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embedTrueTypeFonts="1" saveSubsetFonts="1" autoCompressPictures="0">
  <p:sldMasterIdLst>
    <p:sldMasterId id="2147483683" r:id="rId1"/>
  </p:sldMasterIdLst>
  <p:notesMasterIdLst>
    <p:notesMasterId r:id="rId4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368" r:id="rId38"/>
    <p:sldId id="370" r:id="rId39"/>
    <p:sldId id="369" r:id="rId40"/>
  </p:sldIdLst>
  <p:sldSz cx="9144000" cy="5143500" type="screen16x9"/>
  <p:notesSz cx="6858000" cy="9144000"/>
  <p:embeddedFontLst>
    <p:embeddedFont>
      <p:font typeface="B Nazanin" panose="00000700000000000000" pitchFamily="2" charset="-78"/>
      <p:regular r:id="rId42"/>
      <p:bold r:id="rId43"/>
    </p:embeddedFont>
    <p:embeddedFont>
      <p:font typeface="Lato" panose="020F0502020204030203" pitchFamily="34" charset="0"/>
      <p:regular r:id="rId44"/>
      <p:bold r:id="rId45"/>
      <p:italic r:id="rId46"/>
      <p:boldItalic r:id="rId47"/>
    </p:embeddedFont>
    <p:embeddedFont>
      <p:font typeface="Lato Black" panose="020F0502020204030203" pitchFamily="34" charset="0"/>
      <p:bold r:id="rId48"/>
      <p:boldItalic r:id="rId49"/>
    </p:embeddedFont>
    <p:embeddedFont>
      <p:font typeface="Lato Light" panose="020F0502020204030203" pitchFamily="34" charset="0"/>
      <p:regular r:id="rId50"/>
      <p:bold r:id="rId51"/>
      <p:italic r:id="rId52"/>
      <p:boldItalic r:id="rId53"/>
    </p:embeddedFont>
    <p:embeddedFont>
      <p:font typeface="Montserrat Medium" panose="00000600000000000000" pitchFamily="2" charset="0"/>
      <p:regular r:id="rId54"/>
      <p:bold r:id="rId55"/>
      <p:italic r:id="rId56"/>
      <p:boldItalic r:id="rId57"/>
    </p:embeddedFont>
    <p:embeddedFont>
      <p:font typeface="Roboto Condensed Light" panose="02000000000000000000" pitchFamily="2" charset="0"/>
      <p:regular r:id="rId5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454">
          <p15:clr>
            <a:srgbClr val="9AA0A6"/>
          </p15:clr>
        </p15:guide>
        <p15:guide id="2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0B4060B-B983-4A83-BE65-192BC0ACDFB2}">
  <a:tblStyle styleId="{00B4060B-B983-4A83-BE65-192BC0ACDFB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029" autoAdjust="0"/>
    <p:restoredTop sz="84483" autoAdjust="0"/>
  </p:normalViewPr>
  <p:slideViewPr>
    <p:cSldViewPr snapToGrid="0">
      <p:cViewPr varScale="1">
        <p:scale>
          <a:sx n="87" d="100"/>
          <a:sy n="87" d="100"/>
        </p:scale>
        <p:origin x="930" y="84"/>
      </p:cViewPr>
      <p:guideLst>
        <p:guide pos="454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font" Target="fonts/font17.fntdata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font" Target="fonts/font15.fntdata"/><Relationship Id="rId8" Type="http://schemas.openxmlformats.org/officeDocument/2006/relationships/slide" Target="slides/slide7.xml"/><Relationship Id="rId51" Type="http://schemas.openxmlformats.org/officeDocument/2006/relationships/font" Target="fonts/font1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Relationship Id="rId57" Type="http://schemas.openxmlformats.org/officeDocument/2006/relationships/font" Target="fonts/font16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144dd260e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1144dd260e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11582efe8e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11582efe8e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115d3d7d9a7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115d3d7d9a7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11582efe8ed_1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11582efe8ed_1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11582efe8ed_1_2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11582efe8ed_1_2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11582efe8ed_1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" name="Google Shape;564;g11582efe8ed_1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115d3d7d9a7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115d3d7d9a7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1149268d32f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0" name="Google Shape;600;g1149268d32f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115da5216d5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8" name="Google Shape;618;g115da5216d5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11582efe8ed_1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11582efe8ed_1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g11582efe8ed_1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6" name="Google Shape;676;g11582efe8ed_1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1151d0107ad_1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1151d0107ad_1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g115da5216d5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6" name="Google Shape;696;g115da5216d5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gd1f29aa38d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5" name="Google Shape;725;gd1f29aa38d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gd1f29aa38d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4" name="Google Shape;744;gd1f29aa38d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g11582efe8ed_2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6" name="Google Shape;756;g11582efe8ed_2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g11582efe8ed_2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5" name="Google Shape;825;g11582efe8ed_2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g115da5216d5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9" name="Google Shape;839;g115da5216d5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g115b87658a5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7" name="Google Shape;847;g115b87658a5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115b87658a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3" name="Google Shape;893;g115b87658a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gd1f29aa38d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8" name="Google Shape;938;gd1f29aa38d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g115b87658a5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2" name="Google Shape;952;g115b87658a5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11582efe8ed_1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11582efe8ed_1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g115da5216d5_1_7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6" name="Google Shape;966;g115da5216d5_1_7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g115da5216d5_1_8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3" name="Google Shape;973;g115da5216d5_1_8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g115b87658a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8" name="Google Shape;998;g115b87658a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g115b87658a5_0_2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9" name="Google Shape;1009;g115b87658a5_0_2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g115b87658a5_0_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9" name="Google Shape;1019;g115b87658a5_0_2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g115da5216d5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9" name="Google Shape;1029;g115da5216d5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Google Shape;1051;g11616557847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2" name="Google Shape;1052;g11616557847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BA002-EE9D-4AAD-95D8-611292D92FD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5596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BA002-EE9D-4AAD-95D8-611292D92FD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09308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BA002-EE9D-4AAD-95D8-611292D92FD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9435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1151d0107ad_1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1151d0107ad_1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1151d0107ad_1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1151d0107ad_1_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1151d0107a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1151d0107ad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11582efe8ed_1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11582efe8ed_1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115b87658a5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115b87658a5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115da5216d5_1_8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115da5216d5_1_8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5021525" y="1401600"/>
            <a:ext cx="3182700" cy="145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200"/>
              <a:buNone/>
              <a:defRPr sz="5000">
                <a:latin typeface="Lato Black"/>
                <a:ea typeface="Lato Black"/>
                <a:cs typeface="Lato Black"/>
                <a:sym typeface="Lato Blac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021525" y="3026400"/>
            <a:ext cx="2979600" cy="715500"/>
          </a:xfrm>
          <a:prstGeom prst="rect">
            <a:avLst/>
          </a:prstGeom>
          <a:solidFill>
            <a:srgbClr val="95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cxnSp>
        <p:nvCxnSpPr>
          <p:cNvPr id="11" name="Google Shape;11;p2"/>
          <p:cNvCxnSpPr/>
          <p:nvPr/>
        </p:nvCxnSpPr>
        <p:spPr>
          <a:xfrm rot="10800000">
            <a:off x="723750" y="4678425"/>
            <a:ext cx="8477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title" hasCustomPrompt="1"/>
          </p:nvPr>
        </p:nvSpPr>
        <p:spPr>
          <a:xfrm>
            <a:off x="2019150" y="1321888"/>
            <a:ext cx="5105700" cy="13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7" name="Google Shape;47;p11"/>
          <p:cNvSpPr txBox="1">
            <a:spLocks noGrp="1"/>
          </p:cNvSpPr>
          <p:nvPr>
            <p:ph type="subTitle" idx="1"/>
          </p:nvPr>
        </p:nvSpPr>
        <p:spPr>
          <a:xfrm>
            <a:off x="2695800" y="2783563"/>
            <a:ext cx="3752400" cy="7131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48" name="Google Shape;48;p11"/>
          <p:cNvCxnSpPr/>
          <p:nvPr/>
        </p:nvCxnSpPr>
        <p:spPr>
          <a:xfrm rot="10800000">
            <a:off x="723750" y="4678425"/>
            <a:ext cx="8477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 hasCustomPrompt="1"/>
          </p:nvPr>
        </p:nvSpPr>
        <p:spPr>
          <a:xfrm>
            <a:off x="822475" y="1713150"/>
            <a:ext cx="763200" cy="764400"/>
          </a:xfrm>
          <a:prstGeom prst="rect">
            <a:avLst/>
          </a:prstGeom>
          <a:solidFill>
            <a:srgbClr val="95FFFF"/>
          </a:solidFill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Font typeface="Lato"/>
              <a:buNone/>
              <a:defRPr sz="35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Lato"/>
              <a:buNone/>
              <a:defRPr sz="2500" b="1">
                <a:latin typeface="Lato"/>
                <a:ea typeface="Lato"/>
                <a:cs typeface="Lato"/>
                <a:sym typeface="La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Lato"/>
              <a:buNone/>
              <a:defRPr sz="2500" b="1">
                <a:latin typeface="Lato"/>
                <a:ea typeface="Lato"/>
                <a:cs typeface="Lato"/>
                <a:sym typeface="La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Lato"/>
              <a:buNone/>
              <a:defRPr sz="2500" b="1">
                <a:latin typeface="Lato"/>
                <a:ea typeface="Lato"/>
                <a:cs typeface="Lato"/>
                <a:sym typeface="La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Lato"/>
              <a:buNone/>
              <a:defRPr sz="2500" b="1">
                <a:latin typeface="Lato"/>
                <a:ea typeface="Lato"/>
                <a:cs typeface="Lato"/>
                <a:sym typeface="La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Lato"/>
              <a:buNone/>
              <a:defRPr sz="2500" b="1"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Lato"/>
              <a:buNone/>
              <a:defRPr sz="2500" b="1"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Lato"/>
              <a:buNone/>
              <a:defRPr sz="2500" b="1"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Lato"/>
              <a:buNone/>
              <a:defRPr sz="2500" b="1"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2"/>
          </p:nvPr>
        </p:nvSpPr>
        <p:spPr>
          <a:xfrm>
            <a:off x="1790450" y="1654900"/>
            <a:ext cx="2595900" cy="343500"/>
          </a:xfrm>
          <a:prstGeom prst="rect">
            <a:avLst/>
          </a:prstGeom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Lato"/>
              <a:buNone/>
              <a:defRPr sz="21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Lato"/>
              <a:buNone/>
              <a:defRPr sz="25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Lato"/>
              <a:buNone/>
              <a:defRPr sz="25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Lato"/>
              <a:buNone/>
              <a:defRPr sz="25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Lato"/>
              <a:buNone/>
              <a:defRPr sz="25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Lato"/>
              <a:buNone/>
              <a:defRPr sz="25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Lato"/>
              <a:buNone/>
              <a:defRPr sz="25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Lato"/>
              <a:buNone/>
              <a:defRPr sz="25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Lato"/>
              <a:buNone/>
              <a:defRPr sz="25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1"/>
          </p:nvPr>
        </p:nvSpPr>
        <p:spPr>
          <a:xfrm>
            <a:off x="1790450" y="2082775"/>
            <a:ext cx="2595900" cy="3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3" hasCustomPrompt="1"/>
          </p:nvPr>
        </p:nvSpPr>
        <p:spPr>
          <a:xfrm>
            <a:off x="822475" y="3178450"/>
            <a:ext cx="763200" cy="764400"/>
          </a:xfrm>
          <a:prstGeom prst="rect">
            <a:avLst/>
          </a:prstGeom>
          <a:solidFill>
            <a:schemeClr val="lt2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Font typeface="Lato"/>
              <a:buNone/>
              <a:defRPr sz="35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Lato"/>
              <a:buNone/>
              <a:defRPr sz="2500" b="1">
                <a:latin typeface="Lato"/>
                <a:ea typeface="Lato"/>
                <a:cs typeface="Lato"/>
                <a:sym typeface="La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Lato"/>
              <a:buNone/>
              <a:defRPr sz="2500" b="1">
                <a:latin typeface="Lato"/>
                <a:ea typeface="Lato"/>
                <a:cs typeface="Lato"/>
                <a:sym typeface="La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Lato"/>
              <a:buNone/>
              <a:defRPr sz="2500" b="1">
                <a:latin typeface="Lato"/>
                <a:ea typeface="Lato"/>
                <a:cs typeface="Lato"/>
                <a:sym typeface="La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Lato"/>
              <a:buNone/>
              <a:defRPr sz="2500" b="1">
                <a:latin typeface="Lato"/>
                <a:ea typeface="Lato"/>
                <a:cs typeface="Lato"/>
                <a:sym typeface="La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Lato"/>
              <a:buNone/>
              <a:defRPr sz="2500" b="1"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Lato"/>
              <a:buNone/>
              <a:defRPr sz="2500" b="1"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Lato"/>
              <a:buNone/>
              <a:defRPr sz="2500" b="1"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Lato"/>
              <a:buNone/>
              <a:defRPr sz="2500" b="1"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4"/>
          </p:nvPr>
        </p:nvSpPr>
        <p:spPr>
          <a:xfrm>
            <a:off x="1790450" y="3095975"/>
            <a:ext cx="2595900" cy="3474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Lato"/>
              <a:buNone/>
              <a:defRPr sz="21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Lato"/>
              <a:buNone/>
              <a:defRPr sz="25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Lato"/>
              <a:buNone/>
              <a:defRPr sz="25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Lato"/>
              <a:buNone/>
              <a:defRPr sz="25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Lato"/>
              <a:buNone/>
              <a:defRPr sz="25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Lato"/>
              <a:buNone/>
              <a:defRPr sz="25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Lato"/>
              <a:buNone/>
              <a:defRPr sz="25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Lato"/>
              <a:buNone/>
              <a:defRPr sz="25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Lato"/>
              <a:buNone/>
              <a:defRPr sz="25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5"/>
          </p:nvPr>
        </p:nvSpPr>
        <p:spPr>
          <a:xfrm>
            <a:off x="1790450" y="3522225"/>
            <a:ext cx="2595900" cy="39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6" hasCustomPrompt="1"/>
          </p:nvPr>
        </p:nvSpPr>
        <p:spPr>
          <a:xfrm>
            <a:off x="4753929" y="1713150"/>
            <a:ext cx="748200" cy="764400"/>
          </a:xfrm>
          <a:prstGeom prst="rect">
            <a:avLst/>
          </a:prstGeom>
          <a:solidFill>
            <a:schemeClr val="lt2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Font typeface="Lato"/>
              <a:buNone/>
              <a:defRPr sz="35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Lato"/>
              <a:buNone/>
              <a:defRPr sz="2500" b="1">
                <a:latin typeface="Lato"/>
                <a:ea typeface="Lato"/>
                <a:cs typeface="Lato"/>
                <a:sym typeface="La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Lato"/>
              <a:buNone/>
              <a:defRPr sz="2500" b="1">
                <a:latin typeface="Lato"/>
                <a:ea typeface="Lato"/>
                <a:cs typeface="Lato"/>
                <a:sym typeface="La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Lato"/>
              <a:buNone/>
              <a:defRPr sz="2500" b="1">
                <a:latin typeface="Lato"/>
                <a:ea typeface="Lato"/>
                <a:cs typeface="Lato"/>
                <a:sym typeface="La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Lato"/>
              <a:buNone/>
              <a:defRPr sz="2500" b="1">
                <a:latin typeface="Lato"/>
                <a:ea typeface="Lato"/>
                <a:cs typeface="Lato"/>
                <a:sym typeface="La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Lato"/>
              <a:buNone/>
              <a:defRPr sz="2500" b="1"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Lato"/>
              <a:buNone/>
              <a:defRPr sz="2500" b="1"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Lato"/>
              <a:buNone/>
              <a:defRPr sz="2500" b="1"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Lato"/>
              <a:buNone/>
              <a:defRPr sz="2500" b="1"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7"/>
          </p:nvPr>
        </p:nvSpPr>
        <p:spPr>
          <a:xfrm>
            <a:off x="5725906" y="1654900"/>
            <a:ext cx="2595600" cy="3435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Lato"/>
              <a:buNone/>
              <a:defRPr sz="21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Lato"/>
              <a:buNone/>
              <a:defRPr sz="25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Lato"/>
              <a:buNone/>
              <a:defRPr sz="25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Lato"/>
              <a:buNone/>
              <a:defRPr sz="25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Lato"/>
              <a:buNone/>
              <a:defRPr sz="25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Lato"/>
              <a:buNone/>
              <a:defRPr sz="25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Lato"/>
              <a:buNone/>
              <a:defRPr sz="25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Lato"/>
              <a:buNone/>
              <a:defRPr sz="25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Lato"/>
              <a:buNone/>
              <a:defRPr sz="25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8"/>
          </p:nvPr>
        </p:nvSpPr>
        <p:spPr>
          <a:xfrm>
            <a:off x="5725899" y="2083526"/>
            <a:ext cx="2595600" cy="39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9" hasCustomPrompt="1"/>
          </p:nvPr>
        </p:nvSpPr>
        <p:spPr>
          <a:xfrm>
            <a:off x="4746500" y="3178450"/>
            <a:ext cx="763200" cy="764400"/>
          </a:xfrm>
          <a:prstGeom prst="rect">
            <a:avLst/>
          </a:prstGeom>
          <a:solidFill>
            <a:schemeClr val="lt2"/>
          </a:solidFill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Font typeface="Lato"/>
              <a:buNone/>
              <a:defRPr sz="35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Lato"/>
              <a:buNone/>
              <a:defRPr sz="2500" b="1">
                <a:latin typeface="Lato"/>
                <a:ea typeface="Lato"/>
                <a:cs typeface="Lato"/>
                <a:sym typeface="La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Lato"/>
              <a:buNone/>
              <a:defRPr sz="2500" b="1">
                <a:latin typeface="Lato"/>
                <a:ea typeface="Lato"/>
                <a:cs typeface="Lato"/>
                <a:sym typeface="La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Lato"/>
              <a:buNone/>
              <a:defRPr sz="2500" b="1">
                <a:latin typeface="Lato"/>
                <a:ea typeface="Lato"/>
                <a:cs typeface="Lato"/>
                <a:sym typeface="La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Lato"/>
              <a:buNone/>
              <a:defRPr sz="2500" b="1">
                <a:latin typeface="Lato"/>
                <a:ea typeface="Lato"/>
                <a:cs typeface="Lato"/>
                <a:sym typeface="La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Lato"/>
              <a:buNone/>
              <a:defRPr sz="2500" b="1"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Lato"/>
              <a:buNone/>
              <a:defRPr sz="2500" b="1"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Lato"/>
              <a:buNone/>
              <a:defRPr sz="2500" b="1"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Lato"/>
              <a:buNone/>
              <a:defRPr sz="2500" b="1"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13"/>
          </p:nvPr>
        </p:nvSpPr>
        <p:spPr>
          <a:xfrm>
            <a:off x="5725743" y="3095976"/>
            <a:ext cx="2595600" cy="3474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Lato"/>
              <a:buNone/>
              <a:defRPr sz="21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Lato"/>
              <a:buNone/>
              <a:defRPr sz="25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Lato"/>
              <a:buNone/>
              <a:defRPr sz="25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Lato"/>
              <a:buNone/>
              <a:defRPr sz="25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Lato"/>
              <a:buNone/>
              <a:defRPr sz="25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Lato"/>
              <a:buNone/>
              <a:defRPr sz="25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Lato"/>
              <a:buNone/>
              <a:defRPr sz="25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Lato"/>
              <a:buNone/>
              <a:defRPr sz="25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Lato"/>
              <a:buNone/>
              <a:defRPr sz="25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14"/>
          </p:nvPr>
        </p:nvSpPr>
        <p:spPr>
          <a:xfrm>
            <a:off x="5725743" y="3522226"/>
            <a:ext cx="2595600" cy="39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cxnSp>
        <p:nvCxnSpPr>
          <p:cNvPr id="64" name="Google Shape;64;p13"/>
          <p:cNvCxnSpPr/>
          <p:nvPr/>
        </p:nvCxnSpPr>
        <p:spPr>
          <a:xfrm rot="10800000">
            <a:off x="723750" y="4678425"/>
            <a:ext cx="8477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5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>
            <a:spLocks noGrp="1"/>
          </p:cNvSpPr>
          <p:nvPr>
            <p:ph type="title"/>
          </p:nvPr>
        </p:nvSpPr>
        <p:spPr>
          <a:xfrm flipH="1">
            <a:off x="4259550" y="2048550"/>
            <a:ext cx="2840400" cy="12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 b="0">
                <a:latin typeface="Lato Black"/>
                <a:ea typeface="Lato Black"/>
                <a:cs typeface="Lato Black"/>
                <a:sym typeface="La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subTitle" idx="1"/>
          </p:nvPr>
        </p:nvSpPr>
        <p:spPr>
          <a:xfrm flipH="1">
            <a:off x="4259550" y="3623000"/>
            <a:ext cx="2840400" cy="716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8" name="Google Shape;68;p14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6138738" y="805300"/>
            <a:ext cx="961200" cy="961200"/>
          </a:xfrm>
          <a:prstGeom prst="rect">
            <a:avLst/>
          </a:prstGeom>
          <a:solidFill>
            <a:schemeClr val="lt2"/>
          </a:solidFill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Font typeface="Lato"/>
              <a:buNone/>
              <a:defRPr sz="40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Lato"/>
              <a:buNone/>
              <a:defRPr sz="2500" b="1">
                <a:latin typeface="Lato"/>
                <a:ea typeface="Lato"/>
                <a:cs typeface="Lato"/>
                <a:sym typeface="La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Lato"/>
              <a:buNone/>
              <a:defRPr sz="2500" b="1">
                <a:latin typeface="Lato"/>
                <a:ea typeface="Lato"/>
                <a:cs typeface="Lato"/>
                <a:sym typeface="La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Lato"/>
              <a:buNone/>
              <a:defRPr sz="2500" b="1">
                <a:latin typeface="Lato"/>
                <a:ea typeface="Lato"/>
                <a:cs typeface="Lato"/>
                <a:sym typeface="La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Lato"/>
              <a:buNone/>
              <a:defRPr sz="2500" b="1">
                <a:latin typeface="Lato"/>
                <a:ea typeface="Lato"/>
                <a:cs typeface="Lato"/>
                <a:sym typeface="La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Lato"/>
              <a:buNone/>
              <a:defRPr sz="2500" b="1"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Lato"/>
              <a:buNone/>
              <a:defRPr sz="2500" b="1"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Lato"/>
              <a:buNone/>
              <a:defRPr sz="2500" b="1"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Lato"/>
              <a:buNone/>
              <a:defRPr sz="2500" b="1"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cxnSp>
        <p:nvCxnSpPr>
          <p:cNvPr id="69" name="Google Shape;69;p14"/>
          <p:cNvCxnSpPr/>
          <p:nvPr/>
        </p:nvCxnSpPr>
        <p:spPr>
          <a:xfrm rot="10800000">
            <a:off x="723750" y="4678425"/>
            <a:ext cx="8477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5_2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>
            <a:spLocks noGrp="1"/>
          </p:cNvSpPr>
          <p:nvPr>
            <p:ph type="title"/>
          </p:nvPr>
        </p:nvSpPr>
        <p:spPr>
          <a:xfrm flipH="1">
            <a:off x="1285613" y="1896150"/>
            <a:ext cx="4383600" cy="12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 b="0">
                <a:latin typeface="Lato Black"/>
                <a:ea typeface="Lato Black"/>
                <a:cs typeface="Lato Black"/>
                <a:sym typeface="La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subTitle" idx="1"/>
          </p:nvPr>
        </p:nvSpPr>
        <p:spPr>
          <a:xfrm flipH="1">
            <a:off x="1285613" y="3469400"/>
            <a:ext cx="2840400" cy="716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1285613" y="652900"/>
            <a:ext cx="961200" cy="961200"/>
          </a:xfrm>
          <a:prstGeom prst="rect">
            <a:avLst/>
          </a:prstGeom>
          <a:solidFill>
            <a:schemeClr val="lt2"/>
          </a:solidFill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Font typeface="Lato"/>
              <a:buNone/>
              <a:defRPr sz="40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Lato"/>
              <a:buNone/>
              <a:defRPr sz="2500" b="1">
                <a:latin typeface="Lato"/>
                <a:ea typeface="Lato"/>
                <a:cs typeface="Lato"/>
                <a:sym typeface="La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Lato"/>
              <a:buNone/>
              <a:defRPr sz="2500" b="1">
                <a:latin typeface="Lato"/>
                <a:ea typeface="Lato"/>
                <a:cs typeface="Lato"/>
                <a:sym typeface="La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Lato"/>
              <a:buNone/>
              <a:defRPr sz="2500" b="1">
                <a:latin typeface="Lato"/>
                <a:ea typeface="Lato"/>
                <a:cs typeface="Lato"/>
                <a:sym typeface="La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Lato"/>
              <a:buNone/>
              <a:defRPr sz="2500" b="1">
                <a:latin typeface="Lato"/>
                <a:ea typeface="Lato"/>
                <a:cs typeface="Lato"/>
                <a:sym typeface="La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Lato"/>
              <a:buNone/>
              <a:defRPr sz="2500" b="1"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Lato"/>
              <a:buNone/>
              <a:defRPr sz="2500" b="1"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Lato"/>
              <a:buNone/>
              <a:defRPr sz="2500" b="1"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Lato"/>
              <a:buNone/>
              <a:defRPr sz="2500" b="1"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cxnSp>
        <p:nvCxnSpPr>
          <p:cNvPr id="74" name="Google Shape;74;p15"/>
          <p:cNvCxnSpPr/>
          <p:nvPr/>
        </p:nvCxnSpPr>
        <p:spPr>
          <a:xfrm rot="10800000">
            <a:off x="723750" y="4602225"/>
            <a:ext cx="8477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5_1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 flipH="1">
            <a:off x="4039300" y="2048543"/>
            <a:ext cx="3609300" cy="12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 b="0">
                <a:latin typeface="Lato Black"/>
                <a:ea typeface="Lato Black"/>
                <a:cs typeface="Lato Black"/>
                <a:sym typeface="La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subTitle" idx="1"/>
          </p:nvPr>
        </p:nvSpPr>
        <p:spPr>
          <a:xfrm flipH="1">
            <a:off x="4424025" y="3582208"/>
            <a:ext cx="2840100" cy="716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7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5363350" y="844893"/>
            <a:ext cx="961200" cy="961200"/>
          </a:xfrm>
          <a:prstGeom prst="rect">
            <a:avLst/>
          </a:prstGeom>
          <a:solidFill>
            <a:schemeClr val="lt2"/>
          </a:solidFill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Font typeface="Lato"/>
              <a:buNone/>
              <a:defRPr sz="40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Lato"/>
              <a:buNone/>
              <a:defRPr sz="2500" b="1">
                <a:latin typeface="Lato"/>
                <a:ea typeface="Lato"/>
                <a:cs typeface="Lato"/>
                <a:sym typeface="La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Lato"/>
              <a:buNone/>
              <a:defRPr sz="2500" b="1">
                <a:latin typeface="Lato"/>
                <a:ea typeface="Lato"/>
                <a:cs typeface="Lato"/>
                <a:sym typeface="La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Lato"/>
              <a:buNone/>
              <a:defRPr sz="2500" b="1">
                <a:latin typeface="Lato"/>
                <a:ea typeface="Lato"/>
                <a:cs typeface="Lato"/>
                <a:sym typeface="La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Lato"/>
              <a:buNone/>
              <a:defRPr sz="2500" b="1">
                <a:latin typeface="Lato"/>
                <a:ea typeface="Lato"/>
                <a:cs typeface="Lato"/>
                <a:sym typeface="La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Lato"/>
              <a:buNone/>
              <a:defRPr sz="2500" b="1"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Lato"/>
              <a:buNone/>
              <a:defRPr sz="2500" b="1"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Lato"/>
              <a:buNone/>
              <a:defRPr sz="2500" b="1"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Lato"/>
              <a:buNone/>
              <a:defRPr sz="2500" b="1"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cxnSp>
        <p:nvCxnSpPr>
          <p:cNvPr id="79" name="Google Shape;79;p16"/>
          <p:cNvCxnSpPr/>
          <p:nvPr/>
        </p:nvCxnSpPr>
        <p:spPr>
          <a:xfrm rot="10800000">
            <a:off x="723750" y="4678425"/>
            <a:ext cx="8477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3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>
            <a:spLocks noGrp="1"/>
          </p:cNvSpPr>
          <p:nvPr>
            <p:ph type="title" hasCustomPrompt="1"/>
          </p:nvPr>
        </p:nvSpPr>
        <p:spPr>
          <a:xfrm>
            <a:off x="4960450" y="1734147"/>
            <a:ext cx="2519100" cy="11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8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2" name="Google Shape;82;p17"/>
          <p:cNvSpPr txBox="1">
            <a:spLocks noGrp="1"/>
          </p:cNvSpPr>
          <p:nvPr>
            <p:ph type="subTitle" idx="1"/>
          </p:nvPr>
        </p:nvSpPr>
        <p:spPr>
          <a:xfrm>
            <a:off x="4960450" y="2843942"/>
            <a:ext cx="2519100" cy="59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title" idx="2" hasCustomPrompt="1"/>
          </p:nvPr>
        </p:nvSpPr>
        <p:spPr>
          <a:xfrm>
            <a:off x="1555500" y="1126070"/>
            <a:ext cx="2854500" cy="70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5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4" name="Google Shape;84;p17"/>
          <p:cNvSpPr txBox="1">
            <a:spLocks noGrp="1"/>
          </p:cNvSpPr>
          <p:nvPr>
            <p:ph type="subTitle" idx="3"/>
          </p:nvPr>
        </p:nvSpPr>
        <p:spPr>
          <a:xfrm>
            <a:off x="1555512" y="1987093"/>
            <a:ext cx="2854500" cy="29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title" idx="4" hasCustomPrompt="1"/>
          </p:nvPr>
        </p:nvSpPr>
        <p:spPr>
          <a:xfrm>
            <a:off x="1555500" y="2863325"/>
            <a:ext cx="2854500" cy="70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5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6" name="Google Shape;86;p17"/>
          <p:cNvSpPr txBox="1">
            <a:spLocks noGrp="1"/>
          </p:cNvSpPr>
          <p:nvPr>
            <p:ph type="subTitle" idx="5"/>
          </p:nvPr>
        </p:nvSpPr>
        <p:spPr>
          <a:xfrm>
            <a:off x="1555512" y="3724330"/>
            <a:ext cx="2854500" cy="29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17"/>
          <p:cNvCxnSpPr/>
          <p:nvPr/>
        </p:nvCxnSpPr>
        <p:spPr>
          <a:xfrm rot="10800000">
            <a:off x="723750" y="4678425"/>
            <a:ext cx="8477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2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>
            <a:spLocks noGrp="1"/>
          </p:cNvSpPr>
          <p:nvPr>
            <p:ph type="title"/>
          </p:nvPr>
        </p:nvSpPr>
        <p:spPr>
          <a:xfrm>
            <a:off x="715250" y="3330851"/>
            <a:ext cx="4945500" cy="4158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Lato"/>
              <a:buNone/>
              <a:defRPr sz="21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Lato"/>
              <a:buNone/>
              <a:defRPr sz="25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Lato"/>
              <a:buNone/>
              <a:defRPr sz="25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Lato"/>
              <a:buNone/>
              <a:defRPr sz="25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Lato"/>
              <a:buNone/>
              <a:defRPr sz="25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Lato"/>
              <a:buNone/>
              <a:defRPr sz="25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Lato"/>
              <a:buNone/>
              <a:defRPr sz="25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Lato"/>
              <a:buNone/>
              <a:defRPr sz="25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Lato"/>
              <a:buNone/>
              <a:defRPr sz="25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90" name="Google Shape;90;p18"/>
          <p:cNvSpPr txBox="1">
            <a:spLocks noGrp="1"/>
          </p:cNvSpPr>
          <p:nvPr>
            <p:ph type="subTitle" idx="1"/>
          </p:nvPr>
        </p:nvSpPr>
        <p:spPr>
          <a:xfrm>
            <a:off x="715250" y="1396838"/>
            <a:ext cx="4945500" cy="151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91" name="Google Shape;91;p18"/>
          <p:cNvCxnSpPr/>
          <p:nvPr/>
        </p:nvCxnSpPr>
        <p:spPr>
          <a:xfrm rot="10800000">
            <a:off x="723750" y="4678425"/>
            <a:ext cx="8477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1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9"/>
          <p:cNvSpPr txBox="1">
            <a:spLocks noGrp="1"/>
          </p:cNvSpPr>
          <p:nvPr>
            <p:ph type="subTitle" idx="1"/>
          </p:nvPr>
        </p:nvSpPr>
        <p:spPr>
          <a:xfrm>
            <a:off x="2222812" y="1416638"/>
            <a:ext cx="1251600" cy="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subTitle" idx="2"/>
          </p:nvPr>
        </p:nvSpPr>
        <p:spPr>
          <a:xfrm flipH="1">
            <a:off x="2222812" y="2562788"/>
            <a:ext cx="1251600" cy="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95" name="Google Shape;95;p19"/>
          <p:cNvSpPr txBox="1">
            <a:spLocks noGrp="1"/>
          </p:cNvSpPr>
          <p:nvPr>
            <p:ph type="subTitle" idx="3"/>
          </p:nvPr>
        </p:nvSpPr>
        <p:spPr>
          <a:xfrm>
            <a:off x="3655213" y="1416638"/>
            <a:ext cx="3465300" cy="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9"/>
          <p:cNvSpPr txBox="1">
            <a:spLocks noGrp="1"/>
          </p:cNvSpPr>
          <p:nvPr>
            <p:ph type="subTitle" idx="4"/>
          </p:nvPr>
        </p:nvSpPr>
        <p:spPr>
          <a:xfrm flipH="1">
            <a:off x="3655213" y="2562788"/>
            <a:ext cx="3465300" cy="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9"/>
          <p:cNvSpPr txBox="1">
            <a:spLocks noGrp="1"/>
          </p:cNvSpPr>
          <p:nvPr>
            <p:ph type="subTitle" idx="5"/>
          </p:nvPr>
        </p:nvSpPr>
        <p:spPr>
          <a:xfrm>
            <a:off x="2222812" y="3588038"/>
            <a:ext cx="1251600" cy="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98" name="Google Shape;98;p19"/>
          <p:cNvSpPr txBox="1">
            <a:spLocks noGrp="1"/>
          </p:cNvSpPr>
          <p:nvPr>
            <p:ph type="subTitle" idx="6"/>
          </p:nvPr>
        </p:nvSpPr>
        <p:spPr>
          <a:xfrm>
            <a:off x="3655213" y="3588038"/>
            <a:ext cx="3465300" cy="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99" name="Google Shape;99;p19"/>
          <p:cNvCxnSpPr/>
          <p:nvPr/>
        </p:nvCxnSpPr>
        <p:spPr>
          <a:xfrm rot="10800000">
            <a:off x="723750" y="4678425"/>
            <a:ext cx="8477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0" name="Google Shape;100;p1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latin typeface="Lato"/>
                <a:ea typeface="Lato"/>
                <a:cs typeface="Lato"/>
                <a:sym typeface="La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1_2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0"/>
          <p:cNvSpPr txBox="1">
            <a:spLocks noGrp="1"/>
          </p:cNvSpPr>
          <p:nvPr>
            <p:ph type="subTitle" idx="1"/>
          </p:nvPr>
        </p:nvSpPr>
        <p:spPr>
          <a:xfrm>
            <a:off x="3327636" y="3194275"/>
            <a:ext cx="2488500" cy="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500">
                <a:latin typeface="Lato Black"/>
                <a:ea typeface="Lato Black"/>
                <a:cs typeface="Lato Black"/>
                <a:sym typeface="La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103" name="Google Shape;103;p20"/>
          <p:cNvSpPr txBox="1">
            <a:spLocks noGrp="1"/>
          </p:cNvSpPr>
          <p:nvPr>
            <p:ph type="subTitle" idx="2"/>
          </p:nvPr>
        </p:nvSpPr>
        <p:spPr>
          <a:xfrm flipH="1">
            <a:off x="5935780" y="3194275"/>
            <a:ext cx="2488200" cy="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500">
                <a:latin typeface="Lato Black"/>
                <a:ea typeface="Lato Black"/>
                <a:cs typeface="Lato Black"/>
                <a:sym typeface="La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104" name="Google Shape;104;p20"/>
          <p:cNvSpPr txBox="1">
            <a:spLocks noGrp="1"/>
          </p:cNvSpPr>
          <p:nvPr>
            <p:ph type="subTitle" idx="3"/>
          </p:nvPr>
        </p:nvSpPr>
        <p:spPr>
          <a:xfrm>
            <a:off x="5935870" y="3715375"/>
            <a:ext cx="2488200" cy="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0"/>
          <p:cNvSpPr txBox="1">
            <a:spLocks noGrp="1"/>
          </p:cNvSpPr>
          <p:nvPr>
            <p:ph type="subTitle" idx="4"/>
          </p:nvPr>
        </p:nvSpPr>
        <p:spPr>
          <a:xfrm flipH="1">
            <a:off x="3327836" y="3715375"/>
            <a:ext cx="2488500" cy="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0"/>
          <p:cNvSpPr txBox="1">
            <a:spLocks noGrp="1"/>
          </p:cNvSpPr>
          <p:nvPr>
            <p:ph type="subTitle" idx="5"/>
          </p:nvPr>
        </p:nvSpPr>
        <p:spPr>
          <a:xfrm>
            <a:off x="720000" y="3194275"/>
            <a:ext cx="2488200" cy="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500">
                <a:latin typeface="Lato Black"/>
                <a:ea typeface="Lato Black"/>
                <a:cs typeface="Lato Black"/>
                <a:sym typeface="La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107" name="Google Shape;107;p20"/>
          <p:cNvSpPr txBox="1">
            <a:spLocks noGrp="1"/>
          </p:cNvSpPr>
          <p:nvPr>
            <p:ph type="subTitle" idx="6"/>
          </p:nvPr>
        </p:nvSpPr>
        <p:spPr>
          <a:xfrm>
            <a:off x="720000" y="3715375"/>
            <a:ext cx="2488200" cy="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8" name="Google Shape;108;p20"/>
          <p:cNvCxnSpPr/>
          <p:nvPr/>
        </p:nvCxnSpPr>
        <p:spPr>
          <a:xfrm rot="10800000">
            <a:off x="723750" y="4678425"/>
            <a:ext cx="8477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715250" y="1809750"/>
            <a:ext cx="4531200" cy="146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000" b="0">
                <a:latin typeface="Lato Black"/>
                <a:ea typeface="Lato Black"/>
                <a:cs typeface="Lato Black"/>
                <a:sym typeface="Lato Blac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1560750" y="3429800"/>
            <a:ext cx="2840100" cy="716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2457025" y="692500"/>
            <a:ext cx="961200" cy="960900"/>
          </a:xfrm>
          <a:prstGeom prst="rect">
            <a:avLst/>
          </a:prstGeom>
          <a:solidFill>
            <a:schemeClr val="lt2"/>
          </a:solidFill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Font typeface="Lato"/>
              <a:buNone/>
              <a:defRPr sz="40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Font typeface="Lato"/>
              <a:buNone/>
              <a:defRPr sz="2500" b="1">
                <a:latin typeface="Lato"/>
                <a:ea typeface="Lato"/>
                <a:cs typeface="Lato"/>
                <a:sym typeface="La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Font typeface="Lato"/>
              <a:buNone/>
              <a:defRPr sz="2500" b="1">
                <a:latin typeface="Lato"/>
                <a:ea typeface="Lato"/>
                <a:cs typeface="Lato"/>
                <a:sym typeface="La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Font typeface="Lato"/>
              <a:buNone/>
              <a:defRPr sz="2500" b="1">
                <a:latin typeface="Lato"/>
                <a:ea typeface="Lato"/>
                <a:cs typeface="Lato"/>
                <a:sym typeface="La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Font typeface="Lato"/>
              <a:buNone/>
              <a:defRPr sz="2500" b="1">
                <a:latin typeface="Lato"/>
                <a:ea typeface="Lato"/>
                <a:cs typeface="Lato"/>
                <a:sym typeface="La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Font typeface="Lato"/>
              <a:buNone/>
              <a:defRPr sz="2500" b="1"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Font typeface="Lato"/>
              <a:buNone/>
              <a:defRPr sz="2500" b="1"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Font typeface="Lato"/>
              <a:buNone/>
              <a:defRPr sz="2500" b="1"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Font typeface="Lato"/>
              <a:buNone/>
              <a:defRPr sz="2500" b="1"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cxnSp>
        <p:nvCxnSpPr>
          <p:cNvPr id="16" name="Google Shape;16;p3"/>
          <p:cNvCxnSpPr/>
          <p:nvPr/>
        </p:nvCxnSpPr>
        <p:spPr>
          <a:xfrm rot="10800000">
            <a:off x="723750" y="4678425"/>
            <a:ext cx="8477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1_1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1"/>
          <p:cNvSpPr txBox="1">
            <a:spLocks noGrp="1"/>
          </p:cNvSpPr>
          <p:nvPr>
            <p:ph type="subTitle" idx="1"/>
          </p:nvPr>
        </p:nvSpPr>
        <p:spPr>
          <a:xfrm>
            <a:off x="719988" y="1500616"/>
            <a:ext cx="2010900" cy="37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112" name="Google Shape;112;p21"/>
          <p:cNvSpPr txBox="1">
            <a:spLocks noGrp="1"/>
          </p:cNvSpPr>
          <p:nvPr>
            <p:ph type="subTitle" idx="2"/>
          </p:nvPr>
        </p:nvSpPr>
        <p:spPr>
          <a:xfrm>
            <a:off x="6413088" y="3261175"/>
            <a:ext cx="2010900" cy="37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113" name="Google Shape;113;p21"/>
          <p:cNvSpPr txBox="1">
            <a:spLocks noGrp="1"/>
          </p:cNvSpPr>
          <p:nvPr>
            <p:ph type="subTitle" idx="3"/>
          </p:nvPr>
        </p:nvSpPr>
        <p:spPr>
          <a:xfrm>
            <a:off x="719988" y="1876817"/>
            <a:ext cx="2010900" cy="4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1"/>
          <p:cNvSpPr txBox="1">
            <a:spLocks noGrp="1"/>
          </p:cNvSpPr>
          <p:nvPr>
            <p:ph type="subTitle" idx="4"/>
          </p:nvPr>
        </p:nvSpPr>
        <p:spPr>
          <a:xfrm>
            <a:off x="6413088" y="3635975"/>
            <a:ext cx="2010900" cy="4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1"/>
          <p:cNvSpPr txBox="1">
            <a:spLocks noGrp="1"/>
          </p:cNvSpPr>
          <p:nvPr>
            <p:ph type="subTitle" idx="5"/>
          </p:nvPr>
        </p:nvSpPr>
        <p:spPr>
          <a:xfrm>
            <a:off x="719988" y="3262198"/>
            <a:ext cx="2010900" cy="37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116" name="Google Shape;116;p21"/>
          <p:cNvSpPr txBox="1">
            <a:spLocks noGrp="1"/>
          </p:cNvSpPr>
          <p:nvPr>
            <p:ph type="subTitle" idx="6"/>
          </p:nvPr>
        </p:nvSpPr>
        <p:spPr>
          <a:xfrm>
            <a:off x="6413088" y="1503866"/>
            <a:ext cx="2010900" cy="37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subTitle" idx="7"/>
          </p:nvPr>
        </p:nvSpPr>
        <p:spPr>
          <a:xfrm>
            <a:off x="719988" y="3640125"/>
            <a:ext cx="2010900" cy="49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subTitle" idx="8"/>
          </p:nvPr>
        </p:nvSpPr>
        <p:spPr>
          <a:xfrm>
            <a:off x="6413088" y="1881465"/>
            <a:ext cx="2010900" cy="49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19" name="Google Shape;119;p21"/>
          <p:cNvCxnSpPr/>
          <p:nvPr/>
        </p:nvCxnSpPr>
        <p:spPr>
          <a:xfrm rot="10800000">
            <a:off x="723750" y="4678425"/>
            <a:ext cx="8477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0" name="Google Shape;120;p2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1_1_1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2"/>
          <p:cNvSpPr txBox="1">
            <a:spLocks noGrp="1"/>
          </p:cNvSpPr>
          <p:nvPr>
            <p:ph type="subTitle" idx="1"/>
          </p:nvPr>
        </p:nvSpPr>
        <p:spPr>
          <a:xfrm>
            <a:off x="723750" y="3687450"/>
            <a:ext cx="1463700" cy="39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123" name="Google Shape;123;p22"/>
          <p:cNvSpPr txBox="1">
            <a:spLocks noGrp="1"/>
          </p:cNvSpPr>
          <p:nvPr>
            <p:ph type="subTitle" idx="2"/>
          </p:nvPr>
        </p:nvSpPr>
        <p:spPr>
          <a:xfrm>
            <a:off x="2416062" y="3687450"/>
            <a:ext cx="2154600" cy="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2"/>
          <p:cNvSpPr txBox="1">
            <a:spLocks noGrp="1"/>
          </p:cNvSpPr>
          <p:nvPr>
            <p:ph type="subTitle" idx="3"/>
          </p:nvPr>
        </p:nvSpPr>
        <p:spPr>
          <a:xfrm>
            <a:off x="723750" y="2643950"/>
            <a:ext cx="1463700" cy="39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125" name="Google Shape;125;p22"/>
          <p:cNvSpPr txBox="1">
            <a:spLocks noGrp="1"/>
          </p:cNvSpPr>
          <p:nvPr>
            <p:ph type="subTitle" idx="4"/>
          </p:nvPr>
        </p:nvSpPr>
        <p:spPr>
          <a:xfrm>
            <a:off x="2416062" y="2643950"/>
            <a:ext cx="2154600" cy="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subTitle" idx="5"/>
          </p:nvPr>
        </p:nvSpPr>
        <p:spPr>
          <a:xfrm>
            <a:off x="723750" y="1600450"/>
            <a:ext cx="1463700" cy="39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subTitle" idx="6"/>
          </p:nvPr>
        </p:nvSpPr>
        <p:spPr>
          <a:xfrm>
            <a:off x="2416050" y="1600450"/>
            <a:ext cx="2154600" cy="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ubTitle" idx="7"/>
          </p:nvPr>
        </p:nvSpPr>
        <p:spPr>
          <a:xfrm>
            <a:off x="4589477" y="3687450"/>
            <a:ext cx="1463700" cy="39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129" name="Google Shape;129;p22"/>
          <p:cNvSpPr txBox="1">
            <a:spLocks noGrp="1"/>
          </p:cNvSpPr>
          <p:nvPr>
            <p:ph type="subTitle" idx="8"/>
          </p:nvPr>
        </p:nvSpPr>
        <p:spPr>
          <a:xfrm>
            <a:off x="6281787" y="3687450"/>
            <a:ext cx="2154600" cy="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2"/>
          <p:cNvSpPr txBox="1">
            <a:spLocks noGrp="1"/>
          </p:cNvSpPr>
          <p:nvPr>
            <p:ph type="subTitle" idx="9"/>
          </p:nvPr>
        </p:nvSpPr>
        <p:spPr>
          <a:xfrm>
            <a:off x="4589477" y="2643950"/>
            <a:ext cx="1463700" cy="39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131" name="Google Shape;131;p22"/>
          <p:cNvSpPr txBox="1">
            <a:spLocks noGrp="1"/>
          </p:cNvSpPr>
          <p:nvPr>
            <p:ph type="subTitle" idx="13"/>
          </p:nvPr>
        </p:nvSpPr>
        <p:spPr>
          <a:xfrm>
            <a:off x="6281787" y="2643950"/>
            <a:ext cx="2154600" cy="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2"/>
          <p:cNvSpPr txBox="1">
            <a:spLocks noGrp="1"/>
          </p:cNvSpPr>
          <p:nvPr>
            <p:ph type="subTitle" idx="14"/>
          </p:nvPr>
        </p:nvSpPr>
        <p:spPr>
          <a:xfrm>
            <a:off x="4589475" y="1600450"/>
            <a:ext cx="1463700" cy="39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133" name="Google Shape;133;p22"/>
          <p:cNvSpPr txBox="1">
            <a:spLocks noGrp="1"/>
          </p:cNvSpPr>
          <p:nvPr>
            <p:ph type="subTitle" idx="15"/>
          </p:nvPr>
        </p:nvSpPr>
        <p:spPr>
          <a:xfrm>
            <a:off x="6281775" y="1600450"/>
            <a:ext cx="2154600" cy="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34" name="Google Shape;134;p22"/>
          <p:cNvCxnSpPr/>
          <p:nvPr/>
        </p:nvCxnSpPr>
        <p:spPr>
          <a:xfrm rot="10800000">
            <a:off x="723750" y="4678425"/>
            <a:ext cx="8477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5" name="Google Shape;135;p22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n columns">
  <p:cSld name="CUSTOM_1_1_1_1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3"/>
          <p:cNvSpPr txBox="1">
            <a:spLocks noGrp="1"/>
          </p:cNvSpPr>
          <p:nvPr>
            <p:ph type="title" hasCustomPrompt="1"/>
          </p:nvPr>
        </p:nvSpPr>
        <p:spPr>
          <a:xfrm flipH="1">
            <a:off x="711400" y="1466504"/>
            <a:ext cx="522000" cy="5211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1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8" name="Google Shape;138;p23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11400" y="2089940"/>
            <a:ext cx="522000" cy="5220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1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9" name="Google Shape;139;p23"/>
          <p:cNvSpPr txBox="1">
            <a:spLocks noGrp="1"/>
          </p:cNvSpPr>
          <p:nvPr>
            <p:ph type="title" idx="3" hasCustomPrompt="1"/>
          </p:nvPr>
        </p:nvSpPr>
        <p:spPr>
          <a:xfrm flipH="1">
            <a:off x="711400" y="2713868"/>
            <a:ext cx="522000" cy="5220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1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0" name="Google Shape;140;p23"/>
          <p:cNvSpPr txBox="1">
            <a:spLocks noGrp="1"/>
          </p:cNvSpPr>
          <p:nvPr>
            <p:ph type="title" idx="4" hasCustomPrompt="1"/>
          </p:nvPr>
        </p:nvSpPr>
        <p:spPr>
          <a:xfrm flipH="1">
            <a:off x="711400" y="3337831"/>
            <a:ext cx="522000" cy="5220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1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1" name="Google Shape;141;p23"/>
          <p:cNvSpPr txBox="1">
            <a:spLocks noGrp="1"/>
          </p:cNvSpPr>
          <p:nvPr>
            <p:ph type="title" idx="5" hasCustomPrompt="1"/>
          </p:nvPr>
        </p:nvSpPr>
        <p:spPr>
          <a:xfrm flipH="1">
            <a:off x="711400" y="3961773"/>
            <a:ext cx="522000" cy="5220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1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2" name="Google Shape;142;p23"/>
          <p:cNvSpPr txBox="1">
            <a:spLocks noGrp="1"/>
          </p:cNvSpPr>
          <p:nvPr>
            <p:ph type="title" idx="6" hasCustomPrompt="1"/>
          </p:nvPr>
        </p:nvSpPr>
        <p:spPr>
          <a:xfrm flipH="1">
            <a:off x="4748000" y="1465600"/>
            <a:ext cx="522000" cy="5220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1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3" name="Google Shape;143;p23"/>
          <p:cNvSpPr txBox="1">
            <a:spLocks noGrp="1"/>
          </p:cNvSpPr>
          <p:nvPr>
            <p:ph type="title" idx="7" hasCustomPrompt="1"/>
          </p:nvPr>
        </p:nvSpPr>
        <p:spPr>
          <a:xfrm flipH="1">
            <a:off x="4748000" y="2090003"/>
            <a:ext cx="522000" cy="5220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1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4" name="Google Shape;144;p23"/>
          <p:cNvSpPr txBox="1">
            <a:spLocks noGrp="1"/>
          </p:cNvSpPr>
          <p:nvPr>
            <p:ph type="title" idx="8" hasCustomPrompt="1"/>
          </p:nvPr>
        </p:nvSpPr>
        <p:spPr>
          <a:xfrm flipH="1">
            <a:off x="4748000" y="2713934"/>
            <a:ext cx="522000" cy="5220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1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23"/>
          <p:cNvSpPr txBox="1">
            <a:spLocks noGrp="1"/>
          </p:cNvSpPr>
          <p:nvPr>
            <p:ph type="title" idx="9" hasCustomPrompt="1"/>
          </p:nvPr>
        </p:nvSpPr>
        <p:spPr>
          <a:xfrm flipH="1">
            <a:off x="4748000" y="3337833"/>
            <a:ext cx="522000" cy="5220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1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6" name="Google Shape;146;p23"/>
          <p:cNvSpPr txBox="1">
            <a:spLocks noGrp="1"/>
          </p:cNvSpPr>
          <p:nvPr>
            <p:ph type="title" idx="13" hasCustomPrompt="1"/>
          </p:nvPr>
        </p:nvSpPr>
        <p:spPr>
          <a:xfrm flipH="1">
            <a:off x="4748000" y="3961845"/>
            <a:ext cx="522000" cy="5220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1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7" name="Google Shape;147;p23"/>
          <p:cNvSpPr txBox="1">
            <a:spLocks noGrp="1"/>
          </p:cNvSpPr>
          <p:nvPr>
            <p:ph type="subTitle" idx="1"/>
          </p:nvPr>
        </p:nvSpPr>
        <p:spPr>
          <a:xfrm>
            <a:off x="1385800" y="1466500"/>
            <a:ext cx="2953800" cy="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3"/>
          <p:cNvSpPr txBox="1">
            <a:spLocks noGrp="1"/>
          </p:cNvSpPr>
          <p:nvPr>
            <p:ph type="subTitle" idx="14"/>
          </p:nvPr>
        </p:nvSpPr>
        <p:spPr>
          <a:xfrm>
            <a:off x="5422400" y="1466500"/>
            <a:ext cx="3010200" cy="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3"/>
          <p:cNvSpPr txBox="1">
            <a:spLocks noGrp="1"/>
          </p:cNvSpPr>
          <p:nvPr>
            <p:ph type="subTitle" idx="15"/>
          </p:nvPr>
        </p:nvSpPr>
        <p:spPr>
          <a:xfrm>
            <a:off x="1385800" y="2090419"/>
            <a:ext cx="2953800" cy="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3"/>
          <p:cNvSpPr txBox="1">
            <a:spLocks noGrp="1"/>
          </p:cNvSpPr>
          <p:nvPr>
            <p:ph type="subTitle" idx="16"/>
          </p:nvPr>
        </p:nvSpPr>
        <p:spPr>
          <a:xfrm>
            <a:off x="5422400" y="2090419"/>
            <a:ext cx="3010200" cy="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3"/>
          <p:cNvSpPr txBox="1">
            <a:spLocks noGrp="1"/>
          </p:cNvSpPr>
          <p:nvPr>
            <p:ph type="subTitle" idx="17"/>
          </p:nvPr>
        </p:nvSpPr>
        <p:spPr>
          <a:xfrm>
            <a:off x="1385800" y="2714346"/>
            <a:ext cx="2953800" cy="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3"/>
          <p:cNvSpPr txBox="1">
            <a:spLocks noGrp="1"/>
          </p:cNvSpPr>
          <p:nvPr>
            <p:ph type="subTitle" idx="18"/>
          </p:nvPr>
        </p:nvSpPr>
        <p:spPr>
          <a:xfrm>
            <a:off x="5422400" y="2714345"/>
            <a:ext cx="3010200" cy="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23"/>
          <p:cNvSpPr txBox="1">
            <a:spLocks noGrp="1"/>
          </p:cNvSpPr>
          <p:nvPr>
            <p:ph type="subTitle" idx="19"/>
          </p:nvPr>
        </p:nvSpPr>
        <p:spPr>
          <a:xfrm>
            <a:off x="1385800" y="3338273"/>
            <a:ext cx="2953800" cy="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23"/>
          <p:cNvSpPr txBox="1">
            <a:spLocks noGrp="1"/>
          </p:cNvSpPr>
          <p:nvPr>
            <p:ph type="subTitle" idx="20"/>
          </p:nvPr>
        </p:nvSpPr>
        <p:spPr>
          <a:xfrm>
            <a:off x="5422400" y="3338272"/>
            <a:ext cx="3010200" cy="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3"/>
          <p:cNvSpPr txBox="1">
            <a:spLocks noGrp="1"/>
          </p:cNvSpPr>
          <p:nvPr>
            <p:ph type="subTitle" idx="21"/>
          </p:nvPr>
        </p:nvSpPr>
        <p:spPr>
          <a:xfrm>
            <a:off x="1385800" y="3962200"/>
            <a:ext cx="2953800" cy="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23"/>
          <p:cNvSpPr txBox="1">
            <a:spLocks noGrp="1"/>
          </p:cNvSpPr>
          <p:nvPr>
            <p:ph type="subTitle" idx="22"/>
          </p:nvPr>
        </p:nvSpPr>
        <p:spPr>
          <a:xfrm>
            <a:off x="5422400" y="3962199"/>
            <a:ext cx="3010200" cy="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57" name="Google Shape;157;p23"/>
          <p:cNvCxnSpPr/>
          <p:nvPr/>
        </p:nvCxnSpPr>
        <p:spPr>
          <a:xfrm rot="10800000">
            <a:off x="723750" y="4678425"/>
            <a:ext cx="8477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8" name="Google Shape;158;p23"/>
          <p:cNvSpPr txBox="1">
            <a:spLocks noGrp="1"/>
          </p:cNvSpPr>
          <p:nvPr>
            <p:ph type="title" idx="23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4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4"/>
          <p:cNvSpPr txBox="1">
            <a:spLocks noGrp="1"/>
          </p:cNvSpPr>
          <p:nvPr>
            <p:ph type="title"/>
          </p:nvPr>
        </p:nvSpPr>
        <p:spPr>
          <a:xfrm>
            <a:off x="1123850" y="1376925"/>
            <a:ext cx="3138300" cy="87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61" name="Google Shape;161;p24"/>
          <p:cNvSpPr txBox="1">
            <a:spLocks noGrp="1"/>
          </p:cNvSpPr>
          <p:nvPr>
            <p:ph type="subTitle" idx="1"/>
          </p:nvPr>
        </p:nvSpPr>
        <p:spPr>
          <a:xfrm>
            <a:off x="1123950" y="2447763"/>
            <a:ext cx="3138300" cy="1318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7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cxnSp>
        <p:nvCxnSpPr>
          <p:cNvPr id="162" name="Google Shape;162;p24"/>
          <p:cNvCxnSpPr/>
          <p:nvPr/>
        </p:nvCxnSpPr>
        <p:spPr>
          <a:xfrm rot="10800000">
            <a:off x="723750" y="4678425"/>
            <a:ext cx="8477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_1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5"/>
          <p:cNvSpPr txBox="1">
            <a:spLocks noGrp="1"/>
          </p:cNvSpPr>
          <p:nvPr>
            <p:ph type="title"/>
          </p:nvPr>
        </p:nvSpPr>
        <p:spPr>
          <a:xfrm>
            <a:off x="1188375" y="1652750"/>
            <a:ext cx="2817000" cy="84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Font typeface="Lato Black"/>
              <a:buNone/>
              <a:defRPr b="0">
                <a:latin typeface="Lato Black"/>
                <a:ea typeface="Lato Black"/>
                <a:cs typeface="Lato Black"/>
                <a:sym typeface="Lato Black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500"/>
              <a:buFont typeface="Lato Black"/>
              <a:buNone/>
              <a:defRPr sz="2500" b="0">
                <a:latin typeface="Lato Black"/>
                <a:ea typeface="Lato Black"/>
                <a:cs typeface="Lato Black"/>
                <a:sym typeface="Lato Black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500"/>
              <a:buFont typeface="Lato Black"/>
              <a:buNone/>
              <a:defRPr sz="2500" b="0">
                <a:latin typeface="Lato Black"/>
                <a:ea typeface="Lato Black"/>
                <a:cs typeface="Lato Black"/>
                <a:sym typeface="Lato Black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500"/>
              <a:buFont typeface="Lato Black"/>
              <a:buNone/>
              <a:defRPr sz="2500" b="0">
                <a:latin typeface="Lato Black"/>
                <a:ea typeface="Lato Black"/>
                <a:cs typeface="Lato Black"/>
                <a:sym typeface="Lato Black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500"/>
              <a:buFont typeface="Lato Black"/>
              <a:buNone/>
              <a:defRPr sz="2500" b="0">
                <a:latin typeface="Lato Black"/>
                <a:ea typeface="Lato Black"/>
                <a:cs typeface="Lato Black"/>
                <a:sym typeface="Lato Black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500"/>
              <a:buFont typeface="Lato Black"/>
              <a:buNone/>
              <a:defRPr sz="2500" b="0">
                <a:latin typeface="Lato Black"/>
                <a:ea typeface="Lato Black"/>
                <a:cs typeface="Lato Black"/>
                <a:sym typeface="Lato Black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500"/>
              <a:buFont typeface="Lato Black"/>
              <a:buNone/>
              <a:defRPr sz="2500" b="0">
                <a:latin typeface="Lato Black"/>
                <a:ea typeface="Lato Black"/>
                <a:cs typeface="Lato Black"/>
                <a:sym typeface="Lato Black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500"/>
              <a:buFont typeface="Lato Black"/>
              <a:buNone/>
              <a:defRPr sz="2500" b="0">
                <a:latin typeface="Lato Black"/>
                <a:ea typeface="Lato Black"/>
                <a:cs typeface="Lato Black"/>
                <a:sym typeface="Lato Black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500"/>
              <a:buFont typeface="Lato Black"/>
              <a:buNone/>
              <a:defRPr sz="2500" b="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165" name="Google Shape;165;p25"/>
          <p:cNvSpPr txBox="1">
            <a:spLocks noGrp="1"/>
          </p:cNvSpPr>
          <p:nvPr>
            <p:ph type="subTitle" idx="1"/>
          </p:nvPr>
        </p:nvSpPr>
        <p:spPr>
          <a:xfrm>
            <a:off x="1188375" y="2491625"/>
            <a:ext cx="2817000" cy="96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66" name="Google Shape;166;p25"/>
          <p:cNvCxnSpPr/>
          <p:nvPr/>
        </p:nvCxnSpPr>
        <p:spPr>
          <a:xfrm rot="10800000">
            <a:off x="723750" y="4678425"/>
            <a:ext cx="8477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_1_1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6"/>
          <p:cNvSpPr txBox="1">
            <a:spLocks noGrp="1"/>
          </p:cNvSpPr>
          <p:nvPr>
            <p:ph type="title"/>
          </p:nvPr>
        </p:nvSpPr>
        <p:spPr>
          <a:xfrm flipH="1">
            <a:off x="5065492" y="1668562"/>
            <a:ext cx="1921800" cy="84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Font typeface="Lato Black"/>
              <a:buNone/>
              <a:defRPr b="0">
                <a:latin typeface="Lato Black"/>
                <a:ea typeface="Lato Black"/>
                <a:cs typeface="Lato Black"/>
                <a:sym typeface="Lato Black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500"/>
              <a:buFont typeface="Lato Black"/>
              <a:buNone/>
              <a:defRPr sz="2500" b="0">
                <a:latin typeface="Lato Black"/>
                <a:ea typeface="Lato Black"/>
                <a:cs typeface="Lato Black"/>
                <a:sym typeface="Lato Black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500"/>
              <a:buFont typeface="Lato Black"/>
              <a:buNone/>
              <a:defRPr sz="2500" b="0">
                <a:latin typeface="Lato Black"/>
                <a:ea typeface="Lato Black"/>
                <a:cs typeface="Lato Black"/>
                <a:sym typeface="Lato Black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500"/>
              <a:buFont typeface="Lato Black"/>
              <a:buNone/>
              <a:defRPr sz="2500" b="0">
                <a:latin typeface="Lato Black"/>
                <a:ea typeface="Lato Black"/>
                <a:cs typeface="Lato Black"/>
                <a:sym typeface="Lato Black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500"/>
              <a:buFont typeface="Lato Black"/>
              <a:buNone/>
              <a:defRPr sz="2500" b="0">
                <a:latin typeface="Lato Black"/>
                <a:ea typeface="Lato Black"/>
                <a:cs typeface="Lato Black"/>
                <a:sym typeface="Lato Black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500"/>
              <a:buFont typeface="Lato Black"/>
              <a:buNone/>
              <a:defRPr sz="2500" b="0">
                <a:latin typeface="Lato Black"/>
                <a:ea typeface="Lato Black"/>
                <a:cs typeface="Lato Black"/>
                <a:sym typeface="Lato Black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500"/>
              <a:buFont typeface="Lato Black"/>
              <a:buNone/>
              <a:defRPr sz="2500" b="0">
                <a:latin typeface="Lato Black"/>
                <a:ea typeface="Lato Black"/>
                <a:cs typeface="Lato Black"/>
                <a:sym typeface="Lato Black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500"/>
              <a:buFont typeface="Lato Black"/>
              <a:buNone/>
              <a:defRPr sz="2500" b="0">
                <a:latin typeface="Lato Black"/>
                <a:ea typeface="Lato Black"/>
                <a:cs typeface="Lato Black"/>
                <a:sym typeface="Lato Black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500"/>
              <a:buFont typeface="Lato Black"/>
              <a:buNone/>
              <a:defRPr sz="2500" b="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169" name="Google Shape;169;p26"/>
          <p:cNvSpPr txBox="1">
            <a:spLocks noGrp="1"/>
          </p:cNvSpPr>
          <p:nvPr>
            <p:ph type="subTitle" idx="1"/>
          </p:nvPr>
        </p:nvSpPr>
        <p:spPr>
          <a:xfrm flipH="1">
            <a:off x="5065492" y="2507438"/>
            <a:ext cx="2818800" cy="96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70" name="Google Shape;170;p26"/>
          <p:cNvCxnSpPr/>
          <p:nvPr/>
        </p:nvCxnSpPr>
        <p:spPr>
          <a:xfrm rot="10800000">
            <a:off x="723750" y="4678425"/>
            <a:ext cx="8477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4_1_1_1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7"/>
          <p:cNvSpPr txBox="1">
            <a:spLocks noGrp="1"/>
          </p:cNvSpPr>
          <p:nvPr>
            <p:ph type="title"/>
          </p:nvPr>
        </p:nvSpPr>
        <p:spPr>
          <a:xfrm>
            <a:off x="1259648" y="1576550"/>
            <a:ext cx="2083500" cy="84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Font typeface="Lato Black"/>
              <a:buNone/>
              <a:defRPr b="0">
                <a:latin typeface="Lato Black"/>
                <a:ea typeface="Lato Black"/>
                <a:cs typeface="Lato Black"/>
                <a:sym typeface="Lato Black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500"/>
              <a:buFont typeface="Lato Black"/>
              <a:buNone/>
              <a:defRPr sz="2500" b="0">
                <a:latin typeface="Lato Black"/>
                <a:ea typeface="Lato Black"/>
                <a:cs typeface="Lato Black"/>
                <a:sym typeface="Lato Black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500"/>
              <a:buFont typeface="Lato Black"/>
              <a:buNone/>
              <a:defRPr sz="2500" b="0">
                <a:latin typeface="Lato Black"/>
                <a:ea typeface="Lato Black"/>
                <a:cs typeface="Lato Black"/>
                <a:sym typeface="Lato Black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500"/>
              <a:buFont typeface="Lato Black"/>
              <a:buNone/>
              <a:defRPr sz="2500" b="0">
                <a:latin typeface="Lato Black"/>
                <a:ea typeface="Lato Black"/>
                <a:cs typeface="Lato Black"/>
                <a:sym typeface="Lato Black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500"/>
              <a:buFont typeface="Lato Black"/>
              <a:buNone/>
              <a:defRPr sz="2500" b="0">
                <a:latin typeface="Lato Black"/>
                <a:ea typeface="Lato Black"/>
                <a:cs typeface="Lato Black"/>
                <a:sym typeface="Lato Black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500"/>
              <a:buFont typeface="Lato Black"/>
              <a:buNone/>
              <a:defRPr sz="2500" b="0">
                <a:latin typeface="Lato Black"/>
                <a:ea typeface="Lato Black"/>
                <a:cs typeface="Lato Black"/>
                <a:sym typeface="Lato Black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500"/>
              <a:buFont typeface="Lato Black"/>
              <a:buNone/>
              <a:defRPr sz="2500" b="0">
                <a:latin typeface="Lato Black"/>
                <a:ea typeface="Lato Black"/>
                <a:cs typeface="Lato Black"/>
                <a:sym typeface="Lato Black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500"/>
              <a:buFont typeface="Lato Black"/>
              <a:buNone/>
              <a:defRPr sz="2500" b="0">
                <a:latin typeface="Lato Black"/>
                <a:ea typeface="Lato Black"/>
                <a:cs typeface="Lato Black"/>
                <a:sym typeface="Lato Black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500"/>
              <a:buFont typeface="Lato Black"/>
              <a:buNone/>
              <a:defRPr sz="2500" b="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173" name="Google Shape;173;p27"/>
          <p:cNvSpPr txBox="1">
            <a:spLocks noGrp="1"/>
          </p:cNvSpPr>
          <p:nvPr>
            <p:ph type="subTitle" idx="1"/>
          </p:nvPr>
        </p:nvSpPr>
        <p:spPr>
          <a:xfrm>
            <a:off x="1259650" y="2415425"/>
            <a:ext cx="3109500" cy="96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74" name="Google Shape;174;p27"/>
          <p:cNvCxnSpPr/>
          <p:nvPr/>
        </p:nvCxnSpPr>
        <p:spPr>
          <a:xfrm rot="10800000">
            <a:off x="723750" y="4678425"/>
            <a:ext cx="8477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4_1_1_1_2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8"/>
          <p:cNvSpPr txBox="1">
            <a:spLocks noGrp="1"/>
          </p:cNvSpPr>
          <p:nvPr>
            <p:ph type="title"/>
          </p:nvPr>
        </p:nvSpPr>
        <p:spPr>
          <a:xfrm>
            <a:off x="1077750" y="3247288"/>
            <a:ext cx="3136200" cy="9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Font typeface="Lato Black"/>
              <a:buNone/>
              <a:defRPr sz="2200" b="0">
                <a:latin typeface="Lato Black"/>
                <a:ea typeface="Lato Black"/>
                <a:cs typeface="Lato Black"/>
                <a:sym typeface="Lato Black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500"/>
              <a:buFont typeface="Lato Black"/>
              <a:buNone/>
              <a:defRPr sz="2500" b="0">
                <a:latin typeface="Lato Black"/>
                <a:ea typeface="Lato Black"/>
                <a:cs typeface="Lato Black"/>
                <a:sym typeface="Lato Black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500"/>
              <a:buFont typeface="Lato Black"/>
              <a:buNone/>
              <a:defRPr sz="2500" b="0">
                <a:latin typeface="Lato Black"/>
                <a:ea typeface="Lato Black"/>
                <a:cs typeface="Lato Black"/>
                <a:sym typeface="Lato Black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500"/>
              <a:buFont typeface="Lato Black"/>
              <a:buNone/>
              <a:defRPr sz="2500" b="0">
                <a:latin typeface="Lato Black"/>
                <a:ea typeface="Lato Black"/>
                <a:cs typeface="Lato Black"/>
                <a:sym typeface="Lato Black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500"/>
              <a:buFont typeface="Lato Black"/>
              <a:buNone/>
              <a:defRPr sz="2500" b="0">
                <a:latin typeface="Lato Black"/>
                <a:ea typeface="Lato Black"/>
                <a:cs typeface="Lato Black"/>
                <a:sym typeface="Lato Black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500"/>
              <a:buFont typeface="Lato Black"/>
              <a:buNone/>
              <a:defRPr sz="2500" b="0">
                <a:latin typeface="Lato Black"/>
                <a:ea typeface="Lato Black"/>
                <a:cs typeface="Lato Black"/>
                <a:sym typeface="Lato Black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500"/>
              <a:buFont typeface="Lato Black"/>
              <a:buNone/>
              <a:defRPr sz="2500" b="0">
                <a:latin typeface="Lato Black"/>
                <a:ea typeface="Lato Black"/>
                <a:cs typeface="Lato Black"/>
                <a:sym typeface="Lato Black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500"/>
              <a:buFont typeface="Lato Black"/>
              <a:buNone/>
              <a:defRPr sz="2500" b="0">
                <a:latin typeface="Lato Black"/>
                <a:ea typeface="Lato Black"/>
                <a:cs typeface="Lato Black"/>
                <a:sym typeface="Lato Black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500"/>
              <a:buFont typeface="Lato Black"/>
              <a:buNone/>
              <a:defRPr sz="2500" b="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177" name="Google Shape;177;p28"/>
          <p:cNvSpPr txBox="1">
            <a:spLocks noGrp="1"/>
          </p:cNvSpPr>
          <p:nvPr>
            <p:ph type="subTitle" idx="1"/>
          </p:nvPr>
        </p:nvSpPr>
        <p:spPr>
          <a:xfrm>
            <a:off x="4539150" y="3247413"/>
            <a:ext cx="3527100" cy="9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78" name="Google Shape;178;p28"/>
          <p:cNvCxnSpPr/>
          <p:nvPr/>
        </p:nvCxnSpPr>
        <p:spPr>
          <a:xfrm rot="10800000">
            <a:off x="723750" y="4678425"/>
            <a:ext cx="8477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4_1_1_1_1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2"/>
          <p:cNvSpPr txBox="1">
            <a:spLocks noGrp="1"/>
          </p:cNvSpPr>
          <p:nvPr>
            <p:ph type="title"/>
          </p:nvPr>
        </p:nvSpPr>
        <p:spPr>
          <a:xfrm>
            <a:off x="876750" y="1037575"/>
            <a:ext cx="3934200" cy="11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Font typeface="Lato Black"/>
              <a:buNone/>
              <a:defRPr sz="7000" b="0">
                <a:latin typeface="Lato Black"/>
                <a:ea typeface="Lato Black"/>
                <a:cs typeface="Lato Black"/>
                <a:sym typeface="Lato Black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500"/>
              <a:buFont typeface="Lato Black"/>
              <a:buNone/>
              <a:defRPr sz="2500" b="0">
                <a:latin typeface="Lato Black"/>
                <a:ea typeface="Lato Black"/>
                <a:cs typeface="Lato Black"/>
                <a:sym typeface="Lato Black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500"/>
              <a:buFont typeface="Lato Black"/>
              <a:buNone/>
              <a:defRPr sz="2500" b="0">
                <a:latin typeface="Lato Black"/>
                <a:ea typeface="Lato Black"/>
                <a:cs typeface="Lato Black"/>
                <a:sym typeface="Lato Black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500"/>
              <a:buFont typeface="Lato Black"/>
              <a:buNone/>
              <a:defRPr sz="2500" b="0">
                <a:latin typeface="Lato Black"/>
                <a:ea typeface="Lato Black"/>
                <a:cs typeface="Lato Black"/>
                <a:sym typeface="Lato Black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500"/>
              <a:buFont typeface="Lato Black"/>
              <a:buNone/>
              <a:defRPr sz="2500" b="0">
                <a:latin typeface="Lato Black"/>
                <a:ea typeface="Lato Black"/>
                <a:cs typeface="Lato Black"/>
                <a:sym typeface="Lato Black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500"/>
              <a:buFont typeface="Lato Black"/>
              <a:buNone/>
              <a:defRPr sz="2500" b="0">
                <a:latin typeface="Lato Black"/>
                <a:ea typeface="Lato Black"/>
                <a:cs typeface="Lato Black"/>
                <a:sym typeface="Lato Black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500"/>
              <a:buFont typeface="Lato Black"/>
              <a:buNone/>
              <a:defRPr sz="2500" b="0">
                <a:latin typeface="Lato Black"/>
                <a:ea typeface="Lato Black"/>
                <a:cs typeface="Lato Black"/>
                <a:sym typeface="Lato Black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500"/>
              <a:buFont typeface="Lato Black"/>
              <a:buNone/>
              <a:defRPr sz="2500" b="0">
                <a:latin typeface="Lato Black"/>
                <a:ea typeface="Lato Black"/>
                <a:cs typeface="Lato Black"/>
                <a:sym typeface="Lato Black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500"/>
              <a:buFont typeface="Lato Black"/>
              <a:buNone/>
              <a:defRPr sz="2500" b="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193" name="Google Shape;193;p32"/>
          <p:cNvSpPr txBox="1">
            <a:spLocks noGrp="1"/>
          </p:cNvSpPr>
          <p:nvPr>
            <p:ph type="subTitle" idx="1"/>
          </p:nvPr>
        </p:nvSpPr>
        <p:spPr>
          <a:xfrm>
            <a:off x="876750" y="2331275"/>
            <a:ext cx="3934200" cy="1335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32"/>
          <p:cNvSpPr txBox="1"/>
          <p:nvPr/>
        </p:nvSpPr>
        <p:spPr>
          <a:xfrm>
            <a:off x="5177850" y="2997275"/>
            <a:ext cx="3089400" cy="66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CREDITS: This presentation template was created by </a:t>
            </a:r>
            <a:r>
              <a:rPr lang="en" sz="1200" u="sng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including icons by </a:t>
            </a:r>
            <a:r>
              <a:rPr lang="en" sz="1200" u="sng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and infographics &amp; images by </a:t>
            </a:r>
            <a:r>
              <a:rPr lang="en" sz="1200" u="sng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u="sng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cxnSp>
        <p:nvCxnSpPr>
          <p:cNvPr id="195" name="Google Shape;195;p32"/>
          <p:cNvCxnSpPr/>
          <p:nvPr/>
        </p:nvCxnSpPr>
        <p:spPr>
          <a:xfrm rot="10800000">
            <a:off x="723750" y="4678425"/>
            <a:ext cx="8477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720000" y="1104300"/>
            <a:ext cx="7704000" cy="34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AutoNum type="arabicPeriod"/>
              <a:defRPr sz="11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cxnSp>
        <p:nvCxnSpPr>
          <p:cNvPr id="20" name="Google Shape;20;p4"/>
          <p:cNvCxnSpPr/>
          <p:nvPr/>
        </p:nvCxnSpPr>
        <p:spPr>
          <a:xfrm rot="10800000">
            <a:off x="723750" y="4678425"/>
            <a:ext cx="8477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6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7" name="Google Shape;197;p33"/>
          <p:cNvCxnSpPr/>
          <p:nvPr/>
        </p:nvCxnSpPr>
        <p:spPr>
          <a:xfrm rot="10800000">
            <a:off x="723750" y="4678425"/>
            <a:ext cx="8477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6_1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34"/>
          <p:cNvPicPr preferRelativeResize="0"/>
          <p:nvPr/>
        </p:nvPicPr>
        <p:blipFill rotWithShape="1">
          <a:blip r:embed="rId2">
            <a:alphaModFix/>
          </a:blip>
          <a:srcRect l="1671" t="428" r="22702" b="24377"/>
          <a:stretch/>
        </p:blipFill>
        <p:spPr>
          <a:xfrm rot="10800000" flipH="1">
            <a:off x="0" y="0"/>
            <a:ext cx="3221171" cy="32026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0" name="Google Shape;200;p34"/>
          <p:cNvCxnSpPr/>
          <p:nvPr/>
        </p:nvCxnSpPr>
        <p:spPr>
          <a:xfrm rot="10800000">
            <a:off x="723750" y="4678425"/>
            <a:ext cx="8477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F6879E5-6761-1A98-5F22-0ECF902CEF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525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subTitle" idx="1"/>
          </p:nvPr>
        </p:nvSpPr>
        <p:spPr>
          <a:xfrm>
            <a:off x="715250" y="2507175"/>
            <a:ext cx="2496000" cy="48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2"/>
          </p:nvPr>
        </p:nvSpPr>
        <p:spPr>
          <a:xfrm>
            <a:off x="5932750" y="2507175"/>
            <a:ext cx="2496000" cy="48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100">
                <a:latin typeface="Lato Black"/>
                <a:ea typeface="Lato Black"/>
                <a:cs typeface="Lato Black"/>
                <a:sym typeface="La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Lato Black"/>
              <a:buNone/>
              <a:defRPr sz="2000"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3"/>
          </p:nvPr>
        </p:nvSpPr>
        <p:spPr>
          <a:xfrm>
            <a:off x="715250" y="2944649"/>
            <a:ext cx="2496000" cy="88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4"/>
          </p:nvPr>
        </p:nvSpPr>
        <p:spPr>
          <a:xfrm>
            <a:off x="5932750" y="2944649"/>
            <a:ext cx="2496000" cy="88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6" name="Google Shape;26;p5"/>
          <p:cNvCxnSpPr/>
          <p:nvPr/>
        </p:nvCxnSpPr>
        <p:spPr>
          <a:xfrm rot="10800000">
            <a:off x="723750" y="4678425"/>
            <a:ext cx="8477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6"/>
          <p:cNvCxnSpPr/>
          <p:nvPr/>
        </p:nvCxnSpPr>
        <p:spPr>
          <a:xfrm rot="10800000">
            <a:off x="723750" y="4678425"/>
            <a:ext cx="8477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715250" y="540000"/>
            <a:ext cx="3538800" cy="102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1"/>
          </p:nvPr>
        </p:nvSpPr>
        <p:spPr>
          <a:xfrm>
            <a:off x="715250" y="1799550"/>
            <a:ext cx="4239900" cy="230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cxnSp>
        <p:nvCxnSpPr>
          <p:cNvPr id="34" name="Google Shape;34;p7"/>
          <p:cNvCxnSpPr/>
          <p:nvPr/>
        </p:nvCxnSpPr>
        <p:spPr>
          <a:xfrm rot="10800000">
            <a:off x="723750" y="4678425"/>
            <a:ext cx="8477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2281038" y="895025"/>
            <a:ext cx="4581900" cy="246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cxnSp>
        <p:nvCxnSpPr>
          <p:cNvPr id="37" name="Google Shape;37;p8"/>
          <p:cNvCxnSpPr/>
          <p:nvPr/>
        </p:nvCxnSpPr>
        <p:spPr>
          <a:xfrm rot="10800000">
            <a:off x="723750" y="4678425"/>
            <a:ext cx="8477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3756000" y="1710959"/>
            <a:ext cx="3995700" cy="5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35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3756000" y="2452741"/>
            <a:ext cx="3995700" cy="97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cxnSp>
        <p:nvCxnSpPr>
          <p:cNvPr id="41" name="Google Shape;41;p9"/>
          <p:cNvCxnSpPr/>
          <p:nvPr/>
        </p:nvCxnSpPr>
        <p:spPr>
          <a:xfrm rot="10800000">
            <a:off x="723750" y="4678425"/>
            <a:ext cx="8477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>
            <a:spLocks noGrp="1"/>
          </p:cNvSpPr>
          <p:nvPr>
            <p:ph type="body" idx="1"/>
          </p:nvPr>
        </p:nvSpPr>
        <p:spPr>
          <a:xfrm>
            <a:off x="720000" y="511900"/>
            <a:ext cx="3753300" cy="17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/>
            </a:lvl1pPr>
          </a:lstStyle>
          <a:p>
            <a:endParaRPr/>
          </a:p>
        </p:txBody>
      </p:sp>
      <p:cxnSp>
        <p:nvCxnSpPr>
          <p:cNvPr id="44" name="Google Shape;44;p10"/>
          <p:cNvCxnSpPr/>
          <p:nvPr/>
        </p:nvCxnSpPr>
        <p:spPr>
          <a:xfrm rot="10800000">
            <a:off x="723750" y="4678425"/>
            <a:ext cx="8477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rgbClr val="08070D"/>
            </a:gs>
            <a:gs pos="100000">
              <a:srgbClr val="29155A"/>
            </a:gs>
          </a:gsLst>
          <a:lin ang="1890073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Lato"/>
              <a:buNone/>
              <a:defRPr sz="30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Lato"/>
              <a:buNone/>
              <a:defRPr sz="30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Lato"/>
              <a:buNone/>
              <a:defRPr sz="30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Lato"/>
              <a:buNone/>
              <a:defRPr sz="30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Lato"/>
              <a:buNone/>
              <a:defRPr sz="30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Lato"/>
              <a:buNone/>
              <a:defRPr sz="30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Lato"/>
              <a:buNone/>
              <a:defRPr sz="30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Lato"/>
              <a:buNone/>
              <a:defRPr sz="30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Lato"/>
              <a:buNone/>
              <a:defRPr sz="30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87100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7" r:id="rId28"/>
    <p:sldLayoutId id="2147483678" r:id="rId29"/>
    <p:sldLayoutId id="2147483679" r:id="rId30"/>
    <p:sldLayoutId id="2147483680" r:id="rId31"/>
    <p:sldLayoutId id="2147483684" r:id="rId3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mendel-lab.com/blog/1397/12/16/DNA-%DA%86%DB%8C%D8%B3%D8%AA-101024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u_tFwGUyfda_OB_Xu9S9T9R5Q5vkf9XJ0jlEHkfin0U/copy#gid=0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8"/>
          <p:cNvSpPr txBox="1">
            <a:spLocks noGrp="1"/>
          </p:cNvSpPr>
          <p:nvPr>
            <p:ph type="ctrTitle"/>
          </p:nvPr>
        </p:nvSpPr>
        <p:spPr>
          <a:xfrm>
            <a:off x="5889411" y="270391"/>
            <a:ext cx="3254589" cy="145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a-IR" b="0" dirty="0">
                <a:solidFill>
                  <a:schemeClr val="lt1"/>
                </a:solidFill>
                <a:latin typeface="Lato Light"/>
                <a:ea typeface="Lato Light"/>
                <a:cs typeface="B Nazanin" panose="00000700000000000000" pitchFamily="2" charset="-78"/>
                <a:sym typeface="Lato Light"/>
              </a:rPr>
              <a:t>تم : درباره روز</a:t>
            </a:r>
            <a:endParaRPr dirty="0">
              <a:solidFill>
                <a:schemeClr val="lt1"/>
              </a:solidFill>
              <a:latin typeface="Lato"/>
              <a:ea typeface="Lato"/>
              <a:cs typeface="B Nazanin" panose="00000700000000000000" pitchFamily="2" charset="-78"/>
              <a:sym typeface="Lato"/>
            </a:endParaRPr>
          </a:p>
        </p:txBody>
      </p:sp>
      <p:sp>
        <p:nvSpPr>
          <p:cNvPr id="212" name="Google Shape;212;p38"/>
          <p:cNvSpPr txBox="1">
            <a:spLocks noGrp="1"/>
          </p:cNvSpPr>
          <p:nvPr>
            <p:ph type="subTitle" idx="1"/>
          </p:nvPr>
        </p:nvSpPr>
        <p:spPr>
          <a:xfrm>
            <a:off x="4572000" y="3026400"/>
            <a:ext cx="3429125" cy="7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cs typeface="B Nazanin" panose="00000700000000000000" pitchFamily="2" charset="-78"/>
              </a:rPr>
              <a:t>اینجا جایی است که ارائه شما شروع می شود</a:t>
            </a:r>
            <a:endParaRPr dirty="0">
              <a:cs typeface="B Nazanin" panose="00000700000000000000" pitchFamily="2" charset="-78"/>
            </a:endParaRPr>
          </a:p>
        </p:txBody>
      </p:sp>
      <p:cxnSp>
        <p:nvCxnSpPr>
          <p:cNvPr id="234" name="Google Shape;234;p38"/>
          <p:cNvCxnSpPr>
            <a:cxnSpLocks/>
          </p:cNvCxnSpPr>
          <p:nvPr/>
        </p:nvCxnSpPr>
        <p:spPr>
          <a:xfrm>
            <a:off x="-555215" y="4678425"/>
            <a:ext cx="1278965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Google Shape;211;p38">
            <a:extLst>
              <a:ext uri="{FF2B5EF4-FFF2-40B4-BE49-F238E27FC236}">
                <a16:creationId xmlns:a16="http://schemas.microsoft.com/office/drawing/2014/main" id="{A505E80D-1E61-633A-71A6-971F5ACF9F57}"/>
              </a:ext>
            </a:extLst>
          </p:cNvPr>
          <p:cNvSpPr txBox="1">
            <a:spLocks/>
          </p:cNvSpPr>
          <p:nvPr/>
        </p:nvSpPr>
        <p:spPr>
          <a:xfrm>
            <a:off x="4257034" y="514377"/>
            <a:ext cx="1632377" cy="964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Lato"/>
              <a:buNone/>
              <a:defRPr sz="5000" b="1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Lato"/>
              <a:buNone/>
              <a:defRPr sz="52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Lato"/>
              <a:buNone/>
              <a:defRPr sz="52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Lato"/>
              <a:buNone/>
              <a:defRPr sz="52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Lato"/>
              <a:buNone/>
              <a:defRPr sz="52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Lato"/>
              <a:buNone/>
              <a:defRPr sz="52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Lato"/>
              <a:buNone/>
              <a:defRPr sz="52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Lato"/>
              <a:buNone/>
              <a:defRPr sz="52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Lato"/>
              <a:buNone/>
              <a:defRPr sz="5200" b="1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b="1" dirty="0">
                <a:hlinkClick r:id="rId4"/>
              </a:rPr>
              <a:t>DNA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1" name="Google Shape;481;p47"/>
          <p:cNvCxnSpPr/>
          <p:nvPr/>
        </p:nvCxnSpPr>
        <p:spPr>
          <a:xfrm rot="5400000">
            <a:off x="5067500" y="1640800"/>
            <a:ext cx="3634800" cy="379500"/>
          </a:xfrm>
          <a:prstGeom prst="bentConnector2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2" name="Google Shape;482;p47"/>
          <p:cNvCxnSpPr/>
          <p:nvPr/>
        </p:nvCxnSpPr>
        <p:spPr>
          <a:xfrm rot="10800000">
            <a:off x="6695234" y="2133600"/>
            <a:ext cx="7170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diamond" w="med" len="med"/>
          </a:ln>
        </p:spPr>
      </p:cxnSp>
      <p:cxnSp>
        <p:nvCxnSpPr>
          <p:cNvPr id="483" name="Google Shape;483;p47"/>
          <p:cNvCxnSpPr/>
          <p:nvPr/>
        </p:nvCxnSpPr>
        <p:spPr>
          <a:xfrm rot="10800000">
            <a:off x="6695234" y="3647950"/>
            <a:ext cx="7170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diamond" w="med" len="med"/>
          </a:ln>
        </p:spPr>
      </p:cxnSp>
      <p:cxnSp>
        <p:nvCxnSpPr>
          <p:cNvPr id="485" name="Google Shape;485;p47"/>
          <p:cNvCxnSpPr>
            <a:endCxn id="486" idx="1"/>
          </p:cNvCxnSpPr>
          <p:nvPr/>
        </p:nvCxnSpPr>
        <p:spPr>
          <a:xfrm rot="-5400000" flipH="1">
            <a:off x="441809" y="1640800"/>
            <a:ext cx="3634800" cy="379500"/>
          </a:xfrm>
          <a:prstGeom prst="bentConnector2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87" name="Google Shape;487;p47"/>
          <p:cNvSpPr/>
          <p:nvPr/>
        </p:nvSpPr>
        <p:spPr>
          <a:xfrm>
            <a:off x="729563" y="1174425"/>
            <a:ext cx="108600" cy="1086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cxnSp>
        <p:nvCxnSpPr>
          <p:cNvPr id="488" name="Google Shape;488;p47"/>
          <p:cNvCxnSpPr>
            <a:stCxn id="489" idx="3"/>
            <a:endCxn id="490" idx="1"/>
          </p:cNvCxnSpPr>
          <p:nvPr/>
        </p:nvCxnSpPr>
        <p:spPr>
          <a:xfrm flipV="1">
            <a:off x="1731875" y="2038450"/>
            <a:ext cx="1184879" cy="9515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diamond" w="med" len="med"/>
          </a:ln>
        </p:spPr>
      </p:cxnSp>
      <p:sp>
        <p:nvSpPr>
          <p:cNvPr id="490" name="Google Shape;490;p47"/>
          <p:cNvSpPr txBox="1">
            <a:spLocks noGrp="1"/>
          </p:cNvSpPr>
          <p:nvPr>
            <p:ph type="title" idx="4294967295"/>
          </p:nvPr>
        </p:nvSpPr>
        <p:spPr>
          <a:xfrm>
            <a:off x="2916754" y="1830550"/>
            <a:ext cx="1527000" cy="415800"/>
          </a:xfrm>
          <a:prstGeom prst="rect">
            <a:avLst/>
          </a:prstGeom>
        </p:spPr>
        <p:txBody>
          <a:bodyPr spcFirstLastPara="1" wrap="square" lIns="182875" tIns="91425" rIns="0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600" dirty="0">
                <a:cs typeface="B Nazanin" panose="00000400000000000000" pitchFamily="2" charset="-78"/>
              </a:rPr>
              <a:t>عنوان در اینجا</a:t>
            </a:r>
            <a:endParaRPr sz="1600" dirty="0">
              <a:cs typeface="B Nazanin" panose="00000400000000000000" pitchFamily="2" charset="-78"/>
            </a:endParaRPr>
          </a:p>
        </p:txBody>
      </p:sp>
      <p:sp>
        <p:nvSpPr>
          <p:cNvPr id="491" name="Google Shape;491;p47"/>
          <p:cNvSpPr txBox="1">
            <a:spLocks noGrp="1"/>
          </p:cNvSpPr>
          <p:nvPr>
            <p:ph type="subTitle" idx="4294967295"/>
          </p:nvPr>
        </p:nvSpPr>
        <p:spPr>
          <a:xfrm>
            <a:off x="2448959" y="2341500"/>
            <a:ext cx="1931400" cy="470100"/>
          </a:xfrm>
          <a:prstGeom prst="rect">
            <a:avLst/>
          </a:prstGeom>
        </p:spPr>
        <p:txBody>
          <a:bodyPr spcFirstLastPara="1" wrap="square" lIns="182875" tIns="91425" rIns="90000" bIns="91425" anchor="ctr" anchorCtr="0">
            <a:noAutofit/>
          </a:bodyPr>
          <a:lstStyle/>
          <a:p>
            <a:pPr marL="0" lvl="0" indent="0" algn="r" rtl="1">
              <a:spcAft>
                <a:spcPts val="1200"/>
              </a:spcAft>
              <a:buNone/>
            </a:pPr>
            <a:r>
              <a:rPr lang="fa-IR" dirty="0">
                <a:cs typeface="B Nazanin" panose="00000400000000000000" pitchFamily="2" charset="-78"/>
              </a:rPr>
              <a:t>قالب پاورپوینت ژنتیک قابل ویرایش می باشد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489" name="Google Shape;489;p47"/>
          <p:cNvSpPr txBox="1">
            <a:spLocks noGrp="1"/>
          </p:cNvSpPr>
          <p:nvPr>
            <p:ph type="title" idx="4294967295"/>
          </p:nvPr>
        </p:nvSpPr>
        <p:spPr>
          <a:xfrm>
            <a:off x="721175" y="1925700"/>
            <a:ext cx="1010700" cy="415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2"/>
                </a:solidFill>
                <a:cs typeface="B Nazanin" panose="00000400000000000000" pitchFamily="2" charset="-78"/>
              </a:rPr>
              <a:t>1950</a:t>
            </a:r>
            <a:endParaRPr sz="2100">
              <a:solidFill>
                <a:schemeClr val="dk2"/>
              </a:solidFill>
              <a:cs typeface="B Nazanin" panose="00000400000000000000" pitchFamily="2" charset="-78"/>
            </a:endParaRPr>
          </a:p>
        </p:txBody>
      </p:sp>
      <p:sp>
        <p:nvSpPr>
          <p:cNvPr id="486" name="Google Shape;486;p47"/>
          <p:cNvSpPr txBox="1">
            <a:spLocks noGrp="1"/>
          </p:cNvSpPr>
          <p:nvPr>
            <p:ph type="title" idx="4294967295"/>
          </p:nvPr>
        </p:nvSpPr>
        <p:spPr>
          <a:xfrm>
            <a:off x="2448959" y="3440050"/>
            <a:ext cx="1527000" cy="415800"/>
          </a:xfrm>
          <a:prstGeom prst="rect">
            <a:avLst/>
          </a:prstGeom>
        </p:spPr>
        <p:txBody>
          <a:bodyPr spcFirstLastPara="1" wrap="square" lIns="182875" tIns="91425" rIns="0" bIns="91425" anchor="ctr" anchorCtr="0">
            <a:noAutofit/>
          </a:bodyPr>
          <a:lstStyle/>
          <a:p>
            <a:pPr lvl="0" algn="r" rtl="1"/>
            <a:r>
              <a:rPr lang="fa-IR" sz="1600" dirty="0">
                <a:cs typeface="B Nazanin" panose="00000400000000000000" pitchFamily="2" charset="-78"/>
              </a:rPr>
              <a:t>عنوان در اینجا</a:t>
            </a:r>
            <a:endParaRPr sz="1600" dirty="0">
              <a:cs typeface="B Nazanin" panose="00000400000000000000" pitchFamily="2" charset="-78"/>
            </a:endParaRPr>
          </a:p>
        </p:txBody>
      </p:sp>
      <p:sp>
        <p:nvSpPr>
          <p:cNvPr id="492" name="Google Shape;492;p47"/>
          <p:cNvSpPr txBox="1">
            <a:spLocks noGrp="1"/>
          </p:cNvSpPr>
          <p:nvPr>
            <p:ph type="subTitle" idx="4294967295"/>
          </p:nvPr>
        </p:nvSpPr>
        <p:spPr>
          <a:xfrm>
            <a:off x="2073185" y="3891412"/>
            <a:ext cx="1931400" cy="470100"/>
          </a:xfrm>
          <a:prstGeom prst="rect">
            <a:avLst/>
          </a:prstGeom>
        </p:spPr>
        <p:txBody>
          <a:bodyPr spcFirstLastPara="1" wrap="square" lIns="182875" tIns="91425" rIns="90000" bIns="91425" anchor="ctr" anchorCtr="0">
            <a:noAutofit/>
          </a:bodyPr>
          <a:lstStyle/>
          <a:p>
            <a:pPr marL="0" lvl="0" indent="0" algn="r" rtl="1">
              <a:lnSpc>
                <a:spcPct val="100000"/>
              </a:lnSpc>
              <a:buNone/>
            </a:pPr>
            <a:r>
              <a:rPr lang="fa-IR" dirty="0">
                <a:cs typeface="B Nazanin" panose="00000400000000000000" pitchFamily="2" charset="-78"/>
              </a:rPr>
              <a:t>قالب پاورپوینت ژنتیک قابل ویرایش می باشد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493" name="Google Shape;493;p47"/>
          <p:cNvSpPr txBox="1">
            <a:spLocks noGrp="1"/>
          </p:cNvSpPr>
          <p:nvPr>
            <p:ph type="title" idx="4294967295"/>
          </p:nvPr>
        </p:nvSpPr>
        <p:spPr>
          <a:xfrm>
            <a:off x="721175" y="3440050"/>
            <a:ext cx="1010700" cy="415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2"/>
                </a:solidFill>
                <a:cs typeface="B Nazanin" panose="00000400000000000000" pitchFamily="2" charset="-78"/>
              </a:rPr>
              <a:t>1951</a:t>
            </a:r>
            <a:endParaRPr sz="2100">
              <a:solidFill>
                <a:schemeClr val="dk2"/>
              </a:solidFill>
              <a:cs typeface="B Nazanin" panose="00000400000000000000" pitchFamily="2" charset="-78"/>
            </a:endParaRPr>
          </a:p>
        </p:txBody>
      </p:sp>
      <p:sp>
        <p:nvSpPr>
          <p:cNvPr id="494" name="Google Shape;494;p4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rtl="1"/>
            <a:r>
              <a:rPr lang="fa-IR" dirty="0">
                <a:latin typeface="Lato Light"/>
                <a:ea typeface="Lato Light"/>
                <a:cs typeface="B Nazanin" panose="00000400000000000000" pitchFamily="2" charset="-78"/>
                <a:sym typeface="Lato Light"/>
              </a:rPr>
              <a:t>زمینه تاریخی</a:t>
            </a:r>
            <a:endParaRPr b="0" dirty="0">
              <a:latin typeface="Lato Black"/>
              <a:ea typeface="Lato Black"/>
              <a:cs typeface="B Nazanin" panose="00000400000000000000" pitchFamily="2" charset="-78"/>
              <a:sym typeface="Lato Black"/>
            </a:endParaRPr>
          </a:p>
        </p:txBody>
      </p:sp>
      <p:sp>
        <p:nvSpPr>
          <p:cNvPr id="495" name="Google Shape;495;p47"/>
          <p:cNvSpPr txBox="1">
            <a:spLocks noGrp="1"/>
          </p:cNvSpPr>
          <p:nvPr>
            <p:ph type="title" idx="4294967295"/>
          </p:nvPr>
        </p:nvSpPr>
        <p:spPr>
          <a:xfrm flipH="1">
            <a:off x="5168059" y="1925700"/>
            <a:ext cx="1527000" cy="415800"/>
          </a:xfrm>
          <a:prstGeom prst="rect">
            <a:avLst/>
          </a:prstGeom>
        </p:spPr>
        <p:txBody>
          <a:bodyPr spcFirstLastPara="1" wrap="square" lIns="0" tIns="91425" rIns="182875" bIns="91425" anchor="ctr" anchorCtr="0">
            <a:noAutofit/>
          </a:bodyPr>
          <a:lstStyle/>
          <a:p>
            <a:pPr lvl="0" algn="r"/>
            <a:r>
              <a:rPr lang="fa-IR" sz="1600" dirty="0">
                <a:cs typeface="B Nazanin" panose="00000400000000000000" pitchFamily="2" charset="-78"/>
              </a:rPr>
              <a:t>عنوان در اینجا</a:t>
            </a:r>
            <a:endParaRPr sz="1600" dirty="0">
              <a:cs typeface="B Nazanin" panose="00000400000000000000" pitchFamily="2" charset="-78"/>
            </a:endParaRPr>
          </a:p>
        </p:txBody>
      </p:sp>
      <p:sp>
        <p:nvSpPr>
          <p:cNvPr id="496" name="Google Shape;496;p47"/>
          <p:cNvSpPr txBox="1">
            <a:spLocks noGrp="1"/>
          </p:cNvSpPr>
          <p:nvPr>
            <p:ph type="subTitle" idx="4294967295"/>
          </p:nvPr>
        </p:nvSpPr>
        <p:spPr>
          <a:xfrm flipH="1">
            <a:off x="4763659" y="2341500"/>
            <a:ext cx="1931400" cy="470100"/>
          </a:xfrm>
          <a:prstGeom prst="rect">
            <a:avLst/>
          </a:prstGeom>
        </p:spPr>
        <p:txBody>
          <a:bodyPr spcFirstLastPara="1" wrap="square" lIns="91425" tIns="91425" rIns="182875" bIns="91425" anchor="ctr" anchorCtr="0">
            <a:noAutofit/>
          </a:bodyPr>
          <a:lstStyle/>
          <a:p>
            <a:pPr marL="0" lvl="0" indent="0" algn="r">
              <a:spcAft>
                <a:spcPts val="1200"/>
              </a:spcAft>
              <a:buNone/>
            </a:pPr>
            <a:r>
              <a:rPr lang="fa-IR" dirty="0">
                <a:cs typeface="B Nazanin" panose="00000400000000000000" pitchFamily="2" charset="-78"/>
              </a:rPr>
              <a:t>قالب پاورپوینت ژنتیک قابل ویرایش می باشد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497" name="Google Shape;497;p47"/>
          <p:cNvSpPr txBox="1">
            <a:spLocks noGrp="1"/>
          </p:cNvSpPr>
          <p:nvPr>
            <p:ph type="title" idx="4294967295"/>
          </p:nvPr>
        </p:nvSpPr>
        <p:spPr>
          <a:xfrm flipH="1">
            <a:off x="7412125" y="1925700"/>
            <a:ext cx="1010700" cy="415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2"/>
                </a:solidFill>
                <a:cs typeface="B Nazanin" panose="00000400000000000000" pitchFamily="2" charset="-78"/>
              </a:rPr>
              <a:t>1950</a:t>
            </a:r>
            <a:endParaRPr sz="2100">
              <a:solidFill>
                <a:schemeClr val="dk2"/>
              </a:solidFill>
              <a:cs typeface="B Nazanin" panose="00000400000000000000" pitchFamily="2" charset="-78"/>
            </a:endParaRPr>
          </a:p>
        </p:txBody>
      </p:sp>
      <p:sp>
        <p:nvSpPr>
          <p:cNvPr id="498" name="Google Shape;498;p47"/>
          <p:cNvSpPr txBox="1">
            <a:spLocks noGrp="1"/>
          </p:cNvSpPr>
          <p:nvPr>
            <p:ph type="title" idx="4294967295"/>
          </p:nvPr>
        </p:nvSpPr>
        <p:spPr>
          <a:xfrm flipH="1">
            <a:off x="5547542" y="3440050"/>
            <a:ext cx="1527000" cy="415800"/>
          </a:xfrm>
          <a:prstGeom prst="rect">
            <a:avLst/>
          </a:prstGeom>
        </p:spPr>
        <p:txBody>
          <a:bodyPr spcFirstLastPara="1" wrap="square" lIns="0" tIns="91425" rIns="182875" bIns="91425" anchor="ctr" anchorCtr="0">
            <a:noAutofit/>
          </a:bodyPr>
          <a:lstStyle/>
          <a:p>
            <a:pPr lvl="0" algn="l" rtl="1"/>
            <a:r>
              <a:rPr lang="fa-IR" sz="1600" dirty="0">
                <a:cs typeface="B Nazanin" panose="00000400000000000000" pitchFamily="2" charset="-78"/>
              </a:rPr>
              <a:t>عنوان در اینجا</a:t>
            </a:r>
          </a:p>
        </p:txBody>
      </p:sp>
      <p:sp>
        <p:nvSpPr>
          <p:cNvPr id="499" name="Google Shape;499;p47"/>
          <p:cNvSpPr txBox="1">
            <a:spLocks noGrp="1"/>
          </p:cNvSpPr>
          <p:nvPr>
            <p:ph type="subTitle" idx="4294967295"/>
          </p:nvPr>
        </p:nvSpPr>
        <p:spPr>
          <a:xfrm flipH="1">
            <a:off x="4763659" y="3855850"/>
            <a:ext cx="1931400" cy="470100"/>
          </a:xfrm>
          <a:prstGeom prst="rect">
            <a:avLst/>
          </a:prstGeom>
        </p:spPr>
        <p:txBody>
          <a:bodyPr spcFirstLastPara="1" wrap="square" lIns="91425" tIns="91425" rIns="182875" bIns="91425" anchor="ctr" anchorCtr="0">
            <a:noAutofit/>
          </a:bodyPr>
          <a:lstStyle/>
          <a:p>
            <a:pPr marL="0" lvl="0" indent="0" algn="r">
              <a:spcAft>
                <a:spcPts val="1200"/>
              </a:spcAft>
              <a:buNone/>
            </a:pPr>
            <a:r>
              <a:rPr lang="fa-IR" dirty="0">
                <a:cs typeface="B Nazanin" panose="00000400000000000000" pitchFamily="2" charset="-78"/>
              </a:rPr>
              <a:t>قالب پاورپوینت ژنتیک قابل ویرایش می باشد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500" name="Google Shape;500;p47"/>
          <p:cNvSpPr txBox="1">
            <a:spLocks noGrp="1"/>
          </p:cNvSpPr>
          <p:nvPr>
            <p:ph type="title" idx="4294967295"/>
          </p:nvPr>
        </p:nvSpPr>
        <p:spPr>
          <a:xfrm flipH="1">
            <a:off x="7412125" y="3440050"/>
            <a:ext cx="1010700" cy="415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2"/>
                </a:solidFill>
                <a:cs typeface="B Nazanin" panose="00000400000000000000" pitchFamily="2" charset="-78"/>
              </a:rPr>
              <a:t>1951</a:t>
            </a:r>
            <a:endParaRPr sz="2100">
              <a:solidFill>
                <a:schemeClr val="dk2"/>
              </a:solidFill>
              <a:cs typeface="B Nazanin" panose="00000400000000000000" pitchFamily="2" charset="-78"/>
            </a:endParaRPr>
          </a:p>
        </p:txBody>
      </p:sp>
      <p:cxnSp>
        <p:nvCxnSpPr>
          <p:cNvPr id="501" name="Google Shape;501;p47"/>
          <p:cNvCxnSpPr>
            <a:stCxn id="486" idx="3"/>
            <a:endCxn id="498" idx="3"/>
          </p:cNvCxnSpPr>
          <p:nvPr/>
        </p:nvCxnSpPr>
        <p:spPr>
          <a:xfrm>
            <a:off x="3975959" y="3647950"/>
            <a:ext cx="1571583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diamond" w="med" len="med"/>
            <a:tailEnd type="diamond" w="med" len="med"/>
          </a:ln>
        </p:spPr>
      </p:cxnSp>
      <p:cxnSp>
        <p:nvCxnSpPr>
          <p:cNvPr id="502" name="Google Shape;502;p47"/>
          <p:cNvCxnSpPr/>
          <p:nvPr/>
        </p:nvCxnSpPr>
        <p:spPr>
          <a:xfrm>
            <a:off x="1731875" y="3647950"/>
            <a:ext cx="7170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diamond" w="med" len="med"/>
          </a:ln>
        </p:spPr>
      </p:cxn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4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fa-IR" dirty="0">
                <a:latin typeface="Lato Light"/>
                <a:ea typeface="Lato Light"/>
                <a:cs typeface="B Nazanin" panose="00000400000000000000" pitchFamily="2" charset="-78"/>
                <a:sym typeface="Lato Light"/>
              </a:rPr>
              <a:t>طبقه بندی هسته ای</a:t>
            </a:r>
            <a:endParaRPr dirty="0">
              <a:latin typeface="Lato Black"/>
              <a:ea typeface="Lato Black"/>
              <a:cs typeface="B Nazanin" panose="00000400000000000000" pitchFamily="2" charset="-78"/>
              <a:sym typeface="Lato Black"/>
            </a:endParaRPr>
          </a:p>
        </p:txBody>
      </p:sp>
      <p:sp>
        <p:nvSpPr>
          <p:cNvPr id="508" name="Google Shape;508;p48"/>
          <p:cNvSpPr txBox="1">
            <a:spLocks noGrp="1"/>
          </p:cNvSpPr>
          <p:nvPr>
            <p:ph type="subTitle" idx="1"/>
          </p:nvPr>
        </p:nvSpPr>
        <p:spPr>
          <a:xfrm>
            <a:off x="715250" y="2507175"/>
            <a:ext cx="2496000" cy="48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200"/>
              </a:spcAft>
            </a:pPr>
            <a:r>
              <a:rPr lang="fa-IR" dirty="0">
                <a:cs typeface="B Nazanin" panose="00000400000000000000" pitchFamily="2" charset="-78"/>
              </a:rPr>
              <a:t>پورین ها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509" name="Google Shape;509;p48"/>
          <p:cNvSpPr txBox="1">
            <a:spLocks noGrp="1"/>
          </p:cNvSpPr>
          <p:nvPr>
            <p:ph type="subTitle" idx="2"/>
          </p:nvPr>
        </p:nvSpPr>
        <p:spPr>
          <a:xfrm>
            <a:off x="5932750" y="2507175"/>
            <a:ext cx="2496000" cy="48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200"/>
              </a:spcAft>
            </a:pPr>
            <a:r>
              <a:rPr lang="fa-IR" dirty="0">
                <a:cs typeface="B Nazanin" panose="00000400000000000000" pitchFamily="2" charset="-78"/>
              </a:rPr>
              <a:t>پیریمیدین ها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510" name="Google Shape;510;p48"/>
          <p:cNvSpPr txBox="1">
            <a:spLocks noGrp="1"/>
          </p:cNvSpPr>
          <p:nvPr>
            <p:ph type="subTitle" idx="3"/>
          </p:nvPr>
        </p:nvSpPr>
        <p:spPr>
          <a:xfrm>
            <a:off x="715250" y="2944649"/>
            <a:ext cx="2496000" cy="88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fa-IR" dirty="0">
                <a:cs typeface="B Nazanin" panose="00000400000000000000" pitchFamily="2" charset="-78"/>
              </a:rPr>
              <a:t>قالب پاورپوينت حرفه ای ، قابل ویرایش ، جهت استفاده در جلسات دفاع رساله ، پایان نامه ، پروپوزال و سمینار و .... می باشد.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511" name="Google Shape;511;p48"/>
          <p:cNvSpPr txBox="1">
            <a:spLocks noGrp="1"/>
          </p:cNvSpPr>
          <p:nvPr>
            <p:ph type="subTitle" idx="4"/>
          </p:nvPr>
        </p:nvSpPr>
        <p:spPr>
          <a:xfrm>
            <a:off x="5932750" y="2944649"/>
            <a:ext cx="2496000" cy="88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fa-IR" dirty="0">
                <a:cs typeface="B Nazanin" panose="00000400000000000000" pitchFamily="2" charset="-78"/>
              </a:rPr>
              <a:t>قالب پاورپوينت حرفه ای ، قابل ویرایش ، جهت استفاده در جلسات دفاع رساله ، پایان نامه ، پروپوزال و سمینار و .... می باشد.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512" name="Google Shape;512;p48"/>
          <p:cNvSpPr/>
          <p:nvPr/>
        </p:nvSpPr>
        <p:spPr>
          <a:xfrm>
            <a:off x="1581650" y="1639388"/>
            <a:ext cx="763200" cy="763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513" name="Google Shape;513;p48"/>
          <p:cNvSpPr/>
          <p:nvPr/>
        </p:nvSpPr>
        <p:spPr>
          <a:xfrm>
            <a:off x="6799125" y="1639388"/>
            <a:ext cx="763200" cy="763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grpSp>
        <p:nvGrpSpPr>
          <p:cNvPr id="514" name="Google Shape;514;p48"/>
          <p:cNvGrpSpPr/>
          <p:nvPr/>
        </p:nvGrpSpPr>
        <p:grpSpPr>
          <a:xfrm>
            <a:off x="7037425" y="1830475"/>
            <a:ext cx="286600" cy="381025"/>
            <a:chOff x="691550" y="1167300"/>
            <a:chExt cx="286600" cy="381025"/>
          </a:xfrm>
        </p:grpSpPr>
        <p:sp>
          <p:nvSpPr>
            <p:cNvPr id="515" name="Google Shape;515;p48"/>
            <p:cNvSpPr/>
            <p:nvPr/>
          </p:nvSpPr>
          <p:spPr>
            <a:xfrm>
              <a:off x="866150" y="1435550"/>
              <a:ext cx="45025" cy="23000"/>
            </a:xfrm>
            <a:custGeom>
              <a:avLst/>
              <a:gdLst/>
              <a:ahLst/>
              <a:cxnLst/>
              <a:rect l="l" t="t" r="r" b="b"/>
              <a:pathLst>
                <a:path w="1801" h="920" extrusionOk="0">
                  <a:moveTo>
                    <a:pt x="901" y="0"/>
                  </a:moveTo>
                  <a:cubicBezTo>
                    <a:pt x="406" y="0"/>
                    <a:pt x="1" y="403"/>
                    <a:pt x="1" y="898"/>
                  </a:cubicBezTo>
                  <a:lnTo>
                    <a:pt x="1" y="919"/>
                  </a:lnTo>
                  <a:lnTo>
                    <a:pt x="1801" y="919"/>
                  </a:lnTo>
                  <a:lnTo>
                    <a:pt x="1801" y="898"/>
                  </a:lnTo>
                  <a:cubicBezTo>
                    <a:pt x="1801" y="403"/>
                    <a:pt x="1396" y="0"/>
                    <a:pt x="9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16" name="Google Shape;516;p48"/>
            <p:cNvSpPr/>
            <p:nvPr/>
          </p:nvSpPr>
          <p:spPr>
            <a:xfrm>
              <a:off x="866150" y="1390250"/>
              <a:ext cx="45025" cy="23000"/>
            </a:xfrm>
            <a:custGeom>
              <a:avLst/>
              <a:gdLst/>
              <a:ahLst/>
              <a:cxnLst/>
              <a:rect l="l" t="t" r="r" b="b"/>
              <a:pathLst>
                <a:path w="1801" h="920" extrusionOk="0">
                  <a:moveTo>
                    <a:pt x="1" y="0"/>
                  </a:moveTo>
                  <a:lnTo>
                    <a:pt x="1" y="19"/>
                  </a:lnTo>
                  <a:cubicBezTo>
                    <a:pt x="1" y="514"/>
                    <a:pt x="406" y="919"/>
                    <a:pt x="901" y="919"/>
                  </a:cubicBezTo>
                  <a:cubicBezTo>
                    <a:pt x="1396" y="919"/>
                    <a:pt x="1801" y="514"/>
                    <a:pt x="1801" y="19"/>
                  </a:cubicBezTo>
                  <a:lnTo>
                    <a:pt x="18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17" name="Google Shape;517;p48"/>
            <p:cNvSpPr/>
            <p:nvPr/>
          </p:nvSpPr>
          <p:spPr>
            <a:xfrm>
              <a:off x="691550" y="1167300"/>
              <a:ext cx="286600" cy="381025"/>
            </a:xfrm>
            <a:custGeom>
              <a:avLst/>
              <a:gdLst/>
              <a:ahLst/>
              <a:cxnLst/>
              <a:rect l="l" t="t" r="r" b="b"/>
              <a:pathLst>
                <a:path w="11464" h="15241" extrusionOk="0">
                  <a:moveTo>
                    <a:pt x="3992" y="1786"/>
                  </a:moveTo>
                  <a:cubicBezTo>
                    <a:pt x="4239" y="1786"/>
                    <a:pt x="4437" y="1986"/>
                    <a:pt x="4437" y="2234"/>
                  </a:cubicBezTo>
                  <a:cubicBezTo>
                    <a:pt x="4437" y="2479"/>
                    <a:pt x="4239" y="2679"/>
                    <a:pt x="3992" y="2679"/>
                  </a:cubicBezTo>
                  <a:lnTo>
                    <a:pt x="2232" y="2679"/>
                  </a:lnTo>
                  <a:cubicBezTo>
                    <a:pt x="1987" y="2679"/>
                    <a:pt x="1787" y="2479"/>
                    <a:pt x="1787" y="2234"/>
                  </a:cubicBezTo>
                  <a:cubicBezTo>
                    <a:pt x="1787" y="1986"/>
                    <a:pt x="1987" y="1786"/>
                    <a:pt x="2232" y="1786"/>
                  </a:cubicBezTo>
                  <a:close/>
                  <a:moveTo>
                    <a:pt x="8456" y="3572"/>
                  </a:moveTo>
                  <a:cubicBezTo>
                    <a:pt x="8704" y="3572"/>
                    <a:pt x="8902" y="3772"/>
                    <a:pt x="8902" y="4020"/>
                  </a:cubicBezTo>
                  <a:cubicBezTo>
                    <a:pt x="8902" y="4265"/>
                    <a:pt x="8704" y="4465"/>
                    <a:pt x="8456" y="4465"/>
                  </a:cubicBezTo>
                  <a:lnTo>
                    <a:pt x="2232" y="4465"/>
                  </a:lnTo>
                  <a:cubicBezTo>
                    <a:pt x="1987" y="4465"/>
                    <a:pt x="1787" y="4265"/>
                    <a:pt x="1787" y="4020"/>
                  </a:cubicBezTo>
                  <a:cubicBezTo>
                    <a:pt x="1787" y="3772"/>
                    <a:pt x="1987" y="3572"/>
                    <a:pt x="2232" y="3572"/>
                  </a:cubicBezTo>
                  <a:close/>
                  <a:moveTo>
                    <a:pt x="9349" y="5358"/>
                  </a:moveTo>
                  <a:cubicBezTo>
                    <a:pt x="9597" y="5358"/>
                    <a:pt x="9795" y="5558"/>
                    <a:pt x="9795" y="5806"/>
                  </a:cubicBezTo>
                  <a:cubicBezTo>
                    <a:pt x="9795" y="6051"/>
                    <a:pt x="9597" y="6251"/>
                    <a:pt x="9349" y="6251"/>
                  </a:cubicBezTo>
                  <a:lnTo>
                    <a:pt x="2232" y="6251"/>
                  </a:lnTo>
                  <a:cubicBezTo>
                    <a:pt x="1987" y="6251"/>
                    <a:pt x="1787" y="6051"/>
                    <a:pt x="1787" y="5806"/>
                  </a:cubicBezTo>
                  <a:cubicBezTo>
                    <a:pt x="1787" y="5558"/>
                    <a:pt x="1987" y="5358"/>
                    <a:pt x="2232" y="5358"/>
                  </a:cubicBezTo>
                  <a:close/>
                  <a:moveTo>
                    <a:pt x="4673" y="7144"/>
                  </a:moveTo>
                  <a:cubicBezTo>
                    <a:pt x="4920" y="7144"/>
                    <a:pt x="5120" y="7344"/>
                    <a:pt x="5120" y="7592"/>
                  </a:cubicBezTo>
                  <a:cubicBezTo>
                    <a:pt x="5120" y="7837"/>
                    <a:pt x="4920" y="8037"/>
                    <a:pt x="4673" y="8037"/>
                  </a:cubicBezTo>
                  <a:lnTo>
                    <a:pt x="2232" y="8037"/>
                  </a:lnTo>
                  <a:cubicBezTo>
                    <a:pt x="1987" y="8037"/>
                    <a:pt x="1787" y="7837"/>
                    <a:pt x="1787" y="7592"/>
                  </a:cubicBezTo>
                  <a:cubicBezTo>
                    <a:pt x="1787" y="7344"/>
                    <a:pt x="1987" y="7144"/>
                    <a:pt x="2232" y="7144"/>
                  </a:cubicBezTo>
                  <a:close/>
                  <a:moveTo>
                    <a:pt x="4673" y="8930"/>
                  </a:moveTo>
                  <a:cubicBezTo>
                    <a:pt x="4920" y="8930"/>
                    <a:pt x="5120" y="9130"/>
                    <a:pt x="5120" y="9378"/>
                  </a:cubicBezTo>
                  <a:cubicBezTo>
                    <a:pt x="5120" y="9623"/>
                    <a:pt x="4920" y="9823"/>
                    <a:pt x="4673" y="9823"/>
                  </a:cubicBezTo>
                  <a:lnTo>
                    <a:pt x="2232" y="9823"/>
                  </a:lnTo>
                  <a:cubicBezTo>
                    <a:pt x="1987" y="9823"/>
                    <a:pt x="1787" y="9623"/>
                    <a:pt x="1787" y="9378"/>
                  </a:cubicBezTo>
                  <a:cubicBezTo>
                    <a:pt x="1787" y="9130"/>
                    <a:pt x="1987" y="8930"/>
                    <a:pt x="2232" y="8930"/>
                  </a:cubicBezTo>
                  <a:close/>
                  <a:moveTo>
                    <a:pt x="3482" y="12528"/>
                  </a:moveTo>
                  <a:cubicBezTo>
                    <a:pt x="3730" y="12528"/>
                    <a:pt x="3930" y="12728"/>
                    <a:pt x="3930" y="12976"/>
                  </a:cubicBezTo>
                  <a:cubicBezTo>
                    <a:pt x="3930" y="13221"/>
                    <a:pt x="3730" y="13421"/>
                    <a:pt x="3482" y="13421"/>
                  </a:cubicBezTo>
                  <a:lnTo>
                    <a:pt x="2232" y="13421"/>
                  </a:lnTo>
                  <a:cubicBezTo>
                    <a:pt x="1987" y="13421"/>
                    <a:pt x="1787" y="13221"/>
                    <a:pt x="1787" y="12976"/>
                  </a:cubicBezTo>
                  <a:cubicBezTo>
                    <a:pt x="1787" y="12728"/>
                    <a:pt x="1987" y="12528"/>
                    <a:pt x="2232" y="12528"/>
                  </a:cubicBezTo>
                  <a:close/>
                  <a:moveTo>
                    <a:pt x="9230" y="7144"/>
                  </a:moveTo>
                  <a:cubicBezTo>
                    <a:pt x="9478" y="7144"/>
                    <a:pt x="9678" y="7344"/>
                    <a:pt x="9678" y="7592"/>
                  </a:cubicBezTo>
                  <a:lnTo>
                    <a:pt x="9678" y="8937"/>
                  </a:lnTo>
                  <a:cubicBezTo>
                    <a:pt x="9678" y="9473"/>
                    <a:pt x="9440" y="9954"/>
                    <a:pt x="9066" y="10283"/>
                  </a:cubicBezTo>
                  <a:cubicBezTo>
                    <a:pt x="9440" y="10611"/>
                    <a:pt x="9678" y="11092"/>
                    <a:pt x="9678" y="11628"/>
                  </a:cubicBezTo>
                  <a:lnTo>
                    <a:pt x="9678" y="12976"/>
                  </a:lnTo>
                  <a:cubicBezTo>
                    <a:pt x="9678" y="13221"/>
                    <a:pt x="9478" y="13421"/>
                    <a:pt x="9230" y="13421"/>
                  </a:cubicBezTo>
                  <a:cubicBezTo>
                    <a:pt x="8985" y="13421"/>
                    <a:pt x="8785" y="13221"/>
                    <a:pt x="8785" y="12976"/>
                  </a:cubicBezTo>
                  <a:lnTo>
                    <a:pt x="8785" y="12542"/>
                  </a:lnTo>
                  <a:lnTo>
                    <a:pt x="6985" y="12542"/>
                  </a:lnTo>
                  <a:lnTo>
                    <a:pt x="6985" y="12976"/>
                  </a:lnTo>
                  <a:cubicBezTo>
                    <a:pt x="6985" y="13221"/>
                    <a:pt x="6785" y="13421"/>
                    <a:pt x="6539" y="13421"/>
                  </a:cubicBezTo>
                  <a:cubicBezTo>
                    <a:pt x="6292" y="13421"/>
                    <a:pt x="6092" y="13221"/>
                    <a:pt x="6092" y="12976"/>
                  </a:cubicBezTo>
                  <a:lnTo>
                    <a:pt x="6092" y="11628"/>
                  </a:lnTo>
                  <a:cubicBezTo>
                    <a:pt x="6092" y="11092"/>
                    <a:pt x="6330" y="10611"/>
                    <a:pt x="6704" y="10283"/>
                  </a:cubicBezTo>
                  <a:cubicBezTo>
                    <a:pt x="6330" y="9954"/>
                    <a:pt x="6092" y="9473"/>
                    <a:pt x="6092" y="8937"/>
                  </a:cubicBezTo>
                  <a:lnTo>
                    <a:pt x="6092" y="7592"/>
                  </a:lnTo>
                  <a:cubicBezTo>
                    <a:pt x="6092" y="7344"/>
                    <a:pt x="6292" y="7144"/>
                    <a:pt x="6539" y="7144"/>
                  </a:cubicBezTo>
                  <a:cubicBezTo>
                    <a:pt x="6785" y="7144"/>
                    <a:pt x="6985" y="7344"/>
                    <a:pt x="6985" y="7592"/>
                  </a:cubicBezTo>
                  <a:lnTo>
                    <a:pt x="6985" y="8025"/>
                  </a:lnTo>
                  <a:lnTo>
                    <a:pt x="8785" y="8025"/>
                  </a:lnTo>
                  <a:lnTo>
                    <a:pt x="8785" y="7592"/>
                  </a:lnTo>
                  <a:cubicBezTo>
                    <a:pt x="8785" y="7344"/>
                    <a:pt x="8985" y="7144"/>
                    <a:pt x="9230" y="7144"/>
                  </a:cubicBezTo>
                  <a:close/>
                  <a:moveTo>
                    <a:pt x="446" y="1"/>
                  </a:moveTo>
                  <a:cubicBezTo>
                    <a:pt x="201" y="1"/>
                    <a:pt x="1" y="201"/>
                    <a:pt x="1" y="448"/>
                  </a:cubicBezTo>
                  <a:lnTo>
                    <a:pt x="1" y="14795"/>
                  </a:lnTo>
                  <a:cubicBezTo>
                    <a:pt x="1" y="15040"/>
                    <a:pt x="201" y="15240"/>
                    <a:pt x="446" y="15240"/>
                  </a:cubicBezTo>
                  <a:lnTo>
                    <a:pt x="11016" y="15240"/>
                  </a:lnTo>
                  <a:cubicBezTo>
                    <a:pt x="11264" y="15240"/>
                    <a:pt x="11464" y="15040"/>
                    <a:pt x="11464" y="14795"/>
                  </a:cubicBezTo>
                  <a:lnTo>
                    <a:pt x="11464" y="448"/>
                  </a:lnTo>
                  <a:cubicBezTo>
                    <a:pt x="11464" y="201"/>
                    <a:pt x="11264" y="1"/>
                    <a:pt x="110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518" name="Google Shape;518;p48"/>
          <p:cNvGrpSpPr/>
          <p:nvPr/>
        </p:nvGrpSpPr>
        <p:grpSpPr>
          <a:xfrm>
            <a:off x="1772750" y="1834288"/>
            <a:ext cx="381000" cy="373400"/>
            <a:chOff x="2444375" y="1143675"/>
            <a:chExt cx="381000" cy="373400"/>
          </a:xfrm>
        </p:grpSpPr>
        <p:sp>
          <p:nvSpPr>
            <p:cNvPr id="519" name="Google Shape;519;p48"/>
            <p:cNvSpPr/>
            <p:nvPr/>
          </p:nvSpPr>
          <p:spPr>
            <a:xfrm>
              <a:off x="2472825" y="1210525"/>
              <a:ext cx="57950" cy="80800"/>
            </a:xfrm>
            <a:custGeom>
              <a:avLst/>
              <a:gdLst/>
              <a:ahLst/>
              <a:cxnLst/>
              <a:rect l="l" t="t" r="r" b="b"/>
              <a:pathLst>
                <a:path w="2318" h="3232" extrusionOk="0">
                  <a:moveTo>
                    <a:pt x="1158" y="0"/>
                  </a:moveTo>
                  <a:cubicBezTo>
                    <a:pt x="998" y="0"/>
                    <a:pt x="850" y="84"/>
                    <a:pt x="772" y="222"/>
                  </a:cubicBezTo>
                  <a:cubicBezTo>
                    <a:pt x="538" y="627"/>
                    <a:pt x="0" y="1612"/>
                    <a:pt x="0" y="2074"/>
                  </a:cubicBezTo>
                  <a:cubicBezTo>
                    <a:pt x="0" y="2712"/>
                    <a:pt x="519" y="3232"/>
                    <a:pt x="1158" y="3232"/>
                  </a:cubicBezTo>
                  <a:cubicBezTo>
                    <a:pt x="1796" y="3232"/>
                    <a:pt x="2317" y="2712"/>
                    <a:pt x="2317" y="2074"/>
                  </a:cubicBezTo>
                  <a:cubicBezTo>
                    <a:pt x="2317" y="1612"/>
                    <a:pt x="1777" y="627"/>
                    <a:pt x="1546" y="222"/>
                  </a:cubicBezTo>
                  <a:cubicBezTo>
                    <a:pt x="1465" y="84"/>
                    <a:pt x="1317" y="0"/>
                    <a:pt x="11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20" name="Google Shape;520;p48"/>
            <p:cNvSpPr/>
            <p:nvPr/>
          </p:nvSpPr>
          <p:spPr>
            <a:xfrm>
              <a:off x="2542175" y="1164550"/>
              <a:ext cx="147475" cy="67375"/>
            </a:xfrm>
            <a:custGeom>
              <a:avLst/>
              <a:gdLst/>
              <a:ahLst/>
              <a:cxnLst/>
              <a:rect l="l" t="t" r="r" b="b"/>
              <a:pathLst>
                <a:path w="5899" h="2695" extrusionOk="0">
                  <a:moveTo>
                    <a:pt x="2620" y="1"/>
                  </a:moveTo>
                  <a:cubicBezTo>
                    <a:pt x="2522" y="1"/>
                    <a:pt x="2427" y="34"/>
                    <a:pt x="2351" y="91"/>
                  </a:cubicBezTo>
                  <a:lnTo>
                    <a:pt x="1279" y="901"/>
                  </a:lnTo>
                  <a:lnTo>
                    <a:pt x="448" y="901"/>
                  </a:lnTo>
                  <a:cubicBezTo>
                    <a:pt x="200" y="901"/>
                    <a:pt x="0" y="1101"/>
                    <a:pt x="0" y="1349"/>
                  </a:cubicBezTo>
                  <a:cubicBezTo>
                    <a:pt x="0" y="1594"/>
                    <a:pt x="200" y="1794"/>
                    <a:pt x="448" y="1794"/>
                  </a:cubicBezTo>
                  <a:lnTo>
                    <a:pt x="1279" y="1794"/>
                  </a:lnTo>
                  <a:lnTo>
                    <a:pt x="2351" y="2604"/>
                  </a:lnTo>
                  <a:cubicBezTo>
                    <a:pt x="2427" y="2663"/>
                    <a:pt x="2522" y="2694"/>
                    <a:pt x="2620" y="2694"/>
                  </a:cubicBezTo>
                  <a:lnTo>
                    <a:pt x="5899" y="2694"/>
                  </a:lnTo>
                  <a:lnTo>
                    <a:pt x="58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21" name="Google Shape;521;p48"/>
            <p:cNvSpPr/>
            <p:nvPr/>
          </p:nvSpPr>
          <p:spPr>
            <a:xfrm>
              <a:off x="2757725" y="1143675"/>
              <a:ext cx="67650" cy="109125"/>
            </a:xfrm>
            <a:custGeom>
              <a:avLst/>
              <a:gdLst/>
              <a:ahLst/>
              <a:cxnLst/>
              <a:rect l="l" t="t" r="r" b="b"/>
              <a:pathLst>
                <a:path w="2706" h="4365" extrusionOk="0">
                  <a:moveTo>
                    <a:pt x="448" y="0"/>
                  </a:moveTo>
                  <a:cubicBezTo>
                    <a:pt x="201" y="0"/>
                    <a:pt x="1" y="200"/>
                    <a:pt x="1" y="448"/>
                  </a:cubicBezTo>
                  <a:lnTo>
                    <a:pt x="1" y="3920"/>
                  </a:lnTo>
                  <a:cubicBezTo>
                    <a:pt x="1" y="4165"/>
                    <a:pt x="201" y="4365"/>
                    <a:pt x="448" y="4365"/>
                  </a:cubicBezTo>
                  <a:cubicBezTo>
                    <a:pt x="696" y="4365"/>
                    <a:pt x="894" y="4165"/>
                    <a:pt x="894" y="3920"/>
                  </a:cubicBezTo>
                  <a:lnTo>
                    <a:pt x="894" y="2629"/>
                  </a:lnTo>
                  <a:lnTo>
                    <a:pt x="1813" y="2629"/>
                  </a:lnTo>
                  <a:lnTo>
                    <a:pt x="1813" y="3122"/>
                  </a:lnTo>
                  <a:cubicBezTo>
                    <a:pt x="1813" y="3370"/>
                    <a:pt x="2013" y="3570"/>
                    <a:pt x="2260" y="3570"/>
                  </a:cubicBezTo>
                  <a:cubicBezTo>
                    <a:pt x="2506" y="3570"/>
                    <a:pt x="2706" y="3370"/>
                    <a:pt x="2706" y="3122"/>
                  </a:cubicBezTo>
                  <a:lnTo>
                    <a:pt x="2706" y="1246"/>
                  </a:lnTo>
                  <a:cubicBezTo>
                    <a:pt x="2706" y="998"/>
                    <a:pt x="2506" y="798"/>
                    <a:pt x="2260" y="798"/>
                  </a:cubicBezTo>
                  <a:cubicBezTo>
                    <a:pt x="2013" y="798"/>
                    <a:pt x="1813" y="998"/>
                    <a:pt x="1813" y="1246"/>
                  </a:cubicBezTo>
                  <a:lnTo>
                    <a:pt x="1813" y="1736"/>
                  </a:lnTo>
                  <a:lnTo>
                    <a:pt x="894" y="1736"/>
                  </a:lnTo>
                  <a:lnTo>
                    <a:pt x="894" y="448"/>
                  </a:lnTo>
                  <a:cubicBezTo>
                    <a:pt x="894" y="200"/>
                    <a:pt x="696" y="0"/>
                    <a:pt x="4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22" name="Google Shape;522;p48"/>
            <p:cNvSpPr/>
            <p:nvPr/>
          </p:nvSpPr>
          <p:spPr>
            <a:xfrm>
              <a:off x="2711950" y="1164550"/>
              <a:ext cx="23475" cy="67375"/>
            </a:xfrm>
            <a:custGeom>
              <a:avLst/>
              <a:gdLst/>
              <a:ahLst/>
              <a:cxnLst/>
              <a:rect l="l" t="t" r="r" b="b"/>
              <a:pathLst>
                <a:path w="939" h="2695" extrusionOk="0">
                  <a:moveTo>
                    <a:pt x="1" y="1"/>
                  </a:moveTo>
                  <a:lnTo>
                    <a:pt x="1" y="2694"/>
                  </a:lnTo>
                  <a:lnTo>
                    <a:pt x="939" y="2694"/>
                  </a:lnTo>
                  <a:lnTo>
                    <a:pt x="9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23" name="Google Shape;523;p48"/>
            <p:cNvSpPr/>
            <p:nvPr/>
          </p:nvSpPr>
          <p:spPr>
            <a:xfrm>
              <a:off x="2455425" y="1323800"/>
              <a:ext cx="93850" cy="22350"/>
            </a:xfrm>
            <a:custGeom>
              <a:avLst/>
              <a:gdLst/>
              <a:ahLst/>
              <a:cxnLst/>
              <a:rect l="l" t="t" r="r" b="b"/>
              <a:pathLst>
                <a:path w="3754" h="894" extrusionOk="0">
                  <a:moveTo>
                    <a:pt x="446" y="1"/>
                  </a:moveTo>
                  <a:cubicBezTo>
                    <a:pt x="201" y="1"/>
                    <a:pt x="1" y="201"/>
                    <a:pt x="1" y="448"/>
                  </a:cubicBezTo>
                  <a:cubicBezTo>
                    <a:pt x="1" y="694"/>
                    <a:pt x="201" y="894"/>
                    <a:pt x="446" y="894"/>
                  </a:cubicBezTo>
                  <a:lnTo>
                    <a:pt x="3306" y="894"/>
                  </a:lnTo>
                  <a:cubicBezTo>
                    <a:pt x="3554" y="894"/>
                    <a:pt x="3754" y="694"/>
                    <a:pt x="3754" y="448"/>
                  </a:cubicBezTo>
                  <a:cubicBezTo>
                    <a:pt x="3754" y="201"/>
                    <a:pt x="3554" y="1"/>
                    <a:pt x="33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24" name="Google Shape;524;p48"/>
            <p:cNvSpPr/>
            <p:nvPr/>
          </p:nvSpPr>
          <p:spPr>
            <a:xfrm>
              <a:off x="2588000" y="1323800"/>
              <a:ext cx="93850" cy="22350"/>
            </a:xfrm>
            <a:custGeom>
              <a:avLst/>
              <a:gdLst/>
              <a:ahLst/>
              <a:cxnLst/>
              <a:rect l="l" t="t" r="r" b="b"/>
              <a:pathLst>
                <a:path w="3754" h="894" extrusionOk="0">
                  <a:moveTo>
                    <a:pt x="446" y="1"/>
                  </a:moveTo>
                  <a:cubicBezTo>
                    <a:pt x="201" y="1"/>
                    <a:pt x="1" y="201"/>
                    <a:pt x="1" y="448"/>
                  </a:cubicBezTo>
                  <a:cubicBezTo>
                    <a:pt x="1" y="694"/>
                    <a:pt x="201" y="894"/>
                    <a:pt x="446" y="894"/>
                  </a:cubicBezTo>
                  <a:lnTo>
                    <a:pt x="3306" y="894"/>
                  </a:lnTo>
                  <a:cubicBezTo>
                    <a:pt x="3554" y="894"/>
                    <a:pt x="3754" y="694"/>
                    <a:pt x="3754" y="448"/>
                  </a:cubicBezTo>
                  <a:cubicBezTo>
                    <a:pt x="3754" y="201"/>
                    <a:pt x="3554" y="1"/>
                    <a:pt x="33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25" name="Google Shape;525;p48"/>
            <p:cNvSpPr/>
            <p:nvPr/>
          </p:nvSpPr>
          <p:spPr>
            <a:xfrm>
              <a:off x="2720525" y="1323800"/>
              <a:ext cx="93850" cy="22350"/>
            </a:xfrm>
            <a:custGeom>
              <a:avLst/>
              <a:gdLst/>
              <a:ahLst/>
              <a:cxnLst/>
              <a:rect l="l" t="t" r="r" b="b"/>
              <a:pathLst>
                <a:path w="3754" h="894" extrusionOk="0">
                  <a:moveTo>
                    <a:pt x="446" y="1"/>
                  </a:moveTo>
                  <a:cubicBezTo>
                    <a:pt x="200" y="1"/>
                    <a:pt x="0" y="201"/>
                    <a:pt x="0" y="448"/>
                  </a:cubicBezTo>
                  <a:cubicBezTo>
                    <a:pt x="0" y="694"/>
                    <a:pt x="200" y="894"/>
                    <a:pt x="446" y="894"/>
                  </a:cubicBezTo>
                  <a:lnTo>
                    <a:pt x="3306" y="894"/>
                  </a:lnTo>
                  <a:cubicBezTo>
                    <a:pt x="3553" y="894"/>
                    <a:pt x="3753" y="694"/>
                    <a:pt x="3753" y="448"/>
                  </a:cubicBezTo>
                  <a:cubicBezTo>
                    <a:pt x="3753" y="201"/>
                    <a:pt x="3553" y="1"/>
                    <a:pt x="33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526" name="Google Shape;526;p48"/>
            <p:cNvSpPr/>
            <p:nvPr/>
          </p:nvSpPr>
          <p:spPr>
            <a:xfrm>
              <a:off x="2444375" y="1368450"/>
              <a:ext cx="381000" cy="148625"/>
            </a:xfrm>
            <a:custGeom>
              <a:avLst/>
              <a:gdLst/>
              <a:ahLst/>
              <a:cxnLst/>
              <a:rect l="l" t="t" r="r" b="b"/>
              <a:pathLst>
                <a:path w="15240" h="5945" extrusionOk="0">
                  <a:moveTo>
                    <a:pt x="4524" y="2351"/>
                  </a:moveTo>
                  <a:lnTo>
                    <a:pt x="4524" y="4158"/>
                  </a:lnTo>
                  <a:lnTo>
                    <a:pt x="3455" y="4158"/>
                  </a:lnTo>
                  <a:lnTo>
                    <a:pt x="3455" y="2351"/>
                  </a:lnTo>
                  <a:close/>
                  <a:moveTo>
                    <a:pt x="6484" y="2351"/>
                  </a:moveTo>
                  <a:lnTo>
                    <a:pt x="6484" y="4158"/>
                  </a:lnTo>
                  <a:lnTo>
                    <a:pt x="5417" y="4158"/>
                  </a:lnTo>
                  <a:lnTo>
                    <a:pt x="5417" y="2351"/>
                  </a:lnTo>
                  <a:close/>
                  <a:moveTo>
                    <a:pt x="9825" y="2351"/>
                  </a:moveTo>
                  <a:lnTo>
                    <a:pt x="9825" y="4158"/>
                  </a:lnTo>
                  <a:lnTo>
                    <a:pt x="8756" y="4158"/>
                  </a:lnTo>
                  <a:lnTo>
                    <a:pt x="8756" y="2351"/>
                  </a:lnTo>
                  <a:close/>
                  <a:moveTo>
                    <a:pt x="11847" y="2351"/>
                  </a:moveTo>
                  <a:lnTo>
                    <a:pt x="11847" y="4158"/>
                  </a:lnTo>
                  <a:lnTo>
                    <a:pt x="10718" y="4158"/>
                  </a:lnTo>
                  <a:lnTo>
                    <a:pt x="10718" y="2351"/>
                  </a:lnTo>
                  <a:close/>
                  <a:moveTo>
                    <a:pt x="1184" y="1"/>
                  </a:moveTo>
                  <a:lnTo>
                    <a:pt x="1184" y="1458"/>
                  </a:lnTo>
                  <a:lnTo>
                    <a:pt x="888" y="1458"/>
                  </a:lnTo>
                  <a:cubicBezTo>
                    <a:pt x="643" y="1458"/>
                    <a:pt x="443" y="1658"/>
                    <a:pt x="443" y="1906"/>
                  </a:cubicBezTo>
                  <a:cubicBezTo>
                    <a:pt x="443" y="2151"/>
                    <a:pt x="643" y="2351"/>
                    <a:pt x="888" y="2351"/>
                  </a:cubicBezTo>
                  <a:lnTo>
                    <a:pt x="1184" y="2351"/>
                  </a:lnTo>
                  <a:lnTo>
                    <a:pt x="1184" y="4158"/>
                  </a:lnTo>
                  <a:lnTo>
                    <a:pt x="448" y="4158"/>
                  </a:lnTo>
                  <a:cubicBezTo>
                    <a:pt x="200" y="4158"/>
                    <a:pt x="0" y="4358"/>
                    <a:pt x="0" y="4606"/>
                  </a:cubicBezTo>
                  <a:lnTo>
                    <a:pt x="0" y="5499"/>
                  </a:lnTo>
                  <a:cubicBezTo>
                    <a:pt x="0" y="5744"/>
                    <a:pt x="200" y="5944"/>
                    <a:pt x="448" y="5944"/>
                  </a:cubicBezTo>
                  <a:lnTo>
                    <a:pt x="14794" y="5944"/>
                  </a:lnTo>
                  <a:cubicBezTo>
                    <a:pt x="15040" y="5944"/>
                    <a:pt x="15240" y="5744"/>
                    <a:pt x="15240" y="5499"/>
                  </a:cubicBezTo>
                  <a:lnTo>
                    <a:pt x="15240" y="4606"/>
                  </a:lnTo>
                  <a:cubicBezTo>
                    <a:pt x="15240" y="4358"/>
                    <a:pt x="15040" y="4158"/>
                    <a:pt x="14794" y="4158"/>
                  </a:cubicBezTo>
                  <a:lnTo>
                    <a:pt x="14118" y="4158"/>
                  </a:lnTo>
                  <a:lnTo>
                    <a:pt x="14118" y="2351"/>
                  </a:lnTo>
                  <a:lnTo>
                    <a:pt x="14352" y="2351"/>
                  </a:lnTo>
                  <a:cubicBezTo>
                    <a:pt x="14599" y="2351"/>
                    <a:pt x="14799" y="2151"/>
                    <a:pt x="14799" y="1906"/>
                  </a:cubicBezTo>
                  <a:cubicBezTo>
                    <a:pt x="14799" y="1658"/>
                    <a:pt x="14599" y="1458"/>
                    <a:pt x="14352" y="1458"/>
                  </a:cubicBezTo>
                  <a:lnTo>
                    <a:pt x="14118" y="1458"/>
                  </a:lnTo>
                  <a:lnTo>
                    <a:pt x="14118" y="1"/>
                  </a:lnTo>
                  <a:lnTo>
                    <a:pt x="11847" y="1"/>
                  </a:lnTo>
                  <a:lnTo>
                    <a:pt x="11847" y="1458"/>
                  </a:lnTo>
                  <a:lnTo>
                    <a:pt x="8756" y="1458"/>
                  </a:lnTo>
                  <a:lnTo>
                    <a:pt x="8756" y="1"/>
                  </a:lnTo>
                  <a:lnTo>
                    <a:pt x="6484" y="1"/>
                  </a:lnTo>
                  <a:lnTo>
                    <a:pt x="6484" y="1458"/>
                  </a:lnTo>
                  <a:lnTo>
                    <a:pt x="3455" y="1458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pic>
        <p:nvPicPr>
          <p:cNvPr id="527" name="Google Shape;527;p48"/>
          <p:cNvPicPr preferRelativeResize="0"/>
          <p:nvPr/>
        </p:nvPicPr>
        <p:blipFill rotWithShape="1">
          <a:blip r:embed="rId3">
            <a:alphaModFix/>
          </a:blip>
          <a:srcRect b="2037"/>
          <a:stretch/>
        </p:blipFill>
        <p:spPr>
          <a:xfrm>
            <a:off x="3504049" y="1715600"/>
            <a:ext cx="2135901" cy="29532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49"/>
          <p:cNvSpPr txBox="1">
            <a:spLocks noGrp="1"/>
          </p:cNvSpPr>
          <p:nvPr>
            <p:ph type="subTitle" idx="1"/>
          </p:nvPr>
        </p:nvSpPr>
        <p:spPr>
          <a:xfrm>
            <a:off x="715250" y="1396838"/>
            <a:ext cx="4945500" cy="151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/>
            <a:r>
              <a:rPr lang="fa-IR" dirty="0">
                <a:cs typeface="B Nazanin" panose="00000400000000000000" pitchFamily="2" charset="-78"/>
              </a:rPr>
              <a:t>"این یک نقل قول است، کلماتی پر از حکمت که یکی از افراد مهم گفته و می تواند خواننده را وادار به الهام کند."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533" name="Google Shape;533;p49"/>
          <p:cNvSpPr txBox="1">
            <a:spLocks noGrp="1"/>
          </p:cNvSpPr>
          <p:nvPr>
            <p:ph type="title"/>
          </p:nvPr>
        </p:nvSpPr>
        <p:spPr>
          <a:xfrm>
            <a:off x="715250" y="3330851"/>
            <a:ext cx="4945500" cy="41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r" rtl="1"/>
            <a:r>
              <a:rPr lang="fa-IR" dirty="0">
                <a:cs typeface="B Nazanin" panose="00000400000000000000" pitchFamily="2" charset="-78"/>
              </a:rPr>
              <a:t>-کسی معروف</a:t>
            </a:r>
            <a:endParaRPr dirty="0">
              <a:cs typeface="B Nazanin" panose="00000400000000000000" pitchFamily="2" charset="-78"/>
            </a:endParaRPr>
          </a:p>
        </p:txBody>
      </p:sp>
      <p:pic>
        <p:nvPicPr>
          <p:cNvPr id="534" name="Google Shape;534;p49"/>
          <p:cNvPicPr preferRelativeResize="0"/>
          <p:nvPr/>
        </p:nvPicPr>
        <p:blipFill rotWithShape="1">
          <a:blip r:embed="rId3">
            <a:alphaModFix/>
          </a:blip>
          <a:srcRect l="19345" t="1380" r="17985" b="1380"/>
          <a:stretch/>
        </p:blipFill>
        <p:spPr>
          <a:xfrm>
            <a:off x="6655026" y="1048625"/>
            <a:ext cx="1383977" cy="143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49"/>
          <p:cNvPicPr preferRelativeResize="0"/>
          <p:nvPr/>
        </p:nvPicPr>
        <p:blipFill rotWithShape="1">
          <a:blip r:embed="rId4">
            <a:alphaModFix/>
          </a:blip>
          <a:srcRect l="27301" r="6240"/>
          <a:stretch/>
        </p:blipFill>
        <p:spPr>
          <a:xfrm flipH="1">
            <a:off x="5535149" y="1473850"/>
            <a:ext cx="2189501" cy="2195800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49"/>
          <p:cNvSpPr txBox="1"/>
          <p:nvPr/>
        </p:nvSpPr>
        <p:spPr>
          <a:xfrm rot="5400000">
            <a:off x="8514275" y="1089675"/>
            <a:ext cx="338100" cy="2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>
                <a:solidFill>
                  <a:schemeClr val="lt1"/>
                </a:solidFill>
                <a:latin typeface="Lato"/>
                <a:ea typeface="Lato"/>
                <a:cs typeface="B Nazanin" panose="00000400000000000000" pitchFamily="2" charset="-78"/>
                <a:sym typeface="Lato"/>
              </a:rPr>
              <a:t>2022</a:t>
            </a:r>
            <a:endParaRPr sz="1000" dirty="0">
              <a:solidFill>
                <a:schemeClr val="lt1"/>
              </a:solidFill>
              <a:latin typeface="Lato Black"/>
              <a:ea typeface="Lato Black"/>
              <a:cs typeface="B Nazanin" panose="00000400000000000000" pitchFamily="2" charset="-78"/>
              <a:sym typeface="Lato Black"/>
            </a:endParaRPr>
          </a:p>
        </p:txBody>
      </p:sp>
      <p:grpSp>
        <p:nvGrpSpPr>
          <p:cNvPr id="537" name="Google Shape;537;p49"/>
          <p:cNvGrpSpPr/>
          <p:nvPr/>
        </p:nvGrpSpPr>
        <p:grpSpPr>
          <a:xfrm rot="5400000">
            <a:off x="8459352" y="525364"/>
            <a:ext cx="448016" cy="159289"/>
            <a:chOff x="4405045" y="960533"/>
            <a:chExt cx="680462" cy="241934"/>
          </a:xfrm>
        </p:grpSpPr>
        <p:grpSp>
          <p:nvGrpSpPr>
            <p:cNvPr id="538" name="Google Shape;538;p49"/>
            <p:cNvGrpSpPr/>
            <p:nvPr/>
          </p:nvGrpSpPr>
          <p:grpSpPr>
            <a:xfrm>
              <a:off x="4405045" y="960533"/>
              <a:ext cx="680462" cy="241934"/>
              <a:chOff x="4405045" y="960533"/>
              <a:chExt cx="680462" cy="241934"/>
            </a:xfrm>
          </p:grpSpPr>
          <p:sp>
            <p:nvSpPr>
              <p:cNvPr id="539" name="Google Shape;539;p49"/>
              <p:cNvSpPr/>
              <p:nvPr/>
            </p:nvSpPr>
            <p:spPr>
              <a:xfrm rot="2700000">
                <a:off x="4663796" y="997170"/>
                <a:ext cx="163342" cy="168857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540" name="Google Shape;540;p49"/>
              <p:cNvSpPr/>
              <p:nvPr/>
            </p:nvSpPr>
            <p:spPr>
              <a:xfrm rot="-2700000">
                <a:off x="4436501" y="995607"/>
                <a:ext cx="151887" cy="151887"/>
              </a:xfrm>
              <a:prstGeom prst="arc">
                <a:avLst>
                  <a:gd name="adj1" fmla="val 17826268"/>
                  <a:gd name="adj2" fmla="val 0"/>
                </a:avLst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cxnSp>
            <p:nvCxnSpPr>
              <p:cNvPr id="541" name="Google Shape;541;p49"/>
              <p:cNvCxnSpPr>
                <a:stCxn id="540" idx="2"/>
                <a:endCxn id="539" idx="1"/>
              </p:cNvCxnSpPr>
              <p:nvPr/>
            </p:nvCxnSpPr>
            <p:spPr>
              <a:xfrm rot="-5400000" flipH="1">
                <a:off x="4564345" y="1019650"/>
                <a:ext cx="123300" cy="119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542" name="Google Shape;542;p49"/>
              <p:cNvSpPr/>
              <p:nvPr/>
            </p:nvSpPr>
            <p:spPr>
              <a:xfrm rot="-8100000" flipH="1">
                <a:off x="4436501" y="1019123"/>
                <a:ext cx="151887" cy="151887"/>
              </a:xfrm>
              <a:prstGeom prst="arc">
                <a:avLst>
                  <a:gd name="adj1" fmla="val 17776405"/>
                  <a:gd name="adj2" fmla="val 0"/>
                </a:avLst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cxnSp>
            <p:nvCxnSpPr>
              <p:cNvPr id="543" name="Google Shape;543;p49"/>
              <p:cNvCxnSpPr>
                <a:stCxn id="542" idx="2"/>
              </p:cNvCxnSpPr>
              <p:nvPr/>
            </p:nvCxnSpPr>
            <p:spPr>
              <a:xfrm rot="-5400000">
                <a:off x="4564345" y="1027266"/>
                <a:ext cx="123300" cy="119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544" name="Google Shape;544;p49"/>
              <p:cNvSpPr/>
              <p:nvPr/>
            </p:nvSpPr>
            <p:spPr>
              <a:xfrm rot="2700000" flipH="1">
                <a:off x="4902164" y="991990"/>
                <a:ext cx="151887" cy="151887"/>
              </a:xfrm>
              <a:prstGeom prst="arc">
                <a:avLst>
                  <a:gd name="adj1" fmla="val 17826268"/>
                  <a:gd name="adj2" fmla="val 0"/>
                </a:avLst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cxnSp>
            <p:nvCxnSpPr>
              <p:cNvPr id="545" name="Google Shape;545;p49"/>
              <p:cNvCxnSpPr>
                <a:stCxn id="544" idx="2"/>
              </p:cNvCxnSpPr>
              <p:nvPr/>
            </p:nvCxnSpPr>
            <p:spPr>
              <a:xfrm rot="5400000">
                <a:off x="4802907" y="1016033"/>
                <a:ext cx="123300" cy="119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546" name="Google Shape;546;p49"/>
              <p:cNvSpPr/>
              <p:nvPr/>
            </p:nvSpPr>
            <p:spPr>
              <a:xfrm rot="8100000">
                <a:off x="4902164" y="1015506"/>
                <a:ext cx="151887" cy="151887"/>
              </a:xfrm>
              <a:prstGeom prst="arc">
                <a:avLst>
                  <a:gd name="adj1" fmla="val 17776405"/>
                  <a:gd name="adj2" fmla="val 0"/>
                </a:avLst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cxnSp>
            <p:nvCxnSpPr>
              <p:cNvPr id="547" name="Google Shape;547;p49"/>
              <p:cNvCxnSpPr>
                <a:stCxn id="546" idx="2"/>
              </p:cNvCxnSpPr>
              <p:nvPr/>
            </p:nvCxnSpPr>
            <p:spPr>
              <a:xfrm rot="5400000" flipH="1">
                <a:off x="4802907" y="1023649"/>
                <a:ext cx="123300" cy="119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548" name="Google Shape;548;p49"/>
            <p:cNvCxnSpPr>
              <a:stCxn id="540" idx="2"/>
              <a:endCxn id="542" idx="2"/>
            </p:cNvCxnSpPr>
            <p:nvPr/>
          </p:nvCxnSpPr>
          <p:spPr>
            <a:xfrm rot="5400000">
              <a:off x="4500745" y="1083250"/>
              <a:ext cx="1308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49"/>
            <p:cNvCxnSpPr/>
            <p:nvPr/>
          </p:nvCxnSpPr>
          <p:spPr>
            <a:xfrm flipH="1">
              <a:off x="4527184" y="999281"/>
              <a:ext cx="900" cy="167700"/>
            </a:xfrm>
            <a:prstGeom prst="straightConnector1">
              <a:avLst/>
            </a:prstGeom>
            <a:noFill/>
            <a:ln w="952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49"/>
            <p:cNvCxnSpPr>
              <a:stCxn id="544" idx="2"/>
              <a:endCxn id="546" idx="2"/>
            </p:cNvCxnSpPr>
            <p:nvPr/>
          </p:nvCxnSpPr>
          <p:spPr>
            <a:xfrm rot="5400000">
              <a:off x="4859007" y="1079633"/>
              <a:ext cx="1308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49"/>
            <p:cNvCxnSpPr/>
            <p:nvPr/>
          </p:nvCxnSpPr>
          <p:spPr>
            <a:xfrm>
              <a:off x="4962470" y="999281"/>
              <a:ext cx="900" cy="167700"/>
            </a:xfrm>
            <a:prstGeom prst="straightConnector1">
              <a:avLst/>
            </a:prstGeom>
            <a:noFill/>
            <a:ln w="952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49"/>
            <p:cNvCxnSpPr>
              <a:stCxn id="539" idx="3"/>
              <a:endCxn id="539" idx="0"/>
            </p:cNvCxnSpPr>
            <p:nvPr/>
          </p:nvCxnSpPr>
          <p:spPr>
            <a:xfrm rot="5400000">
              <a:off x="4745467" y="1079799"/>
              <a:ext cx="117600" cy="18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49"/>
            <p:cNvCxnSpPr/>
            <p:nvPr/>
          </p:nvCxnSpPr>
          <p:spPr>
            <a:xfrm flipH="1">
              <a:off x="4725475" y="1001074"/>
              <a:ext cx="900" cy="162300"/>
            </a:xfrm>
            <a:prstGeom prst="straightConnector1">
              <a:avLst/>
            </a:prstGeom>
            <a:noFill/>
            <a:ln w="952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49"/>
            <p:cNvCxnSpPr/>
            <p:nvPr/>
          </p:nvCxnSpPr>
          <p:spPr>
            <a:xfrm flipH="1">
              <a:off x="4764450" y="1001074"/>
              <a:ext cx="900" cy="162300"/>
            </a:xfrm>
            <a:prstGeom prst="straightConnector1">
              <a:avLst/>
            </a:prstGeom>
            <a:noFill/>
            <a:ln w="952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49"/>
            <p:cNvCxnSpPr>
              <a:stCxn id="539" idx="2"/>
              <a:endCxn id="539" idx="1"/>
            </p:cNvCxnSpPr>
            <p:nvPr/>
          </p:nvCxnSpPr>
          <p:spPr>
            <a:xfrm rot="5400000">
              <a:off x="4628017" y="1081749"/>
              <a:ext cx="117600" cy="18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56" name="Google Shape;556;p49"/>
          <p:cNvSpPr txBox="1"/>
          <p:nvPr/>
        </p:nvSpPr>
        <p:spPr>
          <a:xfrm rot="5400000">
            <a:off x="8146445" y="2463150"/>
            <a:ext cx="11247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lvl="0" algn="l" rtl="1"/>
            <a:r>
              <a:rPr lang="fa-IR" sz="1000" dirty="0">
                <a:solidFill>
                  <a:schemeClr val="lt1"/>
                </a:solidFill>
                <a:latin typeface="Lato Light"/>
                <a:ea typeface="Lato Light"/>
                <a:cs typeface="B Nazanin" panose="00000400000000000000" pitchFamily="2" charset="-78"/>
                <a:sym typeface="Lato Light"/>
              </a:rPr>
              <a:t>درباره روز </a:t>
            </a:r>
            <a:r>
              <a:rPr lang="en-US" sz="1000" dirty="0">
                <a:solidFill>
                  <a:schemeClr val="lt1"/>
                </a:solidFill>
                <a:latin typeface="Lato Light"/>
                <a:ea typeface="Lato Light"/>
                <a:cs typeface="B Nazanin" panose="00000400000000000000" pitchFamily="2" charset="-78"/>
                <a:sym typeface="Lato Light"/>
              </a:rPr>
              <a:t>DNA</a:t>
            </a:r>
            <a:endParaRPr sz="1000" dirty="0">
              <a:solidFill>
                <a:schemeClr val="lt1"/>
              </a:solidFill>
              <a:latin typeface="Lato Black"/>
              <a:ea typeface="Lato Black"/>
              <a:cs typeface="B Nazanin" panose="00000400000000000000" pitchFamily="2" charset="-78"/>
              <a:sym typeface="Lato Black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50"/>
          <p:cNvSpPr txBox="1">
            <a:spLocks noGrp="1"/>
          </p:cNvSpPr>
          <p:nvPr>
            <p:ph type="body" idx="1"/>
          </p:nvPr>
        </p:nvSpPr>
        <p:spPr>
          <a:xfrm>
            <a:off x="720000" y="511900"/>
            <a:ext cx="3753300" cy="17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/>
            <a:r>
              <a:rPr lang="fa-IR" dirty="0">
                <a:solidFill>
                  <a:schemeClr val="dk2"/>
                </a:solidFill>
                <a:latin typeface="Lato Light"/>
                <a:ea typeface="Lato Light"/>
                <a:cs typeface="B Nazanin" panose="00000400000000000000" pitchFamily="2" charset="-78"/>
                <a:sym typeface="Lato Light"/>
              </a:rPr>
              <a:t>یک تصویر ارزش هزار کلمه است</a:t>
            </a:r>
            <a:endParaRPr dirty="0">
              <a:solidFill>
                <a:schemeClr val="dk2"/>
              </a:solidFill>
              <a:latin typeface="Lato Black"/>
              <a:ea typeface="Lato Black"/>
              <a:cs typeface="B Nazanin" panose="00000400000000000000" pitchFamily="2" charset="-78"/>
              <a:sym typeface="Lato Black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51"/>
          <p:cNvSpPr txBox="1">
            <a:spLocks noGrp="1"/>
          </p:cNvSpPr>
          <p:nvPr>
            <p:ph type="subTitle" idx="1"/>
          </p:nvPr>
        </p:nvSpPr>
        <p:spPr>
          <a:xfrm>
            <a:off x="2695800" y="2783563"/>
            <a:ext cx="3752400" cy="71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1">
              <a:spcAft>
                <a:spcPts val="1200"/>
              </a:spcAft>
            </a:pPr>
            <a:r>
              <a:rPr lang="fa-IR" dirty="0">
                <a:cs typeface="B Nazanin" panose="00000400000000000000" pitchFamily="2" charset="-78"/>
              </a:rPr>
              <a:t>اعداد بزرگ توجه مخاطبان شما را جلب می کند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567" name="Google Shape;567;p51"/>
          <p:cNvSpPr txBox="1">
            <a:spLocks noGrp="1"/>
          </p:cNvSpPr>
          <p:nvPr>
            <p:ph type="title"/>
          </p:nvPr>
        </p:nvSpPr>
        <p:spPr>
          <a:xfrm>
            <a:off x="2019150" y="1331720"/>
            <a:ext cx="5105700" cy="13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cs typeface="B Nazanin" panose="00000400000000000000" pitchFamily="2" charset="-78"/>
              </a:rPr>
              <a:t>$150,000</a:t>
            </a:r>
            <a:endParaRPr>
              <a:cs typeface="B Nazanin" panose="00000400000000000000" pitchFamily="2" charset="-78"/>
            </a:endParaRPr>
          </a:p>
        </p:txBody>
      </p:sp>
      <p:pic>
        <p:nvPicPr>
          <p:cNvPr id="568" name="Google Shape;568;p51"/>
          <p:cNvPicPr preferRelativeResize="0"/>
          <p:nvPr/>
        </p:nvPicPr>
        <p:blipFill rotWithShape="1">
          <a:blip r:embed="rId3">
            <a:alphaModFix/>
          </a:blip>
          <a:srcRect l="29945" t="6866" r="29949" b="6874"/>
          <a:stretch/>
        </p:blipFill>
        <p:spPr>
          <a:xfrm>
            <a:off x="715249" y="3436325"/>
            <a:ext cx="864102" cy="1314049"/>
          </a:xfrm>
          <a:prstGeom prst="rect">
            <a:avLst/>
          </a:prstGeom>
          <a:noFill/>
          <a:ln>
            <a:noFill/>
          </a:ln>
        </p:spPr>
      </p:pic>
      <p:sp>
        <p:nvSpPr>
          <p:cNvPr id="569" name="Google Shape;569;p51"/>
          <p:cNvSpPr txBox="1"/>
          <p:nvPr/>
        </p:nvSpPr>
        <p:spPr>
          <a:xfrm rot="5400000">
            <a:off x="8514275" y="1089675"/>
            <a:ext cx="338100" cy="2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lt1"/>
                </a:solidFill>
                <a:latin typeface="Lato"/>
                <a:ea typeface="Lato"/>
                <a:cs typeface="B Nazanin" panose="00000400000000000000" pitchFamily="2" charset="-78"/>
                <a:sym typeface="Lato"/>
              </a:rPr>
              <a:t>2022</a:t>
            </a:r>
            <a:endParaRPr sz="1000">
              <a:solidFill>
                <a:schemeClr val="lt1"/>
              </a:solidFill>
              <a:latin typeface="Lato Black"/>
              <a:ea typeface="Lato Black"/>
              <a:cs typeface="B Nazanin" panose="00000400000000000000" pitchFamily="2" charset="-78"/>
              <a:sym typeface="Lato Black"/>
            </a:endParaRPr>
          </a:p>
        </p:txBody>
      </p:sp>
      <p:grpSp>
        <p:nvGrpSpPr>
          <p:cNvPr id="570" name="Google Shape;570;p51"/>
          <p:cNvGrpSpPr/>
          <p:nvPr/>
        </p:nvGrpSpPr>
        <p:grpSpPr>
          <a:xfrm rot="5400000">
            <a:off x="8459352" y="525364"/>
            <a:ext cx="448016" cy="159289"/>
            <a:chOff x="4405045" y="960533"/>
            <a:chExt cx="680462" cy="241934"/>
          </a:xfrm>
        </p:grpSpPr>
        <p:grpSp>
          <p:nvGrpSpPr>
            <p:cNvPr id="571" name="Google Shape;571;p51"/>
            <p:cNvGrpSpPr/>
            <p:nvPr/>
          </p:nvGrpSpPr>
          <p:grpSpPr>
            <a:xfrm>
              <a:off x="4405045" y="960533"/>
              <a:ext cx="680462" cy="241934"/>
              <a:chOff x="4405045" y="960533"/>
              <a:chExt cx="680462" cy="241934"/>
            </a:xfrm>
          </p:grpSpPr>
          <p:sp>
            <p:nvSpPr>
              <p:cNvPr id="572" name="Google Shape;572;p51"/>
              <p:cNvSpPr/>
              <p:nvPr/>
            </p:nvSpPr>
            <p:spPr>
              <a:xfrm rot="2700000">
                <a:off x="4663796" y="997170"/>
                <a:ext cx="163342" cy="168857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573" name="Google Shape;573;p51"/>
              <p:cNvSpPr/>
              <p:nvPr/>
            </p:nvSpPr>
            <p:spPr>
              <a:xfrm rot="-2700000">
                <a:off x="4436501" y="995607"/>
                <a:ext cx="151887" cy="151887"/>
              </a:xfrm>
              <a:prstGeom prst="arc">
                <a:avLst>
                  <a:gd name="adj1" fmla="val 17826268"/>
                  <a:gd name="adj2" fmla="val 0"/>
                </a:avLst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cxnSp>
            <p:nvCxnSpPr>
              <p:cNvPr id="574" name="Google Shape;574;p51"/>
              <p:cNvCxnSpPr>
                <a:stCxn id="573" idx="2"/>
                <a:endCxn id="572" idx="1"/>
              </p:cNvCxnSpPr>
              <p:nvPr/>
            </p:nvCxnSpPr>
            <p:spPr>
              <a:xfrm rot="-5400000" flipH="1">
                <a:off x="4564345" y="1019650"/>
                <a:ext cx="123300" cy="119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575" name="Google Shape;575;p51"/>
              <p:cNvSpPr/>
              <p:nvPr/>
            </p:nvSpPr>
            <p:spPr>
              <a:xfrm rot="-8100000" flipH="1">
                <a:off x="4436501" y="1019123"/>
                <a:ext cx="151887" cy="151887"/>
              </a:xfrm>
              <a:prstGeom prst="arc">
                <a:avLst>
                  <a:gd name="adj1" fmla="val 17776405"/>
                  <a:gd name="adj2" fmla="val 0"/>
                </a:avLst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cxnSp>
            <p:nvCxnSpPr>
              <p:cNvPr id="576" name="Google Shape;576;p51"/>
              <p:cNvCxnSpPr>
                <a:stCxn id="575" idx="2"/>
              </p:cNvCxnSpPr>
              <p:nvPr/>
            </p:nvCxnSpPr>
            <p:spPr>
              <a:xfrm rot="-5400000">
                <a:off x="4564345" y="1027266"/>
                <a:ext cx="123300" cy="119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577" name="Google Shape;577;p51"/>
              <p:cNvSpPr/>
              <p:nvPr/>
            </p:nvSpPr>
            <p:spPr>
              <a:xfrm rot="2700000" flipH="1">
                <a:off x="4902164" y="991990"/>
                <a:ext cx="151887" cy="151887"/>
              </a:xfrm>
              <a:prstGeom prst="arc">
                <a:avLst>
                  <a:gd name="adj1" fmla="val 17826268"/>
                  <a:gd name="adj2" fmla="val 0"/>
                </a:avLst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cxnSp>
            <p:nvCxnSpPr>
              <p:cNvPr id="578" name="Google Shape;578;p51"/>
              <p:cNvCxnSpPr>
                <a:stCxn id="577" idx="2"/>
              </p:cNvCxnSpPr>
              <p:nvPr/>
            </p:nvCxnSpPr>
            <p:spPr>
              <a:xfrm rot="5400000">
                <a:off x="4802907" y="1016033"/>
                <a:ext cx="123300" cy="119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579" name="Google Shape;579;p51"/>
              <p:cNvSpPr/>
              <p:nvPr/>
            </p:nvSpPr>
            <p:spPr>
              <a:xfrm rot="8100000">
                <a:off x="4902164" y="1015506"/>
                <a:ext cx="151887" cy="151887"/>
              </a:xfrm>
              <a:prstGeom prst="arc">
                <a:avLst>
                  <a:gd name="adj1" fmla="val 17776405"/>
                  <a:gd name="adj2" fmla="val 0"/>
                </a:avLst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cxnSp>
            <p:nvCxnSpPr>
              <p:cNvPr id="580" name="Google Shape;580;p51"/>
              <p:cNvCxnSpPr>
                <a:stCxn id="579" idx="2"/>
              </p:cNvCxnSpPr>
              <p:nvPr/>
            </p:nvCxnSpPr>
            <p:spPr>
              <a:xfrm rot="5400000" flipH="1">
                <a:off x="4802907" y="1023649"/>
                <a:ext cx="123300" cy="119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581" name="Google Shape;581;p51"/>
            <p:cNvCxnSpPr>
              <a:stCxn id="573" idx="2"/>
              <a:endCxn id="575" idx="2"/>
            </p:cNvCxnSpPr>
            <p:nvPr/>
          </p:nvCxnSpPr>
          <p:spPr>
            <a:xfrm rot="5400000">
              <a:off x="4500745" y="1083250"/>
              <a:ext cx="1308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51"/>
            <p:cNvCxnSpPr/>
            <p:nvPr/>
          </p:nvCxnSpPr>
          <p:spPr>
            <a:xfrm flipH="1">
              <a:off x="4527184" y="999281"/>
              <a:ext cx="900" cy="167700"/>
            </a:xfrm>
            <a:prstGeom prst="straightConnector1">
              <a:avLst/>
            </a:prstGeom>
            <a:noFill/>
            <a:ln w="952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51"/>
            <p:cNvCxnSpPr>
              <a:stCxn id="577" idx="2"/>
              <a:endCxn id="579" idx="2"/>
            </p:cNvCxnSpPr>
            <p:nvPr/>
          </p:nvCxnSpPr>
          <p:spPr>
            <a:xfrm rot="5400000">
              <a:off x="4859007" y="1079633"/>
              <a:ext cx="1308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51"/>
            <p:cNvCxnSpPr/>
            <p:nvPr/>
          </p:nvCxnSpPr>
          <p:spPr>
            <a:xfrm>
              <a:off x="4962470" y="999281"/>
              <a:ext cx="900" cy="167700"/>
            </a:xfrm>
            <a:prstGeom prst="straightConnector1">
              <a:avLst/>
            </a:prstGeom>
            <a:noFill/>
            <a:ln w="952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51"/>
            <p:cNvCxnSpPr>
              <a:stCxn id="572" idx="3"/>
              <a:endCxn id="572" idx="0"/>
            </p:cNvCxnSpPr>
            <p:nvPr/>
          </p:nvCxnSpPr>
          <p:spPr>
            <a:xfrm rot="5400000">
              <a:off x="4745467" y="1079799"/>
              <a:ext cx="117600" cy="18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51"/>
            <p:cNvCxnSpPr/>
            <p:nvPr/>
          </p:nvCxnSpPr>
          <p:spPr>
            <a:xfrm flipH="1">
              <a:off x="4725475" y="1001074"/>
              <a:ext cx="900" cy="162300"/>
            </a:xfrm>
            <a:prstGeom prst="straightConnector1">
              <a:avLst/>
            </a:prstGeom>
            <a:noFill/>
            <a:ln w="952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7" name="Google Shape;587;p51"/>
            <p:cNvCxnSpPr/>
            <p:nvPr/>
          </p:nvCxnSpPr>
          <p:spPr>
            <a:xfrm flipH="1">
              <a:off x="4764450" y="1001074"/>
              <a:ext cx="900" cy="162300"/>
            </a:xfrm>
            <a:prstGeom prst="straightConnector1">
              <a:avLst/>
            </a:prstGeom>
            <a:noFill/>
            <a:ln w="952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8" name="Google Shape;588;p51"/>
            <p:cNvCxnSpPr>
              <a:stCxn id="572" idx="2"/>
              <a:endCxn id="572" idx="1"/>
            </p:cNvCxnSpPr>
            <p:nvPr/>
          </p:nvCxnSpPr>
          <p:spPr>
            <a:xfrm rot="5400000">
              <a:off x="4628017" y="1081749"/>
              <a:ext cx="117600" cy="18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9" name="Google Shape;589;p51"/>
          <p:cNvSpPr txBox="1"/>
          <p:nvPr/>
        </p:nvSpPr>
        <p:spPr>
          <a:xfrm rot="5400000">
            <a:off x="8127561" y="2440070"/>
            <a:ext cx="11247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lvl="0" algn="l" rtl="1"/>
            <a:r>
              <a:rPr lang="fa-IR" sz="1000" dirty="0">
                <a:solidFill>
                  <a:schemeClr val="lt1"/>
                </a:solidFill>
                <a:latin typeface="Lato Light"/>
                <a:ea typeface="Lato Light"/>
                <a:cs typeface="B Nazanin" panose="00000400000000000000" pitchFamily="2" charset="-78"/>
                <a:sym typeface="Lato Light"/>
              </a:rPr>
              <a:t>درباره روز </a:t>
            </a:r>
            <a:r>
              <a:rPr lang="en-US" sz="1000" dirty="0">
                <a:solidFill>
                  <a:schemeClr val="lt1"/>
                </a:solidFill>
                <a:latin typeface="Lato Light"/>
                <a:ea typeface="Lato Light"/>
                <a:cs typeface="B Nazanin" panose="00000400000000000000" pitchFamily="2" charset="-78"/>
                <a:sym typeface="Lato Light"/>
              </a:rPr>
              <a:t>DNA</a:t>
            </a:r>
            <a:endParaRPr sz="1000" dirty="0">
              <a:solidFill>
                <a:schemeClr val="lt1"/>
              </a:solidFill>
              <a:latin typeface="Lato Black"/>
              <a:ea typeface="Lato Black"/>
              <a:cs typeface="B Nazanin" panose="00000400000000000000" pitchFamily="2" charset="-78"/>
              <a:sym typeface="Lato Black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52"/>
          <p:cNvSpPr txBox="1">
            <a:spLocks noGrp="1"/>
          </p:cNvSpPr>
          <p:nvPr>
            <p:ph type="title"/>
          </p:nvPr>
        </p:nvSpPr>
        <p:spPr>
          <a:xfrm>
            <a:off x="1077750" y="3247288"/>
            <a:ext cx="3136200" cy="9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fa-IR" dirty="0">
                <a:latin typeface="Lato Light"/>
                <a:ea typeface="Lato Light"/>
                <a:cs typeface="B Nazanin" panose="00000400000000000000" pitchFamily="2" charset="-78"/>
                <a:sym typeface="Lato Light"/>
              </a:rPr>
              <a:t>یک تصویر همیشه تقویت می</a:t>
            </a:r>
            <a:br>
              <a:rPr lang="fa-IR" dirty="0">
                <a:latin typeface="Lato Light"/>
                <a:ea typeface="Lato Light"/>
                <a:cs typeface="B Nazanin" panose="00000400000000000000" pitchFamily="2" charset="-78"/>
                <a:sym typeface="Lato Light"/>
              </a:rPr>
            </a:br>
            <a:r>
              <a:rPr lang="fa-IR" dirty="0">
                <a:latin typeface="Lato Light"/>
                <a:ea typeface="Lato Light"/>
                <a:cs typeface="B Nazanin" panose="00000400000000000000" pitchFamily="2" charset="-78"/>
                <a:sym typeface="Lato Light"/>
              </a:rPr>
              <a:t> شود</a:t>
            </a:r>
            <a:br>
              <a:rPr lang="fa-IR" dirty="0">
                <a:latin typeface="Lato Light"/>
                <a:ea typeface="Lato Light"/>
                <a:cs typeface="B Nazanin" panose="00000400000000000000" pitchFamily="2" charset="-78"/>
                <a:sym typeface="Lato Light"/>
              </a:rPr>
            </a:br>
            <a:r>
              <a:rPr lang="fa-IR" dirty="0">
                <a:latin typeface="Lato Light"/>
                <a:ea typeface="Lato Light"/>
                <a:cs typeface="B Nazanin" panose="00000400000000000000" pitchFamily="2" charset="-78"/>
                <a:sym typeface="Lato Light"/>
              </a:rPr>
              <a:t>مفهوم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595" name="Google Shape;595;p52"/>
          <p:cNvSpPr txBox="1">
            <a:spLocks noGrp="1"/>
          </p:cNvSpPr>
          <p:nvPr>
            <p:ph type="subTitle" idx="1"/>
          </p:nvPr>
        </p:nvSpPr>
        <p:spPr>
          <a:xfrm>
            <a:off x="4539150" y="3247413"/>
            <a:ext cx="3527100" cy="9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lnSpc>
                <a:spcPct val="150000"/>
              </a:lnSpc>
            </a:pPr>
            <a:r>
              <a:rPr lang="fa-IR" dirty="0">
                <a:cs typeface="B Nazanin" panose="00000400000000000000" pitchFamily="2" charset="-78"/>
              </a:rPr>
              <a:t>با استفاده از این قالب پاورپوینت حرفه ای و زیبا، شما می توانید به راحتی اطلاعات درباره ژنتیک و </a:t>
            </a:r>
            <a:r>
              <a:rPr lang="en-US" dirty="0">
                <a:cs typeface="B Nazanin" panose="00000400000000000000" pitchFamily="2" charset="-78"/>
              </a:rPr>
              <a:t>DNA </a:t>
            </a:r>
            <a:r>
              <a:rPr lang="fa-IR" dirty="0">
                <a:cs typeface="B Nazanin" panose="00000400000000000000" pitchFamily="2" charset="-78"/>
              </a:rPr>
              <a:t>را به دیگران منتقل کنید.</a:t>
            </a:r>
            <a:endParaRPr dirty="0">
              <a:cs typeface="B Nazanin" panose="00000400000000000000" pitchFamily="2" charset="-78"/>
            </a:endParaRPr>
          </a:p>
        </p:txBody>
      </p:sp>
      <p:pic>
        <p:nvPicPr>
          <p:cNvPr id="596" name="Google Shape;596;p52"/>
          <p:cNvPicPr preferRelativeResize="0"/>
          <p:nvPr/>
        </p:nvPicPr>
        <p:blipFill rotWithShape="1">
          <a:blip r:embed="rId3">
            <a:alphaModFix/>
          </a:blip>
          <a:srcRect t="52439" b="4311"/>
          <a:stretch/>
        </p:blipFill>
        <p:spPr>
          <a:xfrm>
            <a:off x="720000" y="511900"/>
            <a:ext cx="7704003" cy="238017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97" name="Google Shape;597;p52"/>
          <p:cNvCxnSpPr/>
          <p:nvPr/>
        </p:nvCxnSpPr>
        <p:spPr>
          <a:xfrm>
            <a:off x="4367000" y="3307013"/>
            <a:ext cx="0" cy="8760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53"/>
          <p:cNvSpPr txBox="1">
            <a:spLocks noGrp="1"/>
          </p:cNvSpPr>
          <p:nvPr>
            <p:ph type="subTitle" idx="6"/>
          </p:nvPr>
        </p:nvSpPr>
        <p:spPr>
          <a:xfrm>
            <a:off x="6413088" y="1503866"/>
            <a:ext cx="2010900" cy="37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1200"/>
              </a:spcAft>
              <a:buNone/>
            </a:pPr>
            <a:r>
              <a:rPr lang="fa-IR" dirty="0">
                <a:cs typeface="B Nazanin" panose="00000400000000000000" pitchFamily="2" charset="-78"/>
              </a:rPr>
              <a:t>عنوان در اینجا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603" name="Google Shape;603;p53"/>
          <p:cNvSpPr txBox="1">
            <a:spLocks noGrp="1"/>
          </p:cNvSpPr>
          <p:nvPr>
            <p:ph type="subTitle" idx="8"/>
          </p:nvPr>
        </p:nvSpPr>
        <p:spPr>
          <a:xfrm>
            <a:off x="6413088" y="1881465"/>
            <a:ext cx="2010900" cy="49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/>
            <a:r>
              <a:rPr lang="fa-IR" dirty="0">
                <a:cs typeface="B Nazanin" panose="00000400000000000000" pitchFamily="2" charset="-78"/>
              </a:rPr>
              <a:t>قالب پاورپوینت ژنتیک قابل ویرایش می باشد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604" name="Google Shape;604;p5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rtl="1"/>
            <a:r>
              <a:rPr lang="fa-IR" dirty="0">
                <a:latin typeface="Lato Light"/>
                <a:ea typeface="Lato Light"/>
                <a:cs typeface="B Nazanin" panose="00000400000000000000" pitchFamily="2" charset="-78"/>
                <a:sym typeface="Lato Light"/>
              </a:rPr>
              <a:t>تعامل با </a:t>
            </a:r>
            <a:r>
              <a:rPr lang="fa-IR" dirty="0">
                <a:latin typeface="Lato Black"/>
                <a:ea typeface="Lato Black"/>
                <a:cs typeface="B Nazanin" panose="00000400000000000000" pitchFamily="2" charset="-78"/>
                <a:sym typeface="Lato Black"/>
              </a:rPr>
              <a:t>پروتئین ها</a:t>
            </a:r>
            <a:endParaRPr dirty="0">
              <a:latin typeface="Lato Black"/>
              <a:ea typeface="Lato Black"/>
              <a:cs typeface="B Nazanin" panose="00000400000000000000" pitchFamily="2" charset="-78"/>
              <a:sym typeface="Lato Black"/>
            </a:endParaRPr>
          </a:p>
        </p:txBody>
      </p:sp>
      <p:sp>
        <p:nvSpPr>
          <p:cNvPr id="605" name="Google Shape;605;p53"/>
          <p:cNvSpPr txBox="1">
            <a:spLocks noGrp="1"/>
          </p:cNvSpPr>
          <p:nvPr>
            <p:ph type="subTitle" idx="1"/>
          </p:nvPr>
        </p:nvSpPr>
        <p:spPr>
          <a:xfrm>
            <a:off x="719988" y="1500616"/>
            <a:ext cx="2010900" cy="37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Aft>
                <a:spcPts val="1200"/>
              </a:spcAft>
            </a:pPr>
            <a:r>
              <a:rPr lang="fa-IR" dirty="0">
                <a:cs typeface="B Nazanin" panose="00000400000000000000" pitchFamily="2" charset="-78"/>
              </a:rPr>
              <a:t>عنوان در اینجا</a:t>
            </a:r>
          </a:p>
        </p:txBody>
      </p:sp>
      <p:sp>
        <p:nvSpPr>
          <p:cNvPr id="606" name="Google Shape;606;p53"/>
          <p:cNvSpPr txBox="1">
            <a:spLocks noGrp="1"/>
          </p:cNvSpPr>
          <p:nvPr>
            <p:ph type="subTitle" idx="2"/>
          </p:nvPr>
        </p:nvSpPr>
        <p:spPr>
          <a:xfrm>
            <a:off x="6413088" y="3261175"/>
            <a:ext cx="2010900" cy="37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Aft>
                <a:spcPts val="1200"/>
              </a:spcAft>
            </a:pPr>
            <a:r>
              <a:rPr lang="fa-IR" dirty="0">
                <a:cs typeface="B Nazanin" panose="00000400000000000000" pitchFamily="2" charset="-78"/>
              </a:rPr>
              <a:t>عنوان در اینجا</a:t>
            </a:r>
          </a:p>
        </p:txBody>
      </p:sp>
      <p:sp>
        <p:nvSpPr>
          <p:cNvPr id="607" name="Google Shape;607;p53"/>
          <p:cNvSpPr txBox="1">
            <a:spLocks noGrp="1"/>
          </p:cNvSpPr>
          <p:nvPr>
            <p:ph type="subTitle" idx="3"/>
          </p:nvPr>
        </p:nvSpPr>
        <p:spPr>
          <a:xfrm>
            <a:off x="719988" y="1876817"/>
            <a:ext cx="2010900" cy="4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/>
            <a:r>
              <a:rPr lang="fa-IR" dirty="0">
                <a:cs typeface="B Nazanin" panose="00000400000000000000" pitchFamily="2" charset="-78"/>
              </a:rPr>
              <a:t>قالب پاورپوینت ژنتیک قابل ویرایش می باشد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608" name="Google Shape;608;p53"/>
          <p:cNvSpPr txBox="1">
            <a:spLocks noGrp="1"/>
          </p:cNvSpPr>
          <p:nvPr>
            <p:ph type="subTitle" idx="4"/>
          </p:nvPr>
        </p:nvSpPr>
        <p:spPr>
          <a:xfrm>
            <a:off x="6413088" y="3635975"/>
            <a:ext cx="2010900" cy="4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/>
            <a:r>
              <a:rPr lang="fa-IR" dirty="0">
                <a:cs typeface="B Nazanin" panose="00000400000000000000" pitchFamily="2" charset="-78"/>
              </a:rPr>
              <a:t>قالب پاورپوینت ژنتیک قابل ویرایش می باشد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609" name="Google Shape;609;p53"/>
          <p:cNvSpPr txBox="1">
            <a:spLocks noGrp="1"/>
          </p:cNvSpPr>
          <p:nvPr>
            <p:ph type="subTitle" idx="5"/>
          </p:nvPr>
        </p:nvSpPr>
        <p:spPr>
          <a:xfrm>
            <a:off x="719988" y="3262198"/>
            <a:ext cx="2010900" cy="37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Aft>
                <a:spcPts val="1200"/>
              </a:spcAft>
            </a:pPr>
            <a:r>
              <a:rPr lang="fa-IR" dirty="0">
                <a:cs typeface="B Nazanin" panose="00000400000000000000" pitchFamily="2" charset="-78"/>
              </a:rPr>
              <a:t>عنوان در اینجا</a:t>
            </a:r>
          </a:p>
        </p:txBody>
      </p:sp>
      <p:sp>
        <p:nvSpPr>
          <p:cNvPr id="610" name="Google Shape;610;p53"/>
          <p:cNvSpPr txBox="1">
            <a:spLocks noGrp="1"/>
          </p:cNvSpPr>
          <p:nvPr>
            <p:ph type="subTitle" idx="7"/>
          </p:nvPr>
        </p:nvSpPr>
        <p:spPr>
          <a:xfrm>
            <a:off x="719988" y="3640125"/>
            <a:ext cx="2010900" cy="49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/>
            <a:r>
              <a:rPr lang="fa-IR" dirty="0">
                <a:cs typeface="B Nazanin" panose="00000400000000000000" pitchFamily="2" charset="-78"/>
              </a:rPr>
              <a:t>قالب پاورپوینت ژنتیک قابل ویرایش می باشد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611" name="Google Shape;611;p53"/>
          <p:cNvSpPr/>
          <p:nvPr/>
        </p:nvSpPr>
        <p:spPr>
          <a:xfrm>
            <a:off x="2786925" y="1580627"/>
            <a:ext cx="720000" cy="72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dk2"/>
                </a:solidFill>
                <a:latin typeface="Lato"/>
                <a:ea typeface="Lato"/>
                <a:cs typeface="B Nazanin" panose="00000400000000000000" pitchFamily="2" charset="-78"/>
                <a:sym typeface="Lato"/>
              </a:rPr>
              <a:t>01</a:t>
            </a:r>
            <a:endParaRPr sz="3000" b="1">
              <a:solidFill>
                <a:schemeClr val="dk2"/>
              </a:solidFill>
              <a:latin typeface="Lato"/>
              <a:ea typeface="Lato"/>
              <a:cs typeface="B Nazanin" panose="00000400000000000000" pitchFamily="2" charset="-78"/>
              <a:sym typeface="Lato"/>
            </a:endParaRPr>
          </a:p>
        </p:txBody>
      </p:sp>
      <p:sp>
        <p:nvSpPr>
          <p:cNvPr id="612" name="Google Shape;612;p53"/>
          <p:cNvSpPr/>
          <p:nvPr/>
        </p:nvSpPr>
        <p:spPr>
          <a:xfrm>
            <a:off x="2786925" y="3347033"/>
            <a:ext cx="720000" cy="72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dk2"/>
                </a:solidFill>
                <a:latin typeface="Lato"/>
                <a:ea typeface="Lato"/>
                <a:cs typeface="B Nazanin" panose="00000400000000000000" pitchFamily="2" charset="-78"/>
                <a:sym typeface="Lato"/>
              </a:rPr>
              <a:t>03</a:t>
            </a:r>
            <a:endParaRPr sz="3000" b="1">
              <a:solidFill>
                <a:schemeClr val="dk2"/>
              </a:solidFill>
              <a:latin typeface="Lato"/>
              <a:ea typeface="Lato"/>
              <a:cs typeface="B Nazanin" panose="00000400000000000000" pitchFamily="2" charset="-78"/>
              <a:sym typeface="Lato"/>
            </a:endParaRPr>
          </a:p>
        </p:txBody>
      </p:sp>
      <p:sp>
        <p:nvSpPr>
          <p:cNvPr id="613" name="Google Shape;613;p53"/>
          <p:cNvSpPr/>
          <p:nvPr/>
        </p:nvSpPr>
        <p:spPr>
          <a:xfrm>
            <a:off x="5637075" y="1580180"/>
            <a:ext cx="720900" cy="720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dk2"/>
                </a:solidFill>
                <a:latin typeface="Lato"/>
                <a:ea typeface="Lato"/>
                <a:cs typeface="B Nazanin" panose="00000400000000000000" pitchFamily="2" charset="-78"/>
                <a:sym typeface="Lato"/>
              </a:rPr>
              <a:t>02</a:t>
            </a:r>
            <a:endParaRPr sz="3000" b="1">
              <a:solidFill>
                <a:schemeClr val="dk2"/>
              </a:solidFill>
              <a:latin typeface="Lato"/>
              <a:ea typeface="Lato"/>
              <a:cs typeface="B Nazanin" panose="00000400000000000000" pitchFamily="2" charset="-78"/>
              <a:sym typeface="Lato"/>
            </a:endParaRPr>
          </a:p>
        </p:txBody>
      </p:sp>
      <p:sp>
        <p:nvSpPr>
          <p:cNvPr id="614" name="Google Shape;614;p53"/>
          <p:cNvSpPr/>
          <p:nvPr/>
        </p:nvSpPr>
        <p:spPr>
          <a:xfrm>
            <a:off x="5637525" y="3347035"/>
            <a:ext cx="720000" cy="72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dk2"/>
                </a:solidFill>
                <a:latin typeface="Lato"/>
                <a:ea typeface="Lato"/>
                <a:cs typeface="B Nazanin" panose="00000400000000000000" pitchFamily="2" charset="-78"/>
                <a:sym typeface="Lato"/>
              </a:rPr>
              <a:t>04</a:t>
            </a:r>
            <a:endParaRPr sz="3000" b="1">
              <a:solidFill>
                <a:schemeClr val="dk2"/>
              </a:solidFill>
              <a:latin typeface="Lato"/>
              <a:ea typeface="Lato"/>
              <a:cs typeface="B Nazanin" panose="00000400000000000000" pitchFamily="2" charset="-78"/>
              <a:sym typeface="Lato"/>
            </a:endParaRPr>
          </a:p>
        </p:txBody>
      </p:sp>
      <p:pic>
        <p:nvPicPr>
          <p:cNvPr id="615" name="Google Shape;615;p53"/>
          <p:cNvPicPr preferRelativeResize="0"/>
          <p:nvPr/>
        </p:nvPicPr>
        <p:blipFill rotWithShape="1">
          <a:blip r:embed="rId3">
            <a:alphaModFix/>
          </a:blip>
          <a:srcRect l="19345" t="1380" r="17985" b="1380"/>
          <a:stretch/>
        </p:blipFill>
        <p:spPr>
          <a:xfrm>
            <a:off x="3648222" y="1868439"/>
            <a:ext cx="1848003" cy="19112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54"/>
          <p:cNvSpPr txBox="1">
            <a:spLocks noGrp="1"/>
          </p:cNvSpPr>
          <p:nvPr>
            <p:ph type="title"/>
          </p:nvPr>
        </p:nvSpPr>
        <p:spPr>
          <a:xfrm flipH="1">
            <a:off x="4039300" y="2048543"/>
            <a:ext cx="3609300" cy="12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rtl="1"/>
            <a:r>
              <a:rPr lang="fa-IR" dirty="0">
                <a:latin typeface="Lato Light"/>
                <a:ea typeface="Lato Light"/>
                <a:cs typeface="B Nazanin" panose="00000400000000000000" pitchFamily="2" charset="-78"/>
                <a:sym typeface="Lato Light"/>
              </a:rPr>
              <a:t>توابع </a:t>
            </a:r>
            <a:r>
              <a:rPr lang="en-US" dirty="0">
                <a:latin typeface="Lato Light"/>
                <a:ea typeface="Lato Light"/>
                <a:cs typeface="B Nazanin" panose="00000400000000000000" pitchFamily="2" charset="-78"/>
                <a:sym typeface="Lato Light"/>
              </a:rPr>
              <a:t>DNA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621" name="Google Shape;621;p54"/>
          <p:cNvSpPr txBox="1">
            <a:spLocks noGrp="1"/>
          </p:cNvSpPr>
          <p:nvPr>
            <p:ph type="subTitle" idx="1"/>
          </p:nvPr>
        </p:nvSpPr>
        <p:spPr>
          <a:xfrm flipH="1">
            <a:off x="4424025" y="3582208"/>
            <a:ext cx="2840100" cy="7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fa-IR" dirty="0">
                <a:cs typeface="B Nazanin" panose="00000400000000000000" pitchFamily="2" charset="-78"/>
              </a:rPr>
              <a:t>در صورت نیاز می توانید زیرنویس را در اینجا وارد کنید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622" name="Google Shape;622;p54"/>
          <p:cNvSpPr txBox="1">
            <a:spLocks noGrp="1"/>
          </p:cNvSpPr>
          <p:nvPr>
            <p:ph type="title" idx="2"/>
          </p:nvPr>
        </p:nvSpPr>
        <p:spPr>
          <a:xfrm flipH="1">
            <a:off x="5363350" y="844893"/>
            <a:ext cx="961200" cy="9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cs typeface="B Nazanin" panose="00000400000000000000" pitchFamily="2" charset="-78"/>
              </a:rPr>
              <a:t>02</a:t>
            </a:r>
            <a:endParaRPr>
              <a:cs typeface="B Nazanin" panose="00000400000000000000" pitchFamily="2" charset="-78"/>
            </a:endParaRPr>
          </a:p>
        </p:txBody>
      </p:sp>
      <p:pic>
        <p:nvPicPr>
          <p:cNvPr id="623" name="Google Shape;623;p54"/>
          <p:cNvPicPr preferRelativeResize="0"/>
          <p:nvPr/>
        </p:nvPicPr>
        <p:blipFill rotWithShape="1">
          <a:blip r:embed="rId3">
            <a:alphaModFix/>
          </a:blip>
          <a:srcRect b="2123"/>
          <a:stretch/>
        </p:blipFill>
        <p:spPr>
          <a:xfrm>
            <a:off x="1073625" y="1476375"/>
            <a:ext cx="2067175" cy="3202048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Google Shape;624;p54"/>
          <p:cNvSpPr txBox="1"/>
          <p:nvPr/>
        </p:nvSpPr>
        <p:spPr>
          <a:xfrm rot="5400000">
            <a:off x="8514275" y="1089675"/>
            <a:ext cx="338100" cy="2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>
                <a:solidFill>
                  <a:schemeClr val="lt1"/>
                </a:solidFill>
                <a:latin typeface="Lato"/>
                <a:ea typeface="Lato"/>
                <a:cs typeface="B Nazanin" panose="00000400000000000000" pitchFamily="2" charset="-78"/>
                <a:sym typeface="Lato"/>
              </a:rPr>
              <a:t>2022</a:t>
            </a:r>
            <a:endParaRPr sz="1000" dirty="0">
              <a:solidFill>
                <a:schemeClr val="lt1"/>
              </a:solidFill>
              <a:latin typeface="Lato Black"/>
              <a:ea typeface="Lato Black"/>
              <a:cs typeface="B Nazanin" panose="00000400000000000000" pitchFamily="2" charset="-78"/>
              <a:sym typeface="Lato Black"/>
            </a:endParaRPr>
          </a:p>
        </p:txBody>
      </p:sp>
      <p:grpSp>
        <p:nvGrpSpPr>
          <p:cNvPr id="625" name="Google Shape;625;p54"/>
          <p:cNvGrpSpPr/>
          <p:nvPr/>
        </p:nvGrpSpPr>
        <p:grpSpPr>
          <a:xfrm rot="5400000">
            <a:off x="8459352" y="525364"/>
            <a:ext cx="448016" cy="159289"/>
            <a:chOff x="4405045" y="960533"/>
            <a:chExt cx="680462" cy="241934"/>
          </a:xfrm>
        </p:grpSpPr>
        <p:grpSp>
          <p:nvGrpSpPr>
            <p:cNvPr id="626" name="Google Shape;626;p54"/>
            <p:cNvGrpSpPr/>
            <p:nvPr/>
          </p:nvGrpSpPr>
          <p:grpSpPr>
            <a:xfrm>
              <a:off x="4405045" y="960533"/>
              <a:ext cx="680462" cy="241934"/>
              <a:chOff x="4405045" y="960533"/>
              <a:chExt cx="680462" cy="241934"/>
            </a:xfrm>
          </p:grpSpPr>
          <p:sp>
            <p:nvSpPr>
              <p:cNvPr id="627" name="Google Shape;627;p54"/>
              <p:cNvSpPr/>
              <p:nvPr/>
            </p:nvSpPr>
            <p:spPr>
              <a:xfrm rot="2700000">
                <a:off x="4663796" y="997170"/>
                <a:ext cx="163342" cy="168857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628" name="Google Shape;628;p54"/>
              <p:cNvSpPr/>
              <p:nvPr/>
            </p:nvSpPr>
            <p:spPr>
              <a:xfrm rot="-2700000">
                <a:off x="4436501" y="995607"/>
                <a:ext cx="151887" cy="151887"/>
              </a:xfrm>
              <a:prstGeom prst="arc">
                <a:avLst>
                  <a:gd name="adj1" fmla="val 17826268"/>
                  <a:gd name="adj2" fmla="val 0"/>
                </a:avLst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cxnSp>
            <p:nvCxnSpPr>
              <p:cNvPr id="629" name="Google Shape;629;p54"/>
              <p:cNvCxnSpPr>
                <a:stCxn id="628" idx="2"/>
                <a:endCxn id="627" idx="1"/>
              </p:cNvCxnSpPr>
              <p:nvPr/>
            </p:nvCxnSpPr>
            <p:spPr>
              <a:xfrm rot="-5400000" flipH="1">
                <a:off x="4564345" y="1019650"/>
                <a:ext cx="123300" cy="119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630" name="Google Shape;630;p54"/>
              <p:cNvSpPr/>
              <p:nvPr/>
            </p:nvSpPr>
            <p:spPr>
              <a:xfrm rot="-8100000" flipH="1">
                <a:off x="4436501" y="1019123"/>
                <a:ext cx="151887" cy="151887"/>
              </a:xfrm>
              <a:prstGeom prst="arc">
                <a:avLst>
                  <a:gd name="adj1" fmla="val 17776405"/>
                  <a:gd name="adj2" fmla="val 0"/>
                </a:avLst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cxnSp>
            <p:nvCxnSpPr>
              <p:cNvPr id="631" name="Google Shape;631;p54"/>
              <p:cNvCxnSpPr>
                <a:stCxn id="630" idx="2"/>
              </p:cNvCxnSpPr>
              <p:nvPr/>
            </p:nvCxnSpPr>
            <p:spPr>
              <a:xfrm rot="-5400000">
                <a:off x="4564345" y="1027266"/>
                <a:ext cx="123300" cy="119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632" name="Google Shape;632;p54"/>
              <p:cNvSpPr/>
              <p:nvPr/>
            </p:nvSpPr>
            <p:spPr>
              <a:xfrm rot="2700000" flipH="1">
                <a:off x="4902164" y="991990"/>
                <a:ext cx="151887" cy="151887"/>
              </a:xfrm>
              <a:prstGeom prst="arc">
                <a:avLst>
                  <a:gd name="adj1" fmla="val 17826268"/>
                  <a:gd name="adj2" fmla="val 0"/>
                </a:avLst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cxnSp>
            <p:nvCxnSpPr>
              <p:cNvPr id="633" name="Google Shape;633;p54"/>
              <p:cNvCxnSpPr>
                <a:stCxn id="632" idx="2"/>
              </p:cNvCxnSpPr>
              <p:nvPr/>
            </p:nvCxnSpPr>
            <p:spPr>
              <a:xfrm rot="5400000">
                <a:off x="4802907" y="1016033"/>
                <a:ext cx="123300" cy="119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634" name="Google Shape;634;p54"/>
              <p:cNvSpPr/>
              <p:nvPr/>
            </p:nvSpPr>
            <p:spPr>
              <a:xfrm rot="8100000">
                <a:off x="4902164" y="1015506"/>
                <a:ext cx="151887" cy="151887"/>
              </a:xfrm>
              <a:prstGeom prst="arc">
                <a:avLst>
                  <a:gd name="adj1" fmla="val 17776405"/>
                  <a:gd name="adj2" fmla="val 0"/>
                </a:avLst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cxnSp>
            <p:nvCxnSpPr>
              <p:cNvPr id="635" name="Google Shape;635;p54"/>
              <p:cNvCxnSpPr>
                <a:stCxn id="634" idx="2"/>
              </p:cNvCxnSpPr>
              <p:nvPr/>
            </p:nvCxnSpPr>
            <p:spPr>
              <a:xfrm rot="5400000" flipH="1">
                <a:off x="4802907" y="1023649"/>
                <a:ext cx="123300" cy="119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636" name="Google Shape;636;p54"/>
            <p:cNvCxnSpPr>
              <a:stCxn id="628" idx="2"/>
              <a:endCxn id="630" idx="2"/>
            </p:cNvCxnSpPr>
            <p:nvPr/>
          </p:nvCxnSpPr>
          <p:spPr>
            <a:xfrm rot="5400000">
              <a:off x="4500745" y="1083250"/>
              <a:ext cx="1308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7" name="Google Shape;637;p54"/>
            <p:cNvCxnSpPr/>
            <p:nvPr/>
          </p:nvCxnSpPr>
          <p:spPr>
            <a:xfrm flipH="1">
              <a:off x="4527184" y="999281"/>
              <a:ext cx="900" cy="167700"/>
            </a:xfrm>
            <a:prstGeom prst="straightConnector1">
              <a:avLst/>
            </a:prstGeom>
            <a:noFill/>
            <a:ln w="952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8" name="Google Shape;638;p54"/>
            <p:cNvCxnSpPr>
              <a:stCxn id="632" idx="2"/>
              <a:endCxn id="634" idx="2"/>
            </p:cNvCxnSpPr>
            <p:nvPr/>
          </p:nvCxnSpPr>
          <p:spPr>
            <a:xfrm rot="5400000">
              <a:off x="4859007" y="1079633"/>
              <a:ext cx="1308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9" name="Google Shape;639;p54"/>
            <p:cNvCxnSpPr/>
            <p:nvPr/>
          </p:nvCxnSpPr>
          <p:spPr>
            <a:xfrm>
              <a:off x="4962470" y="999281"/>
              <a:ext cx="900" cy="167700"/>
            </a:xfrm>
            <a:prstGeom prst="straightConnector1">
              <a:avLst/>
            </a:prstGeom>
            <a:noFill/>
            <a:ln w="952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0" name="Google Shape;640;p54"/>
            <p:cNvCxnSpPr>
              <a:stCxn id="627" idx="3"/>
              <a:endCxn id="627" idx="0"/>
            </p:cNvCxnSpPr>
            <p:nvPr/>
          </p:nvCxnSpPr>
          <p:spPr>
            <a:xfrm rot="5400000">
              <a:off x="4745467" y="1079799"/>
              <a:ext cx="117600" cy="18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1" name="Google Shape;641;p54"/>
            <p:cNvCxnSpPr/>
            <p:nvPr/>
          </p:nvCxnSpPr>
          <p:spPr>
            <a:xfrm flipH="1">
              <a:off x="4725475" y="1001074"/>
              <a:ext cx="900" cy="162300"/>
            </a:xfrm>
            <a:prstGeom prst="straightConnector1">
              <a:avLst/>
            </a:prstGeom>
            <a:noFill/>
            <a:ln w="952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2" name="Google Shape;642;p54"/>
            <p:cNvCxnSpPr/>
            <p:nvPr/>
          </p:nvCxnSpPr>
          <p:spPr>
            <a:xfrm flipH="1">
              <a:off x="4764450" y="1001074"/>
              <a:ext cx="900" cy="162300"/>
            </a:xfrm>
            <a:prstGeom prst="straightConnector1">
              <a:avLst/>
            </a:prstGeom>
            <a:noFill/>
            <a:ln w="952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3" name="Google Shape;643;p54"/>
            <p:cNvCxnSpPr>
              <a:stCxn id="627" idx="2"/>
              <a:endCxn id="627" idx="1"/>
            </p:cNvCxnSpPr>
            <p:nvPr/>
          </p:nvCxnSpPr>
          <p:spPr>
            <a:xfrm rot="5400000">
              <a:off x="4628017" y="1081749"/>
              <a:ext cx="117600" cy="18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44" name="Google Shape;644;p54"/>
          <p:cNvSpPr txBox="1"/>
          <p:nvPr/>
        </p:nvSpPr>
        <p:spPr>
          <a:xfrm rot="5400000">
            <a:off x="8121000" y="2007749"/>
            <a:ext cx="11247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lvl="0" algn="r"/>
            <a:r>
              <a:rPr lang="fa-IR" sz="1000" dirty="0">
                <a:solidFill>
                  <a:schemeClr val="lt1"/>
                </a:solidFill>
                <a:latin typeface="Lato Light"/>
                <a:ea typeface="Lato Light"/>
                <a:cs typeface="B Nazanin" panose="00000400000000000000" pitchFamily="2" charset="-78"/>
                <a:sym typeface="Lato Light"/>
              </a:rPr>
              <a:t>درباره روز </a:t>
            </a:r>
            <a:r>
              <a:rPr lang="en-US" sz="1000" dirty="0">
                <a:solidFill>
                  <a:schemeClr val="lt1"/>
                </a:solidFill>
                <a:latin typeface="Lato Light"/>
                <a:ea typeface="Lato Light"/>
                <a:cs typeface="B Nazanin" panose="00000400000000000000" pitchFamily="2" charset="-78"/>
                <a:sym typeface="Lato Light"/>
              </a:rPr>
              <a:t>DNA</a:t>
            </a:r>
            <a:endParaRPr sz="1000" dirty="0">
              <a:solidFill>
                <a:schemeClr val="lt1"/>
              </a:solidFill>
              <a:latin typeface="Lato Black"/>
              <a:ea typeface="Lato Black"/>
              <a:cs typeface="B Nazanin" panose="00000400000000000000" pitchFamily="2" charset="-78"/>
              <a:sym typeface="Lato Black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9" name="Google Shape;649;p55"/>
          <p:cNvPicPr preferRelativeResize="0"/>
          <p:nvPr/>
        </p:nvPicPr>
        <p:blipFill rotWithShape="1">
          <a:blip r:embed="rId3">
            <a:alphaModFix/>
          </a:blip>
          <a:srcRect b="2037"/>
          <a:stretch/>
        </p:blipFill>
        <p:spPr>
          <a:xfrm>
            <a:off x="6801528" y="2418974"/>
            <a:ext cx="1627224" cy="2249923"/>
          </a:xfrm>
          <a:prstGeom prst="rect">
            <a:avLst/>
          </a:prstGeom>
          <a:noFill/>
          <a:ln>
            <a:noFill/>
          </a:ln>
        </p:spPr>
      </p:pic>
      <p:sp>
        <p:nvSpPr>
          <p:cNvPr id="650" name="Google Shape;650;p55"/>
          <p:cNvSpPr txBox="1">
            <a:spLocks noGrp="1"/>
          </p:cNvSpPr>
          <p:nvPr>
            <p:ph type="title"/>
          </p:nvPr>
        </p:nvSpPr>
        <p:spPr>
          <a:xfrm>
            <a:off x="2281038" y="895025"/>
            <a:ext cx="4581900" cy="246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fa-IR" b="0" dirty="0">
                <a:latin typeface="Lato Light"/>
                <a:ea typeface="Lato Light"/>
                <a:cs typeface="B Nazanin" panose="00000400000000000000" pitchFamily="2" charset="-78"/>
                <a:sym typeface="Lato Light"/>
              </a:rPr>
              <a:t>کلمات عالی</a:t>
            </a:r>
            <a:endParaRPr dirty="0">
              <a:cs typeface="B Nazanin" panose="00000400000000000000" pitchFamily="2" charset="-78"/>
            </a:endParaRPr>
          </a:p>
        </p:txBody>
      </p:sp>
      <p:pic>
        <p:nvPicPr>
          <p:cNvPr id="651" name="Google Shape;651;p55"/>
          <p:cNvPicPr preferRelativeResize="0"/>
          <p:nvPr/>
        </p:nvPicPr>
        <p:blipFill rotWithShape="1">
          <a:blip r:embed="rId4">
            <a:alphaModFix/>
          </a:blip>
          <a:srcRect l="29945" t="6866" r="29949" b="6874"/>
          <a:stretch/>
        </p:blipFill>
        <p:spPr>
          <a:xfrm>
            <a:off x="2281049" y="3436325"/>
            <a:ext cx="864102" cy="1314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2" name="Google Shape;652;p55"/>
          <p:cNvPicPr preferRelativeResize="0"/>
          <p:nvPr/>
        </p:nvPicPr>
        <p:blipFill rotWithShape="1">
          <a:blip r:embed="rId5">
            <a:alphaModFix/>
          </a:blip>
          <a:srcRect b="2123"/>
          <a:stretch/>
        </p:blipFill>
        <p:spPr>
          <a:xfrm>
            <a:off x="723750" y="2485499"/>
            <a:ext cx="1415701" cy="2192927"/>
          </a:xfrm>
          <a:prstGeom prst="rect">
            <a:avLst/>
          </a:prstGeom>
          <a:noFill/>
          <a:ln>
            <a:noFill/>
          </a:ln>
        </p:spPr>
      </p:pic>
      <p:sp>
        <p:nvSpPr>
          <p:cNvPr id="653" name="Google Shape;653;p55"/>
          <p:cNvSpPr txBox="1"/>
          <p:nvPr/>
        </p:nvSpPr>
        <p:spPr>
          <a:xfrm rot="5400000">
            <a:off x="8514275" y="1089675"/>
            <a:ext cx="338100" cy="2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lt1"/>
                </a:solidFill>
                <a:latin typeface="Lato"/>
                <a:ea typeface="Lato"/>
                <a:cs typeface="B Nazanin" panose="00000400000000000000" pitchFamily="2" charset="-78"/>
                <a:sym typeface="Lato"/>
              </a:rPr>
              <a:t>2022</a:t>
            </a:r>
            <a:endParaRPr sz="1000">
              <a:solidFill>
                <a:schemeClr val="lt1"/>
              </a:solidFill>
              <a:latin typeface="Lato Black"/>
              <a:ea typeface="Lato Black"/>
              <a:cs typeface="B Nazanin" panose="00000400000000000000" pitchFamily="2" charset="-78"/>
              <a:sym typeface="Lato Black"/>
            </a:endParaRPr>
          </a:p>
        </p:txBody>
      </p:sp>
      <p:grpSp>
        <p:nvGrpSpPr>
          <p:cNvPr id="654" name="Google Shape;654;p55"/>
          <p:cNvGrpSpPr/>
          <p:nvPr/>
        </p:nvGrpSpPr>
        <p:grpSpPr>
          <a:xfrm rot="5400000">
            <a:off x="8459352" y="525364"/>
            <a:ext cx="448016" cy="159289"/>
            <a:chOff x="4405045" y="960533"/>
            <a:chExt cx="680462" cy="241934"/>
          </a:xfrm>
        </p:grpSpPr>
        <p:grpSp>
          <p:nvGrpSpPr>
            <p:cNvPr id="655" name="Google Shape;655;p55"/>
            <p:cNvGrpSpPr/>
            <p:nvPr/>
          </p:nvGrpSpPr>
          <p:grpSpPr>
            <a:xfrm>
              <a:off x="4405045" y="960533"/>
              <a:ext cx="680462" cy="241934"/>
              <a:chOff x="4405045" y="960533"/>
              <a:chExt cx="680462" cy="241934"/>
            </a:xfrm>
          </p:grpSpPr>
          <p:sp>
            <p:nvSpPr>
              <p:cNvPr id="656" name="Google Shape;656;p55"/>
              <p:cNvSpPr/>
              <p:nvPr/>
            </p:nvSpPr>
            <p:spPr>
              <a:xfrm rot="2700000">
                <a:off x="4663796" y="997170"/>
                <a:ext cx="163342" cy="168857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657" name="Google Shape;657;p55"/>
              <p:cNvSpPr/>
              <p:nvPr/>
            </p:nvSpPr>
            <p:spPr>
              <a:xfrm rot="-2700000">
                <a:off x="4436501" y="995607"/>
                <a:ext cx="151887" cy="151887"/>
              </a:xfrm>
              <a:prstGeom prst="arc">
                <a:avLst>
                  <a:gd name="adj1" fmla="val 17826268"/>
                  <a:gd name="adj2" fmla="val 0"/>
                </a:avLst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cxnSp>
            <p:nvCxnSpPr>
              <p:cNvPr id="658" name="Google Shape;658;p55"/>
              <p:cNvCxnSpPr>
                <a:stCxn id="657" idx="2"/>
                <a:endCxn id="656" idx="1"/>
              </p:cNvCxnSpPr>
              <p:nvPr/>
            </p:nvCxnSpPr>
            <p:spPr>
              <a:xfrm rot="-5400000" flipH="1">
                <a:off x="4564345" y="1019650"/>
                <a:ext cx="123300" cy="119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659" name="Google Shape;659;p55"/>
              <p:cNvSpPr/>
              <p:nvPr/>
            </p:nvSpPr>
            <p:spPr>
              <a:xfrm rot="-8100000" flipH="1">
                <a:off x="4436501" y="1019123"/>
                <a:ext cx="151887" cy="151887"/>
              </a:xfrm>
              <a:prstGeom prst="arc">
                <a:avLst>
                  <a:gd name="adj1" fmla="val 17776405"/>
                  <a:gd name="adj2" fmla="val 0"/>
                </a:avLst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cxnSp>
            <p:nvCxnSpPr>
              <p:cNvPr id="660" name="Google Shape;660;p55"/>
              <p:cNvCxnSpPr>
                <a:stCxn id="659" idx="2"/>
              </p:cNvCxnSpPr>
              <p:nvPr/>
            </p:nvCxnSpPr>
            <p:spPr>
              <a:xfrm rot="-5400000">
                <a:off x="4564345" y="1027266"/>
                <a:ext cx="123300" cy="119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661" name="Google Shape;661;p55"/>
              <p:cNvSpPr/>
              <p:nvPr/>
            </p:nvSpPr>
            <p:spPr>
              <a:xfrm rot="2700000" flipH="1">
                <a:off x="4902164" y="991990"/>
                <a:ext cx="151887" cy="151887"/>
              </a:xfrm>
              <a:prstGeom prst="arc">
                <a:avLst>
                  <a:gd name="adj1" fmla="val 17826268"/>
                  <a:gd name="adj2" fmla="val 0"/>
                </a:avLst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cxnSp>
            <p:nvCxnSpPr>
              <p:cNvPr id="662" name="Google Shape;662;p55"/>
              <p:cNvCxnSpPr>
                <a:stCxn id="661" idx="2"/>
              </p:cNvCxnSpPr>
              <p:nvPr/>
            </p:nvCxnSpPr>
            <p:spPr>
              <a:xfrm rot="5400000">
                <a:off x="4802907" y="1016033"/>
                <a:ext cx="123300" cy="119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663" name="Google Shape;663;p55"/>
              <p:cNvSpPr/>
              <p:nvPr/>
            </p:nvSpPr>
            <p:spPr>
              <a:xfrm rot="8100000">
                <a:off x="4902164" y="1015506"/>
                <a:ext cx="151887" cy="151887"/>
              </a:xfrm>
              <a:prstGeom prst="arc">
                <a:avLst>
                  <a:gd name="adj1" fmla="val 17776405"/>
                  <a:gd name="adj2" fmla="val 0"/>
                </a:avLst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cxnSp>
            <p:nvCxnSpPr>
              <p:cNvPr id="664" name="Google Shape;664;p55"/>
              <p:cNvCxnSpPr>
                <a:stCxn id="663" idx="2"/>
              </p:cNvCxnSpPr>
              <p:nvPr/>
            </p:nvCxnSpPr>
            <p:spPr>
              <a:xfrm rot="5400000" flipH="1">
                <a:off x="4802907" y="1023649"/>
                <a:ext cx="123300" cy="119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665" name="Google Shape;665;p55"/>
            <p:cNvCxnSpPr>
              <a:stCxn id="657" idx="2"/>
              <a:endCxn id="659" idx="2"/>
            </p:cNvCxnSpPr>
            <p:nvPr/>
          </p:nvCxnSpPr>
          <p:spPr>
            <a:xfrm rot="5400000">
              <a:off x="4500745" y="1083250"/>
              <a:ext cx="1308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6" name="Google Shape;666;p55"/>
            <p:cNvCxnSpPr/>
            <p:nvPr/>
          </p:nvCxnSpPr>
          <p:spPr>
            <a:xfrm flipH="1">
              <a:off x="4527184" y="999281"/>
              <a:ext cx="900" cy="167700"/>
            </a:xfrm>
            <a:prstGeom prst="straightConnector1">
              <a:avLst/>
            </a:prstGeom>
            <a:noFill/>
            <a:ln w="952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7" name="Google Shape;667;p55"/>
            <p:cNvCxnSpPr>
              <a:stCxn id="661" idx="2"/>
              <a:endCxn id="663" idx="2"/>
            </p:cNvCxnSpPr>
            <p:nvPr/>
          </p:nvCxnSpPr>
          <p:spPr>
            <a:xfrm rot="5400000">
              <a:off x="4859007" y="1079633"/>
              <a:ext cx="1308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8" name="Google Shape;668;p55"/>
            <p:cNvCxnSpPr/>
            <p:nvPr/>
          </p:nvCxnSpPr>
          <p:spPr>
            <a:xfrm>
              <a:off x="4962470" y="999281"/>
              <a:ext cx="900" cy="167700"/>
            </a:xfrm>
            <a:prstGeom prst="straightConnector1">
              <a:avLst/>
            </a:prstGeom>
            <a:noFill/>
            <a:ln w="952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9" name="Google Shape;669;p55"/>
            <p:cNvCxnSpPr>
              <a:stCxn id="656" idx="3"/>
              <a:endCxn id="656" idx="0"/>
            </p:cNvCxnSpPr>
            <p:nvPr/>
          </p:nvCxnSpPr>
          <p:spPr>
            <a:xfrm rot="5400000">
              <a:off x="4745467" y="1079799"/>
              <a:ext cx="117600" cy="18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0" name="Google Shape;670;p55"/>
            <p:cNvCxnSpPr/>
            <p:nvPr/>
          </p:nvCxnSpPr>
          <p:spPr>
            <a:xfrm flipH="1">
              <a:off x="4725475" y="1001074"/>
              <a:ext cx="900" cy="162300"/>
            </a:xfrm>
            <a:prstGeom prst="straightConnector1">
              <a:avLst/>
            </a:prstGeom>
            <a:noFill/>
            <a:ln w="952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1" name="Google Shape;671;p55"/>
            <p:cNvCxnSpPr/>
            <p:nvPr/>
          </p:nvCxnSpPr>
          <p:spPr>
            <a:xfrm flipH="1">
              <a:off x="4764450" y="1001074"/>
              <a:ext cx="900" cy="162300"/>
            </a:xfrm>
            <a:prstGeom prst="straightConnector1">
              <a:avLst/>
            </a:prstGeom>
            <a:noFill/>
            <a:ln w="952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2" name="Google Shape;672;p55"/>
            <p:cNvCxnSpPr>
              <a:stCxn id="656" idx="2"/>
              <a:endCxn id="656" idx="1"/>
            </p:cNvCxnSpPr>
            <p:nvPr/>
          </p:nvCxnSpPr>
          <p:spPr>
            <a:xfrm rot="5400000">
              <a:off x="4628017" y="1081749"/>
              <a:ext cx="117600" cy="18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73" name="Google Shape;673;p55"/>
          <p:cNvSpPr txBox="1"/>
          <p:nvPr/>
        </p:nvSpPr>
        <p:spPr>
          <a:xfrm rot="5400000">
            <a:off x="8119694" y="2376899"/>
            <a:ext cx="11247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lvl="0" algn="l" rtl="1"/>
            <a:r>
              <a:rPr lang="fa-IR" sz="1000" dirty="0">
                <a:solidFill>
                  <a:schemeClr val="lt1"/>
                </a:solidFill>
                <a:latin typeface="Lato Light"/>
                <a:ea typeface="Lato Light"/>
                <a:cs typeface="B Nazanin" panose="00000400000000000000" pitchFamily="2" charset="-78"/>
                <a:sym typeface="Lato Light"/>
              </a:rPr>
              <a:t>درباره روز </a:t>
            </a:r>
            <a:r>
              <a:rPr lang="en-US" sz="1000" dirty="0">
                <a:solidFill>
                  <a:schemeClr val="lt1"/>
                </a:solidFill>
                <a:latin typeface="Lato Light"/>
                <a:ea typeface="Lato Light"/>
                <a:cs typeface="B Nazanin" panose="00000400000000000000" pitchFamily="2" charset="-78"/>
                <a:sym typeface="Lato Light"/>
              </a:rPr>
              <a:t>DNA</a:t>
            </a:r>
            <a:endParaRPr sz="1000" dirty="0">
              <a:solidFill>
                <a:schemeClr val="lt1"/>
              </a:solidFill>
              <a:latin typeface="Lato Black"/>
              <a:ea typeface="Lato Black"/>
              <a:cs typeface="B Nazanin" panose="00000400000000000000" pitchFamily="2" charset="-78"/>
              <a:sym typeface="Lato Black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5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rtl="1">
              <a:lnSpc>
                <a:spcPct val="130000"/>
              </a:lnSpc>
              <a:spcBef>
                <a:spcPts val="1700"/>
              </a:spcBef>
              <a:spcAft>
                <a:spcPts val="400"/>
              </a:spcAft>
            </a:pPr>
            <a:r>
              <a:rPr lang="fa-IR" dirty="0">
                <a:latin typeface="Lato Light"/>
                <a:ea typeface="Lato Light"/>
                <a:cs typeface="B Nazanin" panose="00000400000000000000" pitchFamily="2" charset="-78"/>
                <a:sym typeface="Lato Light"/>
              </a:rPr>
              <a:t>عملکردهای بیولوژیکی</a:t>
            </a:r>
            <a:endParaRPr dirty="0">
              <a:latin typeface="Lato Black"/>
              <a:ea typeface="Lato Black"/>
              <a:cs typeface="B Nazanin" panose="00000400000000000000" pitchFamily="2" charset="-78"/>
              <a:sym typeface="Lato Black"/>
            </a:endParaRPr>
          </a:p>
        </p:txBody>
      </p:sp>
      <p:sp>
        <p:nvSpPr>
          <p:cNvPr id="679" name="Google Shape;679;p56"/>
          <p:cNvSpPr txBox="1">
            <a:spLocks noGrp="1"/>
          </p:cNvSpPr>
          <p:nvPr>
            <p:ph type="subTitle" idx="1"/>
          </p:nvPr>
        </p:nvSpPr>
        <p:spPr>
          <a:xfrm>
            <a:off x="723750" y="3687450"/>
            <a:ext cx="1463700" cy="39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rtl="1"/>
            <a:r>
              <a:rPr lang="fa-IR" dirty="0">
                <a:cs typeface="B Nazanin" panose="00000400000000000000" pitchFamily="2" charset="-78"/>
              </a:rPr>
              <a:t>عنوان در اینجا</a:t>
            </a:r>
          </a:p>
        </p:txBody>
      </p:sp>
      <p:sp>
        <p:nvSpPr>
          <p:cNvPr id="680" name="Google Shape;680;p56"/>
          <p:cNvSpPr txBox="1">
            <a:spLocks noGrp="1"/>
          </p:cNvSpPr>
          <p:nvPr>
            <p:ph type="subTitle" idx="2"/>
          </p:nvPr>
        </p:nvSpPr>
        <p:spPr>
          <a:xfrm>
            <a:off x="2416062" y="3687450"/>
            <a:ext cx="2154600" cy="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/>
            <a:r>
              <a:rPr lang="fa-IR" dirty="0">
                <a:cs typeface="B Nazanin" panose="00000400000000000000" pitchFamily="2" charset="-78"/>
              </a:rPr>
              <a:t>قالب پاورپوینت ژنتیک قابل </a:t>
            </a:r>
          </a:p>
          <a:p>
            <a:pPr marL="0" lvl="0" indent="0" algn="r" rtl="1"/>
            <a:r>
              <a:rPr lang="fa-IR" dirty="0">
                <a:cs typeface="B Nazanin" panose="00000400000000000000" pitchFamily="2" charset="-78"/>
              </a:rPr>
              <a:t>ویرایش می باشد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681" name="Google Shape;681;p56"/>
          <p:cNvSpPr txBox="1">
            <a:spLocks noGrp="1"/>
          </p:cNvSpPr>
          <p:nvPr>
            <p:ph type="subTitle" idx="3"/>
          </p:nvPr>
        </p:nvSpPr>
        <p:spPr>
          <a:xfrm>
            <a:off x="723750" y="2643950"/>
            <a:ext cx="1463700" cy="39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rtl="1"/>
            <a:r>
              <a:rPr lang="fa-IR" dirty="0">
                <a:cs typeface="B Nazanin" panose="00000400000000000000" pitchFamily="2" charset="-78"/>
              </a:rPr>
              <a:t>عنوان در اینجا</a:t>
            </a:r>
          </a:p>
        </p:txBody>
      </p:sp>
      <p:sp>
        <p:nvSpPr>
          <p:cNvPr id="682" name="Google Shape;682;p56"/>
          <p:cNvSpPr txBox="1">
            <a:spLocks noGrp="1"/>
          </p:cNvSpPr>
          <p:nvPr>
            <p:ph type="subTitle" idx="4"/>
          </p:nvPr>
        </p:nvSpPr>
        <p:spPr>
          <a:xfrm>
            <a:off x="2416062" y="2643950"/>
            <a:ext cx="2154600" cy="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/>
            <a:r>
              <a:rPr lang="fa-IR" dirty="0">
                <a:cs typeface="B Nazanin" panose="00000400000000000000" pitchFamily="2" charset="-78"/>
              </a:rPr>
              <a:t>قالب پاورپوینت ژنتیک قابل </a:t>
            </a:r>
          </a:p>
          <a:p>
            <a:pPr marL="0" lvl="0" indent="0" algn="r" rtl="1"/>
            <a:r>
              <a:rPr lang="fa-IR" dirty="0">
                <a:cs typeface="B Nazanin" panose="00000400000000000000" pitchFamily="2" charset="-78"/>
              </a:rPr>
              <a:t>ویرایش می باشد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683" name="Google Shape;683;p56"/>
          <p:cNvSpPr txBox="1">
            <a:spLocks noGrp="1"/>
          </p:cNvSpPr>
          <p:nvPr>
            <p:ph type="subTitle" idx="5"/>
          </p:nvPr>
        </p:nvSpPr>
        <p:spPr>
          <a:xfrm>
            <a:off x="723750" y="1600450"/>
            <a:ext cx="1463700" cy="39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cs typeface="B Nazanin" panose="00000400000000000000" pitchFamily="2" charset="-78"/>
              </a:rPr>
              <a:t>عنوان در اینجا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684" name="Google Shape;684;p56"/>
          <p:cNvSpPr txBox="1">
            <a:spLocks noGrp="1"/>
          </p:cNvSpPr>
          <p:nvPr>
            <p:ph type="subTitle" idx="6"/>
          </p:nvPr>
        </p:nvSpPr>
        <p:spPr>
          <a:xfrm>
            <a:off x="2416050" y="1600450"/>
            <a:ext cx="2154600" cy="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/>
            <a:r>
              <a:rPr lang="fa-IR" dirty="0">
                <a:cs typeface="B Nazanin" panose="00000400000000000000" pitchFamily="2" charset="-78"/>
              </a:rPr>
              <a:t>قالب پاورپوینت ژنتیک قابل </a:t>
            </a:r>
          </a:p>
          <a:p>
            <a:pPr marL="0" lvl="0" indent="0" algn="r" rtl="1"/>
            <a:r>
              <a:rPr lang="fa-IR" dirty="0">
                <a:cs typeface="B Nazanin" panose="00000400000000000000" pitchFamily="2" charset="-78"/>
              </a:rPr>
              <a:t>ویرایش می باشد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685" name="Google Shape;685;p56"/>
          <p:cNvSpPr txBox="1">
            <a:spLocks noGrp="1"/>
          </p:cNvSpPr>
          <p:nvPr>
            <p:ph type="subTitle" idx="7"/>
          </p:nvPr>
        </p:nvSpPr>
        <p:spPr>
          <a:xfrm>
            <a:off x="4589477" y="3687450"/>
            <a:ext cx="1463700" cy="39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rtl="1"/>
            <a:r>
              <a:rPr lang="fa-IR" dirty="0">
                <a:cs typeface="B Nazanin" panose="00000400000000000000" pitchFamily="2" charset="-78"/>
              </a:rPr>
              <a:t>عنوان در اینجا</a:t>
            </a:r>
          </a:p>
        </p:txBody>
      </p:sp>
      <p:sp>
        <p:nvSpPr>
          <p:cNvPr id="686" name="Google Shape;686;p56"/>
          <p:cNvSpPr txBox="1">
            <a:spLocks noGrp="1"/>
          </p:cNvSpPr>
          <p:nvPr>
            <p:ph type="subTitle" idx="8"/>
          </p:nvPr>
        </p:nvSpPr>
        <p:spPr>
          <a:xfrm>
            <a:off x="6281787" y="3687450"/>
            <a:ext cx="2154600" cy="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/>
            <a:r>
              <a:rPr lang="fa-IR" dirty="0">
                <a:cs typeface="B Nazanin" panose="00000400000000000000" pitchFamily="2" charset="-78"/>
              </a:rPr>
              <a:t>قالب پاورپوینت ژنتیک قابل ویرایش می باشد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687" name="Google Shape;687;p56"/>
          <p:cNvSpPr txBox="1">
            <a:spLocks noGrp="1"/>
          </p:cNvSpPr>
          <p:nvPr>
            <p:ph type="subTitle" idx="9"/>
          </p:nvPr>
        </p:nvSpPr>
        <p:spPr>
          <a:xfrm>
            <a:off x="4589477" y="2643950"/>
            <a:ext cx="1463700" cy="39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rtl="1"/>
            <a:r>
              <a:rPr lang="fa-IR" dirty="0">
                <a:cs typeface="B Nazanin" panose="00000400000000000000" pitchFamily="2" charset="-78"/>
              </a:rPr>
              <a:t>عنوان در اینجا</a:t>
            </a:r>
          </a:p>
        </p:txBody>
      </p:sp>
      <p:sp>
        <p:nvSpPr>
          <p:cNvPr id="688" name="Google Shape;688;p56"/>
          <p:cNvSpPr txBox="1">
            <a:spLocks noGrp="1"/>
          </p:cNvSpPr>
          <p:nvPr>
            <p:ph type="subTitle" idx="13"/>
          </p:nvPr>
        </p:nvSpPr>
        <p:spPr>
          <a:xfrm>
            <a:off x="6281787" y="2643950"/>
            <a:ext cx="2154600" cy="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/>
            <a:r>
              <a:rPr lang="fa-IR" dirty="0">
                <a:cs typeface="B Nazanin" panose="00000400000000000000" pitchFamily="2" charset="-78"/>
              </a:rPr>
              <a:t>قالب پاورپوینت ژنتیک قابل</a:t>
            </a:r>
          </a:p>
          <a:p>
            <a:pPr marL="0" lvl="0" indent="0" algn="r" rtl="1"/>
            <a:r>
              <a:rPr lang="fa-IR" dirty="0">
                <a:cs typeface="B Nazanin" panose="00000400000000000000" pitchFamily="2" charset="-78"/>
              </a:rPr>
              <a:t> ویرایش می باشد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689" name="Google Shape;689;p56"/>
          <p:cNvSpPr txBox="1">
            <a:spLocks noGrp="1"/>
          </p:cNvSpPr>
          <p:nvPr>
            <p:ph type="subTitle" idx="14"/>
          </p:nvPr>
        </p:nvSpPr>
        <p:spPr>
          <a:xfrm>
            <a:off x="4589475" y="1600450"/>
            <a:ext cx="1463700" cy="39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rtl="1"/>
            <a:r>
              <a:rPr lang="fa-IR" dirty="0">
                <a:cs typeface="B Nazanin" panose="00000400000000000000" pitchFamily="2" charset="-78"/>
              </a:rPr>
              <a:t>عنوان در اینجا</a:t>
            </a:r>
          </a:p>
        </p:txBody>
      </p:sp>
      <p:sp>
        <p:nvSpPr>
          <p:cNvPr id="690" name="Google Shape;690;p56"/>
          <p:cNvSpPr txBox="1">
            <a:spLocks noGrp="1"/>
          </p:cNvSpPr>
          <p:nvPr>
            <p:ph type="subTitle" idx="15"/>
          </p:nvPr>
        </p:nvSpPr>
        <p:spPr>
          <a:xfrm>
            <a:off x="6281775" y="1600450"/>
            <a:ext cx="2154600" cy="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/>
            <a:r>
              <a:rPr lang="fa-IR" dirty="0">
                <a:cs typeface="B Nazanin" panose="00000400000000000000" pitchFamily="2" charset="-78"/>
              </a:rPr>
              <a:t>قالب پاورپوینت ژنتیک قابل</a:t>
            </a:r>
          </a:p>
          <a:p>
            <a:pPr marL="0" lvl="0" indent="0" algn="r" rtl="1"/>
            <a:r>
              <a:rPr lang="fa-IR" dirty="0">
                <a:cs typeface="B Nazanin" panose="00000400000000000000" pitchFamily="2" charset="-78"/>
              </a:rPr>
              <a:t> ویرایش می باشد</a:t>
            </a:r>
            <a:endParaRPr dirty="0">
              <a:cs typeface="B Nazanin" panose="00000400000000000000" pitchFamily="2" charset="-78"/>
            </a:endParaRPr>
          </a:p>
        </p:txBody>
      </p:sp>
      <p:cxnSp>
        <p:nvCxnSpPr>
          <p:cNvPr id="691" name="Google Shape;691;p56"/>
          <p:cNvCxnSpPr/>
          <p:nvPr/>
        </p:nvCxnSpPr>
        <p:spPr>
          <a:xfrm>
            <a:off x="2339850" y="1692125"/>
            <a:ext cx="0" cy="2429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2" name="Google Shape;692;p56"/>
          <p:cNvCxnSpPr/>
          <p:nvPr/>
        </p:nvCxnSpPr>
        <p:spPr>
          <a:xfrm>
            <a:off x="6205575" y="1692125"/>
            <a:ext cx="0" cy="2429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93" name="Google Shape;693;p56"/>
          <p:cNvPicPr preferRelativeResize="0"/>
          <p:nvPr/>
        </p:nvPicPr>
        <p:blipFill rotWithShape="1">
          <a:blip r:embed="rId3">
            <a:alphaModFix/>
          </a:blip>
          <a:srcRect l="19345" t="1380" r="17985" b="1380"/>
          <a:stretch/>
        </p:blipFill>
        <p:spPr>
          <a:xfrm>
            <a:off x="7678900" y="276786"/>
            <a:ext cx="1054648" cy="1090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r" rtl="1"/>
            <a:r>
              <a:rPr lang="fa-IR" b="0" dirty="0">
                <a:latin typeface="Lato Light"/>
                <a:ea typeface="Lato Light"/>
                <a:cs typeface="B Nazanin" panose="00000400000000000000" pitchFamily="2" charset="-78"/>
                <a:sym typeface="Lato Light"/>
              </a:rPr>
              <a:t>محتویات این الگو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240" name="Google Shape;240;p39"/>
          <p:cNvSpPr txBox="1">
            <a:spLocks noGrp="1"/>
          </p:cNvSpPr>
          <p:nvPr>
            <p:ph type="body" idx="1"/>
          </p:nvPr>
        </p:nvSpPr>
        <p:spPr>
          <a:xfrm>
            <a:off x="720000" y="1104300"/>
            <a:ext cx="7704000" cy="34992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107999" lvl="0" indent="0" algn="r" rtl="1">
              <a:buClr>
                <a:schemeClr val="dk1"/>
              </a:buClr>
              <a:buSzPts val="1100"/>
              <a:buNone/>
            </a:pPr>
            <a:r>
              <a:rPr lang="fa-IR" dirty="0">
                <a:cs typeface="B Nazanin" panose="00000400000000000000" pitchFamily="2" charset="-78"/>
              </a:rPr>
              <a:t>این قالب شامل 39 اسلاید است که 35 اسلاید ابتدایی به صورت کاملا حرفه ای و متحرک طراحی شده است و برای استفاده در ارائه های شما عزیزان مناسب است. اسلایدهای دیگری که مابقی اسلایدها را تشکیل می دهند، شامل 4 اسلاید کمکی قابل ویرایش هستند که حاوی اشکال و جداول مختلفی هستند. </a:t>
            </a:r>
          </a:p>
          <a:p>
            <a:pPr marL="107999" lvl="0" indent="0" algn="r" rtl="1">
              <a:buClr>
                <a:schemeClr val="dk1"/>
              </a:buClr>
              <a:buSzPts val="1100"/>
              <a:buNone/>
            </a:pPr>
            <a:endParaRPr lang="fa-IR" dirty="0">
              <a:cs typeface="B Nazanin" panose="00000400000000000000" pitchFamily="2" charset="-78"/>
            </a:endParaRPr>
          </a:p>
          <a:p>
            <a:pPr lvl="0" indent="-298450" algn="r" rtl="1">
              <a:spcBef>
                <a:spcPts val="1000"/>
              </a:spcBef>
              <a:buSzPts val="1100"/>
            </a:pPr>
            <a:r>
              <a:rPr lang="fa-IR" dirty="0">
                <a:cs typeface="B Nazanin" panose="00000400000000000000" pitchFamily="2" charset="-78"/>
              </a:rPr>
              <a:t>1. معرفی </a:t>
            </a:r>
            <a:r>
              <a:rPr lang="en-US" dirty="0">
                <a:cs typeface="B Nazanin" panose="00000400000000000000" pitchFamily="2" charset="-78"/>
              </a:rPr>
              <a:t>DNA: </a:t>
            </a:r>
            <a:r>
              <a:rPr lang="fa-IR" dirty="0">
                <a:cs typeface="B Nazanin" panose="00000400000000000000" pitchFamily="2" charset="-78"/>
              </a:rPr>
              <a:t>- تاریخچه و کشف </a:t>
            </a:r>
            <a:r>
              <a:rPr lang="en-US" dirty="0">
                <a:cs typeface="B Nazanin" panose="00000400000000000000" pitchFamily="2" charset="-78"/>
              </a:rPr>
              <a:t>DNA</a:t>
            </a:r>
          </a:p>
          <a:p>
            <a:pPr lvl="0" indent="-298450" algn="r" rtl="1">
              <a:spcBef>
                <a:spcPts val="1000"/>
              </a:spcBef>
              <a:buSzPts val="1100"/>
            </a:pPr>
            <a:r>
              <a:rPr lang="en-US" dirty="0">
                <a:cs typeface="B Nazanin" panose="00000400000000000000" pitchFamily="2" charset="-78"/>
              </a:rPr>
              <a:t>    - </a:t>
            </a:r>
            <a:r>
              <a:rPr lang="fa-IR" dirty="0">
                <a:cs typeface="B Nazanin" panose="00000400000000000000" pitchFamily="2" charset="-78"/>
              </a:rPr>
              <a:t>ترکیب و ساختار مولکولی </a:t>
            </a:r>
            <a:r>
              <a:rPr lang="en-US" dirty="0">
                <a:cs typeface="B Nazanin" panose="00000400000000000000" pitchFamily="2" charset="-78"/>
              </a:rPr>
              <a:t>DNA</a:t>
            </a:r>
          </a:p>
          <a:p>
            <a:pPr lvl="0" indent="-298450" algn="r" rtl="1">
              <a:spcBef>
                <a:spcPts val="1000"/>
              </a:spcBef>
              <a:buSzPts val="1100"/>
            </a:pPr>
            <a:r>
              <a:rPr lang="en-US" dirty="0">
                <a:cs typeface="B Nazanin" panose="00000400000000000000" pitchFamily="2" charset="-78"/>
              </a:rPr>
              <a:t>    - </a:t>
            </a:r>
            <a:r>
              <a:rPr lang="fa-IR" dirty="0">
                <a:cs typeface="B Nazanin" panose="00000400000000000000" pitchFamily="2" charset="-78"/>
              </a:rPr>
              <a:t>نقش </a:t>
            </a:r>
            <a:r>
              <a:rPr lang="en-US" dirty="0">
                <a:cs typeface="B Nazanin" panose="00000400000000000000" pitchFamily="2" charset="-78"/>
              </a:rPr>
              <a:t>DNA </a:t>
            </a:r>
            <a:r>
              <a:rPr lang="fa-IR" dirty="0">
                <a:cs typeface="B Nazanin" panose="00000400000000000000" pitchFamily="2" charset="-78"/>
              </a:rPr>
              <a:t>در انتقال اطلاعات ژنتیکی</a:t>
            </a:r>
          </a:p>
          <a:p>
            <a:pPr marL="158750" lvl="0" indent="0" algn="r" rtl="1">
              <a:spcBef>
                <a:spcPts val="1000"/>
              </a:spcBef>
              <a:buSzPts val="1100"/>
              <a:buNone/>
            </a:pPr>
            <a:endParaRPr lang="fa-IR" dirty="0">
              <a:cs typeface="B Nazanin" panose="00000400000000000000" pitchFamily="2" charset="-78"/>
            </a:endParaRPr>
          </a:p>
          <a:p>
            <a:pPr lvl="0" indent="-298450" algn="r" rtl="1">
              <a:spcBef>
                <a:spcPts val="1000"/>
              </a:spcBef>
              <a:buSzPts val="1100"/>
            </a:pPr>
            <a:r>
              <a:rPr lang="fa-IR" dirty="0">
                <a:cs typeface="B Nazanin" panose="00000400000000000000" pitchFamily="2" charset="-78"/>
              </a:rPr>
              <a:t> - نیمه‌های مشترک</a:t>
            </a:r>
          </a:p>
          <a:p>
            <a:pPr lvl="0" indent="-298450" algn="r" rtl="1">
              <a:spcBef>
                <a:spcPts val="1000"/>
              </a:spcBef>
              <a:buSzPts val="1100"/>
            </a:pPr>
            <a:r>
              <a:rPr lang="fa-IR" dirty="0">
                <a:cs typeface="B Nazanin" panose="00000400000000000000" pitchFamily="2" charset="-78"/>
              </a:rPr>
              <a:t>    - نیمه‌های متناوب</a:t>
            </a:r>
          </a:p>
          <a:p>
            <a:pPr lvl="0" indent="-298450" algn="r" rtl="1">
              <a:spcBef>
                <a:spcPts val="1000"/>
              </a:spcBef>
              <a:buSzPts val="1100"/>
            </a:pPr>
            <a:r>
              <a:rPr lang="fa-IR" dirty="0">
                <a:cs typeface="B Nazanin" panose="00000400000000000000" pitchFamily="2" charset="-78"/>
              </a:rPr>
              <a:t>    - مفهوم و تقسیم‌بندی ژنتیکی </a:t>
            </a:r>
          </a:p>
          <a:p>
            <a:pPr lvl="0" indent="-298450" algn="r" rtl="1">
              <a:spcBef>
                <a:spcPts val="1000"/>
              </a:spcBef>
              <a:buSzPts val="1100"/>
            </a:pPr>
            <a:endParaRPr lang="fa-IR" dirty="0">
              <a:cs typeface="B Nazanin" panose="00000400000000000000" pitchFamily="2" charset="-78"/>
            </a:endParaRPr>
          </a:p>
          <a:p>
            <a:pPr lvl="0" indent="-298450" algn="r" rtl="1">
              <a:buSzPts val="1100"/>
            </a:pPr>
            <a:r>
              <a:rPr lang="fa-IR" dirty="0">
                <a:cs typeface="B Nazanin" panose="00000400000000000000" pitchFamily="2" charset="-78"/>
              </a:rPr>
              <a:t>3. تکثیر </a:t>
            </a:r>
            <a:r>
              <a:rPr lang="en-US" dirty="0">
                <a:cs typeface="B Nazanin" panose="00000400000000000000" pitchFamily="2" charset="-78"/>
              </a:rPr>
              <a:t>DNA:</a:t>
            </a:r>
          </a:p>
          <a:p>
            <a:pPr lvl="0" indent="-298450" algn="r" rtl="1">
              <a:buSzPts val="1100"/>
            </a:pPr>
            <a:r>
              <a:rPr lang="en-US" dirty="0">
                <a:cs typeface="B Nazanin" panose="00000400000000000000" pitchFamily="2" charset="-78"/>
              </a:rPr>
              <a:t>    - </a:t>
            </a:r>
            <a:r>
              <a:rPr lang="fa-IR" dirty="0">
                <a:cs typeface="B Nazanin" panose="00000400000000000000" pitchFamily="2" charset="-78"/>
              </a:rPr>
              <a:t>فرایند تکثیر </a:t>
            </a:r>
            <a:r>
              <a:rPr lang="en-US" dirty="0">
                <a:cs typeface="B Nazanin" panose="00000400000000000000" pitchFamily="2" charset="-78"/>
              </a:rPr>
              <a:t>DNA</a:t>
            </a:r>
          </a:p>
          <a:p>
            <a:pPr lvl="0" indent="-298450" algn="r" rtl="1">
              <a:buSzPts val="1100"/>
            </a:pPr>
            <a:r>
              <a:rPr lang="en-US" dirty="0">
                <a:cs typeface="B Nazanin" panose="00000400000000000000" pitchFamily="2" charset="-78"/>
              </a:rPr>
              <a:t>    - </a:t>
            </a:r>
            <a:r>
              <a:rPr lang="fa-IR" dirty="0">
                <a:cs typeface="B Nazanin" panose="00000400000000000000" pitchFamily="2" charset="-78"/>
              </a:rPr>
              <a:t>نقش </a:t>
            </a:r>
            <a:r>
              <a:rPr lang="en-US" dirty="0">
                <a:cs typeface="B Nazanin" panose="00000400000000000000" pitchFamily="2" charset="-78"/>
              </a:rPr>
              <a:t>DNA </a:t>
            </a:r>
            <a:r>
              <a:rPr lang="fa-IR" dirty="0">
                <a:cs typeface="B Nazanin" panose="00000400000000000000" pitchFamily="2" charset="-78"/>
              </a:rPr>
              <a:t>پلیمراز در تکثیر </a:t>
            </a:r>
          </a:p>
          <a:p>
            <a:pPr lvl="0" indent="-298450" algn="r" rtl="1">
              <a:buSzPts val="1100"/>
            </a:pPr>
            <a:endParaRPr lang="fa-IR" dirty="0">
              <a:cs typeface="B Nazanin" panose="00000400000000000000" pitchFamily="2" charset="-78"/>
            </a:endParaRPr>
          </a:p>
        </p:txBody>
      </p:sp>
      <p:sp>
        <p:nvSpPr>
          <p:cNvPr id="241" name="Google Shape;241;p39"/>
          <p:cNvSpPr txBox="1"/>
          <p:nvPr/>
        </p:nvSpPr>
        <p:spPr>
          <a:xfrm rot="5400000">
            <a:off x="8514275" y="1089675"/>
            <a:ext cx="338100" cy="2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lt1"/>
                </a:solidFill>
                <a:latin typeface="Lato"/>
                <a:ea typeface="Lato"/>
                <a:cs typeface="B Nazanin" panose="00000400000000000000" pitchFamily="2" charset="-78"/>
                <a:sym typeface="Lato"/>
              </a:rPr>
              <a:t>2022</a:t>
            </a:r>
            <a:endParaRPr sz="1000">
              <a:solidFill>
                <a:schemeClr val="lt1"/>
              </a:solidFill>
              <a:latin typeface="Lato Black"/>
              <a:ea typeface="Lato Black"/>
              <a:cs typeface="B Nazanin" panose="00000400000000000000" pitchFamily="2" charset="-78"/>
              <a:sym typeface="Lato Black"/>
            </a:endParaRPr>
          </a:p>
        </p:txBody>
      </p:sp>
      <p:grpSp>
        <p:nvGrpSpPr>
          <p:cNvPr id="242" name="Google Shape;242;p39"/>
          <p:cNvGrpSpPr/>
          <p:nvPr/>
        </p:nvGrpSpPr>
        <p:grpSpPr>
          <a:xfrm rot="5400000">
            <a:off x="8459352" y="525364"/>
            <a:ext cx="448016" cy="159289"/>
            <a:chOff x="4405045" y="960533"/>
            <a:chExt cx="680462" cy="241934"/>
          </a:xfrm>
        </p:grpSpPr>
        <p:grpSp>
          <p:nvGrpSpPr>
            <p:cNvPr id="243" name="Google Shape;243;p39"/>
            <p:cNvGrpSpPr/>
            <p:nvPr/>
          </p:nvGrpSpPr>
          <p:grpSpPr>
            <a:xfrm>
              <a:off x="4405045" y="960533"/>
              <a:ext cx="680462" cy="241934"/>
              <a:chOff x="4405045" y="960533"/>
              <a:chExt cx="680462" cy="241934"/>
            </a:xfrm>
          </p:grpSpPr>
          <p:sp>
            <p:nvSpPr>
              <p:cNvPr id="244" name="Google Shape;244;p39"/>
              <p:cNvSpPr/>
              <p:nvPr/>
            </p:nvSpPr>
            <p:spPr>
              <a:xfrm rot="2700000">
                <a:off x="4663796" y="997170"/>
                <a:ext cx="163342" cy="168857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245" name="Google Shape;245;p39"/>
              <p:cNvSpPr/>
              <p:nvPr/>
            </p:nvSpPr>
            <p:spPr>
              <a:xfrm rot="-2700000">
                <a:off x="4436501" y="995607"/>
                <a:ext cx="151887" cy="151887"/>
              </a:xfrm>
              <a:prstGeom prst="arc">
                <a:avLst>
                  <a:gd name="adj1" fmla="val 17826268"/>
                  <a:gd name="adj2" fmla="val 0"/>
                </a:avLst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cxnSp>
            <p:nvCxnSpPr>
              <p:cNvPr id="246" name="Google Shape;246;p39"/>
              <p:cNvCxnSpPr>
                <a:stCxn id="245" idx="2"/>
                <a:endCxn id="244" idx="1"/>
              </p:cNvCxnSpPr>
              <p:nvPr/>
            </p:nvCxnSpPr>
            <p:spPr>
              <a:xfrm rot="-5400000" flipH="1">
                <a:off x="4564345" y="1019650"/>
                <a:ext cx="123300" cy="119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47" name="Google Shape;247;p39"/>
              <p:cNvSpPr/>
              <p:nvPr/>
            </p:nvSpPr>
            <p:spPr>
              <a:xfrm rot="-8100000" flipH="1">
                <a:off x="4436501" y="1019123"/>
                <a:ext cx="151887" cy="151887"/>
              </a:xfrm>
              <a:prstGeom prst="arc">
                <a:avLst>
                  <a:gd name="adj1" fmla="val 17776405"/>
                  <a:gd name="adj2" fmla="val 0"/>
                </a:avLst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cxnSp>
            <p:nvCxnSpPr>
              <p:cNvPr id="248" name="Google Shape;248;p39"/>
              <p:cNvCxnSpPr>
                <a:stCxn id="247" idx="2"/>
              </p:cNvCxnSpPr>
              <p:nvPr/>
            </p:nvCxnSpPr>
            <p:spPr>
              <a:xfrm rot="-5400000">
                <a:off x="4564345" y="1027266"/>
                <a:ext cx="123300" cy="119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49" name="Google Shape;249;p39"/>
              <p:cNvSpPr/>
              <p:nvPr/>
            </p:nvSpPr>
            <p:spPr>
              <a:xfrm rot="2700000" flipH="1">
                <a:off x="4902164" y="991990"/>
                <a:ext cx="151887" cy="151887"/>
              </a:xfrm>
              <a:prstGeom prst="arc">
                <a:avLst>
                  <a:gd name="adj1" fmla="val 17826268"/>
                  <a:gd name="adj2" fmla="val 0"/>
                </a:avLst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cxnSp>
            <p:nvCxnSpPr>
              <p:cNvPr id="250" name="Google Shape;250;p39"/>
              <p:cNvCxnSpPr>
                <a:stCxn id="249" idx="2"/>
              </p:cNvCxnSpPr>
              <p:nvPr/>
            </p:nvCxnSpPr>
            <p:spPr>
              <a:xfrm rot="5400000">
                <a:off x="4802907" y="1016033"/>
                <a:ext cx="123300" cy="119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51" name="Google Shape;251;p39"/>
              <p:cNvSpPr/>
              <p:nvPr/>
            </p:nvSpPr>
            <p:spPr>
              <a:xfrm rot="8100000">
                <a:off x="4902164" y="1015506"/>
                <a:ext cx="151887" cy="151887"/>
              </a:xfrm>
              <a:prstGeom prst="arc">
                <a:avLst>
                  <a:gd name="adj1" fmla="val 17776405"/>
                  <a:gd name="adj2" fmla="val 0"/>
                </a:avLst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cxnSp>
            <p:nvCxnSpPr>
              <p:cNvPr id="252" name="Google Shape;252;p39"/>
              <p:cNvCxnSpPr>
                <a:stCxn id="251" idx="2"/>
              </p:cNvCxnSpPr>
              <p:nvPr/>
            </p:nvCxnSpPr>
            <p:spPr>
              <a:xfrm rot="5400000" flipH="1">
                <a:off x="4802907" y="1023649"/>
                <a:ext cx="123300" cy="119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53" name="Google Shape;253;p39"/>
            <p:cNvCxnSpPr>
              <a:stCxn id="245" idx="2"/>
              <a:endCxn id="247" idx="2"/>
            </p:cNvCxnSpPr>
            <p:nvPr/>
          </p:nvCxnSpPr>
          <p:spPr>
            <a:xfrm rot="5400000">
              <a:off x="4500745" y="1083250"/>
              <a:ext cx="1308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4" name="Google Shape;254;p39"/>
            <p:cNvCxnSpPr/>
            <p:nvPr/>
          </p:nvCxnSpPr>
          <p:spPr>
            <a:xfrm flipH="1">
              <a:off x="4527184" y="999281"/>
              <a:ext cx="900" cy="167700"/>
            </a:xfrm>
            <a:prstGeom prst="straightConnector1">
              <a:avLst/>
            </a:prstGeom>
            <a:noFill/>
            <a:ln w="952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" name="Google Shape;255;p39"/>
            <p:cNvCxnSpPr>
              <a:stCxn id="249" idx="2"/>
              <a:endCxn id="251" idx="2"/>
            </p:cNvCxnSpPr>
            <p:nvPr/>
          </p:nvCxnSpPr>
          <p:spPr>
            <a:xfrm rot="5400000">
              <a:off x="4859007" y="1079633"/>
              <a:ext cx="1308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6" name="Google Shape;256;p39"/>
            <p:cNvCxnSpPr/>
            <p:nvPr/>
          </p:nvCxnSpPr>
          <p:spPr>
            <a:xfrm>
              <a:off x="4962470" y="999281"/>
              <a:ext cx="900" cy="167700"/>
            </a:xfrm>
            <a:prstGeom prst="straightConnector1">
              <a:avLst/>
            </a:prstGeom>
            <a:noFill/>
            <a:ln w="952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7" name="Google Shape;257;p39"/>
            <p:cNvCxnSpPr>
              <a:stCxn id="244" idx="3"/>
              <a:endCxn id="244" idx="0"/>
            </p:cNvCxnSpPr>
            <p:nvPr/>
          </p:nvCxnSpPr>
          <p:spPr>
            <a:xfrm rot="5400000">
              <a:off x="4745467" y="1079799"/>
              <a:ext cx="117600" cy="18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8" name="Google Shape;258;p39"/>
            <p:cNvCxnSpPr/>
            <p:nvPr/>
          </p:nvCxnSpPr>
          <p:spPr>
            <a:xfrm flipH="1">
              <a:off x="4725475" y="1001074"/>
              <a:ext cx="900" cy="162300"/>
            </a:xfrm>
            <a:prstGeom prst="straightConnector1">
              <a:avLst/>
            </a:prstGeom>
            <a:noFill/>
            <a:ln w="952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9" name="Google Shape;259;p39"/>
            <p:cNvCxnSpPr/>
            <p:nvPr/>
          </p:nvCxnSpPr>
          <p:spPr>
            <a:xfrm flipH="1">
              <a:off x="4764450" y="1001074"/>
              <a:ext cx="900" cy="162300"/>
            </a:xfrm>
            <a:prstGeom prst="straightConnector1">
              <a:avLst/>
            </a:prstGeom>
            <a:noFill/>
            <a:ln w="952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0" name="Google Shape;260;p39"/>
            <p:cNvCxnSpPr>
              <a:stCxn id="244" idx="2"/>
              <a:endCxn id="244" idx="1"/>
            </p:cNvCxnSpPr>
            <p:nvPr/>
          </p:nvCxnSpPr>
          <p:spPr>
            <a:xfrm rot="5400000">
              <a:off x="4628017" y="1081749"/>
              <a:ext cx="117600" cy="18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61" name="Google Shape;261;p39"/>
          <p:cNvSpPr txBox="1"/>
          <p:nvPr/>
        </p:nvSpPr>
        <p:spPr>
          <a:xfrm rot="5400000">
            <a:off x="8149965" y="2463150"/>
            <a:ext cx="11247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lvl="0" algn="l" rtl="1"/>
            <a:r>
              <a:rPr lang="fa-IR" sz="1000" dirty="0">
                <a:solidFill>
                  <a:schemeClr val="lt1"/>
                </a:solidFill>
                <a:latin typeface="Lato Light"/>
                <a:ea typeface="Lato Light"/>
                <a:cs typeface="B Nazanin" panose="00000400000000000000" pitchFamily="2" charset="-78"/>
                <a:sym typeface="Lato Light"/>
              </a:rPr>
              <a:t>درباره روز </a:t>
            </a:r>
            <a:r>
              <a:rPr lang="en-US" sz="1000" dirty="0">
                <a:solidFill>
                  <a:schemeClr val="lt1"/>
                </a:solidFill>
                <a:latin typeface="Lato Light"/>
                <a:ea typeface="Lato Light"/>
                <a:cs typeface="B Nazanin" panose="00000400000000000000" pitchFamily="2" charset="-78"/>
                <a:sym typeface="Lato Light"/>
              </a:rPr>
              <a:t>DNA</a:t>
            </a:r>
            <a:endParaRPr sz="1000" dirty="0">
              <a:solidFill>
                <a:schemeClr val="lt1"/>
              </a:solidFill>
              <a:latin typeface="Lato Black"/>
              <a:ea typeface="Lato Black"/>
              <a:cs typeface="B Nazanin" panose="00000400000000000000" pitchFamily="2" charset="-78"/>
              <a:sym typeface="Lato Black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57"/>
          <p:cNvSpPr txBox="1">
            <a:spLocks noGrp="1"/>
          </p:cNvSpPr>
          <p:nvPr>
            <p:ph type="title"/>
          </p:nvPr>
        </p:nvSpPr>
        <p:spPr>
          <a:xfrm flipH="1">
            <a:off x="4259550" y="2048550"/>
            <a:ext cx="2840400" cy="1292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lvl="0"/>
            <a:r>
              <a:rPr lang="fa-IR" dirty="0">
                <a:latin typeface="Lato Light"/>
                <a:ea typeface="Lato Light"/>
                <a:cs typeface="B Nazanin" panose="00000400000000000000" pitchFamily="2" charset="-78"/>
                <a:sym typeface="Lato Light"/>
              </a:rPr>
              <a:t>پروتئین های </a:t>
            </a:r>
            <a:r>
              <a:rPr lang="en-US" dirty="0">
                <a:latin typeface="Lato Light"/>
                <a:ea typeface="Lato Light"/>
                <a:cs typeface="B Nazanin" panose="00000400000000000000" pitchFamily="2" charset="-78"/>
                <a:sym typeface="Lato Light"/>
              </a:rPr>
              <a:t>DNA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699" name="Google Shape;699;p57"/>
          <p:cNvSpPr txBox="1">
            <a:spLocks noGrp="1"/>
          </p:cNvSpPr>
          <p:nvPr>
            <p:ph type="subTitle" idx="1"/>
          </p:nvPr>
        </p:nvSpPr>
        <p:spPr>
          <a:xfrm flipH="1">
            <a:off x="4259550" y="3623000"/>
            <a:ext cx="2840400" cy="7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fa-IR" dirty="0">
                <a:cs typeface="B Nazanin" panose="00000400000000000000" pitchFamily="2" charset="-78"/>
              </a:rPr>
              <a:t>در صورت نیاز می توانید زیرنویس را در اینجا وارد کنید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700" name="Google Shape;700;p57"/>
          <p:cNvSpPr txBox="1">
            <a:spLocks noGrp="1"/>
          </p:cNvSpPr>
          <p:nvPr>
            <p:ph type="title" idx="2"/>
          </p:nvPr>
        </p:nvSpPr>
        <p:spPr>
          <a:xfrm flipH="1">
            <a:off x="6138738" y="805300"/>
            <a:ext cx="961200" cy="9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cs typeface="B Nazanin" panose="00000400000000000000" pitchFamily="2" charset="-78"/>
              </a:rPr>
              <a:t>03</a:t>
            </a:r>
            <a:endParaRPr>
              <a:cs typeface="B Nazanin" panose="00000400000000000000" pitchFamily="2" charset="-78"/>
            </a:endParaRPr>
          </a:p>
        </p:txBody>
      </p:sp>
      <p:pic>
        <p:nvPicPr>
          <p:cNvPr id="701" name="Google Shape;701;p57"/>
          <p:cNvPicPr preferRelativeResize="0"/>
          <p:nvPr/>
        </p:nvPicPr>
        <p:blipFill rotWithShape="1">
          <a:blip r:embed="rId3">
            <a:alphaModFix/>
          </a:blip>
          <a:srcRect l="4810" r="12817"/>
          <a:stretch/>
        </p:blipFill>
        <p:spPr>
          <a:xfrm rot="-5400000">
            <a:off x="27250" y="400708"/>
            <a:ext cx="4094899" cy="3313148"/>
          </a:xfrm>
          <a:prstGeom prst="rect">
            <a:avLst/>
          </a:prstGeom>
          <a:noFill/>
          <a:ln>
            <a:noFill/>
          </a:ln>
        </p:spPr>
      </p:pic>
      <p:sp>
        <p:nvSpPr>
          <p:cNvPr id="702" name="Google Shape;702;p57"/>
          <p:cNvSpPr txBox="1"/>
          <p:nvPr/>
        </p:nvSpPr>
        <p:spPr>
          <a:xfrm rot="5400000">
            <a:off x="8514275" y="1089675"/>
            <a:ext cx="338100" cy="2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lt1"/>
                </a:solidFill>
                <a:latin typeface="Lato"/>
                <a:ea typeface="Lato"/>
                <a:cs typeface="B Nazanin" panose="00000400000000000000" pitchFamily="2" charset="-78"/>
                <a:sym typeface="Lato"/>
              </a:rPr>
              <a:t>2022</a:t>
            </a:r>
            <a:endParaRPr sz="1000">
              <a:solidFill>
                <a:schemeClr val="lt1"/>
              </a:solidFill>
              <a:latin typeface="Lato Black"/>
              <a:ea typeface="Lato Black"/>
              <a:cs typeface="B Nazanin" panose="00000400000000000000" pitchFamily="2" charset="-78"/>
              <a:sym typeface="Lato Black"/>
            </a:endParaRPr>
          </a:p>
        </p:txBody>
      </p:sp>
      <p:grpSp>
        <p:nvGrpSpPr>
          <p:cNvPr id="703" name="Google Shape;703;p57"/>
          <p:cNvGrpSpPr/>
          <p:nvPr/>
        </p:nvGrpSpPr>
        <p:grpSpPr>
          <a:xfrm rot="5400000">
            <a:off x="8459352" y="525364"/>
            <a:ext cx="448016" cy="159289"/>
            <a:chOff x="4405045" y="960533"/>
            <a:chExt cx="680462" cy="241934"/>
          </a:xfrm>
        </p:grpSpPr>
        <p:grpSp>
          <p:nvGrpSpPr>
            <p:cNvPr id="704" name="Google Shape;704;p57"/>
            <p:cNvGrpSpPr/>
            <p:nvPr/>
          </p:nvGrpSpPr>
          <p:grpSpPr>
            <a:xfrm>
              <a:off x="4405045" y="960533"/>
              <a:ext cx="680462" cy="241934"/>
              <a:chOff x="4405045" y="960533"/>
              <a:chExt cx="680462" cy="241934"/>
            </a:xfrm>
          </p:grpSpPr>
          <p:sp>
            <p:nvSpPr>
              <p:cNvPr id="705" name="Google Shape;705;p57"/>
              <p:cNvSpPr/>
              <p:nvPr/>
            </p:nvSpPr>
            <p:spPr>
              <a:xfrm rot="2700000">
                <a:off x="4663796" y="997170"/>
                <a:ext cx="163342" cy="168857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706" name="Google Shape;706;p57"/>
              <p:cNvSpPr/>
              <p:nvPr/>
            </p:nvSpPr>
            <p:spPr>
              <a:xfrm rot="-2700000">
                <a:off x="4436501" y="995607"/>
                <a:ext cx="151887" cy="151887"/>
              </a:xfrm>
              <a:prstGeom prst="arc">
                <a:avLst>
                  <a:gd name="adj1" fmla="val 17826268"/>
                  <a:gd name="adj2" fmla="val 0"/>
                </a:avLst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cxnSp>
            <p:nvCxnSpPr>
              <p:cNvPr id="707" name="Google Shape;707;p57"/>
              <p:cNvCxnSpPr>
                <a:stCxn id="706" idx="2"/>
                <a:endCxn id="705" idx="1"/>
              </p:cNvCxnSpPr>
              <p:nvPr/>
            </p:nvCxnSpPr>
            <p:spPr>
              <a:xfrm rot="-5400000" flipH="1">
                <a:off x="4564345" y="1019650"/>
                <a:ext cx="123300" cy="119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708" name="Google Shape;708;p57"/>
              <p:cNvSpPr/>
              <p:nvPr/>
            </p:nvSpPr>
            <p:spPr>
              <a:xfrm rot="-8100000" flipH="1">
                <a:off x="4436501" y="1019123"/>
                <a:ext cx="151887" cy="151887"/>
              </a:xfrm>
              <a:prstGeom prst="arc">
                <a:avLst>
                  <a:gd name="adj1" fmla="val 17776405"/>
                  <a:gd name="adj2" fmla="val 0"/>
                </a:avLst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cxnSp>
            <p:nvCxnSpPr>
              <p:cNvPr id="709" name="Google Shape;709;p57"/>
              <p:cNvCxnSpPr>
                <a:stCxn id="708" idx="2"/>
              </p:cNvCxnSpPr>
              <p:nvPr/>
            </p:nvCxnSpPr>
            <p:spPr>
              <a:xfrm rot="-5400000">
                <a:off x="4564345" y="1027266"/>
                <a:ext cx="123300" cy="119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710" name="Google Shape;710;p57"/>
              <p:cNvSpPr/>
              <p:nvPr/>
            </p:nvSpPr>
            <p:spPr>
              <a:xfrm rot="2700000" flipH="1">
                <a:off x="4902164" y="991990"/>
                <a:ext cx="151887" cy="151887"/>
              </a:xfrm>
              <a:prstGeom prst="arc">
                <a:avLst>
                  <a:gd name="adj1" fmla="val 17826268"/>
                  <a:gd name="adj2" fmla="val 0"/>
                </a:avLst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cxnSp>
            <p:nvCxnSpPr>
              <p:cNvPr id="711" name="Google Shape;711;p57"/>
              <p:cNvCxnSpPr>
                <a:stCxn id="710" idx="2"/>
              </p:cNvCxnSpPr>
              <p:nvPr/>
            </p:nvCxnSpPr>
            <p:spPr>
              <a:xfrm rot="5400000">
                <a:off x="4802907" y="1016033"/>
                <a:ext cx="123300" cy="119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712" name="Google Shape;712;p57"/>
              <p:cNvSpPr/>
              <p:nvPr/>
            </p:nvSpPr>
            <p:spPr>
              <a:xfrm rot="8100000">
                <a:off x="4902164" y="1015506"/>
                <a:ext cx="151887" cy="151887"/>
              </a:xfrm>
              <a:prstGeom prst="arc">
                <a:avLst>
                  <a:gd name="adj1" fmla="val 17776405"/>
                  <a:gd name="adj2" fmla="val 0"/>
                </a:avLst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cxnSp>
            <p:nvCxnSpPr>
              <p:cNvPr id="713" name="Google Shape;713;p57"/>
              <p:cNvCxnSpPr>
                <a:stCxn id="712" idx="2"/>
              </p:cNvCxnSpPr>
              <p:nvPr/>
            </p:nvCxnSpPr>
            <p:spPr>
              <a:xfrm rot="5400000" flipH="1">
                <a:off x="4802907" y="1023649"/>
                <a:ext cx="123300" cy="119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14" name="Google Shape;714;p57"/>
            <p:cNvCxnSpPr>
              <a:stCxn id="706" idx="2"/>
              <a:endCxn id="708" idx="2"/>
            </p:cNvCxnSpPr>
            <p:nvPr/>
          </p:nvCxnSpPr>
          <p:spPr>
            <a:xfrm rot="5400000">
              <a:off x="4500745" y="1083250"/>
              <a:ext cx="1308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57"/>
            <p:cNvCxnSpPr/>
            <p:nvPr/>
          </p:nvCxnSpPr>
          <p:spPr>
            <a:xfrm flipH="1">
              <a:off x="4527184" y="999281"/>
              <a:ext cx="900" cy="167700"/>
            </a:xfrm>
            <a:prstGeom prst="straightConnector1">
              <a:avLst/>
            </a:prstGeom>
            <a:noFill/>
            <a:ln w="952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57"/>
            <p:cNvCxnSpPr>
              <a:stCxn id="710" idx="2"/>
              <a:endCxn id="712" idx="2"/>
            </p:cNvCxnSpPr>
            <p:nvPr/>
          </p:nvCxnSpPr>
          <p:spPr>
            <a:xfrm rot="5400000">
              <a:off x="4859007" y="1079633"/>
              <a:ext cx="1308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57"/>
            <p:cNvCxnSpPr/>
            <p:nvPr/>
          </p:nvCxnSpPr>
          <p:spPr>
            <a:xfrm>
              <a:off x="4962470" y="999281"/>
              <a:ext cx="900" cy="167700"/>
            </a:xfrm>
            <a:prstGeom prst="straightConnector1">
              <a:avLst/>
            </a:prstGeom>
            <a:noFill/>
            <a:ln w="952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57"/>
            <p:cNvCxnSpPr>
              <a:stCxn id="705" idx="3"/>
              <a:endCxn id="705" idx="0"/>
            </p:cNvCxnSpPr>
            <p:nvPr/>
          </p:nvCxnSpPr>
          <p:spPr>
            <a:xfrm rot="5400000">
              <a:off x="4745467" y="1079799"/>
              <a:ext cx="117600" cy="18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57"/>
            <p:cNvCxnSpPr/>
            <p:nvPr/>
          </p:nvCxnSpPr>
          <p:spPr>
            <a:xfrm flipH="1">
              <a:off x="4725475" y="1001074"/>
              <a:ext cx="900" cy="162300"/>
            </a:xfrm>
            <a:prstGeom prst="straightConnector1">
              <a:avLst/>
            </a:prstGeom>
            <a:noFill/>
            <a:ln w="952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57"/>
            <p:cNvCxnSpPr/>
            <p:nvPr/>
          </p:nvCxnSpPr>
          <p:spPr>
            <a:xfrm flipH="1">
              <a:off x="4764450" y="1001074"/>
              <a:ext cx="900" cy="162300"/>
            </a:xfrm>
            <a:prstGeom prst="straightConnector1">
              <a:avLst/>
            </a:prstGeom>
            <a:noFill/>
            <a:ln w="952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57"/>
            <p:cNvCxnSpPr>
              <a:stCxn id="705" idx="2"/>
              <a:endCxn id="705" idx="1"/>
            </p:cNvCxnSpPr>
            <p:nvPr/>
          </p:nvCxnSpPr>
          <p:spPr>
            <a:xfrm rot="5400000">
              <a:off x="4628017" y="1081749"/>
              <a:ext cx="117600" cy="18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22" name="Google Shape;722;p57"/>
          <p:cNvSpPr txBox="1"/>
          <p:nvPr/>
        </p:nvSpPr>
        <p:spPr>
          <a:xfrm rot="5400000">
            <a:off x="8112078" y="2411161"/>
            <a:ext cx="11247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lvl="0" algn="l" rtl="1"/>
            <a:r>
              <a:rPr lang="fa-IR" sz="1000" dirty="0">
                <a:solidFill>
                  <a:schemeClr val="lt1"/>
                </a:solidFill>
                <a:latin typeface="Lato Light"/>
                <a:ea typeface="Lato Light"/>
                <a:cs typeface="B Nazanin" panose="00000400000000000000" pitchFamily="2" charset="-78"/>
                <a:sym typeface="Lato Light"/>
              </a:rPr>
              <a:t>درباره روز </a:t>
            </a:r>
            <a:r>
              <a:rPr lang="en-US" sz="1000" dirty="0">
                <a:solidFill>
                  <a:schemeClr val="lt1"/>
                </a:solidFill>
                <a:latin typeface="Lato Light"/>
                <a:ea typeface="Lato Light"/>
                <a:cs typeface="B Nazanin" panose="00000400000000000000" pitchFamily="2" charset="-78"/>
                <a:sym typeface="Lato Light"/>
              </a:rPr>
              <a:t>DNA</a:t>
            </a:r>
            <a:endParaRPr sz="1000" dirty="0">
              <a:solidFill>
                <a:schemeClr val="lt1"/>
              </a:solidFill>
              <a:latin typeface="Lato Black"/>
              <a:ea typeface="Lato Black"/>
              <a:cs typeface="B Nazanin" panose="00000400000000000000" pitchFamily="2" charset="-78"/>
              <a:sym typeface="Lato Black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5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rtl="1"/>
            <a:r>
              <a:rPr lang="fa-IR" dirty="0">
                <a:latin typeface="Lato Light"/>
                <a:ea typeface="Lato Light"/>
                <a:cs typeface="B Nazanin" panose="00000400000000000000" pitchFamily="2" charset="-78"/>
                <a:sym typeface="Lato Light"/>
              </a:rPr>
              <a:t>ترکیب </a:t>
            </a:r>
            <a:r>
              <a:rPr lang="en-US" dirty="0">
                <a:latin typeface="Lato Light"/>
                <a:ea typeface="Lato Light"/>
                <a:cs typeface="B Nazanin" panose="00000400000000000000" pitchFamily="2" charset="-78"/>
                <a:sym typeface="Lato Light"/>
              </a:rPr>
              <a:t>RNA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728" name="Google Shape;728;p58"/>
          <p:cNvSpPr/>
          <p:nvPr/>
        </p:nvSpPr>
        <p:spPr>
          <a:xfrm>
            <a:off x="4156750" y="1341450"/>
            <a:ext cx="830400" cy="83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Lato Black"/>
                <a:ea typeface="Lato Black"/>
                <a:cs typeface="B Nazanin" panose="00000400000000000000" pitchFamily="2" charset="-78"/>
                <a:sym typeface="Lato Black"/>
              </a:rPr>
              <a:t>50%</a:t>
            </a:r>
            <a:endParaRPr>
              <a:solidFill>
                <a:schemeClr val="dk2"/>
              </a:solidFill>
              <a:latin typeface="Lato Black"/>
              <a:ea typeface="Lato Black"/>
              <a:cs typeface="B Nazanin" panose="00000400000000000000" pitchFamily="2" charset="-78"/>
              <a:sym typeface="Lato Black"/>
            </a:endParaRPr>
          </a:p>
        </p:txBody>
      </p:sp>
      <p:sp>
        <p:nvSpPr>
          <p:cNvPr id="729" name="Google Shape;729;p58"/>
          <p:cNvSpPr/>
          <p:nvPr/>
        </p:nvSpPr>
        <p:spPr>
          <a:xfrm>
            <a:off x="4156750" y="3307500"/>
            <a:ext cx="830400" cy="83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Lato Black"/>
                <a:ea typeface="Lato Black"/>
                <a:cs typeface="B Nazanin" panose="00000400000000000000" pitchFamily="2" charset="-78"/>
                <a:sym typeface="Lato Black"/>
              </a:rPr>
              <a:t>25%</a:t>
            </a:r>
            <a:endParaRPr>
              <a:solidFill>
                <a:schemeClr val="dk2"/>
              </a:solidFill>
              <a:latin typeface="Lato Black"/>
              <a:ea typeface="Lato Black"/>
              <a:cs typeface="B Nazanin" panose="00000400000000000000" pitchFamily="2" charset="-78"/>
              <a:sym typeface="Lato Black"/>
            </a:endParaRPr>
          </a:p>
        </p:txBody>
      </p:sp>
      <p:sp>
        <p:nvSpPr>
          <p:cNvPr id="730" name="Google Shape;730;p58"/>
          <p:cNvSpPr txBox="1">
            <a:spLocks noGrp="1"/>
          </p:cNvSpPr>
          <p:nvPr>
            <p:ph type="subTitle" idx="4294967295"/>
          </p:nvPr>
        </p:nvSpPr>
        <p:spPr>
          <a:xfrm>
            <a:off x="1227850" y="1266167"/>
            <a:ext cx="2624100" cy="37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>
              <a:spcAft>
                <a:spcPts val="1200"/>
              </a:spcAft>
              <a:buNone/>
            </a:pPr>
            <a:r>
              <a:rPr lang="fa-IR" sz="2100" dirty="0">
                <a:latin typeface="Lato Black"/>
                <a:ea typeface="Lato Black"/>
                <a:cs typeface="B Nazanin" panose="00000400000000000000" pitchFamily="2" charset="-78"/>
                <a:sym typeface="Lato Black"/>
              </a:rPr>
              <a:t>آدنین</a:t>
            </a:r>
            <a:endParaRPr sz="2100" dirty="0">
              <a:latin typeface="Lato Black"/>
              <a:ea typeface="Lato Black"/>
              <a:cs typeface="B Nazanin" panose="00000400000000000000" pitchFamily="2" charset="-78"/>
              <a:sym typeface="Lato Black"/>
            </a:endParaRPr>
          </a:p>
        </p:txBody>
      </p:sp>
      <p:sp>
        <p:nvSpPr>
          <p:cNvPr id="731" name="Google Shape;731;p58"/>
          <p:cNvSpPr txBox="1">
            <a:spLocks noGrp="1"/>
          </p:cNvSpPr>
          <p:nvPr>
            <p:ph type="subTitle" idx="4294967295"/>
          </p:nvPr>
        </p:nvSpPr>
        <p:spPr>
          <a:xfrm>
            <a:off x="1227850" y="1742525"/>
            <a:ext cx="2624100" cy="53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>
              <a:lnSpc>
                <a:spcPct val="100000"/>
              </a:lnSpc>
              <a:buNone/>
            </a:pPr>
            <a:r>
              <a:rPr lang="fa-IR" dirty="0">
                <a:cs typeface="B Nazanin" panose="00000400000000000000" pitchFamily="2" charset="-78"/>
              </a:rPr>
              <a:t>قالب پاورپوینت ژنتیک قابل ویرایش می باشد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732" name="Google Shape;732;p58"/>
          <p:cNvSpPr txBox="1">
            <a:spLocks noGrp="1"/>
          </p:cNvSpPr>
          <p:nvPr>
            <p:ph type="subTitle" idx="4294967295"/>
          </p:nvPr>
        </p:nvSpPr>
        <p:spPr>
          <a:xfrm>
            <a:off x="1227850" y="3238209"/>
            <a:ext cx="2624100" cy="37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>
              <a:spcAft>
                <a:spcPts val="1200"/>
              </a:spcAft>
              <a:buNone/>
            </a:pPr>
            <a:r>
              <a:rPr lang="fa-IR" sz="2100" dirty="0">
                <a:latin typeface="Lato Black"/>
                <a:ea typeface="Lato Black"/>
                <a:cs typeface="B Nazanin" panose="00000400000000000000" pitchFamily="2" charset="-78"/>
                <a:sym typeface="Lato Black"/>
              </a:rPr>
              <a:t>گوانین</a:t>
            </a:r>
            <a:endParaRPr sz="2100" dirty="0">
              <a:latin typeface="Lato Black"/>
              <a:ea typeface="Lato Black"/>
              <a:cs typeface="B Nazanin" panose="00000400000000000000" pitchFamily="2" charset="-78"/>
              <a:sym typeface="Lato Black"/>
            </a:endParaRPr>
          </a:p>
        </p:txBody>
      </p:sp>
      <p:sp>
        <p:nvSpPr>
          <p:cNvPr id="733" name="Google Shape;733;p58"/>
          <p:cNvSpPr txBox="1">
            <a:spLocks noGrp="1"/>
          </p:cNvSpPr>
          <p:nvPr>
            <p:ph type="subTitle" idx="4294967295"/>
          </p:nvPr>
        </p:nvSpPr>
        <p:spPr>
          <a:xfrm>
            <a:off x="1227850" y="3708800"/>
            <a:ext cx="2624100" cy="53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>
              <a:lnSpc>
                <a:spcPct val="100000"/>
              </a:lnSpc>
              <a:buNone/>
            </a:pPr>
            <a:r>
              <a:rPr lang="fa-IR" dirty="0">
                <a:cs typeface="B Nazanin" panose="00000400000000000000" pitchFamily="2" charset="-78"/>
              </a:rPr>
              <a:t>قالب پاورپوینت ژنتیک قابل ویرایش می باشد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734" name="Google Shape;734;p58"/>
          <p:cNvSpPr txBox="1">
            <a:spLocks noGrp="1"/>
          </p:cNvSpPr>
          <p:nvPr>
            <p:ph type="subTitle" idx="4294967295"/>
          </p:nvPr>
        </p:nvSpPr>
        <p:spPr>
          <a:xfrm>
            <a:off x="5291950" y="2252188"/>
            <a:ext cx="2624100" cy="37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Aft>
                <a:spcPts val="1200"/>
              </a:spcAft>
              <a:buNone/>
            </a:pPr>
            <a:r>
              <a:rPr lang="fa-IR" sz="2100" dirty="0">
                <a:latin typeface="Lato Black"/>
                <a:ea typeface="Lato Black"/>
                <a:cs typeface="B Nazanin" panose="00000400000000000000" pitchFamily="2" charset="-78"/>
                <a:sym typeface="Lato Black"/>
              </a:rPr>
              <a:t>سیتوزین</a:t>
            </a:r>
            <a:endParaRPr sz="2100" dirty="0">
              <a:latin typeface="Lato Black"/>
              <a:ea typeface="Lato Black"/>
              <a:cs typeface="B Nazanin" panose="00000400000000000000" pitchFamily="2" charset="-78"/>
              <a:sym typeface="Lato Black"/>
            </a:endParaRPr>
          </a:p>
        </p:txBody>
      </p:sp>
      <p:sp>
        <p:nvSpPr>
          <p:cNvPr id="735" name="Google Shape;735;p58"/>
          <p:cNvSpPr txBox="1">
            <a:spLocks noGrp="1"/>
          </p:cNvSpPr>
          <p:nvPr>
            <p:ph type="subTitle" idx="4294967295"/>
          </p:nvPr>
        </p:nvSpPr>
        <p:spPr>
          <a:xfrm>
            <a:off x="5291950" y="2725663"/>
            <a:ext cx="2624100" cy="53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lnSpc>
                <a:spcPct val="100000"/>
              </a:lnSpc>
              <a:buNone/>
            </a:pPr>
            <a:r>
              <a:rPr lang="fa-IR" dirty="0">
                <a:cs typeface="B Nazanin" panose="00000400000000000000" pitchFamily="2" charset="-78"/>
              </a:rPr>
              <a:t>قالب پاورپوینت ژنتیک قابل ویرایش می باشد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736" name="Google Shape;736;p58"/>
          <p:cNvSpPr/>
          <p:nvPr/>
        </p:nvSpPr>
        <p:spPr>
          <a:xfrm>
            <a:off x="4156750" y="2324474"/>
            <a:ext cx="830400" cy="83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Lato Black"/>
                <a:ea typeface="Lato Black"/>
                <a:cs typeface="B Nazanin" panose="00000400000000000000" pitchFamily="2" charset="-78"/>
                <a:sym typeface="Lato Black"/>
              </a:rPr>
              <a:t>90%</a:t>
            </a:r>
            <a:endParaRPr>
              <a:solidFill>
                <a:schemeClr val="dk2"/>
              </a:solidFill>
              <a:cs typeface="B Nazanin" panose="00000400000000000000" pitchFamily="2" charset="-78"/>
            </a:endParaRPr>
          </a:p>
        </p:txBody>
      </p:sp>
      <p:sp>
        <p:nvSpPr>
          <p:cNvPr id="737" name="Google Shape;737;p58"/>
          <p:cNvSpPr/>
          <p:nvPr/>
        </p:nvSpPr>
        <p:spPr>
          <a:xfrm>
            <a:off x="4238503" y="1423203"/>
            <a:ext cx="666600" cy="666600"/>
          </a:xfrm>
          <a:prstGeom prst="arc">
            <a:avLst>
              <a:gd name="adj1" fmla="val 16200000"/>
              <a:gd name="adj2" fmla="val 5361416"/>
            </a:avLst>
          </a:prstGeom>
          <a:noFill/>
          <a:ln w="38100" cap="sq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cs typeface="B Nazanin" panose="00000400000000000000" pitchFamily="2" charset="-78"/>
            </a:endParaRPr>
          </a:p>
        </p:txBody>
      </p:sp>
      <p:sp>
        <p:nvSpPr>
          <p:cNvPr id="738" name="Google Shape;738;p58"/>
          <p:cNvSpPr/>
          <p:nvPr/>
        </p:nvSpPr>
        <p:spPr>
          <a:xfrm>
            <a:off x="4238518" y="3389268"/>
            <a:ext cx="666900" cy="666900"/>
          </a:xfrm>
          <a:prstGeom prst="arc">
            <a:avLst>
              <a:gd name="adj1" fmla="val 16200000"/>
              <a:gd name="adj2" fmla="val 44261"/>
            </a:avLst>
          </a:prstGeom>
          <a:noFill/>
          <a:ln w="38100" cap="sq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739" name="Google Shape;739;p58"/>
          <p:cNvSpPr/>
          <p:nvPr/>
        </p:nvSpPr>
        <p:spPr>
          <a:xfrm>
            <a:off x="4238518" y="2406242"/>
            <a:ext cx="666900" cy="666900"/>
          </a:xfrm>
          <a:prstGeom prst="arc">
            <a:avLst>
              <a:gd name="adj1" fmla="val 16200000"/>
              <a:gd name="adj2" fmla="val 14549532"/>
            </a:avLst>
          </a:prstGeom>
          <a:noFill/>
          <a:ln w="38100" cap="sq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pic>
        <p:nvPicPr>
          <p:cNvPr id="740" name="Google Shape;740;p58"/>
          <p:cNvPicPr preferRelativeResize="0"/>
          <p:nvPr/>
        </p:nvPicPr>
        <p:blipFill rotWithShape="1">
          <a:blip r:embed="rId3">
            <a:alphaModFix/>
          </a:blip>
          <a:srcRect l="19345" t="1380" r="17985" b="1380"/>
          <a:stretch/>
        </p:blipFill>
        <p:spPr>
          <a:xfrm>
            <a:off x="7678900" y="276786"/>
            <a:ext cx="1054648" cy="1090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41" name="Google Shape;741;p58"/>
          <p:cNvPicPr preferRelativeResize="0"/>
          <p:nvPr/>
        </p:nvPicPr>
        <p:blipFill rotWithShape="1">
          <a:blip r:embed="rId4">
            <a:alphaModFix/>
          </a:blip>
          <a:srcRect l="29945" t="6866" r="29949" b="6874"/>
          <a:stretch/>
        </p:blipFill>
        <p:spPr>
          <a:xfrm>
            <a:off x="7615499" y="3436325"/>
            <a:ext cx="864102" cy="1314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59"/>
          <p:cNvSpPr/>
          <p:nvPr/>
        </p:nvSpPr>
        <p:spPr>
          <a:xfrm>
            <a:off x="4851600" y="1219097"/>
            <a:ext cx="2736900" cy="2736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747" name="Google Shape;747;p59"/>
          <p:cNvSpPr txBox="1">
            <a:spLocks noGrp="1"/>
          </p:cNvSpPr>
          <p:nvPr>
            <p:ph type="title"/>
          </p:nvPr>
        </p:nvSpPr>
        <p:spPr>
          <a:xfrm>
            <a:off x="4960450" y="1734147"/>
            <a:ext cx="2519100" cy="11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cs typeface="B Nazanin" panose="00000400000000000000" pitchFamily="2" charset="-78"/>
              </a:rPr>
              <a:t>75%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748" name="Google Shape;748;p59"/>
          <p:cNvSpPr txBox="1">
            <a:spLocks noGrp="1"/>
          </p:cNvSpPr>
          <p:nvPr>
            <p:ph type="subTitle" idx="1"/>
          </p:nvPr>
        </p:nvSpPr>
        <p:spPr>
          <a:xfrm>
            <a:off x="4960450" y="2843942"/>
            <a:ext cx="2519100" cy="59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1"/>
            <a:r>
              <a:rPr lang="fa-IR" dirty="0">
                <a:cs typeface="B Nazanin" panose="00000400000000000000" pitchFamily="2" charset="-78"/>
              </a:rPr>
              <a:t>قالب پاورپوینت ژنتیک قابل ویرایش می باشد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749" name="Google Shape;749;p59"/>
          <p:cNvSpPr txBox="1">
            <a:spLocks noGrp="1"/>
          </p:cNvSpPr>
          <p:nvPr>
            <p:ph type="title" idx="2"/>
          </p:nvPr>
        </p:nvSpPr>
        <p:spPr>
          <a:xfrm>
            <a:off x="1555500" y="1126070"/>
            <a:ext cx="2854500" cy="70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cs typeface="B Nazanin" panose="00000400000000000000" pitchFamily="2" charset="-78"/>
              </a:rPr>
              <a:t>821,000</a:t>
            </a:r>
            <a:endParaRPr>
              <a:cs typeface="B Nazanin" panose="00000400000000000000" pitchFamily="2" charset="-78"/>
            </a:endParaRPr>
          </a:p>
        </p:txBody>
      </p:sp>
      <p:sp>
        <p:nvSpPr>
          <p:cNvPr id="750" name="Google Shape;750;p59"/>
          <p:cNvSpPr txBox="1">
            <a:spLocks noGrp="1"/>
          </p:cNvSpPr>
          <p:nvPr>
            <p:ph type="subTitle" idx="3"/>
          </p:nvPr>
        </p:nvSpPr>
        <p:spPr>
          <a:xfrm>
            <a:off x="1555512" y="1987093"/>
            <a:ext cx="2854500" cy="29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dirty="0">
                <a:cs typeface="B Nazanin" panose="00000400000000000000" pitchFamily="2" charset="-78"/>
              </a:rPr>
              <a:t>محتوا در اینجا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751" name="Google Shape;751;p59"/>
          <p:cNvSpPr txBox="1">
            <a:spLocks noGrp="1"/>
          </p:cNvSpPr>
          <p:nvPr>
            <p:ph type="title" idx="4"/>
          </p:nvPr>
        </p:nvSpPr>
        <p:spPr>
          <a:xfrm>
            <a:off x="1555500" y="2863325"/>
            <a:ext cx="2854500" cy="70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cs typeface="B Nazanin" panose="00000400000000000000" pitchFamily="2" charset="-78"/>
              </a:rPr>
              <a:t>537,500</a:t>
            </a:r>
            <a:endParaRPr>
              <a:cs typeface="B Nazanin" panose="00000400000000000000" pitchFamily="2" charset="-78"/>
            </a:endParaRPr>
          </a:p>
        </p:txBody>
      </p:sp>
      <p:sp>
        <p:nvSpPr>
          <p:cNvPr id="752" name="Google Shape;752;p59"/>
          <p:cNvSpPr txBox="1">
            <a:spLocks noGrp="1"/>
          </p:cNvSpPr>
          <p:nvPr>
            <p:ph type="subTitle" idx="5"/>
          </p:nvPr>
        </p:nvSpPr>
        <p:spPr>
          <a:xfrm>
            <a:off x="1555512" y="3724330"/>
            <a:ext cx="2854500" cy="29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1"/>
            <a:r>
              <a:rPr lang="fa-IR" dirty="0">
                <a:cs typeface="B Nazanin" panose="00000400000000000000" pitchFamily="2" charset="-78"/>
              </a:rPr>
              <a:t>محتوا در اینجا</a:t>
            </a:r>
          </a:p>
        </p:txBody>
      </p:sp>
      <p:pic>
        <p:nvPicPr>
          <p:cNvPr id="753" name="Google Shape;753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70200" y="2704376"/>
            <a:ext cx="1274800" cy="2017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6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rtl="1"/>
            <a:r>
              <a:rPr lang="fa-IR" dirty="0">
                <a:latin typeface="Lato Light"/>
                <a:ea typeface="Lato Light"/>
                <a:cs typeface="B Nazanin" panose="00000400000000000000" pitchFamily="2" charset="-78"/>
                <a:sym typeface="Lato Light"/>
              </a:rPr>
              <a:t>تحقیقات جدید در مورد </a:t>
            </a:r>
            <a:r>
              <a:rPr lang="en-US" dirty="0">
                <a:latin typeface="Lato Light"/>
                <a:ea typeface="Lato Light"/>
                <a:cs typeface="B Nazanin" panose="00000400000000000000" pitchFamily="2" charset="-78"/>
                <a:sym typeface="Lato Light"/>
              </a:rPr>
              <a:t>DNA</a:t>
            </a:r>
            <a:endParaRPr dirty="0">
              <a:cs typeface="B Nazanin" panose="00000400000000000000" pitchFamily="2" charset="-78"/>
            </a:endParaRPr>
          </a:p>
        </p:txBody>
      </p:sp>
      <p:grpSp>
        <p:nvGrpSpPr>
          <p:cNvPr id="759" name="Google Shape;759;p60"/>
          <p:cNvGrpSpPr/>
          <p:nvPr/>
        </p:nvGrpSpPr>
        <p:grpSpPr>
          <a:xfrm>
            <a:off x="1125718" y="1604425"/>
            <a:ext cx="4547174" cy="2422445"/>
            <a:chOff x="233350" y="949250"/>
            <a:chExt cx="7137300" cy="3802300"/>
          </a:xfrm>
        </p:grpSpPr>
        <p:sp>
          <p:nvSpPr>
            <p:cNvPr id="760" name="Google Shape;760;p60"/>
            <p:cNvSpPr/>
            <p:nvPr/>
          </p:nvSpPr>
          <p:spPr>
            <a:xfrm>
              <a:off x="4428450" y="2808675"/>
              <a:ext cx="1478900" cy="330100"/>
            </a:xfrm>
            <a:custGeom>
              <a:avLst/>
              <a:gdLst/>
              <a:ahLst/>
              <a:cxnLst/>
              <a:rect l="l" t="t" r="r" b="b"/>
              <a:pathLst>
                <a:path w="59156" h="13204" extrusionOk="0">
                  <a:moveTo>
                    <a:pt x="1" y="0"/>
                  </a:moveTo>
                  <a:lnTo>
                    <a:pt x="1" y="0"/>
                  </a:lnTo>
                  <a:close/>
                  <a:moveTo>
                    <a:pt x="59155" y="13203"/>
                  </a:move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761" name="Google Shape;761;p60"/>
            <p:cNvSpPr/>
            <p:nvPr/>
          </p:nvSpPr>
          <p:spPr>
            <a:xfrm>
              <a:off x="2909400" y="1076125"/>
              <a:ext cx="4118650" cy="3109225"/>
            </a:xfrm>
            <a:custGeom>
              <a:avLst/>
              <a:gdLst/>
              <a:ahLst/>
              <a:cxnLst/>
              <a:rect l="l" t="t" r="r" b="b"/>
              <a:pathLst>
                <a:path w="164746" h="124369" extrusionOk="0">
                  <a:moveTo>
                    <a:pt x="49520" y="11070"/>
                  </a:moveTo>
                  <a:cubicBezTo>
                    <a:pt x="49737" y="11070"/>
                    <a:pt x="49861" y="11136"/>
                    <a:pt x="49875" y="11358"/>
                  </a:cubicBezTo>
                  <a:cubicBezTo>
                    <a:pt x="49875" y="11575"/>
                    <a:pt x="49818" y="11698"/>
                    <a:pt x="49684" y="11698"/>
                  </a:cubicBezTo>
                  <a:cubicBezTo>
                    <a:pt x="49636" y="11698"/>
                    <a:pt x="49580" y="11683"/>
                    <a:pt x="49512" y="11651"/>
                  </a:cubicBezTo>
                  <a:cubicBezTo>
                    <a:pt x="49305" y="11565"/>
                    <a:pt x="49115" y="11444"/>
                    <a:pt x="48925" y="11323"/>
                  </a:cubicBezTo>
                  <a:lnTo>
                    <a:pt x="49339" y="11081"/>
                  </a:lnTo>
                  <a:cubicBezTo>
                    <a:pt x="49405" y="11074"/>
                    <a:pt x="49465" y="11070"/>
                    <a:pt x="49520" y="11070"/>
                  </a:cubicBezTo>
                  <a:close/>
                  <a:moveTo>
                    <a:pt x="46983" y="11081"/>
                  </a:moveTo>
                  <a:cubicBezTo>
                    <a:pt x="47014" y="11081"/>
                    <a:pt x="47051" y="11087"/>
                    <a:pt x="47093" y="11098"/>
                  </a:cubicBezTo>
                  <a:cubicBezTo>
                    <a:pt x="47369" y="11185"/>
                    <a:pt x="47870" y="11168"/>
                    <a:pt x="47767" y="11686"/>
                  </a:cubicBezTo>
                  <a:cubicBezTo>
                    <a:pt x="47732" y="11893"/>
                    <a:pt x="47888" y="12274"/>
                    <a:pt x="47490" y="12343"/>
                  </a:cubicBezTo>
                  <a:cubicBezTo>
                    <a:pt x="47110" y="12222"/>
                    <a:pt x="46834" y="11893"/>
                    <a:pt x="46799" y="11496"/>
                  </a:cubicBezTo>
                  <a:cubicBezTo>
                    <a:pt x="46784" y="11302"/>
                    <a:pt x="46782" y="11081"/>
                    <a:pt x="46983" y="11081"/>
                  </a:cubicBezTo>
                  <a:close/>
                  <a:moveTo>
                    <a:pt x="38158" y="11530"/>
                  </a:moveTo>
                  <a:cubicBezTo>
                    <a:pt x="38279" y="11530"/>
                    <a:pt x="38417" y="11703"/>
                    <a:pt x="38642" y="11876"/>
                  </a:cubicBezTo>
                  <a:cubicBezTo>
                    <a:pt x="38366" y="12118"/>
                    <a:pt x="38089" y="12360"/>
                    <a:pt x="37778" y="12585"/>
                  </a:cubicBezTo>
                  <a:cubicBezTo>
                    <a:pt x="35549" y="13967"/>
                    <a:pt x="35514" y="15903"/>
                    <a:pt x="37692" y="17268"/>
                  </a:cubicBezTo>
                  <a:cubicBezTo>
                    <a:pt x="38003" y="17458"/>
                    <a:pt x="38227" y="17631"/>
                    <a:pt x="38158" y="18080"/>
                  </a:cubicBezTo>
                  <a:cubicBezTo>
                    <a:pt x="38106" y="18529"/>
                    <a:pt x="37951" y="18599"/>
                    <a:pt x="37553" y="18737"/>
                  </a:cubicBezTo>
                  <a:cubicBezTo>
                    <a:pt x="36568" y="19117"/>
                    <a:pt x="36309" y="19981"/>
                    <a:pt x="36378" y="20949"/>
                  </a:cubicBezTo>
                  <a:cubicBezTo>
                    <a:pt x="36427" y="21679"/>
                    <a:pt x="36279" y="22143"/>
                    <a:pt x="35819" y="22143"/>
                  </a:cubicBezTo>
                  <a:cubicBezTo>
                    <a:pt x="35625" y="22143"/>
                    <a:pt x="35377" y="22061"/>
                    <a:pt x="35065" y="21882"/>
                  </a:cubicBezTo>
                  <a:cubicBezTo>
                    <a:pt x="34913" y="21798"/>
                    <a:pt x="34745" y="21754"/>
                    <a:pt x="34578" y="21754"/>
                  </a:cubicBezTo>
                  <a:cubicBezTo>
                    <a:pt x="34403" y="21754"/>
                    <a:pt x="34230" y="21802"/>
                    <a:pt x="34080" y="21899"/>
                  </a:cubicBezTo>
                  <a:cubicBezTo>
                    <a:pt x="33134" y="22372"/>
                    <a:pt x="32094" y="22613"/>
                    <a:pt x="31041" y="22613"/>
                  </a:cubicBezTo>
                  <a:cubicBezTo>
                    <a:pt x="30747" y="22613"/>
                    <a:pt x="30451" y="22594"/>
                    <a:pt x="30157" y="22556"/>
                  </a:cubicBezTo>
                  <a:cubicBezTo>
                    <a:pt x="29915" y="22521"/>
                    <a:pt x="29759" y="22608"/>
                    <a:pt x="29829" y="22262"/>
                  </a:cubicBezTo>
                  <a:lnTo>
                    <a:pt x="29829" y="22262"/>
                  </a:lnTo>
                  <a:lnTo>
                    <a:pt x="29829" y="22279"/>
                  </a:lnTo>
                  <a:cubicBezTo>
                    <a:pt x="29898" y="21986"/>
                    <a:pt x="29984" y="21882"/>
                    <a:pt x="30364" y="21830"/>
                  </a:cubicBezTo>
                  <a:cubicBezTo>
                    <a:pt x="31505" y="21675"/>
                    <a:pt x="32836" y="21467"/>
                    <a:pt x="33354" y="20361"/>
                  </a:cubicBezTo>
                  <a:cubicBezTo>
                    <a:pt x="33821" y="19342"/>
                    <a:pt x="33872" y="18184"/>
                    <a:pt x="34927" y="17458"/>
                  </a:cubicBezTo>
                  <a:cubicBezTo>
                    <a:pt x="35238" y="17216"/>
                    <a:pt x="34978" y="16836"/>
                    <a:pt x="34667" y="16594"/>
                  </a:cubicBezTo>
                  <a:cubicBezTo>
                    <a:pt x="33216" y="15436"/>
                    <a:pt x="33907" y="14572"/>
                    <a:pt x="35099" y="13846"/>
                  </a:cubicBezTo>
                  <a:cubicBezTo>
                    <a:pt x="35860" y="13380"/>
                    <a:pt x="36724" y="13086"/>
                    <a:pt x="37018" y="12066"/>
                  </a:cubicBezTo>
                  <a:cubicBezTo>
                    <a:pt x="37156" y="11582"/>
                    <a:pt x="37709" y="11548"/>
                    <a:pt x="38158" y="11530"/>
                  </a:cubicBezTo>
                  <a:close/>
                  <a:moveTo>
                    <a:pt x="46802" y="32066"/>
                  </a:moveTo>
                  <a:cubicBezTo>
                    <a:pt x="47245" y="32066"/>
                    <a:pt x="47720" y="32469"/>
                    <a:pt x="47888" y="33080"/>
                  </a:cubicBezTo>
                  <a:cubicBezTo>
                    <a:pt x="48059" y="33754"/>
                    <a:pt x="48393" y="34225"/>
                    <a:pt x="48918" y="34225"/>
                  </a:cubicBezTo>
                  <a:cubicBezTo>
                    <a:pt x="49080" y="34225"/>
                    <a:pt x="49261" y="34181"/>
                    <a:pt x="49460" y="34083"/>
                  </a:cubicBezTo>
                  <a:cubicBezTo>
                    <a:pt x="50103" y="33764"/>
                    <a:pt x="50701" y="33627"/>
                    <a:pt x="51269" y="33627"/>
                  </a:cubicBezTo>
                  <a:cubicBezTo>
                    <a:pt x="52489" y="33627"/>
                    <a:pt x="53566" y="34260"/>
                    <a:pt x="54628" y="35085"/>
                  </a:cubicBezTo>
                  <a:cubicBezTo>
                    <a:pt x="54818" y="35223"/>
                    <a:pt x="55008" y="35396"/>
                    <a:pt x="55163" y="35586"/>
                  </a:cubicBezTo>
                  <a:cubicBezTo>
                    <a:pt x="55543" y="36053"/>
                    <a:pt x="56684" y="36070"/>
                    <a:pt x="56321" y="36917"/>
                  </a:cubicBezTo>
                  <a:lnTo>
                    <a:pt x="56321" y="36934"/>
                  </a:lnTo>
                  <a:cubicBezTo>
                    <a:pt x="56149" y="37350"/>
                    <a:pt x="55751" y="37415"/>
                    <a:pt x="55318" y="37415"/>
                  </a:cubicBezTo>
                  <a:cubicBezTo>
                    <a:pt x="55122" y="37415"/>
                    <a:pt x="54919" y="37401"/>
                    <a:pt x="54727" y="37401"/>
                  </a:cubicBezTo>
                  <a:cubicBezTo>
                    <a:pt x="54620" y="37401"/>
                    <a:pt x="54517" y="37405"/>
                    <a:pt x="54420" y="37418"/>
                  </a:cubicBezTo>
                  <a:cubicBezTo>
                    <a:pt x="54278" y="37432"/>
                    <a:pt x="54136" y="37440"/>
                    <a:pt x="53995" y="37440"/>
                  </a:cubicBezTo>
                  <a:cubicBezTo>
                    <a:pt x="53292" y="37440"/>
                    <a:pt x="52602" y="37262"/>
                    <a:pt x="51983" y="36917"/>
                  </a:cubicBezTo>
                  <a:cubicBezTo>
                    <a:pt x="51332" y="36539"/>
                    <a:pt x="50680" y="36418"/>
                    <a:pt x="50028" y="36418"/>
                  </a:cubicBezTo>
                  <a:cubicBezTo>
                    <a:pt x="48867" y="36418"/>
                    <a:pt x="47706" y="36802"/>
                    <a:pt x="46545" y="36802"/>
                  </a:cubicBezTo>
                  <a:cubicBezTo>
                    <a:pt x="46302" y="36802"/>
                    <a:pt x="46058" y="36785"/>
                    <a:pt x="45814" y="36744"/>
                  </a:cubicBezTo>
                  <a:cubicBezTo>
                    <a:pt x="44881" y="36588"/>
                    <a:pt x="44552" y="36105"/>
                    <a:pt x="44673" y="35241"/>
                  </a:cubicBezTo>
                  <a:cubicBezTo>
                    <a:pt x="44846" y="34083"/>
                    <a:pt x="45537" y="33115"/>
                    <a:pt x="46263" y="32320"/>
                  </a:cubicBezTo>
                  <a:cubicBezTo>
                    <a:pt x="46417" y="32145"/>
                    <a:pt x="46607" y="32066"/>
                    <a:pt x="46802" y="32066"/>
                  </a:cubicBezTo>
                  <a:close/>
                  <a:moveTo>
                    <a:pt x="64554" y="31370"/>
                  </a:moveTo>
                  <a:cubicBezTo>
                    <a:pt x="64860" y="31370"/>
                    <a:pt x="65185" y="31437"/>
                    <a:pt x="65532" y="31594"/>
                  </a:cubicBezTo>
                  <a:cubicBezTo>
                    <a:pt x="65878" y="31767"/>
                    <a:pt x="65930" y="32251"/>
                    <a:pt x="65636" y="32493"/>
                  </a:cubicBezTo>
                  <a:cubicBezTo>
                    <a:pt x="64063" y="34065"/>
                    <a:pt x="64184" y="35085"/>
                    <a:pt x="65895" y="36588"/>
                  </a:cubicBezTo>
                  <a:cubicBezTo>
                    <a:pt x="67243" y="37815"/>
                    <a:pt x="67762" y="39544"/>
                    <a:pt x="68211" y="41237"/>
                  </a:cubicBezTo>
                  <a:cubicBezTo>
                    <a:pt x="68364" y="41802"/>
                    <a:pt x="68057" y="41990"/>
                    <a:pt x="67435" y="41990"/>
                  </a:cubicBezTo>
                  <a:cubicBezTo>
                    <a:pt x="67353" y="41990"/>
                    <a:pt x="67266" y="41986"/>
                    <a:pt x="67174" y="41980"/>
                  </a:cubicBezTo>
                  <a:cubicBezTo>
                    <a:pt x="66517" y="41064"/>
                    <a:pt x="64271" y="41825"/>
                    <a:pt x="64547" y="39146"/>
                  </a:cubicBezTo>
                  <a:lnTo>
                    <a:pt x="64547" y="39146"/>
                  </a:lnTo>
                  <a:lnTo>
                    <a:pt x="64547" y="39181"/>
                  </a:lnTo>
                  <a:cubicBezTo>
                    <a:pt x="64685" y="37885"/>
                    <a:pt x="63113" y="36295"/>
                    <a:pt x="62076" y="35050"/>
                  </a:cubicBezTo>
                  <a:cubicBezTo>
                    <a:pt x="61281" y="34100"/>
                    <a:pt x="61385" y="33288"/>
                    <a:pt x="62076" y="32683"/>
                  </a:cubicBezTo>
                  <a:cubicBezTo>
                    <a:pt x="62786" y="32052"/>
                    <a:pt x="63577" y="31370"/>
                    <a:pt x="64554" y="31370"/>
                  </a:cubicBezTo>
                  <a:close/>
                  <a:moveTo>
                    <a:pt x="30705" y="33465"/>
                  </a:moveTo>
                  <a:cubicBezTo>
                    <a:pt x="30874" y="33465"/>
                    <a:pt x="31043" y="33637"/>
                    <a:pt x="31090" y="33720"/>
                  </a:cubicBezTo>
                  <a:cubicBezTo>
                    <a:pt x="31920" y="35120"/>
                    <a:pt x="33579" y="35258"/>
                    <a:pt x="34719" y="36226"/>
                  </a:cubicBezTo>
                  <a:cubicBezTo>
                    <a:pt x="36205" y="37487"/>
                    <a:pt x="36275" y="39354"/>
                    <a:pt x="37191" y="40822"/>
                  </a:cubicBezTo>
                  <a:cubicBezTo>
                    <a:pt x="37484" y="41289"/>
                    <a:pt x="37571" y="41980"/>
                    <a:pt x="37968" y="42274"/>
                  </a:cubicBezTo>
                  <a:cubicBezTo>
                    <a:pt x="38403" y="42594"/>
                    <a:pt x="39075" y="43217"/>
                    <a:pt x="39556" y="43217"/>
                  </a:cubicBezTo>
                  <a:cubicBezTo>
                    <a:pt x="39725" y="43217"/>
                    <a:pt x="39870" y="43141"/>
                    <a:pt x="39973" y="42948"/>
                  </a:cubicBezTo>
                  <a:cubicBezTo>
                    <a:pt x="40336" y="42274"/>
                    <a:pt x="41234" y="41289"/>
                    <a:pt x="40543" y="40183"/>
                  </a:cubicBezTo>
                  <a:cubicBezTo>
                    <a:pt x="40301" y="39803"/>
                    <a:pt x="39610" y="39215"/>
                    <a:pt x="40284" y="38904"/>
                  </a:cubicBezTo>
                  <a:cubicBezTo>
                    <a:pt x="40592" y="38765"/>
                    <a:pt x="41024" y="38302"/>
                    <a:pt x="41439" y="38302"/>
                  </a:cubicBezTo>
                  <a:cubicBezTo>
                    <a:pt x="41746" y="38302"/>
                    <a:pt x="42043" y="38557"/>
                    <a:pt x="42271" y="39388"/>
                  </a:cubicBezTo>
                  <a:cubicBezTo>
                    <a:pt x="42782" y="41200"/>
                    <a:pt x="43748" y="43327"/>
                    <a:pt x="46038" y="43327"/>
                  </a:cubicBezTo>
                  <a:cubicBezTo>
                    <a:pt x="46150" y="43327"/>
                    <a:pt x="46266" y="43321"/>
                    <a:pt x="46384" y="43311"/>
                  </a:cubicBezTo>
                  <a:cubicBezTo>
                    <a:pt x="46463" y="43304"/>
                    <a:pt x="46542" y="43300"/>
                    <a:pt x="46620" y="43300"/>
                  </a:cubicBezTo>
                  <a:cubicBezTo>
                    <a:pt x="47585" y="43300"/>
                    <a:pt x="48526" y="43802"/>
                    <a:pt x="49487" y="43802"/>
                  </a:cubicBezTo>
                  <a:cubicBezTo>
                    <a:pt x="49955" y="43802"/>
                    <a:pt x="50429" y="43683"/>
                    <a:pt x="50912" y="43328"/>
                  </a:cubicBezTo>
                  <a:cubicBezTo>
                    <a:pt x="51106" y="43191"/>
                    <a:pt x="51242" y="43135"/>
                    <a:pt x="51336" y="43135"/>
                  </a:cubicBezTo>
                  <a:cubicBezTo>
                    <a:pt x="51643" y="43135"/>
                    <a:pt x="51508" y="43736"/>
                    <a:pt x="51534" y="44054"/>
                  </a:cubicBezTo>
                  <a:cubicBezTo>
                    <a:pt x="51845" y="45488"/>
                    <a:pt x="50843" y="46629"/>
                    <a:pt x="50618" y="47942"/>
                  </a:cubicBezTo>
                  <a:cubicBezTo>
                    <a:pt x="50585" y="48144"/>
                    <a:pt x="50240" y="48444"/>
                    <a:pt x="50046" y="48444"/>
                  </a:cubicBezTo>
                  <a:cubicBezTo>
                    <a:pt x="50041" y="48444"/>
                    <a:pt x="50036" y="48444"/>
                    <a:pt x="50031" y="48444"/>
                  </a:cubicBezTo>
                  <a:cubicBezTo>
                    <a:pt x="49523" y="48389"/>
                    <a:pt x="49010" y="48372"/>
                    <a:pt x="48494" y="48372"/>
                  </a:cubicBezTo>
                  <a:cubicBezTo>
                    <a:pt x="47534" y="48372"/>
                    <a:pt x="46564" y="48433"/>
                    <a:pt x="45600" y="48433"/>
                  </a:cubicBezTo>
                  <a:cubicBezTo>
                    <a:pt x="43779" y="48433"/>
                    <a:pt x="41984" y="48215"/>
                    <a:pt x="40336" y="46957"/>
                  </a:cubicBezTo>
                  <a:cubicBezTo>
                    <a:pt x="40033" y="46726"/>
                    <a:pt x="39675" y="46623"/>
                    <a:pt x="39308" y="46623"/>
                  </a:cubicBezTo>
                  <a:cubicBezTo>
                    <a:pt x="38250" y="46623"/>
                    <a:pt x="37116" y="47478"/>
                    <a:pt x="37000" y="48582"/>
                  </a:cubicBezTo>
                  <a:cubicBezTo>
                    <a:pt x="36972" y="48947"/>
                    <a:pt x="36796" y="49426"/>
                    <a:pt x="36527" y="49426"/>
                  </a:cubicBezTo>
                  <a:cubicBezTo>
                    <a:pt x="36465" y="49426"/>
                    <a:pt x="36398" y="49400"/>
                    <a:pt x="36326" y="49342"/>
                  </a:cubicBezTo>
                  <a:cubicBezTo>
                    <a:pt x="35376" y="48582"/>
                    <a:pt x="34045" y="48772"/>
                    <a:pt x="33147" y="47752"/>
                  </a:cubicBezTo>
                  <a:cubicBezTo>
                    <a:pt x="32334" y="46819"/>
                    <a:pt x="30900" y="46785"/>
                    <a:pt x="29673" y="46525"/>
                  </a:cubicBezTo>
                  <a:cubicBezTo>
                    <a:pt x="28913" y="46370"/>
                    <a:pt x="27807" y="46422"/>
                    <a:pt x="28567" y="44953"/>
                  </a:cubicBezTo>
                  <a:cubicBezTo>
                    <a:pt x="28982" y="44158"/>
                    <a:pt x="29034" y="43000"/>
                    <a:pt x="28515" y="42257"/>
                  </a:cubicBezTo>
                  <a:cubicBezTo>
                    <a:pt x="28230" y="41853"/>
                    <a:pt x="27848" y="41722"/>
                    <a:pt x="27412" y="41722"/>
                  </a:cubicBezTo>
                  <a:cubicBezTo>
                    <a:pt x="27028" y="41722"/>
                    <a:pt x="26602" y="41823"/>
                    <a:pt x="26165" y="41928"/>
                  </a:cubicBezTo>
                  <a:cubicBezTo>
                    <a:pt x="25497" y="42091"/>
                    <a:pt x="24818" y="42128"/>
                    <a:pt x="24133" y="42128"/>
                  </a:cubicBezTo>
                  <a:cubicBezTo>
                    <a:pt x="23569" y="42128"/>
                    <a:pt x="23001" y="42103"/>
                    <a:pt x="22432" y="42103"/>
                  </a:cubicBezTo>
                  <a:cubicBezTo>
                    <a:pt x="21707" y="42103"/>
                    <a:pt x="20980" y="42143"/>
                    <a:pt x="20255" y="42326"/>
                  </a:cubicBezTo>
                  <a:cubicBezTo>
                    <a:pt x="19287" y="42585"/>
                    <a:pt x="18319" y="42862"/>
                    <a:pt x="17559" y="43380"/>
                  </a:cubicBezTo>
                  <a:cubicBezTo>
                    <a:pt x="17082" y="43705"/>
                    <a:pt x="16613" y="43798"/>
                    <a:pt x="16149" y="43798"/>
                  </a:cubicBezTo>
                  <a:cubicBezTo>
                    <a:pt x="15538" y="43798"/>
                    <a:pt x="14935" y="43638"/>
                    <a:pt x="14326" y="43638"/>
                  </a:cubicBezTo>
                  <a:cubicBezTo>
                    <a:pt x="14292" y="43638"/>
                    <a:pt x="14258" y="43638"/>
                    <a:pt x="14223" y="43639"/>
                  </a:cubicBezTo>
                  <a:cubicBezTo>
                    <a:pt x="14120" y="43622"/>
                    <a:pt x="14016" y="43570"/>
                    <a:pt x="13930" y="43466"/>
                  </a:cubicBezTo>
                  <a:cubicBezTo>
                    <a:pt x="14043" y="43169"/>
                    <a:pt x="14308" y="43115"/>
                    <a:pt x="14562" y="43115"/>
                  </a:cubicBezTo>
                  <a:cubicBezTo>
                    <a:pt x="14617" y="43115"/>
                    <a:pt x="14672" y="43118"/>
                    <a:pt x="14725" y="43121"/>
                  </a:cubicBezTo>
                  <a:cubicBezTo>
                    <a:pt x="14838" y="43129"/>
                    <a:pt x="14949" y="43134"/>
                    <a:pt x="15058" y="43134"/>
                  </a:cubicBezTo>
                  <a:cubicBezTo>
                    <a:pt x="16723" y="43134"/>
                    <a:pt x="17967" y="42165"/>
                    <a:pt x="18388" y="40771"/>
                  </a:cubicBezTo>
                  <a:cubicBezTo>
                    <a:pt x="18976" y="38921"/>
                    <a:pt x="20808" y="38282"/>
                    <a:pt x="21482" y="37090"/>
                  </a:cubicBezTo>
                  <a:cubicBezTo>
                    <a:pt x="22174" y="35865"/>
                    <a:pt x="22770" y="35535"/>
                    <a:pt x="23579" y="35535"/>
                  </a:cubicBezTo>
                  <a:cubicBezTo>
                    <a:pt x="23899" y="35535"/>
                    <a:pt x="24254" y="35587"/>
                    <a:pt x="24661" y="35655"/>
                  </a:cubicBezTo>
                  <a:cubicBezTo>
                    <a:pt x="24682" y="35658"/>
                    <a:pt x="24703" y="35660"/>
                    <a:pt x="24725" y="35660"/>
                  </a:cubicBezTo>
                  <a:cubicBezTo>
                    <a:pt x="25065" y="35660"/>
                    <a:pt x="25513" y="35293"/>
                    <a:pt x="25854" y="35033"/>
                  </a:cubicBezTo>
                  <a:cubicBezTo>
                    <a:pt x="26267" y="34730"/>
                    <a:pt x="26584" y="34570"/>
                    <a:pt x="26849" y="34570"/>
                  </a:cubicBezTo>
                  <a:cubicBezTo>
                    <a:pt x="27249" y="34570"/>
                    <a:pt x="27529" y="34935"/>
                    <a:pt x="27841" y="35724"/>
                  </a:cubicBezTo>
                  <a:cubicBezTo>
                    <a:pt x="28325" y="36969"/>
                    <a:pt x="29742" y="37574"/>
                    <a:pt x="30952" y="38161"/>
                  </a:cubicBezTo>
                  <a:cubicBezTo>
                    <a:pt x="31712" y="38524"/>
                    <a:pt x="32732" y="38852"/>
                    <a:pt x="32680" y="39716"/>
                  </a:cubicBezTo>
                  <a:cubicBezTo>
                    <a:pt x="32594" y="40753"/>
                    <a:pt x="31488" y="40546"/>
                    <a:pt x="30710" y="40615"/>
                  </a:cubicBezTo>
                  <a:cubicBezTo>
                    <a:pt x="30312" y="40650"/>
                    <a:pt x="29794" y="40598"/>
                    <a:pt x="29673" y="41134"/>
                  </a:cubicBezTo>
                  <a:cubicBezTo>
                    <a:pt x="29552" y="41669"/>
                    <a:pt x="30036" y="41825"/>
                    <a:pt x="30382" y="42032"/>
                  </a:cubicBezTo>
                  <a:cubicBezTo>
                    <a:pt x="30898" y="42336"/>
                    <a:pt x="31474" y="42934"/>
                    <a:pt x="32011" y="42934"/>
                  </a:cubicBezTo>
                  <a:cubicBezTo>
                    <a:pt x="32175" y="42934"/>
                    <a:pt x="32336" y="42878"/>
                    <a:pt x="32490" y="42741"/>
                  </a:cubicBezTo>
                  <a:cubicBezTo>
                    <a:pt x="33354" y="41963"/>
                    <a:pt x="33890" y="40788"/>
                    <a:pt x="34512" y="39751"/>
                  </a:cubicBezTo>
                  <a:cubicBezTo>
                    <a:pt x="34586" y="39617"/>
                    <a:pt x="34289" y="39329"/>
                    <a:pt x="34602" y="39329"/>
                  </a:cubicBezTo>
                  <a:cubicBezTo>
                    <a:pt x="34653" y="39329"/>
                    <a:pt x="34719" y="39337"/>
                    <a:pt x="34806" y="39354"/>
                  </a:cubicBezTo>
                  <a:cubicBezTo>
                    <a:pt x="34890" y="39373"/>
                    <a:pt x="34965" y="39381"/>
                    <a:pt x="35031" y="39381"/>
                  </a:cubicBezTo>
                  <a:cubicBezTo>
                    <a:pt x="35567" y="39381"/>
                    <a:pt x="35557" y="38814"/>
                    <a:pt x="35341" y="38507"/>
                  </a:cubicBezTo>
                  <a:cubicBezTo>
                    <a:pt x="34806" y="37781"/>
                    <a:pt x="34546" y="36658"/>
                    <a:pt x="33561" y="36468"/>
                  </a:cubicBezTo>
                  <a:cubicBezTo>
                    <a:pt x="32248" y="36208"/>
                    <a:pt x="31591" y="35206"/>
                    <a:pt x="30727" y="34411"/>
                  </a:cubicBezTo>
                  <a:cubicBezTo>
                    <a:pt x="30468" y="34169"/>
                    <a:pt x="30278" y="33910"/>
                    <a:pt x="30485" y="33599"/>
                  </a:cubicBezTo>
                  <a:cubicBezTo>
                    <a:pt x="30551" y="33501"/>
                    <a:pt x="30628" y="33465"/>
                    <a:pt x="30705" y="33465"/>
                  </a:cubicBezTo>
                  <a:close/>
                  <a:moveTo>
                    <a:pt x="65829" y="50622"/>
                  </a:moveTo>
                  <a:cubicBezTo>
                    <a:pt x="66138" y="50622"/>
                    <a:pt x="66376" y="50877"/>
                    <a:pt x="66569" y="51209"/>
                  </a:cubicBezTo>
                  <a:cubicBezTo>
                    <a:pt x="67601" y="52923"/>
                    <a:pt x="68767" y="54401"/>
                    <a:pt x="70703" y="54401"/>
                  </a:cubicBezTo>
                  <a:cubicBezTo>
                    <a:pt x="71167" y="54401"/>
                    <a:pt x="71676" y="54316"/>
                    <a:pt x="72237" y="54129"/>
                  </a:cubicBezTo>
                  <a:cubicBezTo>
                    <a:pt x="72263" y="54119"/>
                    <a:pt x="72291" y="54114"/>
                    <a:pt x="72320" y="54114"/>
                  </a:cubicBezTo>
                  <a:cubicBezTo>
                    <a:pt x="72487" y="54114"/>
                    <a:pt x="72701" y="54260"/>
                    <a:pt x="72877" y="54319"/>
                  </a:cubicBezTo>
                  <a:cubicBezTo>
                    <a:pt x="72687" y="54406"/>
                    <a:pt x="72514" y="54527"/>
                    <a:pt x="72358" y="54665"/>
                  </a:cubicBezTo>
                  <a:lnTo>
                    <a:pt x="72358" y="54682"/>
                  </a:lnTo>
                  <a:cubicBezTo>
                    <a:pt x="71675" y="55659"/>
                    <a:pt x="71022" y="56681"/>
                    <a:pt x="69648" y="56681"/>
                  </a:cubicBezTo>
                  <a:cubicBezTo>
                    <a:pt x="69564" y="56681"/>
                    <a:pt x="69476" y="56678"/>
                    <a:pt x="69386" y="56669"/>
                  </a:cubicBezTo>
                  <a:cubicBezTo>
                    <a:pt x="69196" y="56600"/>
                    <a:pt x="68850" y="56549"/>
                    <a:pt x="68850" y="56445"/>
                  </a:cubicBezTo>
                  <a:cubicBezTo>
                    <a:pt x="68660" y="54216"/>
                    <a:pt x="66258" y="53559"/>
                    <a:pt x="65532" y="51727"/>
                  </a:cubicBezTo>
                  <a:cubicBezTo>
                    <a:pt x="65394" y="51381"/>
                    <a:pt x="64945" y="50932"/>
                    <a:pt x="65584" y="50673"/>
                  </a:cubicBezTo>
                  <a:cubicBezTo>
                    <a:pt x="65670" y="50638"/>
                    <a:pt x="65752" y="50622"/>
                    <a:pt x="65829" y="50622"/>
                  </a:cubicBezTo>
                  <a:close/>
                  <a:moveTo>
                    <a:pt x="50497" y="52695"/>
                  </a:moveTo>
                  <a:lnTo>
                    <a:pt x="50497" y="52695"/>
                  </a:lnTo>
                  <a:cubicBezTo>
                    <a:pt x="51016" y="52885"/>
                    <a:pt x="51863" y="52937"/>
                    <a:pt x="52001" y="53265"/>
                  </a:cubicBezTo>
                  <a:cubicBezTo>
                    <a:pt x="53055" y="55840"/>
                    <a:pt x="55734" y="57464"/>
                    <a:pt x="56114" y="60420"/>
                  </a:cubicBezTo>
                  <a:cubicBezTo>
                    <a:pt x="56252" y="61439"/>
                    <a:pt x="57323" y="61802"/>
                    <a:pt x="57859" y="62580"/>
                  </a:cubicBezTo>
                  <a:cubicBezTo>
                    <a:pt x="59294" y="64654"/>
                    <a:pt x="60106" y="66952"/>
                    <a:pt x="60763" y="69337"/>
                  </a:cubicBezTo>
                  <a:cubicBezTo>
                    <a:pt x="58533" y="67643"/>
                    <a:pt x="56615" y="65656"/>
                    <a:pt x="55336" y="63133"/>
                  </a:cubicBezTo>
                  <a:cubicBezTo>
                    <a:pt x="55198" y="62874"/>
                    <a:pt x="55008" y="62614"/>
                    <a:pt x="55008" y="62355"/>
                  </a:cubicBezTo>
                  <a:cubicBezTo>
                    <a:pt x="54990" y="58916"/>
                    <a:pt x="52139" y="56739"/>
                    <a:pt x="51189" y="53697"/>
                  </a:cubicBezTo>
                  <a:cubicBezTo>
                    <a:pt x="51085" y="53334"/>
                    <a:pt x="50739" y="53040"/>
                    <a:pt x="50497" y="52695"/>
                  </a:cubicBezTo>
                  <a:close/>
                  <a:moveTo>
                    <a:pt x="87976" y="1"/>
                  </a:moveTo>
                  <a:cubicBezTo>
                    <a:pt x="87018" y="1"/>
                    <a:pt x="85745" y="1010"/>
                    <a:pt x="84455" y="1127"/>
                  </a:cubicBezTo>
                  <a:cubicBezTo>
                    <a:pt x="83776" y="1176"/>
                    <a:pt x="83111" y="1512"/>
                    <a:pt x="82448" y="1512"/>
                  </a:cubicBezTo>
                  <a:cubicBezTo>
                    <a:pt x="82403" y="1512"/>
                    <a:pt x="82358" y="1511"/>
                    <a:pt x="82313" y="1507"/>
                  </a:cubicBezTo>
                  <a:cubicBezTo>
                    <a:pt x="82281" y="1506"/>
                    <a:pt x="82250" y="1506"/>
                    <a:pt x="82218" y="1506"/>
                  </a:cubicBezTo>
                  <a:cubicBezTo>
                    <a:pt x="80376" y="1506"/>
                    <a:pt x="79245" y="3375"/>
                    <a:pt x="77443" y="3375"/>
                  </a:cubicBezTo>
                  <a:cubicBezTo>
                    <a:pt x="77340" y="3375"/>
                    <a:pt x="77235" y="3369"/>
                    <a:pt x="77128" y="3356"/>
                  </a:cubicBezTo>
                  <a:cubicBezTo>
                    <a:pt x="77026" y="3344"/>
                    <a:pt x="76928" y="3335"/>
                    <a:pt x="76837" y="3335"/>
                  </a:cubicBezTo>
                  <a:cubicBezTo>
                    <a:pt x="76434" y="3335"/>
                    <a:pt x="76136" y="3491"/>
                    <a:pt x="75953" y="4082"/>
                  </a:cubicBezTo>
                  <a:cubicBezTo>
                    <a:pt x="75843" y="4459"/>
                    <a:pt x="75132" y="4980"/>
                    <a:pt x="74758" y="4980"/>
                  </a:cubicBezTo>
                  <a:cubicBezTo>
                    <a:pt x="74720" y="4980"/>
                    <a:pt x="74687" y="4974"/>
                    <a:pt x="74657" y="4964"/>
                  </a:cubicBezTo>
                  <a:cubicBezTo>
                    <a:pt x="73910" y="4715"/>
                    <a:pt x="73366" y="4590"/>
                    <a:pt x="73013" y="4590"/>
                  </a:cubicBezTo>
                  <a:cubicBezTo>
                    <a:pt x="72190" y="4590"/>
                    <a:pt x="72409" y="5268"/>
                    <a:pt x="73534" y="6623"/>
                  </a:cubicBezTo>
                  <a:cubicBezTo>
                    <a:pt x="73585" y="6692"/>
                    <a:pt x="73499" y="6882"/>
                    <a:pt x="73482" y="7003"/>
                  </a:cubicBezTo>
                  <a:cubicBezTo>
                    <a:pt x="73413" y="6968"/>
                    <a:pt x="73292" y="6951"/>
                    <a:pt x="73240" y="6882"/>
                  </a:cubicBezTo>
                  <a:cubicBezTo>
                    <a:pt x="72877" y="6381"/>
                    <a:pt x="72324" y="5914"/>
                    <a:pt x="72220" y="5344"/>
                  </a:cubicBezTo>
                  <a:cubicBezTo>
                    <a:pt x="72065" y="4531"/>
                    <a:pt x="71961" y="3840"/>
                    <a:pt x="71010" y="3650"/>
                  </a:cubicBezTo>
                  <a:cubicBezTo>
                    <a:pt x="70839" y="3615"/>
                    <a:pt x="70680" y="3599"/>
                    <a:pt x="70533" y="3599"/>
                  </a:cubicBezTo>
                  <a:cubicBezTo>
                    <a:pt x="69359" y="3599"/>
                    <a:pt x="68898" y="4626"/>
                    <a:pt x="68315" y="5517"/>
                  </a:cubicBezTo>
                  <a:cubicBezTo>
                    <a:pt x="67865" y="6208"/>
                    <a:pt x="68349" y="6536"/>
                    <a:pt x="68729" y="6934"/>
                  </a:cubicBezTo>
                  <a:cubicBezTo>
                    <a:pt x="68798" y="7003"/>
                    <a:pt x="68850" y="7089"/>
                    <a:pt x="68902" y="7176"/>
                  </a:cubicBezTo>
                  <a:cubicBezTo>
                    <a:pt x="68817" y="7188"/>
                    <a:pt x="68731" y="7200"/>
                    <a:pt x="68645" y="7200"/>
                  </a:cubicBezTo>
                  <a:cubicBezTo>
                    <a:pt x="68610" y="7200"/>
                    <a:pt x="68575" y="7198"/>
                    <a:pt x="68539" y="7193"/>
                  </a:cubicBezTo>
                  <a:cubicBezTo>
                    <a:pt x="67376" y="7024"/>
                    <a:pt x="66212" y="6691"/>
                    <a:pt x="65033" y="6691"/>
                  </a:cubicBezTo>
                  <a:cubicBezTo>
                    <a:pt x="65003" y="6691"/>
                    <a:pt x="64974" y="6691"/>
                    <a:pt x="64945" y="6692"/>
                  </a:cubicBezTo>
                  <a:cubicBezTo>
                    <a:pt x="64584" y="6692"/>
                    <a:pt x="63909" y="6196"/>
                    <a:pt x="63437" y="6196"/>
                  </a:cubicBezTo>
                  <a:cubicBezTo>
                    <a:pt x="63072" y="6196"/>
                    <a:pt x="62827" y="6492"/>
                    <a:pt x="62940" y="7538"/>
                  </a:cubicBezTo>
                  <a:cubicBezTo>
                    <a:pt x="62940" y="7608"/>
                    <a:pt x="62525" y="7711"/>
                    <a:pt x="62283" y="7798"/>
                  </a:cubicBezTo>
                  <a:cubicBezTo>
                    <a:pt x="61879" y="7955"/>
                    <a:pt x="61464" y="8005"/>
                    <a:pt x="61043" y="8005"/>
                  </a:cubicBezTo>
                  <a:cubicBezTo>
                    <a:pt x="60325" y="8005"/>
                    <a:pt x="59591" y="7860"/>
                    <a:pt x="58870" y="7860"/>
                  </a:cubicBezTo>
                  <a:cubicBezTo>
                    <a:pt x="58295" y="7860"/>
                    <a:pt x="57729" y="7952"/>
                    <a:pt x="57185" y="8282"/>
                  </a:cubicBezTo>
                  <a:cubicBezTo>
                    <a:pt x="56736" y="8610"/>
                    <a:pt x="56304" y="8938"/>
                    <a:pt x="55837" y="9267"/>
                  </a:cubicBezTo>
                  <a:cubicBezTo>
                    <a:pt x="55671" y="9381"/>
                    <a:pt x="55417" y="9527"/>
                    <a:pt x="55226" y="9527"/>
                  </a:cubicBezTo>
                  <a:cubicBezTo>
                    <a:pt x="55100" y="9527"/>
                    <a:pt x="55001" y="9463"/>
                    <a:pt x="54973" y="9284"/>
                  </a:cubicBezTo>
                  <a:cubicBezTo>
                    <a:pt x="54819" y="8258"/>
                    <a:pt x="54209" y="8003"/>
                    <a:pt x="53545" y="8003"/>
                  </a:cubicBezTo>
                  <a:cubicBezTo>
                    <a:pt x="53313" y="8003"/>
                    <a:pt x="53075" y="8034"/>
                    <a:pt x="52848" y="8074"/>
                  </a:cubicBezTo>
                  <a:cubicBezTo>
                    <a:pt x="51897" y="8264"/>
                    <a:pt x="52416" y="9232"/>
                    <a:pt x="52295" y="9854"/>
                  </a:cubicBezTo>
                  <a:cubicBezTo>
                    <a:pt x="52156" y="10615"/>
                    <a:pt x="51344" y="10096"/>
                    <a:pt x="50998" y="10545"/>
                  </a:cubicBezTo>
                  <a:cubicBezTo>
                    <a:pt x="50949" y="10609"/>
                    <a:pt x="50910" y="10635"/>
                    <a:pt x="50880" y="10635"/>
                  </a:cubicBezTo>
                  <a:cubicBezTo>
                    <a:pt x="50805" y="10635"/>
                    <a:pt x="50789" y="10469"/>
                    <a:pt x="50826" y="10321"/>
                  </a:cubicBezTo>
                  <a:cubicBezTo>
                    <a:pt x="51033" y="8990"/>
                    <a:pt x="50221" y="8541"/>
                    <a:pt x="49115" y="8161"/>
                  </a:cubicBezTo>
                  <a:cubicBezTo>
                    <a:pt x="46903" y="7400"/>
                    <a:pt x="44535" y="7176"/>
                    <a:pt x="42392" y="6070"/>
                  </a:cubicBezTo>
                  <a:cubicBezTo>
                    <a:pt x="41667" y="5697"/>
                    <a:pt x="40852" y="5536"/>
                    <a:pt x="40032" y="5536"/>
                  </a:cubicBezTo>
                  <a:cubicBezTo>
                    <a:pt x="39367" y="5536"/>
                    <a:pt x="38699" y="5642"/>
                    <a:pt x="38072" y="5828"/>
                  </a:cubicBezTo>
                  <a:cubicBezTo>
                    <a:pt x="36033" y="6432"/>
                    <a:pt x="33838" y="6502"/>
                    <a:pt x="31989" y="7642"/>
                  </a:cubicBezTo>
                  <a:cubicBezTo>
                    <a:pt x="31263" y="8074"/>
                    <a:pt x="29206" y="7296"/>
                    <a:pt x="30226" y="9457"/>
                  </a:cubicBezTo>
                  <a:cubicBezTo>
                    <a:pt x="30278" y="9578"/>
                    <a:pt x="29984" y="9854"/>
                    <a:pt x="29863" y="10079"/>
                  </a:cubicBezTo>
                  <a:cubicBezTo>
                    <a:pt x="28653" y="12412"/>
                    <a:pt x="26234" y="13224"/>
                    <a:pt x="24229" y="14555"/>
                  </a:cubicBezTo>
                  <a:cubicBezTo>
                    <a:pt x="22536" y="15661"/>
                    <a:pt x="23486" y="17112"/>
                    <a:pt x="24022" y="18236"/>
                  </a:cubicBezTo>
                  <a:cubicBezTo>
                    <a:pt x="24328" y="18880"/>
                    <a:pt x="24972" y="19241"/>
                    <a:pt x="25627" y="19241"/>
                  </a:cubicBezTo>
                  <a:cubicBezTo>
                    <a:pt x="26008" y="19241"/>
                    <a:pt x="26393" y="19119"/>
                    <a:pt x="26718" y="18858"/>
                  </a:cubicBezTo>
                  <a:cubicBezTo>
                    <a:pt x="27228" y="18470"/>
                    <a:pt x="27609" y="18306"/>
                    <a:pt x="27903" y="18306"/>
                  </a:cubicBezTo>
                  <a:cubicBezTo>
                    <a:pt x="28524" y="18306"/>
                    <a:pt x="28748" y="19042"/>
                    <a:pt x="28947" y="19946"/>
                  </a:cubicBezTo>
                  <a:cubicBezTo>
                    <a:pt x="28982" y="20223"/>
                    <a:pt x="28999" y="20499"/>
                    <a:pt x="28982" y="20776"/>
                  </a:cubicBezTo>
                  <a:cubicBezTo>
                    <a:pt x="28774" y="20551"/>
                    <a:pt x="28446" y="20396"/>
                    <a:pt x="28342" y="20119"/>
                  </a:cubicBezTo>
                  <a:cubicBezTo>
                    <a:pt x="28124" y="19474"/>
                    <a:pt x="27849" y="19234"/>
                    <a:pt x="27528" y="19234"/>
                  </a:cubicBezTo>
                  <a:cubicBezTo>
                    <a:pt x="27212" y="19234"/>
                    <a:pt x="26853" y="19465"/>
                    <a:pt x="26459" y="19774"/>
                  </a:cubicBezTo>
                  <a:cubicBezTo>
                    <a:pt x="25646" y="20379"/>
                    <a:pt x="25958" y="21260"/>
                    <a:pt x="26130" y="21899"/>
                  </a:cubicBezTo>
                  <a:cubicBezTo>
                    <a:pt x="26459" y="23092"/>
                    <a:pt x="25802" y="23420"/>
                    <a:pt x="24938" y="23627"/>
                  </a:cubicBezTo>
                  <a:cubicBezTo>
                    <a:pt x="23901" y="23852"/>
                    <a:pt x="23072" y="24267"/>
                    <a:pt x="22553" y="25269"/>
                  </a:cubicBezTo>
                  <a:cubicBezTo>
                    <a:pt x="22273" y="25790"/>
                    <a:pt x="21682" y="26043"/>
                    <a:pt x="21157" y="26043"/>
                  </a:cubicBezTo>
                  <a:cubicBezTo>
                    <a:pt x="21003" y="26043"/>
                    <a:pt x="20855" y="26021"/>
                    <a:pt x="20721" y="25978"/>
                  </a:cubicBezTo>
                  <a:cubicBezTo>
                    <a:pt x="20116" y="25788"/>
                    <a:pt x="20963" y="25390"/>
                    <a:pt x="20946" y="24993"/>
                  </a:cubicBezTo>
                  <a:cubicBezTo>
                    <a:pt x="20929" y="24543"/>
                    <a:pt x="20738" y="24129"/>
                    <a:pt x="20410" y="23835"/>
                  </a:cubicBezTo>
                  <a:cubicBezTo>
                    <a:pt x="19477" y="22798"/>
                    <a:pt x="18354" y="21709"/>
                    <a:pt x="18215" y="20327"/>
                  </a:cubicBezTo>
                  <a:cubicBezTo>
                    <a:pt x="18098" y="19205"/>
                    <a:pt x="17332" y="17921"/>
                    <a:pt x="16200" y="17921"/>
                  </a:cubicBezTo>
                  <a:cubicBezTo>
                    <a:pt x="16163" y="17921"/>
                    <a:pt x="16127" y="17922"/>
                    <a:pt x="16090" y="17925"/>
                  </a:cubicBezTo>
                  <a:cubicBezTo>
                    <a:pt x="15105" y="17976"/>
                    <a:pt x="14068" y="18391"/>
                    <a:pt x="13930" y="19221"/>
                  </a:cubicBezTo>
                  <a:cubicBezTo>
                    <a:pt x="13670" y="20430"/>
                    <a:pt x="14137" y="21709"/>
                    <a:pt x="15122" y="22470"/>
                  </a:cubicBezTo>
                  <a:cubicBezTo>
                    <a:pt x="15952" y="23109"/>
                    <a:pt x="15952" y="23161"/>
                    <a:pt x="15589" y="23489"/>
                  </a:cubicBezTo>
                  <a:cubicBezTo>
                    <a:pt x="14448" y="24526"/>
                    <a:pt x="14915" y="26116"/>
                    <a:pt x="14292" y="27377"/>
                  </a:cubicBezTo>
                  <a:cubicBezTo>
                    <a:pt x="14143" y="27687"/>
                    <a:pt x="14420" y="27822"/>
                    <a:pt x="14760" y="27822"/>
                  </a:cubicBezTo>
                  <a:cubicBezTo>
                    <a:pt x="14932" y="27822"/>
                    <a:pt x="15121" y="27787"/>
                    <a:pt x="15278" y="27723"/>
                  </a:cubicBezTo>
                  <a:cubicBezTo>
                    <a:pt x="16510" y="27249"/>
                    <a:pt x="17772" y="26919"/>
                    <a:pt x="19089" y="26919"/>
                  </a:cubicBezTo>
                  <a:cubicBezTo>
                    <a:pt x="19212" y="26919"/>
                    <a:pt x="19336" y="26922"/>
                    <a:pt x="19460" y="26928"/>
                  </a:cubicBezTo>
                  <a:lnTo>
                    <a:pt x="19874" y="26928"/>
                  </a:lnTo>
                  <a:cubicBezTo>
                    <a:pt x="19840" y="26997"/>
                    <a:pt x="19823" y="27136"/>
                    <a:pt x="19753" y="27153"/>
                  </a:cubicBezTo>
                  <a:cubicBezTo>
                    <a:pt x="18630" y="27585"/>
                    <a:pt x="17507" y="28138"/>
                    <a:pt x="16349" y="28414"/>
                  </a:cubicBezTo>
                  <a:cubicBezTo>
                    <a:pt x="15692" y="28570"/>
                    <a:pt x="14915" y="28432"/>
                    <a:pt x="14707" y="29209"/>
                  </a:cubicBezTo>
                  <a:cubicBezTo>
                    <a:pt x="14500" y="30004"/>
                    <a:pt x="15260" y="30194"/>
                    <a:pt x="15813" y="30505"/>
                  </a:cubicBezTo>
                  <a:cubicBezTo>
                    <a:pt x="17161" y="31318"/>
                    <a:pt x="17369" y="32493"/>
                    <a:pt x="16867" y="33910"/>
                  </a:cubicBezTo>
                  <a:cubicBezTo>
                    <a:pt x="16664" y="34503"/>
                    <a:pt x="16349" y="34660"/>
                    <a:pt x="15995" y="34660"/>
                  </a:cubicBezTo>
                  <a:cubicBezTo>
                    <a:pt x="15626" y="34660"/>
                    <a:pt x="15216" y="34489"/>
                    <a:pt x="14846" y="34463"/>
                  </a:cubicBezTo>
                  <a:cubicBezTo>
                    <a:pt x="13916" y="34396"/>
                    <a:pt x="12987" y="34203"/>
                    <a:pt x="12042" y="34203"/>
                  </a:cubicBezTo>
                  <a:cubicBezTo>
                    <a:pt x="12003" y="34203"/>
                    <a:pt x="11964" y="34203"/>
                    <a:pt x="11925" y="34204"/>
                  </a:cubicBezTo>
                  <a:cubicBezTo>
                    <a:pt x="10957" y="34221"/>
                    <a:pt x="9834" y="34446"/>
                    <a:pt x="9989" y="35759"/>
                  </a:cubicBezTo>
                  <a:cubicBezTo>
                    <a:pt x="10128" y="37072"/>
                    <a:pt x="9834" y="38196"/>
                    <a:pt x="9592" y="39440"/>
                  </a:cubicBezTo>
                  <a:cubicBezTo>
                    <a:pt x="9385" y="40425"/>
                    <a:pt x="8693" y="42136"/>
                    <a:pt x="10542" y="42464"/>
                  </a:cubicBezTo>
                  <a:cubicBezTo>
                    <a:pt x="12305" y="42758"/>
                    <a:pt x="12668" y="43173"/>
                    <a:pt x="11735" y="44693"/>
                  </a:cubicBezTo>
                  <a:cubicBezTo>
                    <a:pt x="11389" y="45298"/>
                    <a:pt x="10888" y="45817"/>
                    <a:pt x="10300" y="46180"/>
                  </a:cubicBezTo>
                  <a:cubicBezTo>
                    <a:pt x="9108" y="46871"/>
                    <a:pt x="8175" y="47752"/>
                    <a:pt x="8313" y="49342"/>
                  </a:cubicBezTo>
                  <a:cubicBezTo>
                    <a:pt x="8365" y="49964"/>
                    <a:pt x="8140" y="50707"/>
                    <a:pt x="7535" y="50967"/>
                  </a:cubicBezTo>
                  <a:cubicBezTo>
                    <a:pt x="5168" y="52021"/>
                    <a:pt x="3768" y="53991"/>
                    <a:pt x="2662" y="56168"/>
                  </a:cubicBezTo>
                  <a:cubicBezTo>
                    <a:pt x="1781" y="57931"/>
                    <a:pt x="122" y="59469"/>
                    <a:pt x="1279" y="61888"/>
                  </a:cubicBezTo>
                  <a:cubicBezTo>
                    <a:pt x="1936" y="63236"/>
                    <a:pt x="1573" y="64792"/>
                    <a:pt x="830" y="66209"/>
                  </a:cubicBezTo>
                  <a:cubicBezTo>
                    <a:pt x="1" y="67781"/>
                    <a:pt x="744" y="70477"/>
                    <a:pt x="2126" y="71687"/>
                  </a:cubicBezTo>
                  <a:cubicBezTo>
                    <a:pt x="2420" y="71946"/>
                    <a:pt x="2662" y="72240"/>
                    <a:pt x="2818" y="72586"/>
                  </a:cubicBezTo>
                  <a:cubicBezTo>
                    <a:pt x="4027" y="75040"/>
                    <a:pt x="5462" y="77303"/>
                    <a:pt x="7881" y="78755"/>
                  </a:cubicBezTo>
                  <a:cubicBezTo>
                    <a:pt x="8455" y="79100"/>
                    <a:pt x="9053" y="79742"/>
                    <a:pt x="9645" y="79742"/>
                  </a:cubicBezTo>
                  <a:cubicBezTo>
                    <a:pt x="9766" y="79742"/>
                    <a:pt x="9887" y="79715"/>
                    <a:pt x="10007" y="79654"/>
                  </a:cubicBezTo>
                  <a:cubicBezTo>
                    <a:pt x="12824" y="78254"/>
                    <a:pt x="16142" y="79844"/>
                    <a:pt x="18889" y="77874"/>
                  </a:cubicBezTo>
                  <a:cubicBezTo>
                    <a:pt x="19326" y="77562"/>
                    <a:pt x="19938" y="77352"/>
                    <a:pt x="20558" y="77352"/>
                  </a:cubicBezTo>
                  <a:cubicBezTo>
                    <a:pt x="21313" y="77352"/>
                    <a:pt x="22079" y="77663"/>
                    <a:pt x="22553" y="78479"/>
                  </a:cubicBezTo>
                  <a:cubicBezTo>
                    <a:pt x="23034" y="79313"/>
                    <a:pt x="23538" y="79650"/>
                    <a:pt x="24283" y="79650"/>
                  </a:cubicBezTo>
                  <a:cubicBezTo>
                    <a:pt x="24448" y="79650"/>
                    <a:pt x="24626" y="79633"/>
                    <a:pt x="24817" y="79602"/>
                  </a:cubicBezTo>
                  <a:cubicBezTo>
                    <a:pt x="24994" y="79574"/>
                    <a:pt x="25161" y="79561"/>
                    <a:pt x="25317" y="79561"/>
                  </a:cubicBezTo>
                  <a:cubicBezTo>
                    <a:pt x="26715" y="79561"/>
                    <a:pt x="27271" y="80640"/>
                    <a:pt x="26960" y="82194"/>
                  </a:cubicBezTo>
                  <a:cubicBezTo>
                    <a:pt x="26683" y="83611"/>
                    <a:pt x="25750" y="85218"/>
                    <a:pt x="26545" y="86480"/>
                  </a:cubicBezTo>
                  <a:cubicBezTo>
                    <a:pt x="27461" y="87966"/>
                    <a:pt x="28515" y="89400"/>
                    <a:pt x="29206" y="90973"/>
                  </a:cubicBezTo>
                  <a:cubicBezTo>
                    <a:pt x="30416" y="93721"/>
                    <a:pt x="31298" y="96641"/>
                    <a:pt x="29777" y="99631"/>
                  </a:cubicBezTo>
                  <a:cubicBezTo>
                    <a:pt x="28809" y="101515"/>
                    <a:pt x="28619" y="103502"/>
                    <a:pt x="29535" y="105369"/>
                  </a:cubicBezTo>
                  <a:cubicBezTo>
                    <a:pt x="30503" y="107321"/>
                    <a:pt x="31228" y="109274"/>
                    <a:pt x="31488" y="111469"/>
                  </a:cubicBezTo>
                  <a:cubicBezTo>
                    <a:pt x="31712" y="113456"/>
                    <a:pt x="31695" y="115599"/>
                    <a:pt x="33371" y="117172"/>
                  </a:cubicBezTo>
                  <a:cubicBezTo>
                    <a:pt x="34322" y="118088"/>
                    <a:pt x="34581" y="119436"/>
                    <a:pt x="35013" y="120645"/>
                  </a:cubicBezTo>
                  <a:cubicBezTo>
                    <a:pt x="35393" y="121717"/>
                    <a:pt x="34546" y="123065"/>
                    <a:pt x="35843" y="123998"/>
                  </a:cubicBezTo>
                  <a:cubicBezTo>
                    <a:pt x="36206" y="124270"/>
                    <a:pt x="36549" y="124368"/>
                    <a:pt x="36881" y="124368"/>
                  </a:cubicBezTo>
                  <a:cubicBezTo>
                    <a:pt x="37735" y="124368"/>
                    <a:pt x="38515" y="123721"/>
                    <a:pt x="39372" y="123721"/>
                  </a:cubicBezTo>
                  <a:cubicBezTo>
                    <a:pt x="39388" y="123721"/>
                    <a:pt x="39404" y="123721"/>
                    <a:pt x="39420" y="123721"/>
                  </a:cubicBezTo>
                  <a:cubicBezTo>
                    <a:pt x="39526" y="123724"/>
                    <a:pt x="39630" y="123725"/>
                    <a:pt x="39734" y="123725"/>
                  </a:cubicBezTo>
                  <a:cubicBezTo>
                    <a:pt x="44937" y="123725"/>
                    <a:pt x="47636" y="120353"/>
                    <a:pt x="49754" y="116100"/>
                  </a:cubicBezTo>
                  <a:cubicBezTo>
                    <a:pt x="50186" y="115236"/>
                    <a:pt x="49720" y="113957"/>
                    <a:pt x="50826" y="113508"/>
                  </a:cubicBezTo>
                  <a:cubicBezTo>
                    <a:pt x="52761" y="112713"/>
                    <a:pt x="53193" y="111175"/>
                    <a:pt x="52692" y="109499"/>
                  </a:cubicBezTo>
                  <a:cubicBezTo>
                    <a:pt x="51949" y="107028"/>
                    <a:pt x="53297" y="106112"/>
                    <a:pt x="55181" y="105282"/>
                  </a:cubicBezTo>
                  <a:cubicBezTo>
                    <a:pt x="57773" y="104107"/>
                    <a:pt x="59449" y="98370"/>
                    <a:pt x="57963" y="96071"/>
                  </a:cubicBezTo>
                  <a:cubicBezTo>
                    <a:pt x="56770" y="94239"/>
                    <a:pt x="57099" y="92217"/>
                    <a:pt x="57444" y="90316"/>
                  </a:cubicBezTo>
                  <a:cubicBezTo>
                    <a:pt x="57911" y="87621"/>
                    <a:pt x="59933" y="85823"/>
                    <a:pt x="61851" y="84164"/>
                  </a:cubicBezTo>
                  <a:cubicBezTo>
                    <a:pt x="65601" y="80915"/>
                    <a:pt x="68055" y="76992"/>
                    <a:pt x="69109" y="72171"/>
                  </a:cubicBezTo>
                  <a:cubicBezTo>
                    <a:pt x="69271" y="71459"/>
                    <a:pt x="69266" y="70656"/>
                    <a:pt x="68371" y="70656"/>
                  </a:cubicBezTo>
                  <a:cubicBezTo>
                    <a:pt x="68311" y="70656"/>
                    <a:pt x="68246" y="70660"/>
                    <a:pt x="68176" y="70667"/>
                  </a:cubicBezTo>
                  <a:cubicBezTo>
                    <a:pt x="67157" y="70788"/>
                    <a:pt x="66154" y="71151"/>
                    <a:pt x="65152" y="71462"/>
                  </a:cubicBezTo>
                  <a:cubicBezTo>
                    <a:pt x="63960" y="71826"/>
                    <a:pt x="63201" y="72060"/>
                    <a:pt x="62664" y="72060"/>
                  </a:cubicBezTo>
                  <a:cubicBezTo>
                    <a:pt x="61727" y="72060"/>
                    <a:pt x="61469" y="71346"/>
                    <a:pt x="60772" y="69363"/>
                  </a:cubicBezTo>
                  <a:lnTo>
                    <a:pt x="60772" y="69363"/>
                  </a:lnTo>
                  <a:cubicBezTo>
                    <a:pt x="61180" y="69747"/>
                    <a:pt x="61467" y="70422"/>
                    <a:pt x="62074" y="70422"/>
                  </a:cubicBezTo>
                  <a:cubicBezTo>
                    <a:pt x="62180" y="70422"/>
                    <a:pt x="62295" y="70402"/>
                    <a:pt x="62422" y="70356"/>
                  </a:cubicBezTo>
                  <a:cubicBezTo>
                    <a:pt x="63925" y="69769"/>
                    <a:pt x="65359" y="68957"/>
                    <a:pt x="66897" y="68455"/>
                  </a:cubicBezTo>
                  <a:cubicBezTo>
                    <a:pt x="68660" y="67868"/>
                    <a:pt x="69732" y="66209"/>
                    <a:pt x="71391" y="65639"/>
                  </a:cubicBezTo>
                  <a:cubicBezTo>
                    <a:pt x="73706" y="64844"/>
                    <a:pt x="76713" y="61716"/>
                    <a:pt x="76852" y="59383"/>
                  </a:cubicBezTo>
                  <a:cubicBezTo>
                    <a:pt x="76834" y="59072"/>
                    <a:pt x="76713" y="58778"/>
                    <a:pt x="76506" y="58553"/>
                  </a:cubicBezTo>
                  <a:cubicBezTo>
                    <a:pt x="75918" y="57810"/>
                    <a:pt x="75279" y="57153"/>
                    <a:pt x="74294" y="56894"/>
                  </a:cubicBezTo>
                  <a:cubicBezTo>
                    <a:pt x="73724" y="56739"/>
                    <a:pt x="73378" y="56151"/>
                    <a:pt x="73516" y="55581"/>
                  </a:cubicBezTo>
                  <a:cubicBezTo>
                    <a:pt x="73547" y="55481"/>
                    <a:pt x="73596" y="55443"/>
                    <a:pt x="73658" y="55443"/>
                  </a:cubicBezTo>
                  <a:cubicBezTo>
                    <a:pt x="73842" y="55443"/>
                    <a:pt x="74139" y="55775"/>
                    <a:pt x="74398" y="55788"/>
                  </a:cubicBezTo>
                  <a:cubicBezTo>
                    <a:pt x="75366" y="55855"/>
                    <a:pt x="76333" y="56083"/>
                    <a:pt x="77301" y="56083"/>
                  </a:cubicBezTo>
                  <a:cubicBezTo>
                    <a:pt x="77336" y="56083"/>
                    <a:pt x="77370" y="56083"/>
                    <a:pt x="77405" y="56082"/>
                  </a:cubicBezTo>
                  <a:cubicBezTo>
                    <a:pt x="77727" y="56077"/>
                    <a:pt x="78047" y="56073"/>
                    <a:pt x="78365" y="56073"/>
                  </a:cubicBezTo>
                  <a:cubicBezTo>
                    <a:pt x="81373" y="56073"/>
                    <a:pt x="84145" y="56432"/>
                    <a:pt x="85786" y="59746"/>
                  </a:cubicBezTo>
                  <a:cubicBezTo>
                    <a:pt x="86136" y="60461"/>
                    <a:pt x="86996" y="61297"/>
                    <a:pt x="88011" y="61297"/>
                  </a:cubicBezTo>
                  <a:cubicBezTo>
                    <a:pt x="88148" y="61297"/>
                    <a:pt x="88288" y="61282"/>
                    <a:pt x="88430" y="61249"/>
                  </a:cubicBezTo>
                  <a:cubicBezTo>
                    <a:pt x="88585" y="61214"/>
                    <a:pt x="88707" y="61197"/>
                    <a:pt x="88805" y="61197"/>
                  </a:cubicBezTo>
                  <a:cubicBezTo>
                    <a:pt x="89186" y="61197"/>
                    <a:pt x="89184" y="61451"/>
                    <a:pt x="89225" y="61837"/>
                  </a:cubicBezTo>
                  <a:cubicBezTo>
                    <a:pt x="89830" y="66554"/>
                    <a:pt x="91990" y="70685"/>
                    <a:pt x="94133" y="74832"/>
                  </a:cubicBezTo>
                  <a:cubicBezTo>
                    <a:pt x="94475" y="75487"/>
                    <a:pt x="94875" y="75911"/>
                    <a:pt x="95290" y="75911"/>
                  </a:cubicBezTo>
                  <a:cubicBezTo>
                    <a:pt x="95652" y="75911"/>
                    <a:pt x="96025" y="75588"/>
                    <a:pt x="96380" y="74815"/>
                  </a:cubicBezTo>
                  <a:cubicBezTo>
                    <a:pt x="96622" y="74297"/>
                    <a:pt x="97036" y="73847"/>
                    <a:pt x="97382" y="73381"/>
                  </a:cubicBezTo>
                  <a:lnTo>
                    <a:pt x="97538" y="73225"/>
                  </a:lnTo>
                  <a:cubicBezTo>
                    <a:pt x="98212" y="71618"/>
                    <a:pt x="98056" y="69993"/>
                    <a:pt x="97831" y="68317"/>
                  </a:cubicBezTo>
                  <a:cubicBezTo>
                    <a:pt x="97762" y="67833"/>
                    <a:pt x="97589" y="67211"/>
                    <a:pt x="98194" y="67073"/>
                  </a:cubicBezTo>
                  <a:cubicBezTo>
                    <a:pt x="99784" y="66693"/>
                    <a:pt x="100268" y="65258"/>
                    <a:pt x="101149" y="64187"/>
                  </a:cubicBezTo>
                  <a:cubicBezTo>
                    <a:pt x="102117" y="63029"/>
                    <a:pt x="103137" y="61629"/>
                    <a:pt x="104243" y="60903"/>
                  </a:cubicBezTo>
                  <a:cubicBezTo>
                    <a:pt x="104825" y="60515"/>
                    <a:pt x="105739" y="59942"/>
                    <a:pt x="106690" y="59942"/>
                  </a:cubicBezTo>
                  <a:cubicBezTo>
                    <a:pt x="107432" y="59942"/>
                    <a:pt x="108196" y="60292"/>
                    <a:pt x="108840" y="61353"/>
                  </a:cubicBezTo>
                  <a:cubicBezTo>
                    <a:pt x="109600" y="62632"/>
                    <a:pt x="110965" y="63565"/>
                    <a:pt x="111017" y="65258"/>
                  </a:cubicBezTo>
                  <a:cubicBezTo>
                    <a:pt x="111034" y="65777"/>
                    <a:pt x="110793" y="66433"/>
                    <a:pt x="111536" y="66693"/>
                  </a:cubicBezTo>
                  <a:cubicBezTo>
                    <a:pt x="111822" y="66788"/>
                    <a:pt x="112112" y="66862"/>
                    <a:pt x="112391" y="66862"/>
                  </a:cubicBezTo>
                  <a:cubicBezTo>
                    <a:pt x="112769" y="66862"/>
                    <a:pt x="113129" y="66727"/>
                    <a:pt x="113437" y="66330"/>
                  </a:cubicBezTo>
                  <a:cubicBezTo>
                    <a:pt x="113540" y="66205"/>
                    <a:pt x="113700" y="66031"/>
                    <a:pt x="113856" y="66031"/>
                  </a:cubicBezTo>
                  <a:cubicBezTo>
                    <a:pt x="113960" y="66031"/>
                    <a:pt x="114062" y="66109"/>
                    <a:pt x="114145" y="66330"/>
                  </a:cubicBezTo>
                  <a:cubicBezTo>
                    <a:pt x="114543" y="67470"/>
                    <a:pt x="114802" y="68663"/>
                    <a:pt x="115286" y="69769"/>
                  </a:cubicBezTo>
                  <a:cubicBezTo>
                    <a:pt x="116271" y="72033"/>
                    <a:pt x="114940" y="74677"/>
                    <a:pt x="116858" y="76871"/>
                  </a:cubicBezTo>
                  <a:cubicBezTo>
                    <a:pt x="118241" y="78461"/>
                    <a:pt x="118362" y="80915"/>
                    <a:pt x="119900" y="82540"/>
                  </a:cubicBezTo>
                  <a:cubicBezTo>
                    <a:pt x="120401" y="82799"/>
                    <a:pt x="120885" y="83058"/>
                    <a:pt x="121386" y="83300"/>
                  </a:cubicBezTo>
                  <a:cubicBezTo>
                    <a:pt x="121538" y="83368"/>
                    <a:pt x="121699" y="83403"/>
                    <a:pt x="121846" y="83403"/>
                  </a:cubicBezTo>
                  <a:cubicBezTo>
                    <a:pt x="122184" y="83403"/>
                    <a:pt x="122445" y="83219"/>
                    <a:pt x="122337" y="82834"/>
                  </a:cubicBezTo>
                  <a:cubicBezTo>
                    <a:pt x="121818" y="80915"/>
                    <a:pt x="121991" y="78790"/>
                    <a:pt x="119969" y="77355"/>
                  </a:cubicBezTo>
                  <a:cubicBezTo>
                    <a:pt x="118414" y="76249"/>
                    <a:pt x="117239" y="74521"/>
                    <a:pt x="117463" y="72378"/>
                  </a:cubicBezTo>
                  <a:cubicBezTo>
                    <a:pt x="117528" y="71821"/>
                    <a:pt x="116912" y="70437"/>
                    <a:pt x="117695" y="70437"/>
                  </a:cubicBezTo>
                  <a:cubicBezTo>
                    <a:pt x="117955" y="70437"/>
                    <a:pt x="118371" y="70590"/>
                    <a:pt x="119019" y="70979"/>
                  </a:cubicBezTo>
                  <a:cubicBezTo>
                    <a:pt x="120194" y="71704"/>
                    <a:pt x="121386" y="72655"/>
                    <a:pt x="121749" y="73605"/>
                  </a:cubicBezTo>
                  <a:cubicBezTo>
                    <a:pt x="122096" y="74553"/>
                    <a:pt x="122434" y="74868"/>
                    <a:pt x="122776" y="74868"/>
                  </a:cubicBezTo>
                  <a:cubicBezTo>
                    <a:pt x="123251" y="74868"/>
                    <a:pt x="123732" y="74261"/>
                    <a:pt x="124255" y="73899"/>
                  </a:cubicBezTo>
                  <a:cubicBezTo>
                    <a:pt x="124531" y="73709"/>
                    <a:pt x="124721" y="73363"/>
                    <a:pt x="125015" y="73208"/>
                  </a:cubicBezTo>
                  <a:cubicBezTo>
                    <a:pt x="126743" y="72292"/>
                    <a:pt x="127210" y="70961"/>
                    <a:pt x="126743" y="69043"/>
                  </a:cubicBezTo>
                  <a:cubicBezTo>
                    <a:pt x="126294" y="67159"/>
                    <a:pt x="125292" y="65725"/>
                    <a:pt x="123892" y="64533"/>
                  </a:cubicBezTo>
                  <a:cubicBezTo>
                    <a:pt x="122596" y="63409"/>
                    <a:pt x="122285" y="62459"/>
                    <a:pt x="123546" y="61059"/>
                  </a:cubicBezTo>
                  <a:cubicBezTo>
                    <a:pt x="123952" y="60621"/>
                    <a:pt x="124332" y="60388"/>
                    <a:pt x="124705" y="60388"/>
                  </a:cubicBezTo>
                  <a:cubicBezTo>
                    <a:pt x="124936" y="60388"/>
                    <a:pt x="125164" y="60477"/>
                    <a:pt x="125395" y="60661"/>
                  </a:cubicBezTo>
                  <a:cubicBezTo>
                    <a:pt x="126000" y="61145"/>
                    <a:pt x="125810" y="61750"/>
                    <a:pt x="125119" y="62234"/>
                  </a:cubicBezTo>
                  <a:cubicBezTo>
                    <a:pt x="124618" y="62580"/>
                    <a:pt x="124445" y="63219"/>
                    <a:pt x="125050" y="63651"/>
                  </a:cubicBezTo>
                  <a:cubicBezTo>
                    <a:pt x="125442" y="63952"/>
                    <a:pt x="125858" y="64171"/>
                    <a:pt x="126268" y="64171"/>
                  </a:cubicBezTo>
                  <a:cubicBezTo>
                    <a:pt x="126635" y="64171"/>
                    <a:pt x="126996" y="63996"/>
                    <a:pt x="127331" y="63547"/>
                  </a:cubicBezTo>
                  <a:cubicBezTo>
                    <a:pt x="127694" y="63046"/>
                    <a:pt x="128247" y="62407"/>
                    <a:pt x="127469" y="61940"/>
                  </a:cubicBezTo>
                  <a:cubicBezTo>
                    <a:pt x="126398" y="61318"/>
                    <a:pt x="127037" y="61042"/>
                    <a:pt x="127590" y="60696"/>
                  </a:cubicBezTo>
                  <a:cubicBezTo>
                    <a:pt x="130061" y="59210"/>
                    <a:pt x="133449" y="59106"/>
                    <a:pt x="134693" y="55788"/>
                  </a:cubicBezTo>
                  <a:cubicBezTo>
                    <a:pt x="135298" y="54146"/>
                    <a:pt x="136093" y="52591"/>
                    <a:pt x="135851" y="50725"/>
                  </a:cubicBezTo>
                  <a:cubicBezTo>
                    <a:pt x="135522" y="48288"/>
                    <a:pt x="133932" y="46629"/>
                    <a:pt x="132498" y="44918"/>
                  </a:cubicBezTo>
                  <a:cubicBezTo>
                    <a:pt x="131772" y="44054"/>
                    <a:pt x="131859" y="43622"/>
                    <a:pt x="132775" y="43173"/>
                  </a:cubicBezTo>
                  <a:cubicBezTo>
                    <a:pt x="133120" y="43017"/>
                    <a:pt x="133397" y="42793"/>
                    <a:pt x="133362" y="42378"/>
                  </a:cubicBezTo>
                  <a:cubicBezTo>
                    <a:pt x="133345" y="41980"/>
                    <a:pt x="133051" y="41635"/>
                    <a:pt x="132671" y="41548"/>
                  </a:cubicBezTo>
                  <a:cubicBezTo>
                    <a:pt x="132227" y="41462"/>
                    <a:pt x="131713" y="41297"/>
                    <a:pt x="131292" y="41297"/>
                  </a:cubicBezTo>
                  <a:cubicBezTo>
                    <a:pt x="131122" y="41297"/>
                    <a:pt x="130968" y="41323"/>
                    <a:pt x="130839" y="41393"/>
                  </a:cubicBezTo>
                  <a:cubicBezTo>
                    <a:pt x="130667" y="41486"/>
                    <a:pt x="130517" y="41524"/>
                    <a:pt x="130385" y="41524"/>
                  </a:cubicBezTo>
                  <a:cubicBezTo>
                    <a:pt x="129751" y="41524"/>
                    <a:pt x="129496" y="40648"/>
                    <a:pt x="128935" y="40648"/>
                  </a:cubicBezTo>
                  <a:cubicBezTo>
                    <a:pt x="128871" y="40648"/>
                    <a:pt x="128804" y="40659"/>
                    <a:pt x="128731" y="40684"/>
                  </a:cubicBezTo>
                  <a:cubicBezTo>
                    <a:pt x="129025" y="40425"/>
                    <a:pt x="129336" y="40166"/>
                    <a:pt x="129612" y="39889"/>
                  </a:cubicBezTo>
                  <a:cubicBezTo>
                    <a:pt x="129699" y="39786"/>
                    <a:pt x="129768" y="39647"/>
                    <a:pt x="129802" y="39509"/>
                  </a:cubicBezTo>
                  <a:cubicBezTo>
                    <a:pt x="129896" y="39229"/>
                    <a:pt x="130059" y="38963"/>
                    <a:pt x="130355" y="38963"/>
                  </a:cubicBezTo>
                  <a:cubicBezTo>
                    <a:pt x="130388" y="38963"/>
                    <a:pt x="130423" y="38966"/>
                    <a:pt x="130459" y="38973"/>
                  </a:cubicBezTo>
                  <a:cubicBezTo>
                    <a:pt x="130822" y="39025"/>
                    <a:pt x="130718" y="39405"/>
                    <a:pt x="130753" y="39665"/>
                  </a:cubicBezTo>
                  <a:cubicBezTo>
                    <a:pt x="130885" y="40368"/>
                    <a:pt x="131150" y="40680"/>
                    <a:pt x="131522" y="40680"/>
                  </a:cubicBezTo>
                  <a:cubicBezTo>
                    <a:pt x="131781" y="40680"/>
                    <a:pt x="132092" y="40529"/>
                    <a:pt x="132446" y="40252"/>
                  </a:cubicBezTo>
                  <a:cubicBezTo>
                    <a:pt x="132816" y="39963"/>
                    <a:pt x="133198" y="39825"/>
                    <a:pt x="133552" y="39825"/>
                  </a:cubicBezTo>
                  <a:cubicBezTo>
                    <a:pt x="134190" y="39825"/>
                    <a:pt x="134735" y="40276"/>
                    <a:pt x="134935" y="41099"/>
                  </a:cubicBezTo>
                  <a:cubicBezTo>
                    <a:pt x="135004" y="41410"/>
                    <a:pt x="135246" y="41911"/>
                    <a:pt x="135436" y="41928"/>
                  </a:cubicBezTo>
                  <a:cubicBezTo>
                    <a:pt x="136836" y="42067"/>
                    <a:pt x="137130" y="43259"/>
                    <a:pt x="137441" y="44192"/>
                  </a:cubicBezTo>
                  <a:cubicBezTo>
                    <a:pt x="137757" y="45176"/>
                    <a:pt x="138205" y="45491"/>
                    <a:pt x="138710" y="45491"/>
                  </a:cubicBezTo>
                  <a:cubicBezTo>
                    <a:pt x="139226" y="45491"/>
                    <a:pt x="139803" y="45163"/>
                    <a:pt x="140361" y="44884"/>
                  </a:cubicBezTo>
                  <a:cubicBezTo>
                    <a:pt x="141813" y="44175"/>
                    <a:pt x="140586" y="43363"/>
                    <a:pt x="140327" y="42654"/>
                  </a:cubicBezTo>
                  <a:cubicBezTo>
                    <a:pt x="140188" y="42188"/>
                    <a:pt x="139739" y="41773"/>
                    <a:pt x="139324" y="41479"/>
                  </a:cubicBezTo>
                  <a:cubicBezTo>
                    <a:pt x="137717" y="40356"/>
                    <a:pt x="137648" y="38921"/>
                    <a:pt x="138305" y="37245"/>
                  </a:cubicBezTo>
                  <a:cubicBezTo>
                    <a:pt x="138533" y="36644"/>
                    <a:pt x="138753" y="36160"/>
                    <a:pt x="139216" y="36160"/>
                  </a:cubicBezTo>
                  <a:cubicBezTo>
                    <a:pt x="139418" y="36160"/>
                    <a:pt x="139666" y="36252"/>
                    <a:pt x="139981" y="36468"/>
                  </a:cubicBezTo>
                  <a:cubicBezTo>
                    <a:pt x="140121" y="36569"/>
                    <a:pt x="140268" y="36617"/>
                    <a:pt x="140413" y="36617"/>
                  </a:cubicBezTo>
                  <a:cubicBezTo>
                    <a:pt x="140661" y="36617"/>
                    <a:pt x="140902" y="36477"/>
                    <a:pt x="141087" y="36226"/>
                  </a:cubicBezTo>
                  <a:cubicBezTo>
                    <a:pt x="142573" y="34255"/>
                    <a:pt x="142850" y="29797"/>
                    <a:pt x="141640" y="27706"/>
                  </a:cubicBezTo>
                  <a:cubicBezTo>
                    <a:pt x="141485" y="27447"/>
                    <a:pt x="141104" y="27187"/>
                    <a:pt x="141398" y="26807"/>
                  </a:cubicBezTo>
                  <a:lnTo>
                    <a:pt x="141398" y="26807"/>
                  </a:lnTo>
                  <a:cubicBezTo>
                    <a:pt x="141623" y="26997"/>
                    <a:pt x="141917" y="27153"/>
                    <a:pt x="142072" y="27395"/>
                  </a:cubicBezTo>
                  <a:cubicBezTo>
                    <a:pt x="142988" y="28812"/>
                    <a:pt x="143869" y="30229"/>
                    <a:pt x="144733" y="31663"/>
                  </a:cubicBezTo>
                  <a:cubicBezTo>
                    <a:pt x="144984" y="32062"/>
                    <a:pt x="145261" y="32460"/>
                    <a:pt x="145713" y="32460"/>
                  </a:cubicBezTo>
                  <a:cubicBezTo>
                    <a:pt x="145790" y="32460"/>
                    <a:pt x="145872" y="32449"/>
                    <a:pt x="145960" y="32424"/>
                  </a:cubicBezTo>
                  <a:cubicBezTo>
                    <a:pt x="146323" y="32320"/>
                    <a:pt x="146825" y="32043"/>
                    <a:pt x="146928" y="31750"/>
                  </a:cubicBezTo>
                  <a:cubicBezTo>
                    <a:pt x="147118" y="31197"/>
                    <a:pt x="146496" y="30972"/>
                    <a:pt x="146151" y="30644"/>
                  </a:cubicBezTo>
                  <a:cubicBezTo>
                    <a:pt x="145805" y="30298"/>
                    <a:pt x="144889" y="29935"/>
                    <a:pt x="145511" y="29348"/>
                  </a:cubicBezTo>
                  <a:cubicBezTo>
                    <a:pt x="146220" y="28674"/>
                    <a:pt x="145701" y="28363"/>
                    <a:pt x="145373" y="27982"/>
                  </a:cubicBezTo>
                  <a:cubicBezTo>
                    <a:pt x="144924" y="27464"/>
                    <a:pt x="144353" y="27049"/>
                    <a:pt x="143904" y="26513"/>
                  </a:cubicBezTo>
                  <a:cubicBezTo>
                    <a:pt x="142452" y="24803"/>
                    <a:pt x="140309" y="24008"/>
                    <a:pt x="138927" y="23455"/>
                  </a:cubicBezTo>
                  <a:cubicBezTo>
                    <a:pt x="137233" y="22781"/>
                    <a:pt x="135350" y="23368"/>
                    <a:pt x="133794" y="22349"/>
                  </a:cubicBezTo>
                  <a:cubicBezTo>
                    <a:pt x="133621" y="22228"/>
                    <a:pt x="133120" y="22141"/>
                    <a:pt x="133379" y="21934"/>
                  </a:cubicBezTo>
                  <a:cubicBezTo>
                    <a:pt x="134416" y="21156"/>
                    <a:pt x="134192" y="19843"/>
                    <a:pt x="134814" y="18910"/>
                  </a:cubicBezTo>
                  <a:cubicBezTo>
                    <a:pt x="135183" y="18357"/>
                    <a:pt x="137525" y="17996"/>
                    <a:pt x="139389" y="17996"/>
                  </a:cubicBezTo>
                  <a:cubicBezTo>
                    <a:pt x="140321" y="17996"/>
                    <a:pt x="141133" y="18086"/>
                    <a:pt x="141519" y="18287"/>
                  </a:cubicBezTo>
                  <a:cubicBezTo>
                    <a:pt x="141913" y="18491"/>
                    <a:pt x="142318" y="18567"/>
                    <a:pt x="142722" y="18567"/>
                  </a:cubicBezTo>
                  <a:cubicBezTo>
                    <a:pt x="143310" y="18567"/>
                    <a:pt x="143896" y="18407"/>
                    <a:pt x="144440" y="18253"/>
                  </a:cubicBezTo>
                  <a:cubicBezTo>
                    <a:pt x="145183" y="18028"/>
                    <a:pt x="144301" y="17320"/>
                    <a:pt x="144440" y="16905"/>
                  </a:cubicBezTo>
                  <a:cubicBezTo>
                    <a:pt x="144595" y="16473"/>
                    <a:pt x="144232" y="15764"/>
                    <a:pt x="144803" y="15626"/>
                  </a:cubicBezTo>
                  <a:cubicBezTo>
                    <a:pt x="144894" y="15602"/>
                    <a:pt x="144986" y="15590"/>
                    <a:pt x="145078" y="15590"/>
                  </a:cubicBezTo>
                  <a:cubicBezTo>
                    <a:pt x="145503" y="15590"/>
                    <a:pt x="145922" y="15838"/>
                    <a:pt x="146306" y="16179"/>
                  </a:cubicBezTo>
                  <a:cubicBezTo>
                    <a:pt x="146709" y="16532"/>
                    <a:pt x="147171" y="16997"/>
                    <a:pt x="147617" y="16997"/>
                  </a:cubicBezTo>
                  <a:cubicBezTo>
                    <a:pt x="147935" y="16997"/>
                    <a:pt x="148244" y="16760"/>
                    <a:pt x="148518" y="16075"/>
                  </a:cubicBezTo>
                  <a:cubicBezTo>
                    <a:pt x="148584" y="15900"/>
                    <a:pt x="148692" y="15801"/>
                    <a:pt x="148828" y="15801"/>
                  </a:cubicBezTo>
                  <a:cubicBezTo>
                    <a:pt x="148906" y="15801"/>
                    <a:pt x="148994" y="15833"/>
                    <a:pt x="149088" y="15903"/>
                  </a:cubicBezTo>
                  <a:cubicBezTo>
                    <a:pt x="149348" y="16110"/>
                    <a:pt x="149348" y="16335"/>
                    <a:pt x="149192" y="16646"/>
                  </a:cubicBezTo>
                  <a:cubicBezTo>
                    <a:pt x="148743" y="17596"/>
                    <a:pt x="147965" y="18547"/>
                    <a:pt x="147965" y="19497"/>
                  </a:cubicBezTo>
                  <a:cubicBezTo>
                    <a:pt x="147931" y="21122"/>
                    <a:pt x="148708" y="22677"/>
                    <a:pt x="150022" y="23627"/>
                  </a:cubicBezTo>
                  <a:cubicBezTo>
                    <a:pt x="151231" y="24561"/>
                    <a:pt x="152631" y="25269"/>
                    <a:pt x="153582" y="26513"/>
                  </a:cubicBezTo>
                  <a:cubicBezTo>
                    <a:pt x="153835" y="26852"/>
                    <a:pt x="154112" y="27339"/>
                    <a:pt x="154580" y="27339"/>
                  </a:cubicBezTo>
                  <a:cubicBezTo>
                    <a:pt x="154686" y="27339"/>
                    <a:pt x="154802" y="27314"/>
                    <a:pt x="154930" y="27257"/>
                  </a:cubicBezTo>
                  <a:cubicBezTo>
                    <a:pt x="155621" y="26928"/>
                    <a:pt x="155673" y="26271"/>
                    <a:pt x="155604" y="25615"/>
                  </a:cubicBezTo>
                  <a:cubicBezTo>
                    <a:pt x="155448" y="24025"/>
                    <a:pt x="155863" y="22435"/>
                    <a:pt x="154739" y="20845"/>
                  </a:cubicBezTo>
                  <a:cubicBezTo>
                    <a:pt x="154065" y="19877"/>
                    <a:pt x="153772" y="18823"/>
                    <a:pt x="152406" y="18737"/>
                  </a:cubicBezTo>
                  <a:cubicBezTo>
                    <a:pt x="152044" y="18720"/>
                    <a:pt x="151940" y="18478"/>
                    <a:pt x="151888" y="18201"/>
                  </a:cubicBezTo>
                  <a:cubicBezTo>
                    <a:pt x="151820" y="17931"/>
                    <a:pt x="151918" y="17578"/>
                    <a:pt x="152229" y="17578"/>
                  </a:cubicBezTo>
                  <a:cubicBezTo>
                    <a:pt x="152236" y="17578"/>
                    <a:pt x="152243" y="17579"/>
                    <a:pt x="152251" y="17579"/>
                  </a:cubicBezTo>
                  <a:cubicBezTo>
                    <a:pt x="152284" y="17581"/>
                    <a:pt x="152317" y="17582"/>
                    <a:pt x="152350" y="17582"/>
                  </a:cubicBezTo>
                  <a:cubicBezTo>
                    <a:pt x="153000" y="17582"/>
                    <a:pt x="153628" y="17254"/>
                    <a:pt x="154277" y="17254"/>
                  </a:cubicBezTo>
                  <a:cubicBezTo>
                    <a:pt x="154558" y="17254"/>
                    <a:pt x="154844" y="17316"/>
                    <a:pt x="155137" y="17493"/>
                  </a:cubicBezTo>
                  <a:cubicBezTo>
                    <a:pt x="155393" y="17649"/>
                    <a:pt x="155627" y="17726"/>
                    <a:pt x="155836" y="17726"/>
                  </a:cubicBezTo>
                  <a:cubicBezTo>
                    <a:pt x="156249" y="17726"/>
                    <a:pt x="156566" y="17427"/>
                    <a:pt x="156761" y="16853"/>
                  </a:cubicBezTo>
                  <a:cubicBezTo>
                    <a:pt x="157072" y="15920"/>
                    <a:pt x="157954" y="15505"/>
                    <a:pt x="158662" y="15039"/>
                  </a:cubicBezTo>
                  <a:cubicBezTo>
                    <a:pt x="158771" y="14969"/>
                    <a:pt x="158912" y="14953"/>
                    <a:pt x="159064" y="14953"/>
                  </a:cubicBezTo>
                  <a:cubicBezTo>
                    <a:pt x="159192" y="14953"/>
                    <a:pt x="159327" y="14964"/>
                    <a:pt x="159458" y="14964"/>
                  </a:cubicBezTo>
                  <a:cubicBezTo>
                    <a:pt x="159792" y="14964"/>
                    <a:pt x="160100" y="14892"/>
                    <a:pt x="160183" y="14382"/>
                  </a:cubicBezTo>
                  <a:cubicBezTo>
                    <a:pt x="160304" y="13501"/>
                    <a:pt x="159475" y="13310"/>
                    <a:pt x="158887" y="12965"/>
                  </a:cubicBezTo>
                  <a:cubicBezTo>
                    <a:pt x="158662" y="12827"/>
                    <a:pt x="158334" y="12550"/>
                    <a:pt x="158351" y="12395"/>
                  </a:cubicBezTo>
                  <a:cubicBezTo>
                    <a:pt x="158404" y="12154"/>
                    <a:pt x="158582" y="12097"/>
                    <a:pt x="158776" y="12097"/>
                  </a:cubicBezTo>
                  <a:cubicBezTo>
                    <a:pt x="158903" y="12097"/>
                    <a:pt x="159037" y="12122"/>
                    <a:pt x="159146" y="12135"/>
                  </a:cubicBezTo>
                  <a:cubicBezTo>
                    <a:pt x="160460" y="12308"/>
                    <a:pt x="161652" y="12999"/>
                    <a:pt x="163017" y="12999"/>
                  </a:cubicBezTo>
                  <a:cubicBezTo>
                    <a:pt x="163570" y="12999"/>
                    <a:pt x="163795" y="12913"/>
                    <a:pt x="164002" y="12274"/>
                  </a:cubicBezTo>
                  <a:cubicBezTo>
                    <a:pt x="164745" y="10182"/>
                    <a:pt x="163311" y="10010"/>
                    <a:pt x="161998" y="9923"/>
                  </a:cubicBezTo>
                  <a:cubicBezTo>
                    <a:pt x="160218" y="9820"/>
                    <a:pt x="158438" y="9543"/>
                    <a:pt x="156710" y="9076"/>
                  </a:cubicBezTo>
                  <a:cubicBezTo>
                    <a:pt x="153313" y="8169"/>
                    <a:pt x="149984" y="6872"/>
                    <a:pt x="146431" y="6872"/>
                  </a:cubicBezTo>
                  <a:cubicBezTo>
                    <a:pt x="145249" y="6872"/>
                    <a:pt x="144041" y="7016"/>
                    <a:pt x="142798" y="7366"/>
                  </a:cubicBezTo>
                  <a:cubicBezTo>
                    <a:pt x="142441" y="7468"/>
                    <a:pt x="142044" y="7507"/>
                    <a:pt x="141624" y="7507"/>
                  </a:cubicBezTo>
                  <a:cubicBezTo>
                    <a:pt x="140475" y="7507"/>
                    <a:pt x="139148" y="7211"/>
                    <a:pt x="137959" y="7072"/>
                  </a:cubicBezTo>
                  <a:cubicBezTo>
                    <a:pt x="135760" y="6810"/>
                    <a:pt x="133765" y="5577"/>
                    <a:pt x="131513" y="5577"/>
                  </a:cubicBezTo>
                  <a:cubicBezTo>
                    <a:pt x="131235" y="5577"/>
                    <a:pt x="130953" y="5596"/>
                    <a:pt x="130666" y="5637"/>
                  </a:cubicBezTo>
                  <a:cubicBezTo>
                    <a:pt x="130197" y="5701"/>
                    <a:pt x="129713" y="5752"/>
                    <a:pt x="129231" y="5752"/>
                  </a:cubicBezTo>
                  <a:cubicBezTo>
                    <a:pt x="128525" y="5752"/>
                    <a:pt x="127823" y="5641"/>
                    <a:pt x="127175" y="5292"/>
                  </a:cubicBezTo>
                  <a:cubicBezTo>
                    <a:pt x="124583" y="3857"/>
                    <a:pt x="121352" y="4808"/>
                    <a:pt x="118811" y="3097"/>
                  </a:cubicBezTo>
                  <a:cubicBezTo>
                    <a:pt x="118623" y="2965"/>
                    <a:pt x="118385" y="2894"/>
                    <a:pt x="118144" y="2894"/>
                  </a:cubicBezTo>
                  <a:cubicBezTo>
                    <a:pt x="117786" y="2894"/>
                    <a:pt x="117421" y="3050"/>
                    <a:pt x="117204" y="3391"/>
                  </a:cubicBezTo>
                  <a:cubicBezTo>
                    <a:pt x="116737" y="4117"/>
                    <a:pt x="117601" y="4134"/>
                    <a:pt x="117930" y="4462"/>
                  </a:cubicBezTo>
                  <a:cubicBezTo>
                    <a:pt x="118103" y="4670"/>
                    <a:pt x="118154" y="4946"/>
                    <a:pt x="118068" y="5188"/>
                  </a:cubicBezTo>
                  <a:cubicBezTo>
                    <a:pt x="117958" y="5398"/>
                    <a:pt x="116241" y="5510"/>
                    <a:pt x="114740" y="5510"/>
                  </a:cubicBezTo>
                  <a:cubicBezTo>
                    <a:pt x="113645" y="5510"/>
                    <a:pt x="112664" y="5450"/>
                    <a:pt x="112503" y="5326"/>
                  </a:cubicBezTo>
                  <a:cubicBezTo>
                    <a:pt x="111242" y="4410"/>
                    <a:pt x="109825" y="3719"/>
                    <a:pt x="108321" y="3287"/>
                  </a:cubicBezTo>
                  <a:cubicBezTo>
                    <a:pt x="108108" y="3224"/>
                    <a:pt x="107902" y="3198"/>
                    <a:pt x="107703" y="3198"/>
                  </a:cubicBezTo>
                  <a:cubicBezTo>
                    <a:pt x="106742" y="3198"/>
                    <a:pt x="105934" y="3807"/>
                    <a:pt x="105084" y="3807"/>
                  </a:cubicBezTo>
                  <a:cubicBezTo>
                    <a:pt x="105000" y="3807"/>
                    <a:pt x="104915" y="3801"/>
                    <a:pt x="104830" y="3788"/>
                  </a:cubicBezTo>
                  <a:cubicBezTo>
                    <a:pt x="102083" y="3391"/>
                    <a:pt x="99266" y="3909"/>
                    <a:pt x="96760" y="1559"/>
                  </a:cubicBezTo>
                  <a:cubicBezTo>
                    <a:pt x="95295" y="185"/>
                    <a:pt x="93272" y="50"/>
                    <a:pt x="91223" y="50"/>
                  </a:cubicBezTo>
                  <a:cubicBezTo>
                    <a:pt x="90718" y="50"/>
                    <a:pt x="90212" y="58"/>
                    <a:pt x="89713" y="58"/>
                  </a:cubicBezTo>
                  <a:cubicBezTo>
                    <a:pt x="89152" y="58"/>
                    <a:pt x="88600" y="48"/>
                    <a:pt x="88067" y="4"/>
                  </a:cubicBezTo>
                  <a:cubicBezTo>
                    <a:pt x="88037" y="2"/>
                    <a:pt x="88007" y="1"/>
                    <a:pt x="879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762" name="Google Shape;762;p60"/>
            <p:cNvSpPr/>
            <p:nvPr/>
          </p:nvSpPr>
          <p:spPr>
            <a:xfrm>
              <a:off x="5913800" y="3523050"/>
              <a:ext cx="1109075" cy="813875"/>
            </a:xfrm>
            <a:custGeom>
              <a:avLst/>
              <a:gdLst/>
              <a:ahLst/>
              <a:cxnLst/>
              <a:rect l="l" t="t" r="r" b="b"/>
              <a:pathLst>
                <a:path w="44363" h="32555" extrusionOk="0">
                  <a:moveTo>
                    <a:pt x="28245" y="1"/>
                  </a:moveTo>
                  <a:cubicBezTo>
                    <a:pt x="27747" y="1"/>
                    <a:pt x="27602" y="373"/>
                    <a:pt x="27634" y="804"/>
                  </a:cubicBezTo>
                  <a:cubicBezTo>
                    <a:pt x="27737" y="2117"/>
                    <a:pt x="27979" y="3482"/>
                    <a:pt x="27996" y="4778"/>
                  </a:cubicBezTo>
                  <a:cubicBezTo>
                    <a:pt x="28014" y="5660"/>
                    <a:pt x="28567" y="7094"/>
                    <a:pt x="27634" y="7267"/>
                  </a:cubicBezTo>
                  <a:cubicBezTo>
                    <a:pt x="27521" y="7286"/>
                    <a:pt x="27406" y="7295"/>
                    <a:pt x="27290" y="7295"/>
                  </a:cubicBezTo>
                  <a:cubicBezTo>
                    <a:pt x="25431" y="7295"/>
                    <a:pt x="23230" y="4918"/>
                    <a:pt x="23555" y="3275"/>
                  </a:cubicBezTo>
                  <a:cubicBezTo>
                    <a:pt x="23754" y="2264"/>
                    <a:pt x="23333" y="1317"/>
                    <a:pt x="22034" y="1317"/>
                  </a:cubicBezTo>
                  <a:cubicBezTo>
                    <a:pt x="21978" y="1317"/>
                    <a:pt x="21920" y="1318"/>
                    <a:pt x="21862" y="1322"/>
                  </a:cubicBezTo>
                  <a:cubicBezTo>
                    <a:pt x="21814" y="1325"/>
                    <a:pt x="21765" y="1327"/>
                    <a:pt x="21716" y="1327"/>
                  </a:cubicBezTo>
                  <a:cubicBezTo>
                    <a:pt x="20777" y="1327"/>
                    <a:pt x="19668" y="752"/>
                    <a:pt x="18692" y="752"/>
                  </a:cubicBezTo>
                  <a:cubicBezTo>
                    <a:pt x="18107" y="752"/>
                    <a:pt x="17570" y="958"/>
                    <a:pt x="17144" y="1616"/>
                  </a:cubicBezTo>
                  <a:cubicBezTo>
                    <a:pt x="16642" y="2376"/>
                    <a:pt x="15295" y="2826"/>
                    <a:pt x="15191" y="4035"/>
                  </a:cubicBezTo>
                  <a:cubicBezTo>
                    <a:pt x="15162" y="4430"/>
                    <a:pt x="15144" y="4616"/>
                    <a:pt x="15002" y="4616"/>
                  </a:cubicBezTo>
                  <a:cubicBezTo>
                    <a:pt x="14889" y="4616"/>
                    <a:pt x="14698" y="4499"/>
                    <a:pt x="14361" y="4277"/>
                  </a:cubicBezTo>
                  <a:cubicBezTo>
                    <a:pt x="13724" y="3844"/>
                    <a:pt x="13113" y="3612"/>
                    <a:pt x="12606" y="3612"/>
                  </a:cubicBezTo>
                  <a:cubicBezTo>
                    <a:pt x="12042" y="3612"/>
                    <a:pt x="11607" y="3900"/>
                    <a:pt x="11406" y="4519"/>
                  </a:cubicBezTo>
                  <a:cubicBezTo>
                    <a:pt x="10784" y="6334"/>
                    <a:pt x="8710" y="7215"/>
                    <a:pt x="8624" y="9392"/>
                  </a:cubicBezTo>
                  <a:cubicBezTo>
                    <a:pt x="8607" y="10153"/>
                    <a:pt x="7933" y="10619"/>
                    <a:pt x="7086" y="10879"/>
                  </a:cubicBezTo>
                  <a:cubicBezTo>
                    <a:pt x="5669" y="11311"/>
                    <a:pt x="4355" y="11864"/>
                    <a:pt x="3007" y="12382"/>
                  </a:cubicBezTo>
                  <a:cubicBezTo>
                    <a:pt x="1003" y="13160"/>
                    <a:pt x="0" y="16910"/>
                    <a:pt x="1538" y="19018"/>
                  </a:cubicBezTo>
                  <a:cubicBezTo>
                    <a:pt x="2835" y="20798"/>
                    <a:pt x="3128" y="22595"/>
                    <a:pt x="3992" y="24375"/>
                  </a:cubicBezTo>
                  <a:cubicBezTo>
                    <a:pt x="4494" y="25360"/>
                    <a:pt x="4424" y="26276"/>
                    <a:pt x="3750" y="26950"/>
                  </a:cubicBezTo>
                  <a:cubicBezTo>
                    <a:pt x="3353" y="27348"/>
                    <a:pt x="3509" y="27797"/>
                    <a:pt x="4148" y="28298"/>
                  </a:cubicBezTo>
                  <a:cubicBezTo>
                    <a:pt x="5020" y="28962"/>
                    <a:pt x="5824" y="29302"/>
                    <a:pt x="6549" y="29302"/>
                  </a:cubicBezTo>
                  <a:cubicBezTo>
                    <a:pt x="7089" y="29302"/>
                    <a:pt x="7586" y="29114"/>
                    <a:pt x="8036" y="28730"/>
                  </a:cubicBezTo>
                  <a:cubicBezTo>
                    <a:pt x="8740" y="28095"/>
                    <a:pt x="9643" y="27747"/>
                    <a:pt x="10576" y="27747"/>
                  </a:cubicBezTo>
                  <a:cubicBezTo>
                    <a:pt x="10811" y="27747"/>
                    <a:pt x="11049" y="27769"/>
                    <a:pt x="11285" y="27814"/>
                  </a:cubicBezTo>
                  <a:cubicBezTo>
                    <a:pt x="11420" y="27836"/>
                    <a:pt x="11551" y="27846"/>
                    <a:pt x="11676" y="27846"/>
                  </a:cubicBezTo>
                  <a:cubicBezTo>
                    <a:pt x="12065" y="27846"/>
                    <a:pt x="12402" y="27743"/>
                    <a:pt x="12650" y="27521"/>
                  </a:cubicBezTo>
                  <a:cubicBezTo>
                    <a:pt x="14551" y="25793"/>
                    <a:pt x="17368" y="25343"/>
                    <a:pt x="20047" y="24790"/>
                  </a:cubicBezTo>
                  <a:cubicBezTo>
                    <a:pt x="20247" y="24746"/>
                    <a:pt x="20464" y="24721"/>
                    <a:pt x="20691" y="24721"/>
                  </a:cubicBezTo>
                  <a:cubicBezTo>
                    <a:pt x="21623" y="24721"/>
                    <a:pt x="22712" y="25150"/>
                    <a:pt x="23365" y="26484"/>
                  </a:cubicBezTo>
                  <a:cubicBezTo>
                    <a:pt x="23667" y="27105"/>
                    <a:pt x="23855" y="28198"/>
                    <a:pt x="25083" y="28198"/>
                  </a:cubicBezTo>
                  <a:cubicBezTo>
                    <a:pt x="25120" y="28198"/>
                    <a:pt x="25158" y="28197"/>
                    <a:pt x="25197" y="28195"/>
                  </a:cubicBezTo>
                  <a:cubicBezTo>
                    <a:pt x="25345" y="28183"/>
                    <a:pt x="25455" y="28022"/>
                    <a:pt x="25593" y="28022"/>
                  </a:cubicBezTo>
                  <a:cubicBezTo>
                    <a:pt x="25664" y="28022"/>
                    <a:pt x="25742" y="28065"/>
                    <a:pt x="25836" y="28195"/>
                  </a:cubicBezTo>
                  <a:cubicBezTo>
                    <a:pt x="25923" y="28298"/>
                    <a:pt x="25767" y="28592"/>
                    <a:pt x="25612" y="28713"/>
                  </a:cubicBezTo>
                  <a:cubicBezTo>
                    <a:pt x="25318" y="28938"/>
                    <a:pt x="24903" y="29128"/>
                    <a:pt x="25283" y="29646"/>
                  </a:cubicBezTo>
                  <a:cubicBezTo>
                    <a:pt x="25508" y="29871"/>
                    <a:pt x="25802" y="30026"/>
                    <a:pt x="26113" y="30078"/>
                  </a:cubicBezTo>
                  <a:cubicBezTo>
                    <a:pt x="26172" y="30086"/>
                    <a:pt x="26229" y="30090"/>
                    <a:pt x="26283" y="30090"/>
                  </a:cubicBezTo>
                  <a:cubicBezTo>
                    <a:pt x="26710" y="30090"/>
                    <a:pt x="27006" y="29856"/>
                    <a:pt x="27098" y="29473"/>
                  </a:cubicBezTo>
                  <a:cubicBezTo>
                    <a:pt x="27115" y="29335"/>
                    <a:pt x="27098" y="29197"/>
                    <a:pt x="27029" y="29076"/>
                  </a:cubicBezTo>
                  <a:cubicBezTo>
                    <a:pt x="26976" y="28903"/>
                    <a:pt x="26992" y="28848"/>
                    <a:pt x="27041" y="28848"/>
                  </a:cubicBezTo>
                  <a:cubicBezTo>
                    <a:pt x="27105" y="28848"/>
                    <a:pt x="27225" y="28941"/>
                    <a:pt x="27322" y="28990"/>
                  </a:cubicBezTo>
                  <a:cubicBezTo>
                    <a:pt x="27824" y="29266"/>
                    <a:pt x="28463" y="29473"/>
                    <a:pt x="28169" y="30113"/>
                  </a:cubicBezTo>
                  <a:cubicBezTo>
                    <a:pt x="27945" y="30597"/>
                    <a:pt x="28117" y="31029"/>
                    <a:pt x="28809" y="31461"/>
                  </a:cubicBezTo>
                  <a:cubicBezTo>
                    <a:pt x="30199" y="32318"/>
                    <a:pt x="31628" y="32554"/>
                    <a:pt x="32898" y="32554"/>
                  </a:cubicBezTo>
                  <a:cubicBezTo>
                    <a:pt x="33522" y="32554"/>
                    <a:pt x="34108" y="32497"/>
                    <a:pt x="34633" y="32429"/>
                  </a:cubicBezTo>
                  <a:cubicBezTo>
                    <a:pt x="36672" y="32135"/>
                    <a:pt x="39299" y="31824"/>
                    <a:pt x="39299" y="29145"/>
                  </a:cubicBezTo>
                  <a:cubicBezTo>
                    <a:pt x="39299" y="28938"/>
                    <a:pt x="39541" y="28799"/>
                    <a:pt x="39592" y="28575"/>
                  </a:cubicBezTo>
                  <a:cubicBezTo>
                    <a:pt x="40024" y="26968"/>
                    <a:pt x="41804" y="26363"/>
                    <a:pt x="42496" y="24998"/>
                  </a:cubicBezTo>
                  <a:cubicBezTo>
                    <a:pt x="44224" y="21559"/>
                    <a:pt x="44362" y="17722"/>
                    <a:pt x="40232" y="13661"/>
                  </a:cubicBezTo>
                  <a:cubicBezTo>
                    <a:pt x="38953" y="12399"/>
                    <a:pt x="38037" y="10671"/>
                    <a:pt x="36309" y="9859"/>
                  </a:cubicBezTo>
                  <a:cubicBezTo>
                    <a:pt x="34494" y="9012"/>
                    <a:pt x="34080" y="7716"/>
                    <a:pt x="33509" y="6472"/>
                  </a:cubicBezTo>
                  <a:cubicBezTo>
                    <a:pt x="33388" y="5608"/>
                    <a:pt x="33008" y="4761"/>
                    <a:pt x="32213" y="4346"/>
                  </a:cubicBezTo>
                  <a:cubicBezTo>
                    <a:pt x="30658" y="3465"/>
                    <a:pt x="30278" y="2100"/>
                    <a:pt x="29414" y="942"/>
                  </a:cubicBezTo>
                  <a:cubicBezTo>
                    <a:pt x="29120" y="544"/>
                    <a:pt x="28947" y="78"/>
                    <a:pt x="28377" y="9"/>
                  </a:cubicBezTo>
                  <a:cubicBezTo>
                    <a:pt x="28330" y="3"/>
                    <a:pt x="28287" y="1"/>
                    <a:pt x="282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763" name="Google Shape;763;p60"/>
            <p:cNvSpPr/>
            <p:nvPr/>
          </p:nvSpPr>
          <p:spPr>
            <a:xfrm>
              <a:off x="6442175" y="3238700"/>
              <a:ext cx="571625" cy="311800"/>
            </a:xfrm>
            <a:custGeom>
              <a:avLst/>
              <a:gdLst/>
              <a:ahLst/>
              <a:cxnLst/>
              <a:rect l="l" t="t" r="r" b="b"/>
              <a:pathLst>
                <a:path w="22865" h="12472" extrusionOk="0">
                  <a:moveTo>
                    <a:pt x="3070" y="1"/>
                  </a:moveTo>
                  <a:cubicBezTo>
                    <a:pt x="2939" y="1"/>
                    <a:pt x="2792" y="15"/>
                    <a:pt x="2627" y="46"/>
                  </a:cubicBezTo>
                  <a:cubicBezTo>
                    <a:pt x="1833" y="202"/>
                    <a:pt x="830" y="29"/>
                    <a:pt x="415" y="927"/>
                  </a:cubicBezTo>
                  <a:cubicBezTo>
                    <a:pt x="1" y="1826"/>
                    <a:pt x="934" y="1861"/>
                    <a:pt x="1400" y="2189"/>
                  </a:cubicBezTo>
                  <a:cubicBezTo>
                    <a:pt x="1504" y="2258"/>
                    <a:pt x="1366" y="2569"/>
                    <a:pt x="1435" y="2742"/>
                  </a:cubicBezTo>
                  <a:cubicBezTo>
                    <a:pt x="1757" y="3623"/>
                    <a:pt x="1963" y="4886"/>
                    <a:pt x="3062" y="4886"/>
                  </a:cubicBezTo>
                  <a:cubicBezTo>
                    <a:pt x="3084" y="4886"/>
                    <a:pt x="3106" y="4886"/>
                    <a:pt x="3129" y="4885"/>
                  </a:cubicBezTo>
                  <a:cubicBezTo>
                    <a:pt x="3207" y="4880"/>
                    <a:pt x="3284" y="4878"/>
                    <a:pt x="3360" y="4878"/>
                  </a:cubicBezTo>
                  <a:cubicBezTo>
                    <a:pt x="4698" y="4878"/>
                    <a:pt x="5731" y="5570"/>
                    <a:pt x="6810" y="6077"/>
                  </a:cubicBezTo>
                  <a:cubicBezTo>
                    <a:pt x="7328" y="6319"/>
                    <a:pt x="8019" y="7322"/>
                    <a:pt x="7207" y="8203"/>
                  </a:cubicBezTo>
                  <a:cubicBezTo>
                    <a:pt x="6913" y="8531"/>
                    <a:pt x="6948" y="8911"/>
                    <a:pt x="7121" y="9292"/>
                  </a:cubicBezTo>
                  <a:cubicBezTo>
                    <a:pt x="7274" y="9613"/>
                    <a:pt x="7597" y="9810"/>
                    <a:pt x="7934" y="9810"/>
                  </a:cubicBezTo>
                  <a:cubicBezTo>
                    <a:pt x="8014" y="9810"/>
                    <a:pt x="8095" y="9799"/>
                    <a:pt x="8175" y="9775"/>
                  </a:cubicBezTo>
                  <a:cubicBezTo>
                    <a:pt x="8275" y="9755"/>
                    <a:pt x="8368" y="9745"/>
                    <a:pt x="8457" y="9745"/>
                  </a:cubicBezTo>
                  <a:cubicBezTo>
                    <a:pt x="8811" y="9745"/>
                    <a:pt x="9087" y="9900"/>
                    <a:pt x="9419" y="10121"/>
                  </a:cubicBezTo>
                  <a:cubicBezTo>
                    <a:pt x="10079" y="10569"/>
                    <a:pt x="10930" y="10787"/>
                    <a:pt x="11688" y="10787"/>
                  </a:cubicBezTo>
                  <a:cubicBezTo>
                    <a:pt x="12538" y="10787"/>
                    <a:pt x="13270" y="10513"/>
                    <a:pt x="13480" y="9983"/>
                  </a:cubicBezTo>
                  <a:cubicBezTo>
                    <a:pt x="13648" y="9563"/>
                    <a:pt x="13555" y="9014"/>
                    <a:pt x="14230" y="9014"/>
                  </a:cubicBezTo>
                  <a:cubicBezTo>
                    <a:pt x="14250" y="9014"/>
                    <a:pt x="14271" y="9014"/>
                    <a:pt x="14293" y="9015"/>
                  </a:cubicBezTo>
                  <a:cubicBezTo>
                    <a:pt x="15036" y="9050"/>
                    <a:pt x="15381" y="9516"/>
                    <a:pt x="15450" y="10138"/>
                  </a:cubicBezTo>
                  <a:cubicBezTo>
                    <a:pt x="15640" y="11486"/>
                    <a:pt x="16522" y="11953"/>
                    <a:pt x="17697" y="11988"/>
                  </a:cubicBezTo>
                  <a:cubicBezTo>
                    <a:pt x="18224" y="11988"/>
                    <a:pt x="18870" y="12472"/>
                    <a:pt x="19366" y="12472"/>
                  </a:cubicBezTo>
                  <a:cubicBezTo>
                    <a:pt x="19602" y="12472"/>
                    <a:pt x="19804" y="12362"/>
                    <a:pt x="19944" y="12039"/>
                  </a:cubicBezTo>
                  <a:cubicBezTo>
                    <a:pt x="20289" y="11210"/>
                    <a:pt x="19287" y="10398"/>
                    <a:pt x="18596" y="9758"/>
                  </a:cubicBezTo>
                  <a:cubicBezTo>
                    <a:pt x="18164" y="9361"/>
                    <a:pt x="17420" y="8825"/>
                    <a:pt x="17749" y="8272"/>
                  </a:cubicBezTo>
                  <a:cubicBezTo>
                    <a:pt x="17984" y="7884"/>
                    <a:pt x="18253" y="7197"/>
                    <a:pt x="18937" y="7197"/>
                  </a:cubicBezTo>
                  <a:cubicBezTo>
                    <a:pt x="19107" y="7197"/>
                    <a:pt x="19302" y="7239"/>
                    <a:pt x="19529" y="7339"/>
                  </a:cubicBezTo>
                  <a:cubicBezTo>
                    <a:pt x="19732" y="7429"/>
                    <a:pt x="19935" y="7468"/>
                    <a:pt x="20135" y="7468"/>
                  </a:cubicBezTo>
                  <a:cubicBezTo>
                    <a:pt x="20854" y="7468"/>
                    <a:pt x="21544" y="6970"/>
                    <a:pt x="22138" y="6578"/>
                  </a:cubicBezTo>
                  <a:cubicBezTo>
                    <a:pt x="22795" y="6146"/>
                    <a:pt x="22864" y="5248"/>
                    <a:pt x="22311" y="4643"/>
                  </a:cubicBezTo>
                  <a:cubicBezTo>
                    <a:pt x="22115" y="4425"/>
                    <a:pt x="21948" y="4340"/>
                    <a:pt x="21799" y="4340"/>
                  </a:cubicBezTo>
                  <a:cubicBezTo>
                    <a:pt x="21465" y="4340"/>
                    <a:pt x="21227" y="4774"/>
                    <a:pt x="20963" y="5110"/>
                  </a:cubicBezTo>
                  <a:cubicBezTo>
                    <a:pt x="20756" y="5334"/>
                    <a:pt x="20479" y="5472"/>
                    <a:pt x="20168" y="5507"/>
                  </a:cubicBezTo>
                  <a:cubicBezTo>
                    <a:pt x="20112" y="5512"/>
                    <a:pt x="20051" y="5514"/>
                    <a:pt x="19986" y="5514"/>
                  </a:cubicBezTo>
                  <a:cubicBezTo>
                    <a:pt x="18639" y="5514"/>
                    <a:pt x="15548" y="4518"/>
                    <a:pt x="14344" y="3727"/>
                  </a:cubicBezTo>
                  <a:cubicBezTo>
                    <a:pt x="13999" y="3485"/>
                    <a:pt x="13636" y="3295"/>
                    <a:pt x="13238" y="3139"/>
                  </a:cubicBezTo>
                  <a:cubicBezTo>
                    <a:pt x="11925" y="2690"/>
                    <a:pt x="10473" y="2465"/>
                    <a:pt x="9298" y="1774"/>
                  </a:cubicBezTo>
                  <a:cubicBezTo>
                    <a:pt x="8770" y="1458"/>
                    <a:pt x="8301" y="1322"/>
                    <a:pt x="7877" y="1322"/>
                  </a:cubicBezTo>
                  <a:cubicBezTo>
                    <a:pt x="7093" y="1322"/>
                    <a:pt x="6459" y="1787"/>
                    <a:pt x="5876" y="2448"/>
                  </a:cubicBezTo>
                  <a:cubicBezTo>
                    <a:pt x="5497" y="2886"/>
                    <a:pt x="5240" y="3062"/>
                    <a:pt x="5050" y="3062"/>
                  </a:cubicBezTo>
                  <a:cubicBezTo>
                    <a:pt x="4739" y="3062"/>
                    <a:pt x="4614" y="2586"/>
                    <a:pt x="4442" y="2016"/>
                  </a:cubicBezTo>
                  <a:cubicBezTo>
                    <a:pt x="4193" y="1191"/>
                    <a:pt x="4266" y="1"/>
                    <a:pt x="30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764" name="Google Shape;764;p60"/>
            <p:cNvSpPr/>
            <p:nvPr/>
          </p:nvSpPr>
          <p:spPr>
            <a:xfrm>
              <a:off x="5898675" y="3029225"/>
              <a:ext cx="282150" cy="318450"/>
            </a:xfrm>
            <a:custGeom>
              <a:avLst/>
              <a:gdLst/>
              <a:ahLst/>
              <a:cxnLst/>
              <a:rect l="l" t="t" r="r" b="b"/>
              <a:pathLst>
                <a:path w="11286" h="12738" extrusionOk="0">
                  <a:moveTo>
                    <a:pt x="8163" y="0"/>
                  </a:moveTo>
                  <a:cubicBezTo>
                    <a:pt x="7646" y="0"/>
                    <a:pt x="7307" y="634"/>
                    <a:pt x="7121" y="1115"/>
                  </a:cubicBezTo>
                  <a:cubicBezTo>
                    <a:pt x="6498" y="2618"/>
                    <a:pt x="5081" y="3362"/>
                    <a:pt x="4027" y="4450"/>
                  </a:cubicBezTo>
                  <a:cubicBezTo>
                    <a:pt x="3562" y="4916"/>
                    <a:pt x="2753" y="5709"/>
                    <a:pt x="2170" y="5709"/>
                  </a:cubicBezTo>
                  <a:cubicBezTo>
                    <a:pt x="2125" y="5709"/>
                    <a:pt x="2082" y="5704"/>
                    <a:pt x="2040" y="5695"/>
                  </a:cubicBezTo>
                  <a:cubicBezTo>
                    <a:pt x="1767" y="5631"/>
                    <a:pt x="1536" y="5602"/>
                    <a:pt x="1339" y="5602"/>
                  </a:cubicBezTo>
                  <a:cubicBezTo>
                    <a:pt x="150" y="5602"/>
                    <a:pt x="215" y="6659"/>
                    <a:pt x="52" y="7475"/>
                  </a:cubicBezTo>
                  <a:cubicBezTo>
                    <a:pt x="1" y="9410"/>
                    <a:pt x="1625" y="11518"/>
                    <a:pt x="3267" y="12123"/>
                  </a:cubicBezTo>
                  <a:cubicBezTo>
                    <a:pt x="3638" y="12262"/>
                    <a:pt x="4019" y="12277"/>
                    <a:pt x="4389" y="12277"/>
                  </a:cubicBezTo>
                  <a:cubicBezTo>
                    <a:pt x="4488" y="12277"/>
                    <a:pt x="4586" y="12276"/>
                    <a:pt x="4683" y="12276"/>
                  </a:cubicBezTo>
                  <a:cubicBezTo>
                    <a:pt x="5034" y="12276"/>
                    <a:pt x="5369" y="12290"/>
                    <a:pt x="5669" y="12417"/>
                  </a:cubicBezTo>
                  <a:cubicBezTo>
                    <a:pt x="6156" y="12630"/>
                    <a:pt x="6559" y="12738"/>
                    <a:pt x="6895" y="12738"/>
                  </a:cubicBezTo>
                  <a:cubicBezTo>
                    <a:pt x="7678" y="12738"/>
                    <a:pt x="8093" y="12148"/>
                    <a:pt x="8348" y="10914"/>
                  </a:cubicBezTo>
                  <a:cubicBezTo>
                    <a:pt x="8572" y="9773"/>
                    <a:pt x="9073" y="8235"/>
                    <a:pt x="9937" y="7786"/>
                  </a:cubicBezTo>
                  <a:cubicBezTo>
                    <a:pt x="11268" y="7094"/>
                    <a:pt x="10577" y="6697"/>
                    <a:pt x="10231" y="6023"/>
                  </a:cubicBezTo>
                  <a:cubicBezTo>
                    <a:pt x="9782" y="5124"/>
                    <a:pt x="8797" y="4278"/>
                    <a:pt x="10058" y="3189"/>
                  </a:cubicBezTo>
                  <a:cubicBezTo>
                    <a:pt x="10404" y="2895"/>
                    <a:pt x="11285" y="2618"/>
                    <a:pt x="10853" y="1945"/>
                  </a:cubicBezTo>
                  <a:cubicBezTo>
                    <a:pt x="10266" y="1063"/>
                    <a:pt x="9402" y="286"/>
                    <a:pt x="8348" y="26"/>
                  </a:cubicBezTo>
                  <a:cubicBezTo>
                    <a:pt x="8284" y="9"/>
                    <a:pt x="8222" y="0"/>
                    <a:pt x="81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765" name="Google Shape;765;p60"/>
            <p:cNvSpPr/>
            <p:nvPr/>
          </p:nvSpPr>
          <p:spPr>
            <a:xfrm>
              <a:off x="5544400" y="3065225"/>
              <a:ext cx="541800" cy="430700"/>
            </a:xfrm>
            <a:custGeom>
              <a:avLst/>
              <a:gdLst/>
              <a:ahLst/>
              <a:cxnLst/>
              <a:rect l="l" t="t" r="r" b="b"/>
              <a:pathLst>
                <a:path w="21672" h="17228" extrusionOk="0">
                  <a:moveTo>
                    <a:pt x="7484" y="4583"/>
                  </a:moveTo>
                  <a:lnTo>
                    <a:pt x="7484" y="4583"/>
                  </a:lnTo>
                  <a:cubicBezTo>
                    <a:pt x="7486" y="4586"/>
                    <a:pt x="7488" y="4589"/>
                    <a:pt x="7491" y="4592"/>
                  </a:cubicBezTo>
                  <a:lnTo>
                    <a:pt x="7491" y="4592"/>
                  </a:lnTo>
                  <a:cubicBezTo>
                    <a:pt x="7494" y="4595"/>
                    <a:pt x="7498" y="4597"/>
                    <a:pt x="7501" y="4600"/>
                  </a:cubicBezTo>
                  <a:lnTo>
                    <a:pt x="7484" y="4583"/>
                  </a:lnTo>
                  <a:close/>
                  <a:moveTo>
                    <a:pt x="1210" y="0"/>
                  </a:moveTo>
                  <a:cubicBezTo>
                    <a:pt x="910" y="0"/>
                    <a:pt x="646" y="84"/>
                    <a:pt x="415" y="314"/>
                  </a:cubicBezTo>
                  <a:cubicBezTo>
                    <a:pt x="1" y="712"/>
                    <a:pt x="260" y="1127"/>
                    <a:pt x="571" y="1403"/>
                  </a:cubicBezTo>
                  <a:cubicBezTo>
                    <a:pt x="1833" y="2561"/>
                    <a:pt x="2939" y="3874"/>
                    <a:pt x="3872" y="5309"/>
                  </a:cubicBezTo>
                  <a:cubicBezTo>
                    <a:pt x="5894" y="8264"/>
                    <a:pt x="6948" y="12014"/>
                    <a:pt x="10663" y="13552"/>
                  </a:cubicBezTo>
                  <a:cubicBezTo>
                    <a:pt x="10715" y="13587"/>
                    <a:pt x="10733" y="13656"/>
                    <a:pt x="10733" y="13725"/>
                  </a:cubicBezTo>
                  <a:cubicBezTo>
                    <a:pt x="10007" y="15522"/>
                    <a:pt x="11579" y="15401"/>
                    <a:pt x="12478" y="15660"/>
                  </a:cubicBezTo>
                  <a:cubicBezTo>
                    <a:pt x="14932" y="16334"/>
                    <a:pt x="17420" y="16801"/>
                    <a:pt x="19961" y="17043"/>
                  </a:cubicBezTo>
                  <a:cubicBezTo>
                    <a:pt x="20276" y="17079"/>
                    <a:pt x="20618" y="17227"/>
                    <a:pt x="20904" y="17227"/>
                  </a:cubicBezTo>
                  <a:cubicBezTo>
                    <a:pt x="21167" y="17227"/>
                    <a:pt x="21382" y="17101"/>
                    <a:pt x="21482" y="16645"/>
                  </a:cubicBezTo>
                  <a:cubicBezTo>
                    <a:pt x="21672" y="15816"/>
                    <a:pt x="20842" y="15626"/>
                    <a:pt x="20306" y="15280"/>
                  </a:cubicBezTo>
                  <a:cubicBezTo>
                    <a:pt x="18129" y="13932"/>
                    <a:pt x="15502" y="14347"/>
                    <a:pt x="13204" y="13448"/>
                  </a:cubicBezTo>
                  <a:cubicBezTo>
                    <a:pt x="13103" y="13410"/>
                    <a:pt x="12986" y="13400"/>
                    <a:pt x="12863" y="13400"/>
                  </a:cubicBezTo>
                  <a:cubicBezTo>
                    <a:pt x="12726" y="13400"/>
                    <a:pt x="12582" y="13412"/>
                    <a:pt x="12448" y="13412"/>
                  </a:cubicBezTo>
                  <a:cubicBezTo>
                    <a:pt x="12162" y="13412"/>
                    <a:pt x="11919" y="13355"/>
                    <a:pt x="11873" y="12999"/>
                  </a:cubicBezTo>
                  <a:cubicBezTo>
                    <a:pt x="11769" y="12221"/>
                    <a:pt x="11614" y="11288"/>
                    <a:pt x="12409" y="10666"/>
                  </a:cubicBezTo>
                  <a:cubicBezTo>
                    <a:pt x="12979" y="10199"/>
                    <a:pt x="12806" y="9836"/>
                    <a:pt x="12478" y="9249"/>
                  </a:cubicBezTo>
                  <a:cubicBezTo>
                    <a:pt x="11908" y="8195"/>
                    <a:pt x="10352" y="8558"/>
                    <a:pt x="10076" y="7849"/>
                  </a:cubicBezTo>
                  <a:cubicBezTo>
                    <a:pt x="9542" y="6419"/>
                    <a:pt x="8354" y="5659"/>
                    <a:pt x="7491" y="4592"/>
                  </a:cubicBezTo>
                  <a:lnTo>
                    <a:pt x="7491" y="4592"/>
                  </a:lnTo>
                  <a:cubicBezTo>
                    <a:pt x="6993" y="4179"/>
                    <a:pt x="6512" y="3733"/>
                    <a:pt x="5980" y="3339"/>
                  </a:cubicBezTo>
                  <a:cubicBezTo>
                    <a:pt x="4563" y="2285"/>
                    <a:pt x="3682" y="522"/>
                    <a:pt x="1763" y="72"/>
                  </a:cubicBezTo>
                  <a:cubicBezTo>
                    <a:pt x="1567" y="28"/>
                    <a:pt x="1383" y="0"/>
                    <a:pt x="12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766" name="Google Shape;766;p60"/>
            <p:cNvSpPr/>
            <p:nvPr/>
          </p:nvSpPr>
          <p:spPr>
            <a:xfrm>
              <a:off x="4388700" y="3530600"/>
              <a:ext cx="227275" cy="395425"/>
            </a:xfrm>
            <a:custGeom>
              <a:avLst/>
              <a:gdLst/>
              <a:ahLst/>
              <a:cxnLst/>
              <a:rect l="l" t="t" r="r" b="b"/>
              <a:pathLst>
                <a:path w="9091" h="15817" extrusionOk="0">
                  <a:moveTo>
                    <a:pt x="7622" y="0"/>
                  </a:moveTo>
                  <a:cubicBezTo>
                    <a:pt x="7155" y="0"/>
                    <a:pt x="6965" y="363"/>
                    <a:pt x="6740" y="761"/>
                  </a:cubicBezTo>
                  <a:cubicBezTo>
                    <a:pt x="5963" y="2212"/>
                    <a:pt x="5323" y="3802"/>
                    <a:pt x="3405" y="4200"/>
                  </a:cubicBezTo>
                  <a:cubicBezTo>
                    <a:pt x="2645" y="4338"/>
                    <a:pt x="2247" y="4891"/>
                    <a:pt x="2109" y="5738"/>
                  </a:cubicBezTo>
                  <a:cubicBezTo>
                    <a:pt x="1781" y="7587"/>
                    <a:pt x="1971" y="9471"/>
                    <a:pt x="917" y="11285"/>
                  </a:cubicBezTo>
                  <a:cubicBezTo>
                    <a:pt x="1" y="12910"/>
                    <a:pt x="1660" y="15813"/>
                    <a:pt x="3077" y="15813"/>
                  </a:cubicBezTo>
                  <a:cubicBezTo>
                    <a:pt x="3125" y="15815"/>
                    <a:pt x="3172" y="15816"/>
                    <a:pt x="3219" y="15816"/>
                  </a:cubicBezTo>
                  <a:cubicBezTo>
                    <a:pt x="4640" y="15816"/>
                    <a:pt x="5279" y="14808"/>
                    <a:pt x="5496" y="13670"/>
                  </a:cubicBezTo>
                  <a:cubicBezTo>
                    <a:pt x="6049" y="11095"/>
                    <a:pt x="7034" y="8676"/>
                    <a:pt x="8002" y="6256"/>
                  </a:cubicBezTo>
                  <a:cubicBezTo>
                    <a:pt x="8745" y="4373"/>
                    <a:pt x="9091" y="2645"/>
                    <a:pt x="8192" y="778"/>
                  </a:cubicBezTo>
                  <a:cubicBezTo>
                    <a:pt x="8054" y="467"/>
                    <a:pt x="8106" y="18"/>
                    <a:pt x="76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767" name="Google Shape;767;p60"/>
            <p:cNvSpPr/>
            <p:nvPr/>
          </p:nvSpPr>
          <p:spPr>
            <a:xfrm>
              <a:off x="6438300" y="1893850"/>
              <a:ext cx="267450" cy="418275"/>
            </a:xfrm>
            <a:custGeom>
              <a:avLst/>
              <a:gdLst/>
              <a:ahLst/>
              <a:cxnLst/>
              <a:rect l="l" t="t" r="r" b="b"/>
              <a:pathLst>
                <a:path w="10698" h="16731" extrusionOk="0">
                  <a:moveTo>
                    <a:pt x="4909" y="1"/>
                  </a:moveTo>
                  <a:cubicBezTo>
                    <a:pt x="4667" y="1"/>
                    <a:pt x="4504" y="61"/>
                    <a:pt x="4562" y="216"/>
                  </a:cubicBezTo>
                  <a:cubicBezTo>
                    <a:pt x="5064" y="1633"/>
                    <a:pt x="3992" y="3465"/>
                    <a:pt x="5444" y="4502"/>
                  </a:cubicBezTo>
                  <a:cubicBezTo>
                    <a:pt x="6654" y="5366"/>
                    <a:pt x="6515" y="6627"/>
                    <a:pt x="6913" y="7647"/>
                  </a:cubicBezTo>
                  <a:cubicBezTo>
                    <a:pt x="6804" y="8207"/>
                    <a:pt x="6835" y="9062"/>
                    <a:pt x="6426" y="9062"/>
                  </a:cubicBezTo>
                  <a:cubicBezTo>
                    <a:pt x="6380" y="9062"/>
                    <a:pt x="6330" y="9052"/>
                    <a:pt x="6273" y="9029"/>
                  </a:cubicBezTo>
                  <a:cubicBezTo>
                    <a:pt x="6019" y="8928"/>
                    <a:pt x="5817" y="8884"/>
                    <a:pt x="5657" y="8884"/>
                  </a:cubicBezTo>
                  <a:cubicBezTo>
                    <a:pt x="5131" y="8884"/>
                    <a:pt x="5047" y="9360"/>
                    <a:pt x="4995" y="9876"/>
                  </a:cubicBezTo>
                  <a:cubicBezTo>
                    <a:pt x="4925" y="10533"/>
                    <a:pt x="4614" y="10757"/>
                    <a:pt x="4044" y="10896"/>
                  </a:cubicBezTo>
                  <a:cubicBezTo>
                    <a:pt x="726" y="11673"/>
                    <a:pt x="0" y="13229"/>
                    <a:pt x="1659" y="16028"/>
                  </a:cubicBezTo>
                  <a:cubicBezTo>
                    <a:pt x="1834" y="16314"/>
                    <a:pt x="1935" y="16730"/>
                    <a:pt x="2351" y="16730"/>
                  </a:cubicBezTo>
                  <a:cubicBezTo>
                    <a:pt x="2389" y="16730"/>
                    <a:pt x="2429" y="16727"/>
                    <a:pt x="2471" y="16720"/>
                  </a:cubicBezTo>
                  <a:cubicBezTo>
                    <a:pt x="3007" y="16633"/>
                    <a:pt x="3197" y="16236"/>
                    <a:pt x="3301" y="15752"/>
                  </a:cubicBezTo>
                  <a:cubicBezTo>
                    <a:pt x="3405" y="15251"/>
                    <a:pt x="3301" y="14784"/>
                    <a:pt x="4009" y="14542"/>
                  </a:cubicBezTo>
                  <a:cubicBezTo>
                    <a:pt x="5651" y="13955"/>
                    <a:pt x="7241" y="13194"/>
                    <a:pt x="8866" y="12555"/>
                  </a:cubicBezTo>
                  <a:cubicBezTo>
                    <a:pt x="9298" y="12399"/>
                    <a:pt x="9643" y="12261"/>
                    <a:pt x="9799" y="11829"/>
                  </a:cubicBezTo>
                  <a:cubicBezTo>
                    <a:pt x="10300" y="10308"/>
                    <a:pt x="8866" y="5746"/>
                    <a:pt x="7604" y="4709"/>
                  </a:cubicBezTo>
                  <a:cubicBezTo>
                    <a:pt x="7397" y="4536"/>
                    <a:pt x="6809" y="4571"/>
                    <a:pt x="7016" y="4139"/>
                  </a:cubicBezTo>
                  <a:cubicBezTo>
                    <a:pt x="7082" y="4008"/>
                    <a:pt x="7166" y="3963"/>
                    <a:pt x="7262" y="3963"/>
                  </a:cubicBezTo>
                  <a:cubicBezTo>
                    <a:pt x="7468" y="3963"/>
                    <a:pt x="7725" y="4173"/>
                    <a:pt x="7950" y="4173"/>
                  </a:cubicBezTo>
                  <a:cubicBezTo>
                    <a:pt x="7979" y="4174"/>
                    <a:pt x="8009" y="4175"/>
                    <a:pt x="8039" y="4175"/>
                  </a:cubicBezTo>
                  <a:cubicBezTo>
                    <a:pt x="9008" y="4175"/>
                    <a:pt x="9913" y="3634"/>
                    <a:pt x="10265" y="2946"/>
                  </a:cubicBezTo>
                  <a:cubicBezTo>
                    <a:pt x="10697" y="2117"/>
                    <a:pt x="9695" y="1667"/>
                    <a:pt x="8987" y="1581"/>
                  </a:cubicBezTo>
                  <a:cubicBezTo>
                    <a:pt x="7811" y="1443"/>
                    <a:pt x="6930" y="786"/>
                    <a:pt x="5962" y="250"/>
                  </a:cubicBezTo>
                  <a:cubicBezTo>
                    <a:pt x="5704" y="111"/>
                    <a:pt x="5235" y="1"/>
                    <a:pt x="49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768" name="Google Shape;768;p60"/>
            <p:cNvSpPr/>
            <p:nvPr/>
          </p:nvSpPr>
          <p:spPr>
            <a:xfrm>
              <a:off x="6901875" y="4220725"/>
              <a:ext cx="468775" cy="354550"/>
            </a:xfrm>
            <a:custGeom>
              <a:avLst/>
              <a:gdLst/>
              <a:ahLst/>
              <a:cxnLst/>
              <a:rect l="l" t="t" r="r" b="b"/>
              <a:pathLst>
                <a:path w="18751" h="14182" extrusionOk="0">
                  <a:moveTo>
                    <a:pt x="15666" y="0"/>
                  </a:moveTo>
                  <a:cubicBezTo>
                    <a:pt x="15588" y="0"/>
                    <a:pt x="15504" y="9"/>
                    <a:pt x="15415" y="28"/>
                  </a:cubicBezTo>
                  <a:cubicBezTo>
                    <a:pt x="14690" y="184"/>
                    <a:pt x="14759" y="772"/>
                    <a:pt x="14897" y="1290"/>
                  </a:cubicBezTo>
                  <a:cubicBezTo>
                    <a:pt x="15294" y="2845"/>
                    <a:pt x="14880" y="4038"/>
                    <a:pt x="13463" y="4850"/>
                  </a:cubicBezTo>
                  <a:cubicBezTo>
                    <a:pt x="13013" y="5109"/>
                    <a:pt x="12823" y="5472"/>
                    <a:pt x="13065" y="5991"/>
                  </a:cubicBezTo>
                  <a:cubicBezTo>
                    <a:pt x="13324" y="6578"/>
                    <a:pt x="12823" y="6803"/>
                    <a:pt x="12512" y="7097"/>
                  </a:cubicBezTo>
                  <a:cubicBezTo>
                    <a:pt x="12410" y="7191"/>
                    <a:pt x="12303" y="7233"/>
                    <a:pt x="12200" y="7233"/>
                  </a:cubicBezTo>
                  <a:cubicBezTo>
                    <a:pt x="12041" y="7233"/>
                    <a:pt x="11891" y="7133"/>
                    <a:pt x="11786" y="6976"/>
                  </a:cubicBezTo>
                  <a:cubicBezTo>
                    <a:pt x="11531" y="6610"/>
                    <a:pt x="11284" y="6477"/>
                    <a:pt x="11039" y="6477"/>
                  </a:cubicBezTo>
                  <a:cubicBezTo>
                    <a:pt x="10705" y="6477"/>
                    <a:pt x="10373" y="6726"/>
                    <a:pt x="10024" y="6976"/>
                  </a:cubicBezTo>
                  <a:cubicBezTo>
                    <a:pt x="8797" y="7891"/>
                    <a:pt x="7811" y="9188"/>
                    <a:pt x="6308" y="9637"/>
                  </a:cubicBezTo>
                  <a:cubicBezTo>
                    <a:pt x="4303" y="10242"/>
                    <a:pt x="2696" y="11572"/>
                    <a:pt x="812" y="12385"/>
                  </a:cubicBezTo>
                  <a:cubicBezTo>
                    <a:pt x="242" y="12627"/>
                    <a:pt x="0" y="13214"/>
                    <a:pt x="692" y="13577"/>
                  </a:cubicBezTo>
                  <a:cubicBezTo>
                    <a:pt x="1262" y="13888"/>
                    <a:pt x="1936" y="13992"/>
                    <a:pt x="2610" y="14182"/>
                  </a:cubicBezTo>
                  <a:cubicBezTo>
                    <a:pt x="3819" y="13854"/>
                    <a:pt x="4943" y="13249"/>
                    <a:pt x="5893" y="12436"/>
                  </a:cubicBezTo>
                  <a:cubicBezTo>
                    <a:pt x="7829" y="10743"/>
                    <a:pt x="10144" y="9447"/>
                    <a:pt x="12357" y="8496"/>
                  </a:cubicBezTo>
                  <a:cubicBezTo>
                    <a:pt x="14396" y="7615"/>
                    <a:pt x="15847" y="6042"/>
                    <a:pt x="17817" y="5213"/>
                  </a:cubicBezTo>
                  <a:cubicBezTo>
                    <a:pt x="18301" y="4988"/>
                    <a:pt x="18751" y="4452"/>
                    <a:pt x="18612" y="3848"/>
                  </a:cubicBezTo>
                  <a:cubicBezTo>
                    <a:pt x="18539" y="3538"/>
                    <a:pt x="18402" y="3442"/>
                    <a:pt x="18239" y="3442"/>
                  </a:cubicBezTo>
                  <a:cubicBezTo>
                    <a:pt x="18019" y="3442"/>
                    <a:pt x="17752" y="3615"/>
                    <a:pt x="17524" y="3675"/>
                  </a:cubicBezTo>
                  <a:cubicBezTo>
                    <a:pt x="17487" y="3682"/>
                    <a:pt x="17451" y="3686"/>
                    <a:pt x="17417" y="3686"/>
                  </a:cubicBezTo>
                  <a:cubicBezTo>
                    <a:pt x="17207" y="3686"/>
                    <a:pt x="17050" y="3554"/>
                    <a:pt x="17109" y="3346"/>
                  </a:cubicBezTo>
                  <a:cubicBezTo>
                    <a:pt x="17385" y="2431"/>
                    <a:pt x="16625" y="1791"/>
                    <a:pt x="16556" y="962"/>
                  </a:cubicBezTo>
                  <a:cubicBezTo>
                    <a:pt x="16526" y="461"/>
                    <a:pt x="16229" y="0"/>
                    <a:pt x="156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769" name="Google Shape;769;p60"/>
            <p:cNvSpPr/>
            <p:nvPr/>
          </p:nvSpPr>
          <p:spPr>
            <a:xfrm>
              <a:off x="6306100" y="2654825"/>
              <a:ext cx="232875" cy="385425"/>
            </a:xfrm>
            <a:custGeom>
              <a:avLst/>
              <a:gdLst/>
              <a:ahLst/>
              <a:cxnLst/>
              <a:rect l="l" t="t" r="r" b="b"/>
              <a:pathLst>
                <a:path w="9315" h="15417" extrusionOk="0">
                  <a:moveTo>
                    <a:pt x="6907" y="9941"/>
                  </a:moveTo>
                  <a:cubicBezTo>
                    <a:pt x="6738" y="10523"/>
                    <a:pt x="6645" y="11167"/>
                    <a:pt x="5910" y="11304"/>
                  </a:cubicBezTo>
                  <a:cubicBezTo>
                    <a:pt x="5905" y="11305"/>
                    <a:pt x="5899" y="11305"/>
                    <a:pt x="5892" y="11305"/>
                  </a:cubicBezTo>
                  <a:cubicBezTo>
                    <a:pt x="5767" y="11305"/>
                    <a:pt x="5547" y="11146"/>
                    <a:pt x="5547" y="11097"/>
                  </a:cubicBezTo>
                  <a:cubicBezTo>
                    <a:pt x="5616" y="10270"/>
                    <a:pt x="6304" y="10147"/>
                    <a:pt x="6907" y="9941"/>
                  </a:cubicBezTo>
                  <a:close/>
                  <a:moveTo>
                    <a:pt x="2345" y="1"/>
                  </a:moveTo>
                  <a:cubicBezTo>
                    <a:pt x="2049" y="1"/>
                    <a:pt x="1708" y="93"/>
                    <a:pt x="1419" y="93"/>
                  </a:cubicBezTo>
                  <a:cubicBezTo>
                    <a:pt x="1383" y="93"/>
                    <a:pt x="1348" y="92"/>
                    <a:pt x="1313" y="88"/>
                  </a:cubicBezTo>
                  <a:cubicBezTo>
                    <a:pt x="1306" y="88"/>
                    <a:pt x="1299" y="88"/>
                    <a:pt x="1292" y="88"/>
                  </a:cubicBezTo>
                  <a:cubicBezTo>
                    <a:pt x="885" y="88"/>
                    <a:pt x="504" y="561"/>
                    <a:pt x="639" y="883"/>
                  </a:cubicBezTo>
                  <a:cubicBezTo>
                    <a:pt x="1244" y="2283"/>
                    <a:pt x="0" y="3977"/>
                    <a:pt x="1348" y="5273"/>
                  </a:cubicBezTo>
                  <a:cubicBezTo>
                    <a:pt x="1538" y="5446"/>
                    <a:pt x="1383" y="5964"/>
                    <a:pt x="1538" y="6241"/>
                  </a:cubicBezTo>
                  <a:cubicBezTo>
                    <a:pt x="1851" y="6738"/>
                    <a:pt x="1941" y="7889"/>
                    <a:pt x="2501" y="7889"/>
                  </a:cubicBezTo>
                  <a:cubicBezTo>
                    <a:pt x="2623" y="7889"/>
                    <a:pt x="2766" y="7836"/>
                    <a:pt x="2938" y="7710"/>
                  </a:cubicBezTo>
                  <a:cubicBezTo>
                    <a:pt x="3345" y="7411"/>
                    <a:pt x="3664" y="7306"/>
                    <a:pt x="3951" y="7306"/>
                  </a:cubicBezTo>
                  <a:cubicBezTo>
                    <a:pt x="4345" y="7306"/>
                    <a:pt x="4678" y="7505"/>
                    <a:pt x="5098" y="7675"/>
                  </a:cubicBezTo>
                  <a:cubicBezTo>
                    <a:pt x="5375" y="7796"/>
                    <a:pt x="5651" y="7848"/>
                    <a:pt x="5668" y="8176"/>
                  </a:cubicBezTo>
                  <a:cubicBezTo>
                    <a:pt x="5668" y="8297"/>
                    <a:pt x="5547" y="8401"/>
                    <a:pt x="5478" y="8504"/>
                  </a:cubicBezTo>
                  <a:cubicBezTo>
                    <a:pt x="5288" y="8384"/>
                    <a:pt x="5098" y="8263"/>
                    <a:pt x="4908" y="8107"/>
                  </a:cubicBezTo>
                  <a:cubicBezTo>
                    <a:pt x="4670" y="7869"/>
                    <a:pt x="4349" y="7740"/>
                    <a:pt x="4020" y="7740"/>
                  </a:cubicBezTo>
                  <a:cubicBezTo>
                    <a:pt x="3895" y="7740"/>
                    <a:pt x="3770" y="7758"/>
                    <a:pt x="3646" y="7796"/>
                  </a:cubicBezTo>
                  <a:cubicBezTo>
                    <a:pt x="3059" y="7951"/>
                    <a:pt x="3284" y="8470"/>
                    <a:pt x="3249" y="8850"/>
                  </a:cubicBezTo>
                  <a:cubicBezTo>
                    <a:pt x="3180" y="10008"/>
                    <a:pt x="4701" y="11270"/>
                    <a:pt x="4580" y="11408"/>
                  </a:cubicBezTo>
                  <a:cubicBezTo>
                    <a:pt x="3042" y="13170"/>
                    <a:pt x="4251" y="13205"/>
                    <a:pt x="5599" y="13758"/>
                  </a:cubicBezTo>
                  <a:cubicBezTo>
                    <a:pt x="6014" y="13948"/>
                    <a:pt x="6429" y="15244"/>
                    <a:pt x="7379" y="15400"/>
                  </a:cubicBezTo>
                  <a:cubicBezTo>
                    <a:pt x="7454" y="15411"/>
                    <a:pt x="7523" y="15417"/>
                    <a:pt x="7586" y="15417"/>
                  </a:cubicBezTo>
                  <a:cubicBezTo>
                    <a:pt x="8462" y="15417"/>
                    <a:pt x="8316" y="14362"/>
                    <a:pt x="8606" y="13879"/>
                  </a:cubicBezTo>
                  <a:cubicBezTo>
                    <a:pt x="9315" y="12687"/>
                    <a:pt x="8554" y="11529"/>
                    <a:pt x="8105" y="10423"/>
                  </a:cubicBezTo>
                  <a:cubicBezTo>
                    <a:pt x="7967" y="10058"/>
                    <a:pt x="7709" y="9812"/>
                    <a:pt x="7353" y="9812"/>
                  </a:cubicBezTo>
                  <a:cubicBezTo>
                    <a:pt x="7222" y="9812"/>
                    <a:pt x="7078" y="9845"/>
                    <a:pt x="6922" y="9917"/>
                  </a:cubicBezTo>
                  <a:lnTo>
                    <a:pt x="6922" y="9917"/>
                  </a:lnTo>
                  <a:cubicBezTo>
                    <a:pt x="7290" y="9072"/>
                    <a:pt x="8114" y="7913"/>
                    <a:pt x="7103" y="7433"/>
                  </a:cubicBezTo>
                  <a:cubicBezTo>
                    <a:pt x="5789" y="6828"/>
                    <a:pt x="5530" y="5048"/>
                    <a:pt x="3854" y="4927"/>
                  </a:cubicBezTo>
                  <a:cubicBezTo>
                    <a:pt x="3335" y="4893"/>
                    <a:pt x="2886" y="4167"/>
                    <a:pt x="3318" y="3424"/>
                  </a:cubicBezTo>
                  <a:cubicBezTo>
                    <a:pt x="3975" y="2318"/>
                    <a:pt x="3353" y="1298"/>
                    <a:pt x="2955" y="348"/>
                  </a:cubicBezTo>
                  <a:cubicBezTo>
                    <a:pt x="2833" y="73"/>
                    <a:pt x="2607" y="1"/>
                    <a:pt x="23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770" name="Google Shape;770;p60"/>
            <p:cNvSpPr/>
            <p:nvPr/>
          </p:nvSpPr>
          <p:spPr>
            <a:xfrm>
              <a:off x="6139750" y="3178550"/>
              <a:ext cx="185375" cy="227425"/>
            </a:xfrm>
            <a:custGeom>
              <a:avLst/>
              <a:gdLst/>
              <a:ahLst/>
              <a:cxnLst/>
              <a:rect l="l" t="t" r="r" b="b"/>
              <a:pathLst>
                <a:path w="7415" h="9097" extrusionOk="0">
                  <a:moveTo>
                    <a:pt x="6576" y="0"/>
                  </a:moveTo>
                  <a:cubicBezTo>
                    <a:pt x="6440" y="0"/>
                    <a:pt x="6314" y="46"/>
                    <a:pt x="6222" y="154"/>
                  </a:cubicBezTo>
                  <a:cubicBezTo>
                    <a:pt x="5928" y="483"/>
                    <a:pt x="5611" y="592"/>
                    <a:pt x="5290" y="592"/>
                  </a:cubicBezTo>
                  <a:cubicBezTo>
                    <a:pt x="4988" y="592"/>
                    <a:pt x="4683" y="496"/>
                    <a:pt x="4390" y="396"/>
                  </a:cubicBezTo>
                  <a:cubicBezTo>
                    <a:pt x="3964" y="242"/>
                    <a:pt x="3597" y="173"/>
                    <a:pt x="3279" y="173"/>
                  </a:cubicBezTo>
                  <a:cubicBezTo>
                    <a:pt x="1986" y="173"/>
                    <a:pt x="1492" y="1318"/>
                    <a:pt x="1020" y="2608"/>
                  </a:cubicBezTo>
                  <a:cubicBezTo>
                    <a:pt x="364" y="4353"/>
                    <a:pt x="1" y="6064"/>
                    <a:pt x="796" y="7360"/>
                  </a:cubicBezTo>
                  <a:cubicBezTo>
                    <a:pt x="847" y="8362"/>
                    <a:pt x="761" y="8984"/>
                    <a:pt x="1470" y="9088"/>
                  </a:cubicBezTo>
                  <a:cubicBezTo>
                    <a:pt x="1519" y="9094"/>
                    <a:pt x="1568" y="9097"/>
                    <a:pt x="1614" y="9097"/>
                  </a:cubicBezTo>
                  <a:cubicBezTo>
                    <a:pt x="2117" y="9097"/>
                    <a:pt x="2435" y="8762"/>
                    <a:pt x="2593" y="8224"/>
                  </a:cubicBezTo>
                  <a:cubicBezTo>
                    <a:pt x="2634" y="8075"/>
                    <a:pt x="2578" y="7743"/>
                    <a:pt x="2746" y="7743"/>
                  </a:cubicBezTo>
                  <a:cubicBezTo>
                    <a:pt x="2792" y="7743"/>
                    <a:pt x="2854" y="7768"/>
                    <a:pt x="2938" y="7827"/>
                  </a:cubicBezTo>
                  <a:cubicBezTo>
                    <a:pt x="3173" y="7995"/>
                    <a:pt x="3380" y="8062"/>
                    <a:pt x="3567" y="8062"/>
                  </a:cubicBezTo>
                  <a:cubicBezTo>
                    <a:pt x="4013" y="8062"/>
                    <a:pt x="4340" y="7677"/>
                    <a:pt x="4632" y="7360"/>
                  </a:cubicBezTo>
                  <a:cubicBezTo>
                    <a:pt x="5116" y="6842"/>
                    <a:pt x="4563" y="6358"/>
                    <a:pt x="4373" y="5839"/>
                  </a:cubicBezTo>
                  <a:cubicBezTo>
                    <a:pt x="4183" y="5321"/>
                    <a:pt x="3491" y="4750"/>
                    <a:pt x="4442" y="4249"/>
                  </a:cubicBezTo>
                  <a:cubicBezTo>
                    <a:pt x="4943" y="3990"/>
                    <a:pt x="5790" y="3852"/>
                    <a:pt x="5427" y="3057"/>
                  </a:cubicBezTo>
                  <a:cubicBezTo>
                    <a:pt x="5274" y="2713"/>
                    <a:pt x="5030" y="2616"/>
                    <a:pt x="4752" y="2616"/>
                  </a:cubicBezTo>
                  <a:cubicBezTo>
                    <a:pt x="4400" y="2616"/>
                    <a:pt x="3994" y="2771"/>
                    <a:pt x="3647" y="2780"/>
                  </a:cubicBezTo>
                  <a:cubicBezTo>
                    <a:pt x="3388" y="2815"/>
                    <a:pt x="3129" y="2850"/>
                    <a:pt x="2887" y="2919"/>
                  </a:cubicBezTo>
                  <a:cubicBezTo>
                    <a:pt x="2887" y="2746"/>
                    <a:pt x="2800" y="2487"/>
                    <a:pt x="2887" y="2435"/>
                  </a:cubicBezTo>
                  <a:cubicBezTo>
                    <a:pt x="3111" y="2262"/>
                    <a:pt x="3405" y="2037"/>
                    <a:pt x="3664" y="2037"/>
                  </a:cubicBezTo>
                  <a:cubicBezTo>
                    <a:pt x="4321" y="2055"/>
                    <a:pt x="4995" y="2262"/>
                    <a:pt x="5634" y="2262"/>
                  </a:cubicBezTo>
                  <a:cubicBezTo>
                    <a:pt x="6481" y="2262"/>
                    <a:pt x="6861" y="1553"/>
                    <a:pt x="7242" y="931"/>
                  </a:cubicBezTo>
                  <a:cubicBezTo>
                    <a:pt x="7414" y="689"/>
                    <a:pt x="7328" y="344"/>
                    <a:pt x="7086" y="188"/>
                  </a:cubicBezTo>
                  <a:cubicBezTo>
                    <a:pt x="6932" y="73"/>
                    <a:pt x="6746" y="0"/>
                    <a:pt x="65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771" name="Google Shape;771;p60"/>
            <p:cNvSpPr/>
            <p:nvPr/>
          </p:nvSpPr>
          <p:spPr>
            <a:xfrm>
              <a:off x="4320000" y="1079225"/>
              <a:ext cx="260125" cy="163000"/>
            </a:xfrm>
            <a:custGeom>
              <a:avLst/>
              <a:gdLst/>
              <a:ahLst/>
              <a:cxnLst/>
              <a:rect l="l" t="t" r="r" b="b"/>
              <a:pathLst>
                <a:path w="10405" h="6520" extrusionOk="0">
                  <a:moveTo>
                    <a:pt x="8970" y="1"/>
                  </a:moveTo>
                  <a:cubicBezTo>
                    <a:pt x="6620" y="778"/>
                    <a:pt x="3786" y="294"/>
                    <a:pt x="1764" y="2576"/>
                  </a:cubicBezTo>
                  <a:cubicBezTo>
                    <a:pt x="502" y="3993"/>
                    <a:pt x="1" y="5410"/>
                    <a:pt x="1038" y="5876"/>
                  </a:cubicBezTo>
                  <a:cubicBezTo>
                    <a:pt x="2057" y="6274"/>
                    <a:pt x="3146" y="6499"/>
                    <a:pt x="4252" y="6516"/>
                  </a:cubicBezTo>
                  <a:cubicBezTo>
                    <a:pt x="4303" y="6518"/>
                    <a:pt x="4355" y="6520"/>
                    <a:pt x="4406" y="6520"/>
                  </a:cubicBezTo>
                  <a:cubicBezTo>
                    <a:pt x="4717" y="6520"/>
                    <a:pt x="5012" y="6455"/>
                    <a:pt x="5116" y="6084"/>
                  </a:cubicBezTo>
                  <a:cubicBezTo>
                    <a:pt x="5237" y="5652"/>
                    <a:pt x="4892" y="5479"/>
                    <a:pt x="4563" y="5323"/>
                  </a:cubicBezTo>
                  <a:cubicBezTo>
                    <a:pt x="3094" y="4598"/>
                    <a:pt x="3630" y="3924"/>
                    <a:pt x="4598" y="3198"/>
                  </a:cubicBezTo>
                  <a:cubicBezTo>
                    <a:pt x="5980" y="2144"/>
                    <a:pt x="7726" y="2126"/>
                    <a:pt x="9264" y="1487"/>
                  </a:cubicBezTo>
                  <a:cubicBezTo>
                    <a:pt x="9696" y="1331"/>
                    <a:pt x="10404" y="1556"/>
                    <a:pt x="10352" y="796"/>
                  </a:cubicBezTo>
                  <a:cubicBezTo>
                    <a:pt x="10301" y="35"/>
                    <a:pt x="9627" y="70"/>
                    <a:pt x="89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772" name="Google Shape;772;p60"/>
            <p:cNvSpPr/>
            <p:nvPr/>
          </p:nvSpPr>
          <p:spPr>
            <a:xfrm>
              <a:off x="3605850" y="1017225"/>
              <a:ext cx="246275" cy="88775"/>
            </a:xfrm>
            <a:custGeom>
              <a:avLst/>
              <a:gdLst/>
              <a:ahLst/>
              <a:cxnLst/>
              <a:rect l="l" t="t" r="r" b="b"/>
              <a:pathLst>
                <a:path w="9851" h="3551" extrusionOk="0">
                  <a:moveTo>
                    <a:pt x="3896" y="1"/>
                  </a:moveTo>
                  <a:cubicBezTo>
                    <a:pt x="2951" y="1"/>
                    <a:pt x="1998" y="113"/>
                    <a:pt x="1055" y="130"/>
                  </a:cubicBezTo>
                  <a:cubicBezTo>
                    <a:pt x="674" y="130"/>
                    <a:pt x="260" y="217"/>
                    <a:pt x="121" y="649"/>
                  </a:cubicBezTo>
                  <a:cubicBezTo>
                    <a:pt x="0" y="1046"/>
                    <a:pt x="173" y="1461"/>
                    <a:pt x="536" y="1651"/>
                  </a:cubicBezTo>
                  <a:cubicBezTo>
                    <a:pt x="1487" y="2256"/>
                    <a:pt x="2489" y="2792"/>
                    <a:pt x="3474" y="3345"/>
                  </a:cubicBezTo>
                  <a:cubicBezTo>
                    <a:pt x="3715" y="3472"/>
                    <a:pt x="3939" y="3551"/>
                    <a:pt x="4149" y="3551"/>
                  </a:cubicBezTo>
                  <a:cubicBezTo>
                    <a:pt x="4450" y="3551"/>
                    <a:pt x="4723" y="3389"/>
                    <a:pt x="4978" y="2982"/>
                  </a:cubicBezTo>
                  <a:cubicBezTo>
                    <a:pt x="5203" y="2650"/>
                    <a:pt x="5511" y="2104"/>
                    <a:pt x="5931" y="2104"/>
                  </a:cubicBezTo>
                  <a:cubicBezTo>
                    <a:pt x="6058" y="2104"/>
                    <a:pt x="6195" y="2153"/>
                    <a:pt x="6343" y="2273"/>
                  </a:cubicBezTo>
                  <a:cubicBezTo>
                    <a:pt x="6982" y="2809"/>
                    <a:pt x="7673" y="2826"/>
                    <a:pt x="8365" y="2895"/>
                  </a:cubicBezTo>
                  <a:cubicBezTo>
                    <a:pt x="8588" y="2920"/>
                    <a:pt x="8869" y="3004"/>
                    <a:pt x="9118" y="3004"/>
                  </a:cubicBezTo>
                  <a:cubicBezTo>
                    <a:pt x="9390" y="3004"/>
                    <a:pt x="9623" y="2904"/>
                    <a:pt x="9695" y="2515"/>
                  </a:cubicBezTo>
                  <a:cubicBezTo>
                    <a:pt x="9851" y="1789"/>
                    <a:pt x="9142" y="1668"/>
                    <a:pt x="8641" y="1478"/>
                  </a:cubicBezTo>
                  <a:lnTo>
                    <a:pt x="6585" y="493"/>
                  </a:lnTo>
                  <a:cubicBezTo>
                    <a:pt x="5704" y="104"/>
                    <a:pt x="4803" y="1"/>
                    <a:pt x="38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773" name="Google Shape;773;p60"/>
            <p:cNvSpPr/>
            <p:nvPr/>
          </p:nvSpPr>
          <p:spPr>
            <a:xfrm>
              <a:off x="3161275" y="1612775"/>
              <a:ext cx="115825" cy="115825"/>
            </a:xfrm>
            <a:custGeom>
              <a:avLst/>
              <a:gdLst/>
              <a:ahLst/>
              <a:cxnLst/>
              <a:rect l="l" t="t" r="r" b="b"/>
              <a:pathLst>
                <a:path w="4633" h="4633" extrusionOk="0">
                  <a:moveTo>
                    <a:pt x="2966" y="1"/>
                  </a:moveTo>
                  <a:cubicBezTo>
                    <a:pt x="2951" y="1"/>
                    <a:pt x="2936" y="1"/>
                    <a:pt x="2921" y="1"/>
                  </a:cubicBezTo>
                  <a:cubicBezTo>
                    <a:pt x="1729" y="36"/>
                    <a:pt x="1" y="2421"/>
                    <a:pt x="139" y="3803"/>
                  </a:cubicBezTo>
                  <a:cubicBezTo>
                    <a:pt x="139" y="4252"/>
                    <a:pt x="502" y="4615"/>
                    <a:pt x="951" y="4633"/>
                  </a:cubicBezTo>
                  <a:cubicBezTo>
                    <a:pt x="2956" y="4581"/>
                    <a:pt x="4632" y="3026"/>
                    <a:pt x="4529" y="1297"/>
                  </a:cubicBezTo>
                  <a:cubicBezTo>
                    <a:pt x="4478" y="482"/>
                    <a:pt x="3809" y="1"/>
                    <a:pt x="29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774" name="Google Shape;774;p60"/>
            <p:cNvSpPr/>
            <p:nvPr/>
          </p:nvSpPr>
          <p:spPr>
            <a:xfrm>
              <a:off x="6082850" y="3458350"/>
              <a:ext cx="215350" cy="82375"/>
            </a:xfrm>
            <a:custGeom>
              <a:avLst/>
              <a:gdLst/>
              <a:ahLst/>
              <a:cxnLst/>
              <a:rect l="l" t="t" r="r" b="b"/>
              <a:pathLst>
                <a:path w="8614" h="3295" extrusionOk="0">
                  <a:moveTo>
                    <a:pt x="8412" y="834"/>
                  </a:moveTo>
                  <a:lnTo>
                    <a:pt x="8412" y="834"/>
                  </a:lnTo>
                  <a:cubicBezTo>
                    <a:pt x="8408" y="835"/>
                    <a:pt x="8404" y="836"/>
                    <a:pt x="8401" y="837"/>
                  </a:cubicBezTo>
                  <a:lnTo>
                    <a:pt x="8401" y="837"/>
                  </a:lnTo>
                  <a:cubicBezTo>
                    <a:pt x="8399" y="842"/>
                    <a:pt x="8396" y="846"/>
                    <a:pt x="8394" y="851"/>
                  </a:cubicBezTo>
                  <a:lnTo>
                    <a:pt x="8412" y="834"/>
                  </a:lnTo>
                  <a:close/>
                  <a:moveTo>
                    <a:pt x="6441" y="1"/>
                  </a:moveTo>
                  <a:cubicBezTo>
                    <a:pt x="5426" y="1"/>
                    <a:pt x="4424" y="103"/>
                    <a:pt x="3504" y="557"/>
                  </a:cubicBezTo>
                  <a:cubicBezTo>
                    <a:pt x="3268" y="683"/>
                    <a:pt x="3156" y="756"/>
                    <a:pt x="3064" y="756"/>
                  </a:cubicBezTo>
                  <a:cubicBezTo>
                    <a:pt x="2968" y="756"/>
                    <a:pt x="2895" y="675"/>
                    <a:pt x="2726" y="488"/>
                  </a:cubicBezTo>
                  <a:cubicBezTo>
                    <a:pt x="2440" y="160"/>
                    <a:pt x="2158" y="41"/>
                    <a:pt x="1882" y="41"/>
                  </a:cubicBezTo>
                  <a:cubicBezTo>
                    <a:pt x="1373" y="41"/>
                    <a:pt x="881" y="443"/>
                    <a:pt x="410" y="678"/>
                  </a:cubicBezTo>
                  <a:cubicBezTo>
                    <a:pt x="0" y="866"/>
                    <a:pt x="164" y="1612"/>
                    <a:pt x="452" y="1612"/>
                  </a:cubicBezTo>
                  <a:cubicBezTo>
                    <a:pt x="455" y="1612"/>
                    <a:pt x="459" y="1612"/>
                    <a:pt x="462" y="1612"/>
                  </a:cubicBezTo>
                  <a:cubicBezTo>
                    <a:pt x="518" y="1607"/>
                    <a:pt x="572" y="1605"/>
                    <a:pt x="625" y="1605"/>
                  </a:cubicBezTo>
                  <a:cubicBezTo>
                    <a:pt x="1895" y="1605"/>
                    <a:pt x="2508" y="2753"/>
                    <a:pt x="3504" y="3184"/>
                  </a:cubicBezTo>
                  <a:cubicBezTo>
                    <a:pt x="3665" y="3259"/>
                    <a:pt x="3818" y="3295"/>
                    <a:pt x="3955" y="3295"/>
                  </a:cubicBezTo>
                  <a:cubicBezTo>
                    <a:pt x="4389" y="3295"/>
                    <a:pt x="4667" y="2934"/>
                    <a:pt x="4575" y="2303"/>
                  </a:cubicBezTo>
                  <a:cubicBezTo>
                    <a:pt x="4523" y="1905"/>
                    <a:pt x="4541" y="1784"/>
                    <a:pt x="4973" y="1698"/>
                  </a:cubicBezTo>
                  <a:cubicBezTo>
                    <a:pt x="6127" y="1457"/>
                    <a:pt x="7264" y="1130"/>
                    <a:pt x="8401" y="837"/>
                  </a:cubicBezTo>
                  <a:lnTo>
                    <a:pt x="8401" y="837"/>
                  </a:lnTo>
                  <a:cubicBezTo>
                    <a:pt x="8535" y="525"/>
                    <a:pt x="8613" y="56"/>
                    <a:pt x="8256" y="56"/>
                  </a:cubicBezTo>
                  <a:cubicBezTo>
                    <a:pt x="7656" y="37"/>
                    <a:pt x="7046" y="1"/>
                    <a:pt x="64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775" name="Google Shape;775;p60"/>
            <p:cNvSpPr/>
            <p:nvPr/>
          </p:nvSpPr>
          <p:spPr>
            <a:xfrm>
              <a:off x="5726825" y="1103850"/>
              <a:ext cx="262175" cy="54825"/>
            </a:xfrm>
            <a:custGeom>
              <a:avLst/>
              <a:gdLst/>
              <a:ahLst/>
              <a:cxnLst/>
              <a:rect l="l" t="t" r="r" b="b"/>
              <a:pathLst>
                <a:path w="10487" h="2193" extrusionOk="0">
                  <a:moveTo>
                    <a:pt x="2675" y="1"/>
                  </a:moveTo>
                  <a:cubicBezTo>
                    <a:pt x="2260" y="122"/>
                    <a:pt x="1984" y="208"/>
                    <a:pt x="1707" y="260"/>
                  </a:cubicBezTo>
                  <a:cubicBezTo>
                    <a:pt x="1625" y="276"/>
                    <a:pt x="1533" y="281"/>
                    <a:pt x="1436" y="281"/>
                  </a:cubicBezTo>
                  <a:cubicBezTo>
                    <a:pt x="1238" y="281"/>
                    <a:pt x="1018" y="259"/>
                    <a:pt x="814" y="259"/>
                  </a:cubicBezTo>
                  <a:cubicBezTo>
                    <a:pt x="370" y="259"/>
                    <a:pt x="1" y="367"/>
                    <a:pt x="83" y="1055"/>
                  </a:cubicBezTo>
                  <a:cubicBezTo>
                    <a:pt x="160" y="1671"/>
                    <a:pt x="629" y="1783"/>
                    <a:pt x="1147" y="1783"/>
                  </a:cubicBezTo>
                  <a:cubicBezTo>
                    <a:pt x="1443" y="1783"/>
                    <a:pt x="1754" y="1746"/>
                    <a:pt x="2018" y="1746"/>
                  </a:cubicBezTo>
                  <a:cubicBezTo>
                    <a:pt x="3176" y="1729"/>
                    <a:pt x="4334" y="1625"/>
                    <a:pt x="5488" y="1625"/>
                  </a:cubicBezTo>
                  <a:cubicBezTo>
                    <a:pt x="6641" y="1625"/>
                    <a:pt x="7790" y="1729"/>
                    <a:pt x="8931" y="2126"/>
                  </a:cubicBezTo>
                  <a:cubicBezTo>
                    <a:pt x="9064" y="2171"/>
                    <a:pt x="9201" y="2192"/>
                    <a:pt x="9336" y="2192"/>
                  </a:cubicBezTo>
                  <a:cubicBezTo>
                    <a:pt x="9780" y="2192"/>
                    <a:pt x="10194" y="1955"/>
                    <a:pt x="10314" y="1504"/>
                  </a:cubicBezTo>
                  <a:cubicBezTo>
                    <a:pt x="10486" y="813"/>
                    <a:pt x="9761" y="744"/>
                    <a:pt x="9294" y="606"/>
                  </a:cubicBezTo>
                  <a:cubicBezTo>
                    <a:pt x="8746" y="426"/>
                    <a:pt x="8189" y="370"/>
                    <a:pt x="7630" y="370"/>
                  </a:cubicBezTo>
                  <a:cubicBezTo>
                    <a:pt x="6715" y="370"/>
                    <a:pt x="5795" y="519"/>
                    <a:pt x="4900" y="519"/>
                  </a:cubicBezTo>
                  <a:cubicBezTo>
                    <a:pt x="4133" y="519"/>
                    <a:pt x="3384" y="409"/>
                    <a:pt x="26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776" name="Google Shape;776;p60"/>
            <p:cNvSpPr/>
            <p:nvPr/>
          </p:nvSpPr>
          <p:spPr>
            <a:xfrm>
              <a:off x="6497925" y="4391525"/>
              <a:ext cx="125725" cy="97375"/>
            </a:xfrm>
            <a:custGeom>
              <a:avLst/>
              <a:gdLst/>
              <a:ahLst/>
              <a:cxnLst/>
              <a:rect l="l" t="t" r="r" b="b"/>
              <a:pathLst>
                <a:path w="5029" h="3895" extrusionOk="0">
                  <a:moveTo>
                    <a:pt x="4062" y="0"/>
                  </a:moveTo>
                  <a:cubicBezTo>
                    <a:pt x="3557" y="0"/>
                    <a:pt x="2937" y="491"/>
                    <a:pt x="2445" y="491"/>
                  </a:cubicBezTo>
                  <a:cubicBezTo>
                    <a:pt x="2234" y="491"/>
                    <a:pt x="2046" y="401"/>
                    <a:pt x="1901" y="144"/>
                  </a:cubicBezTo>
                  <a:cubicBezTo>
                    <a:pt x="0" y="403"/>
                    <a:pt x="570" y="1975"/>
                    <a:pt x="225" y="2960"/>
                  </a:cubicBezTo>
                  <a:cubicBezTo>
                    <a:pt x="38" y="3485"/>
                    <a:pt x="566" y="3894"/>
                    <a:pt x="1172" y="3894"/>
                  </a:cubicBezTo>
                  <a:cubicBezTo>
                    <a:pt x="1185" y="3894"/>
                    <a:pt x="1197" y="3894"/>
                    <a:pt x="1210" y="3894"/>
                  </a:cubicBezTo>
                  <a:cubicBezTo>
                    <a:pt x="2298" y="3876"/>
                    <a:pt x="5029" y="1630"/>
                    <a:pt x="4804" y="783"/>
                  </a:cubicBezTo>
                  <a:cubicBezTo>
                    <a:pt x="4638" y="185"/>
                    <a:pt x="4372" y="0"/>
                    <a:pt x="40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777" name="Google Shape;777;p60"/>
            <p:cNvSpPr/>
            <p:nvPr/>
          </p:nvSpPr>
          <p:spPr>
            <a:xfrm>
              <a:off x="5334875" y="2906300"/>
              <a:ext cx="82100" cy="128050"/>
            </a:xfrm>
            <a:custGeom>
              <a:avLst/>
              <a:gdLst/>
              <a:ahLst/>
              <a:cxnLst/>
              <a:rect l="l" t="t" r="r" b="b"/>
              <a:pathLst>
                <a:path w="3284" h="5122" extrusionOk="0">
                  <a:moveTo>
                    <a:pt x="519" y="1"/>
                  </a:moveTo>
                  <a:lnTo>
                    <a:pt x="380" y="139"/>
                  </a:lnTo>
                  <a:cubicBezTo>
                    <a:pt x="104" y="1452"/>
                    <a:pt x="0" y="2766"/>
                    <a:pt x="380" y="4062"/>
                  </a:cubicBezTo>
                  <a:cubicBezTo>
                    <a:pt x="534" y="4660"/>
                    <a:pt x="796" y="5122"/>
                    <a:pt x="1420" y="5122"/>
                  </a:cubicBezTo>
                  <a:cubicBezTo>
                    <a:pt x="1500" y="5122"/>
                    <a:pt x="1585" y="5114"/>
                    <a:pt x="1676" y="5099"/>
                  </a:cubicBezTo>
                  <a:cubicBezTo>
                    <a:pt x="2471" y="4978"/>
                    <a:pt x="3284" y="4408"/>
                    <a:pt x="3111" y="3734"/>
                  </a:cubicBezTo>
                  <a:cubicBezTo>
                    <a:pt x="2748" y="2213"/>
                    <a:pt x="2108" y="744"/>
                    <a:pt x="5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778" name="Google Shape;778;p60"/>
            <p:cNvSpPr/>
            <p:nvPr/>
          </p:nvSpPr>
          <p:spPr>
            <a:xfrm>
              <a:off x="4869125" y="997550"/>
              <a:ext cx="160750" cy="66150"/>
            </a:xfrm>
            <a:custGeom>
              <a:avLst/>
              <a:gdLst/>
              <a:ahLst/>
              <a:cxnLst/>
              <a:rect l="l" t="t" r="r" b="b"/>
              <a:pathLst>
                <a:path w="6430" h="2646" extrusionOk="0">
                  <a:moveTo>
                    <a:pt x="1040" y="1"/>
                  </a:moveTo>
                  <a:cubicBezTo>
                    <a:pt x="589" y="1"/>
                    <a:pt x="239" y="358"/>
                    <a:pt x="104" y="814"/>
                  </a:cubicBezTo>
                  <a:cubicBezTo>
                    <a:pt x="1" y="1108"/>
                    <a:pt x="191" y="1419"/>
                    <a:pt x="502" y="1470"/>
                  </a:cubicBezTo>
                  <a:cubicBezTo>
                    <a:pt x="1971" y="1885"/>
                    <a:pt x="3440" y="2283"/>
                    <a:pt x="4736" y="2646"/>
                  </a:cubicBezTo>
                  <a:cubicBezTo>
                    <a:pt x="5427" y="2611"/>
                    <a:pt x="5928" y="2611"/>
                    <a:pt x="6239" y="2127"/>
                  </a:cubicBezTo>
                  <a:cubicBezTo>
                    <a:pt x="6429" y="1851"/>
                    <a:pt x="6308" y="1470"/>
                    <a:pt x="6066" y="1419"/>
                  </a:cubicBezTo>
                  <a:cubicBezTo>
                    <a:pt x="4373" y="1021"/>
                    <a:pt x="2852" y="36"/>
                    <a:pt x="1072" y="2"/>
                  </a:cubicBezTo>
                  <a:cubicBezTo>
                    <a:pt x="1061" y="1"/>
                    <a:pt x="1051" y="1"/>
                    <a:pt x="10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779" name="Google Shape;779;p60"/>
            <p:cNvSpPr/>
            <p:nvPr/>
          </p:nvSpPr>
          <p:spPr>
            <a:xfrm>
              <a:off x="3763550" y="998475"/>
              <a:ext cx="117975" cy="55725"/>
            </a:xfrm>
            <a:custGeom>
              <a:avLst/>
              <a:gdLst/>
              <a:ahLst/>
              <a:cxnLst/>
              <a:rect l="l" t="t" r="r" b="b"/>
              <a:pathLst>
                <a:path w="4719" h="2229" extrusionOk="0">
                  <a:moveTo>
                    <a:pt x="747" y="0"/>
                  </a:moveTo>
                  <a:cubicBezTo>
                    <a:pt x="407" y="0"/>
                    <a:pt x="65" y="161"/>
                    <a:pt x="18" y="690"/>
                  </a:cubicBezTo>
                  <a:cubicBezTo>
                    <a:pt x="0" y="863"/>
                    <a:pt x="190" y="1053"/>
                    <a:pt x="277" y="1243"/>
                  </a:cubicBezTo>
                  <a:lnTo>
                    <a:pt x="2333" y="2228"/>
                  </a:lnTo>
                  <a:cubicBezTo>
                    <a:pt x="2437" y="2220"/>
                    <a:pt x="2541" y="2220"/>
                    <a:pt x="2644" y="2220"/>
                  </a:cubicBezTo>
                  <a:cubicBezTo>
                    <a:pt x="2748" y="2220"/>
                    <a:pt x="2852" y="2220"/>
                    <a:pt x="2955" y="2211"/>
                  </a:cubicBezTo>
                  <a:cubicBezTo>
                    <a:pt x="3647" y="2142"/>
                    <a:pt x="4718" y="2090"/>
                    <a:pt x="4511" y="1261"/>
                  </a:cubicBezTo>
                  <a:cubicBezTo>
                    <a:pt x="4255" y="308"/>
                    <a:pt x="3582" y="187"/>
                    <a:pt x="2842" y="187"/>
                  </a:cubicBezTo>
                  <a:cubicBezTo>
                    <a:pt x="2589" y="187"/>
                    <a:pt x="2328" y="201"/>
                    <a:pt x="2074" y="201"/>
                  </a:cubicBezTo>
                  <a:cubicBezTo>
                    <a:pt x="1762" y="201"/>
                    <a:pt x="1460" y="180"/>
                    <a:pt x="1193" y="85"/>
                  </a:cubicBezTo>
                  <a:cubicBezTo>
                    <a:pt x="1066" y="36"/>
                    <a:pt x="907" y="0"/>
                    <a:pt x="7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780" name="Google Shape;780;p60"/>
            <p:cNvSpPr/>
            <p:nvPr/>
          </p:nvSpPr>
          <p:spPr>
            <a:xfrm>
              <a:off x="6244750" y="3463175"/>
              <a:ext cx="127900" cy="76650"/>
            </a:xfrm>
            <a:custGeom>
              <a:avLst/>
              <a:gdLst/>
              <a:ahLst/>
              <a:cxnLst/>
              <a:rect l="l" t="t" r="r" b="b"/>
              <a:pathLst>
                <a:path w="5116" h="3066" extrusionOk="0">
                  <a:moveTo>
                    <a:pt x="4184" y="1"/>
                  </a:moveTo>
                  <a:cubicBezTo>
                    <a:pt x="4093" y="1"/>
                    <a:pt x="4000" y="13"/>
                    <a:pt x="3906" y="36"/>
                  </a:cubicBezTo>
                  <a:cubicBezTo>
                    <a:pt x="3232" y="209"/>
                    <a:pt x="2575" y="416"/>
                    <a:pt x="1918" y="641"/>
                  </a:cubicBezTo>
                  <a:lnTo>
                    <a:pt x="1936" y="641"/>
                  </a:lnTo>
                  <a:cubicBezTo>
                    <a:pt x="1659" y="848"/>
                    <a:pt x="1383" y="1038"/>
                    <a:pt x="1089" y="1194"/>
                  </a:cubicBezTo>
                  <a:cubicBezTo>
                    <a:pt x="432" y="1505"/>
                    <a:pt x="0" y="2093"/>
                    <a:pt x="311" y="2680"/>
                  </a:cubicBezTo>
                  <a:cubicBezTo>
                    <a:pt x="460" y="2964"/>
                    <a:pt x="650" y="3065"/>
                    <a:pt x="856" y="3065"/>
                  </a:cubicBezTo>
                  <a:cubicBezTo>
                    <a:pt x="1178" y="3065"/>
                    <a:pt x="1537" y="2818"/>
                    <a:pt x="1832" y="2628"/>
                  </a:cubicBezTo>
                  <a:cubicBezTo>
                    <a:pt x="2558" y="2093"/>
                    <a:pt x="3370" y="1695"/>
                    <a:pt x="4234" y="1436"/>
                  </a:cubicBezTo>
                  <a:cubicBezTo>
                    <a:pt x="4631" y="1332"/>
                    <a:pt x="5115" y="1108"/>
                    <a:pt x="4994" y="606"/>
                  </a:cubicBezTo>
                  <a:cubicBezTo>
                    <a:pt x="4883" y="203"/>
                    <a:pt x="4559" y="1"/>
                    <a:pt x="4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781" name="Google Shape;781;p60"/>
            <p:cNvSpPr/>
            <p:nvPr/>
          </p:nvSpPr>
          <p:spPr>
            <a:xfrm>
              <a:off x="6286725" y="2464325"/>
              <a:ext cx="67775" cy="93850"/>
            </a:xfrm>
            <a:custGeom>
              <a:avLst/>
              <a:gdLst/>
              <a:ahLst/>
              <a:cxnLst/>
              <a:rect l="l" t="t" r="r" b="b"/>
              <a:pathLst>
                <a:path w="2711" h="3754" extrusionOk="0">
                  <a:moveTo>
                    <a:pt x="1532" y="0"/>
                  </a:moveTo>
                  <a:cubicBezTo>
                    <a:pt x="1516" y="0"/>
                    <a:pt x="1500" y="0"/>
                    <a:pt x="1484" y="1"/>
                  </a:cubicBezTo>
                  <a:cubicBezTo>
                    <a:pt x="187" y="53"/>
                    <a:pt x="239" y="1332"/>
                    <a:pt x="101" y="2265"/>
                  </a:cubicBezTo>
                  <a:cubicBezTo>
                    <a:pt x="1" y="3066"/>
                    <a:pt x="465" y="3754"/>
                    <a:pt x="1243" y="3754"/>
                  </a:cubicBezTo>
                  <a:cubicBezTo>
                    <a:pt x="1271" y="3754"/>
                    <a:pt x="1299" y="3753"/>
                    <a:pt x="1328" y="3751"/>
                  </a:cubicBezTo>
                  <a:cubicBezTo>
                    <a:pt x="2711" y="3682"/>
                    <a:pt x="1967" y="2403"/>
                    <a:pt x="2313" y="1815"/>
                  </a:cubicBezTo>
                  <a:cubicBezTo>
                    <a:pt x="2228" y="1050"/>
                    <a:pt x="2528" y="0"/>
                    <a:pt x="15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782" name="Google Shape;782;p60"/>
            <p:cNvSpPr/>
            <p:nvPr/>
          </p:nvSpPr>
          <p:spPr>
            <a:xfrm>
              <a:off x="6279300" y="2861375"/>
              <a:ext cx="75625" cy="97275"/>
            </a:xfrm>
            <a:custGeom>
              <a:avLst/>
              <a:gdLst/>
              <a:ahLst/>
              <a:cxnLst/>
              <a:rect l="l" t="t" r="r" b="b"/>
              <a:pathLst>
                <a:path w="3025" h="3891" extrusionOk="0">
                  <a:moveTo>
                    <a:pt x="2403" y="1"/>
                  </a:moveTo>
                  <a:cubicBezTo>
                    <a:pt x="2178" y="1"/>
                    <a:pt x="1971" y="104"/>
                    <a:pt x="1850" y="277"/>
                  </a:cubicBezTo>
                  <a:cubicBezTo>
                    <a:pt x="1504" y="1193"/>
                    <a:pt x="882" y="1884"/>
                    <a:pt x="277" y="2610"/>
                  </a:cubicBezTo>
                  <a:cubicBezTo>
                    <a:pt x="35" y="2869"/>
                    <a:pt x="1" y="3284"/>
                    <a:pt x="208" y="3578"/>
                  </a:cubicBezTo>
                  <a:cubicBezTo>
                    <a:pt x="326" y="3766"/>
                    <a:pt x="507" y="3890"/>
                    <a:pt x="682" y="3890"/>
                  </a:cubicBezTo>
                  <a:cubicBezTo>
                    <a:pt x="764" y="3890"/>
                    <a:pt x="845" y="3863"/>
                    <a:pt x="916" y="3802"/>
                  </a:cubicBezTo>
                  <a:cubicBezTo>
                    <a:pt x="1815" y="3128"/>
                    <a:pt x="2731" y="2420"/>
                    <a:pt x="3025" y="1452"/>
                  </a:cubicBezTo>
                  <a:cubicBezTo>
                    <a:pt x="2973" y="744"/>
                    <a:pt x="2921" y="225"/>
                    <a:pt x="24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783" name="Google Shape;783;p60"/>
            <p:cNvSpPr/>
            <p:nvPr/>
          </p:nvSpPr>
          <p:spPr>
            <a:xfrm>
              <a:off x="4145025" y="994975"/>
              <a:ext cx="111500" cy="47325"/>
            </a:xfrm>
            <a:custGeom>
              <a:avLst/>
              <a:gdLst/>
              <a:ahLst/>
              <a:cxnLst/>
              <a:rect l="l" t="t" r="r" b="b"/>
              <a:pathLst>
                <a:path w="4460" h="1893" extrusionOk="0">
                  <a:moveTo>
                    <a:pt x="1539" y="105"/>
                  </a:moveTo>
                  <a:cubicBezTo>
                    <a:pt x="969" y="243"/>
                    <a:pt x="139" y="1"/>
                    <a:pt x="70" y="744"/>
                  </a:cubicBezTo>
                  <a:cubicBezTo>
                    <a:pt x="1" y="1418"/>
                    <a:pt x="813" y="1418"/>
                    <a:pt x="1332" y="1556"/>
                  </a:cubicBezTo>
                  <a:cubicBezTo>
                    <a:pt x="1764" y="1677"/>
                    <a:pt x="2213" y="1764"/>
                    <a:pt x="2645" y="1815"/>
                  </a:cubicBezTo>
                  <a:cubicBezTo>
                    <a:pt x="2898" y="1847"/>
                    <a:pt x="3179" y="1893"/>
                    <a:pt x="3440" y="1893"/>
                  </a:cubicBezTo>
                  <a:cubicBezTo>
                    <a:pt x="3890" y="1893"/>
                    <a:pt x="4279" y="1756"/>
                    <a:pt x="4356" y="1176"/>
                  </a:cubicBezTo>
                  <a:cubicBezTo>
                    <a:pt x="4459" y="346"/>
                    <a:pt x="3561" y="416"/>
                    <a:pt x="2956" y="329"/>
                  </a:cubicBezTo>
                  <a:lnTo>
                    <a:pt x="1539" y="10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784" name="Google Shape;784;p60"/>
            <p:cNvSpPr/>
            <p:nvPr/>
          </p:nvSpPr>
          <p:spPr>
            <a:xfrm>
              <a:off x="7213625" y="3803350"/>
              <a:ext cx="74075" cy="80050"/>
            </a:xfrm>
            <a:custGeom>
              <a:avLst/>
              <a:gdLst/>
              <a:ahLst/>
              <a:cxnLst/>
              <a:rect l="l" t="t" r="r" b="b"/>
              <a:pathLst>
                <a:path w="2963" h="3202" extrusionOk="0">
                  <a:moveTo>
                    <a:pt x="573" y="1"/>
                  </a:moveTo>
                  <a:cubicBezTo>
                    <a:pt x="233" y="1"/>
                    <a:pt x="0" y="333"/>
                    <a:pt x="59" y="704"/>
                  </a:cubicBezTo>
                  <a:cubicBezTo>
                    <a:pt x="284" y="1965"/>
                    <a:pt x="1096" y="2777"/>
                    <a:pt x="2289" y="3175"/>
                  </a:cubicBezTo>
                  <a:cubicBezTo>
                    <a:pt x="2343" y="3193"/>
                    <a:pt x="2395" y="3202"/>
                    <a:pt x="2445" y="3202"/>
                  </a:cubicBezTo>
                  <a:cubicBezTo>
                    <a:pt x="2729" y="3202"/>
                    <a:pt x="2933" y="2914"/>
                    <a:pt x="2963" y="2414"/>
                  </a:cubicBezTo>
                  <a:cubicBezTo>
                    <a:pt x="2341" y="1619"/>
                    <a:pt x="1960" y="427"/>
                    <a:pt x="751" y="30"/>
                  </a:cubicBezTo>
                  <a:cubicBezTo>
                    <a:pt x="689" y="10"/>
                    <a:pt x="630" y="1"/>
                    <a:pt x="5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785" name="Google Shape;785;p60"/>
            <p:cNvSpPr/>
            <p:nvPr/>
          </p:nvSpPr>
          <p:spPr>
            <a:xfrm>
              <a:off x="6542025" y="3118350"/>
              <a:ext cx="66075" cy="79800"/>
            </a:xfrm>
            <a:custGeom>
              <a:avLst/>
              <a:gdLst/>
              <a:ahLst/>
              <a:cxnLst/>
              <a:rect l="l" t="t" r="r" b="b"/>
              <a:pathLst>
                <a:path w="2643" h="3192" extrusionOk="0">
                  <a:moveTo>
                    <a:pt x="1295" y="1"/>
                  </a:moveTo>
                  <a:cubicBezTo>
                    <a:pt x="1273" y="1"/>
                    <a:pt x="1250" y="2"/>
                    <a:pt x="1226" y="4"/>
                  </a:cubicBezTo>
                  <a:cubicBezTo>
                    <a:pt x="275" y="108"/>
                    <a:pt x="51" y="954"/>
                    <a:pt x="33" y="1732"/>
                  </a:cubicBezTo>
                  <a:cubicBezTo>
                    <a:pt x="1" y="2354"/>
                    <a:pt x="200" y="3192"/>
                    <a:pt x="910" y="3192"/>
                  </a:cubicBezTo>
                  <a:cubicBezTo>
                    <a:pt x="950" y="3192"/>
                    <a:pt x="992" y="3189"/>
                    <a:pt x="1036" y="3184"/>
                  </a:cubicBezTo>
                  <a:cubicBezTo>
                    <a:pt x="2643" y="2959"/>
                    <a:pt x="1640" y="1767"/>
                    <a:pt x="1640" y="1110"/>
                  </a:cubicBezTo>
                  <a:cubicBezTo>
                    <a:pt x="1740" y="547"/>
                    <a:pt x="1792" y="1"/>
                    <a:pt x="12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786" name="Google Shape;786;p60"/>
            <p:cNvSpPr/>
            <p:nvPr/>
          </p:nvSpPr>
          <p:spPr>
            <a:xfrm>
              <a:off x="4278100" y="987200"/>
              <a:ext cx="87225" cy="50150"/>
            </a:xfrm>
            <a:custGeom>
              <a:avLst/>
              <a:gdLst/>
              <a:ahLst/>
              <a:cxnLst/>
              <a:rect l="l" t="t" r="r" b="b"/>
              <a:pathLst>
                <a:path w="3489" h="2006" extrusionOk="0">
                  <a:moveTo>
                    <a:pt x="2519" y="46"/>
                  </a:moveTo>
                  <a:cubicBezTo>
                    <a:pt x="2407" y="46"/>
                    <a:pt x="2296" y="60"/>
                    <a:pt x="2195" y="87"/>
                  </a:cubicBezTo>
                  <a:cubicBezTo>
                    <a:pt x="1435" y="312"/>
                    <a:pt x="191" y="1"/>
                    <a:pt x="87" y="1107"/>
                  </a:cubicBezTo>
                  <a:cubicBezTo>
                    <a:pt x="1" y="1798"/>
                    <a:pt x="986" y="1746"/>
                    <a:pt x="1642" y="1781"/>
                  </a:cubicBezTo>
                  <a:cubicBezTo>
                    <a:pt x="2299" y="1556"/>
                    <a:pt x="3422" y="2005"/>
                    <a:pt x="3474" y="813"/>
                  </a:cubicBezTo>
                  <a:cubicBezTo>
                    <a:pt x="3488" y="284"/>
                    <a:pt x="2986" y="46"/>
                    <a:pt x="2519" y="4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787" name="Google Shape;787;p60"/>
            <p:cNvSpPr/>
            <p:nvPr/>
          </p:nvSpPr>
          <p:spPr>
            <a:xfrm>
              <a:off x="6595650" y="1204100"/>
              <a:ext cx="81075" cy="41800"/>
            </a:xfrm>
            <a:custGeom>
              <a:avLst/>
              <a:gdLst/>
              <a:ahLst/>
              <a:cxnLst/>
              <a:rect l="l" t="t" r="r" b="b"/>
              <a:pathLst>
                <a:path w="3243" h="1672" extrusionOk="0">
                  <a:moveTo>
                    <a:pt x="1466" y="121"/>
                  </a:moveTo>
                  <a:cubicBezTo>
                    <a:pt x="1366" y="163"/>
                    <a:pt x="1241" y="173"/>
                    <a:pt x="1106" y="173"/>
                  </a:cubicBezTo>
                  <a:cubicBezTo>
                    <a:pt x="987" y="173"/>
                    <a:pt x="861" y="165"/>
                    <a:pt x="738" y="165"/>
                  </a:cubicBezTo>
                  <a:cubicBezTo>
                    <a:pt x="371" y="165"/>
                    <a:pt x="34" y="234"/>
                    <a:pt x="14" y="778"/>
                  </a:cubicBezTo>
                  <a:cubicBezTo>
                    <a:pt x="0" y="1593"/>
                    <a:pt x="628" y="1660"/>
                    <a:pt x="1232" y="1660"/>
                  </a:cubicBezTo>
                  <a:cubicBezTo>
                    <a:pt x="1352" y="1660"/>
                    <a:pt x="1472" y="1658"/>
                    <a:pt x="1585" y="1658"/>
                  </a:cubicBezTo>
                  <a:cubicBezTo>
                    <a:pt x="1627" y="1658"/>
                    <a:pt x="1668" y="1658"/>
                    <a:pt x="1708" y="1659"/>
                  </a:cubicBezTo>
                  <a:cubicBezTo>
                    <a:pt x="1826" y="1666"/>
                    <a:pt x="1954" y="1672"/>
                    <a:pt x="2085" y="1672"/>
                  </a:cubicBezTo>
                  <a:cubicBezTo>
                    <a:pt x="2644" y="1672"/>
                    <a:pt x="3242" y="1563"/>
                    <a:pt x="3228" y="933"/>
                  </a:cubicBezTo>
                  <a:cubicBezTo>
                    <a:pt x="3194" y="0"/>
                    <a:pt x="2209" y="207"/>
                    <a:pt x="1466" y="1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788" name="Google Shape;788;p60"/>
            <p:cNvSpPr/>
            <p:nvPr/>
          </p:nvSpPr>
          <p:spPr>
            <a:xfrm>
              <a:off x="5040350" y="1034625"/>
              <a:ext cx="81550" cy="46975"/>
            </a:xfrm>
            <a:custGeom>
              <a:avLst/>
              <a:gdLst/>
              <a:ahLst/>
              <a:cxnLst/>
              <a:rect l="l" t="t" r="r" b="b"/>
              <a:pathLst>
                <a:path w="3262" h="1879" extrusionOk="0">
                  <a:moveTo>
                    <a:pt x="1625" y="1"/>
                  </a:moveTo>
                  <a:cubicBezTo>
                    <a:pt x="803" y="1"/>
                    <a:pt x="279" y="461"/>
                    <a:pt x="99" y="1249"/>
                  </a:cubicBezTo>
                  <a:cubicBezTo>
                    <a:pt x="0" y="1616"/>
                    <a:pt x="339" y="1879"/>
                    <a:pt x="645" y="1879"/>
                  </a:cubicBezTo>
                  <a:cubicBezTo>
                    <a:pt x="714" y="1879"/>
                    <a:pt x="781" y="1865"/>
                    <a:pt x="842" y="1837"/>
                  </a:cubicBezTo>
                  <a:cubicBezTo>
                    <a:pt x="1620" y="1474"/>
                    <a:pt x="2829" y="1750"/>
                    <a:pt x="3106" y="800"/>
                  </a:cubicBezTo>
                  <a:cubicBezTo>
                    <a:pt x="3261" y="229"/>
                    <a:pt x="2363" y="22"/>
                    <a:pt x="1758" y="5"/>
                  </a:cubicBezTo>
                  <a:cubicBezTo>
                    <a:pt x="1713" y="2"/>
                    <a:pt x="1668" y="1"/>
                    <a:pt x="16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789" name="Google Shape;789;p60"/>
            <p:cNvSpPr/>
            <p:nvPr/>
          </p:nvSpPr>
          <p:spPr>
            <a:xfrm>
              <a:off x="6380950" y="3302475"/>
              <a:ext cx="77800" cy="40225"/>
            </a:xfrm>
            <a:custGeom>
              <a:avLst/>
              <a:gdLst/>
              <a:ahLst/>
              <a:cxnLst/>
              <a:rect l="l" t="t" r="r" b="b"/>
              <a:pathLst>
                <a:path w="3112" h="1609" extrusionOk="0">
                  <a:moveTo>
                    <a:pt x="843" y="80"/>
                  </a:moveTo>
                  <a:cubicBezTo>
                    <a:pt x="352" y="80"/>
                    <a:pt x="1" y="466"/>
                    <a:pt x="65" y="882"/>
                  </a:cubicBezTo>
                  <a:cubicBezTo>
                    <a:pt x="161" y="1545"/>
                    <a:pt x="602" y="1578"/>
                    <a:pt x="1054" y="1578"/>
                  </a:cubicBezTo>
                  <a:cubicBezTo>
                    <a:pt x="1103" y="1578"/>
                    <a:pt x="1152" y="1577"/>
                    <a:pt x="1201" y="1577"/>
                  </a:cubicBezTo>
                  <a:cubicBezTo>
                    <a:pt x="1347" y="1577"/>
                    <a:pt x="1491" y="1581"/>
                    <a:pt x="1620" y="1608"/>
                  </a:cubicBezTo>
                  <a:cubicBezTo>
                    <a:pt x="1746" y="1549"/>
                    <a:pt x="1903" y="1535"/>
                    <a:pt x="2065" y="1535"/>
                  </a:cubicBezTo>
                  <a:cubicBezTo>
                    <a:pt x="2212" y="1535"/>
                    <a:pt x="2363" y="1547"/>
                    <a:pt x="2502" y="1547"/>
                  </a:cubicBezTo>
                  <a:cubicBezTo>
                    <a:pt x="2845" y="1547"/>
                    <a:pt x="3112" y="1478"/>
                    <a:pt x="3037" y="1003"/>
                  </a:cubicBezTo>
                  <a:cubicBezTo>
                    <a:pt x="2882" y="1"/>
                    <a:pt x="1741" y="191"/>
                    <a:pt x="963" y="87"/>
                  </a:cubicBezTo>
                  <a:cubicBezTo>
                    <a:pt x="923" y="82"/>
                    <a:pt x="882" y="80"/>
                    <a:pt x="843" y="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790" name="Google Shape;790;p60"/>
            <p:cNvSpPr/>
            <p:nvPr/>
          </p:nvSpPr>
          <p:spPr>
            <a:xfrm>
              <a:off x="4384825" y="996700"/>
              <a:ext cx="62025" cy="39775"/>
            </a:xfrm>
            <a:custGeom>
              <a:avLst/>
              <a:gdLst/>
              <a:ahLst/>
              <a:cxnLst/>
              <a:rect l="l" t="t" r="r" b="b"/>
              <a:pathLst>
                <a:path w="2481" h="1591" extrusionOk="0">
                  <a:moveTo>
                    <a:pt x="1811" y="155"/>
                  </a:moveTo>
                  <a:cubicBezTo>
                    <a:pt x="1713" y="155"/>
                    <a:pt x="1613" y="168"/>
                    <a:pt x="1521" y="191"/>
                  </a:cubicBezTo>
                  <a:cubicBezTo>
                    <a:pt x="985" y="312"/>
                    <a:pt x="121" y="1"/>
                    <a:pt x="52" y="917"/>
                  </a:cubicBezTo>
                  <a:cubicBezTo>
                    <a:pt x="0" y="1487"/>
                    <a:pt x="536" y="1574"/>
                    <a:pt x="1054" y="1591"/>
                  </a:cubicBezTo>
                  <a:cubicBezTo>
                    <a:pt x="1573" y="1418"/>
                    <a:pt x="2385" y="1556"/>
                    <a:pt x="2454" y="727"/>
                  </a:cubicBezTo>
                  <a:cubicBezTo>
                    <a:pt x="2481" y="311"/>
                    <a:pt x="2153" y="155"/>
                    <a:pt x="1811" y="1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791" name="Google Shape;791;p60"/>
            <p:cNvSpPr/>
            <p:nvPr/>
          </p:nvSpPr>
          <p:spPr>
            <a:xfrm>
              <a:off x="2100625" y="1004500"/>
              <a:ext cx="520200" cy="95050"/>
            </a:xfrm>
            <a:custGeom>
              <a:avLst/>
              <a:gdLst/>
              <a:ahLst/>
              <a:cxnLst/>
              <a:rect l="l" t="t" r="r" b="b"/>
              <a:pathLst>
                <a:path w="20808" h="3802" extrusionOk="0">
                  <a:moveTo>
                    <a:pt x="20756" y="0"/>
                  </a:moveTo>
                  <a:lnTo>
                    <a:pt x="20738" y="17"/>
                  </a:lnTo>
                  <a:lnTo>
                    <a:pt x="20773" y="17"/>
                  </a:lnTo>
                  <a:lnTo>
                    <a:pt x="20808" y="0"/>
                  </a:lnTo>
                  <a:close/>
                  <a:moveTo>
                    <a:pt x="1" y="3785"/>
                  </a:moveTo>
                  <a:lnTo>
                    <a:pt x="1" y="3802"/>
                  </a:lnTo>
                  <a:lnTo>
                    <a:pt x="18" y="3802"/>
                  </a:lnTo>
                  <a:lnTo>
                    <a:pt x="18" y="378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792" name="Google Shape;792;p60"/>
            <p:cNvSpPr/>
            <p:nvPr/>
          </p:nvSpPr>
          <p:spPr>
            <a:xfrm>
              <a:off x="233350" y="949250"/>
              <a:ext cx="3232550" cy="3802300"/>
            </a:xfrm>
            <a:custGeom>
              <a:avLst/>
              <a:gdLst/>
              <a:ahLst/>
              <a:cxnLst/>
              <a:rect l="l" t="t" r="r" b="b"/>
              <a:pathLst>
                <a:path w="129302" h="152092" extrusionOk="0">
                  <a:moveTo>
                    <a:pt x="97270" y="1644"/>
                  </a:moveTo>
                  <a:cubicBezTo>
                    <a:pt x="97347" y="1644"/>
                    <a:pt x="97424" y="1648"/>
                    <a:pt x="97503" y="1657"/>
                  </a:cubicBezTo>
                  <a:cubicBezTo>
                    <a:pt x="97555" y="1674"/>
                    <a:pt x="97607" y="1692"/>
                    <a:pt x="97642" y="1709"/>
                  </a:cubicBezTo>
                  <a:lnTo>
                    <a:pt x="95601" y="2170"/>
                  </a:lnTo>
                  <a:lnTo>
                    <a:pt x="95601" y="2170"/>
                  </a:lnTo>
                  <a:cubicBezTo>
                    <a:pt x="96129" y="1917"/>
                    <a:pt x="96661" y="1644"/>
                    <a:pt x="97270" y="1644"/>
                  </a:cubicBezTo>
                  <a:close/>
                  <a:moveTo>
                    <a:pt x="95473" y="2210"/>
                  </a:moveTo>
                  <a:lnTo>
                    <a:pt x="95447" y="2227"/>
                  </a:lnTo>
                  <a:lnTo>
                    <a:pt x="95429" y="2227"/>
                  </a:lnTo>
                  <a:lnTo>
                    <a:pt x="95464" y="2210"/>
                  </a:lnTo>
                  <a:close/>
                  <a:moveTo>
                    <a:pt x="68358" y="8951"/>
                  </a:moveTo>
                  <a:cubicBezTo>
                    <a:pt x="68553" y="8951"/>
                    <a:pt x="68761" y="9049"/>
                    <a:pt x="68989" y="9313"/>
                  </a:cubicBezTo>
                  <a:cubicBezTo>
                    <a:pt x="69208" y="9280"/>
                    <a:pt x="69420" y="9268"/>
                    <a:pt x="69634" y="9268"/>
                  </a:cubicBezTo>
                  <a:cubicBezTo>
                    <a:pt x="69758" y="9268"/>
                    <a:pt x="69882" y="9272"/>
                    <a:pt x="70008" y="9278"/>
                  </a:cubicBezTo>
                  <a:cubicBezTo>
                    <a:pt x="70061" y="9286"/>
                    <a:pt x="70117" y="9289"/>
                    <a:pt x="70177" y="9289"/>
                  </a:cubicBezTo>
                  <a:cubicBezTo>
                    <a:pt x="70522" y="9289"/>
                    <a:pt x="70965" y="9176"/>
                    <a:pt x="71318" y="9176"/>
                  </a:cubicBezTo>
                  <a:cubicBezTo>
                    <a:pt x="71841" y="9176"/>
                    <a:pt x="72167" y="9425"/>
                    <a:pt x="71685" y="10661"/>
                  </a:cubicBezTo>
                  <a:cubicBezTo>
                    <a:pt x="71581" y="10937"/>
                    <a:pt x="71823" y="11265"/>
                    <a:pt x="72151" y="11386"/>
                  </a:cubicBezTo>
                  <a:cubicBezTo>
                    <a:pt x="72428" y="11438"/>
                    <a:pt x="72722" y="11490"/>
                    <a:pt x="72998" y="11507"/>
                  </a:cubicBezTo>
                  <a:cubicBezTo>
                    <a:pt x="72652" y="11922"/>
                    <a:pt x="72359" y="12406"/>
                    <a:pt x="71927" y="12717"/>
                  </a:cubicBezTo>
                  <a:cubicBezTo>
                    <a:pt x="71831" y="12786"/>
                    <a:pt x="71741" y="12813"/>
                    <a:pt x="71654" y="12813"/>
                  </a:cubicBezTo>
                  <a:cubicBezTo>
                    <a:pt x="71349" y="12813"/>
                    <a:pt x="71090" y="12473"/>
                    <a:pt x="70821" y="12406"/>
                  </a:cubicBezTo>
                  <a:cubicBezTo>
                    <a:pt x="69127" y="11939"/>
                    <a:pt x="69334" y="10488"/>
                    <a:pt x="68989" y="9313"/>
                  </a:cubicBezTo>
                  <a:lnTo>
                    <a:pt x="67330" y="9520"/>
                  </a:lnTo>
                  <a:cubicBezTo>
                    <a:pt x="67668" y="9295"/>
                    <a:pt x="67992" y="8951"/>
                    <a:pt x="68358" y="8951"/>
                  </a:cubicBezTo>
                  <a:close/>
                  <a:moveTo>
                    <a:pt x="51546" y="12467"/>
                  </a:moveTo>
                  <a:cubicBezTo>
                    <a:pt x="51593" y="12467"/>
                    <a:pt x="51647" y="12470"/>
                    <a:pt x="51707" y="12475"/>
                  </a:cubicBezTo>
                  <a:cubicBezTo>
                    <a:pt x="51897" y="12648"/>
                    <a:pt x="52157" y="12890"/>
                    <a:pt x="52433" y="13115"/>
                  </a:cubicBezTo>
                  <a:cubicBezTo>
                    <a:pt x="52260" y="13270"/>
                    <a:pt x="52053" y="13374"/>
                    <a:pt x="51845" y="13460"/>
                  </a:cubicBezTo>
                  <a:cubicBezTo>
                    <a:pt x="51802" y="13467"/>
                    <a:pt x="51764" y="13470"/>
                    <a:pt x="51729" y="13470"/>
                  </a:cubicBezTo>
                  <a:cubicBezTo>
                    <a:pt x="51300" y="13470"/>
                    <a:pt x="51439" y="13007"/>
                    <a:pt x="51327" y="12752"/>
                  </a:cubicBezTo>
                  <a:cubicBezTo>
                    <a:pt x="51225" y="12548"/>
                    <a:pt x="51295" y="12467"/>
                    <a:pt x="51546" y="12467"/>
                  </a:cubicBezTo>
                  <a:close/>
                  <a:moveTo>
                    <a:pt x="55481" y="12549"/>
                  </a:moveTo>
                  <a:cubicBezTo>
                    <a:pt x="55526" y="12549"/>
                    <a:pt x="55570" y="12553"/>
                    <a:pt x="55613" y="12562"/>
                  </a:cubicBezTo>
                  <a:lnTo>
                    <a:pt x="54576" y="13789"/>
                  </a:lnTo>
                  <a:lnTo>
                    <a:pt x="53954" y="13184"/>
                  </a:lnTo>
                  <a:cubicBezTo>
                    <a:pt x="54420" y="12976"/>
                    <a:pt x="54870" y="12752"/>
                    <a:pt x="55336" y="12562"/>
                  </a:cubicBezTo>
                  <a:cubicBezTo>
                    <a:pt x="55388" y="12553"/>
                    <a:pt x="55436" y="12549"/>
                    <a:pt x="55481" y="12549"/>
                  </a:cubicBezTo>
                  <a:close/>
                  <a:moveTo>
                    <a:pt x="116966" y="0"/>
                  </a:moveTo>
                  <a:cubicBezTo>
                    <a:pt x="112339" y="0"/>
                    <a:pt x="107712" y="747"/>
                    <a:pt x="103085" y="1035"/>
                  </a:cubicBezTo>
                  <a:cubicBezTo>
                    <a:pt x="101910" y="1104"/>
                    <a:pt x="100735" y="983"/>
                    <a:pt x="99542" y="1260"/>
                  </a:cubicBezTo>
                  <a:cubicBezTo>
                    <a:pt x="99533" y="1262"/>
                    <a:pt x="99523" y="1263"/>
                    <a:pt x="99512" y="1263"/>
                  </a:cubicBezTo>
                  <a:cubicBezTo>
                    <a:pt x="99194" y="1263"/>
                    <a:pt x="98389" y="307"/>
                    <a:pt x="97503" y="240"/>
                  </a:cubicBezTo>
                  <a:cubicBezTo>
                    <a:pt x="96554" y="172"/>
                    <a:pt x="95607" y="143"/>
                    <a:pt x="94661" y="143"/>
                  </a:cubicBezTo>
                  <a:cubicBezTo>
                    <a:pt x="91541" y="143"/>
                    <a:pt x="88432" y="459"/>
                    <a:pt x="85303" y="724"/>
                  </a:cubicBezTo>
                  <a:cubicBezTo>
                    <a:pt x="83379" y="875"/>
                    <a:pt x="81549" y="1637"/>
                    <a:pt x="79578" y="1637"/>
                  </a:cubicBezTo>
                  <a:cubicBezTo>
                    <a:pt x="79300" y="1637"/>
                    <a:pt x="79020" y="1622"/>
                    <a:pt x="78736" y="1588"/>
                  </a:cubicBezTo>
                  <a:cubicBezTo>
                    <a:pt x="78573" y="1568"/>
                    <a:pt x="78403" y="1557"/>
                    <a:pt x="78229" y="1557"/>
                  </a:cubicBezTo>
                  <a:cubicBezTo>
                    <a:pt x="77349" y="1557"/>
                    <a:pt x="76386" y="1840"/>
                    <a:pt x="75953" y="2677"/>
                  </a:cubicBezTo>
                  <a:cubicBezTo>
                    <a:pt x="75538" y="3489"/>
                    <a:pt x="76333" y="4163"/>
                    <a:pt x="76956" y="4750"/>
                  </a:cubicBezTo>
                  <a:cubicBezTo>
                    <a:pt x="77215" y="4992"/>
                    <a:pt x="77232" y="5511"/>
                    <a:pt x="77370" y="5891"/>
                  </a:cubicBezTo>
                  <a:cubicBezTo>
                    <a:pt x="77348" y="5890"/>
                    <a:pt x="77325" y="5889"/>
                    <a:pt x="77301" y="5889"/>
                  </a:cubicBezTo>
                  <a:cubicBezTo>
                    <a:pt x="77154" y="5889"/>
                    <a:pt x="76988" y="5912"/>
                    <a:pt x="76844" y="5912"/>
                  </a:cubicBezTo>
                  <a:cubicBezTo>
                    <a:pt x="76726" y="5912"/>
                    <a:pt x="76623" y="5896"/>
                    <a:pt x="76558" y="5839"/>
                  </a:cubicBezTo>
                  <a:cubicBezTo>
                    <a:pt x="76285" y="5586"/>
                    <a:pt x="76034" y="5489"/>
                    <a:pt x="75796" y="5489"/>
                  </a:cubicBezTo>
                  <a:cubicBezTo>
                    <a:pt x="75417" y="5489"/>
                    <a:pt x="75070" y="5733"/>
                    <a:pt x="74709" y="5977"/>
                  </a:cubicBezTo>
                  <a:lnTo>
                    <a:pt x="74709" y="5995"/>
                  </a:lnTo>
                  <a:lnTo>
                    <a:pt x="74692" y="5995"/>
                  </a:lnTo>
                  <a:cubicBezTo>
                    <a:pt x="74415" y="6358"/>
                    <a:pt x="73707" y="6479"/>
                    <a:pt x="73897" y="7066"/>
                  </a:cubicBezTo>
                  <a:cubicBezTo>
                    <a:pt x="74104" y="7654"/>
                    <a:pt x="74761" y="7671"/>
                    <a:pt x="75331" y="7723"/>
                  </a:cubicBezTo>
                  <a:lnTo>
                    <a:pt x="75625" y="7723"/>
                  </a:lnTo>
                  <a:lnTo>
                    <a:pt x="77146" y="7982"/>
                  </a:lnTo>
                  <a:cubicBezTo>
                    <a:pt x="76904" y="8068"/>
                    <a:pt x="76662" y="8120"/>
                    <a:pt x="76403" y="8120"/>
                  </a:cubicBezTo>
                  <a:cubicBezTo>
                    <a:pt x="76178" y="8103"/>
                    <a:pt x="75970" y="7930"/>
                    <a:pt x="75729" y="7861"/>
                  </a:cubicBezTo>
                  <a:cubicBezTo>
                    <a:pt x="75594" y="7823"/>
                    <a:pt x="75464" y="7807"/>
                    <a:pt x="75337" y="7807"/>
                  </a:cubicBezTo>
                  <a:cubicBezTo>
                    <a:pt x="74777" y="7807"/>
                    <a:pt x="74273" y="8116"/>
                    <a:pt x="73724" y="8172"/>
                  </a:cubicBezTo>
                  <a:cubicBezTo>
                    <a:pt x="73717" y="8173"/>
                    <a:pt x="73710" y="8174"/>
                    <a:pt x="73702" y="8174"/>
                  </a:cubicBezTo>
                  <a:cubicBezTo>
                    <a:pt x="73450" y="8174"/>
                    <a:pt x="72913" y="7613"/>
                    <a:pt x="72946" y="7394"/>
                  </a:cubicBezTo>
                  <a:cubicBezTo>
                    <a:pt x="73102" y="6479"/>
                    <a:pt x="73810" y="6098"/>
                    <a:pt x="74674" y="5995"/>
                  </a:cubicBezTo>
                  <a:lnTo>
                    <a:pt x="74674" y="5977"/>
                  </a:lnTo>
                  <a:cubicBezTo>
                    <a:pt x="74726" y="5545"/>
                    <a:pt x="74830" y="5113"/>
                    <a:pt x="74951" y="4681"/>
                  </a:cubicBezTo>
                  <a:cubicBezTo>
                    <a:pt x="75072" y="4370"/>
                    <a:pt x="75435" y="4076"/>
                    <a:pt x="75124" y="3748"/>
                  </a:cubicBezTo>
                  <a:cubicBezTo>
                    <a:pt x="74832" y="3467"/>
                    <a:pt x="74483" y="3396"/>
                    <a:pt x="74119" y="3396"/>
                  </a:cubicBezTo>
                  <a:cubicBezTo>
                    <a:pt x="73856" y="3396"/>
                    <a:pt x="73587" y="3433"/>
                    <a:pt x="73326" y="3454"/>
                  </a:cubicBezTo>
                  <a:cubicBezTo>
                    <a:pt x="72946" y="3506"/>
                    <a:pt x="72756" y="3748"/>
                    <a:pt x="72704" y="4180"/>
                  </a:cubicBezTo>
                  <a:cubicBezTo>
                    <a:pt x="72601" y="5252"/>
                    <a:pt x="72134" y="6098"/>
                    <a:pt x="70959" y="6340"/>
                  </a:cubicBezTo>
                  <a:cubicBezTo>
                    <a:pt x="70855" y="6427"/>
                    <a:pt x="70769" y="6513"/>
                    <a:pt x="70665" y="6617"/>
                  </a:cubicBezTo>
                  <a:cubicBezTo>
                    <a:pt x="70786" y="6859"/>
                    <a:pt x="70924" y="7083"/>
                    <a:pt x="71097" y="7291"/>
                  </a:cubicBezTo>
                  <a:cubicBezTo>
                    <a:pt x="71304" y="7412"/>
                    <a:pt x="71546" y="7515"/>
                    <a:pt x="71788" y="7567"/>
                  </a:cubicBezTo>
                  <a:cubicBezTo>
                    <a:pt x="71650" y="7550"/>
                    <a:pt x="71512" y="7541"/>
                    <a:pt x="71374" y="7541"/>
                  </a:cubicBezTo>
                  <a:cubicBezTo>
                    <a:pt x="71235" y="7541"/>
                    <a:pt x="71097" y="7550"/>
                    <a:pt x="70959" y="7567"/>
                  </a:cubicBezTo>
                  <a:cubicBezTo>
                    <a:pt x="70569" y="7671"/>
                    <a:pt x="70173" y="7708"/>
                    <a:pt x="69775" y="7708"/>
                  </a:cubicBezTo>
                  <a:cubicBezTo>
                    <a:pt x="68812" y="7708"/>
                    <a:pt x="67832" y="7494"/>
                    <a:pt x="66868" y="7494"/>
                  </a:cubicBezTo>
                  <a:cubicBezTo>
                    <a:pt x="66108" y="7494"/>
                    <a:pt x="65357" y="7627"/>
                    <a:pt x="64634" y="8103"/>
                  </a:cubicBezTo>
                  <a:cubicBezTo>
                    <a:pt x="64271" y="8345"/>
                    <a:pt x="63580" y="8379"/>
                    <a:pt x="63666" y="8863"/>
                  </a:cubicBezTo>
                  <a:cubicBezTo>
                    <a:pt x="63752" y="9382"/>
                    <a:pt x="64167" y="9900"/>
                    <a:pt x="64547" y="10315"/>
                  </a:cubicBezTo>
                  <a:cubicBezTo>
                    <a:pt x="64666" y="10447"/>
                    <a:pt x="64798" y="10498"/>
                    <a:pt x="64939" y="10498"/>
                  </a:cubicBezTo>
                  <a:cubicBezTo>
                    <a:pt x="65148" y="10498"/>
                    <a:pt x="65375" y="10387"/>
                    <a:pt x="65602" y="10263"/>
                  </a:cubicBezTo>
                  <a:cubicBezTo>
                    <a:pt x="66124" y="9977"/>
                    <a:pt x="66711" y="9789"/>
                    <a:pt x="67269" y="9556"/>
                  </a:cubicBezTo>
                  <a:lnTo>
                    <a:pt x="67269" y="9556"/>
                  </a:lnTo>
                  <a:cubicBezTo>
                    <a:pt x="66173" y="11022"/>
                    <a:pt x="64072" y="10911"/>
                    <a:pt x="62975" y="11974"/>
                  </a:cubicBezTo>
                  <a:cubicBezTo>
                    <a:pt x="62086" y="12850"/>
                    <a:pt x="61268" y="13162"/>
                    <a:pt x="60357" y="13162"/>
                  </a:cubicBezTo>
                  <a:cubicBezTo>
                    <a:pt x="59993" y="13162"/>
                    <a:pt x="59613" y="13112"/>
                    <a:pt x="59207" y="13028"/>
                  </a:cubicBezTo>
                  <a:cubicBezTo>
                    <a:pt x="58430" y="12873"/>
                    <a:pt x="57687" y="12510"/>
                    <a:pt x="56926" y="12233"/>
                  </a:cubicBezTo>
                  <a:cubicBezTo>
                    <a:pt x="57173" y="12050"/>
                    <a:pt x="57402" y="11981"/>
                    <a:pt x="57619" y="11981"/>
                  </a:cubicBezTo>
                  <a:cubicBezTo>
                    <a:pt x="58162" y="11981"/>
                    <a:pt x="58632" y="12416"/>
                    <a:pt x="59138" y="12613"/>
                  </a:cubicBezTo>
                  <a:cubicBezTo>
                    <a:pt x="59332" y="12687"/>
                    <a:pt x="59512" y="12718"/>
                    <a:pt x="59680" y="12718"/>
                  </a:cubicBezTo>
                  <a:cubicBezTo>
                    <a:pt x="60502" y="12718"/>
                    <a:pt x="61062" y="11967"/>
                    <a:pt x="61765" y="11680"/>
                  </a:cubicBezTo>
                  <a:cubicBezTo>
                    <a:pt x="62404" y="11421"/>
                    <a:pt x="61903" y="10851"/>
                    <a:pt x="61661" y="10384"/>
                  </a:cubicBezTo>
                  <a:cubicBezTo>
                    <a:pt x="61454" y="9987"/>
                    <a:pt x="61921" y="9745"/>
                    <a:pt x="62249" y="9537"/>
                  </a:cubicBezTo>
                  <a:cubicBezTo>
                    <a:pt x="62664" y="9295"/>
                    <a:pt x="63441" y="9226"/>
                    <a:pt x="63182" y="8518"/>
                  </a:cubicBezTo>
                  <a:cubicBezTo>
                    <a:pt x="63018" y="8098"/>
                    <a:pt x="62703" y="8030"/>
                    <a:pt x="62354" y="8030"/>
                  </a:cubicBezTo>
                  <a:cubicBezTo>
                    <a:pt x="62187" y="8030"/>
                    <a:pt x="62013" y="8045"/>
                    <a:pt x="61845" y="8045"/>
                  </a:cubicBezTo>
                  <a:cubicBezTo>
                    <a:pt x="61771" y="8045"/>
                    <a:pt x="61698" y="8042"/>
                    <a:pt x="61627" y="8034"/>
                  </a:cubicBezTo>
                  <a:cubicBezTo>
                    <a:pt x="61564" y="8027"/>
                    <a:pt x="61502" y="8024"/>
                    <a:pt x="61440" y="8024"/>
                  </a:cubicBezTo>
                  <a:cubicBezTo>
                    <a:pt x="60620" y="8024"/>
                    <a:pt x="59973" y="8583"/>
                    <a:pt x="59080" y="8583"/>
                  </a:cubicBezTo>
                  <a:cubicBezTo>
                    <a:pt x="59004" y="8583"/>
                    <a:pt x="58925" y="8579"/>
                    <a:pt x="58844" y="8570"/>
                  </a:cubicBezTo>
                  <a:cubicBezTo>
                    <a:pt x="57410" y="8414"/>
                    <a:pt x="56391" y="7671"/>
                    <a:pt x="55181" y="7187"/>
                  </a:cubicBezTo>
                  <a:cubicBezTo>
                    <a:pt x="54440" y="6892"/>
                    <a:pt x="53723" y="6767"/>
                    <a:pt x="53025" y="6767"/>
                  </a:cubicBezTo>
                  <a:cubicBezTo>
                    <a:pt x="51022" y="6767"/>
                    <a:pt x="49177" y="7799"/>
                    <a:pt x="47370" y="8812"/>
                  </a:cubicBezTo>
                  <a:cubicBezTo>
                    <a:pt x="46903" y="9071"/>
                    <a:pt x="46765" y="9434"/>
                    <a:pt x="46972" y="9969"/>
                  </a:cubicBezTo>
                  <a:cubicBezTo>
                    <a:pt x="47155" y="10426"/>
                    <a:pt x="47351" y="10748"/>
                    <a:pt x="47819" y="10748"/>
                  </a:cubicBezTo>
                  <a:cubicBezTo>
                    <a:pt x="47883" y="10748"/>
                    <a:pt x="47952" y="10742"/>
                    <a:pt x="48026" y="10730"/>
                  </a:cubicBezTo>
                  <a:lnTo>
                    <a:pt x="50498" y="10280"/>
                  </a:lnTo>
                  <a:cubicBezTo>
                    <a:pt x="50618" y="10263"/>
                    <a:pt x="50739" y="10229"/>
                    <a:pt x="50878" y="10194"/>
                  </a:cubicBezTo>
                  <a:lnTo>
                    <a:pt x="50878" y="10194"/>
                  </a:lnTo>
                  <a:cubicBezTo>
                    <a:pt x="50878" y="10298"/>
                    <a:pt x="50860" y="10401"/>
                    <a:pt x="50860" y="10505"/>
                  </a:cubicBezTo>
                  <a:cubicBezTo>
                    <a:pt x="50614" y="11663"/>
                    <a:pt x="50148" y="12321"/>
                    <a:pt x="49280" y="12321"/>
                  </a:cubicBezTo>
                  <a:cubicBezTo>
                    <a:pt x="48931" y="12321"/>
                    <a:pt x="48517" y="12214"/>
                    <a:pt x="48026" y="11991"/>
                  </a:cubicBezTo>
                  <a:cubicBezTo>
                    <a:pt x="46374" y="11254"/>
                    <a:pt x="44693" y="10979"/>
                    <a:pt x="42955" y="10979"/>
                  </a:cubicBezTo>
                  <a:cubicBezTo>
                    <a:pt x="42002" y="10979"/>
                    <a:pt x="41033" y="11062"/>
                    <a:pt x="40042" y="11196"/>
                  </a:cubicBezTo>
                  <a:cubicBezTo>
                    <a:pt x="38536" y="11404"/>
                    <a:pt x="37062" y="12285"/>
                    <a:pt x="35569" y="12285"/>
                  </a:cubicBezTo>
                  <a:cubicBezTo>
                    <a:pt x="35195" y="12285"/>
                    <a:pt x="34820" y="12230"/>
                    <a:pt x="34443" y="12095"/>
                  </a:cubicBezTo>
                  <a:cubicBezTo>
                    <a:pt x="32698" y="11490"/>
                    <a:pt x="30900" y="11110"/>
                    <a:pt x="29068" y="10920"/>
                  </a:cubicBezTo>
                  <a:cubicBezTo>
                    <a:pt x="27080" y="10698"/>
                    <a:pt x="25171" y="10202"/>
                    <a:pt x="23146" y="10202"/>
                  </a:cubicBezTo>
                  <a:cubicBezTo>
                    <a:pt x="22337" y="10202"/>
                    <a:pt x="21510" y="10281"/>
                    <a:pt x="20652" y="10488"/>
                  </a:cubicBezTo>
                  <a:cubicBezTo>
                    <a:pt x="18383" y="11055"/>
                    <a:pt x="16215" y="12269"/>
                    <a:pt x="13793" y="12269"/>
                  </a:cubicBezTo>
                  <a:cubicBezTo>
                    <a:pt x="13559" y="12269"/>
                    <a:pt x="13322" y="12258"/>
                    <a:pt x="13083" y="12233"/>
                  </a:cubicBezTo>
                  <a:cubicBezTo>
                    <a:pt x="13049" y="12230"/>
                    <a:pt x="13015" y="12229"/>
                    <a:pt x="12982" y="12229"/>
                  </a:cubicBezTo>
                  <a:cubicBezTo>
                    <a:pt x="12473" y="12229"/>
                    <a:pt x="12176" y="12605"/>
                    <a:pt x="12323" y="13287"/>
                  </a:cubicBezTo>
                  <a:cubicBezTo>
                    <a:pt x="12498" y="14071"/>
                    <a:pt x="12325" y="14707"/>
                    <a:pt x="11687" y="14707"/>
                  </a:cubicBezTo>
                  <a:cubicBezTo>
                    <a:pt x="11510" y="14707"/>
                    <a:pt x="11296" y="14658"/>
                    <a:pt x="11044" y="14549"/>
                  </a:cubicBezTo>
                  <a:cubicBezTo>
                    <a:pt x="10655" y="14378"/>
                    <a:pt x="10292" y="14308"/>
                    <a:pt x="9947" y="14308"/>
                  </a:cubicBezTo>
                  <a:cubicBezTo>
                    <a:pt x="9034" y="14308"/>
                    <a:pt x="8242" y="14801"/>
                    <a:pt x="7415" y="15240"/>
                  </a:cubicBezTo>
                  <a:cubicBezTo>
                    <a:pt x="6965" y="15482"/>
                    <a:pt x="6672" y="15914"/>
                    <a:pt x="6879" y="16467"/>
                  </a:cubicBezTo>
                  <a:cubicBezTo>
                    <a:pt x="7027" y="16886"/>
                    <a:pt x="7334" y="16988"/>
                    <a:pt x="7700" y="16988"/>
                  </a:cubicBezTo>
                  <a:cubicBezTo>
                    <a:pt x="7802" y="16988"/>
                    <a:pt x="7910" y="16980"/>
                    <a:pt x="8020" y="16968"/>
                  </a:cubicBezTo>
                  <a:cubicBezTo>
                    <a:pt x="8305" y="16929"/>
                    <a:pt x="8590" y="16910"/>
                    <a:pt x="8875" y="16910"/>
                  </a:cubicBezTo>
                  <a:cubicBezTo>
                    <a:pt x="8970" y="16910"/>
                    <a:pt x="9065" y="16912"/>
                    <a:pt x="9160" y="16917"/>
                  </a:cubicBezTo>
                  <a:cubicBezTo>
                    <a:pt x="9186" y="16919"/>
                    <a:pt x="9214" y="16920"/>
                    <a:pt x="9242" y="16920"/>
                  </a:cubicBezTo>
                  <a:cubicBezTo>
                    <a:pt x="9458" y="16920"/>
                    <a:pt x="9735" y="16862"/>
                    <a:pt x="9947" y="16862"/>
                  </a:cubicBezTo>
                  <a:cubicBezTo>
                    <a:pt x="10131" y="16862"/>
                    <a:pt x="10266" y="16906"/>
                    <a:pt x="10266" y="17072"/>
                  </a:cubicBezTo>
                  <a:cubicBezTo>
                    <a:pt x="10266" y="17498"/>
                    <a:pt x="9728" y="17637"/>
                    <a:pt x="9291" y="17637"/>
                  </a:cubicBezTo>
                  <a:cubicBezTo>
                    <a:pt x="9214" y="17637"/>
                    <a:pt x="9141" y="17633"/>
                    <a:pt x="9074" y="17625"/>
                  </a:cubicBezTo>
                  <a:cubicBezTo>
                    <a:pt x="8873" y="17604"/>
                    <a:pt x="8677" y="17594"/>
                    <a:pt x="8484" y="17594"/>
                  </a:cubicBezTo>
                  <a:cubicBezTo>
                    <a:pt x="6314" y="17594"/>
                    <a:pt x="4587" y="18859"/>
                    <a:pt x="2714" y="19716"/>
                  </a:cubicBezTo>
                  <a:cubicBezTo>
                    <a:pt x="1193" y="20407"/>
                    <a:pt x="2351" y="21548"/>
                    <a:pt x="2282" y="22429"/>
                  </a:cubicBezTo>
                  <a:cubicBezTo>
                    <a:pt x="2264" y="22814"/>
                    <a:pt x="2455" y="22907"/>
                    <a:pt x="2706" y="22907"/>
                  </a:cubicBezTo>
                  <a:cubicBezTo>
                    <a:pt x="2939" y="22907"/>
                    <a:pt x="3223" y="22827"/>
                    <a:pt x="3440" y="22827"/>
                  </a:cubicBezTo>
                  <a:cubicBezTo>
                    <a:pt x="3665" y="22827"/>
                    <a:pt x="3872" y="22982"/>
                    <a:pt x="4079" y="23069"/>
                  </a:cubicBezTo>
                  <a:cubicBezTo>
                    <a:pt x="3924" y="23242"/>
                    <a:pt x="3751" y="23380"/>
                    <a:pt x="3544" y="23501"/>
                  </a:cubicBezTo>
                  <a:cubicBezTo>
                    <a:pt x="2610" y="23881"/>
                    <a:pt x="1643" y="24192"/>
                    <a:pt x="709" y="24589"/>
                  </a:cubicBezTo>
                  <a:cubicBezTo>
                    <a:pt x="329" y="24745"/>
                    <a:pt x="1" y="25142"/>
                    <a:pt x="226" y="25609"/>
                  </a:cubicBezTo>
                  <a:cubicBezTo>
                    <a:pt x="325" y="25816"/>
                    <a:pt x="462" y="25880"/>
                    <a:pt x="615" y="25880"/>
                  </a:cubicBezTo>
                  <a:cubicBezTo>
                    <a:pt x="807" y="25880"/>
                    <a:pt x="1026" y="25778"/>
                    <a:pt x="1228" y="25730"/>
                  </a:cubicBezTo>
                  <a:cubicBezTo>
                    <a:pt x="2248" y="25454"/>
                    <a:pt x="3354" y="25350"/>
                    <a:pt x="4252" y="24866"/>
                  </a:cubicBezTo>
                  <a:cubicBezTo>
                    <a:pt x="4601" y="24679"/>
                    <a:pt x="4965" y="24620"/>
                    <a:pt x="5336" y="24620"/>
                  </a:cubicBezTo>
                  <a:cubicBezTo>
                    <a:pt x="5952" y="24620"/>
                    <a:pt x="6585" y="24782"/>
                    <a:pt x="7191" y="24782"/>
                  </a:cubicBezTo>
                  <a:cubicBezTo>
                    <a:pt x="7702" y="24782"/>
                    <a:pt x="8195" y="24667"/>
                    <a:pt x="8642" y="24244"/>
                  </a:cubicBezTo>
                  <a:cubicBezTo>
                    <a:pt x="9143" y="23760"/>
                    <a:pt x="9627" y="23276"/>
                    <a:pt x="10128" y="22809"/>
                  </a:cubicBezTo>
                  <a:cubicBezTo>
                    <a:pt x="10518" y="22438"/>
                    <a:pt x="10935" y="22335"/>
                    <a:pt x="11366" y="22335"/>
                  </a:cubicBezTo>
                  <a:cubicBezTo>
                    <a:pt x="11904" y="22335"/>
                    <a:pt x="12465" y="22495"/>
                    <a:pt x="13026" y="22495"/>
                  </a:cubicBezTo>
                  <a:cubicBezTo>
                    <a:pt x="13270" y="22495"/>
                    <a:pt x="13515" y="22465"/>
                    <a:pt x="13757" y="22377"/>
                  </a:cubicBezTo>
                  <a:cubicBezTo>
                    <a:pt x="14876" y="21972"/>
                    <a:pt x="15968" y="21278"/>
                    <a:pt x="17215" y="21278"/>
                  </a:cubicBezTo>
                  <a:cubicBezTo>
                    <a:pt x="17721" y="21278"/>
                    <a:pt x="18252" y="21392"/>
                    <a:pt x="18820" y="21686"/>
                  </a:cubicBezTo>
                  <a:cubicBezTo>
                    <a:pt x="20272" y="22429"/>
                    <a:pt x="22242" y="22343"/>
                    <a:pt x="21966" y="24780"/>
                  </a:cubicBezTo>
                  <a:cubicBezTo>
                    <a:pt x="21914" y="25212"/>
                    <a:pt x="22104" y="25868"/>
                    <a:pt x="22415" y="26127"/>
                  </a:cubicBezTo>
                  <a:cubicBezTo>
                    <a:pt x="23746" y="27251"/>
                    <a:pt x="23659" y="29411"/>
                    <a:pt x="23210" y="29981"/>
                  </a:cubicBezTo>
                  <a:cubicBezTo>
                    <a:pt x="22052" y="31485"/>
                    <a:pt x="22484" y="32573"/>
                    <a:pt x="22985" y="33973"/>
                  </a:cubicBezTo>
                  <a:cubicBezTo>
                    <a:pt x="23124" y="34405"/>
                    <a:pt x="22795" y="35045"/>
                    <a:pt x="22553" y="35529"/>
                  </a:cubicBezTo>
                  <a:cubicBezTo>
                    <a:pt x="21447" y="37844"/>
                    <a:pt x="19356" y="39469"/>
                    <a:pt x="18233" y="41802"/>
                  </a:cubicBezTo>
                  <a:cubicBezTo>
                    <a:pt x="17455" y="43409"/>
                    <a:pt x="17058" y="48783"/>
                    <a:pt x="18354" y="49734"/>
                  </a:cubicBezTo>
                  <a:cubicBezTo>
                    <a:pt x="20220" y="51116"/>
                    <a:pt x="19927" y="52862"/>
                    <a:pt x="20238" y="54659"/>
                  </a:cubicBezTo>
                  <a:cubicBezTo>
                    <a:pt x="20428" y="55748"/>
                    <a:pt x="20410" y="57528"/>
                    <a:pt x="20687" y="57752"/>
                  </a:cubicBezTo>
                  <a:cubicBezTo>
                    <a:pt x="22380" y="59083"/>
                    <a:pt x="22242" y="61364"/>
                    <a:pt x="23625" y="62764"/>
                  </a:cubicBezTo>
                  <a:cubicBezTo>
                    <a:pt x="23915" y="63066"/>
                    <a:pt x="24197" y="63258"/>
                    <a:pt x="24508" y="63258"/>
                  </a:cubicBezTo>
                  <a:cubicBezTo>
                    <a:pt x="24660" y="63258"/>
                    <a:pt x="24820" y="63212"/>
                    <a:pt x="24990" y="63110"/>
                  </a:cubicBezTo>
                  <a:cubicBezTo>
                    <a:pt x="25508" y="62816"/>
                    <a:pt x="25526" y="62246"/>
                    <a:pt x="25197" y="61831"/>
                  </a:cubicBezTo>
                  <a:cubicBezTo>
                    <a:pt x="23607" y="59671"/>
                    <a:pt x="23746" y="56888"/>
                    <a:pt x="22536" y="54590"/>
                  </a:cubicBezTo>
                  <a:cubicBezTo>
                    <a:pt x="22415" y="54348"/>
                    <a:pt x="22605" y="53933"/>
                    <a:pt x="22692" y="53605"/>
                  </a:cubicBezTo>
                  <a:cubicBezTo>
                    <a:pt x="22704" y="53568"/>
                    <a:pt x="22878" y="53539"/>
                    <a:pt x="22981" y="53539"/>
                  </a:cubicBezTo>
                  <a:cubicBezTo>
                    <a:pt x="23021" y="53539"/>
                    <a:pt x="23050" y="53543"/>
                    <a:pt x="23054" y="53553"/>
                  </a:cubicBezTo>
                  <a:cubicBezTo>
                    <a:pt x="23175" y="53812"/>
                    <a:pt x="23366" y="54106"/>
                    <a:pt x="23366" y="54400"/>
                  </a:cubicBezTo>
                  <a:cubicBezTo>
                    <a:pt x="23383" y="56819"/>
                    <a:pt x="24973" y="58617"/>
                    <a:pt x="26027" y="60569"/>
                  </a:cubicBezTo>
                  <a:cubicBezTo>
                    <a:pt x="26977" y="62297"/>
                    <a:pt x="28654" y="63663"/>
                    <a:pt x="27720" y="65978"/>
                  </a:cubicBezTo>
                  <a:cubicBezTo>
                    <a:pt x="27530" y="66445"/>
                    <a:pt x="27928" y="66791"/>
                    <a:pt x="28273" y="67136"/>
                  </a:cubicBezTo>
                  <a:cubicBezTo>
                    <a:pt x="29138" y="68000"/>
                    <a:pt x="30226" y="68536"/>
                    <a:pt x="31246" y="69193"/>
                  </a:cubicBezTo>
                  <a:cubicBezTo>
                    <a:pt x="32910" y="70222"/>
                    <a:pt x="34447" y="71516"/>
                    <a:pt x="36422" y="71516"/>
                  </a:cubicBezTo>
                  <a:cubicBezTo>
                    <a:pt x="36867" y="71516"/>
                    <a:pt x="37334" y="71451"/>
                    <a:pt x="37830" y="71301"/>
                  </a:cubicBezTo>
                  <a:cubicBezTo>
                    <a:pt x="37930" y="71272"/>
                    <a:pt x="38022" y="71258"/>
                    <a:pt x="38107" y="71258"/>
                  </a:cubicBezTo>
                  <a:cubicBezTo>
                    <a:pt x="38527" y="71258"/>
                    <a:pt x="38793" y="71582"/>
                    <a:pt x="39023" y="71941"/>
                  </a:cubicBezTo>
                  <a:cubicBezTo>
                    <a:pt x="39748" y="73098"/>
                    <a:pt x="40768" y="73721"/>
                    <a:pt x="42116" y="74032"/>
                  </a:cubicBezTo>
                  <a:cubicBezTo>
                    <a:pt x="43585" y="74360"/>
                    <a:pt x="45296" y="74775"/>
                    <a:pt x="45745" y="76399"/>
                  </a:cubicBezTo>
                  <a:cubicBezTo>
                    <a:pt x="46194" y="78110"/>
                    <a:pt x="47439" y="79112"/>
                    <a:pt x="48648" y="79907"/>
                  </a:cubicBezTo>
                  <a:cubicBezTo>
                    <a:pt x="49237" y="80296"/>
                    <a:pt x="50039" y="81326"/>
                    <a:pt x="50895" y="81326"/>
                  </a:cubicBezTo>
                  <a:cubicBezTo>
                    <a:pt x="51372" y="81326"/>
                    <a:pt x="51865" y="81007"/>
                    <a:pt x="52347" y="80080"/>
                  </a:cubicBezTo>
                  <a:cubicBezTo>
                    <a:pt x="52462" y="79850"/>
                    <a:pt x="52631" y="79714"/>
                    <a:pt x="52813" y="79714"/>
                  </a:cubicBezTo>
                  <a:cubicBezTo>
                    <a:pt x="53013" y="79714"/>
                    <a:pt x="53228" y="79880"/>
                    <a:pt x="53401" y="80270"/>
                  </a:cubicBezTo>
                  <a:cubicBezTo>
                    <a:pt x="54593" y="83156"/>
                    <a:pt x="53919" y="85697"/>
                    <a:pt x="51621" y="87943"/>
                  </a:cubicBezTo>
                  <a:cubicBezTo>
                    <a:pt x="50498" y="89049"/>
                    <a:pt x="49806" y="90604"/>
                    <a:pt x="50774" y="92194"/>
                  </a:cubicBezTo>
                  <a:cubicBezTo>
                    <a:pt x="51085" y="92730"/>
                    <a:pt x="51068" y="92886"/>
                    <a:pt x="50688" y="93283"/>
                  </a:cubicBezTo>
                  <a:cubicBezTo>
                    <a:pt x="49685" y="94337"/>
                    <a:pt x="49703" y="95875"/>
                    <a:pt x="50567" y="96636"/>
                  </a:cubicBezTo>
                  <a:cubicBezTo>
                    <a:pt x="52208" y="98087"/>
                    <a:pt x="52986" y="99971"/>
                    <a:pt x="53971" y="101803"/>
                  </a:cubicBezTo>
                  <a:cubicBezTo>
                    <a:pt x="55440" y="104516"/>
                    <a:pt x="56771" y="107281"/>
                    <a:pt x="59933" y="108629"/>
                  </a:cubicBezTo>
                  <a:cubicBezTo>
                    <a:pt x="61661" y="109372"/>
                    <a:pt x="62629" y="111014"/>
                    <a:pt x="62664" y="113122"/>
                  </a:cubicBezTo>
                  <a:cubicBezTo>
                    <a:pt x="62716" y="116319"/>
                    <a:pt x="62871" y="119516"/>
                    <a:pt x="63096" y="122713"/>
                  </a:cubicBezTo>
                  <a:cubicBezTo>
                    <a:pt x="63251" y="125115"/>
                    <a:pt x="64426" y="127431"/>
                    <a:pt x="63631" y="129920"/>
                  </a:cubicBezTo>
                  <a:cubicBezTo>
                    <a:pt x="63303" y="130922"/>
                    <a:pt x="63459" y="131907"/>
                    <a:pt x="63839" y="132875"/>
                  </a:cubicBezTo>
                  <a:cubicBezTo>
                    <a:pt x="64323" y="134067"/>
                    <a:pt x="64461" y="135363"/>
                    <a:pt x="64288" y="136642"/>
                  </a:cubicBezTo>
                  <a:cubicBezTo>
                    <a:pt x="64184" y="137593"/>
                    <a:pt x="64582" y="138664"/>
                    <a:pt x="65653" y="139148"/>
                  </a:cubicBezTo>
                  <a:cubicBezTo>
                    <a:pt x="65680" y="139159"/>
                    <a:pt x="65711" y="139163"/>
                    <a:pt x="65743" y="139163"/>
                  </a:cubicBezTo>
                  <a:cubicBezTo>
                    <a:pt x="65886" y="139163"/>
                    <a:pt x="66069" y="139076"/>
                    <a:pt x="66205" y="139076"/>
                  </a:cubicBezTo>
                  <a:cubicBezTo>
                    <a:pt x="66332" y="139076"/>
                    <a:pt x="66419" y="139151"/>
                    <a:pt x="66397" y="139442"/>
                  </a:cubicBezTo>
                  <a:cubicBezTo>
                    <a:pt x="66362" y="139995"/>
                    <a:pt x="67071" y="140565"/>
                    <a:pt x="66293" y="141135"/>
                  </a:cubicBezTo>
                  <a:cubicBezTo>
                    <a:pt x="65895" y="141412"/>
                    <a:pt x="65360" y="142259"/>
                    <a:pt x="65774" y="142414"/>
                  </a:cubicBezTo>
                  <a:cubicBezTo>
                    <a:pt x="66898" y="142846"/>
                    <a:pt x="66500" y="143797"/>
                    <a:pt x="66777" y="144488"/>
                  </a:cubicBezTo>
                  <a:cubicBezTo>
                    <a:pt x="67468" y="146164"/>
                    <a:pt x="68505" y="147668"/>
                    <a:pt x="69801" y="148929"/>
                  </a:cubicBezTo>
                  <a:cubicBezTo>
                    <a:pt x="71823" y="150906"/>
                    <a:pt x="74091" y="152091"/>
                    <a:pt x="76808" y="152091"/>
                  </a:cubicBezTo>
                  <a:cubicBezTo>
                    <a:pt x="77226" y="152091"/>
                    <a:pt x="77656" y="152063"/>
                    <a:pt x="78096" y="152005"/>
                  </a:cubicBezTo>
                  <a:cubicBezTo>
                    <a:pt x="78355" y="151953"/>
                    <a:pt x="78580" y="151781"/>
                    <a:pt x="78718" y="151556"/>
                  </a:cubicBezTo>
                  <a:cubicBezTo>
                    <a:pt x="78874" y="151262"/>
                    <a:pt x="78615" y="151038"/>
                    <a:pt x="78355" y="150882"/>
                  </a:cubicBezTo>
                  <a:cubicBezTo>
                    <a:pt x="77595" y="150415"/>
                    <a:pt x="76835" y="149914"/>
                    <a:pt x="76040" y="149482"/>
                  </a:cubicBezTo>
                  <a:cubicBezTo>
                    <a:pt x="73914" y="148342"/>
                    <a:pt x="73551" y="146648"/>
                    <a:pt x="74899" y="144695"/>
                  </a:cubicBezTo>
                  <a:cubicBezTo>
                    <a:pt x="75608" y="143658"/>
                    <a:pt x="75694" y="142570"/>
                    <a:pt x="74173" y="142017"/>
                  </a:cubicBezTo>
                  <a:cubicBezTo>
                    <a:pt x="73707" y="141861"/>
                    <a:pt x="72929" y="141550"/>
                    <a:pt x="73551" y="140997"/>
                  </a:cubicBezTo>
                  <a:cubicBezTo>
                    <a:pt x="74260" y="140340"/>
                    <a:pt x="74260" y="139597"/>
                    <a:pt x="74415" y="138837"/>
                  </a:cubicBezTo>
                  <a:cubicBezTo>
                    <a:pt x="74605" y="137783"/>
                    <a:pt x="73534" y="136193"/>
                    <a:pt x="75677" y="135985"/>
                  </a:cubicBezTo>
                  <a:cubicBezTo>
                    <a:pt x="75746" y="135985"/>
                    <a:pt x="75850" y="135588"/>
                    <a:pt x="75798" y="135432"/>
                  </a:cubicBezTo>
                  <a:cubicBezTo>
                    <a:pt x="75444" y="134260"/>
                    <a:pt x="75867" y="133923"/>
                    <a:pt x="76900" y="133923"/>
                  </a:cubicBezTo>
                  <a:cubicBezTo>
                    <a:pt x="76978" y="133923"/>
                    <a:pt x="77060" y="133925"/>
                    <a:pt x="77146" y="133929"/>
                  </a:cubicBezTo>
                  <a:cubicBezTo>
                    <a:pt x="77188" y="133931"/>
                    <a:pt x="77231" y="133932"/>
                    <a:pt x="77272" y="133932"/>
                  </a:cubicBezTo>
                  <a:cubicBezTo>
                    <a:pt x="78202" y="133932"/>
                    <a:pt x="78980" y="133388"/>
                    <a:pt x="79427" y="132512"/>
                  </a:cubicBezTo>
                  <a:cubicBezTo>
                    <a:pt x="79859" y="131648"/>
                    <a:pt x="79738" y="130836"/>
                    <a:pt x="79047" y="130110"/>
                  </a:cubicBezTo>
                  <a:cubicBezTo>
                    <a:pt x="78857" y="129902"/>
                    <a:pt x="78822" y="129557"/>
                    <a:pt x="78701" y="129280"/>
                  </a:cubicBezTo>
                  <a:lnTo>
                    <a:pt x="78701" y="129280"/>
                  </a:lnTo>
                  <a:cubicBezTo>
                    <a:pt x="78977" y="129298"/>
                    <a:pt x="79237" y="129332"/>
                    <a:pt x="79513" y="129384"/>
                  </a:cubicBezTo>
                  <a:cubicBezTo>
                    <a:pt x="79669" y="129427"/>
                    <a:pt x="79830" y="129448"/>
                    <a:pt x="79991" y="129448"/>
                  </a:cubicBezTo>
                  <a:cubicBezTo>
                    <a:pt x="80347" y="129448"/>
                    <a:pt x="80702" y="129344"/>
                    <a:pt x="80999" y="129142"/>
                  </a:cubicBezTo>
                  <a:cubicBezTo>
                    <a:pt x="82900" y="128001"/>
                    <a:pt x="83350" y="125841"/>
                    <a:pt x="84473" y="124148"/>
                  </a:cubicBezTo>
                  <a:cubicBezTo>
                    <a:pt x="85216" y="123024"/>
                    <a:pt x="86149" y="121815"/>
                    <a:pt x="85544" y="120225"/>
                  </a:cubicBezTo>
                  <a:cubicBezTo>
                    <a:pt x="85026" y="118808"/>
                    <a:pt x="85959" y="118186"/>
                    <a:pt x="86927" y="117356"/>
                  </a:cubicBezTo>
                  <a:cubicBezTo>
                    <a:pt x="88258" y="116233"/>
                    <a:pt x="90314" y="116371"/>
                    <a:pt x="91230" y="115213"/>
                  </a:cubicBezTo>
                  <a:cubicBezTo>
                    <a:pt x="93096" y="112846"/>
                    <a:pt x="93788" y="109908"/>
                    <a:pt x="93874" y="106866"/>
                  </a:cubicBezTo>
                  <a:cubicBezTo>
                    <a:pt x="93909" y="105743"/>
                    <a:pt x="93563" y="104637"/>
                    <a:pt x="94635" y="103635"/>
                  </a:cubicBezTo>
                  <a:cubicBezTo>
                    <a:pt x="95637" y="102650"/>
                    <a:pt x="96432" y="101492"/>
                    <a:pt x="97002" y="100213"/>
                  </a:cubicBezTo>
                  <a:cubicBezTo>
                    <a:pt x="98350" y="97189"/>
                    <a:pt x="97555" y="95668"/>
                    <a:pt x="93770" y="93404"/>
                  </a:cubicBezTo>
                  <a:cubicBezTo>
                    <a:pt x="92864" y="92866"/>
                    <a:pt x="92012" y="92178"/>
                    <a:pt x="90923" y="92178"/>
                  </a:cubicBezTo>
                  <a:cubicBezTo>
                    <a:pt x="90787" y="92178"/>
                    <a:pt x="90648" y="92189"/>
                    <a:pt x="90504" y="92212"/>
                  </a:cubicBezTo>
                  <a:cubicBezTo>
                    <a:pt x="90375" y="92232"/>
                    <a:pt x="90250" y="92241"/>
                    <a:pt x="90128" y="92241"/>
                  </a:cubicBezTo>
                  <a:cubicBezTo>
                    <a:pt x="89316" y="92241"/>
                    <a:pt x="88640" y="91827"/>
                    <a:pt x="87964" y="91451"/>
                  </a:cubicBezTo>
                  <a:cubicBezTo>
                    <a:pt x="86720" y="90760"/>
                    <a:pt x="85423" y="90190"/>
                    <a:pt x="84076" y="89740"/>
                  </a:cubicBezTo>
                  <a:cubicBezTo>
                    <a:pt x="83419" y="89533"/>
                    <a:pt x="82365" y="89412"/>
                    <a:pt x="82226" y="88306"/>
                  </a:cubicBezTo>
                  <a:cubicBezTo>
                    <a:pt x="81898" y="85511"/>
                    <a:pt x="80349" y="82231"/>
                    <a:pt x="77208" y="82231"/>
                  </a:cubicBezTo>
                  <a:cubicBezTo>
                    <a:pt x="77047" y="82231"/>
                    <a:pt x="76883" y="82240"/>
                    <a:pt x="76714" y="82258"/>
                  </a:cubicBezTo>
                  <a:cubicBezTo>
                    <a:pt x="76610" y="82274"/>
                    <a:pt x="76507" y="82282"/>
                    <a:pt x="76405" y="82282"/>
                  </a:cubicBezTo>
                  <a:cubicBezTo>
                    <a:pt x="75873" y="82282"/>
                    <a:pt x="75365" y="82061"/>
                    <a:pt x="75003" y="81670"/>
                  </a:cubicBezTo>
                  <a:cubicBezTo>
                    <a:pt x="73810" y="80478"/>
                    <a:pt x="72722" y="79147"/>
                    <a:pt x="71356" y="78179"/>
                  </a:cubicBezTo>
                  <a:cubicBezTo>
                    <a:pt x="70652" y="77672"/>
                    <a:pt x="69937" y="76844"/>
                    <a:pt x="68958" y="76844"/>
                  </a:cubicBezTo>
                  <a:cubicBezTo>
                    <a:pt x="68735" y="76844"/>
                    <a:pt x="68499" y="76887"/>
                    <a:pt x="68246" y="76987"/>
                  </a:cubicBezTo>
                  <a:cubicBezTo>
                    <a:pt x="68013" y="77081"/>
                    <a:pt x="67785" y="77113"/>
                    <a:pt x="67562" y="77113"/>
                  </a:cubicBezTo>
                  <a:cubicBezTo>
                    <a:pt x="67089" y="77113"/>
                    <a:pt x="66635" y="76969"/>
                    <a:pt x="66189" y="76969"/>
                  </a:cubicBezTo>
                  <a:cubicBezTo>
                    <a:pt x="64783" y="76969"/>
                    <a:pt x="63941" y="75706"/>
                    <a:pt x="62605" y="75706"/>
                  </a:cubicBezTo>
                  <a:cubicBezTo>
                    <a:pt x="62579" y="75706"/>
                    <a:pt x="62552" y="75707"/>
                    <a:pt x="62525" y="75708"/>
                  </a:cubicBezTo>
                  <a:cubicBezTo>
                    <a:pt x="62280" y="75708"/>
                    <a:pt x="61828" y="76012"/>
                    <a:pt x="61511" y="76012"/>
                  </a:cubicBezTo>
                  <a:cubicBezTo>
                    <a:pt x="61248" y="76012"/>
                    <a:pt x="61077" y="75802"/>
                    <a:pt x="61195" y="75034"/>
                  </a:cubicBezTo>
                  <a:cubicBezTo>
                    <a:pt x="61232" y="74788"/>
                    <a:pt x="60883" y="74612"/>
                    <a:pt x="60617" y="74612"/>
                  </a:cubicBezTo>
                  <a:cubicBezTo>
                    <a:pt x="60509" y="74612"/>
                    <a:pt x="60415" y="74641"/>
                    <a:pt x="60365" y="74706"/>
                  </a:cubicBezTo>
                  <a:cubicBezTo>
                    <a:pt x="59225" y="76088"/>
                    <a:pt x="57099" y="76071"/>
                    <a:pt x="56166" y="77747"/>
                  </a:cubicBezTo>
                  <a:cubicBezTo>
                    <a:pt x="55842" y="78325"/>
                    <a:pt x="55457" y="78771"/>
                    <a:pt x="54917" y="78771"/>
                  </a:cubicBezTo>
                  <a:cubicBezTo>
                    <a:pt x="54649" y="78771"/>
                    <a:pt x="54343" y="78661"/>
                    <a:pt x="53988" y="78404"/>
                  </a:cubicBezTo>
                  <a:cubicBezTo>
                    <a:pt x="53637" y="78125"/>
                    <a:pt x="53206" y="77982"/>
                    <a:pt x="52772" y="77982"/>
                  </a:cubicBezTo>
                  <a:cubicBezTo>
                    <a:pt x="52480" y="77982"/>
                    <a:pt x="52186" y="78047"/>
                    <a:pt x="51915" y="78179"/>
                  </a:cubicBezTo>
                  <a:cubicBezTo>
                    <a:pt x="51373" y="78410"/>
                    <a:pt x="50918" y="78527"/>
                    <a:pt x="50541" y="78527"/>
                  </a:cubicBezTo>
                  <a:cubicBezTo>
                    <a:pt x="49618" y="78527"/>
                    <a:pt x="49166" y="77825"/>
                    <a:pt x="49080" y="76365"/>
                  </a:cubicBezTo>
                  <a:cubicBezTo>
                    <a:pt x="49046" y="75397"/>
                    <a:pt x="49184" y="74446"/>
                    <a:pt x="49478" y="73530"/>
                  </a:cubicBezTo>
                  <a:cubicBezTo>
                    <a:pt x="50012" y="71861"/>
                    <a:pt x="49095" y="70692"/>
                    <a:pt x="47366" y="70692"/>
                  </a:cubicBezTo>
                  <a:cubicBezTo>
                    <a:pt x="47305" y="70692"/>
                    <a:pt x="47243" y="70693"/>
                    <a:pt x="47179" y="70696"/>
                  </a:cubicBezTo>
                  <a:cubicBezTo>
                    <a:pt x="46730" y="70714"/>
                    <a:pt x="46281" y="70765"/>
                    <a:pt x="45814" y="70783"/>
                  </a:cubicBezTo>
                  <a:cubicBezTo>
                    <a:pt x="45755" y="70784"/>
                    <a:pt x="45699" y="70786"/>
                    <a:pt x="45645" y="70786"/>
                  </a:cubicBezTo>
                  <a:cubicBezTo>
                    <a:pt x="45148" y="70786"/>
                    <a:pt x="44886" y="70683"/>
                    <a:pt x="45088" y="69919"/>
                  </a:cubicBezTo>
                  <a:cubicBezTo>
                    <a:pt x="45469" y="68484"/>
                    <a:pt x="46143" y="67240"/>
                    <a:pt x="46886" y="65996"/>
                  </a:cubicBezTo>
                  <a:cubicBezTo>
                    <a:pt x="47214" y="65443"/>
                    <a:pt x="47231" y="64993"/>
                    <a:pt x="46747" y="64613"/>
                  </a:cubicBezTo>
                  <a:cubicBezTo>
                    <a:pt x="46406" y="64334"/>
                    <a:pt x="45929" y="64209"/>
                    <a:pt x="45417" y="64209"/>
                  </a:cubicBezTo>
                  <a:cubicBezTo>
                    <a:pt x="44221" y="64209"/>
                    <a:pt x="42833" y="64889"/>
                    <a:pt x="42531" y="65857"/>
                  </a:cubicBezTo>
                  <a:cubicBezTo>
                    <a:pt x="42161" y="67044"/>
                    <a:pt x="40793" y="67929"/>
                    <a:pt x="39553" y="67929"/>
                  </a:cubicBezTo>
                  <a:cubicBezTo>
                    <a:pt x="39113" y="67929"/>
                    <a:pt x="38689" y="67817"/>
                    <a:pt x="38331" y="67568"/>
                  </a:cubicBezTo>
                  <a:cubicBezTo>
                    <a:pt x="36966" y="66601"/>
                    <a:pt x="35998" y="64872"/>
                    <a:pt x="36517" y="63455"/>
                  </a:cubicBezTo>
                  <a:cubicBezTo>
                    <a:pt x="37571" y="60569"/>
                    <a:pt x="37986" y="56802"/>
                    <a:pt x="41822" y="56093"/>
                  </a:cubicBezTo>
                  <a:cubicBezTo>
                    <a:pt x="44259" y="55627"/>
                    <a:pt x="46696" y="55299"/>
                    <a:pt x="49167" y="55126"/>
                  </a:cubicBezTo>
                  <a:cubicBezTo>
                    <a:pt x="49252" y="55120"/>
                    <a:pt x="49338" y="55117"/>
                    <a:pt x="49425" y="55117"/>
                  </a:cubicBezTo>
                  <a:cubicBezTo>
                    <a:pt x="50819" y="55117"/>
                    <a:pt x="52364" y="55920"/>
                    <a:pt x="51811" y="58133"/>
                  </a:cubicBezTo>
                  <a:cubicBezTo>
                    <a:pt x="51707" y="58582"/>
                    <a:pt x="52087" y="59204"/>
                    <a:pt x="52329" y="59688"/>
                  </a:cubicBezTo>
                  <a:cubicBezTo>
                    <a:pt x="52602" y="60250"/>
                    <a:pt x="52992" y="60846"/>
                    <a:pt x="53666" y="60846"/>
                  </a:cubicBezTo>
                  <a:cubicBezTo>
                    <a:pt x="53675" y="60846"/>
                    <a:pt x="53685" y="60846"/>
                    <a:pt x="53695" y="60846"/>
                  </a:cubicBezTo>
                  <a:cubicBezTo>
                    <a:pt x="54455" y="60811"/>
                    <a:pt x="54628" y="60085"/>
                    <a:pt x="54852" y="59498"/>
                  </a:cubicBezTo>
                  <a:cubicBezTo>
                    <a:pt x="55146" y="58703"/>
                    <a:pt x="55146" y="57822"/>
                    <a:pt x="54887" y="57027"/>
                  </a:cubicBezTo>
                  <a:cubicBezTo>
                    <a:pt x="54127" y="54642"/>
                    <a:pt x="54922" y="53017"/>
                    <a:pt x="57116" y="51894"/>
                  </a:cubicBezTo>
                  <a:cubicBezTo>
                    <a:pt x="58291" y="51307"/>
                    <a:pt x="59328" y="50442"/>
                    <a:pt x="60469" y="49786"/>
                  </a:cubicBezTo>
                  <a:cubicBezTo>
                    <a:pt x="62128" y="48818"/>
                    <a:pt x="61575" y="46641"/>
                    <a:pt x="63096" y="45448"/>
                  </a:cubicBezTo>
                  <a:cubicBezTo>
                    <a:pt x="64720" y="44169"/>
                    <a:pt x="65757" y="42113"/>
                    <a:pt x="68194" y="42061"/>
                  </a:cubicBezTo>
                  <a:cubicBezTo>
                    <a:pt x="68574" y="42044"/>
                    <a:pt x="69006" y="41888"/>
                    <a:pt x="69075" y="41456"/>
                  </a:cubicBezTo>
                  <a:cubicBezTo>
                    <a:pt x="69369" y="39711"/>
                    <a:pt x="70924" y="39417"/>
                    <a:pt x="72151" y="38760"/>
                  </a:cubicBezTo>
                  <a:cubicBezTo>
                    <a:pt x="72321" y="38667"/>
                    <a:pt x="72565" y="38512"/>
                    <a:pt x="72753" y="38512"/>
                  </a:cubicBezTo>
                  <a:cubicBezTo>
                    <a:pt x="72950" y="38512"/>
                    <a:pt x="73086" y="38680"/>
                    <a:pt x="73015" y="39261"/>
                  </a:cubicBezTo>
                  <a:cubicBezTo>
                    <a:pt x="72956" y="39796"/>
                    <a:pt x="73330" y="40078"/>
                    <a:pt x="73743" y="40078"/>
                  </a:cubicBezTo>
                  <a:cubicBezTo>
                    <a:pt x="73931" y="40078"/>
                    <a:pt x="74127" y="40020"/>
                    <a:pt x="74294" y="39901"/>
                  </a:cubicBezTo>
                  <a:cubicBezTo>
                    <a:pt x="75746" y="38898"/>
                    <a:pt x="77457" y="38501"/>
                    <a:pt x="78995" y="37723"/>
                  </a:cubicBezTo>
                  <a:cubicBezTo>
                    <a:pt x="79738" y="37326"/>
                    <a:pt x="80291" y="36773"/>
                    <a:pt x="79790" y="35995"/>
                  </a:cubicBezTo>
                  <a:cubicBezTo>
                    <a:pt x="79597" y="35708"/>
                    <a:pt x="79414" y="35603"/>
                    <a:pt x="79239" y="35603"/>
                  </a:cubicBezTo>
                  <a:cubicBezTo>
                    <a:pt x="78865" y="35603"/>
                    <a:pt x="78524" y="36083"/>
                    <a:pt x="78183" y="36306"/>
                  </a:cubicBezTo>
                  <a:cubicBezTo>
                    <a:pt x="77820" y="36545"/>
                    <a:pt x="77447" y="36741"/>
                    <a:pt x="77083" y="36741"/>
                  </a:cubicBezTo>
                  <a:cubicBezTo>
                    <a:pt x="76789" y="36741"/>
                    <a:pt x="76501" y="36612"/>
                    <a:pt x="76230" y="36272"/>
                  </a:cubicBezTo>
                  <a:cubicBezTo>
                    <a:pt x="75677" y="35563"/>
                    <a:pt x="76126" y="35148"/>
                    <a:pt x="76731" y="34751"/>
                  </a:cubicBezTo>
                  <a:cubicBezTo>
                    <a:pt x="77318" y="34371"/>
                    <a:pt x="77284" y="33818"/>
                    <a:pt x="77025" y="33196"/>
                  </a:cubicBezTo>
                  <a:cubicBezTo>
                    <a:pt x="76921" y="32919"/>
                    <a:pt x="76161" y="33023"/>
                    <a:pt x="76593" y="32643"/>
                  </a:cubicBezTo>
                  <a:cubicBezTo>
                    <a:pt x="76708" y="32536"/>
                    <a:pt x="76805" y="32492"/>
                    <a:pt x="76888" y="32492"/>
                  </a:cubicBezTo>
                  <a:cubicBezTo>
                    <a:pt x="77143" y="32492"/>
                    <a:pt x="77279" y="32892"/>
                    <a:pt x="77474" y="33126"/>
                  </a:cubicBezTo>
                  <a:cubicBezTo>
                    <a:pt x="77830" y="33563"/>
                    <a:pt x="78559" y="33892"/>
                    <a:pt x="79019" y="33892"/>
                  </a:cubicBezTo>
                  <a:cubicBezTo>
                    <a:pt x="79251" y="33892"/>
                    <a:pt x="79415" y="33808"/>
                    <a:pt x="79427" y="33610"/>
                  </a:cubicBezTo>
                  <a:cubicBezTo>
                    <a:pt x="79485" y="32639"/>
                    <a:pt x="79866" y="32465"/>
                    <a:pt x="80317" y="32465"/>
                  </a:cubicBezTo>
                  <a:cubicBezTo>
                    <a:pt x="80569" y="32465"/>
                    <a:pt x="80843" y="32519"/>
                    <a:pt x="81095" y="32519"/>
                  </a:cubicBezTo>
                  <a:cubicBezTo>
                    <a:pt x="81194" y="32519"/>
                    <a:pt x="81290" y="32511"/>
                    <a:pt x="81380" y="32487"/>
                  </a:cubicBezTo>
                  <a:cubicBezTo>
                    <a:pt x="81894" y="32340"/>
                    <a:pt x="82271" y="31830"/>
                    <a:pt x="82830" y="31830"/>
                  </a:cubicBezTo>
                  <a:cubicBezTo>
                    <a:pt x="82928" y="31830"/>
                    <a:pt x="83031" y="31846"/>
                    <a:pt x="83142" y="31882"/>
                  </a:cubicBezTo>
                  <a:cubicBezTo>
                    <a:pt x="82658" y="32470"/>
                    <a:pt x="82192" y="33075"/>
                    <a:pt x="81708" y="33679"/>
                  </a:cubicBezTo>
                  <a:cubicBezTo>
                    <a:pt x="81604" y="33766"/>
                    <a:pt x="81483" y="33835"/>
                    <a:pt x="81362" y="33904"/>
                  </a:cubicBezTo>
                  <a:cubicBezTo>
                    <a:pt x="81034" y="34129"/>
                    <a:pt x="80775" y="34423"/>
                    <a:pt x="80878" y="34872"/>
                  </a:cubicBezTo>
                  <a:cubicBezTo>
                    <a:pt x="80999" y="35304"/>
                    <a:pt x="81380" y="35252"/>
                    <a:pt x="81673" y="35425"/>
                  </a:cubicBezTo>
                  <a:cubicBezTo>
                    <a:pt x="81973" y="35596"/>
                    <a:pt x="82292" y="35648"/>
                    <a:pt x="82615" y="35648"/>
                  </a:cubicBezTo>
                  <a:cubicBezTo>
                    <a:pt x="83130" y="35648"/>
                    <a:pt x="83658" y="35514"/>
                    <a:pt x="84141" y="35514"/>
                  </a:cubicBezTo>
                  <a:cubicBezTo>
                    <a:pt x="84489" y="35514"/>
                    <a:pt x="84814" y="35584"/>
                    <a:pt x="85095" y="35822"/>
                  </a:cubicBezTo>
                  <a:cubicBezTo>
                    <a:pt x="85535" y="36187"/>
                    <a:pt x="85875" y="36332"/>
                    <a:pt x="86134" y="36332"/>
                  </a:cubicBezTo>
                  <a:cubicBezTo>
                    <a:pt x="86710" y="36332"/>
                    <a:pt x="86887" y="35618"/>
                    <a:pt x="86875" y="35010"/>
                  </a:cubicBezTo>
                  <a:cubicBezTo>
                    <a:pt x="86858" y="34215"/>
                    <a:pt x="87601" y="32729"/>
                    <a:pt x="85665" y="32625"/>
                  </a:cubicBezTo>
                  <a:cubicBezTo>
                    <a:pt x="84991" y="32591"/>
                    <a:pt x="85130" y="31986"/>
                    <a:pt x="85596" y="31485"/>
                  </a:cubicBezTo>
                  <a:cubicBezTo>
                    <a:pt x="87186" y="29791"/>
                    <a:pt x="86650" y="27527"/>
                    <a:pt x="84508" y="26767"/>
                  </a:cubicBezTo>
                  <a:cubicBezTo>
                    <a:pt x="84006" y="26594"/>
                    <a:pt x="83557" y="26214"/>
                    <a:pt x="83661" y="25834"/>
                  </a:cubicBezTo>
                  <a:cubicBezTo>
                    <a:pt x="83972" y="24503"/>
                    <a:pt x="83039" y="23432"/>
                    <a:pt x="83090" y="22170"/>
                  </a:cubicBezTo>
                  <a:cubicBezTo>
                    <a:pt x="83108" y="21773"/>
                    <a:pt x="83073" y="21375"/>
                    <a:pt x="82624" y="21220"/>
                  </a:cubicBezTo>
                  <a:cubicBezTo>
                    <a:pt x="82529" y="21188"/>
                    <a:pt x="82437" y="21174"/>
                    <a:pt x="82348" y="21174"/>
                  </a:cubicBezTo>
                  <a:cubicBezTo>
                    <a:pt x="82049" y="21174"/>
                    <a:pt x="81787" y="21339"/>
                    <a:pt x="81587" y="21565"/>
                  </a:cubicBezTo>
                  <a:cubicBezTo>
                    <a:pt x="81086" y="22135"/>
                    <a:pt x="80464" y="22602"/>
                    <a:pt x="79755" y="22913"/>
                  </a:cubicBezTo>
                  <a:cubicBezTo>
                    <a:pt x="79583" y="22995"/>
                    <a:pt x="79411" y="23071"/>
                    <a:pt x="79247" y="23071"/>
                  </a:cubicBezTo>
                  <a:cubicBezTo>
                    <a:pt x="79097" y="23071"/>
                    <a:pt x="78954" y="23008"/>
                    <a:pt x="78822" y="22827"/>
                  </a:cubicBezTo>
                  <a:cubicBezTo>
                    <a:pt x="78563" y="22498"/>
                    <a:pt x="78753" y="22274"/>
                    <a:pt x="78960" y="22015"/>
                  </a:cubicBezTo>
                  <a:cubicBezTo>
                    <a:pt x="79496" y="21254"/>
                    <a:pt x="79254" y="20736"/>
                    <a:pt x="78459" y="20338"/>
                  </a:cubicBezTo>
                  <a:cubicBezTo>
                    <a:pt x="78131" y="20165"/>
                    <a:pt x="77837" y="19941"/>
                    <a:pt x="77578" y="19664"/>
                  </a:cubicBezTo>
                  <a:cubicBezTo>
                    <a:pt x="77168" y="19146"/>
                    <a:pt x="76356" y="18913"/>
                    <a:pt x="75491" y="18913"/>
                  </a:cubicBezTo>
                  <a:cubicBezTo>
                    <a:pt x="74278" y="18913"/>
                    <a:pt x="72961" y="19371"/>
                    <a:pt x="72497" y="20148"/>
                  </a:cubicBezTo>
                  <a:cubicBezTo>
                    <a:pt x="72065" y="20874"/>
                    <a:pt x="71788" y="21824"/>
                    <a:pt x="70803" y="22170"/>
                  </a:cubicBezTo>
                  <a:cubicBezTo>
                    <a:pt x="70354" y="22326"/>
                    <a:pt x="70043" y="22792"/>
                    <a:pt x="70337" y="23276"/>
                  </a:cubicBezTo>
                  <a:cubicBezTo>
                    <a:pt x="71356" y="25004"/>
                    <a:pt x="70043" y="25488"/>
                    <a:pt x="68902" y="26024"/>
                  </a:cubicBezTo>
                  <a:cubicBezTo>
                    <a:pt x="67693" y="26577"/>
                    <a:pt x="66241" y="26801"/>
                    <a:pt x="66345" y="28685"/>
                  </a:cubicBezTo>
                  <a:cubicBezTo>
                    <a:pt x="66379" y="29117"/>
                    <a:pt x="65895" y="29601"/>
                    <a:pt x="65584" y="30016"/>
                  </a:cubicBezTo>
                  <a:cubicBezTo>
                    <a:pt x="65442" y="30197"/>
                    <a:pt x="65232" y="30465"/>
                    <a:pt x="64983" y="30465"/>
                  </a:cubicBezTo>
                  <a:cubicBezTo>
                    <a:pt x="64899" y="30465"/>
                    <a:pt x="64811" y="30435"/>
                    <a:pt x="64720" y="30361"/>
                  </a:cubicBezTo>
                  <a:cubicBezTo>
                    <a:pt x="64409" y="30120"/>
                    <a:pt x="64288" y="29705"/>
                    <a:pt x="64409" y="29342"/>
                  </a:cubicBezTo>
                  <a:cubicBezTo>
                    <a:pt x="64893" y="27596"/>
                    <a:pt x="65083" y="25989"/>
                    <a:pt x="62508" y="25903"/>
                  </a:cubicBezTo>
                  <a:cubicBezTo>
                    <a:pt x="62249" y="25903"/>
                    <a:pt x="61938" y="25644"/>
                    <a:pt x="61748" y="25436"/>
                  </a:cubicBezTo>
                  <a:cubicBezTo>
                    <a:pt x="61084" y="24759"/>
                    <a:pt x="60400" y="24243"/>
                    <a:pt x="59552" y="24243"/>
                  </a:cubicBezTo>
                  <a:cubicBezTo>
                    <a:pt x="59252" y="24243"/>
                    <a:pt x="58932" y="24307"/>
                    <a:pt x="58585" y="24451"/>
                  </a:cubicBezTo>
                  <a:cubicBezTo>
                    <a:pt x="58566" y="24457"/>
                    <a:pt x="58545" y="24459"/>
                    <a:pt x="58523" y="24459"/>
                  </a:cubicBezTo>
                  <a:cubicBezTo>
                    <a:pt x="58409" y="24459"/>
                    <a:pt x="58269" y="24394"/>
                    <a:pt x="58153" y="24365"/>
                  </a:cubicBezTo>
                  <a:cubicBezTo>
                    <a:pt x="58758" y="23501"/>
                    <a:pt x="57687" y="22429"/>
                    <a:pt x="58827" y="21462"/>
                  </a:cubicBezTo>
                  <a:cubicBezTo>
                    <a:pt x="61800" y="18990"/>
                    <a:pt x="65757" y="18558"/>
                    <a:pt x="68781" y="16294"/>
                  </a:cubicBezTo>
                  <a:lnTo>
                    <a:pt x="69455" y="15828"/>
                  </a:lnTo>
                  <a:cubicBezTo>
                    <a:pt x="70337" y="15586"/>
                    <a:pt x="71218" y="15206"/>
                    <a:pt x="72117" y="15119"/>
                  </a:cubicBezTo>
                  <a:cubicBezTo>
                    <a:pt x="74346" y="14912"/>
                    <a:pt x="75331" y="13910"/>
                    <a:pt x="75262" y="11767"/>
                  </a:cubicBezTo>
                  <a:cubicBezTo>
                    <a:pt x="75262" y="11596"/>
                    <a:pt x="75299" y="11543"/>
                    <a:pt x="75353" y="11543"/>
                  </a:cubicBezTo>
                  <a:cubicBezTo>
                    <a:pt x="75441" y="11543"/>
                    <a:pt x="75574" y="11687"/>
                    <a:pt x="75659" y="11698"/>
                  </a:cubicBezTo>
                  <a:cubicBezTo>
                    <a:pt x="76835" y="11749"/>
                    <a:pt x="77733" y="12683"/>
                    <a:pt x="78943" y="12752"/>
                  </a:cubicBezTo>
                  <a:cubicBezTo>
                    <a:pt x="79461" y="12769"/>
                    <a:pt x="79945" y="13391"/>
                    <a:pt x="80412" y="13789"/>
                  </a:cubicBezTo>
                  <a:cubicBezTo>
                    <a:pt x="80395" y="13944"/>
                    <a:pt x="80325" y="14082"/>
                    <a:pt x="80204" y="14203"/>
                  </a:cubicBezTo>
                  <a:cubicBezTo>
                    <a:pt x="79099" y="14649"/>
                    <a:pt x="78211" y="15599"/>
                    <a:pt x="76924" y="15599"/>
                  </a:cubicBezTo>
                  <a:cubicBezTo>
                    <a:pt x="76763" y="15599"/>
                    <a:pt x="76595" y="15584"/>
                    <a:pt x="76420" y="15551"/>
                  </a:cubicBezTo>
                  <a:cubicBezTo>
                    <a:pt x="76325" y="15534"/>
                    <a:pt x="76229" y="15525"/>
                    <a:pt x="76135" y="15525"/>
                  </a:cubicBezTo>
                  <a:cubicBezTo>
                    <a:pt x="75478" y="15525"/>
                    <a:pt x="74895" y="15947"/>
                    <a:pt x="74985" y="16778"/>
                  </a:cubicBezTo>
                  <a:cubicBezTo>
                    <a:pt x="75041" y="17437"/>
                    <a:pt x="75422" y="17620"/>
                    <a:pt x="75866" y="17620"/>
                  </a:cubicBezTo>
                  <a:cubicBezTo>
                    <a:pt x="76109" y="17620"/>
                    <a:pt x="76372" y="17565"/>
                    <a:pt x="76610" y="17504"/>
                  </a:cubicBezTo>
                  <a:cubicBezTo>
                    <a:pt x="76822" y="17451"/>
                    <a:pt x="77015" y="17425"/>
                    <a:pt x="77193" y="17425"/>
                  </a:cubicBezTo>
                  <a:cubicBezTo>
                    <a:pt x="77828" y="17425"/>
                    <a:pt x="78286" y="17750"/>
                    <a:pt x="78839" y="18316"/>
                  </a:cubicBezTo>
                  <a:cubicBezTo>
                    <a:pt x="79617" y="19094"/>
                    <a:pt x="80723" y="19612"/>
                    <a:pt x="81794" y="19993"/>
                  </a:cubicBezTo>
                  <a:cubicBezTo>
                    <a:pt x="81906" y="20034"/>
                    <a:pt x="82005" y="20053"/>
                    <a:pt x="82094" y="20053"/>
                  </a:cubicBezTo>
                  <a:cubicBezTo>
                    <a:pt x="82595" y="20053"/>
                    <a:pt x="82747" y="19445"/>
                    <a:pt x="82762" y="18887"/>
                  </a:cubicBezTo>
                  <a:cubicBezTo>
                    <a:pt x="82805" y="18878"/>
                    <a:pt x="82849" y="18874"/>
                    <a:pt x="82892" y="18874"/>
                  </a:cubicBezTo>
                  <a:cubicBezTo>
                    <a:pt x="82935" y="18874"/>
                    <a:pt x="82978" y="18878"/>
                    <a:pt x="83021" y="18887"/>
                  </a:cubicBezTo>
                  <a:cubicBezTo>
                    <a:pt x="83375" y="18985"/>
                    <a:pt x="83662" y="19030"/>
                    <a:pt x="83892" y="19030"/>
                  </a:cubicBezTo>
                  <a:cubicBezTo>
                    <a:pt x="85038" y="19030"/>
                    <a:pt x="84816" y="17932"/>
                    <a:pt x="84629" y="16882"/>
                  </a:cubicBezTo>
                  <a:cubicBezTo>
                    <a:pt x="84577" y="16588"/>
                    <a:pt x="84404" y="16122"/>
                    <a:pt x="84525" y="16018"/>
                  </a:cubicBezTo>
                  <a:cubicBezTo>
                    <a:pt x="84606" y="15948"/>
                    <a:pt x="84680" y="15920"/>
                    <a:pt x="84749" y="15920"/>
                  </a:cubicBezTo>
                  <a:cubicBezTo>
                    <a:pt x="84985" y="15920"/>
                    <a:pt x="85161" y="16252"/>
                    <a:pt x="85389" y="16346"/>
                  </a:cubicBezTo>
                  <a:cubicBezTo>
                    <a:pt x="85637" y="16436"/>
                    <a:pt x="85876" y="16474"/>
                    <a:pt x="86110" y="16474"/>
                  </a:cubicBezTo>
                  <a:cubicBezTo>
                    <a:pt x="86771" y="16474"/>
                    <a:pt x="87381" y="16174"/>
                    <a:pt x="87981" y="15931"/>
                  </a:cubicBezTo>
                  <a:cubicBezTo>
                    <a:pt x="88344" y="15793"/>
                    <a:pt x="88500" y="15275"/>
                    <a:pt x="88258" y="15033"/>
                  </a:cubicBezTo>
                  <a:cubicBezTo>
                    <a:pt x="87065" y="13754"/>
                    <a:pt x="85976" y="12406"/>
                    <a:pt x="84819" y="11110"/>
                  </a:cubicBezTo>
                  <a:cubicBezTo>
                    <a:pt x="84162" y="10350"/>
                    <a:pt x="83160" y="9779"/>
                    <a:pt x="82537" y="8915"/>
                  </a:cubicBezTo>
                  <a:cubicBezTo>
                    <a:pt x="82209" y="8379"/>
                    <a:pt x="81639" y="8034"/>
                    <a:pt x="81017" y="7999"/>
                  </a:cubicBezTo>
                  <a:cubicBezTo>
                    <a:pt x="80983" y="7995"/>
                    <a:pt x="80950" y="7994"/>
                    <a:pt x="80916" y="7994"/>
                  </a:cubicBezTo>
                  <a:cubicBezTo>
                    <a:pt x="80688" y="7994"/>
                    <a:pt x="80453" y="8074"/>
                    <a:pt x="80228" y="8074"/>
                  </a:cubicBezTo>
                  <a:cubicBezTo>
                    <a:pt x="80056" y="8074"/>
                    <a:pt x="79890" y="8027"/>
                    <a:pt x="79738" y="7861"/>
                  </a:cubicBezTo>
                  <a:cubicBezTo>
                    <a:pt x="80170" y="7757"/>
                    <a:pt x="80602" y="7654"/>
                    <a:pt x="81017" y="7585"/>
                  </a:cubicBezTo>
                  <a:cubicBezTo>
                    <a:pt x="81518" y="7481"/>
                    <a:pt x="82192" y="7567"/>
                    <a:pt x="82226" y="6859"/>
                  </a:cubicBezTo>
                  <a:cubicBezTo>
                    <a:pt x="82278" y="6202"/>
                    <a:pt x="81673" y="6167"/>
                    <a:pt x="81207" y="6046"/>
                  </a:cubicBezTo>
                  <a:cubicBezTo>
                    <a:pt x="81086" y="6012"/>
                    <a:pt x="80948" y="5960"/>
                    <a:pt x="80844" y="5891"/>
                  </a:cubicBezTo>
                  <a:cubicBezTo>
                    <a:pt x="80958" y="5878"/>
                    <a:pt x="81101" y="5837"/>
                    <a:pt x="81223" y="5837"/>
                  </a:cubicBezTo>
                  <a:cubicBezTo>
                    <a:pt x="81267" y="5837"/>
                    <a:pt x="81309" y="5843"/>
                    <a:pt x="81345" y="5856"/>
                  </a:cubicBezTo>
                  <a:cubicBezTo>
                    <a:pt x="81816" y="6065"/>
                    <a:pt x="82272" y="6151"/>
                    <a:pt x="82714" y="6151"/>
                  </a:cubicBezTo>
                  <a:cubicBezTo>
                    <a:pt x="83993" y="6151"/>
                    <a:pt x="85157" y="5437"/>
                    <a:pt x="86236" y="4923"/>
                  </a:cubicBezTo>
                  <a:cubicBezTo>
                    <a:pt x="89182" y="3528"/>
                    <a:pt x="92334" y="3094"/>
                    <a:pt x="95401" y="2235"/>
                  </a:cubicBezTo>
                  <a:lnTo>
                    <a:pt x="95401" y="2235"/>
                  </a:lnTo>
                  <a:cubicBezTo>
                    <a:pt x="93986" y="3267"/>
                    <a:pt x="92263" y="3834"/>
                    <a:pt x="90504" y="3834"/>
                  </a:cubicBezTo>
                  <a:cubicBezTo>
                    <a:pt x="90401" y="3834"/>
                    <a:pt x="90295" y="3831"/>
                    <a:pt x="90191" y="3831"/>
                  </a:cubicBezTo>
                  <a:cubicBezTo>
                    <a:pt x="89827" y="3831"/>
                    <a:pt x="89479" y="3873"/>
                    <a:pt x="89277" y="4249"/>
                  </a:cubicBezTo>
                  <a:cubicBezTo>
                    <a:pt x="89018" y="4802"/>
                    <a:pt x="89467" y="5113"/>
                    <a:pt x="89744" y="5528"/>
                  </a:cubicBezTo>
                  <a:cubicBezTo>
                    <a:pt x="90251" y="6307"/>
                    <a:pt x="90887" y="6586"/>
                    <a:pt x="91608" y="6586"/>
                  </a:cubicBezTo>
                  <a:cubicBezTo>
                    <a:pt x="91943" y="6586"/>
                    <a:pt x="92297" y="6525"/>
                    <a:pt x="92664" y="6427"/>
                  </a:cubicBezTo>
                  <a:cubicBezTo>
                    <a:pt x="93037" y="6322"/>
                    <a:pt x="93404" y="6272"/>
                    <a:pt x="93755" y="6272"/>
                  </a:cubicBezTo>
                  <a:cubicBezTo>
                    <a:pt x="95314" y="6272"/>
                    <a:pt x="96561" y="7243"/>
                    <a:pt x="96518" y="8639"/>
                  </a:cubicBezTo>
                  <a:cubicBezTo>
                    <a:pt x="96501" y="9123"/>
                    <a:pt x="96000" y="9710"/>
                    <a:pt x="96155" y="10073"/>
                  </a:cubicBezTo>
                  <a:cubicBezTo>
                    <a:pt x="96656" y="11300"/>
                    <a:pt x="95758" y="12302"/>
                    <a:pt x="95378" y="13045"/>
                  </a:cubicBezTo>
                  <a:cubicBezTo>
                    <a:pt x="94393" y="15016"/>
                    <a:pt x="93649" y="16709"/>
                    <a:pt x="95412" y="18541"/>
                  </a:cubicBezTo>
                  <a:cubicBezTo>
                    <a:pt x="95602" y="18714"/>
                    <a:pt x="95723" y="18938"/>
                    <a:pt x="95758" y="19180"/>
                  </a:cubicBezTo>
                  <a:cubicBezTo>
                    <a:pt x="95810" y="21358"/>
                    <a:pt x="97901" y="20788"/>
                    <a:pt x="99007" y="21479"/>
                  </a:cubicBezTo>
                  <a:cubicBezTo>
                    <a:pt x="99192" y="21597"/>
                    <a:pt x="99367" y="21648"/>
                    <a:pt x="99531" y="21648"/>
                  </a:cubicBezTo>
                  <a:cubicBezTo>
                    <a:pt x="100207" y="21648"/>
                    <a:pt x="100708" y="20784"/>
                    <a:pt x="101098" y="20200"/>
                  </a:cubicBezTo>
                  <a:cubicBezTo>
                    <a:pt x="102256" y="18472"/>
                    <a:pt x="104088" y="17055"/>
                    <a:pt x="105729" y="16536"/>
                  </a:cubicBezTo>
                  <a:cubicBezTo>
                    <a:pt x="109220" y="15396"/>
                    <a:pt x="112486" y="13547"/>
                    <a:pt x="116254" y="13115"/>
                  </a:cubicBezTo>
                  <a:cubicBezTo>
                    <a:pt x="117965" y="12907"/>
                    <a:pt x="119935" y="12320"/>
                    <a:pt x="120021" y="9883"/>
                  </a:cubicBezTo>
                  <a:cubicBezTo>
                    <a:pt x="120021" y="9693"/>
                    <a:pt x="120349" y="9485"/>
                    <a:pt x="120557" y="9330"/>
                  </a:cubicBezTo>
                  <a:cubicBezTo>
                    <a:pt x="121663" y="8552"/>
                    <a:pt x="123132" y="8034"/>
                    <a:pt x="122631" y="6202"/>
                  </a:cubicBezTo>
                  <a:cubicBezTo>
                    <a:pt x="122594" y="6055"/>
                    <a:pt x="122626" y="6020"/>
                    <a:pt x="122682" y="6020"/>
                  </a:cubicBezTo>
                  <a:cubicBezTo>
                    <a:pt x="122731" y="6020"/>
                    <a:pt x="122799" y="6046"/>
                    <a:pt x="122855" y="6046"/>
                  </a:cubicBezTo>
                  <a:cubicBezTo>
                    <a:pt x="122928" y="6051"/>
                    <a:pt x="122998" y="6053"/>
                    <a:pt x="123064" y="6053"/>
                  </a:cubicBezTo>
                  <a:cubicBezTo>
                    <a:pt x="124269" y="6053"/>
                    <a:pt x="124381" y="5321"/>
                    <a:pt x="123840" y="4387"/>
                  </a:cubicBezTo>
                  <a:cubicBezTo>
                    <a:pt x="123581" y="3921"/>
                    <a:pt x="123875" y="3955"/>
                    <a:pt x="124048" y="3817"/>
                  </a:cubicBezTo>
                  <a:cubicBezTo>
                    <a:pt x="125240" y="2867"/>
                    <a:pt x="126640" y="2728"/>
                    <a:pt x="128092" y="2659"/>
                  </a:cubicBezTo>
                  <a:cubicBezTo>
                    <a:pt x="128575" y="2625"/>
                    <a:pt x="129180" y="2521"/>
                    <a:pt x="129249" y="1934"/>
                  </a:cubicBezTo>
                  <a:cubicBezTo>
                    <a:pt x="129301" y="1363"/>
                    <a:pt x="128714" y="1242"/>
                    <a:pt x="128299" y="1190"/>
                  </a:cubicBezTo>
                  <a:cubicBezTo>
                    <a:pt x="125707" y="948"/>
                    <a:pt x="123132" y="430"/>
                    <a:pt x="120557" y="171"/>
                  </a:cubicBezTo>
                  <a:cubicBezTo>
                    <a:pt x="119360" y="50"/>
                    <a:pt x="118163" y="0"/>
                    <a:pt x="1169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793" name="Google Shape;793;p60"/>
            <p:cNvSpPr/>
            <p:nvPr/>
          </p:nvSpPr>
          <p:spPr>
            <a:xfrm>
              <a:off x="1581325" y="1051125"/>
              <a:ext cx="283000" cy="91675"/>
            </a:xfrm>
            <a:custGeom>
              <a:avLst/>
              <a:gdLst/>
              <a:ahLst/>
              <a:cxnLst/>
              <a:rect l="l" t="t" r="r" b="b"/>
              <a:pathLst>
                <a:path w="11320" h="3667" extrusionOk="0">
                  <a:moveTo>
                    <a:pt x="6214" y="0"/>
                  </a:moveTo>
                  <a:cubicBezTo>
                    <a:pt x="5926" y="0"/>
                    <a:pt x="5584" y="48"/>
                    <a:pt x="5219" y="71"/>
                  </a:cubicBezTo>
                  <a:cubicBezTo>
                    <a:pt x="5082" y="56"/>
                    <a:pt x="4943" y="49"/>
                    <a:pt x="4804" y="49"/>
                  </a:cubicBezTo>
                  <a:cubicBezTo>
                    <a:pt x="3493" y="49"/>
                    <a:pt x="2115" y="667"/>
                    <a:pt x="709" y="1073"/>
                  </a:cubicBezTo>
                  <a:cubicBezTo>
                    <a:pt x="432" y="1177"/>
                    <a:pt x="208" y="1401"/>
                    <a:pt x="69" y="1678"/>
                  </a:cubicBezTo>
                  <a:cubicBezTo>
                    <a:pt x="0" y="1781"/>
                    <a:pt x="242" y="2213"/>
                    <a:pt x="363" y="2231"/>
                  </a:cubicBezTo>
                  <a:cubicBezTo>
                    <a:pt x="2163" y="2438"/>
                    <a:pt x="3786" y="3667"/>
                    <a:pt x="5640" y="3667"/>
                  </a:cubicBezTo>
                  <a:cubicBezTo>
                    <a:pt x="6100" y="3667"/>
                    <a:pt x="6574" y="3591"/>
                    <a:pt x="7068" y="3406"/>
                  </a:cubicBezTo>
                  <a:cubicBezTo>
                    <a:pt x="7396" y="3281"/>
                    <a:pt x="7767" y="3236"/>
                    <a:pt x="8142" y="3236"/>
                  </a:cubicBezTo>
                  <a:cubicBezTo>
                    <a:pt x="8439" y="3236"/>
                    <a:pt x="8738" y="3264"/>
                    <a:pt x="9021" y="3302"/>
                  </a:cubicBezTo>
                  <a:cubicBezTo>
                    <a:pt x="9277" y="3340"/>
                    <a:pt x="9523" y="3370"/>
                    <a:pt x="9759" y="3370"/>
                  </a:cubicBezTo>
                  <a:cubicBezTo>
                    <a:pt x="10271" y="3370"/>
                    <a:pt x="10728" y="3229"/>
                    <a:pt x="11095" y="2732"/>
                  </a:cubicBezTo>
                  <a:cubicBezTo>
                    <a:pt x="11320" y="2473"/>
                    <a:pt x="11268" y="2075"/>
                    <a:pt x="10991" y="1885"/>
                  </a:cubicBezTo>
                  <a:cubicBezTo>
                    <a:pt x="10479" y="1524"/>
                    <a:pt x="10006" y="1077"/>
                    <a:pt x="9430" y="1077"/>
                  </a:cubicBezTo>
                  <a:cubicBezTo>
                    <a:pt x="9151" y="1077"/>
                    <a:pt x="8847" y="1182"/>
                    <a:pt x="8503" y="1453"/>
                  </a:cubicBezTo>
                  <a:cubicBezTo>
                    <a:pt x="8280" y="1626"/>
                    <a:pt x="7919" y="1737"/>
                    <a:pt x="7612" y="1737"/>
                  </a:cubicBezTo>
                  <a:cubicBezTo>
                    <a:pt x="7277" y="1737"/>
                    <a:pt x="7006" y="1605"/>
                    <a:pt x="7051" y="1280"/>
                  </a:cubicBezTo>
                  <a:cubicBezTo>
                    <a:pt x="7179" y="207"/>
                    <a:pt x="6812" y="0"/>
                    <a:pt x="62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794" name="Google Shape;794;p60"/>
            <p:cNvSpPr/>
            <p:nvPr/>
          </p:nvSpPr>
          <p:spPr>
            <a:xfrm>
              <a:off x="3144425" y="1319375"/>
              <a:ext cx="213450" cy="95575"/>
            </a:xfrm>
            <a:custGeom>
              <a:avLst/>
              <a:gdLst/>
              <a:ahLst/>
              <a:cxnLst/>
              <a:rect l="l" t="t" r="r" b="b"/>
              <a:pathLst>
                <a:path w="8538" h="3823" extrusionOk="0">
                  <a:moveTo>
                    <a:pt x="6155" y="1"/>
                  </a:moveTo>
                  <a:cubicBezTo>
                    <a:pt x="6054" y="1"/>
                    <a:pt x="5950" y="7"/>
                    <a:pt x="5842" y="20"/>
                  </a:cubicBezTo>
                  <a:cubicBezTo>
                    <a:pt x="4846" y="139"/>
                    <a:pt x="3874" y="469"/>
                    <a:pt x="2859" y="469"/>
                  </a:cubicBezTo>
                  <a:cubicBezTo>
                    <a:pt x="2396" y="469"/>
                    <a:pt x="1923" y="400"/>
                    <a:pt x="1435" y="211"/>
                  </a:cubicBezTo>
                  <a:cubicBezTo>
                    <a:pt x="1292" y="150"/>
                    <a:pt x="1133" y="113"/>
                    <a:pt x="974" y="113"/>
                  </a:cubicBezTo>
                  <a:cubicBezTo>
                    <a:pt x="501" y="113"/>
                    <a:pt x="35" y="441"/>
                    <a:pt x="35" y="1438"/>
                  </a:cubicBezTo>
                  <a:cubicBezTo>
                    <a:pt x="1" y="3771"/>
                    <a:pt x="1573" y="3580"/>
                    <a:pt x="3025" y="3822"/>
                  </a:cubicBezTo>
                  <a:cubicBezTo>
                    <a:pt x="4338" y="3753"/>
                    <a:pt x="5617" y="3408"/>
                    <a:pt x="6792" y="2837"/>
                  </a:cubicBezTo>
                  <a:cubicBezTo>
                    <a:pt x="7415" y="2526"/>
                    <a:pt x="8538" y="2474"/>
                    <a:pt x="8192" y="1541"/>
                  </a:cubicBezTo>
                  <a:cubicBezTo>
                    <a:pt x="7892" y="720"/>
                    <a:pt x="7218" y="1"/>
                    <a:pt x="61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795" name="Google Shape;795;p60"/>
            <p:cNvSpPr/>
            <p:nvPr/>
          </p:nvSpPr>
          <p:spPr>
            <a:xfrm>
              <a:off x="1453000" y="2509000"/>
              <a:ext cx="263575" cy="113100"/>
            </a:xfrm>
            <a:custGeom>
              <a:avLst/>
              <a:gdLst/>
              <a:ahLst/>
              <a:cxnLst/>
              <a:rect l="l" t="t" r="r" b="b"/>
              <a:pathLst>
                <a:path w="10543" h="4524" extrusionOk="0">
                  <a:moveTo>
                    <a:pt x="3451" y="1"/>
                  </a:moveTo>
                  <a:cubicBezTo>
                    <a:pt x="2445" y="1"/>
                    <a:pt x="1486" y="228"/>
                    <a:pt x="761" y="702"/>
                  </a:cubicBezTo>
                  <a:cubicBezTo>
                    <a:pt x="398" y="927"/>
                    <a:pt x="1" y="1186"/>
                    <a:pt x="243" y="1687"/>
                  </a:cubicBezTo>
                  <a:cubicBezTo>
                    <a:pt x="390" y="1972"/>
                    <a:pt x="609" y="2083"/>
                    <a:pt x="855" y="2083"/>
                  </a:cubicBezTo>
                  <a:cubicBezTo>
                    <a:pt x="1012" y="2083"/>
                    <a:pt x="1180" y="2038"/>
                    <a:pt x="1349" y="1964"/>
                  </a:cubicBezTo>
                  <a:cubicBezTo>
                    <a:pt x="1677" y="1828"/>
                    <a:pt x="1990" y="1776"/>
                    <a:pt x="2298" y="1776"/>
                  </a:cubicBezTo>
                  <a:cubicBezTo>
                    <a:pt x="2932" y="1776"/>
                    <a:pt x="3543" y="1997"/>
                    <a:pt x="4217" y="2171"/>
                  </a:cubicBezTo>
                  <a:cubicBezTo>
                    <a:pt x="5708" y="2540"/>
                    <a:pt x="6405" y="4523"/>
                    <a:pt x="7868" y="4523"/>
                  </a:cubicBezTo>
                  <a:cubicBezTo>
                    <a:pt x="8118" y="4523"/>
                    <a:pt x="8391" y="4465"/>
                    <a:pt x="8693" y="4332"/>
                  </a:cubicBezTo>
                  <a:cubicBezTo>
                    <a:pt x="8824" y="4337"/>
                    <a:pt x="8947" y="4340"/>
                    <a:pt x="9062" y="4340"/>
                  </a:cubicBezTo>
                  <a:cubicBezTo>
                    <a:pt x="10032" y="4340"/>
                    <a:pt x="10475" y="4144"/>
                    <a:pt x="10491" y="3727"/>
                  </a:cubicBezTo>
                  <a:cubicBezTo>
                    <a:pt x="10542" y="2897"/>
                    <a:pt x="9817" y="2724"/>
                    <a:pt x="9264" y="2517"/>
                  </a:cubicBezTo>
                  <a:cubicBezTo>
                    <a:pt x="8711" y="2292"/>
                    <a:pt x="8209" y="1964"/>
                    <a:pt x="7777" y="1567"/>
                  </a:cubicBezTo>
                  <a:cubicBezTo>
                    <a:pt x="6685" y="547"/>
                    <a:pt x="5011" y="1"/>
                    <a:pt x="34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796" name="Google Shape;796;p60"/>
            <p:cNvSpPr/>
            <p:nvPr/>
          </p:nvSpPr>
          <p:spPr>
            <a:xfrm>
              <a:off x="1880725" y="1020350"/>
              <a:ext cx="162025" cy="112025"/>
            </a:xfrm>
            <a:custGeom>
              <a:avLst/>
              <a:gdLst/>
              <a:ahLst/>
              <a:cxnLst/>
              <a:rect l="l" t="t" r="r" b="b"/>
              <a:pathLst>
                <a:path w="6481" h="4481" extrusionOk="0">
                  <a:moveTo>
                    <a:pt x="4294" y="0"/>
                  </a:moveTo>
                  <a:cubicBezTo>
                    <a:pt x="4062" y="0"/>
                    <a:pt x="3818" y="44"/>
                    <a:pt x="3560" y="144"/>
                  </a:cubicBezTo>
                  <a:cubicBezTo>
                    <a:pt x="3094" y="317"/>
                    <a:pt x="2593" y="541"/>
                    <a:pt x="2886" y="1198"/>
                  </a:cubicBezTo>
                  <a:cubicBezTo>
                    <a:pt x="3042" y="1509"/>
                    <a:pt x="3232" y="1820"/>
                    <a:pt x="3457" y="2114"/>
                  </a:cubicBezTo>
                  <a:cubicBezTo>
                    <a:pt x="3147" y="2260"/>
                    <a:pt x="2851" y="2348"/>
                    <a:pt x="2545" y="2348"/>
                  </a:cubicBezTo>
                  <a:cubicBezTo>
                    <a:pt x="2270" y="2348"/>
                    <a:pt x="1987" y="2277"/>
                    <a:pt x="1677" y="2114"/>
                  </a:cubicBezTo>
                  <a:cubicBezTo>
                    <a:pt x="1531" y="2037"/>
                    <a:pt x="1393" y="2002"/>
                    <a:pt x="1262" y="2002"/>
                  </a:cubicBezTo>
                  <a:cubicBezTo>
                    <a:pt x="867" y="2002"/>
                    <a:pt x="545" y="2320"/>
                    <a:pt x="311" y="2736"/>
                  </a:cubicBezTo>
                  <a:cubicBezTo>
                    <a:pt x="0" y="3289"/>
                    <a:pt x="467" y="3479"/>
                    <a:pt x="813" y="3807"/>
                  </a:cubicBezTo>
                  <a:cubicBezTo>
                    <a:pt x="1327" y="4309"/>
                    <a:pt x="1837" y="4480"/>
                    <a:pt x="2344" y="4480"/>
                  </a:cubicBezTo>
                  <a:cubicBezTo>
                    <a:pt x="3164" y="4480"/>
                    <a:pt x="3976" y="4032"/>
                    <a:pt x="4787" y="3807"/>
                  </a:cubicBezTo>
                  <a:lnTo>
                    <a:pt x="5081" y="3514"/>
                  </a:lnTo>
                  <a:cubicBezTo>
                    <a:pt x="5237" y="2788"/>
                    <a:pt x="5098" y="1924"/>
                    <a:pt x="6204" y="1734"/>
                  </a:cubicBezTo>
                  <a:cubicBezTo>
                    <a:pt x="6464" y="1699"/>
                    <a:pt x="6481" y="1129"/>
                    <a:pt x="6222" y="921"/>
                  </a:cubicBezTo>
                  <a:cubicBezTo>
                    <a:pt x="5644" y="436"/>
                    <a:pt x="5027" y="0"/>
                    <a:pt x="42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797" name="Google Shape;797;p60"/>
            <p:cNvSpPr/>
            <p:nvPr/>
          </p:nvSpPr>
          <p:spPr>
            <a:xfrm>
              <a:off x="1688900" y="2603450"/>
              <a:ext cx="165050" cy="73950"/>
            </a:xfrm>
            <a:custGeom>
              <a:avLst/>
              <a:gdLst/>
              <a:ahLst/>
              <a:cxnLst/>
              <a:rect l="l" t="t" r="r" b="b"/>
              <a:pathLst>
                <a:path w="6602" h="2958" extrusionOk="0">
                  <a:moveTo>
                    <a:pt x="2842" y="0"/>
                  </a:moveTo>
                  <a:cubicBezTo>
                    <a:pt x="2588" y="0"/>
                    <a:pt x="2332" y="28"/>
                    <a:pt x="2074" y="87"/>
                  </a:cubicBezTo>
                  <a:cubicBezTo>
                    <a:pt x="1452" y="225"/>
                    <a:pt x="1055" y="1331"/>
                    <a:pt x="225" y="1694"/>
                  </a:cubicBezTo>
                  <a:cubicBezTo>
                    <a:pt x="0" y="1798"/>
                    <a:pt x="277" y="2247"/>
                    <a:pt x="536" y="2454"/>
                  </a:cubicBezTo>
                  <a:cubicBezTo>
                    <a:pt x="957" y="2789"/>
                    <a:pt x="2162" y="2958"/>
                    <a:pt x="3373" y="2958"/>
                  </a:cubicBezTo>
                  <a:cubicBezTo>
                    <a:pt x="4599" y="2958"/>
                    <a:pt x="5830" y="2785"/>
                    <a:pt x="6256" y="2437"/>
                  </a:cubicBezTo>
                  <a:cubicBezTo>
                    <a:pt x="6395" y="2282"/>
                    <a:pt x="6515" y="2109"/>
                    <a:pt x="6602" y="1919"/>
                  </a:cubicBezTo>
                  <a:cubicBezTo>
                    <a:pt x="6481" y="1711"/>
                    <a:pt x="6429" y="1469"/>
                    <a:pt x="6291" y="1366"/>
                  </a:cubicBezTo>
                  <a:cubicBezTo>
                    <a:pt x="5231" y="636"/>
                    <a:pt x="4065" y="0"/>
                    <a:pt x="28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798" name="Google Shape;798;p60"/>
            <p:cNvSpPr/>
            <p:nvPr/>
          </p:nvSpPr>
          <p:spPr>
            <a:xfrm>
              <a:off x="1922200" y="1344925"/>
              <a:ext cx="129625" cy="64525"/>
            </a:xfrm>
            <a:custGeom>
              <a:avLst/>
              <a:gdLst/>
              <a:ahLst/>
              <a:cxnLst/>
              <a:rect l="l" t="t" r="r" b="b"/>
              <a:pathLst>
                <a:path w="5185" h="2581" extrusionOk="0">
                  <a:moveTo>
                    <a:pt x="1901" y="1"/>
                  </a:moveTo>
                  <a:lnTo>
                    <a:pt x="1227" y="467"/>
                  </a:lnTo>
                  <a:cubicBezTo>
                    <a:pt x="934" y="1020"/>
                    <a:pt x="0" y="1383"/>
                    <a:pt x="415" y="2144"/>
                  </a:cubicBezTo>
                  <a:cubicBezTo>
                    <a:pt x="602" y="2475"/>
                    <a:pt x="838" y="2581"/>
                    <a:pt x="1096" y="2581"/>
                  </a:cubicBezTo>
                  <a:cubicBezTo>
                    <a:pt x="1482" y="2581"/>
                    <a:pt x="1915" y="2344"/>
                    <a:pt x="2299" y="2282"/>
                  </a:cubicBezTo>
                  <a:cubicBezTo>
                    <a:pt x="2552" y="2236"/>
                    <a:pt x="2806" y="2213"/>
                    <a:pt x="3064" y="2213"/>
                  </a:cubicBezTo>
                  <a:cubicBezTo>
                    <a:pt x="3194" y="2213"/>
                    <a:pt x="3324" y="2219"/>
                    <a:pt x="3457" y="2230"/>
                  </a:cubicBezTo>
                  <a:cubicBezTo>
                    <a:pt x="3730" y="2245"/>
                    <a:pt x="4039" y="2324"/>
                    <a:pt x="4314" y="2324"/>
                  </a:cubicBezTo>
                  <a:cubicBezTo>
                    <a:pt x="4665" y="2324"/>
                    <a:pt x="4959" y="2195"/>
                    <a:pt x="5047" y="1643"/>
                  </a:cubicBezTo>
                  <a:cubicBezTo>
                    <a:pt x="5185" y="744"/>
                    <a:pt x="4563" y="277"/>
                    <a:pt x="3768" y="122"/>
                  </a:cubicBezTo>
                  <a:cubicBezTo>
                    <a:pt x="3146" y="35"/>
                    <a:pt x="2523" y="1"/>
                    <a:pt x="1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799" name="Google Shape;799;p60"/>
            <p:cNvSpPr/>
            <p:nvPr/>
          </p:nvSpPr>
          <p:spPr>
            <a:xfrm>
              <a:off x="1787825" y="1030550"/>
              <a:ext cx="94250" cy="44825"/>
            </a:xfrm>
            <a:custGeom>
              <a:avLst/>
              <a:gdLst/>
              <a:ahLst/>
              <a:cxnLst/>
              <a:rect l="l" t="t" r="r" b="b"/>
              <a:pathLst>
                <a:path w="3770" h="1793" extrusionOk="0">
                  <a:moveTo>
                    <a:pt x="2929" y="0"/>
                  </a:moveTo>
                  <a:cubicBezTo>
                    <a:pt x="2800" y="0"/>
                    <a:pt x="2676" y="17"/>
                    <a:pt x="2576" y="47"/>
                  </a:cubicBezTo>
                  <a:cubicBezTo>
                    <a:pt x="2412" y="93"/>
                    <a:pt x="2229" y="105"/>
                    <a:pt x="2039" y="105"/>
                  </a:cubicBezTo>
                  <a:cubicBezTo>
                    <a:pt x="1817" y="105"/>
                    <a:pt x="1584" y="88"/>
                    <a:pt x="1360" y="88"/>
                  </a:cubicBezTo>
                  <a:cubicBezTo>
                    <a:pt x="763" y="88"/>
                    <a:pt x="227" y="208"/>
                    <a:pt x="105" y="1084"/>
                  </a:cubicBezTo>
                  <a:cubicBezTo>
                    <a:pt x="1" y="1792"/>
                    <a:pt x="865" y="1688"/>
                    <a:pt x="1504" y="1740"/>
                  </a:cubicBezTo>
                  <a:cubicBezTo>
                    <a:pt x="2265" y="1568"/>
                    <a:pt x="3405" y="1792"/>
                    <a:pt x="3665" y="652"/>
                  </a:cubicBezTo>
                  <a:cubicBezTo>
                    <a:pt x="3769" y="167"/>
                    <a:pt x="3329" y="0"/>
                    <a:pt x="29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800" name="Google Shape;800;p60"/>
            <p:cNvSpPr/>
            <p:nvPr/>
          </p:nvSpPr>
          <p:spPr>
            <a:xfrm>
              <a:off x="1870350" y="2639275"/>
              <a:ext cx="59225" cy="44325"/>
            </a:xfrm>
            <a:custGeom>
              <a:avLst/>
              <a:gdLst/>
              <a:ahLst/>
              <a:cxnLst/>
              <a:rect l="l" t="t" r="r" b="b"/>
              <a:pathLst>
                <a:path w="2369" h="1773" extrusionOk="0">
                  <a:moveTo>
                    <a:pt x="922" y="1"/>
                  </a:moveTo>
                  <a:cubicBezTo>
                    <a:pt x="435" y="1"/>
                    <a:pt x="1" y="156"/>
                    <a:pt x="1" y="762"/>
                  </a:cubicBezTo>
                  <a:cubicBezTo>
                    <a:pt x="1" y="1414"/>
                    <a:pt x="337" y="1773"/>
                    <a:pt x="982" y="1773"/>
                  </a:cubicBezTo>
                  <a:cubicBezTo>
                    <a:pt x="1038" y="1773"/>
                    <a:pt x="1097" y="1770"/>
                    <a:pt x="1158" y="1765"/>
                  </a:cubicBezTo>
                  <a:cubicBezTo>
                    <a:pt x="1711" y="1730"/>
                    <a:pt x="2368" y="1678"/>
                    <a:pt x="2299" y="901"/>
                  </a:cubicBezTo>
                  <a:cubicBezTo>
                    <a:pt x="2264" y="175"/>
                    <a:pt x="1642" y="2"/>
                    <a:pt x="1003" y="2"/>
                  </a:cubicBezTo>
                  <a:cubicBezTo>
                    <a:pt x="976" y="1"/>
                    <a:pt x="949" y="1"/>
                    <a:pt x="9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801" name="Google Shape;801;p60"/>
            <p:cNvSpPr/>
            <p:nvPr/>
          </p:nvSpPr>
          <p:spPr>
            <a:xfrm>
              <a:off x="2264800" y="4630125"/>
              <a:ext cx="62675" cy="39225"/>
            </a:xfrm>
            <a:custGeom>
              <a:avLst/>
              <a:gdLst/>
              <a:ahLst/>
              <a:cxnLst/>
              <a:rect l="l" t="t" r="r" b="b"/>
              <a:pathLst>
                <a:path w="2507" h="1569" extrusionOk="0">
                  <a:moveTo>
                    <a:pt x="1176" y="52"/>
                  </a:moveTo>
                  <a:cubicBezTo>
                    <a:pt x="675" y="87"/>
                    <a:pt x="1" y="1"/>
                    <a:pt x="1" y="813"/>
                  </a:cubicBezTo>
                  <a:cubicBezTo>
                    <a:pt x="1" y="1241"/>
                    <a:pt x="341" y="1568"/>
                    <a:pt x="742" y="1568"/>
                  </a:cubicBezTo>
                  <a:cubicBezTo>
                    <a:pt x="811" y="1568"/>
                    <a:pt x="881" y="1559"/>
                    <a:pt x="951" y="1539"/>
                  </a:cubicBezTo>
                  <a:cubicBezTo>
                    <a:pt x="1077" y="1515"/>
                    <a:pt x="1221" y="1513"/>
                    <a:pt x="1369" y="1513"/>
                  </a:cubicBezTo>
                  <a:cubicBezTo>
                    <a:pt x="1403" y="1513"/>
                    <a:pt x="1437" y="1513"/>
                    <a:pt x="1471" y="1513"/>
                  </a:cubicBezTo>
                  <a:cubicBezTo>
                    <a:pt x="1947" y="1513"/>
                    <a:pt x="2434" y="1491"/>
                    <a:pt x="2472" y="830"/>
                  </a:cubicBezTo>
                  <a:cubicBezTo>
                    <a:pt x="2506" y="52"/>
                    <a:pt x="1781" y="87"/>
                    <a:pt x="1176" y="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802" name="Google Shape;802;p60"/>
            <p:cNvSpPr/>
            <p:nvPr/>
          </p:nvSpPr>
          <p:spPr>
            <a:xfrm>
              <a:off x="1604225" y="2645350"/>
              <a:ext cx="56175" cy="38275"/>
            </a:xfrm>
            <a:custGeom>
              <a:avLst/>
              <a:gdLst/>
              <a:ahLst/>
              <a:cxnLst/>
              <a:rect l="l" t="t" r="r" b="b"/>
              <a:pathLst>
                <a:path w="2247" h="1531" extrusionOk="0">
                  <a:moveTo>
                    <a:pt x="1003" y="1"/>
                  </a:moveTo>
                  <a:cubicBezTo>
                    <a:pt x="536" y="35"/>
                    <a:pt x="0" y="1"/>
                    <a:pt x="17" y="554"/>
                  </a:cubicBezTo>
                  <a:cubicBezTo>
                    <a:pt x="17" y="1297"/>
                    <a:pt x="640" y="1452"/>
                    <a:pt x="1262" y="1522"/>
                  </a:cubicBezTo>
                  <a:cubicBezTo>
                    <a:pt x="1319" y="1528"/>
                    <a:pt x="1377" y="1531"/>
                    <a:pt x="1434" y="1531"/>
                  </a:cubicBezTo>
                  <a:cubicBezTo>
                    <a:pt x="1857" y="1531"/>
                    <a:pt x="2247" y="1352"/>
                    <a:pt x="2247" y="865"/>
                  </a:cubicBezTo>
                  <a:cubicBezTo>
                    <a:pt x="2247" y="18"/>
                    <a:pt x="1504" y="139"/>
                    <a:pt x="10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803" name="Google Shape;803;p60"/>
            <p:cNvSpPr/>
            <p:nvPr/>
          </p:nvSpPr>
          <p:spPr>
            <a:xfrm>
              <a:off x="7045475" y="3384250"/>
              <a:ext cx="47375" cy="53550"/>
            </a:xfrm>
            <a:custGeom>
              <a:avLst/>
              <a:gdLst/>
              <a:ahLst/>
              <a:cxnLst/>
              <a:rect l="l" t="t" r="r" b="b"/>
              <a:pathLst>
                <a:path w="1895" h="2142" extrusionOk="0">
                  <a:moveTo>
                    <a:pt x="416" y="1"/>
                  </a:moveTo>
                  <a:cubicBezTo>
                    <a:pt x="93" y="1"/>
                    <a:pt x="0" y="338"/>
                    <a:pt x="63" y="618"/>
                  </a:cubicBezTo>
                  <a:cubicBezTo>
                    <a:pt x="201" y="1292"/>
                    <a:pt x="339" y="2035"/>
                    <a:pt x="1203" y="2139"/>
                  </a:cubicBezTo>
                  <a:cubicBezTo>
                    <a:pt x="1224" y="2141"/>
                    <a:pt x="1245" y="2142"/>
                    <a:pt x="1265" y="2142"/>
                  </a:cubicBezTo>
                  <a:cubicBezTo>
                    <a:pt x="1645" y="2142"/>
                    <a:pt x="1895" y="1835"/>
                    <a:pt x="1895" y="1327"/>
                  </a:cubicBezTo>
                  <a:cubicBezTo>
                    <a:pt x="1670" y="705"/>
                    <a:pt x="1273" y="169"/>
                    <a:pt x="529" y="13"/>
                  </a:cubicBezTo>
                  <a:cubicBezTo>
                    <a:pt x="489" y="5"/>
                    <a:pt x="451" y="1"/>
                    <a:pt x="4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804" name="Google Shape;804;p60"/>
            <p:cNvSpPr/>
            <p:nvPr/>
          </p:nvSpPr>
          <p:spPr>
            <a:xfrm>
              <a:off x="4291500" y="1250400"/>
              <a:ext cx="54900" cy="37900"/>
            </a:xfrm>
            <a:custGeom>
              <a:avLst/>
              <a:gdLst/>
              <a:ahLst/>
              <a:cxnLst/>
              <a:rect l="l" t="t" r="r" b="b"/>
              <a:pathLst>
                <a:path w="2196" h="1516" extrusionOk="0">
                  <a:moveTo>
                    <a:pt x="1013" y="0"/>
                  </a:moveTo>
                  <a:cubicBezTo>
                    <a:pt x="676" y="0"/>
                    <a:pt x="369" y="181"/>
                    <a:pt x="190" y="464"/>
                  </a:cubicBezTo>
                  <a:cubicBezTo>
                    <a:pt x="0" y="706"/>
                    <a:pt x="35" y="1034"/>
                    <a:pt x="259" y="1224"/>
                  </a:cubicBezTo>
                  <a:cubicBezTo>
                    <a:pt x="466" y="1444"/>
                    <a:pt x="678" y="1515"/>
                    <a:pt x="892" y="1515"/>
                  </a:cubicBezTo>
                  <a:cubicBezTo>
                    <a:pt x="1233" y="1515"/>
                    <a:pt x="1579" y="1336"/>
                    <a:pt x="1919" y="1293"/>
                  </a:cubicBezTo>
                  <a:cubicBezTo>
                    <a:pt x="2195" y="567"/>
                    <a:pt x="1901" y="153"/>
                    <a:pt x="1175" y="14"/>
                  </a:cubicBezTo>
                  <a:cubicBezTo>
                    <a:pt x="1121" y="5"/>
                    <a:pt x="1066" y="0"/>
                    <a:pt x="10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805" name="Google Shape;805;p60"/>
            <p:cNvSpPr/>
            <p:nvPr/>
          </p:nvSpPr>
          <p:spPr>
            <a:xfrm>
              <a:off x="6323375" y="3314875"/>
              <a:ext cx="50125" cy="37325"/>
            </a:xfrm>
            <a:custGeom>
              <a:avLst/>
              <a:gdLst/>
              <a:ahLst/>
              <a:cxnLst/>
              <a:rect l="l" t="t" r="r" b="b"/>
              <a:pathLst>
                <a:path w="2005" h="1493" extrusionOk="0">
                  <a:moveTo>
                    <a:pt x="754" y="1"/>
                  </a:moveTo>
                  <a:cubicBezTo>
                    <a:pt x="409" y="1"/>
                    <a:pt x="93" y="129"/>
                    <a:pt x="52" y="542"/>
                  </a:cubicBezTo>
                  <a:cubicBezTo>
                    <a:pt x="0" y="1198"/>
                    <a:pt x="536" y="1371"/>
                    <a:pt x="1106" y="1492"/>
                  </a:cubicBezTo>
                  <a:cubicBezTo>
                    <a:pt x="1504" y="1475"/>
                    <a:pt x="1988" y="1440"/>
                    <a:pt x="1988" y="905"/>
                  </a:cubicBezTo>
                  <a:cubicBezTo>
                    <a:pt x="2005" y="317"/>
                    <a:pt x="1504" y="110"/>
                    <a:pt x="1020" y="23"/>
                  </a:cubicBezTo>
                  <a:cubicBezTo>
                    <a:pt x="932" y="9"/>
                    <a:pt x="842" y="1"/>
                    <a:pt x="7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806" name="Google Shape;806;p60"/>
            <p:cNvSpPr/>
            <p:nvPr/>
          </p:nvSpPr>
          <p:spPr>
            <a:xfrm>
              <a:off x="6680225" y="1890750"/>
              <a:ext cx="46075" cy="42200"/>
            </a:xfrm>
            <a:custGeom>
              <a:avLst/>
              <a:gdLst/>
              <a:ahLst/>
              <a:cxnLst/>
              <a:rect l="l" t="t" r="r" b="b"/>
              <a:pathLst>
                <a:path w="1843" h="1688" extrusionOk="0">
                  <a:moveTo>
                    <a:pt x="1376" y="1"/>
                  </a:moveTo>
                  <a:cubicBezTo>
                    <a:pt x="1345" y="1"/>
                    <a:pt x="1312" y="4"/>
                    <a:pt x="1280" y="11"/>
                  </a:cubicBezTo>
                  <a:cubicBezTo>
                    <a:pt x="675" y="29"/>
                    <a:pt x="156" y="478"/>
                    <a:pt x="70" y="1083"/>
                  </a:cubicBezTo>
                  <a:cubicBezTo>
                    <a:pt x="1" y="1446"/>
                    <a:pt x="208" y="1670"/>
                    <a:pt x="675" y="1688"/>
                  </a:cubicBezTo>
                  <a:cubicBezTo>
                    <a:pt x="1193" y="1480"/>
                    <a:pt x="1643" y="1135"/>
                    <a:pt x="1781" y="513"/>
                  </a:cubicBezTo>
                  <a:cubicBezTo>
                    <a:pt x="1843" y="250"/>
                    <a:pt x="1642" y="1"/>
                    <a:pt x="13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807" name="Google Shape;807;p60"/>
            <p:cNvSpPr/>
            <p:nvPr/>
          </p:nvSpPr>
          <p:spPr>
            <a:xfrm>
              <a:off x="3550975" y="1955400"/>
              <a:ext cx="53600" cy="126175"/>
            </a:xfrm>
            <a:custGeom>
              <a:avLst/>
              <a:gdLst/>
              <a:ahLst/>
              <a:cxnLst/>
              <a:rect l="l" t="t" r="r" b="b"/>
              <a:pathLst>
                <a:path w="2144" h="5047" extrusionOk="0">
                  <a:moveTo>
                    <a:pt x="1297" y="0"/>
                  </a:moveTo>
                  <a:cubicBezTo>
                    <a:pt x="778" y="0"/>
                    <a:pt x="260" y="363"/>
                    <a:pt x="364" y="795"/>
                  </a:cubicBezTo>
                  <a:cubicBezTo>
                    <a:pt x="640" y="1850"/>
                    <a:pt x="122" y="2731"/>
                    <a:pt x="1" y="3491"/>
                  </a:cubicBezTo>
                  <a:cubicBezTo>
                    <a:pt x="70" y="4338"/>
                    <a:pt x="1" y="5047"/>
                    <a:pt x="951" y="5047"/>
                  </a:cubicBezTo>
                  <a:cubicBezTo>
                    <a:pt x="1781" y="5047"/>
                    <a:pt x="1971" y="4476"/>
                    <a:pt x="2040" y="3785"/>
                  </a:cubicBezTo>
                  <a:cubicBezTo>
                    <a:pt x="2144" y="2748"/>
                    <a:pt x="1642" y="1746"/>
                    <a:pt x="1936" y="692"/>
                  </a:cubicBezTo>
                  <a:cubicBezTo>
                    <a:pt x="2023" y="381"/>
                    <a:pt x="1712" y="0"/>
                    <a:pt x="12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808" name="Google Shape;808;p60"/>
            <p:cNvSpPr/>
            <p:nvPr/>
          </p:nvSpPr>
          <p:spPr>
            <a:xfrm>
              <a:off x="3910000" y="2161475"/>
              <a:ext cx="93775" cy="45400"/>
            </a:xfrm>
            <a:custGeom>
              <a:avLst/>
              <a:gdLst/>
              <a:ahLst/>
              <a:cxnLst/>
              <a:rect l="l" t="t" r="r" b="b"/>
              <a:pathLst>
                <a:path w="3751" h="1816" extrusionOk="0">
                  <a:moveTo>
                    <a:pt x="1383" y="1"/>
                  </a:moveTo>
                  <a:cubicBezTo>
                    <a:pt x="778" y="87"/>
                    <a:pt x="1" y="18"/>
                    <a:pt x="122" y="640"/>
                  </a:cubicBezTo>
                  <a:cubicBezTo>
                    <a:pt x="329" y="1625"/>
                    <a:pt x="1297" y="1815"/>
                    <a:pt x="2195" y="1815"/>
                  </a:cubicBezTo>
                  <a:cubicBezTo>
                    <a:pt x="2835" y="1815"/>
                    <a:pt x="3751" y="1712"/>
                    <a:pt x="3613" y="951"/>
                  </a:cubicBezTo>
                  <a:cubicBezTo>
                    <a:pt x="3466" y="240"/>
                    <a:pt x="2970" y="188"/>
                    <a:pt x="2455" y="188"/>
                  </a:cubicBezTo>
                  <a:cubicBezTo>
                    <a:pt x="2366" y="188"/>
                    <a:pt x="2276" y="189"/>
                    <a:pt x="2187" y="189"/>
                  </a:cubicBezTo>
                  <a:cubicBezTo>
                    <a:pt x="1880" y="189"/>
                    <a:pt x="1588" y="170"/>
                    <a:pt x="13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809" name="Google Shape;809;p60"/>
            <p:cNvSpPr/>
            <p:nvPr/>
          </p:nvSpPr>
          <p:spPr>
            <a:xfrm>
              <a:off x="4125600" y="2173875"/>
              <a:ext cx="50575" cy="37600"/>
            </a:xfrm>
            <a:custGeom>
              <a:avLst/>
              <a:gdLst/>
              <a:ahLst/>
              <a:cxnLst/>
              <a:rect l="l" t="t" r="r" b="b"/>
              <a:pathLst>
                <a:path w="2023" h="1504" extrusionOk="0">
                  <a:moveTo>
                    <a:pt x="1294" y="1"/>
                  </a:moveTo>
                  <a:cubicBezTo>
                    <a:pt x="1249" y="1"/>
                    <a:pt x="1204" y="3"/>
                    <a:pt x="1158" y="6"/>
                  </a:cubicBezTo>
                  <a:cubicBezTo>
                    <a:pt x="691" y="144"/>
                    <a:pt x="0" y="109"/>
                    <a:pt x="17" y="904"/>
                  </a:cubicBezTo>
                  <a:cubicBezTo>
                    <a:pt x="17" y="1352"/>
                    <a:pt x="364" y="1503"/>
                    <a:pt x="748" y="1503"/>
                  </a:cubicBezTo>
                  <a:cubicBezTo>
                    <a:pt x="809" y="1503"/>
                    <a:pt x="872" y="1499"/>
                    <a:pt x="933" y="1492"/>
                  </a:cubicBezTo>
                  <a:cubicBezTo>
                    <a:pt x="1486" y="1440"/>
                    <a:pt x="2022" y="1233"/>
                    <a:pt x="2022" y="593"/>
                  </a:cubicBezTo>
                  <a:cubicBezTo>
                    <a:pt x="2022" y="156"/>
                    <a:pt x="1711" y="1"/>
                    <a:pt x="12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810" name="Google Shape;810;p60"/>
            <p:cNvSpPr/>
            <p:nvPr/>
          </p:nvSpPr>
          <p:spPr>
            <a:xfrm>
              <a:off x="3415775" y="2038325"/>
              <a:ext cx="44925" cy="38175"/>
            </a:xfrm>
            <a:custGeom>
              <a:avLst/>
              <a:gdLst/>
              <a:ahLst/>
              <a:cxnLst/>
              <a:rect l="l" t="t" r="r" b="b"/>
              <a:pathLst>
                <a:path w="1797" h="1527" extrusionOk="0">
                  <a:moveTo>
                    <a:pt x="812" y="0"/>
                  </a:moveTo>
                  <a:cubicBezTo>
                    <a:pt x="383" y="0"/>
                    <a:pt x="1" y="211"/>
                    <a:pt x="34" y="710"/>
                  </a:cubicBezTo>
                  <a:cubicBezTo>
                    <a:pt x="34" y="1164"/>
                    <a:pt x="400" y="1527"/>
                    <a:pt x="845" y="1527"/>
                  </a:cubicBezTo>
                  <a:cubicBezTo>
                    <a:pt x="874" y="1527"/>
                    <a:pt x="903" y="1525"/>
                    <a:pt x="933" y="1522"/>
                  </a:cubicBezTo>
                  <a:cubicBezTo>
                    <a:pt x="1382" y="1522"/>
                    <a:pt x="1745" y="1315"/>
                    <a:pt x="1797" y="796"/>
                  </a:cubicBezTo>
                  <a:cubicBezTo>
                    <a:pt x="1745" y="226"/>
                    <a:pt x="1330" y="19"/>
                    <a:pt x="864" y="1"/>
                  </a:cubicBezTo>
                  <a:cubicBezTo>
                    <a:pt x="847" y="1"/>
                    <a:pt x="829" y="0"/>
                    <a:pt x="8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sp>
        <p:nvSpPr>
          <p:cNvPr id="811" name="Google Shape;811;p60"/>
          <p:cNvSpPr txBox="1">
            <a:spLocks noGrp="1"/>
          </p:cNvSpPr>
          <p:nvPr>
            <p:ph type="title" idx="4294967295"/>
          </p:nvPr>
        </p:nvSpPr>
        <p:spPr>
          <a:xfrm>
            <a:off x="6221888" y="1525000"/>
            <a:ext cx="1796400" cy="415800"/>
          </a:xfrm>
          <a:prstGeom prst="rect">
            <a:avLst/>
          </a:prstGeom>
        </p:spPr>
        <p:txBody>
          <a:bodyPr spcFirstLastPara="1" wrap="square" lIns="91425" tIns="91425" rIns="90000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600" dirty="0">
                <a:cs typeface="B Nazanin" panose="00000400000000000000" pitchFamily="2" charset="-78"/>
              </a:rPr>
              <a:t>عنوان در اینجا</a:t>
            </a:r>
            <a:endParaRPr sz="1600" dirty="0">
              <a:cs typeface="B Nazanin" panose="00000400000000000000" pitchFamily="2" charset="-78"/>
            </a:endParaRPr>
          </a:p>
        </p:txBody>
      </p:sp>
      <p:sp>
        <p:nvSpPr>
          <p:cNvPr id="812" name="Google Shape;812;p60"/>
          <p:cNvSpPr txBox="1">
            <a:spLocks noGrp="1"/>
          </p:cNvSpPr>
          <p:nvPr>
            <p:ph type="subTitle" idx="4294967295"/>
          </p:nvPr>
        </p:nvSpPr>
        <p:spPr>
          <a:xfrm>
            <a:off x="6221886" y="1940788"/>
            <a:ext cx="1796400" cy="651000"/>
          </a:xfrm>
          <a:prstGeom prst="rect">
            <a:avLst/>
          </a:prstGeom>
        </p:spPr>
        <p:txBody>
          <a:bodyPr spcFirstLastPara="1" wrap="square" lIns="91425" tIns="91425" rIns="90000" bIns="91425" anchor="ctr" anchorCtr="0">
            <a:noAutofit/>
          </a:bodyPr>
          <a:lstStyle/>
          <a:p>
            <a:pPr marL="0" lvl="0" indent="0" algn="r" rtl="1">
              <a:spcAft>
                <a:spcPts val="1200"/>
              </a:spcAft>
              <a:buNone/>
            </a:pPr>
            <a:r>
              <a:rPr lang="fa-IR" dirty="0">
                <a:cs typeface="B Nazanin" panose="00000400000000000000" pitchFamily="2" charset="-78"/>
              </a:rPr>
              <a:t>قالب پاورپوینت ژنتیک قابل ویرایش می باشد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813" name="Google Shape;813;p60"/>
          <p:cNvSpPr txBox="1">
            <a:spLocks noGrp="1"/>
          </p:cNvSpPr>
          <p:nvPr>
            <p:ph type="title" idx="4294967295"/>
          </p:nvPr>
        </p:nvSpPr>
        <p:spPr>
          <a:xfrm>
            <a:off x="6221888" y="3039350"/>
            <a:ext cx="1796400" cy="415800"/>
          </a:xfrm>
          <a:prstGeom prst="rect">
            <a:avLst/>
          </a:prstGeom>
        </p:spPr>
        <p:txBody>
          <a:bodyPr spcFirstLastPara="1" wrap="square" lIns="91425" tIns="91425" rIns="90000" bIns="91425" anchor="ctr" anchorCtr="0">
            <a:noAutofit/>
          </a:bodyPr>
          <a:lstStyle/>
          <a:p>
            <a:pPr lvl="0" algn="r" rtl="1"/>
            <a:r>
              <a:rPr lang="fa-IR" sz="1600" dirty="0">
                <a:cs typeface="B Nazanin" panose="00000400000000000000" pitchFamily="2" charset="-78"/>
              </a:rPr>
              <a:t>عنوان در اینجا</a:t>
            </a:r>
          </a:p>
        </p:txBody>
      </p:sp>
      <p:sp>
        <p:nvSpPr>
          <p:cNvPr id="814" name="Google Shape;814;p60"/>
          <p:cNvSpPr txBox="1">
            <a:spLocks noGrp="1"/>
          </p:cNvSpPr>
          <p:nvPr>
            <p:ph type="subTitle" idx="4294967295"/>
          </p:nvPr>
        </p:nvSpPr>
        <p:spPr>
          <a:xfrm>
            <a:off x="6221886" y="3455138"/>
            <a:ext cx="1796400" cy="651000"/>
          </a:xfrm>
          <a:prstGeom prst="rect">
            <a:avLst/>
          </a:prstGeom>
        </p:spPr>
        <p:txBody>
          <a:bodyPr spcFirstLastPara="1" wrap="square" lIns="91425" tIns="91425" rIns="90000" bIns="91425" anchor="ctr" anchorCtr="0">
            <a:noAutofit/>
          </a:bodyPr>
          <a:lstStyle/>
          <a:p>
            <a:pPr marL="0" lvl="0" indent="0" algn="r" rtl="1">
              <a:lnSpc>
                <a:spcPct val="100000"/>
              </a:lnSpc>
              <a:buNone/>
            </a:pPr>
            <a:r>
              <a:rPr lang="fa-IR" dirty="0">
                <a:cs typeface="B Nazanin" panose="00000400000000000000" pitchFamily="2" charset="-78"/>
              </a:rPr>
              <a:t>قالب پاورپوینت ژنتیک قابل ویرایش می باشد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815" name="Google Shape;815;p60"/>
          <p:cNvSpPr/>
          <p:nvPr/>
        </p:nvSpPr>
        <p:spPr>
          <a:xfrm>
            <a:off x="8308800" y="1840232"/>
            <a:ext cx="230400" cy="229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816" name="Google Shape;816;p60"/>
          <p:cNvSpPr/>
          <p:nvPr/>
        </p:nvSpPr>
        <p:spPr>
          <a:xfrm>
            <a:off x="8308800" y="3355132"/>
            <a:ext cx="230400" cy="22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817" name="Google Shape;817;p60"/>
          <p:cNvSpPr/>
          <p:nvPr/>
        </p:nvSpPr>
        <p:spPr>
          <a:xfrm>
            <a:off x="4435763" y="2261750"/>
            <a:ext cx="141900" cy="141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818" name="Google Shape;818;p60"/>
          <p:cNvSpPr/>
          <p:nvPr/>
        </p:nvSpPr>
        <p:spPr>
          <a:xfrm>
            <a:off x="3769013" y="1940800"/>
            <a:ext cx="141900" cy="141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819" name="Google Shape;819;p60"/>
          <p:cNvSpPr/>
          <p:nvPr/>
        </p:nvSpPr>
        <p:spPr>
          <a:xfrm>
            <a:off x="3140363" y="2501100"/>
            <a:ext cx="141900" cy="141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820" name="Google Shape;820;p60"/>
          <p:cNvSpPr/>
          <p:nvPr/>
        </p:nvSpPr>
        <p:spPr>
          <a:xfrm>
            <a:off x="1806863" y="2082100"/>
            <a:ext cx="141900" cy="141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821" name="Google Shape;821;p60"/>
          <p:cNvSpPr/>
          <p:nvPr/>
        </p:nvSpPr>
        <p:spPr>
          <a:xfrm>
            <a:off x="2111663" y="2815525"/>
            <a:ext cx="141900" cy="141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pic>
        <p:nvPicPr>
          <p:cNvPr id="822" name="Google Shape;822;p60"/>
          <p:cNvPicPr preferRelativeResize="0"/>
          <p:nvPr/>
        </p:nvPicPr>
        <p:blipFill rotWithShape="1">
          <a:blip r:embed="rId3">
            <a:alphaModFix/>
          </a:blip>
          <a:srcRect l="12896" r="34444" b="16022"/>
          <a:stretch/>
        </p:blipFill>
        <p:spPr>
          <a:xfrm rot="10800000" flipH="1">
            <a:off x="-9525" y="-1"/>
            <a:ext cx="1696200" cy="2705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p6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rtl="1"/>
            <a:r>
              <a:rPr lang="fa-IR" dirty="0">
                <a:latin typeface="Lato Light"/>
                <a:ea typeface="Lato Light"/>
                <a:cs typeface="B Nazanin" panose="00000400000000000000" pitchFamily="2" charset="-78"/>
                <a:sym typeface="Lato Light"/>
              </a:rPr>
              <a:t>کد </a:t>
            </a:r>
            <a:r>
              <a:rPr lang="en-US" dirty="0">
                <a:latin typeface="Lato Light"/>
                <a:ea typeface="Lato Light"/>
                <a:cs typeface="B Nazanin" panose="00000400000000000000" pitchFamily="2" charset="-78"/>
                <a:sym typeface="Lato Light"/>
              </a:rPr>
              <a:t>DNA</a:t>
            </a:r>
            <a:endParaRPr b="1" dirty="0">
              <a:cs typeface="B Nazanin" panose="00000400000000000000" pitchFamily="2" charset="-78"/>
            </a:endParaRPr>
          </a:p>
        </p:txBody>
      </p:sp>
      <p:graphicFrame>
        <p:nvGraphicFramePr>
          <p:cNvPr id="828" name="Google Shape;828;p61"/>
          <p:cNvGraphicFramePr/>
          <p:nvPr/>
        </p:nvGraphicFramePr>
        <p:xfrm>
          <a:off x="941100" y="1406396"/>
          <a:ext cx="4950350" cy="3211125"/>
        </p:xfrm>
        <a:graphic>
          <a:graphicData uri="http://schemas.openxmlformats.org/drawingml/2006/table">
            <a:tbl>
              <a:tblPr>
                <a:noFill/>
                <a:tableStyleId>{00B4060B-B983-4A83-BE65-192BC0ACDFB2}</a:tableStyleId>
              </a:tblPr>
              <a:tblGrid>
                <a:gridCol w="216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3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3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3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34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18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lt1"/>
                        </a:solidFill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T</a:t>
                      </a:r>
                      <a:endParaRPr b="1">
                        <a:solidFill>
                          <a:schemeClr val="lt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C</a:t>
                      </a:r>
                      <a:endParaRPr b="1">
                        <a:solidFill>
                          <a:schemeClr val="lt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A</a:t>
                      </a:r>
                      <a:endParaRPr b="1">
                        <a:solidFill>
                          <a:schemeClr val="lt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G</a:t>
                      </a:r>
                      <a:endParaRPr b="1">
                        <a:solidFill>
                          <a:schemeClr val="lt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8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T</a:t>
                      </a:r>
                      <a:endParaRPr b="1">
                        <a:solidFill>
                          <a:schemeClr val="lt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ttt </a:t>
                      </a:r>
                      <a:endParaRPr sz="1200">
                        <a:solidFill>
                          <a:schemeClr val="lt1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ttc</a:t>
                      </a:r>
                      <a:endParaRPr sz="1200">
                        <a:solidFill>
                          <a:schemeClr val="lt1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tta</a:t>
                      </a:r>
                      <a:endParaRPr sz="1200">
                        <a:solidFill>
                          <a:schemeClr val="lt1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ttg</a:t>
                      </a:r>
                      <a:endParaRPr sz="1200">
                        <a:solidFill>
                          <a:schemeClr val="lt1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solidFill>
                            <a:schemeClr val="lt2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tct </a:t>
                      </a:r>
                      <a:endParaRPr sz="1200" dirty="0">
                        <a:solidFill>
                          <a:schemeClr val="lt2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solidFill>
                            <a:schemeClr val="lt2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tcc</a:t>
                      </a:r>
                      <a:endParaRPr sz="1200" dirty="0">
                        <a:solidFill>
                          <a:schemeClr val="lt2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solidFill>
                            <a:schemeClr val="lt2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tca</a:t>
                      </a:r>
                      <a:endParaRPr sz="1200" dirty="0">
                        <a:solidFill>
                          <a:schemeClr val="lt2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solidFill>
                            <a:schemeClr val="lt2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tcg</a:t>
                      </a:r>
                      <a:endParaRPr sz="1200" dirty="0">
                        <a:solidFill>
                          <a:schemeClr val="lt2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solidFill>
                            <a:schemeClr val="lt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tat </a:t>
                      </a:r>
                      <a:endParaRPr sz="1200" dirty="0">
                        <a:solidFill>
                          <a:schemeClr val="lt1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solidFill>
                            <a:schemeClr val="lt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tac</a:t>
                      </a:r>
                      <a:endParaRPr sz="1200" dirty="0">
                        <a:solidFill>
                          <a:schemeClr val="lt1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solidFill>
                            <a:schemeClr val="lt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taa</a:t>
                      </a:r>
                      <a:endParaRPr sz="1200" dirty="0">
                        <a:solidFill>
                          <a:schemeClr val="lt1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solidFill>
                            <a:schemeClr val="lt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tag</a:t>
                      </a:r>
                      <a:endParaRPr sz="1200" dirty="0">
                        <a:solidFill>
                          <a:schemeClr val="lt1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solidFill>
                            <a:schemeClr val="lt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tgt </a:t>
                      </a:r>
                      <a:endParaRPr sz="1200" dirty="0">
                        <a:solidFill>
                          <a:schemeClr val="lt1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solidFill>
                            <a:schemeClr val="lt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tgc</a:t>
                      </a:r>
                      <a:endParaRPr sz="1200" dirty="0">
                        <a:solidFill>
                          <a:schemeClr val="lt1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solidFill>
                            <a:schemeClr val="lt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tga</a:t>
                      </a:r>
                      <a:endParaRPr sz="1200" dirty="0">
                        <a:solidFill>
                          <a:schemeClr val="lt1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solidFill>
                            <a:schemeClr val="lt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tgg</a:t>
                      </a:r>
                      <a:endParaRPr sz="1200" dirty="0">
                        <a:solidFill>
                          <a:schemeClr val="lt1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8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C</a:t>
                      </a:r>
                      <a:endParaRPr b="1">
                        <a:solidFill>
                          <a:schemeClr val="lt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2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ctt </a:t>
                      </a:r>
                      <a:endParaRPr sz="1200">
                        <a:solidFill>
                          <a:schemeClr val="lt2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2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ctc</a:t>
                      </a:r>
                      <a:endParaRPr sz="1200">
                        <a:solidFill>
                          <a:schemeClr val="lt2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2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cta</a:t>
                      </a:r>
                      <a:endParaRPr sz="1200">
                        <a:solidFill>
                          <a:schemeClr val="lt2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2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ctg</a:t>
                      </a:r>
                      <a:endParaRPr sz="1200">
                        <a:solidFill>
                          <a:schemeClr val="lt2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5FFFF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2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cct </a:t>
                      </a:r>
                      <a:endParaRPr sz="1200">
                        <a:solidFill>
                          <a:schemeClr val="lt2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2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ccc</a:t>
                      </a:r>
                      <a:endParaRPr sz="1200">
                        <a:solidFill>
                          <a:schemeClr val="lt2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2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cca</a:t>
                      </a:r>
                      <a:endParaRPr sz="1200">
                        <a:solidFill>
                          <a:schemeClr val="lt2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2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ccg</a:t>
                      </a:r>
                      <a:endParaRPr sz="1200">
                        <a:solidFill>
                          <a:schemeClr val="lt2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95FFFF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solidFill>
                            <a:schemeClr val="lt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cat </a:t>
                      </a:r>
                      <a:endParaRPr sz="1200" dirty="0">
                        <a:solidFill>
                          <a:schemeClr val="lt1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solidFill>
                            <a:schemeClr val="lt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cac</a:t>
                      </a:r>
                      <a:endParaRPr sz="1200" dirty="0">
                        <a:solidFill>
                          <a:schemeClr val="lt1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solidFill>
                            <a:schemeClr val="lt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caa</a:t>
                      </a:r>
                      <a:endParaRPr sz="1200" dirty="0">
                        <a:solidFill>
                          <a:schemeClr val="lt1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solidFill>
                            <a:schemeClr val="lt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cag</a:t>
                      </a:r>
                      <a:endParaRPr sz="1200" dirty="0">
                        <a:solidFill>
                          <a:schemeClr val="lt1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2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cgt </a:t>
                      </a:r>
                      <a:endParaRPr sz="1200">
                        <a:solidFill>
                          <a:schemeClr val="lt2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2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cgc</a:t>
                      </a:r>
                      <a:endParaRPr sz="1200">
                        <a:solidFill>
                          <a:schemeClr val="lt2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2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cga</a:t>
                      </a:r>
                      <a:endParaRPr sz="1200">
                        <a:solidFill>
                          <a:schemeClr val="lt2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2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cgg</a:t>
                      </a:r>
                      <a:endParaRPr sz="1200">
                        <a:solidFill>
                          <a:schemeClr val="lt2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8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A </a:t>
                      </a:r>
                      <a:endParaRPr b="1">
                        <a:solidFill>
                          <a:schemeClr val="lt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att </a:t>
                      </a:r>
                      <a:endParaRPr sz="1200">
                        <a:solidFill>
                          <a:schemeClr val="lt1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atc</a:t>
                      </a:r>
                      <a:endParaRPr sz="1200">
                        <a:solidFill>
                          <a:schemeClr val="lt1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ata</a:t>
                      </a:r>
                      <a:endParaRPr sz="1200">
                        <a:solidFill>
                          <a:schemeClr val="lt1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atg</a:t>
                      </a:r>
                      <a:endParaRPr sz="1200">
                        <a:solidFill>
                          <a:schemeClr val="lt1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2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act </a:t>
                      </a:r>
                      <a:endParaRPr sz="1200">
                        <a:solidFill>
                          <a:schemeClr val="lt2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2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acc</a:t>
                      </a:r>
                      <a:endParaRPr sz="1200">
                        <a:solidFill>
                          <a:schemeClr val="lt2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2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aca</a:t>
                      </a:r>
                      <a:endParaRPr sz="1200">
                        <a:solidFill>
                          <a:schemeClr val="lt2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2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acg</a:t>
                      </a:r>
                      <a:endParaRPr sz="1200">
                        <a:solidFill>
                          <a:schemeClr val="lt2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aat </a:t>
                      </a:r>
                      <a:endParaRPr sz="1200">
                        <a:solidFill>
                          <a:schemeClr val="lt1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aac</a:t>
                      </a:r>
                      <a:endParaRPr sz="1200">
                        <a:solidFill>
                          <a:schemeClr val="lt1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aaa</a:t>
                      </a:r>
                      <a:endParaRPr sz="1200">
                        <a:solidFill>
                          <a:schemeClr val="lt1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aag</a:t>
                      </a:r>
                      <a:endParaRPr sz="1200">
                        <a:solidFill>
                          <a:schemeClr val="lt1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agt </a:t>
                      </a:r>
                      <a:endParaRPr sz="1200">
                        <a:solidFill>
                          <a:schemeClr val="lt1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agc</a:t>
                      </a:r>
                      <a:endParaRPr sz="1200">
                        <a:solidFill>
                          <a:schemeClr val="lt1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aga</a:t>
                      </a:r>
                      <a:endParaRPr sz="1200">
                        <a:solidFill>
                          <a:schemeClr val="lt1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agg</a:t>
                      </a:r>
                      <a:endParaRPr sz="1200">
                        <a:solidFill>
                          <a:schemeClr val="lt1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8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G</a:t>
                      </a:r>
                      <a:endParaRPr b="1">
                        <a:solidFill>
                          <a:schemeClr val="lt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0" marR="0" marT="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2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gtt </a:t>
                      </a:r>
                      <a:endParaRPr sz="1200">
                        <a:solidFill>
                          <a:schemeClr val="lt2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2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gtc</a:t>
                      </a:r>
                      <a:endParaRPr sz="1200">
                        <a:solidFill>
                          <a:schemeClr val="lt2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2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gta</a:t>
                      </a:r>
                      <a:endParaRPr sz="1200">
                        <a:solidFill>
                          <a:schemeClr val="lt2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2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gtg</a:t>
                      </a:r>
                      <a:endParaRPr sz="1200">
                        <a:solidFill>
                          <a:schemeClr val="lt2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2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gct </a:t>
                      </a:r>
                      <a:endParaRPr sz="1200">
                        <a:solidFill>
                          <a:schemeClr val="lt2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2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gcc</a:t>
                      </a:r>
                      <a:endParaRPr sz="1200">
                        <a:solidFill>
                          <a:schemeClr val="lt2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2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gca</a:t>
                      </a:r>
                      <a:endParaRPr sz="1200">
                        <a:solidFill>
                          <a:schemeClr val="lt2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2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gcg</a:t>
                      </a:r>
                      <a:endParaRPr sz="1200">
                        <a:solidFill>
                          <a:schemeClr val="lt2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chemeClr val="lt2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gat </a:t>
                      </a:r>
                      <a:endParaRPr sz="1200">
                        <a:solidFill>
                          <a:schemeClr val="lt1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gac</a:t>
                      </a:r>
                      <a:endParaRPr sz="1200">
                        <a:solidFill>
                          <a:schemeClr val="lt1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gaa</a:t>
                      </a:r>
                      <a:endParaRPr sz="1200">
                        <a:solidFill>
                          <a:schemeClr val="lt1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gag</a:t>
                      </a:r>
                      <a:endParaRPr sz="1200">
                        <a:solidFill>
                          <a:schemeClr val="lt1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solidFill>
                            <a:schemeClr val="lt2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ggt </a:t>
                      </a:r>
                      <a:endParaRPr sz="1200" dirty="0">
                        <a:solidFill>
                          <a:schemeClr val="lt2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solidFill>
                            <a:schemeClr val="lt2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ggc</a:t>
                      </a:r>
                      <a:endParaRPr sz="1200" dirty="0">
                        <a:solidFill>
                          <a:schemeClr val="lt2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solidFill>
                            <a:schemeClr val="lt2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gga</a:t>
                      </a:r>
                      <a:endParaRPr sz="1200" dirty="0">
                        <a:solidFill>
                          <a:schemeClr val="lt2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>
                          <a:solidFill>
                            <a:schemeClr val="lt2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ggg</a:t>
                      </a:r>
                      <a:endParaRPr sz="1200" dirty="0">
                        <a:solidFill>
                          <a:schemeClr val="lt2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29" name="Google Shape;829;p61"/>
          <p:cNvSpPr txBox="1"/>
          <p:nvPr/>
        </p:nvSpPr>
        <p:spPr>
          <a:xfrm>
            <a:off x="1157750" y="1188601"/>
            <a:ext cx="4733700" cy="2178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 rtl="1"/>
            <a:r>
              <a:rPr lang="fa-IR" dirty="0">
                <a:solidFill>
                  <a:schemeClr val="lt1"/>
                </a:solidFill>
                <a:latin typeface="Lato Light"/>
                <a:ea typeface="Lato Light"/>
                <a:cs typeface="B Nazanin" panose="00000400000000000000" pitchFamily="2" charset="-78"/>
                <a:sym typeface="Lato Light"/>
              </a:rPr>
              <a:t>موقعیت دوم کدون</a:t>
            </a:r>
            <a:endParaRPr b="1" dirty="0">
              <a:solidFill>
                <a:schemeClr val="lt1"/>
              </a:solidFill>
              <a:latin typeface="Lato"/>
              <a:ea typeface="Lato"/>
              <a:cs typeface="B Nazanin" panose="00000400000000000000" pitchFamily="2" charset="-78"/>
              <a:sym typeface="Lato"/>
            </a:endParaRPr>
          </a:p>
        </p:txBody>
      </p:sp>
      <p:sp>
        <p:nvSpPr>
          <p:cNvPr id="830" name="Google Shape;830;p61"/>
          <p:cNvSpPr txBox="1"/>
          <p:nvPr/>
        </p:nvSpPr>
        <p:spPr>
          <a:xfrm rot="-5400000">
            <a:off x="-664350" y="3012125"/>
            <a:ext cx="2993100" cy="2178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 rtl="1"/>
            <a:r>
              <a:rPr lang="fa-IR" dirty="0">
                <a:solidFill>
                  <a:schemeClr val="lt1"/>
                </a:solidFill>
                <a:latin typeface="Lato Light"/>
                <a:ea typeface="Lato Light"/>
                <a:cs typeface="B Nazanin" panose="00000400000000000000" pitchFamily="2" charset="-78"/>
                <a:sym typeface="Lato Light"/>
              </a:rPr>
              <a:t>موقعیت اول کدون</a:t>
            </a:r>
            <a:endParaRPr b="1" dirty="0">
              <a:solidFill>
                <a:schemeClr val="lt1"/>
              </a:solidFill>
              <a:latin typeface="Lato"/>
              <a:ea typeface="Lato"/>
              <a:cs typeface="B Nazanin" panose="00000400000000000000" pitchFamily="2" charset="-78"/>
              <a:sym typeface="Lato"/>
            </a:endParaRPr>
          </a:p>
        </p:txBody>
      </p:sp>
      <p:sp>
        <p:nvSpPr>
          <p:cNvPr id="831" name="Google Shape;831;p61"/>
          <p:cNvSpPr txBox="1"/>
          <p:nvPr/>
        </p:nvSpPr>
        <p:spPr>
          <a:xfrm rot="-5400000">
            <a:off x="4504425" y="3012725"/>
            <a:ext cx="2991900" cy="2178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 rtl="1"/>
            <a:r>
              <a:rPr lang="fa-IR" dirty="0">
                <a:solidFill>
                  <a:schemeClr val="lt1"/>
                </a:solidFill>
                <a:latin typeface="Lato Light"/>
                <a:ea typeface="Lato Light"/>
                <a:cs typeface="B Nazanin" panose="00000400000000000000" pitchFamily="2" charset="-78"/>
                <a:sym typeface="Lato Light"/>
              </a:rPr>
              <a:t>موقعیت سوم کدون</a:t>
            </a:r>
            <a:endParaRPr b="1" dirty="0">
              <a:solidFill>
                <a:schemeClr val="lt1"/>
              </a:solidFill>
              <a:latin typeface="Lato"/>
              <a:ea typeface="Lato"/>
              <a:cs typeface="B Nazanin" panose="00000400000000000000" pitchFamily="2" charset="-78"/>
              <a:sym typeface="Lato"/>
            </a:endParaRPr>
          </a:p>
        </p:txBody>
      </p:sp>
      <p:sp>
        <p:nvSpPr>
          <p:cNvPr id="832" name="Google Shape;832;p61"/>
          <p:cNvSpPr txBox="1">
            <a:spLocks noGrp="1"/>
          </p:cNvSpPr>
          <p:nvPr>
            <p:ph type="subTitle" idx="4294967295"/>
          </p:nvPr>
        </p:nvSpPr>
        <p:spPr>
          <a:xfrm>
            <a:off x="6579900" y="1994175"/>
            <a:ext cx="1840800" cy="993900"/>
          </a:xfrm>
          <a:prstGeom prst="rect">
            <a:avLst/>
          </a:prstGeom>
        </p:spPr>
        <p:txBody>
          <a:bodyPr spcFirstLastPara="1" wrap="square" lIns="91425" tIns="91425" rIns="40575" bIns="91425" anchor="ctr" anchorCtr="0">
            <a:noAutofit/>
          </a:bodyPr>
          <a:lstStyle/>
          <a:p>
            <a:pPr marL="0" lvl="0" indent="0" algn="r" rtl="1">
              <a:lnSpc>
                <a:spcPct val="100000"/>
              </a:lnSpc>
              <a:buNone/>
            </a:pPr>
            <a:r>
              <a:rPr lang="fa-IR" dirty="0">
                <a:cs typeface="B Nazanin" panose="00000400000000000000" pitchFamily="2" charset="-78"/>
              </a:rPr>
              <a:t>اسلایدهای حرکتی ابتدایی زنده و جذابیت خاصی به ارائه شما اضافه می کنند و اسلایدهای کمکی کاربردی و قابل ویرایش در اختیار شما قرار دارند</a:t>
            </a:r>
          </a:p>
        </p:txBody>
      </p:sp>
      <p:sp>
        <p:nvSpPr>
          <p:cNvPr id="833" name="Google Shape;833;p61"/>
          <p:cNvSpPr txBox="1">
            <a:spLocks noGrp="1"/>
          </p:cNvSpPr>
          <p:nvPr>
            <p:ph type="subTitle" idx="4294967295"/>
          </p:nvPr>
        </p:nvSpPr>
        <p:spPr>
          <a:xfrm>
            <a:off x="6579900" y="3611338"/>
            <a:ext cx="1840800" cy="99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lnSpc>
                <a:spcPct val="100000"/>
              </a:lnSpc>
              <a:buNone/>
            </a:pPr>
            <a:r>
              <a:rPr lang="fa-IR" dirty="0">
                <a:cs typeface="B Nazanin" panose="00000400000000000000" pitchFamily="2" charset="-78"/>
              </a:rPr>
              <a:t>. پس چرا منتظرید؟ این قالب را دانلود و استفاده کنید تا با استفاده از محتوا و طرح بندی حرفه ای، ارائه های شما به یک سطح بالاتر ارتقا پیدا کنند.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834" name="Google Shape;834;p61"/>
          <p:cNvSpPr/>
          <p:nvPr/>
        </p:nvSpPr>
        <p:spPr>
          <a:xfrm>
            <a:off x="6686525" y="1617955"/>
            <a:ext cx="230400" cy="229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835" name="Google Shape;835;p61"/>
          <p:cNvSpPr/>
          <p:nvPr/>
        </p:nvSpPr>
        <p:spPr>
          <a:xfrm>
            <a:off x="6686525" y="3234405"/>
            <a:ext cx="230400" cy="22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pic>
        <p:nvPicPr>
          <p:cNvPr id="836" name="Google Shape;836;p61"/>
          <p:cNvPicPr preferRelativeResize="0"/>
          <p:nvPr/>
        </p:nvPicPr>
        <p:blipFill rotWithShape="1">
          <a:blip r:embed="rId3">
            <a:alphaModFix/>
          </a:blip>
          <a:srcRect l="19345" t="1380" r="17985" b="1380"/>
          <a:stretch/>
        </p:blipFill>
        <p:spPr>
          <a:xfrm>
            <a:off x="7678900" y="276786"/>
            <a:ext cx="1054648" cy="1090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p62"/>
          <p:cNvSpPr txBox="1">
            <a:spLocks noGrp="1"/>
          </p:cNvSpPr>
          <p:nvPr>
            <p:ph type="title"/>
          </p:nvPr>
        </p:nvSpPr>
        <p:spPr>
          <a:xfrm flipH="1">
            <a:off x="1285613" y="1896150"/>
            <a:ext cx="4383600" cy="12912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lvl="0" algn="r" rtl="1"/>
            <a:r>
              <a:rPr lang="fa-IR" dirty="0">
                <a:latin typeface="Lato Light"/>
                <a:ea typeface="Lato Light"/>
                <a:cs typeface="B Nazanin" panose="00000400000000000000" pitchFamily="2" charset="-78"/>
                <a:sym typeface="Lato Light"/>
              </a:rPr>
              <a:t>ترکیب </a:t>
            </a:r>
            <a:r>
              <a:rPr lang="en-US" dirty="0">
                <a:latin typeface="Lato Light"/>
                <a:ea typeface="Lato Light"/>
                <a:cs typeface="B Nazanin" panose="00000400000000000000" pitchFamily="2" charset="-78"/>
                <a:sym typeface="Lato Light"/>
              </a:rPr>
              <a:t>DNA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842" name="Google Shape;842;p62"/>
          <p:cNvSpPr txBox="1">
            <a:spLocks noGrp="1"/>
          </p:cNvSpPr>
          <p:nvPr>
            <p:ph type="subTitle" idx="1"/>
          </p:nvPr>
        </p:nvSpPr>
        <p:spPr>
          <a:xfrm flipH="1">
            <a:off x="1285613" y="3469400"/>
            <a:ext cx="2840400" cy="716400"/>
          </a:xfrm>
          <a:prstGeom prst="rect">
            <a:avLst/>
          </a:prstGeom>
        </p:spPr>
        <p:txBody>
          <a:bodyPr spcFirstLastPara="1" wrap="square" lIns="90000" tIns="91425" rIns="90000" bIns="91425" anchor="ctr" anchorCtr="0">
            <a:noAutofit/>
          </a:bodyPr>
          <a:lstStyle/>
          <a:p>
            <a:pPr marL="0" lvl="0" indent="0" algn="r" rtl="1"/>
            <a:r>
              <a:rPr lang="fa-IR" dirty="0">
                <a:cs typeface="B Nazanin" panose="00000400000000000000" pitchFamily="2" charset="-78"/>
              </a:rPr>
              <a:t>در صورت نیاز می توانید زیرنویس را در اینجا وارد کنید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843" name="Google Shape;843;p62"/>
          <p:cNvSpPr txBox="1">
            <a:spLocks noGrp="1"/>
          </p:cNvSpPr>
          <p:nvPr>
            <p:ph type="title" idx="2"/>
          </p:nvPr>
        </p:nvSpPr>
        <p:spPr>
          <a:xfrm flipH="1">
            <a:off x="1285613" y="652900"/>
            <a:ext cx="961200" cy="9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cs typeface="B Nazanin" panose="00000400000000000000" pitchFamily="2" charset="-78"/>
              </a:rPr>
              <a:t>04</a:t>
            </a:r>
            <a:endParaRPr>
              <a:cs typeface="B Nazanin" panose="00000400000000000000" pitchFamily="2" charset="-78"/>
            </a:endParaRPr>
          </a:p>
        </p:txBody>
      </p:sp>
      <p:pic>
        <p:nvPicPr>
          <p:cNvPr id="844" name="Google Shape;844;p62"/>
          <p:cNvPicPr preferRelativeResize="0"/>
          <p:nvPr/>
        </p:nvPicPr>
        <p:blipFill rotWithShape="1">
          <a:blip r:embed="rId3">
            <a:alphaModFix/>
          </a:blip>
          <a:srcRect r="30967"/>
          <a:stretch/>
        </p:blipFill>
        <p:spPr>
          <a:xfrm flipH="1">
            <a:off x="6074973" y="0"/>
            <a:ext cx="2840402" cy="4114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63"/>
          <p:cNvSpPr/>
          <p:nvPr/>
        </p:nvSpPr>
        <p:spPr>
          <a:xfrm>
            <a:off x="798462" y="2035675"/>
            <a:ext cx="1182900" cy="1182900"/>
          </a:xfrm>
          <a:prstGeom prst="ellips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850" name="Google Shape;850;p63"/>
          <p:cNvSpPr/>
          <p:nvPr/>
        </p:nvSpPr>
        <p:spPr>
          <a:xfrm>
            <a:off x="798462" y="2035675"/>
            <a:ext cx="1182900" cy="1182900"/>
          </a:xfrm>
          <a:prstGeom prst="arc">
            <a:avLst>
              <a:gd name="adj1" fmla="val 16200000"/>
              <a:gd name="adj2" fmla="val 10143620"/>
            </a:avLst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851" name="Google Shape;851;p63"/>
          <p:cNvSpPr/>
          <p:nvPr/>
        </p:nvSpPr>
        <p:spPr>
          <a:xfrm>
            <a:off x="798462" y="2035675"/>
            <a:ext cx="1182900" cy="1182900"/>
          </a:xfrm>
          <a:prstGeom prst="arc">
            <a:avLst>
              <a:gd name="adj1" fmla="val 16200000"/>
              <a:gd name="adj2" fmla="val 0"/>
            </a:avLst>
          </a:prstGeom>
          <a:noFill/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852" name="Google Shape;852;p6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rtl="1"/>
            <a:r>
              <a:rPr lang="fa-IR" dirty="0">
                <a:latin typeface="Lato Light"/>
                <a:ea typeface="Lato Light"/>
                <a:cs typeface="B Nazanin" panose="00000400000000000000" pitchFamily="2" charset="-78"/>
                <a:sym typeface="Lato Light"/>
              </a:rPr>
              <a:t>آخرین تحقیقات و بررسی ها</a:t>
            </a:r>
            <a:endParaRPr b="0" dirty="0">
              <a:latin typeface="Lato Black"/>
              <a:ea typeface="Lato Black"/>
              <a:cs typeface="B Nazanin" panose="00000400000000000000" pitchFamily="2" charset="-78"/>
              <a:sym typeface="Lato Black"/>
            </a:endParaRPr>
          </a:p>
        </p:txBody>
      </p:sp>
      <p:sp>
        <p:nvSpPr>
          <p:cNvPr id="853" name="Google Shape;853;p63"/>
          <p:cNvSpPr txBox="1"/>
          <p:nvPr/>
        </p:nvSpPr>
        <p:spPr>
          <a:xfrm>
            <a:off x="711312" y="3503477"/>
            <a:ext cx="4104600" cy="9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r" rtl="1">
              <a:buClr>
                <a:schemeClr val="dk1"/>
              </a:buClr>
              <a:buSzPts val="1100"/>
            </a:pPr>
            <a:r>
              <a:rPr lang="fa-IR" dirty="0">
                <a:solidFill>
                  <a:schemeClr val="lt1"/>
                </a:solidFill>
                <a:latin typeface="Montserrat Medium"/>
                <a:ea typeface="Montserrat Medium"/>
                <a:cs typeface="B Nazanin" panose="00000400000000000000" pitchFamily="2" charset="-78"/>
                <a:sym typeface="Montserrat Medium"/>
              </a:rPr>
              <a:t>این قالب پاورپوینت علاوه بر ارائه‌ی اطلاعات جامع و جذاب در زمینه ژنتیک و </a:t>
            </a:r>
            <a:r>
              <a:rPr lang="en-US" dirty="0">
                <a:solidFill>
                  <a:schemeClr val="lt1"/>
                </a:solidFill>
                <a:latin typeface="Montserrat Medium"/>
                <a:ea typeface="Montserrat Medium"/>
                <a:cs typeface="B Nazanin" panose="00000400000000000000" pitchFamily="2" charset="-78"/>
                <a:sym typeface="Montserrat Medium"/>
              </a:rPr>
              <a:t>DNA، </a:t>
            </a:r>
            <a:r>
              <a:rPr lang="fa-IR" dirty="0">
                <a:solidFill>
                  <a:schemeClr val="lt1"/>
                </a:solidFill>
                <a:latin typeface="Montserrat Medium"/>
                <a:ea typeface="Montserrat Medium"/>
                <a:cs typeface="B Nazanin" panose="00000400000000000000" pitchFamily="2" charset="-78"/>
                <a:sym typeface="Montserrat Medium"/>
              </a:rPr>
              <a:t>شامل اسلایدهای حرفه‌ای، متحرك و قابل ويرايش است که تجربه ارائه مطلب بی‌نظیری را برای شما به ارمغان می‌آورد.</a:t>
            </a:r>
          </a:p>
          <a:p>
            <a:pPr lvl="0" algn="r" rtl="1">
              <a:buClr>
                <a:schemeClr val="dk1"/>
              </a:buClr>
              <a:buSzPts val="1100"/>
            </a:pPr>
            <a:endParaRPr lang="fa-IR" dirty="0">
              <a:solidFill>
                <a:schemeClr val="lt1"/>
              </a:solidFill>
              <a:latin typeface="Montserrat Medium"/>
              <a:ea typeface="Montserrat Medium"/>
              <a:cs typeface="B Nazanin" panose="00000400000000000000" pitchFamily="2" charset="-78"/>
              <a:sym typeface="Montserrat Medium"/>
            </a:endParaRPr>
          </a:p>
        </p:txBody>
      </p:sp>
      <p:sp>
        <p:nvSpPr>
          <p:cNvPr id="854" name="Google Shape;854;p63"/>
          <p:cNvSpPr txBox="1"/>
          <p:nvPr/>
        </p:nvSpPr>
        <p:spPr>
          <a:xfrm>
            <a:off x="2621399" y="2469238"/>
            <a:ext cx="1419000" cy="31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0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lt1"/>
                </a:solidFill>
                <a:latin typeface="Lato"/>
                <a:ea typeface="Lato"/>
                <a:cs typeface="B Nazanin" panose="00000400000000000000" pitchFamily="2" charset="-78"/>
                <a:sym typeface="Lato"/>
              </a:rPr>
              <a:t>C</a:t>
            </a:r>
            <a:r>
              <a:rPr lang="en" b="1" baseline="-25000" dirty="0">
                <a:solidFill>
                  <a:schemeClr val="lt1"/>
                </a:solidFill>
                <a:latin typeface="Lato"/>
                <a:ea typeface="Lato"/>
                <a:cs typeface="B Nazanin" panose="00000400000000000000" pitchFamily="2" charset="-78"/>
                <a:sym typeface="Lato"/>
              </a:rPr>
              <a:t>5</a:t>
            </a:r>
            <a:r>
              <a:rPr lang="en" b="1" dirty="0">
                <a:solidFill>
                  <a:schemeClr val="lt1"/>
                </a:solidFill>
                <a:latin typeface="Lato"/>
                <a:ea typeface="Lato"/>
                <a:cs typeface="B Nazanin" panose="00000400000000000000" pitchFamily="2" charset="-78"/>
                <a:sym typeface="Lato"/>
              </a:rPr>
              <a:t>H</a:t>
            </a:r>
            <a:r>
              <a:rPr lang="en" b="1" baseline="-25000" dirty="0">
                <a:solidFill>
                  <a:schemeClr val="lt1"/>
                </a:solidFill>
                <a:latin typeface="Lato"/>
                <a:ea typeface="Lato"/>
                <a:cs typeface="B Nazanin" panose="00000400000000000000" pitchFamily="2" charset="-78"/>
                <a:sym typeface="Lato"/>
              </a:rPr>
              <a:t>10</a:t>
            </a:r>
            <a:r>
              <a:rPr lang="en" b="1" dirty="0">
                <a:solidFill>
                  <a:schemeClr val="lt1"/>
                </a:solidFill>
                <a:latin typeface="Lato"/>
                <a:ea typeface="Lato"/>
                <a:cs typeface="B Nazanin" panose="00000400000000000000" pitchFamily="2" charset="-78"/>
                <a:sym typeface="Lato"/>
              </a:rPr>
              <a:t>O</a:t>
            </a:r>
            <a:r>
              <a:rPr lang="en" b="1" baseline="-25000" dirty="0">
                <a:solidFill>
                  <a:schemeClr val="lt1"/>
                </a:solidFill>
                <a:latin typeface="Lato"/>
                <a:ea typeface="Lato"/>
                <a:cs typeface="B Nazanin" panose="00000400000000000000" pitchFamily="2" charset="-78"/>
                <a:sym typeface="Lato"/>
              </a:rPr>
              <a:t>4</a:t>
            </a:r>
            <a:endParaRPr b="1" dirty="0">
              <a:solidFill>
                <a:schemeClr val="lt1"/>
              </a:solidFill>
              <a:latin typeface="Lato"/>
              <a:ea typeface="Lato"/>
              <a:cs typeface="B Nazanin" panose="00000400000000000000" pitchFamily="2" charset="-78"/>
              <a:sym typeface="Lato"/>
            </a:endParaRPr>
          </a:p>
        </p:txBody>
      </p:sp>
      <p:sp>
        <p:nvSpPr>
          <p:cNvPr id="855" name="Google Shape;855;p63"/>
          <p:cNvSpPr txBox="1"/>
          <p:nvPr/>
        </p:nvSpPr>
        <p:spPr>
          <a:xfrm>
            <a:off x="2635582" y="1968788"/>
            <a:ext cx="1419000" cy="31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0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lt1"/>
                </a:solidFill>
                <a:latin typeface="Lato"/>
                <a:ea typeface="Lato"/>
                <a:cs typeface="B Nazanin" panose="00000400000000000000" pitchFamily="2" charset="-78"/>
                <a:sym typeface="Lato"/>
              </a:rPr>
              <a:t>H₃PO₄</a:t>
            </a:r>
            <a:endParaRPr b="1" dirty="0">
              <a:solidFill>
                <a:schemeClr val="lt1"/>
              </a:solidFill>
              <a:latin typeface="Lato"/>
              <a:ea typeface="Lato"/>
              <a:cs typeface="B Nazanin" panose="00000400000000000000" pitchFamily="2" charset="-78"/>
              <a:sym typeface="Lato"/>
            </a:endParaRPr>
          </a:p>
        </p:txBody>
      </p:sp>
      <p:sp>
        <p:nvSpPr>
          <p:cNvPr id="856" name="Google Shape;856;p63"/>
          <p:cNvSpPr txBox="1"/>
          <p:nvPr/>
        </p:nvSpPr>
        <p:spPr>
          <a:xfrm>
            <a:off x="2621404" y="2969113"/>
            <a:ext cx="1419000" cy="31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ctr" anchorCtr="0">
            <a:noAutofit/>
          </a:bodyPr>
          <a:lstStyle/>
          <a:p>
            <a:pPr lvl="0" algn="r" rtl="1"/>
            <a:r>
              <a:rPr lang="fa-IR" b="1" dirty="0">
                <a:solidFill>
                  <a:schemeClr val="lt1"/>
                </a:solidFill>
                <a:latin typeface="Lato"/>
                <a:ea typeface="Lato"/>
                <a:cs typeface="B Nazanin" panose="00000400000000000000" pitchFamily="2" charset="-78"/>
                <a:sym typeface="Lato"/>
              </a:rPr>
              <a:t>نوکلئوزیدها</a:t>
            </a:r>
            <a:endParaRPr b="1" dirty="0">
              <a:solidFill>
                <a:schemeClr val="lt1"/>
              </a:solidFill>
              <a:latin typeface="Lato"/>
              <a:ea typeface="Lato"/>
              <a:cs typeface="B Nazanin" panose="00000400000000000000" pitchFamily="2" charset="-78"/>
              <a:sym typeface="Lato"/>
            </a:endParaRPr>
          </a:p>
        </p:txBody>
      </p:sp>
      <p:sp>
        <p:nvSpPr>
          <p:cNvPr id="857" name="Google Shape;857;p63"/>
          <p:cNvSpPr txBox="1"/>
          <p:nvPr/>
        </p:nvSpPr>
        <p:spPr>
          <a:xfrm>
            <a:off x="5097212" y="1968225"/>
            <a:ext cx="1043400" cy="31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/>
          <a:p>
            <a:pPr lvl="0" algn="r" rtl="1"/>
            <a:r>
              <a:rPr lang="fa-IR" b="1" dirty="0">
                <a:solidFill>
                  <a:schemeClr val="lt1"/>
                </a:solidFill>
                <a:latin typeface="Lato"/>
                <a:ea typeface="Lato"/>
                <a:cs typeface="B Nazanin" panose="00000400000000000000" pitchFamily="2" charset="-78"/>
                <a:sym typeface="Lato"/>
              </a:rPr>
              <a:t>فلاوین</a:t>
            </a:r>
            <a:endParaRPr b="1" dirty="0">
              <a:solidFill>
                <a:schemeClr val="lt1"/>
              </a:solidFill>
              <a:latin typeface="Lato"/>
              <a:ea typeface="Lato"/>
              <a:cs typeface="B Nazanin" panose="00000400000000000000" pitchFamily="2" charset="-78"/>
              <a:sym typeface="Lato"/>
            </a:endParaRPr>
          </a:p>
        </p:txBody>
      </p:sp>
      <p:sp>
        <p:nvSpPr>
          <p:cNvPr id="858" name="Google Shape;858;p63"/>
          <p:cNvSpPr txBox="1"/>
          <p:nvPr/>
        </p:nvSpPr>
        <p:spPr>
          <a:xfrm>
            <a:off x="5097212" y="2469363"/>
            <a:ext cx="1043400" cy="31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/>
          <a:p>
            <a:pPr lvl="0" algn="r" rtl="1"/>
            <a:r>
              <a:rPr lang="fa-IR" b="1" dirty="0">
                <a:solidFill>
                  <a:schemeClr val="lt1"/>
                </a:solidFill>
                <a:latin typeface="Lato"/>
                <a:ea typeface="Lato"/>
                <a:cs typeface="B Nazanin" panose="00000400000000000000" pitchFamily="2" charset="-78"/>
                <a:sym typeface="Lato"/>
              </a:rPr>
              <a:t>آدنین</a:t>
            </a:r>
            <a:endParaRPr b="1" dirty="0">
              <a:solidFill>
                <a:schemeClr val="lt1"/>
              </a:solidFill>
              <a:latin typeface="Lato"/>
              <a:ea typeface="Lato"/>
              <a:cs typeface="B Nazanin" panose="00000400000000000000" pitchFamily="2" charset="-78"/>
              <a:sym typeface="Lato"/>
            </a:endParaRPr>
          </a:p>
        </p:txBody>
      </p:sp>
      <p:sp>
        <p:nvSpPr>
          <p:cNvPr id="859" name="Google Shape;859;p63"/>
          <p:cNvSpPr txBox="1"/>
          <p:nvPr/>
        </p:nvSpPr>
        <p:spPr>
          <a:xfrm>
            <a:off x="5097212" y="2970501"/>
            <a:ext cx="1043400" cy="31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/>
          <a:p>
            <a:pPr lvl="0" algn="r" rtl="1"/>
            <a:r>
              <a:rPr lang="fa-IR" b="1" dirty="0">
                <a:solidFill>
                  <a:schemeClr val="lt1"/>
                </a:solidFill>
                <a:latin typeface="Lato"/>
                <a:ea typeface="Lato"/>
                <a:cs typeface="B Nazanin" panose="00000400000000000000" pitchFamily="2" charset="-78"/>
                <a:sym typeface="Lato"/>
              </a:rPr>
              <a:t>گوانین</a:t>
            </a:r>
            <a:endParaRPr b="1" dirty="0">
              <a:solidFill>
                <a:schemeClr val="lt1"/>
              </a:solidFill>
              <a:latin typeface="Lato"/>
              <a:ea typeface="Lato"/>
              <a:cs typeface="B Nazanin" panose="00000400000000000000" pitchFamily="2" charset="-78"/>
              <a:sym typeface="Lato"/>
            </a:endParaRPr>
          </a:p>
        </p:txBody>
      </p:sp>
      <p:sp>
        <p:nvSpPr>
          <p:cNvPr id="860" name="Google Shape;860;p63"/>
          <p:cNvSpPr txBox="1"/>
          <p:nvPr/>
        </p:nvSpPr>
        <p:spPr>
          <a:xfrm>
            <a:off x="5097212" y="3471639"/>
            <a:ext cx="1043400" cy="31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/>
          <a:p>
            <a:pPr lvl="0" algn="r" rtl="1"/>
            <a:r>
              <a:rPr lang="fa-IR" b="1" dirty="0">
                <a:solidFill>
                  <a:schemeClr val="lt1"/>
                </a:solidFill>
                <a:latin typeface="Lato"/>
                <a:ea typeface="Lato"/>
                <a:cs typeface="B Nazanin" panose="00000400000000000000" pitchFamily="2" charset="-78"/>
                <a:sym typeface="Lato"/>
              </a:rPr>
              <a:t>تیمین</a:t>
            </a:r>
            <a:endParaRPr b="1" dirty="0">
              <a:solidFill>
                <a:schemeClr val="lt1"/>
              </a:solidFill>
              <a:latin typeface="Lato"/>
              <a:ea typeface="Lato"/>
              <a:cs typeface="B Nazanin" panose="00000400000000000000" pitchFamily="2" charset="-78"/>
              <a:sym typeface="Lato"/>
            </a:endParaRPr>
          </a:p>
        </p:txBody>
      </p:sp>
      <p:sp>
        <p:nvSpPr>
          <p:cNvPr id="861" name="Google Shape;861;p63"/>
          <p:cNvSpPr txBox="1"/>
          <p:nvPr/>
        </p:nvSpPr>
        <p:spPr>
          <a:xfrm>
            <a:off x="7749288" y="1968224"/>
            <a:ext cx="683400" cy="31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Montserrat Medium"/>
                <a:ea typeface="Montserrat Medium"/>
                <a:cs typeface="B Nazanin" panose="00000400000000000000" pitchFamily="2" charset="-78"/>
                <a:sym typeface="Montserrat Medium"/>
              </a:rPr>
              <a:t>95%</a:t>
            </a:r>
            <a:endParaRPr>
              <a:solidFill>
                <a:schemeClr val="lt1"/>
              </a:solidFill>
              <a:latin typeface="Montserrat Medium"/>
              <a:ea typeface="Montserrat Medium"/>
              <a:cs typeface="B Nazanin" panose="00000400000000000000" pitchFamily="2" charset="-78"/>
              <a:sym typeface="Montserrat Medium"/>
            </a:endParaRPr>
          </a:p>
        </p:txBody>
      </p:sp>
      <p:sp>
        <p:nvSpPr>
          <p:cNvPr id="862" name="Google Shape;862;p63"/>
          <p:cNvSpPr txBox="1"/>
          <p:nvPr/>
        </p:nvSpPr>
        <p:spPr>
          <a:xfrm>
            <a:off x="7749288" y="2469364"/>
            <a:ext cx="683400" cy="31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Montserrat Medium"/>
                <a:ea typeface="Montserrat Medium"/>
                <a:cs typeface="B Nazanin" panose="00000400000000000000" pitchFamily="2" charset="-78"/>
                <a:sym typeface="Montserrat Medium"/>
              </a:rPr>
              <a:t>80%</a:t>
            </a:r>
            <a:endParaRPr>
              <a:solidFill>
                <a:schemeClr val="lt1"/>
              </a:solidFill>
              <a:latin typeface="Montserrat Medium"/>
              <a:ea typeface="Montserrat Medium"/>
              <a:cs typeface="B Nazanin" panose="00000400000000000000" pitchFamily="2" charset="-78"/>
              <a:sym typeface="Montserrat Medium"/>
            </a:endParaRPr>
          </a:p>
        </p:txBody>
      </p:sp>
      <p:sp>
        <p:nvSpPr>
          <p:cNvPr id="863" name="Google Shape;863;p63"/>
          <p:cNvSpPr txBox="1"/>
          <p:nvPr/>
        </p:nvSpPr>
        <p:spPr>
          <a:xfrm>
            <a:off x="7749288" y="2970504"/>
            <a:ext cx="683400" cy="31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Montserrat Medium"/>
                <a:ea typeface="Montserrat Medium"/>
                <a:cs typeface="B Nazanin" panose="00000400000000000000" pitchFamily="2" charset="-78"/>
                <a:sym typeface="Montserrat Medium"/>
              </a:rPr>
              <a:t>50%</a:t>
            </a:r>
            <a:endParaRPr>
              <a:solidFill>
                <a:schemeClr val="lt1"/>
              </a:solidFill>
              <a:latin typeface="Montserrat Medium"/>
              <a:ea typeface="Montserrat Medium"/>
              <a:cs typeface="B Nazanin" panose="00000400000000000000" pitchFamily="2" charset="-78"/>
              <a:sym typeface="Montserrat Medium"/>
            </a:endParaRPr>
          </a:p>
        </p:txBody>
      </p:sp>
      <p:sp>
        <p:nvSpPr>
          <p:cNvPr id="864" name="Google Shape;864;p63"/>
          <p:cNvSpPr txBox="1"/>
          <p:nvPr/>
        </p:nvSpPr>
        <p:spPr>
          <a:xfrm>
            <a:off x="7749288" y="3471644"/>
            <a:ext cx="683400" cy="31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Montserrat Medium"/>
                <a:ea typeface="Montserrat Medium"/>
                <a:cs typeface="B Nazanin" panose="00000400000000000000" pitchFamily="2" charset="-78"/>
                <a:sym typeface="Montserrat Medium"/>
              </a:rPr>
              <a:t>35%</a:t>
            </a:r>
            <a:endParaRPr>
              <a:solidFill>
                <a:schemeClr val="lt1"/>
              </a:solidFill>
              <a:latin typeface="Montserrat Medium"/>
              <a:ea typeface="Montserrat Medium"/>
              <a:cs typeface="B Nazanin" panose="00000400000000000000" pitchFamily="2" charset="-78"/>
              <a:sym typeface="Montserrat Medium"/>
            </a:endParaRPr>
          </a:p>
        </p:txBody>
      </p:sp>
      <p:sp>
        <p:nvSpPr>
          <p:cNvPr id="865" name="Google Shape;865;p63"/>
          <p:cNvSpPr txBox="1"/>
          <p:nvPr/>
        </p:nvSpPr>
        <p:spPr>
          <a:xfrm>
            <a:off x="5097212" y="3972777"/>
            <a:ext cx="1043400" cy="31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/>
          <a:p>
            <a:pPr lvl="0" algn="r" rtl="1"/>
            <a:r>
              <a:rPr lang="fa-IR" b="1" dirty="0">
                <a:solidFill>
                  <a:schemeClr val="lt1"/>
                </a:solidFill>
                <a:latin typeface="Lato"/>
                <a:ea typeface="Lato"/>
                <a:cs typeface="B Nazanin" panose="00000400000000000000" pitchFamily="2" charset="-78"/>
                <a:sym typeface="Lato"/>
              </a:rPr>
              <a:t>سیتوزین</a:t>
            </a:r>
            <a:endParaRPr b="1" dirty="0">
              <a:solidFill>
                <a:schemeClr val="lt1"/>
              </a:solidFill>
              <a:latin typeface="Lato"/>
              <a:ea typeface="Lato"/>
              <a:cs typeface="B Nazanin" panose="00000400000000000000" pitchFamily="2" charset="-78"/>
              <a:sym typeface="Lato"/>
            </a:endParaRPr>
          </a:p>
        </p:txBody>
      </p:sp>
      <p:sp>
        <p:nvSpPr>
          <p:cNvPr id="866" name="Google Shape;866;p63"/>
          <p:cNvSpPr txBox="1"/>
          <p:nvPr/>
        </p:nvSpPr>
        <p:spPr>
          <a:xfrm>
            <a:off x="7749288" y="3972784"/>
            <a:ext cx="683400" cy="31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Montserrat Medium"/>
                <a:ea typeface="Montserrat Medium"/>
                <a:cs typeface="B Nazanin" panose="00000400000000000000" pitchFamily="2" charset="-78"/>
                <a:sym typeface="Montserrat Medium"/>
              </a:rPr>
              <a:t>20%</a:t>
            </a:r>
            <a:endParaRPr>
              <a:solidFill>
                <a:schemeClr val="lt1"/>
              </a:solidFill>
              <a:latin typeface="Montserrat Medium"/>
              <a:ea typeface="Montserrat Medium"/>
              <a:cs typeface="B Nazanin" panose="00000400000000000000" pitchFamily="2" charset="-78"/>
              <a:sym typeface="Montserrat Medium"/>
            </a:endParaRPr>
          </a:p>
        </p:txBody>
      </p:sp>
      <p:sp>
        <p:nvSpPr>
          <p:cNvPr id="867" name="Google Shape;867;p63"/>
          <p:cNvSpPr txBox="1"/>
          <p:nvPr/>
        </p:nvSpPr>
        <p:spPr>
          <a:xfrm>
            <a:off x="4110787" y="1969363"/>
            <a:ext cx="519300" cy="31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Montserrat Medium"/>
                <a:ea typeface="Montserrat Medium"/>
                <a:cs typeface="B Nazanin" panose="00000400000000000000" pitchFamily="2" charset="-78"/>
                <a:sym typeface="Montserrat Medium"/>
              </a:rPr>
              <a:t>30%</a:t>
            </a:r>
            <a:endParaRPr>
              <a:solidFill>
                <a:schemeClr val="lt1"/>
              </a:solidFill>
              <a:latin typeface="Montserrat Medium"/>
              <a:ea typeface="Montserrat Medium"/>
              <a:cs typeface="B Nazanin" panose="00000400000000000000" pitchFamily="2" charset="-78"/>
              <a:sym typeface="Montserrat Medium"/>
            </a:endParaRPr>
          </a:p>
        </p:txBody>
      </p:sp>
      <p:sp>
        <p:nvSpPr>
          <p:cNvPr id="868" name="Google Shape;868;p63"/>
          <p:cNvSpPr txBox="1"/>
          <p:nvPr/>
        </p:nvSpPr>
        <p:spPr>
          <a:xfrm>
            <a:off x="5097212" y="1379075"/>
            <a:ext cx="3335400" cy="4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 rtl="1">
              <a:lnSpc>
                <a:spcPct val="130000"/>
              </a:lnSpc>
              <a:spcBef>
                <a:spcPts val="1700"/>
              </a:spcBef>
              <a:spcAft>
                <a:spcPts val="400"/>
              </a:spcAft>
            </a:pPr>
            <a:r>
              <a:rPr lang="fa-IR" sz="2100" dirty="0">
                <a:solidFill>
                  <a:schemeClr val="lt1"/>
                </a:solidFill>
                <a:latin typeface="Lato Light"/>
                <a:ea typeface="Lato Light"/>
                <a:cs typeface="B Nazanin" panose="00000400000000000000" pitchFamily="2" charset="-78"/>
                <a:sym typeface="Lato Light"/>
              </a:rPr>
              <a:t>فهرست نوکلئوزیدها</a:t>
            </a:r>
            <a:endParaRPr sz="2100" b="1" dirty="0">
              <a:solidFill>
                <a:schemeClr val="lt1"/>
              </a:solidFill>
              <a:latin typeface="Lato"/>
              <a:ea typeface="Lato"/>
              <a:cs typeface="B Nazanin" panose="00000400000000000000" pitchFamily="2" charset="-78"/>
              <a:sym typeface="Lato"/>
            </a:endParaRPr>
          </a:p>
        </p:txBody>
      </p:sp>
      <p:sp>
        <p:nvSpPr>
          <p:cNvPr id="869" name="Google Shape;869;p63"/>
          <p:cNvSpPr txBox="1"/>
          <p:nvPr/>
        </p:nvSpPr>
        <p:spPr>
          <a:xfrm>
            <a:off x="4110787" y="2469519"/>
            <a:ext cx="519300" cy="31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Montserrat Medium"/>
                <a:ea typeface="Montserrat Medium"/>
                <a:cs typeface="B Nazanin" panose="00000400000000000000" pitchFamily="2" charset="-78"/>
                <a:sym typeface="Montserrat Medium"/>
              </a:rPr>
              <a:t>30%</a:t>
            </a:r>
            <a:endParaRPr>
              <a:solidFill>
                <a:schemeClr val="lt1"/>
              </a:solidFill>
              <a:latin typeface="Montserrat Medium"/>
              <a:ea typeface="Montserrat Medium"/>
              <a:cs typeface="B Nazanin" panose="00000400000000000000" pitchFamily="2" charset="-78"/>
              <a:sym typeface="Montserrat Medium"/>
            </a:endParaRPr>
          </a:p>
        </p:txBody>
      </p:sp>
      <p:sp>
        <p:nvSpPr>
          <p:cNvPr id="870" name="Google Shape;870;p63"/>
          <p:cNvSpPr txBox="1"/>
          <p:nvPr/>
        </p:nvSpPr>
        <p:spPr>
          <a:xfrm>
            <a:off x="4110787" y="2969088"/>
            <a:ext cx="519300" cy="31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Montserrat Medium"/>
                <a:ea typeface="Montserrat Medium"/>
                <a:cs typeface="B Nazanin" panose="00000400000000000000" pitchFamily="2" charset="-78"/>
                <a:sym typeface="Montserrat Medium"/>
              </a:rPr>
              <a:t>40%</a:t>
            </a:r>
            <a:endParaRPr>
              <a:solidFill>
                <a:schemeClr val="lt1"/>
              </a:solidFill>
              <a:latin typeface="Montserrat Medium"/>
              <a:ea typeface="Montserrat Medium"/>
              <a:cs typeface="B Nazanin" panose="00000400000000000000" pitchFamily="2" charset="-78"/>
              <a:sym typeface="Montserrat Medium"/>
            </a:endParaRPr>
          </a:p>
        </p:txBody>
      </p:sp>
      <p:cxnSp>
        <p:nvCxnSpPr>
          <p:cNvPr id="871" name="Google Shape;871;p63"/>
          <p:cNvCxnSpPr>
            <a:stCxn id="857" idx="3"/>
            <a:endCxn id="861" idx="1"/>
          </p:cNvCxnSpPr>
          <p:nvPr/>
        </p:nvCxnSpPr>
        <p:spPr>
          <a:xfrm>
            <a:off x="6140612" y="2127675"/>
            <a:ext cx="16086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2" name="Google Shape;872;p63"/>
          <p:cNvCxnSpPr>
            <a:stCxn id="858" idx="3"/>
            <a:endCxn id="862" idx="1"/>
          </p:cNvCxnSpPr>
          <p:nvPr/>
        </p:nvCxnSpPr>
        <p:spPr>
          <a:xfrm>
            <a:off x="6140612" y="2628813"/>
            <a:ext cx="16086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3" name="Google Shape;873;p63"/>
          <p:cNvCxnSpPr>
            <a:stCxn id="859" idx="3"/>
            <a:endCxn id="863" idx="1"/>
          </p:cNvCxnSpPr>
          <p:nvPr/>
        </p:nvCxnSpPr>
        <p:spPr>
          <a:xfrm>
            <a:off x="6140612" y="3129951"/>
            <a:ext cx="16086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4" name="Google Shape;874;p63"/>
          <p:cNvCxnSpPr>
            <a:stCxn id="860" idx="3"/>
            <a:endCxn id="864" idx="1"/>
          </p:cNvCxnSpPr>
          <p:nvPr/>
        </p:nvCxnSpPr>
        <p:spPr>
          <a:xfrm>
            <a:off x="6140612" y="3631089"/>
            <a:ext cx="16086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5" name="Google Shape;875;p63"/>
          <p:cNvCxnSpPr>
            <a:stCxn id="865" idx="3"/>
            <a:endCxn id="866" idx="1"/>
          </p:cNvCxnSpPr>
          <p:nvPr/>
        </p:nvCxnSpPr>
        <p:spPr>
          <a:xfrm>
            <a:off x="6140612" y="4132227"/>
            <a:ext cx="1608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6" name="Google Shape;876;p63"/>
          <p:cNvCxnSpPr/>
          <p:nvPr/>
        </p:nvCxnSpPr>
        <p:spPr>
          <a:xfrm>
            <a:off x="6140646" y="2127674"/>
            <a:ext cx="14691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7" name="Google Shape;877;p63"/>
          <p:cNvCxnSpPr/>
          <p:nvPr/>
        </p:nvCxnSpPr>
        <p:spPr>
          <a:xfrm>
            <a:off x="6140646" y="2627989"/>
            <a:ext cx="13071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8" name="Google Shape;878;p63"/>
          <p:cNvCxnSpPr/>
          <p:nvPr/>
        </p:nvCxnSpPr>
        <p:spPr>
          <a:xfrm rot="10800000" flipH="1">
            <a:off x="6140646" y="3128305"/>
            <a:ext cx="868800" cy="330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9" name="Google Shape;879;p63"/>
          <p:cNvCxnSpPr/>
          <p:nvPr/>
        </p:nvCxnSpPr>
        <p:spPr>
          <a:xfrm>
            <a:off x="6140646" y="3631921"/>
            <a:ext cx="6069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0" name="Google Shape;880;p63"/>
          <p:cNvCxnSpPr/>
          <p:nvPr/>
        </p:nvCxnSpPr>
        <p:spPr>
          <a:xfrm>
            <a:off x="6140646" y="4132237"/>
            <a:ext cx="4689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81" name="Google Shape;881;p63"/>
          <p:cNvSpPr/>
          <p:nvPr/>
        </p:nvSpPr>
        <p:spPr>
          <a:xfrm>
            <a:off x="2379487" y="2035675"/>
            <a:ext cx="185700" cy="185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882" name="Google Shape;882;p63"/>
          <p:cNvSpPr/>
          <p:nvPr/>
        </p:nvSpPr>
        <p:spPr>
          <a:xfrm>
            <a:off x="2379487" y="2535838"/>
            <a:ext cx="185700" cy="185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883" name="Google Shape;883;p63"/>
          <p:cNvSpPr/>
          <p:nvPr/>
        </p:nvSpPr>
        <p:spPr>
          <a:xfrm>
            <a:off x="2379487" y="3035700"/>
            <a:ext cx="185700" cy="185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884" name="Google Shape;884;p63"/>
          <p:cNvSpPr txBox="1"/>
          <p:nvPr/>
        </p:nvSpPr>
        <p:spPr>
          <a:xfrm>
            <a:off x="711312" y="1379075"/>
            <a:ext cx="4104600" cy="4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 rtl="1">
              <a:lnSpc>
                <a:spcPct val="130000"/>
              </a:lnSpc>
              <a:spcBef>
                <a:spcPts val="1700"/>
              </a:spcBef>
              <a:spcAft>
                <a:spcPts val="400"/>
              </a:spcAft>
            </a:pPr>
            <a:r>
              <a:rPr lang="fa-IR" sz="2100" dirty="0">
                <a:solidFill>
                  <a:schemeClr val="lt1"/>
                </a:solidFill>
                <a:latin typeface="Lato Light"/>
                <a:ea typeface="Lato Light"/>
                <a:cs typeface="B Nazanin" panose="00000400000000000000" pitchFamily="2" charset="-78"/>
                <a:sym typeface="Lato Light"/>
              </a:rPr>
              <a:t>خواص </a:t>
            </a:r>
            <a:r>
              <a:rPr lang="en-US" sz="2100" dirty="0">
                <a:solidFill>
                  <a:schemeClr val="lt1"/>
                </a:solidFill>
                <a:latin typeface="Lato Light"/>
                <a:ea typeface="Lato Light"/>
                <a:cs typeface="B Nazanin" panose="00000400000000000000" pitchFamily="2" charset="-78"/>
                <a:sym typeface="Lato Light"/>
              </a:rPr>
              <a:t>DNA</a:t>
            </a:r>
            <a:endParaRPr sz="2100" b="1" dirty="0">
              <a:solidFill>
                <a:schemeClr val="lt1"/>
              </a:solidFill>
              <a:latin typeface="Lato"/>
              <a:ea typeface="Lato"/>
              <a:cs typeface="B Nazanin" panose="00000400000000000000" pitchFamily="2" charset="-78"/>
              <a:sym typeface="Lato"/>
            </a:endParaRPr>
          </a:p>
        </p:txBody>
      </p:sp>
      <p:grpSp>
        <p:nvGrpSpPr>
          <p:cNvPr id="885" name="Google Shape;885;p63"/>
          <p:cNvGrpSpPr/>
          <p:nvPr/>
        </p:nvGrpSpPr>
        <p:grpSpPr>
          <a:xfrm>
            <a:off x="1161651" y="2423121"/>
            <a:ext cx="456521" cy="408009"/>
            <a:chOff x="710413" y="4217275"/>
            <a:chExt cx="381038" cy="340575"/>
          </a:xfrm>
        </p:grpSpPr>
        <p:grpSp>
          <p:nvGrpSpPr>
            <p:cNvPr id="886" name="Google Shape;886;p63"/>
            <p:cNvGrpSpPr/>
            <p:nvPr/>
          </p:nvGrpSpPr>
          <p:grpSpPr>
            <a:xfrm>
              <a:off x="710425" y="4217275"/>
              <a:ext cx="381025" cy="224650"/>
              <a:chOff x="663150" y="4209925"/>
              <a:chExt cx="381025" cy="224650"/>
            </a:xfrm>
          </p:grpSpPr>
          <p:sp>
            <p:nvSpPr>
              <p:cNvPr id="887" name="Google Shape;887;p63"/>
              <p:cNvSpPr/>
              <p:nvPr/>
            </p:nvSpPr>
            <p:spPr>
              <a:xfrm>
                <a:off x="932225" y="4336800"/>
                <a:ext cx="44975" cy="23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920" extrusionOk="0">
                    <a:moveTo>
                      <a:pt x="901" y="0"/>
                    </a:moveTo>
                    <a:cubicBezTo>
                      <a:pt x="406" y="0"/>
                      <a:pt x="1" y="403"/>
                      <a:pt x="1" y="900"/>
                    </a:cubicBezTo>
                    <a:lnTo>
                      <a:pt x="1" y="919"/>
                    </a:lnTo>
                    <a:lnTo>
                      <a:pt x="1799" y="919"/>
                    </a:lnTo>
                    <a:lnTo>
                      <a:pt x="1799" y="900"/>
                    </a:lnTo>
                    <a:cubicBezTo>
                      <a:pt x="1799" y="403"/>
                      <a:pt x="1396" y="0"/>
                      <a:pt x="9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888" name="Google Shape;888;p63"/>
              <p:cNvSpPr/>
              <p:nvPr/>
            </p:nvSpPr>
            <p:spPr>
              <a:xfrm>
                <a:off x="932225" y="4291500"/>
                <a:ext cx="44975" cy="23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920" extrusionOk="0">
                    <a:moveTo>
                      <a:pt x="1" y="0"/>
                    </a:moveTo>
                    <a:lnTo>
                      <a:pt x="1" y="19"/>
                    </a:lnTo>
                    <a:cubicBezTo>
                      <a:pt x="1" y="515"/>
                      <a:pt x="406" y="919"/>
                      <a:pt x="901" y="919"/>
                    </a:cubicBezTo>
                    <a:cubicBezTo>
                      <a:pt x="1396" y="919"/>
                      <a:pt x="1799" y="515"/>
                      <a:pt x="1799" y="19"/>
                    </a:cubicBezTo>
                    <a:lnTo>
                      <a:pt x="179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889" name="Google Shape;889;p63"/>
              <p:cNvSpPr/>
              <p:nvPr/>
            </p:nvSpPr>
            <p:spPr>
              <a:xfrm>
                <a:off x="663150" y="4209925"/>
                <a:ext cx="381025" cy="224650"/>
              </a:xfrm>
              <a:custGeom>
                <a:avLst/>
                <a:gdLst/>
                <a:ahLst/>
                <a:cxnLst/>
                <a:rect l="l" t="t" r="r" b="b"/>
                <a:pathLst>
                  <a:path w="15241" h="8986" extrusionOk="0">
                    <a:moveTo>
                      <a:pt x="3242" y="1475"/>
                    </a:moveTo>
                    <a:cubicBezTo>
                      <a:pt x="3487" y="1475"/>
                      <a:pt x="3687" y="1675"/>
                      <a:pt x="3687" y="1923"/>
                    </a:cubicBezTo>
                    <a:cubicBezTo>
                      <a:pt x="3687" y="2168"/>
                      <a:pt x="3487" y="2368"/>
                      <a:pt x="3242" y="2368"/>
                    </a:cubicBezTo>
                    <a:lnTo>
                      <a:pt x="2258" y="2368"/>
                    </a:lnTo>
                    <a:cubicBezTo>
                      <a:pt x="2011" y="2368"/>
                      <a:pt x="1813" y="2168"/>
                      <a:pt x="1813" y="1923"/>
                    </a:cubicBezTo>
                    <a:cubicBezTo>
                      <a:pt x="1813" y="1675"/>
                      <a:pt x="2011" y="1475"/>
                      <a:pt x="2258" y="1475"/>
                    </a:cubicBezTo>
                    <a:close/>
                    <a:moveTo>
                      <a:pt x="6618" y="1475"/>
                    </a:moveTo>
                    <a:cubicBezTo>
                      <a:pt x="6866" y="1475"/>
                      <a:pt x="7064" y="1675"/>
                      <a:pt x="7064" y="1923"/>
                    </a:cubicBezTo>
                    <a:cubicBezTo>
                      <a:pt x="7064" y="2168"/>
                      <a:pt x="6866" y="2368"/>
                      <a:pt x="6618" y="2368"/>
                    </a:cubicBezTo>
                    <a:cubicBezTo>
                      <a:pt x="6371" y="2368"/>
                      <a:pt x="6171" y="2168"/>
                      <a:pt x="6171" y="1923"/>
                    </a:cubicBezTo>
                    <a:cubicBezTo>
                      <a:pt x="6171" y="1675"/>
                      <a:pt x="6371" y="1475"/>
                      <a:pt x="6618" y="1475"/>
                    </a:cubicBezTo>
                    <a:close/>
                    <a:moveTo>
                      <a:pt x="4782" y="3292"/>
                    </a:moveTo>
                    <a:cubicBezTo>
                      <a:pt x="5030" y="3292"/>
                      <a:pt x="5230" y="3492"/>
                      <a:pt x="5230" y="3737"/>
                    </a:cubicBezTo>
                    <a:cubicBezTo>
                      <a:pt x="5230" y="3985"/>
                      <a:pt x="5030" y="4185"/>
                      <a:pt x="4782" y="4185"/>
                    </a:cubicBezTo>
                    <a:lnTo>
                      <a:pt x="2258" y="4185"/>
                    </a:lnTo>
                    <a:cubicBezTo>
                      <a:pt x="2011" y="4185"/>
                      <a:pt x="1813" y="3985"/>
                      <a:pt x="1813" y="3737"/>
                    </a:cubicBezTo>
                    <a:cubicBezTo>
                      <a:pt x="1813" y="3492"/>
                      <a:pt x="2011" y="3292"/>
                      <a:pt x="2258" y="3292"/>
                    </a:cubicBezTo>
                    <a:close/>
                    <a:moveTo>
                      <a:pt x="6618" y="3292"/>
                    </a:moveTo>
                    <a:cubicBezTo>
                      <a:pt x="6866" y="3292"/>
                      <a:pt x="7064" y="3492"/>
                      <a:pt x="7064" y="3737"/>
                    </a:cubicBezTo>
                    <a:cubicBezTo>
                      <a:pt x="7064" y="3985"/>
                      <a:pt x="6866" y="4185"/>
                      <a:pt x="6618" y="4185"/>
                    </a:cubicBezTo>
                    <a:cubicBezTo>
                      <a:pt x="6371" y="4185"/>
                      <a:pt x="6171" y="3985"/>
                      <a:pt x="6171" y="3737"/>
                    </a:cubicBezTo>
                    <a:cubicBezTo>
                      <a:pt x="6171" y="3492"/>
                      <a:pt x="6371" y="3292"/>
                      <a:pt x="6618" y="3292"/>
                    </a:cubicBezTo>
                    <a:close/>
                    <a:moveTo>
                      <a:pt x="3889" y="5078"/>
                    </a:moveTo>
                    <a:cubicBezTo>
                      <a:pt x="4137" y="5078"/>
                      <a:pt x="4337" y="5278"/>
                      <a:pt x="4337" y="5523"/>
                    </a:cubicBezTo>
                    <a:cubicBezTo>
                      <a:pt x="4337" y="5771"/>
                      <a:pt x="4137" y="5971"/>
                      <a:pt x="3889" y="5971"/>
                    </a:cubicBezTo>
                    <a:lnTo>
                      <a:pt x="2258" y="5971"/>
                    </a:lnTo>
                    <a:cubicBezTo>
                      <a:pt x="2011" y="5971"/>
                      <a:pt x="1813" y="5771"/>
                      <a:pt x="1813" y="5523"/>
                    </a:cubicBezTo>
                    <a:cubicBezTo>
                      <a:pt x="1813" y="5278"/>
                      <a:pt x="2011" y="5078"/>
                      <a:pt x="2258" y="5078"/>
                    </a:cubicBezTo>
                    <a:close/>
                    <a:moveTo>
                      <a:pt x="6618" y="5078"/>
                    </a:moveTo>
                    <a:cubicBezTo>
                      <a:pt x="6866" y="5078"/>
                      <a:pt x="7064" y="5278"/>
                      <a:pt x="7064" y="5523"/>
                    </a:cubicBezTo>
                    <a:cubicBezTo>
                      <a:pt x="7064" y="5771"/>
                      <a:pt x="6866" y="5971"/>
                      <a:pt x="6618" y="5971"/>
                    </a:cubicBezTo>
                    <a:cubicBezTo>
                      <a:pt x="6371" y="5971"/>
                      <a:pt x="6171" y="5771"/>
                      <a:pt x="6171" y="5523"/>
                    </a:cubicBezTo>
                    <a:cubicBezTo>
                      <a:pt x="6171" y="5278"/>
                      <a:pt x="6371" y="5078"/>
                      <a:pt x="6618" y="5078"/>
                    </a:cubicBezTo>
                    <a:close/>
                    <a:moveTo>
                      <a:pt x="6618" y="6864"/>
                    </a:moveTo>
                    <a:cubicBezTo>
                      <a:pt x="6866" y="6864"/>
                      <a:pt x="7064" y="7064"/>
                      <a:pt x="7064" y="7309"/>
                    </a:cubicBezTo>
                    <a:cubicBezTo>
                      <a:pt x="7064" y="7556"/>
                      <a:pt x="6866" y="7757"/>
                      <a:pt x="6618" y="7757"/>
                    </a:cubicBezTo>
                    <a:lnTo>
                      <a:pt x="2258" y="7757"/>
                    </a:lnTo>
                    <a:cubicBezTo>
                      <a:pt x="2011" y="7757"/>
                      <a:pt x="1813" y="7556"/>
                      <a:pt x="1813" y="7309"/>
                    </a:cubicBezTo>
                    <a:cubicBezTo>
                      <a:pt x="1813" y="7064"/>
                      <a:pt x="2011" y="6864"/>
                      <a:pt x="2258" y="6864"/>
                    </a:cubicBezTo>
                    <a:close/>
                    <a:moveTo>
                      <a:pt x="13009" y="1489"/>
                    </a:moveTo>
                    <a:cubicBezTo>
                      <a:pt x="13257" y="1489"/>
                      <a:pt x="13455" y="1689"/>
                      <a:pt x="13455" y="1937"/>
                    </a:cubicBezTo>
                    <a:lnTo>
                      <a:pt x="13455" y="3282"/>
                    </a:lnTo>
                    <a:cubicBezTo>
                      <a:pt x="13455" y="3818"/>
                      <a:pt x="13219" y="4299"/>
                      <a:pt x="12845" y="4628"/>
                    </a:cubicBezTo>
                    <a:cubicBezTo>
                      <a:pt x="13219" y="4956"/>
                      <a:pt x="13455" y="5437"/>
                      <a:pt x="13455" y="5975"/>
                    </a:cubicBezTo>
                    <a:lnTo>
                      <a:pt x="13455" y="7321"/>
                    </a:lnTo>
                    <a:cubicBezTo>
                      <a:pt x="13455" y="7566"/>
                      <a:pt x="13257" y="7766"/>
                      <a:pt x="13009" y="7766"/>
                    </a:cubicBezTo>
                    <a:cubicBezTo>
                      <a:pt x="12762" y="7766"/>
                      <a:pt x="12562" y="7566"/>
                      <a:pt x="12562" y="7321"/>
                    </a:cubicBezTo>
                    <a:lnTo>
                      <a:pt x="12562" y="6887"/>
                    </a:lnTo>
                    <a:lnTo>
                      <a:pt x="10764" y="6887"/>
                    </a:lnTo>
                    <a:lnTo>
                      <a:pt x="10764" y="7321"/>
                    </a:lnTo>
                    <a:cubicBezTo>
                      <a:pt x="10764" y="7566"/>
                      <a:pt x="10564" y="7766"/>
                      <a:pt x="10319" y="7766"/>
                    </a:cubicBezTo>
                    <a:cubicBezTo>
                      <a:pt x="10071" y="7766"/>
                      <a:pt x="9871" y="7566"/>
                      <a:pt x="9871" y="7321"/>
                    </a:cubicBezTo>
                    <a:lnTo>
                      <a:pt x="9871" y="5975"/>
                    </a:lnTo>
                    <a:cubicBezTo>
                      <a:pt x="9871" y="5437"/>
                      <a:pt x="10107" y="4956"/>
                      <a:pt x="10483" y="4628"/>
                    </a:cubicBezTo>
                    <a:cubicBezTo>
                      <a:pt x="10107" y="4299"/>
                      <a:pt x="9871" y="3818"/>
                      <a:pt x="9871" y="3282"/>
                    </a:cubicBezTo>
                    <a:lnTo>
                      <a:pt x="9871" y="1937"/>
                    </a:lnTo>
                    <a:cubicBezTo>
                      <a:pt x="9871" y="1689"/>
                      <a:pt x="10071" y="1489"/>
                      <a:pt x="10319" y="1489"/>
                    </a:cubicBezTo>
                    <a:cubicBezTo>
                      <a:pt x="10564" y="1489"/>
                      <a:pt x="10764" y="1689"/>
                      <a:pt x="10764" y="1937"/>
                    </a:cubicBezTo>
                    <a:lnTo>
                      <a:pt x="10764" y="2370"/>
                    </a:lnTo>
                    <a:lnTo>
                      <a:pt x="12562" y="2370"/>
                    </a:lnTo>
                    <a:lnTo>
                      <a:pt x="12562" y="1937"/>
                    </a:lnTo>
                    <a:cubicBezTo>
                      <a:pt x="12562" y="1689"/>
                      <a:pt x="12762" y="1489"/>
                      <a:pt x="13009" y="1489"/>
                    </a:cubicBezTo>
                    <a:close/>
                    <a:moveTo>
                      <a:pt x="449" y="1"/>
                    </a:moveTo>
                    <a:cubicBezTo>
                      <a:pt x="201" y="1"/>
                      <a:pt x="1" y="201"/>
                      <a:pt x="1" y="449"/>
                    </a:cubicBezTo>
                    <a:lnTo>
                      <a:pt x="1" y="8985"/>
                    </a:lnTo>
                    <a:lnTo>
                      <a:pt x="15241" y="8985"/>
                    </a:lnTo>
                    <a:lnTo>
                      <a:pt x="15241" y="449"/>
                    </a:lnTo>
                    <a:cubicBezTo>
                      <a:pt x="15241" y="201"/>
                      <a:pt x="15043" y="1"/>
                      <a:pt x="147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sp>
          <p:nvSpPr>
            <p:cNvPr id="890" name="Google Shape;890;p63"/>
            <p:cNvSpPr/>
            <p:nvPr/>
          </p:nvSpPr>
          <p:spPr>
            <a:xfrm>
              <a:off x="710413" y="4456875"/>
              <a:ext cx="381025" cy="100975"/>
            </a:xfrm>
            <a:custGeom>
              <a:avLst/>
              <a:gdLst/>
              <a:ahLst/>
              <a:cxnLst/>
              <a:rect l="l" t="t" r="r" b="b"/>
              <a:pathLst>
                <a:path w="15241" h="4039" extrusionOk="0">
                  <a:moveTo>
                    <a:pt x="1" y="0"/>
                  </a:moveTo>
                  <a:lnTo>
                    <a:pt x="1" y="1367"/>
                  </a:lnTo>
                  <a:cubicBezTo>
                    <a:pt x="1" y="1615"/>
                    <a:pt x="201" y="1815"/>
                    <a:pt x="449" y="1815"/>
                  </a:cubicBezTo>
                  <a:lnTo>
                    <a:pt x="6556" y="1815"/>
                  </a:lnTo>
                  <a:lnTo>
                    <a:pt x="6556" y="3146"/>
                  </a:lnTo>
                  <a:lnTo>
                    <a:pt x="5961" y="3146"/>
                  </a:lnTo>
                  <a:cubicBezTo>
                    <a:pt x="5716" y="3146"/>
                    <a:pt x="5516" y="3346"/>
                    <a:pt x="5516" y="3591"/>
                  </a:cubicBezTo>
                  <a:cubicBezTo>
                    <a:pt x="5516" y="3839"/>
                    <a:pt x="5716" y="4039"/>
                    <a:pt x="5961" y="4039"/>
                  </a:cubicBezTo>
                  <a:lnTo>
                    <a:pt x="9299" y="4039"/>
                  </a:lnTo>
                  <a:cubicBezTo>
                    <a:pt x="9547" y="4039"/>
                    <a:pt x="9747" y="3839"/>
                    <a:pt x="9747" y="3591"/>
                  </a:cubicBezTo>
                  <a:cubicBezTo>
                    <a:pt x="9747" y="3346"/>
                    <a:pt x="9547" y="3146"/>
                    <a:pt x="9299" y="3146"/>
                  </a:cubicBezTo>
                  <a:lnTo>
                    <a:pt x="8687" y="3146"/>
                  </a:lnTo>
                  <a:lnTo>
                    <a:pt x="8687" y="1815"/>
                  </a:lnTo>
                  <a:lnTo>
                    <a:pt x="14795" y="1815"/>
                  </a:lnTo>
                  <a:cubicBezTo>
                    <a:pt x="15043" y="1815"/>
                    <a:pt x="15241" y="1615"/>
                    <a:pt x="15241" y="1367"/>
                  </a:cubicBezTo>
                  <a:lnTo>
                    <a:pt x="152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6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rtl="1"/>
            <a:r>
              <a:rPr lang="fa-IR" dirty="0">
                <a:latin typeface="Lato Light"/>
                <a:ea typeface="Lato Light"/>
                <a:cs typeface="B Nazanin" panose="00000400000000000000" pitchFamily="2" charset="-78"/>
                <a:sym typeface="Lato Light"/>
              </a:rPr>
              <a:t>کد ژنتیکی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896" name="Google Shape;896;p64"/>
          <p:cNvSpPr txBox="1"/>
          <p:nvPr/>
        </p:nvSpPr>
        <p:spPr>
          <a:xfrm>
            <a:off x="4189250" y="1422951"/>
            <a:ext cx="3414600" cy="5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 rtl="1"/>
            <a:r>
              <a:rPr lang="en-US" dirty="0">
                <a:solidFill>
                  <a:schemeClr val="lt1"/>
                </a:solidFill>
                <a:latin typeface="Montserrat Medium"/>
                <a:ea typeface="Montserrat Medium"/>
                <a:cs typeface="B Nazanin" panose="00000400000000000000" pitchFamily="2" charset="-78"/>
                <a:sym typeface="Montserrat Medium"/>
              </a:rPr>
              <a:t>GTGCATCTGACTCCTGAGGAGAAG</a:t>
            </a:r>
          </a:p>
          <a:p>
            <a:pPr lvl="0" algn="ctr" rtl="1"/>
            <a:r>
              <a:rPr lang="en-US" dirty="0">
                <a:solidFill>
                  <a:schemeClr val="lt1"/>
                </a:solidFill>
                <a:latin typeface="Montserrat Medium"/>
                <a:ea typeface="Montserrat Medium"/>
                <a:cs typeface="B Nazanin" panose="00000400000000000000" pitchFamily="2" charset="-78"/>
                <a:sym typeface="Montserrat Medium"/>
              </a:rPr>
              <a:t>CACGTAGACTGAGGACTCCTCTTC</a:t>
            </a:r>
            <a:endParaRPr dirty="0">
              <a:solidFill>
                <a:schemeClr val="lt1"/>
              </a:solidFill>
              <a:latin typeface="Montserrat Medium"/>
              <a:ea typeface="Montserrat Medium"/>
              <a:cs typeface="B Nazanin" panose="00000400000000000000" pitchFamily="2" charset="-78"/>
              <a:sym typeface="Montserrat Medium"/>
            </a:endParaRPr>
          </a:p>
        </p:txBody>
      </p:sp>
      <p:sp>
        <p:nvSpPr>
          <p:cNvPr id="897" name="Google Shape;897;p64"/>
          <p:cNvSpPr txBox="1"/>
          <p:nvPr/>
        </p:nvSpPr>
        <p:spPr>
          <a:xfrm>
            <a:off x="3695738" y="2530775"/>
            <a:ext cx="550200" cy="5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lvl="0" algn="ctr" rtl="1"/>
            <a:r>
              <a:rPr lang="en-US" dirty="0">
                <a:solidFill>
                  <a:schemeClr val="lt1"/>
                </a:solidFill>
                <a:latin typeface="Montserrat Medium"/>
                <a:ea typeface="Montserrat Medium"/>
                <a:cs typeface="B Nazanin" panose="00000400000000000000" pitchFamily="2" charset="-78"/>
                <a:sym typeface="Montserrat Medium"/>
              </a:rPr>
              <a:t>GUG</a:t>
            </a:r>
            <a:endParaRPr dirty="0">
              <a:solidFill>
                <a:schemeClr val="lt1"/>
              </a:solidFill>
              <a:latin typeface="Montserrat Medium"/>
              <a:ea typeface="Montserrat Medium"/>
              <a:cs typeface="B Nazanin" panose="00000400000000000000" pitchFamily="2" charset="-78"/>
              <a:sym typeface="Montserrat Medium"/>
            </a:endParaRPr>
          </a:p>
        </p:txBody>
      </p:sp>
      <p:sp>
        <p:nvSpPr>
          <p:cNvPr id="898" name="Google Shape;898;p64"/>
          <p:cNvSpPr txBox="1"/>
          <p:nvPr/>
        </p:nvSpPr>
        <p:spPr>
          <a:xfrm>
            <a:off x="4245938" y="2530775"/>
            <a:ext cx="550200" cy="5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lvl="0" algn="ctr" rtl="1"/>
            <a:r>
              <a:rPr lang="en-US" dirty="0">
                <a:solidFill>
                  <a:schemeClr val="lt1"/>
                </a:solidFill>
                <a:latin typeface="Montserrat Medium"/>
                <a:ea typeface="Montserrat Medium"/>
                <a:cs typeface="B Nazanin" panose="00000400000000000000" pitchFamily="2" charset="-78"/>
                <a:sym typeface="Montserrat Medium"/>
              </a:rPr>
              <a:t>CAU</a:t>
            </a:r>
            <a:endParaRPr dirty="0">
              <a:solidFill>
                <a:schemeClr val="lt1"/>
              </a:solidFill>
              <a:latin typeface="Montserrat Medium"/>
              <a:ea typeface="Montserrat Medium"/>
              <a:cs typeface="B Nazanin" panose="00000400000000000000" pitchFamily="2" charset="-78"/>
              <a:sym typeface="Montserrat Medium"/>
            </a:endParaRPr>
          </a:p>
        </p:txBody>
      </p:sp>
      <p:sp>
        <p:nvSpPr>
          <p:cNvPr id="899" name="Google Shape;899;p64"/>
          <p:cNvSpPr txBox="1"/>
          <p:nvPr/>
        </p:nvSpPr>
        <p:spPr>
          <a:xfrm>
            <a:off x="4796138" y="2530775"/>
            <a:ext cx="550200" cy="5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lvl="0" algn="ctr" rtl="1"/>
            <a:r>
              <a:rPr lang="en-US" dirty="0">
                <a:solidFill>
                  <a:schemeClr val="lt1"/>
                </a:solidFill>
                <a:latin typeface="Montserrat Medium"/>
                <a:ea typeface="Montserrat Medium"/>
                <a:cs typeface="B Nazanin" panose="00000400000000000000" pitchFamily="2" charset="-78"/>
                <a:sym typeface="Montserrat Medium"/>
              </a:rPr>
              <a:t>CUG</a:t>
            </a:r>
            <a:endParaRPr dirty="0">
              <a:solidFill>
                <a:schemeClr val="lt1"/>
              </a:solidFill>
              <a:latin typeface="Montserrat Medium"/>
              <a:ea typeface="Montserrat Medium"/>
              <a:cs typeface="B Nazanin" panose="00000400000000000000" pitchFamily="2" charset="-78"/>
              <a:sym typeface="Montserrat Medium"/>
            </a:endParaRPr>
          </a:p>
        </p:txBody>
      </p:sp>
      <p:sp>
        <p:nvSpPr>
          <p:cNvPr id="900" name="Google Shape;900;p64"/>
          <p:cNvSpPr txBox="1"/>
          <p:nvPr/>
        </p:nvSpPr>
        <p:spPr>
          <a:xfrm>
            <a:off x="5346338" y="2530775"/>
            <a:ext cx="550200" cy="5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lvl="0" algn="ctr" rtl="1"/>
            <a:r>
              <a:rPr lang="fa-IR" dirty="0">
                <a:solidFill>
                  <a:schemeClr val="lt1"/>
                </a:solidFill>
                <a:latin typeface="Montserrat Medium"/>
                <a:ea typeface="Montserrat Medium"/>
                <a:cs typeface="B Nazanin" panose="00000400000000000000" pitchFamily="2" charset="-78"/>
                <a:sym typeface="Montserrat Medium"/>
              </a:rPr>
              <a:t>به آن ها</a:t>
            </a:r>
            <a:endParaRPr dirty="0">
              <a:solidFill>
                <a:schemeClr val="lt1"/>
              </a:solidFill>
              <a:latin typeface="Montserrat Medium"/>
              <a:ea typeface="Montserrat Medium"/>
              <a:cs typeface="B Nazanin" panose="00000400000000000000" pitchFamily="2" charset="-78"/>
              <a:sym typeface="Montserrat Medium"/>
            </a:endParaRPr>
          </a:p>
        </p:txBody>
      </p:sp>
      <p:sp>
        <p:nvSpPr>
          <p:cNvPr id="901" name="Google Shape;901;p64"/>
          <p:cNvSpPr txBox="1"/>
          <p:nvPr/>
        </p:nvSpPr>
        <p:spPr>
          <a:xfrm>
            <a:off x="5896538" y="2530775"/>
            <a:ext cx="550200" cy="5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lvl="0" algn="ctr" rtl="1"/>
            <a:r>
              <a:rPr lang="en-US" dirty="0">
                <a:solidFill>
                  <a:schemeClr val="lt1"/>
                </a:solidFill>
                <a:latin typeface="Montserrat Medium"/>
                <a:ea typeface="Montserrat Medium"/>
                <a:cs typeface="B Nazanin" panose="00000400000000000000" pitchFamily="2" charset="-78"/>
                <a:sym typeface="Montserrat Medium"/>
              </a:rPr>
              <a:t>CCU</a:t>
            </a:r>
            <a:endParaRPr dirty="0">
              <a:solidFill>
                <a:schemeClr val="lt1"/>
              </a:solidFill>
              <a:latin typeface="Montserrat Medium"/>
              <a:ea typeface="Montserrat Medium"/>
              <a:cs typeface="B Nazanin" panose="00000400000000000000" pitchFamily="2" charset="-78"/>
              <a:sym typeface="Montserrat Medium"/>
            </a:endParaRPr>
          </a:p>
        </p:txBody>
      </p:sp>
      <p:sp>
        <p:nvSpPr>
          <p:cNvPr id="902" name="Google Shape;902;p64"/>
          <p:cNvSpPr txBox="1"/>
          <p:nvPr/>
        </p:nvSpPr>
        <p:spPr>
          <a:xfrm>
            <a:off x="6446738" y="2530775"/>
            <a:ext cx="550200" cy="5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lvl="0" algn="ctr" rtl="1"/>
            <a:r>
              <a:rPr lang="fa-IR" dirty="0">
                <a:solidFill>
                  <a:schemeClr val="lt1"/>
                </a:solidFill>
                <a:latin typeface="Montserrat Medium"/>
                <a:ea typeface="Montserrat Medium"/>
                <a:cs typeface="B Nazanin" panose="00000400000000000000" pitchFamily="2" charset="-78"/>
                <a:sym typeface="Montserrat Medium"/>
              </a:rPr>
              <a:t>دهان بستن</a:t>
            </a:r>
            <a:endParaRPr dirty="0">
              <a:solidFill>
                <a:schemeClr val="lt1"/>
              </a:solidFill>
              <a:latin typeface="Montserrat Medium"/>
              <a:ea typeface="Montserrat Medium"/>
              <a:cs typeface="B Nazanin" panose="00000400000000000000" pitchFamily="2" charset="-78"/>
              <a:sym typeface="Montserrat Medium"/>
            </a:endParaRPr>
          </a:p>
        </p:txBody>
      </p:sp>
      <p:sp>
        <p:nvSpPr>
          <p:cNvPr id="903" name="Google Shape;903;p64"/>
          <p:cNvSpPr txBox="1"/>
          <p:nvPr/>
        </p:nvSpPr>
        <p:spPr>
          <a:xfrm>
            <a:off x="6996938" y="2530775"/>
            <a:ext cx="550200" cy="5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lvl="0" algn="ctr" rtl="1"/>
            <a:r>
              <a:rPr lang="fa-IR" dirty="0">
                <a:solidFill>
                  <a:schemeClr val="lt1"/>
                </a:solidFill>
                <a:latin typeface="Montserrat Medium"/>
                <a:ea typeface="Montserrat Medium"/>
                <a:cs typeface="B Nazanin" panose="00000400000000000000" pitchFamily="2" charset="-78"/>
                <a:sym typeface="Montserrat Medium"/>
              </a:rPr>
              <a:t>دهان بستن</a:t>
            </a:r>
            <a:endParaRPr dirty="0">
              <a:solidFill>
                <a:schemeClr val="lt1"/>
              </a:solidFill>
              <a:latin typeface="Montserrat Medium"/>
              <a:ea typeface="Montserrat Medium"/>
              <a:cs typeface="B Nazanin" panose="00000400000000000000" pitchFamily="2" charset="-78"/>
              <a:sym typeface="Montserrat Medium"/>
            </a:endParaRPr>
          </a:p>
        </p:txBody>
      </p:sp>
      <p:sp>
        <p:nvSpPr>
          <p:cNvPr id="904" name="Google Shape;904;p64"/>
          <p:cNvSpPr txBox="1"/>
          <p:nvPr/>
        </p:nvSpPr>
        <p:spPr>
          <a:xfrm>
            <a:off x="7547138" y="2530775"/>
            <a:ext cx="550200" cy="5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lvl="0" algn="ctr" rtl="1"/>
            <a:r>
              <a:rPr lang="en-US" dirty="0">
                <a:solidFill>
                  <a:schemeClr val="lt1"/>
                </a:solidFill>
                <a:latin typeface="Montserrat Medium"/>
                <a:ea typeface="Montserrat Medium"/>
                <a:cs typeface="B Nazanin" panose="00000400000000000000" pitchFamily="2" charset="-78"/>
                <a:sym typeface="Montserrat Medium"/>
              </a:rPr>
              <a:t>AAG</a:t>
            </a:r>
            <a:endParaRPr dirty="0">
              <a:solidFill>
                <a:schemeClr val="lt1"/>
              </a:solidFill>
              <a:latin typeface="Montserrat Medium"/>
              <a:ea typeface="Montserrat Medium"/>
              <a:cs typeface="B Nazanin" panose="00000400000000000000" pitchFamily="2" charset="-78"/>
              <a:sym typeface="Montserrat Medium"/>
            </a:endParaRPr>
          </a:p>
        </p:txBody>
      </p:sp>
      <p:sp>
        <p:nvSpPr>
          <p:cNvPr id="905" name="Google Shape;905;p64"/>
          <p:cNvSpPr txBox="1"/>
          <p:nvPr/>
        </p:nvSpPr>
        <p:spPr>
          <a:xfrm>
            <a:off x="3695738" y="3588946"/>
            <a:ext cx="550200" cy="5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Montserrat Medium"/>
                <a:ea typeface="Montserrat Medium"/>
                <a:cs typeface="B Nazanin" panose="00000400000000000000" pitchFamily="2" charset="-78"/>
                <a:sym typeface="Montserrat Medium"/>
              </a:rPr>
              <a:t>V</a:t>
            </a:r>
            <a:endParaRPr>
              <a:solidFill>
                <a:schemeClr val="lt1"/>
              </a:solidFill>
              <a:latin typeface="Montserrat Medium"/>
              <a:ea typeface="Montserrat Medium"/>
              <a:cs typeface="B Nazanin" panose="00000400000000000000" pitchFamily="2" charset="-78"/>
              <a:sym typeface="Montserrat Medium"/>
            </a:endParaRPr>
          </a:p>
        </p:txBody>
      </p:sp>
      <p:sp>
        <p:nvSpPr>
          <p:cNvPr id="906" name="Google Shape;906;p64"/>
          <p:cNvSpPr txBox="1"/>
          <p:nvPr/>
        </p:nvSpPr>
        <p:spPr>
          <a:xfrm>
            <a:off x="4245938" y="3588946"/>
            <a:ext cx="550200" cy="5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Montserrat Medium"/>
                <a:ea typeface="Montserrat Medium"/>
                <a:cs typeface="B Nazanin" panose="00000400000000000000" pitchFamily="2" charset="-78"/>
                <a:sym typeface="Montserrat Medium"/>
              </a:rPr>
              <a:t>H</a:t>
            </a:r>
            <a:endParaRPr>
              <a:solidFill>
                <a:schemeClr val="lt1"/>
              </a:solidFill>
              <a:latin typeface="Montserrat Medium"/>
              <a:ea typeface="Montserrat Medium"/>
              <a:cs typeface="B Nazanin" panose="00000400000000000000" pitchFamily="2" charset="-78"/>
              <a:sym typeface="Montserrat Medium"/>
            </a:endParaRPr>
          </a:p>
        </p:txBody>
      </p:sp>
      <p:sp>
        <p:nvSpPr>
          <p:cNvPr id="907" name="Google Shape;907;p64"/>
          <p:cNvSpPr txBox="1"/>
          <p:nvPr/>
        </p:nvSpPr>
        <p:spPr>
          <a:xfrm>
            <a:off x="4796138" y="3588946"/>
            <a:ext cx="550200" cy="5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Montserrat Medium"/>
                <a:ea typeface="Montserrat Medium"/>
                <a:cs typeface="B Nazanin" panose="00000400000000000000" pitchFamily="2" charset="-78"/>
                <a:sym typeface="Montserrat Medium"/>
              </a:rPr>
              <a:t>L</a:t>
            </a:r>
            <a:endParaRPr>
              <a:solidFill>
                <a:schemeClr val="lt1"/>
              </a:solidFill>
              <a:latin typeface="Montserrat Medium"/>
              <a:ea typeface="Montserrat Medium"/>
              <a:cs typeface="B Nazanin" panose="00000400000000000000" pitchFamily="2" charset="-78"/>
              <a:sym typeface="Montserrat Medium"/>
            </a:endParaRPr>
          </a:p>
        </p:txBody>
      </p:sp>
      <p:sp>
        <p:nvSpPr>
          <p:cNvPr id="908" name="Google Shape;908;p64"/>
          <p:cNvSpPr txBox="1"/>
          <p:nvPr/>
        </p:nvSpPr>
        <p:spPr>
          <a:xfrm>
            <a:off x="5346338" y="3588946"/>
            <a:ext cx="550200" cy="5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Montserrat Medium"/>
                <a:ea typeface="Montserrat Medium"/>
                <a:cs typeface="B Nazanin" panose="00000400000000000000" pitchFamily="2" charset="-78"/>
                <a:sym typeface="Montserrat Medium"/>
              </a:rPr>
              <a:t>T</a:t>
            </a:r>
            <a:endParaRPr>
              <a:solidFill>
                <a:schemeClr val="lt1"/>
              </a:solidFill>
              <a:latin typeface="Montserrat Medium"/>
              <a:ea typeface="Montserrat Medium"/>
              <a:cs typeface="B Nazanin" panose="00000400000000000000" pitchFamily="2" charset="-78"/>
              <a:sym typeface="Montserrat Medium"/>
            </a:endParaRPr>
          </a:p>
        </p:txBody>
      </p:sp>
      <p:sp>
        <p:nvSpPr>
          <p:cNvPr id="909" name="Google Shape;909;p64"/>
          <p:cNvSpPr txBox="1"/>
          <p:nvPr/>
        </p:nvSpPr>
        <p:spPr>
          <a:xfrm>
            <a:off x="5896538" y="3588946"/>
            <a:ext cx="550200" cy="5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Montserrat Medium"/>
                <a:ea typeface="Montserrat Medium"/>
                <a:cs typeface="B Nazanin" panose="00000400000000000000" pitchFamily="2" charset="-78"/>
                <a:sym typeface="Montserrat Medium"/>
              </a:rPr>
              <a:t>P</a:t>
            </a:r>
            <a:endParaRPr>
              <a:solidFill>
                <a:schemeClr val="lt1"/>
              </a:solidFill>
              <a:latin typeface="Montserrat Medium"/>
              <a:ea typeface="Montserrat Medium"/>
              <a:cs typeface="B Nazanin" panose="00000400000000000000" pitchFamily="2" charset="-78"/>
              <a:sym typeface="Montserrat Medium"/>
            </a:endParaRPr>
          </a:p>
        </p:txBody>
      </p:sp>
      <p:sp>
        <p:nvSpPr>
          <p:cNvPr id="910" name="Google Shape;910;p64"/>
          <p:cNvSpPr txBox="1"/>
          <p:nvPr/>
        </p:nvSpPr>
        <p:spPr>
          <a:xfrm>
            <a:off x="6446738" y="3588946"/>
            <a:ext cx="550200" cy="5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Montserrat Medium"/>
                <a:ea typeface="Montserrat Medium"/>
                <a:cs typeface="B Nazanin" panose="00000400000000000000" pitchFamily="2" charset="-78"/>
                <a:sym typeface="Montserrat Medium"/>
              </a:rPr>
              <a:t>E</a:t>
            </a:r>
            <a:endParaRPr>
              <a:solidFill>
                <a:schemeClr val="lt1"/>
              </a:solidFill>
              <a:latin typeface="Montserrat Medium"/>
              <a:ea typeface="Montserrat Medium"/>
              <a:cs typeface="B Nazanin" panose="00000400000000000000" pitchFamily="2" charset="-78"/>
              <a:sym typeface="Montserrat Medium"/>
            </a:endParaRPr>
          </a:p>
        </p:txBody>
      </p:sp>
      <p:sp>
        <p:nvSpPr>
          <p:cNvPr id="911" name="Google Shape;911;p64"/>
          <p:cNvSpPr txBox="1"/>
          <p:nvPr/>
        </p:nvSpPr>
        <p:spPr>
          <a:xfrm>
            <a:off x="6996938" y="3588946"/>
            <a:ext cx="550200" cy="5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Montserrat Medium"/>
                <a:ea typeface="Montserrat Medium"/>
                <a:cs typeface="B Nazanin" panose="00000400000000000000" pitchFamily="2" charset="-78"/>
                <a:sym typeface="Montserrat Medium"/>
              </a:rPr>
              <a:t>E</a:t>
            </a:r>
            <a:endParaRPr>
              <a:solidFill>
                <a:schemeClr val="lt1"/>
              </a:solidFill>
              <a:latin typeface="Montserrat Medium"/>
              <a:ea typeface="Montserrat Medium"/>
              <a:cs typeface="B Nazanin" panose="00000400000000000000" pitchFamily="2" charset="-78"/>
              <a:sym typeface="Montserrat Medium"/>
            </a:endParaRPr>
          </a:p>
        </p:txBody>
      </p:sp>
      <p:sp>
        <p:nvSpPr>
          <p:cNvPr id="912" name="Google Shape;912;p64"/>
          <p:cNvSpPr txBox="1"/>
          <p:nvPr/>
        </p:nvSpPr>
        <p:spPr>
          <a:xfrm>
            <a:off x="7547138" y="3588946"/>
            <a:ext cx="550200" cy="5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Montserrat Medium"/>
                <a:ea typeface="Montserrat Medium"/>
                <a:cs typeface="B Nazanin" panose="00000400000000000000" pitchFamily="2" charset="-78"/>
                <a:sym typeface="Montserrat Medium"/>
              </a:rPr>
              <a:t>K</a:t>
            </a:r>
            <a:endParaRPr>
              <a:solidFill>
                <a:schemeClr val="lt1"/>
              </a:solidFill>
              <a:latin typeface="Montserrat Medium"/>
              <a:ea typeface="Montserrat Medium"/>
              <a:cs typeface="B Nazanin" panose="00000400000000000000" pitchFamily="2" charset="-78"/>
              <a:sym typeface="Montserrat Medium"/>
            </a:endParaRPr>
          </a:p>
        </p:txBody>
      </p:sp>
      <p:sp>
        <p:nvSpPr>
          <p:cNvPr id="913" name="Google Shape;913;p64"/>
          <p:cNvSpPr txBox="1"/>
          <p:nvPr/>
        </p:nvSpPr>
        <p:spPr>
          <a:xfrm>
            <a:off x="1046675" y="2422138"/>
            <a:ext cx="2183400" cy="8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dirty="0">
                <a:solidFill>
                  <a:schemeClr val="lt1"/>
                </a:solidFill>
                <a:latin typeface="Lato Black"/>
                <a:ea typeface="Lato Black"/>
                <a:cs typeface="B Nazanin" panose="00000400000000000000" pitchFamily="2" charset="-78"/>
                <a:sym typeface="Lato Black"/>
              </a:rPr>
              <a:t>RNA</a:t>
            </a:r>
            <a:endParaRPr sz="2100" dirty="0">
              <a:solidFill>
                <a:schemeClr val="lt1"/>
              </a:solidFill>
              <a:latin typeface="Lato Black"/>
              <a:ea typeface="Lato Black"/>
              <a:cs typeface="B Nazanin" panose="00000400000000000000" pitchFamily="2" charset="-78"/>
              <a:sym typeface="Lato Black"/>
            </a:endParaRPr>
          </a:p>
          <a:p>
            <a:pPr lvl="0" algn="ctr" rtl="1"/>
            <a:r>
              <a:rPr lang="fa-IR" dirty="0">
                <a:solidFill>
                  <a:schemeClr val="lt1"/>
                </a:solidFill>
                <a:latin typeface="Montserrat Medium"/>
                <a:ea typeface="Montserrat Medium"/>
                <a:cs typeface="B Nazanin" panose="00000400000000000000" pitchFamily="2" charset="-78"/>
                <a:sym typeface="Montserrat Medium"/>
              </a:rPr>
              <a:t>((رونویسی))</a:t>
            </a:r>
            <a:endParaRPr dirty="0">
              <a:solidFill>
                <a:schemeClr val="lt1"/>
              </a:solidFill>
              <a:latin typeface="Montserrat Medium"/>
              <a:ea typeface="Montserrat Medium"/>
              <a:cs typeface="B Nazanin" panose="00000400000000000000" pitchFamily="2" charset="-78"/>
              <a:sym typeface="Montserrat Medium"/>
            </a:endParaRPr>
          </a:p>
        </p:txBody>
      </p:sp>
      <p:sp>
        <p:nvSpPr>
          <p:cNvPr id="914" name="Google Shape;914;p64"/>
          <p:cNvSpPr txBox="1"/>
          <p:nvPr/>
        </p:nvSpPr>
        <p:spPr>
          <a:xfrm>
            <a:off x="1046663" y="3460400"/>
            <a:ext cx="2183400" cy="8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lvl="0" algn="ctr" rtl="1"/>
            <a:r>
              <a:rPr lang="fa-IR" sz="2100" dirty="0">
                <a:solidFill>
                  <a:schemeClr val="lt1"/>
                </a:solidFill>
                <a:latin typeface="Lato Black"/>
                <a:ea typeface="Lato Black"/>
                <a:cs typeface="B Nazanin" panose="00000400000000000000" pitchFamily="2" charset="-78"/>
                <a:sym typeface="Lato Black"/>
              </a:rPr>
              <a:t>پروتئین</a:t>
            </a:r>
            <a:endParaRPr sz="2100" dirty="0">
              <a:solidFill>
                <a:schemeClr val="lt1"/>
              </a:solidFill>
              <a:latin typeface="Lato Black"/>
              <a:ea typeface="Lato Black"/>
              <a:cs typeface="B Nazanin" panose="00000400000000000000" pitchFamily="2" charset="-78"/>
              <a:sym typeface="Lato Black"/>
            </a:endParaRPr>
          </a:p>
        </p:txBody>
      </p:sp>
      <p:sp>
        <p:nvSpPr>
          <p:cNvPr id="915" name="Google Shape;915;p64"/>
          <p:cNvSpPr txBox="1"/>
          <p:nvPr/>
        </p:nvSpPr>
        <p:spPr>
          <a:xfrm>
            <a:off x="1046675" y="1383875"/>
            <a:ext cx="2183400" cy="8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dirty="0">
                <a:solidFill>
                  <a:schemeClr val="lt1"/>
                </a:solidFill>
                <a:latin typeface="Lato Black"/>
                <a:ea typeface="Lato Black"/>
                <a:cs typeface="B Nazanin" panose="00000400000000000000" pitchFamily="2" charset="-78"/>
                <a:sym typeface="Lato Black"/>
              </a:rPr>
              <a:t>DNA</a:t>
            </a:r>
            <a:endParaRPr sz="2100" dirty="0">
              <a:solidFill>
                <a:schemeClr val="lt1"/>
              </a:solidFill>
              <a:latin typeface="Lato Black"/>
              <a:ea typeface="Lato Black"/>
              <a:cs typeface="B Nazanin" panose="00000400000000000000" pitchFamily="2" charset="-78"/>
              <a:sym typeface="Lato Black"/>
            </a:endParaRPr>
          </a:p>
          <a:p>
            <a:pPr lvl="0" algn="ctr" rtl="1"/>
            <a:r>
              <a:rPr lang="fa-IR" dirty="0">
                <a:solidFill>
                  <a:schemeClr val="lt1"/>
                </a:solidFill>
                <a:latin typeface="Montserrat Medium"/>
                <a:ea typeface="Montserrat Medium"/>
                <a:cs typeface="B Nazanin" panose="00000400000000000000" pitchFamily="2" charset="-78"/>
                <a:sym typeface="Montserrat Medium"/>
              </a:rPr>
              <a:t>(رو نویسی)</a:t>
            </a:r>
            <a:endParaRPr dirty="0">
              <a:solidFill>
                <a:schemeClr val="lt1"/>
              </a:solidFill>
              <a:latin typeface="Montserrat Medium"/>
              <a:ea typeface="Montserrat Medium"/>
              <a:cs typeface="B Nazanin" panose="00000400000000000000" pitchFamily="2" charset="-78"/>
              <a:sym typeface="Montserrat Medium"/>
            </a:endParaRPr>
          </a:p>
        </p:txBody>
      </p:sp>
      <p:sp>
        <p:nvSpPr>
          <p:cNvPr id="916" name="Google Shape;916;p64"/>
          <p:cNvSpPr/>
          <p:nvPr/>
        </p:nvSpPr>
        <p:spPr>
          <a:xfrm>
            <a:off x="5701250" y="2530775"/>
            <a:ext cx="390600" cy="5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cxnSp>
        <p:nvCxnSpPr>
          <p:cNvPr id="917" name="Google Shape;917;p64"/>
          <p:cNvCxnSpPr>
            <a:stCxn id="896" idx="2"/>
            <a:endCxn id="916" idx="0"/>
          </p:cNvCxnSpPr>
          <p:nvPr/>
        </p:nvCxnSpPr>
        <p:spPr>
          <a:xfrm>
            <a:off x="5896550" y="2016051"/>
            <a:ext cx="0" cy="5148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diamond" w="med" len="med"/>
          </a:ln>
        </p:spPr>
      </p:cxnSp>
      <p:cxnSp>
        <p:nvCxnSpPr>
          <p:cNvPr id="918" name="Google Shape;918;p64"/>
          <p:cNvCxnSpPr>
            <a:stCxn id="897" idx="2"/>
            <a:endCxn id="905" idx="0"/>
          </p:cNvCxnSpPr>
          <p:nvPr/>
        </p:nvCxnSpPr>
        <p:spPr>
          <a:xfrm>
            <a:off x="3970838" y="3123875"/>
            <a:ext cx="0" cy="4650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diamond" w="med" len="med"/>
          </a:ln>
        </p:spPr>
      </p:cxnSp>
      <p:cxnSp>
        <p:nvCxnSpPr>
          <p:cNvPr id="919" name="Google Shape;919;p64"/>
          <p:cNvCxnSpPr>
            <a:stCxn id="898" idx="2"/>
            <a:endCxn id="906" idx="0"/>
          </p:cNvCxnSpPr>
          <p:nvPr/>
        </p:nvCxnSpPr>
        <p:spPr>
          <a:xfrm>
            <a:off x="4521038" y="3123875"/>
            <a:ext cx="0" cy="4650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diamond" w="med" len="med"/>
          </a:ln>
        </p:spPr>
      </p:cxnSp>
      <p:cxnSp>
        <p:nvCxnSpPr>
          <p:cNvPr id="920" name="Google Shape;920;p64"/>
          <p:cNvCxnSpPr>
            <a:stCxn id="899" idx="2"/>
            <a:endCxn id="907" idx="0"/>
          </p:cNvCxnSpPr>
          <p:nvPr/>
        </p:nvCxnSpPr>
        <p:spPr>
          <a:xfrm>
            <a:off x="5071238" y="3123875"/>
            <a:ext cx="0" cy="4650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diamond" w="med" len="med"/>
          </a:ln>
        </p:spPr>
      </p:cxnSp>
      <p:cxnSp>
        <p:nvCxnSpPr>
          <p:cNvPr id="921" name="Google Shape;921;p64"/>
          <p:cNvCxnSpPr>
            <a:endCxn id="908" idx="0"/>
          </p:cNvCxnSpPr>
          <p:nvPr/>
        </p:nvCxnSpPr>
        <p:spPr>
          <a:xfrm>
            <a:off x="5621438" y="3163546"/>
            <a:ext cx="0" cy="4254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diamond" w="med" len="med"/>
          </a:ln>
        </p:spPr>
      </p:cxnSp>
      <p:cxnSp>
        <p:nvCxnSpPr>
          <p:cNvPr id="922" name="Google Shape;922;p64"/>
          <p:cNvCxnSpPr>
            <a:endCxn id="909" idx="0"/>
          </p:cNvCxnSpPr>
          <p:nvPr/>
        </p:nvCxnSpPr>
        <p:spPr>
          <a:xfrm>
            <a:off x="6171638" y="3163546"/>
            <a:ext cx="0" cy="4254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diamond" w="med" len="med"/>
          </a:ln>
        </p:spPr>
      </p:cxnSp>
      <p:cxnSp>
        <p:nvCxnSpPr>
          <p:cNvPr id="923" name="Google Shape;923;p64"/>
          <p:cNvCxnSpPr>
            <a:stCxn id="902" idx="2"/>
            <a:endCxn id="910" idx="0"/>
          </p:cNvCxnSpPr>
          <p:nvPr/>
        </p:nvCxnSpPr>
        <p:spPr>
          <a:xfrm>
            <a:off x="6721838" y="3123875"/>
            <a:ext cx="0" cy="4650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diamond" w="med" len="med"/>
          </a:ln>
        </p:spPr>
      </p:cxnSp>
      <p:cxnSp>
        <p:nvCxnSpPr>
          <p:cNvPr id="924" name="Google Shape;924;p64"/>
          <p:cNvCxnSpPr>
            <a:stCxn id="903" idx="2"/>
            <a:endCxn id="911" idx="0"/>
          </p:cNvCxnSpPr>
          <p:nvPr/>
        </p:nvCxnSpPr>
        <p:spPr>
          <a:xfrm>
            <a:off x="7272038" y="3123875"/>
            <a:ext cx="0" cy="4650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diamond" w="med" len="med"/>
          </a:ln>
        </p:spPr>
      </p:cxnSp>
      <p:cxnSp>
        <p:nvCxnSpPr>
          <p:cNvPr id="925" name="Google Shape;925;p64"/>
          <p:cNvCxnSpPr>
            <a:stCxn id="904" idx="2"/>
            <a:endCxn id="912" idx="0"/>
          </p:cNvCxnSpPr>
          <p:nvPr/>
        </p:nvCxnSpPr>
        <p:spPr>
          <a:xfrm>
            <a:off x="7822238" y="3123875"/>
            <a:ext cx="0" cy="4650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diamond" w="med" len="med"/>
          </a:ln>
        </p:spPr>
      </p:cxnSp>
      <p:cxnSp>
        <p:nvCxnSpPr>
          <p:cNvPr id="926" name="Google Shape;926;p64"/>
          <p:cNvCxnSpPr/>
          <p:nvPr/>
        </p:nvCxnSpPr>
        <p:spPr>
          <a:xfrm>
            <a:off x="3752448" y="3123875"/>
            <a:ext cx="436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27" name="Google Shape;927;p64"/>
          <p:cNvCxnSpPr/>
          <p:nvPr/>
        </p:nvCxnSpPr>
        <p:spPr>
          <a:xfrm>
            <a:off x="4302648" y="3123875"/>
            <a:ext cx="436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28" name="Google Shape;928;p64"/>
          <p:cNvCxnSpPr/>
          <p:nvPr/>
        </p:nvCxnSpPr>
        <p:spPr>
          <a:xfrm>
            <a:off x="4852848" y="3123875"/>
            <a:ext cx="436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29" name="Google Shape;929;p64"/>
          <p:cNvCxnSpPr/>
          <p:nvPr/>
        </p:nvCxnSpPr>
        <p:spPr>
          <a:xfrm>
            <a:off x="5403048" y="3123875"/>
            <a:ext cx="436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30" name="Google Shape;930;p64"/>
          <p:cNvCxnSpPr/>
          <p:nvPr/>
        </p:nvCxnSpPr>
        <p:spPr>
          <a:xfrm>
            <a:off x="5953248" y="3123875"/>
            <a:ext cx="436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31" name="Google Shape;931;p64"/>
          <p:cNvCxnSpPr/>
          <p:nvPr/>
        </p:nvCxnSpPr>
        <p:spPr>
          <a:xfrm>
            <a:off x="6503448" y="3123875"/>
            <a:ext cx="436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32" name="Google Shape;932;p64"/>
          <p:cNvCxnSpPr/>
          <p:nvPr/>
        </p:nvCxnSpPr>
        <p:spPr>
          <a:xfrm>
            <a:off x="7053648" y="3123875"/>
            <a:ext cx="436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33" name="Google Shape;933;p64"/>
          <p:cNvCxnSpPr/>
          <p:nvPr/>
        </p:nvCxnSpPr>
        <p:spPr>
          <a:xfrm>
            <a:off x="7603848" y="3123875"/>
            <a:ext cx="436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34" name="Google Shape;934;p64"/>
          <p:cNvCxnSpPr/>
          <p:nvPr/>
        </p:nvCxnSpPr>
        <p:spPr>
          <a:xfrm>
            <a:off x="4414438" y="2111075"/>
            <a:ext cx="29643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935" name="Google Shape;935;p64"/>
          <p:cNvPicPr preferRelativeResize="0"/>
          <p:nvPr/>
        </p:nvPicPr>
        <p:blipFill rotWithShape="1">
          <a:blip r:embed="rId3">
            <a:alphaModFix/>
          </a:blip>
          <a:srcRect l="19345" t="1380" r="17985" b="1380"/>
          <a:stretch/>
        </p:blipFill>
        <p:spPr>
          <a:xfrm>
            <a:off x="7678900" y="276786"/>
            <a:ext cx="1054648" cy="1090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p6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rtl="1"/>
            <a:r>
              <a:rPr lang="fa-IR" dirty="0">
                <a:latin typeface="Lato Light"/>
                <a:ea typeface="Lato Light"/>
                <a:cs typeface="B Nazanin" panose="00000400000000000000" pitchFamily="2" charset="-78"/>
                <a:sym typeface="Lato Light"/>
              </a:rPr>
              <a:t>ترجمه نتیجه گیری</a:t>
            </a:r>
            <a:endParaRPr dirty="0">
              <a:cs typeface="B Nazanin" panose="00000400000000000000" pitchFamily="2" charset="-78"/>
            </a:endParaRPr>
          </a:p>
        </p:txBody>
      </p:sp>
      <p:pic>
        <p:nvPicPr>
          <p:cNvPr id="941" name="Google Shape;941;p65" title="Gráfico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364" y="1472426"/>
            <a:ext cx="4346145" cy="2687350"/>
          </a:xfrm>
          <a:prstGeom prst="rect">
            <a:avLst/>
          </a:prstGeom>
          <a:noFill/>
          <a:ln>
            <a:noFill/>
          </a:ln>
        </p:spPr>
      </p:pic>
      <p:sp>
        <p:nvSpPr>
          <p:cNvPr id="942" name="Google Shape;942;p65"/>
          <p:cNvSpPr txBox="1">
            <a:spLocks noGrp="1"/>
          </p:cNvSpPr>
          <p:nvPr>
            <p:ph type="title" idx="4294967295"/>
          </p:nvPr>
        </p:nvSpPr>
        <p:spPr>
          <a:xfrm>
            <a:off x="6018536" y="1532225"/>
            <a:ext cx="2198100" cy="415800"/>
          </a:xfrm>
          <a:prstGeom prst="rect">
            <a:avLst/>
          </a:prstGeom>
        </p:spPr>
        <p:txBody>
          <a:bodyPr spcFirstLastPara="1" wrap="square" lIns="91425" tIns="91425" rIns="90000" bIns="91425" anchor="ctr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600" dirty="0">
                <a:cs typeface="B Nazanin" panose="00000400000000000000" pitchFamily="2" charset="-78"/>
              </a:rPr>
              <a:t>عنوان در اینجا</a:t>
            </a:r>
            <a:endParaRPr sz="1600" dirty="0">
              <a:cs typeface="B Nazanin" panose="00000400000000000000" pitchFamily="2" charset="-78"/>
            </a:endParaRPr>
          </a:p>
        </p:txBody>
      </p:sp>
      <p:sp>
        <p:nvSpPr>
          <p:cNvPr id="943" name="Google Shape;943;p65"/>
          <p:cNvSpPr txBox="1">
            <a:spLocks noGrp="1"/>
          </p:cNvSpPr>
          <p:nvPr>
            <p:ph type="subTitle" idx="4294967295"/>
          </p:nvPr>
        </p:nvSpPr>
        <p:spPr>
          <a:xfrm>
            <a:off x="6018536" y="1948025"/>
            <a:ext cx="2198100" cy="669600"/>
          </a:xfrm>
          <a:prstGeom prst="rect">
            <a:avLst/>
          </a:prstGeom>
        </p:spPr>
        <p:txBody>
          <a:bodyPr spcFirstLastPara="1" wrap="square" lIns="91425" tIns="91425" rIns="90000" bIns="91425" anchor="ctr" anchorCtr="0">
            <a:noAutofit/>
          </a:bodyPr>
          <a:lstStyle/>
          <a:p>
            <a:pPr marL="0" lvl="0" indent="0" algn="r" rtl="1">
              <a:lnSpc>
                <a:spcPct val="100000"/>
              </a:lnSpc>
              <a:buNone/>
            </a:pPr>
            <a:r>
              <a:rPr lang="fa-IR" dirty="0">
                <a:cs typeface="B Nazanin" panose="00000400000000000000" pitchFamily="2" charset="-78"/>
              </a:rPr>
              <a:t>قالب پاورپوینت ژنتیک قابل ویرایش می باشد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944" name="Google Shape;944;p65"/>
          <p:cNvSpPr txBox="1">
            <a:spLocks noGrp="1"/>
          </p:cNvSpPr>
          <p:nvPr>
            <p:ph type="title" idx="4294967295"/>
          </p:nvPr>
        </p:nvSpPr>
        <p:spPr>
          <a:xfrm>
            <a:off x="6018536" y="2965481"/>
            <a:ext cx="2198100" cy="415800"/>
          </a:xfrm>
          <a:prstGeom prst="rect">
            <a:avLst/>
          </a:prstGeom>
        </p:spPr>
        <p:txBody>
          <a:bodyPr spcFirstLastPara="1" wrap="square" lIns="91425" tIns="91425" rIns="90000" bIns="91425" anchor="ctr" anchorCtr="0">
            <a:noAutofit/>
          </a:bodyPr>
          <a:lstStyle/>
          <a:p>
            <a:pPr lvl="0" algn="r" rtl="1"/>
            <a:r>
              <a:rPr lang="fa-IR" sz="1600" dirty="0">
                <a:cs typeface="B Nazanin" panose="00000400000000000000" pitchFamily="2" charset="-78"/>
              </a:rPr>
              <a:t>عنوان در اینجا</a:t>
            </a:r>
          </a:p>
        </p:txBody>
      </p:sp>
      <p:sp>
        <p:nvSpPr>
          <p:cNvPr id="945" name="Google Shape;945;p65"/>
          <p:cNvSpPr txBox="1">
            <a:spLocks noGrp="1"/>
          </p:cNvSpPr>
          <p:nvPr>
            <p:ph type="subTitle" idx="4294967295"/>
          </p:nvPr>
        </p:nvSpPr>
        <p:spPr>
          <a:xfrm>
            <a:off x="6018536" y="3381281"/>
            <a:ext cx="2198100" cy="669600"/>
          </a:xfrm>
          <a:prstGeom prst="rect">
            <a:avLst/>
          </a:prstGeom>
        </p:spPr>
        <p:txBody>
          <a:bodyPr spcFirstLastPara="1" wrap="square" lIns="91425" tIns="91425" rIns="90000" bIns="91425" anchor="ctr" anchorCtr="0">
            <a:noAutofit/>
          </a:bodyPr>
          <a:lstStyle/>
          <a:p>
            <a:pPr marL="0" lvl="0" indent="0" algn="r" rtl="1">
              <a:lnSpc>
                <a:spcPct val="100000"/>
              </a:lnSpc>
              <a:buNone/>
            </a:pPr>
            <a:r>
              <a:rPr lang="fa-IR" dirty="0">
                <a:cs typeface="B Nazanin" panose="00000400000000000000" pitchFamily="2" charset="-78"/>
              </a:rPr>
              <a:t>قالب پاورپوینت ژنتیک قابل ویرایش می باشد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946" name="Google Shape;946;p65"/>
          <p:cNvSpPr/>
          <p:nvPr/>
        </p:nvSpPr>
        <p:spPr>
          <a:xfrm>
            <a:off x="5731211" y="1624834"/>
            <a:ext cx="230400" cy="229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947" name="Google Shape;947;p65"/>
          <p:cNvSpPr/>
          <p:nvPr/>
        </p:nvSpPr>
        <p:spPr>
          <a:xfrm>
            <a:off x="5731211" y="3058634"/>
            <a:ext cx="230400" cy="22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948" name="Google Shape;948;p65"/>
          <p:cNvSpPr txBox="1"/>
          <p:nvPr/>
        </p:nvSpPr>
        <p:spPr>
          <a:xfrm>
            <a:off x="720000" y="4214375"/>
            <a:ext cx="7704000" cy="2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 rtl="1"/>
            <a:endParaRPr lang="fa-IR" sz="1100" dirty="0">
              <a:solidFill>
                <a:schemeClr val="lt1"/>
              </a:solidFill>
              <a:latin typeface="Montserrat Medium"/>
              <a:ea typeface="Montserrat Medium"/>
              <a:cs typeface="B Nazanin" panose="00000400000000000000" pitchFamily="2" charset="-78"/>
              <a:sym typeface="Montserrat Medium"/>
            </a:endParaRPr>
          </a:p>
          <a:p>
            <a:pPr lvl="0" algn="ctr" rtl="1"/>
            <a:r>
              <a:rPr lang="fa-IR" sz="1100" dirty="0">
                <a:solidFill>
                  <a:schemeClr val="lt1"/>
                </a:solidFill>
                <a:latin typeface="Montserrat Medium"/>
                <a:ea typeface="Montserrat Medium"/>
                <a:cs typeface="B Nazanin" panose="00000400000000000000" pitchFamily="2" charset="-78"/>
                <a:sym typeface="Montserrat Medium"/>
              </a:rPr>
              <a:t>منطقی است که با مطالعه‌ی غنی این پاورپوینت و اشاره به اطلاعات جذاب آن، کاربر احساس نیاز می‌کند تا این محتوا را دانلود و مطالعه کند. این نیاز از طریق جذابیت مطلب، ظاهر حرفه‌ای و امکانات قابل ویرایش ارائه شده در این قالب پاورپوینت ایجاد می‌شود.</a:t>
            </a:r>
          </a:p>
        </p:txBody>
      </p:sp>
      <p:cxnSp>
        <p:nvCxnSpPr>
          <p:cNvPr id="949" name="Google Shape;949;p65"/>
          <p:cNvCxnSpPr/>
          <p:nvPr/>
        </p:nvCxnSpPr>
        <p:spPr>
          <a:xfrm>
            <a:off x="1445436" y="3769890"/>
            <a:ext cx="36606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6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rtl="1"/>
            <a:r>
              <a:rPr lang="fa-IR" dirty="0">
                <a:latin typeface="Lato Light"/>
                <a:ea typeface="Lato Light"/>
                <a:cs typeface="B Nazanin" panose="00000400000000000000" pitchFamily="2" charset="-78"/>
                <a:sym typeface="Lato Light"/>
              </a:rPr>
              <a:t>تیم ما</a:t>
            </a:r>
            <a:endParaRPr b="1" dirty="0">
              <a:cs typeface="B Nazanin" panose="00000400000000000000" pitchFamily="2" charset="-78"/>
            </a:endParaRPr>
          </a:p>
        </p:txBody>
      </p:sp>
      <p:sp>
        <p:nvSpPr>
          <p:cNvPr id="955" name="Google Shape;955;p66"/>
          <p:cNvSpPr txBox="1">
            <a:spLocks noGrp="1"/>
          </p:cNvSpPr>
          <p:nvPr>
            <p:ph type="subTitle" idx="5"/>
          </p:nvPr>
        </p:nvSpPr>
        <p:spPr>
          <a:xfrm>
            <a:off x="720000" y="3194275"/>
            <a:ext cx="2488200" cy="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1">
              <a:spcAft>
                <a:spcPts val="1200"/>
              </a:spcAft>
            </a:pPr>
            <a:r>
              <a:rPr lang="fa-IR" sz="2100" dirty="0">
                <a:latin typeface="Lato Light"/>
                <a:ea typeface="Lato Light"/>
                <a:cs typeface="B Nazanin" panose="00000400000000000000" pitchFamily="2" charset="-78"/>
                <a:sym typeface="Lato Light"/>
              </a:rPr>
              <a:t>جنا دو</a:t>
            </a:r>
            <a:endParaRPr sz="2100" dirty="0">
              <a:cs typeface="B Nazanin" panose="00000400000000000000" pitchFamily="2" charset="-78"/>
            </a:endParaRPr>
          </a:p>
        </p:txBody>
      </p:sp>
      <p:sp>
        <p:nvSpPr>
          <p:cNvPr id="956" name="Google Shape;956;p66"/>
          <p:cNvSpPr txBox="1">
            <a:spLocks noGrp="1"/>
          </p:cNvSpPr>
          <p:nvPr>
            <p:ph type="subTitle" idx="1"/>
          </p:nvPr>
        </p:nvSpPr>
        <p:spPr>
          <a:xfrm>
            <a:off x="3327636" y="3194275"/>
            <a:ext cx="2488500" cy="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1">
              <a:spcAft>
                <a:spcPts val="1200"/>
              </a:spcAft>
            </a:pPr>
            <a:r>
              <a:rPr lang="fa-IR" sz="2100" dirty="0">
                <a:latin typeface="Lato Light"/>
                <a:ea typeface="Lato Light"/>
                <a:cs typeface="B Nazanin" panose="00000400000000000000" pitchFamily="2" charset="-78"/>
                <a:sym typeface="Lato Light"/>
              </a:rPr>
              <a:t>تیمی جیمی</a:t>
            </a:r>
            <a:endParaRPr sz="2100" dirty="0">
              <a:cs typeface="B Nazanin" panose="00000400000000000000" pitchFamily="2" charset="-78"/>
            </a:endParaRPr>
          </a:p>
        </p:txBody>
      </p:sp>
      <p:sp>
        <p:nvSpPr>
          <p:cNvPr id="957" name="Google Shape;957;p66"/>
          <p:cNvSpPr txBox="1">
            <a:spLocks noGrp="1"/>
          </p:cNvSpPr>
          <p:nvPr>
            <p:ph type="subTitle" idx="2"/>
          </p:nvPr>
        </p:nvSpPr>
        <p:spPr>
          <a:xfrm flipH="1">
            <a:off x="5935780" y="3194275"/>
            <a:ext cx="2488200" cy="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1">
              <a:spcAft>
                <a:spcPts val="1200"/>
              </a:spcAft>
            </a:pPr>
            <a:r>
              <a:rPr lang="fa-IR" sz="2100" dirty="0">
                <a:latin typeface="Lato Light"/>
                <a:ea typeface="Lato Light"/>
                <a:cs typeface="B Nazanin" panose="00000400000000000000" pitchFamily="2" charset="-78"/>
                <a:sym typeface="Lato Light"/>
              </a:rPr>
              <a:t>سوزان استخوان</a:t>
            </a:r>
            <a:endParaRPr sz="2100" dirty="0">
              <a:cs typeface="B Nazanin" panose="00000400000000000000" pitchFamily="2" charset="-78"/>
            </a:endParaRPr>
          </a:p>
        </p:txBody>
      </p:sp>
      <p:sp>
        <p:nvSpPr>
          <p:cNvPr id="958" name="Google Shape;958;p66"/>
          <p:cNvSpPr txBox="1">
            <a:spLocks noGrp="1"/>
          </p:cNvSpPr>
          <p:nvPr>
            <p:ph type="subTitle" idx="3"/>
          </p:nvPr>
        </p:nvSpPr>
        <p:spPr>
          <a:xfrm>
            <a:off x="5935870" y="3715375"/>
            <a:ext cx="2488200" cy="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1"/>
            <a:r>
              <a:rPr lang="fa-IR" dirty="0">
                <a:cs typeface="B Nazanin" panose="00000400000000000000" pitchFamily="2" charset="-78"/>
              </a:rPr>
              <a:t>در اینجا می توانید کمی در مورد این شخص صحبت کنید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959" name="Google Shape;959;p66"/>
          <p:cNvSpPr txBox="1">
            <a:spLocks noGrp="1"/>
          </p:cNvSpPr>
          <p:nvPr>
            <p:ph type="subTitle" idx="4"/>
          </p:nvPr>
        </p:nvSpPr>
        <p:spPr>
          <a:xfrm flipH="1">
            <a:off x="3327836" y="3715375"/>
            <a:ext cx="2488500" cy="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1"/>
            <a:r>
              <a:rPr lang="fa-IR" dirty="0">
                <a:cs typeface="B Nazanin" panose="00000400000000000000" pitchFamily="2" charset="-78"/>
              </a:rPr>
              <a:t>در اینجا می توانید کمی در مورد این شخص صحبت کنید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960" name="Google Shape;960;p66"/>
          <p:cNvSpPr txBox="1">
            <a:spLocks noGrp="1"/>
          </p:cNvSpPr>
          <p:nvPr>
            <p:ph type="subTitle" idx="6"/>
          </p:nvPr>
        </p:nvSpPr>
        <p:spPr>
          <a:xfrm>
            <a:off x="720000" y="3715375"/>
            <a:ext cx="2488200" cy="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1"/>
            <a:r>
              <a:rPr lang="fa-IR" dirty="0">
                <a:cs typeface="B Nazanin" panose="00000400000000000000" pitchFamily="2" charset="-78"/>
              </a:rPr>
              <a:t>در اینجا می توانید کمی در مورد این شخص صحبت کنید</a:t>
            </a:r>
            <a:endParaRPr dirty="0">
              <a:cs typeface="B Nazanin" panose="00000400000000000000" pitchFamily="2" charset="-78"/>
            </a:endParaRPr>
          </a:p>
        </p:txBody>
      </p:sp>
      <p:pic>
        <p:nvPicPr>
          <p:cNvPr id="961" name="Google Shape;961;p66"/>
          <p:cNvPicPr preferRelativeResize="0"/>
          <p:nvPr/>
        </p:nvPicPr>
        <p:blipFill rotWithShape="1">
          <a:blip r:embed="rId3">
            <a:alphaModFix/>
          </a:blip>
          <a:srcRect b="31162"/>
          <a:stretch/>
        </p:blipFill>
        <p:spPr>
          <a:xfrm>
            <a:off x="1149875" y="1405326"/>
            <a:ext cx="1669500" cy="166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2" name="Google Shape;962;p66"/>
          <p:cNvPicPr preferRelativeResize="0"/>
          <p:nvPr/>
        </p:nvPicPr>
        <p:blipFill rotWithShape="1">
          <a:blip r:embed="rId4">
            <a:alphaModFix/>
          </a:blip>
          <a:srcRect l="41565" t="5622" r="4333" b="13359"/>
          <a:stretch/>
        </p:blipFill>
        <p:spPr>
          <a:xfrm>
            <a:off x="3737288" y="1405476"/>
            <a:ext cx="1669500" cy="166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3" name="Google Shape;963;p66"/>
          <p:cNvPicPr preferRelativeResize="0"/>
          <p:nvPr/>
        </p:nvPicPr>
        <p:blipFill rotWithShape="1">
          <a:blip r:embed="rId5">
            <a:alphaModFix/>
          </a:blip>
          <a:srcRect l="34379" r="9269" b="15604"/>
          <a:stretch/>
        </p:blipFill>
        <p:spPr>
          <a:xfrm>
            <a:off x="6407550" y="1405476"/>
            <a:ext cx="1669500" cy="166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0"/>
          <p:cNvSpPr txBox="1">
            <a:spLocks noGrp="1"/>
          </p:cNvSpPr>
          <p:nvPr>
            <p:ph type="title"/>
          </p:nvPr>
        </p:nvSpPr>
        <p:spPr>
          <a:xfrm>
            <a:off x="3756000" y="1710959"/>
            <a:ext cx="3995700" cy="5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r" rtl="1"/>
            <a:r>
              <a:rPr lang="fa-IR" dirty="0">
                <a:cs typeface="B Nazanin" panose="00000400000000000000" pitchFamily="2" charset="-78"/>
              </a:rPr>
              <a:t>معرفی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267" name="Google Shape;267;p40"/>
          <p:cNvSpPr txBox="1">
            <a:spLocks noGrp="1"/>
          </p:cNvSpPr>
          <p:nvPr>
            <p:ph type="subTitle" idx="1"/>
          </p:nvPr>
        </p:nvSpPr>
        <p:spPr>
          <a:xfrm>
            <a:off x="3756000" y="2761213"/>
            <a:ext cx="3995700" cy="97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lnSpc>
                <a:spcPct val="150000"/>
              </a:lnSpc>
            </a:pPr>
            <a:r>
              <a:rPr lang="fa-IR" dirty="0">
                <a:cs typeface="B Nazanin" panose="00000400000000000000" pitchFamily="2" charset="-78"/>
              </a:rPr>
              <a:t>این قالب شامل 39 اسلاید است که 35 اسلاید ابتدایی به صورت کاملا حرفه ای و متحرک طراحی شده است و برای استفاده در ارائه های شما عزیزان مناسب است. اسلایدهای دیگری که مابقی اسلایدها را تشکیل می دهند، شامل 4 اسلاید کمکی قابل ویرایش هستند که حاوی اشکال و جداول مختلفی هستند.</a:t>
            </a:r>
            <a:endParaRPr dirty="0">
              <a:cs typeface="B Nazanin" panose="00000400000000000000" pitchFamily="2" charset="-78"/>
            </a:endParaRPr>
          </a:p>
        </p:txBody>
      </p:sp>
      <p:pic>
        <p:nvPicPr>
          <p:cNvPr id="268" name="Google Shape;268;p40"/>
          <p:cNvPicPr preferRelativeResize="0"/>
          <p:nvPr/>
        </p:nvPicPr>
        <p:blipFill rotWithShape="1">
          <a:blip r:embed="rId3">
            <a:alphaModFix/>
          </a:blip>
          <a:srcRect t="3678" r="38631" b="9568"/>
          <a:stretch/>
        </p:blipFill>
        <p:spPr>
          <a:xfrm>
            <a:off x="0" y="0"/>
            <a:ext cx="363854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40"/>
          <p:cNvSpPr txBox="1"/>
          <p:nvPr/>
        </p:nvSpPr>
        <p:spPr>
          <a:xfrm rot="5400000">
            <a:off x="8514275" y="1089675"/>
            <a:ext cx="338100" cy="2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lt1"/>
                </a:solidFill>
                <a:latin typeface="Lato"/>
                <a:ea typeface="Lato"/>
                <a:cs typeface="B Nazanin" panose="00000400000000000000" pitchFamily="2" charset="-78"/>
                <a:sym typeface="Lato"/>
              </a:rPr>
              <a:t>2022</a:t>
            </a:r>
            <a:endParaRPr sz="1000">
              <a:solidFill>
                <a:schemeClr val="lt1"/>
              </a:solidFill>
              <a:latin typeface="Lato Black"/>
              <a:ea typeface="Lato Black"/>
              <a:cs typeface="B Nazanin" panose="00000400000000000000" pitchFamily="2" charset="-78"/>
              <a:sym typeface="Lato Black"/>
            </a:endParaRPr>
          </a:p>
        </p:txBody>
      </p:sp>
      <p:grpSp>
        <p:nvGrpSpPr>
          <p:cNvPr id="270" name="Google Shape;270;p40"/>
          <p:cNvGrpSpPr/>
          <p:nvPr/>
        </p:nvGrpSpPr>
        <p:grpSpPr>
          <a:xfrm rot="5400000">
            <a:off x="8459352" y="525364"/>
            <a:ext cx="448016" cy="159289"/>
            <a:chOff x="4405045" y="960533"/>
            <a:chExt cx="680462" cy="241934"/>
          </a:xfrm>
        </p:grpSpPr>
        <p:grpSp>
          <p:nvGrpSpPr>
            <p:cNvPr id="271" name="Google Shape;271;p40"/>
            <p:cNvGrpSpPr/>
            <p:nvPr/>
          </p:nvGrpSpPr>
          <p:grpSpPr>
            <a:xfrm>
              <a:off x="4405045" y="960533"/>
              <a:ext cx="680462" cy="241934"/>
              <a:chOff x="4405045" y="960533"/>
              <a:chExt cx="680462" cy="241934"/>
            </a:xfrm>
          </p:grpSpPr>
          <p:sp>
            <p:nvSpPr>
              <p:cNvPr id="272" name="Google Shape;272;p40"/>
              <p:cNvSpPr/>
              <p:nvPr/>
            </p:nvSpPr>
            <p:spPr>
              <a:xfrm rot="2700000">
                <a:off x="4663796" y="997170"/>
                <a:ext cx="163342" cy="168857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273" name="Google Shape;273;p40"/>
              <p:cNvSpPr/>
              <p:nvPr/>
            </p:nvSpPr>
            <p:spPr>
              <a:xfrm rot="-2700000">
                <a:off x="4436501" y="995607"/>
                <a:ext cx="151887" cy="151887"/>
              </a:xfrm>
              <a:prstGeom prst="arc">
                <a:avLst>
                  <a:gd name="adj1" fmla="val 17826268"/>
                  <a:gd name="adj2" fmla="val 0"/>
                </a:avLst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cxnSp>
            <p:nvCxnSpPr>
              <p:cNvPr id="274" name="Google Shape;274;p40"/>
              <p:cNvCxnSpPr>
                <a:stCxn id="273" idx="2"/>
                <a:endCxn id="272" idx="1"/>
              </p:cNvCxnSpPr>
              <p:nvPr/>
            </p:nvCxnSpPr>
            <p:spPr>
              <a:xfrm rot="-5400000" flipH="1">
                <a:off x="4564345" y="1019650"/>
                <a:ext cx="123300" cy="119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75" name="Google Shape;275;p40"/>
              <p:cNvSpPr/>
              <p:nvPr/>
            </p:nvSpPr>
            <p:spPr>
              <a:xfrm rot="-8100000" flipH="1">
                <a:off x="4436501" y="1019123"/>
                <a:ext cx="151887" cy="151887"/>
              </a:xfrm>
              <a:prstGeom prst="arc">
                <a:avLst>
                  <a:gd name="adj1" fmla="val 17776405"/>
                  <a:gd name="adj2" fmla="val 0"/>
                </a:avLst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cxnSp>
            <p:nvCxnSpPr>
              <p:cNvPr id="276" name="Google Shape;276;p40"/>
              <p:cNvCxnSpPr>
                <a:stCxn id="275" idx="2"/>
              </p:cNvCxnSpPr>
              <p:nvPr/>
            </p:nvCxnSpPr>
            <p:spPr>
              <a:xfrm rot="-5400000">
                <a:off x="4564345" y="1027266"/>
                <a:ext cx="123300" cy="119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77" name="Google Shape;277;p40"/>
              <p:cNvSpPr/>
              <p:nvPr/>
            </p:nvSpPr>
            <p:spPr>
              <a:xfrm rot="2700000" flipH="1">
                <a:off x="4902164" y="991990"/>
                <a:ext cx="151887" cy="151887"/>
              </a:xfrm>
              <a:prstGeom prst="arc">
                <a:avLst>
                  <a:gd name="adj1" fmla="val 17826268"/>
                  <a:gd name="adj2" fmla="val 0"/>
                </a:avLst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cxnSp>
            <p:nvCxnSpPr>
              <p:cNvPr id="278" name="Google Shape;278;p40"/>
              <p:cNvCxnSpPr>
                <a:stCxn id="277" idx="2"/>
              </p:cNvCxnSpPr>
              <p:nvPr/>
            </p:nvCxnSpPr>
            <p:spPr>
              <a:xfrm rot="5400000">
                <a:off x="4802907" y="1016033"/>
                <a:ext cx="123300" cy="119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79" name="Google Shape;279;p40"/>
              <p:cNvSpPr/>
              <p:nvPr/>
            </p:nvSpPr>
            <p:spPr>
              <a:xfrm rot="8100000">
                <a:off x="4902164" y="1015506"/>
                <a:ext cx="151887" cy="151887"/>
              </a:xfrm>
              <a:prstGeom prst="arc">
                <a:avLst>
                  <a:gd name="adj1" fmla="val 17776405"/>
                  <a:gd name="adj2" fmla="val 0"/>
                </a:avLst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cxnSp>
            <p:nvCxnSpPr>
              <p:cNvPr id="280" name="Google Shape;280;p40"/>
              <p:cNvCxnSpPr>
                <a:stCxn id="279" idx="2"/>
              </p:cNvCxnSpPr>
              <p:nvPr/>
            </p:nvCxnSpPr>
            <p:spPr>
              <a:xfrm rot="5400000" flipH="1">
                <a:off x="4802907" y="1023649"/>
                <a:ext cx="123300" cy="119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81" name="Google Shape;281;p40"/>
            <p:cNvCxnSpPr>
              <a:stCxn id="273" idx="2"/>
              <a:endCxn id="275" idx="2"/>
            </p:cNvCxnSpPr>
            <p:nvPr/>
          </p:nvCxnSpPr>
          <p:spPr>
            <a:xfrm rot="5400000">
              <a:off x="4500745" y="1083250"/>
              <a:ext cx="1308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40"/>
            <p:cNvCxnSpPr/>
            <p:nvPr/>
          </p:nvCxnSpPr>
          <p:spPr>
            <a:xfrm flipH="1">
              <a:off x="4527184" y="999281"/>
              <a:ext cx="900" cy="167700"/>
            </a:xfrm>
            <a:prstGeom prst="straightConnector1">
              <a:avLst/>
            </a:prstGeom>
            <a:noFill/>
            <a:ln w="952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40"/>
            <p:cNvCxnSpPr>
              <a:stCxn id="277" idx="2"/>
              <a:endCxn id="279" idx="2"/>
            </p:cNvCxnSpPr>
            <p:nvPr/>
          </p:nvCxnSpPr>
          <p:spPr>
            <a:xfrm rot="5400000">
              <a:off x="4859007" y="1079633"/>
              <a:ext cx="1308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40"/>
            <p:cNvCxnSpPr/>
            <p:nvPr/>
          </p:nvCxnSpPr>
          <p:spPr>
            <a:xfrm>
              <a:off x="4962470" y="999281"/>
              <a:ext cx="900" cy="167700"/>
            </a:xfrm>
            <a:prstGeom prst="straightConnector1">
              <a:avLst/>
            </a:prstGeom>
            <a:noFill/>
            <a:ln w="952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40"/>
            <p:cNvCxnSpPr>
              <a:stCxn id="272" idx="3"/>
              <a:endCxn id="272" idx="0"/>
            </p:cNvCxnSpPr>
            <p:nvPr/>
          </p:nvCxnSpPr>
          <p:spPr>
            <a:xfrm rot="5400000">
              <a:off x="4745467" y="1079799"/>
              <a:ext cx="117600" cy="18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40"/>
            <p:cNvCxnSpPr/>
            <p:nvPr/>
          </p:nvCxnSpPr>
          <p:spPr>
            <a:xfrm flipH="1">
              <a:off x="4725475" y="1001074"/>
              <a:ext cx="900" cy="162300"/>
            </a:xfrm>
            <a:prstGeom prst="straightConnector1">
              <a:avLst/>
            </a:prstGeom>
            <a:noFill/>
            <a:ln w="952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40"/>
            <p:cNvCxnSpPr/>
            <p:nvPr/>
          </p:nvCxnSpPr>
          <p:spPr>
            <a:xfrm flipH="1">
              <a:off x="4764450" y="1001074"/>
              <a:ext cx="900" cy="162300"/>
            </a:xfrm>
            <a:prstGeom prst="straightConnector1">
              <a:avLst/>
            </a:prstGeom>
            <a:noFill/>
            <a:ln w="952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40"/>
            <p:cNvCxnSpPr>
              <a:stCxn id="272" idx="2"/>
              <a:endCxn id="272" idx="1"/>
            </p:cNvCxnSpPr>
            <p:nvPr/>
          </p:nvCxnSpPr>
          <p:spPr>
            <a:xfrm rot="5400000">
              <a:off x="4628017" y="1081749"/>
              <a:ext cx="117600" cy="18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9" name="Google Shape;289;p40"/>
          <p:cNvSpPr txBox="1"/>
          <p:nvPr/>
        </p:nvSpPr>
        <p:spPr>
          <a:xfrm rot="5400000">
            <a:off x="8149965" y="2344141"/>
            <a:ext cx="11247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lvl="0" algn="l" rtl="1"/>
            <a:r>
              <a:rPr lang="fa-IR" sz="1000" dirty="0">
                <a:solidFill>
                  <a:schemeClr val="lt1"/>
                </a:solidFill>
                <a:latin typeface="Lato Light"/>
                <a:ea typeface="Lato Light"/>
                <a:cs typeface="B Nazanin" panose="00000400000000000000" pitchFamily="2" charset="-78"/>
                <a:sym typeface="Lato Light"/>
              </a:rPr>
              <a:t>درباره روز </a:t>
            </a:r>
            <a:r>
              <a:rPr lang="en-US" sz="1000" dirty="0">
                <a:solidFill>
                  <a:schemeClr val="lt1"/>
                </a:solidFill>
                <a:latin typeface="Lato Light"/>
                <a:ea typeface="Lato Light"/>
                <a:cs typeface="B Nazanin" panose="00000400000000000000" pitchFamily="2" charset="-78"/>
                <a:sym typeface="Lato Light"/>
              </a:rPr>
              <a:t>DNA</a:t>
            </a:r>
            <a:endParaRPr sz="1000" dirty="0">
              <a:solidFill>
                <a:schemeClr val="lt1"/>
              </a:solidFill>
              <a:latin typeface="Lato Black"/>
              <a:ea typeface="Lato Black"/>
              <a:cs typeface="B Nazanin" panose="00000400000000000000" pitchFamily="2" charset="-78"/>
              <a:sym typeface="Lato Black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p6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rtl="1"/>
            <a:r>
              <a:rPr lang="fa-IR" dirty="0">
                <a:latin typeface="Lato Light"/>
                <a:ea typeface="Lato Light"/>
                <a:cs typeface="B Nazanin" panose="00000400000000000000" pitchFamily="2" charset="-78"/>
                <a:sym typeface="Lato Light"/>
              </a:rPr>
              <a:t>رویدادهای </a:t>
            </a:r>
            <a:r>
              <a:rPr lang="en-US" dirty="0">
                <a:latin typeface="Lato Light"/>
                <a:ea typeface="Lato Light"/>
                <a:cs typeface="B Nazanin" panose="00000400000000000000" pitchFamily="2" charset="-78"/>
                <a:sym typeface="Lato Light"/>
              </a:rPr>
              <a:t>MUNDAL </a:t>
            </a:r>
            <a:r>
              <a:rPr lang="fa-IR" dirty="0">
                <a:latin typeface="Lato Light"/>
                <a:ea typeface="Lato Light"/>
                <a:cs typeface="B Nazanin" panose="00000400000000000000" pitchFamily="2" charset="-78"/>
                <a:sym typeface="Lato Light"/>
              </a:rPr>
              <a:t>برای روز </a:t>
            </a:r>
            <a:r>
              <a:rPr lang="en-US" dirty="0">
                <a:latin typeface="Lato Light"/>
                <a:ea typeface="Lato Light"/>
                <a:cs typeface="B Nazanin" panose="00000400000000000000" pitchFamily="2" charset="-78"/>
                <a:sym typeface="Lato Light"/>
              </a:rPr>
              <a:t>DNA</a:t>
            </a:r>
            <a:endParaRPr dirty="0">
              <a:cs typeface="B Nazanin" panose="00000400000000000000" pitchFamily="2" charset="-78"/>
            </a:endParaRPr>
          </a:p>
        </p:txBody>
      </p:sp>
      <p:graphicFrame>
        <p:nvGraphicFramePr>
          <p:cNvPr id="969" name="Google Shape;969;p67"/>
          <p:cNvGraphicFramePr/>
          <p:nvPr>
            <p:extLst>
              <p:ext uri="{D42A27DB-BD31-4B8C-83A1-F6EECF244321}">
                <p14:modId xmlns:p14="http://schemas.microsoft.com/office/powerpoint/2010/main" val="3032425528"/>
              </p:ext>
            </p:extLst>
          </p:nvPr>
        </p:nvGraphicFramePr>
        <p:xfrm>
          <a:off x="723750" y="1428750"/>
          <a:ext cx="7704000" cy="3087050"/>
        </p:xfrm>
        <a:graphic>
          <a:graphicData uri="http://schemas.openxmlformats.org/drawingml/2006/table">
            <a:tbl>
              <a:tblPr>
                <a:noFill/>
                <a:tableStyleId>{00B4060B-B983-4A83-BE65-192BC0ACDFB2}</a:tableStyleId>
              </a:tblPr>
              <a:tblGrid>
                <a:gridCol w="256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6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6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29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2100" b="1" dirty="0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B Nazanin" panose="00000400000000000000" pitchFamily="2" charset="-78"/>
                          <a:sym typeface="Lato"/>
                        </a:rPr>
                        <a:t>بلندگو</a:t>
                      </a:r>
                      <a:endParaRPr sz="2100" b="1" dirty="0">
                        <a:solidFill>
                          <a:schemeClr val="lt1"/>
                        </a:solidFill>
                        <a:latin typeface="Lato"/>
                        <a:ea typeface="Lato"/>
                        <a:cs typeface="B Nazanin" panose="00000400000000000000" pitchFamily="2" charset="-78"/>
                        <a:sym typeface="Lato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2100" b="1" dirty="0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B Nazanin" panose="00000400000000000000" pitchFamily="2" charset="-78"/>
                          <a:sym typeface="Lato"/>
                        </a:rPr>
                        <a:t>تاریخ</a:t>
                      </a:r>
                      <a:endParaRPr sz="2100" b="1" dirty="0">
                        <a:solidFill>
                          <a:schemeClr val="lt1"/>
                        </a:solidFill>
                        <a:latin typeface="Lato"/>
                        <a:ea typeface="Lato"/>
                        <a:cs typeface="B Nazanin" panose="00000400000000000000" pitchFamily="2" charset="-78"/>
                        <a:sym typeface="Lato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38100" lvl="0" indent="0" algn="ctr" rtl="0">
                        <a:lnSpc>
                          <a:spcPct val="12857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sz="2100" b="1" dirty="0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B Nazanin" panose="00000400000000000000" pitchFamily="2" charset="-78"/>
                          <a:sym typeface="Lato"/>
                        </a:rPr>
                        <a:t>محل</a:t>
                      </a:r>
                      <a:endParaRPr sz="2100" b="1" dirty="0">
                        <a:solidFill>
                          <a:schemeClr val="lt1"/>
                        </a:solidFill>
                        <a:latin typeface="Lato"/>
                        <a:ea typeface="Lato"/>
                        <a:cs typeface="B Nazanin" panose="00000400000000000000" pitchFamily="2" charset="-78"/>
                        <a:sym typeface="Lato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29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dirty="0">
                          <a:solidFill>
                            <a:schemeClr val="lt1"/>
                          </a:solidFill>
                          <a:latin typeface="Lato Light"/>
                          <a:ea typeface="Lato Light"/>
                          <a:cs typeface="B Nazanin" panose="00000400000000000000" pitchFamily="2" charset="-78"/>
                          <a:sym typeface="Lato Light"/>
                        </a:rPr>
                        <a:t>اینجا نام ببرید</a:t>
                      </a:r>
                      <a:endParaRPr b="1" dirty="0">
                        <a:solidFill>
                          <a:schemeClr val="lt1"/>
                        </a:solidFill>
                        <a:latin typeface="Lato"/>
                        <a:ea typeface="Lato"/>
                        <a:cs typeface="B Nazanin" panose="00000400000000000000" pitchFamily="2" charset="-78"/>
                        <a:sym typeface="Lato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>
                          <a:solidFill>
                            <a:schemeClr val="lt1"/>
                          </a:solidFill>
                          <a:latin typeface="Montserrat Medium"/>
                          <a:ea typeface="Montserrat Medium"/>
                          <a:cs typeface="B Nazanin" panose="00000400000000000000" pitchFamily="2" charset="-78"/>
                          <a:sym typeface="Montserrat Medium"/>
                        </a:rPr>
                        <a:t>23. </a:t>
                      </a:r>
                      <a:r>
                        <a:rPr lang="fa-IR" dirty="0">
                          <a:solidFill>
                            <a:schemeClr val="lt1"/>
                          </a:solidFill>
                          <a:latin typeface="Montserrat Medium"/>
                          <a:ea typeface="Montserrat Medium"/>
                          <a:cs typeface="B Nazanin" panose="00000400000000000000" pitchFamily="2" charset="-78"/>
                          <a:sym typeface="Montserrat Medium"/>
                        </a:rPr>
                        <a:t>آوریل</a:t>
                      </a:r>
                      <a:endParaRPr dirty="0">
                        <a:solidFill>
                          <a:schemeClr val="lt1"/>
                        </a:solidFill>
                        <a:latin typeface="Montserrat Medium"/>
                        <a:ea typeface="Montserrat Medium"/>
                        <a:cs typeface="B Nazanin" panose="00000400000000000000" pitchFamily="2" charset="-78"/>
                        <a:sym typeface="Montserrat Mediu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dirty="0">
                          <a:solidFill>
                            <a:schemeClr val="lt1"/>
                          </a:solidFill>
                          <a:latin typeface="Montserrat Medium"/>
                          <a:ea typeface="Montserrat Medium"/>
                          <a:cs typeface="B Nazanin" panose="00000400000000000000" pitchFamily="2" charset="-78"/>
                          <a:sym typeface="Montserrat Medium"/>
                        </a:rPr>
                        <a:t>عنوان در اینجا</a:t>
                      </a:r>
                      <a:endParaRPr dirty="0">
                        <a:solidFill>
                          <a:schemeClr val="lt1"/>
                        </a:solidFill>
                        <a:latin typeface="Montserrat Medium"/>
                        <a:ea typeface="Montserrat Medium"/>
                        <a:cs typeface="B Nazanin" panose="00000400000000000000" pitchFamily="2" charset="-78"/>
                        <a:sym typeface="Montserrat Medium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29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dirty="0">
                          <a:solidFill>
                            <a:schemeClr val="lt1"/>
                          </a:solidFill>
                          <a:latin typeface="Lato Light"/>
                          <a:ea typeface="Lato Light"/>
                          <a:cs typeface="B Nazanin" panose="00000400000000000000" pitchFamily="2" charset="-78"/>
                          <a:sym typeface="Lato Light"/>
                        </a:rPr>
                        <a:t>اینجا نام ببرید</a:t>
                      </a:r>
                      <a:endParaRPr dirty="0">
                        <a:cs typeface="B Nazanin" panose="00000400000000000000" pitchFamily="2" charset="-78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>
                          <a:solidFill>
                            <a:schemeClr val="lt1"/>
                          </a:solidFill>
                          <a:latin typeface="Montserrat Medium"/>
                          <a:ea typeface="Montserrat Medium"/>
                          <a:cs typeface="B Nazanin" panose="00000400000000000000" pitchFamily="2" charset="-78"/>
                          <a:sym typeface="Montserrat Medium"/>
                        </a:rPr>
                        <a:t>24. </a:t>
                      </a:r>
                      <a:r>
                        <a:rPr lang="fa-IR" dirty="0">
                          <a:solidFill>
                            <a:schemeClr val="lt1"/>
                          </a:solidFill>
                          <a:latin typeface="Montserrat Medium"/>
                          <a:ea typeface="Montserrat Medium"/>
                          <a:cs typeface="B Nazanin" panose="00000400000000000000" pitchFamily="2" charset="-78"/>
                          <a:sym typeface="Montserrat Medium"/>
                        </a:rPr>
                        <a:t>آوریل</a:t>
                      </a:r>
                      <a:endParaRPr dirty="0">
                        <a:cs typeface="B Nazanin" panose="00000400000000000000" pitchFamily="2" charset="-78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dirty="0">
                          <a:solidFill>
                            <a:schemeClr val="lt1"/>
                          </a:solidFill>
                          <a:latin typeface="Montserrat Medium"/>
                          <a:ea typeface="Montserrat Medium"/>
                          <a:cs typeface="B Nazanin" panose="00000400000000000000" pitchFamily="2" charset="-78"/>
                          <a:sym typeface="Montserrat Medium"/>
                        </a:rPr>
                        <a:t>عنوان در اینجا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29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dirty="0">
                          <a:solidFill>
                            <a:schemeClr val="lt1"/>
                          </a:solidFill>
                          <a:latin typeface="Lato Light"/>
                          <a:ea typeface="Lato Light"/>
                          <a:cs typeface="B Nazanin" panose="00000400000000000000" pitchFamily="2" charset="-78"/>
                          <a:sym typeface="Lato Light"/>
                        </a:rPr>
                        <a:t>اینجا نام ببرید</a:t>
                      </a:r>
                      <a:endParaRPr dirty="0">
                        <a:cs typeface="B Nazanin" panose="00000400000000000000" pitchFamily="2" charset="-78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>
                          <a:solidFill>
                            <a:schemeClr val="lt1"/>
                          </a:solidFill>
                          <a:latin typeface="Montserrat Medium"/>
                          <a:ea typeface="Montserrat Medium"/>
                          <a:cs typeface="B Nazanin" panose="00000400000000000000" pitchFamily="2" charset="-78"/>
                          <a:sym typeface="Montserrat Medium"/>
                        </a:rPr>
                        <a:t>25. </a:t>
                      </a:r>
                      <a:r>
                        <a:rPr lang="fa-IR" dirty="0">
                          <a:solidFill>
                            <a:schemeClr val="lt1"/>
                          </a:solidFill>
                          <a:latin typeface="Montserrat Medium"/>
                          <a:ea typeface="Montserrat Medium"/>
                          <a:cs typeface="B Nazanin" panose="00000400000000000000" pitchFamily="2" charset="-78"/>
                          <a:sym typeface="Montserrat Medium"/>
                        </a:rPr>
                        <a:t>آوریل</a:t>
                      </a:r>
                      <a:endParaRPr dirty="0">
                        <a:cs typeface="B Nazanin" panose="00000400000000000000" pitchFamily="2" charset="-78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dirty="0">
                          <a:solidFill>
                            <a:schemeClr val="lt1"/>
                          </a:solidFill>
                          <a:latin typeface="Montserrat Medium"/>
                          <a:ea typeface="Montserrat Medium"/>
                          <a:cs typeface="B Nazanin" panose="00000400000000000000" pitchFamily="2" charset="-78"/>
                          <a:sym typeface="Montserrat Medium"/>
                        </a:rPr>
                        <a:t>عنوان در اینجا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29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dirty="0">
                          <a:solidFill>
                            <a:schemeClr val="lt1"/>
                          </a:solidFill>
                          <a:latin typeface="Lato Light"/>
                          <a:ea typeface="Lato Light"/>
                          <a:cs typeface="B Nazanin" panose="00000400000000000000" pitchFamily="2" charset="-78"/>
                          <a:sym typeface="Lato Light"/>
                        </a:rPr>
                        <a:t>اینجا نام ببرید</a:t>
                      </a:r>
                      <a:endParaRPr dirty="0">
                        <a:cs typeface="B Nazanin" panose="00000400000000000000" pitchFamily="2" charset="-78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>
                          <a:solidFill>
                            <a:schemeClr val="lt1"/>
                          </a:solidFill>
                          <a:latin typeface="Montserrat Medium"/>
                          <a:ea typeface="Montserrat Medium"/>
                          <a:cs typeface="B Nazanin" panose="00000400000000000000" pitchFamily="2" charset="-78"/>
                          <a:sym typeface="Montserrat Medium"/>
                        </a:rPr>
                        <a:t>26. </a:t>
                      </a:r>
                      <a:r>
                        <a:rPr lang="fa-IR" dirty="0">
                          <a:solidFill>
                            <a:schemeClr val="lt1"/>
                          </a:solidFill>
                          <a:latin typeface="Montserrat Medium"/>
                          <a:ea typeface="Montserrat Medium"/>
                          <a:cs typeface="B Nazanin" panose="00000400000000000000" pitchFamily="2" charset="-78"/>
                          <a:sym typeface="Montserrat Medium"/>
                        </a:rPr>
                        <a:t>آوریل</a:t>
                      </a:r>
                      <a:endParaRPr dirty="0">
                        <a:cs typeface="B Nazanin" panose="00000400000000000000" pitchFamily="2" charset="-78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dirty="0">
                          <a:solidFill>
                            <a:schemeClr val="lt1"/>
                          </a:solidFill>
                          <a:latin typeface="Montserrat Medium"/>
                          <a:ea typeface="Montserrat Medium"/>
                          <a:cs typeface="B Nazanin" panose="00000400000000000000" pitchFamily="2" charset="-78"/>
                          <a:sym typeface="Montserrat Medium"/>
                        </a:rPr>
                        <a:t>عنوان در اینجا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29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dirty="0">
                          <a:solidFill>
                            <a:schemeClr val="lt1"/>
                          </a:solidFill>
                          <a:latin typeface="Lato Light"/>
                          <a:ea typeface="Lato Light"/>
                          <a:cs typeface="B Nazanin" panose="00000400000000000000" pitchFamily="2" charset="-78"/>
                          <a:sym typeface="Lato Light"/>
                        </a:rPr>
                        <a:t>اینجا نام ببرید</a:t>
                      </a:r>
                      <a:endParaRPr dirty="0">
                        <a:cs typeface="B Nazanin" panose="00000400000000000000" pitchFamily="2" charset="-78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>
                          <a:solidFill>
                            <a:schemeClr val="lt1"/>
                          </a:solidFill>
                          <a:latin typeface="Montserrat Medium"/>
                          <a:ea typeface="Montserrat Medium"/>
                          <a:cs typeface="B Nazanin" panose="00000400000000000000" pitchFamily="2" charset="-78"/>
                          <a:sym typeface="Montserrat Medium"/>
                        </a:rPr>
                        <a:t>27. </a:t>
                      </a:r>
                      <a:r>
                        <a:rPr lang="fa-IR" dirty="0">
                          <a:solidFill>
                            <a:schemeClr val="lt1"/>
                          </a:solidFill>
                          <a:latin typeface="Montserrat Medium"/>
                          <a:ea typeface="Montserrat Medium"/>
                          <a:cs typeface="B Nazanin" panose="00000400000000000000" pitchFamily="2" charset="-78"/>
                          <a:sym typeface="Montserrat Medium"/>
                        </a:rPr>
                        <a:t>آوریل</a:t>
                      </a:r>
                      <a:endParaRPr dirty="0">
                        <a:cs typeface="B Nazanin" panose="00000400000000000000" pitchFamily="2" charset="-78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a-IR" dirty="0">
                          <a:solidFill>
                            <a:schemeClr val="lt1"/>
                          </a:solidFill>
                          <a:latin typeface="Montserrat Medium"/>
                          <a:ea typeface="Montserrat Medium"/>
                          <a:cs typeface="B Nazanin" panose="00000400000000000000" pitchFamily="2" charset="-78"/>
                          <a:sym typeface="Montserrat Medium"/>
                        </a:rPr>
                        <a:t>عنوان در اینجا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970" name="Google Shape;970;p67"/>
          <p:cNvPicPr preferRelativeResize="0"/>
          <p:nvPr/>
        </p:nvPicPr>
        <p:blipFill rotWithShape="1">
          <a:blip r:embed="rId3">
            <a:alphaModFix/>
          </a:blip>
          <a:srcRect l="19345" t="1380" r="17985" b="1380"/>
          <a:stretch/>
        </p:blipFill>
        <p:spPr>
          <a:xfrm>
            <a:off x="7678900" y="276786"/>
            <a:ext cx="1054648" cy="1090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p68"/>
          <p:cNvSpPr txBox="1">
            <a:spLocks noGrp="1"/>
          </p:cNvSpPr>
          <p:nvPr>
            <p:ph type="title" idx="23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rtl="1"/>
            <a:r>
              <a:rPr lang="fa-IR" dirty="0">
                <a:latin typeface="Lato Light"/>
                <a:ea typeface="Lato Light"/>
                <a:cs typeface="B Nazanin" panose="00000400000000000000" pitchFamily="2" charset="-78"/>
                <a:sym typeface="Lato Light"/>
              </a:rPr>
              <a:t>سوالات متداول</a:t>
            </a:r>
            <a:endParaRPr b="1" dirty="0">
              <a:cs typeface="B Nazanin" panose="00000400000000000000" pitchFamily="2" charset="-78"/>
            </a:endParaRPr>
          </a:p>
        </p:txBody>
      </p:sp>
      <p:sp>
        <p:nvSpPr>
          <p:cNvPr id="976" name="Google Shape;976;p68"/>
          <p:cNvSpPr txBox="1">
            <a:spLocks noGrp="1"/>
          </p:cNvSpPr>
          <p:nvPr>
            <p:ph type="title"/>
          </p:nvPr>
        </p:nvSpPr>
        <p:spPr>
          <a:xfrm flipH="1">
            <a:off x="711400" y="1466504"/>
            <a:ext cx="522000" cy="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cs typeface="B Nazanin" panose="00000400000000000000" pitchFamily="2" charset="-78"/>
              </a:rPr>
              <a:t>01</a:t>
            </a:r>
            <a:endParaRPr>
              <a:cs typeface="B Nazanin" panose="00000400000000000000" pitchFamily="2" charset="-78"/>
            </a:endParaRPr>
          </a:p>
        </p:txBody>
      </p:sp>
      <p:sp>
        <p:nvSpPr>
          <p:cNvPr id="977" name="Google Shape;977;p68"/>
          <p:cNvSpPr txBox="1">
            <a:spLocks noGrp="1"/>
          </p:cNvSpPr>
          <p:nvPr>
            <p:ph type="title" idx="2"/>
          </p:nvPr>
        </p:nvSpPr>
        <p:spPr>
          <a:xfrm flipH="1">
            <a:off x="711400" y="2089940"/>
            <a:ext cx="5220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cs typeface="B Nazanin" panose="00000400000000000000" pitchFamily="2" charset="-78"/>
              </a:rPr>
              <a:t>02</a:t>
            </a:r>
            <a:endParaRPr>
              <a:cs typeface="B Nazanin" panose="00000400000000000000" pitchFamily="2" charset="-78"/>
            </a:endParaRPr>
          </a:p>
        </p:txBody>
      </p:sp>
      <p:sp>
        <p:nvSpPr>
          <p:cNvPr id="978" name="Google Shape;978;p68"/>
          <p:cNvSpPr txBox="1">
            <a:spLocks noGrp="1"/>
          </p:cNvSpPr>
          <p:nvPr>
            <p:ph type="title" idx="3"/>
          </p:nvPr>
        </p:nvSpPr>
        <p:spPr>
          <a:xfrm flipH="1">
            <a:off x="711400" y="2713868"/>
            <a:ext cx="5220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cs typeface="B Nazanin" panose="00000400000000000000" pitchFamily="2" charset="-78"/>
              </a:rPr>
              <a:t>03</a:t>
            </a:r>
            <a:endParaRPr>
              <a:cs typeface="B Nazanin" panose="00000400000000000000" pitchFamily="2" charset="-78"/>
            </a:endParaRPr>
          </a:p>
        </p:txBody>
      </p:sp>
      <p:sp>
        <p:nvSpPr>
          <p:cNvPr id="979" name="Google Shape;979;p68"/>
          <p:cNvSpPr txBox="1">
            <a:spLocks noGrp="1"/>
          </p:cNvSpPr>
          <p:nvPr>
            <p:ph type="title" idx="4"/>
          </p:nvPr>
        </p:nvSpPr>
        <p:spPr>
          <a:xfrm flipH="1">
            <a:off x="711400" y="3337831"/>
            <a:ext cx="5220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cs typeface="B Nazanin" panose="00000400000000000000" pitchFamily="2" charset="-78"/>
              </a:rPr>
              <a:t>04</a:t>
            </a:r>
            <a:endParaRPr>
              <a:cs typeface="B Nazanin" panose="00000400000000000000" pitchFamily="2" charset="-78"/>
            </a:endParaRPr>
          </a:p>
        </p:txBody>
      </p:sp>
      <p:sp>
        <p:nvSpPr>
          <p:cNvPr id="980" name="Google Shape;980;p68"/>
          <p:cNvSpPr txBox="1">
            <a:spLocks noGrp="1"/>
          </p:cNvSpPr>
          <p:nvPr>
            <p:ph type="title" idx="5"/>
          </p:nvPr>
        </p:nvSpPr>
        <p:spPr>
          <a:xfrm flipH="1">
            <a:off x="711400" y="3961773"/>
            <a:ext cx="5220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cs typeface="B Nazanin" panose="00000400000000000000" pitchFamily="2" charset="-78"/>
              </a:rPr>
              <a:t>05</a:t>
            </a:r>
            <a:endParaRPr>
              <a:cs typeface="B Nazanin" panose="00000400000000000000" pitchFamily="2" charset="-78"/>
            </a:endParaRPr>
          </a:p>
        </p:txBody>
      </p:sp>
      <p:sp>
        <p:nvSpPr>
          <p:cNvPr id="981" name="Google Shape;981;p68"/>
          <p:cNvSpPr txBox="1">
            <a:spLocks noGrp="1"/>
          </p:cNvSpPr>
          <p:nvPr>
            <p:ph type="title" idx="6"/>
          </p:nvPr>
        </p:nvSpPr>
        <p:spPr>
          <a:xfrm flipH="1">
            <a:off x="4748000" y="1465600"/>
            <a:ext cx="5220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cs typeface="B Nazanin" panose="00000400000000000000" pitchFamily="2" charset="-78"/>
              </a:rPr>
              <a:t>06</a:t>
            </a:r>
            <a:endParaRPr>
              <a:cs typeface="B Nazanin" panose="00000400000000000000" pitchFamily="2" charset="-78"/>
            </a:endParaRPr>
          </a:p>
        </p:txBody>
      </p:sp>
      <p:sp>
        <p:nvSpPr>
          <p:cNvPr id="982" name="Google Shape;982;p68"/>
          <p:cNvSpPr txBox="1">
            <a:spLocks noGrp="1"/>
          </p:cNvSpPr>
          <p:nvPr>
            <p:ph type="title" idx="7"/>
          </p:nvPr>
        </p:nvSpPr>
        <p:spPr>
          <a:xfrm flipH="1">
            <a:off x="4748000" y="2090003"/>
            <a:ext cx="5220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cs typeface="B Nazanin" panose="00000400000000000000" pitchFamily="2" charset="-78"/>
              </a:rPr>
              <a:t>07</a:t>
            </a:r>
            <a:endParaRPr>
              <a:cs typeface="B Nazanin" panose="00000400000000000000" pitchFamily="2" charset="-78"/>
            </a:endParaRPr>
          </a:p>
        </p:txBody>
      </p:sp>
      <p:sp>
        <p:nvSpPr>
          <p:cNvPr id="983" name="Google Shape;983;p68"/>
          <p:cNvSpPr txBox="1">
            <a:spLocks noGrp="1"/>
          </p:cNvSpPr>
          <p:nvPr>
            <p:ph type="title" idx="8"/>
          </p:nvPr>
        </p:nvSpPr>
        <p:spPr>
          <a:xfrm flipH="1">
            <a:off x="4748000" y="2713934"/>
            <a:ext cx="5220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cs typeface="B Nazanin" panose="00000400000000000000" pitchFamily="2" charset="-78"/>
              </a:rPr>
              <a:t>08</a:t>
            </a:r>
            <a:endParaRPr>
              <a:cs typeface="B Nazanin" panose="00000400000000000000" pitchFamily="2" charset="-78"/>
            </a:endParaRPr>
          </a:p>
        </p:txBody>
      </p:sp>
      <p:sp>
        <p:nvSpPr>
          <p:cNvPr id="984" name="Google Shape;984;p68"/>
          <p:cNvSpPr txBox="1">
            <a:spLocks noGrp="1"/>
          </p:cNvSpPr>
          <p:nvPr>
            <p:ph type="title" idx="9"/>
          </p:nvPr>
        </p:nvSpPr>
        <p:spPr>
          <a:xfrm flipH="1">
            <a:off x="4748000" y="3337833"/>
            <a:ext cx="5220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cs typeface="B Nazanin" panose="00000400000000000000" pitchFamily="2" charset="-78"/>
              </a:rPr>
              <a:t>09</a:t>
            </a:r>
            <a:endParaRPr>
              <a:cs typeface="B Nazanin" panose="00000400000000000000" pitchFamily="2" charset="-78"/>
            </a:endParaRPr>
          </a:p>
        </p:txBody>
      </p:sp>
      <p:sp>
        <p:nvSpPr>
          <p:cNvPr id="985" name="Google Shape;985;p68"/>
          <p:cNvSpPr txBox="1">
            <a:spLocks noGrp="1"/>
          </p:cNvSpPr>
          <p:nvPr>
            <p:ph type="title" idx="13"/>
          </p:nvPr>
        </p:nvSpPr>
        <p:spPr>
          <a:xfrm flipH="1">
            <a:off x="4748000" y="3961845"/>
            <a:ext cx="5220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cs typeface="B Nazanin" panose="00000400000000000000" pitchFamily="2" charset="-78"/>
              </a:rPr>
              <a:t>10</a:t>
            </a:r>
            <a:endParaRPr>
              <a:cs typeface="B Nazanin" panose="00000400000000000000" pitchFamily="2" charset="-78"/>
            </a:endParaRPr>
          </a:p>
        </p:txBody>
      </p:sp>
      <p:sp>
        <p:nvSpPr>
          <p:cNvPr id="986" name="Google Shape;986;p68"/>
          <p:cNvSpPr txBox="1">
            <a:spLocks noGrp="1"/>
          </p:cNvSpPr>
          <p:nvPr>
            <p:ph type="subTitle" idx="1"/>
          </p:nvPr>
        </p:nvSpPr>
        <p:spPr>
          <a:xfrm>
            <a:off x="1385800" y="1466500"/>
            <a:ext cx="2953800" cy="521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1"/>
            <a:r>
              <a:rPr lang="fa-IR" dirty="0">
                <a:cs typeface="B Nazanin" panose="00000400000000000000" pitchFamily="2" charset="-78"/>
              </a:rPr>
              <a:t>قالب پاورپوینت ژنتیک قابل ویرایش </a:t>
            </a:r>
          </a:p>
          <a:p>
            <a:pPr marL="0" lvl="0" indent="0" algn="r" rtl="1"/>
            <a:r>
              <a:rPr lang="fa-IR" dirty="0">
                <a:cs typeface="B Nazanin" panose="00000400000000000000" pitchFamily="2" charset="-78"/>
              </a:rPr>
              <a:t>می باشد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987" name="Google Shape;987;p68"/>
          <p:cNvSpPr txBox="1">
            <a:spLocks noGrp="1"/>
          </p:cNvSpPr>
          <p:nvPr>
            <p:ph type="subTitle" idx="14"/>
          </p:nvPr>
        </p:nvSpPr>
        <p:spPr>
          <a:xfrm>
            <a:off x="5422400" y="1466500"/>
            <a:ext cx="3010200" cy="521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1"/>
            <a:r>
              <a:rPr lang="fa-IR" dirty="0">
                <a:cs typeface="B Nazanin" panose="00000400000000000000" pitchFamily="2" charset="-78"/>
              </a:rPr>
              <a:t>قالب پاورپوینت ژنتیک قابل ویرایش</a:t>
            </a:r>
          </a:p>
          <a:p>
            <a:pPr marL="0" lvl="0" indent="0" algn="r" rtl="1"/>
            <a:r>
              <a:rPr lang="fa-IR" dirty="0">
                <a:cs typeface="B Nazanin" panose="00000400000000000000" pitchFamily="2" charset="-78"/>
              </a:rPr>
              <a:t> می باشد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988" name="Google Shape;988;p68"/>
          <p:cNvSpPr txBox="1">
            <a:spLocks noGrp="1"/>
          </p:cNvSpPr>
          <p:nvPr>
            <p:ph type="subTitle" idx="15"/>
          </p:nvPr>
        </p:nvSpPr>
        <p:spPr>
          <a:xfrm>
            <a:off x="1385800" y="2090419"/>
            <a:ext cx="2953800" cy="521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1"/>
            <a:r>
              <a:rPr lang="fa-IR" dirty="0">
                <a:cs typeface="B Nazanin" panose="00000400000000000000" pitchFamily="2" charset="-78"/>
              </a:rPr>
              <a:t>قالب پاورپوینت ژنتیک قابل ویرایش</a:t>
            </a:r>
          </a:p>
          <a:p>
            <a:pPr marL="0" lvl="0" indent="0" algn="r" rtl="1"/>
            <a:r>
              <a:rPr lang="fa-IR" dirty="0">
                <a:cs typeface="B Nazanin" panose="00000400000000000000" pitchFamily="2" charset="-78"/>
              </a:rPr>
              <a:t> می باشد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989" name="Google Shape;989;p68"/>
          <p:cNvSpPr txBox="1">
            <a:spLocks noGrp="1"/>
          </p:cNvSpPr>
          <p:nvPr>
            <p:ph type="subTitle" idx="16"/>
          </p:nvPr>
        </p:nvSpPr>
        <p:spPr>
          <a:xfrm>
            <a:off x="5422400" y="2090419"/>
            <a:ext cx="3010200" cy="521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1"/>
            <a:r>
              <a:rPr lang="fa-IR" dirty="0">
                <a:cs typeface="B Nazanin" panose="00000400000000000000" pitchFamily="2" charset="-78"/>
              </a:rPr>
              <a:t>قالب پاورپوینت ژنتیک قابل ویرایش</a:t>
            </a:r>
          </a:p>
          <a:p>
            <a:pPr marL="0" lvl="0" indent="0" algn="r" rtl="1"/>
            <a:r>
              <a:rPr lang="fa-IR" dirty="0">
                <a:cs typeface="B Nazanin" panose="00000400000000000000" pitchFamily="2" charset="-78"/>
              </a:rPr>
              <a:t> می باشد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990" name="Google Shape;990;p68"/>
          <p:cNvSpPr txBox="1">
            <a:spLocks noGrp="1"/>
          </p:cNvSpPr>
          <p:nvPr>
            <p:ph type="subTitle" idx="17"/>
          </p:nvPr>
        </p:nvSpPr>
        <p:spPr>
          <a:xfrm>
            <a:off x="1385800" y="2714346"/>
            <a:ext cx="2953800" cy="521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1"/>
            <a:r>
              <a:rPr lang="fa-IR" dirty="0">
                <a:cs typeface="B Nazanin" panose="00000400000000000000" pitchFamily="2" charset="-78"/>
              </a:rPr>
              <a:t>قالب پاورپوینت ژنتیک قابل ویرایش</a:t>
            </a:r>
          </a:p>
          <a:p>
            <a:pPr marL="0" lvl="0" indent="0" algn="r" rtl="1"/>
            <a:r>
              <a:rPr lang="fa-IR" dirty="0">
                <a:cs typeface="B Nazanin" panose="00000400000000000000" pitchFamily="2" charset="-78"/>
              </a:rPr>
              <a:t> می باشد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991" name="Google Shape;991;p68"/>
          <p:cNvSpPr txBox="1">
            <a:spLocks noGrp="1"/>
          </p:cNvSpPr>
          <p:nvPr>
            <p:ph type="subTitle" idx="18"/>
          </p:nvPr>
        </p:nvSpPr>
        <p:spPr>
          <a:xfrm>
            <a:off x="5422400" y="2714345"/>
            <a:ext cx="3010200" cy="521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1"/>
            <a:r>
              <a:rPr lang="fa-IR" dirty="0">
                <a:cs typeface="B Nazanin" panose="00000400000000000000" pitchFamily="2" charset="-78"/>
              </a:rPr>
              <a:t>قالب پاورپوینت ژنتیک قابل ویرایش</a:t>
            </a:r>
          </a:p>
          <a:p>
            <a:pPr marL="0" lvl="0" indent="0" algn="r" rtl="1"/>
            <a:r>
              <a:rPr lang="fa-IR" dirty="0">
                <a:cs typeface="B Nazanin" panose="00000400000000000000" pitchFamily="2" charset="-78"/>
              </a:rPr>
              <a:t> می باشد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992" name="Google Shape;992;p68"/>
          <p:cNvSpPr txBox="1">
            <a:spLocks noGrp="1"/>
          </p:cNvSpPr>
          <p:nvPr>
            <p:ph type="subTitle" idx="19"/>
          </p:nvPr>
        </p:nvSpPr>
        <p:spPr>
          <a:xfrm>
            <a:off x="1385800" y="3338273"/>
            <a:ext cx="2953800" cy="521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1"/>
            <a:r>
              <a:rPr lang="fa-IR" dirty="0">
                <a:cs typeface="B Nazanin" panose="00000400000000000000" pitchFamily="2" charset="-78"/>
              </a:rPr>
              <a:t>قالب پاورپوینت ژنتیک قابل ویرایش</a:t>
            </a:r>
          </a:p>
          <a:p>
            <a:pPr marL="0" lvl="0" indent="0" algn="r" rtl="1"/>
            <a:r>
              <a:rPr lang="fa-IR" dirty="0">
                <a:cs typeface="B Nazanin" panose="00000400000000000000" pitchFamily="2" charset="-78"/>
              </a:rPr>
              <a:t> می باشد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993" name="Google Shape;993;p68"/>
          <p:cNvSpPr txBox="1">
            <a:spLocks noGrp="1"/>
          </p:cNvSpPr>
          <p:nvPr>
            <p:ph type="subTitle" idx="20"/>
          </p:nvPr>
        </p:nvSpPr>
        <p:spPr>
          <a:xfrm>
            <a:off x="5422400" y="3338272"/>
            <a:ext cx="3010200" cy="521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1"/>
            <a:r>
              <a:rPr lang="fa-IR" dirty="0">
                <a:cs typeface="B Nazanin" panose="00000400000000000000" pitchFamily="2" charset="-78"/>
              </a:rPr>
              <a:t>قالب پاورپوینت ژنتیک قابل ویرایش </a:t>
            </a:r>
          </a:p>
          <a:p>
            <a:pPr marL="0" lvl="0" indent="0" algn="r" rtl="1"/>
            <a:r>
              <a:rPr lang="fa-IR" dirty="0">
                <a:cs typeface="B Nazanin" panose="00000400000000000000" pitchFamily="2" charset="-78"/>
              </a:rPr>
              <a:t>می باشد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994" name="Google Shape;994;p68"/>
          <p:cNvSpPr txBox="1">
            <a:spLocks noGrp="1"/>
          </p:cNvSpPr>
          <p:nvPr>
            <p:ph type="subTitle" idx="21"/>
          </p:nvPr>
        </p:nvSpPr>
        <p:spPr>
          <a:xfrm>
            <a:off x="1385800" y="3962200"/>
            <a:ext cx="2953800" cy="521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1"/>
            <a:r>
              <a:rPr lang="fa-IR" dirty="0">
                <a:cs typeface="B Nazanin" panose="00000400000000000000" pitchFamily="2" charset="-78"/>
              </a:rPr>
              <a:t>قالب پاورپوینت ژنتیک قابل ویرایش </a:t>
            </a:r>
          </a:p>
          <a:p>
            <a:pPr marL="0" lvl="0" indent="0" algn="r" rtl="1"/>
            <a:r>
              <a:rPr lang="fa-IR" dirty="0">
                <a:cs typeface="B Nazanin" panose="00000400000000000000" pitchFamily="2" charset="-78"/>
              </a:rPr>
              <a:t>می باشد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995" name="Google Shape;995;p68"/>
          <p:cNvSpPr txBox="1">
            <a:spLocks noGrp="1"/>
          </p:cNvSpPr>
          <p:nvPr>
            <p:ph type="subTitle" idx="22"/>
          </p:nvPr>
        </p:nvSpPr>
        <p:spPr>
          <a:xfrm>
            <a:off x="5422400" y="3962199"/>
            <a:ext cx="3010200" cy="521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1"/>
            <a:r>
              <a:rPr lang="fa-IR" dirty="0">
                <a:cs typeface="B Nazanin" panose="00000400000000000000" pitchFamily="2" charset="-78"/>
              </a:rPr>
              <a:t>قالب پاورپوینت ژنتیک قابل ویرایش</a:t>
            </a:r>
          </a:p>
          <a:p>
            <a:pPr marL="0" lvl="0" indent="0" algn="r" rtl="1"/>
            <a:r>
              <a:rPr lang="fa-IR" dirty="0">
                <a:cs typeface="B Nazanin" panose="00000400000000000000" pitchFamily="2" charset="-78"/>
              </a:rPr>
              <a:t> می باشد</a:t>
            </a:r>
            <a:endParaRPr dirty="0">
              <a:cs typeface="B Nazanin" panose="000004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p69"/>
          <p:cNvSpPr txBox="1">
            <a:spLocks noGrp="1"/>
          </p:cNvSpPr>
          <p:nvPr>
            <p:ph type="title"/>
          </p:nvPr>
        </p:nvSpPr>
        <p:spPr>
          <a:xfrm>
            <a:off x="1188375" y="1652750"/>
            <a:ext cx="2817000" cy="84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r" rtl="1"/>
            <a:r>
              <a:rPr lang="fa-IR" dirty="0">
                <a:latin typeface="Lato Light"/>
                <a:ea typeface="Lato Light"/>
                <a:cs typeface="B Nazanin" panose="00000400000000000000" pitchFamily="2" charset="-78"/>
                <a:sym typeface="Lato Light"/>
              </a:rPr>
              <a:t>نرم افزار دسکتاپ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1001" name="Google Shape;1001;p69"/>
          <p:cNvSpPr txBox="1">
            <a:spLocks noGrp="1"/>
          </p:cNvSpPr>
          <p:nvPr>
            <p:ph type="subTitle" idx="1"/>
          </p:nvPr>
        </p:nvSpPr>
        <p:spPr>
          <a:xfrm>
            <a:off x="616945" y="2822950"/>
            <a:ext cx="3388430" cy="96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lnSpc>
                <a:spcPct val="150000"/>
              </a:lnSpc>
            </a:pPr>
            <a:r>
              <a:rPr lang="fa-IR" dirty="0">
                <a:cs typeface="B Nazanin" panose="00000400000000000000" pitchFamily="2" charset="-78"/>
              </a:rPr>
              <a:t>این قالب پاورپوینت علاوه بر ارائه‌ی اطلاعات جامع و جذاب در زمینه ژنتیک و </a:t>
            </a:r>
            <a:r>
              <a:rPr lang="en-US" dirty="0">
                <a:cs typeface="B Nazanin" panose="00000400000000000000" pitchFamily="2" charset="-78"/>
              </a:rPr>
              <a:t>DNA، </a:t>
            </a:r>
            <a:r>
              <a:rPr lang="fa-IR" dirty="0">
                <a:cs typeface="B Nazanin" panose="00000400000000000000" pitchFamily="2" charset="-78"/>
              </a:rPr>
              <a:t>شامل اسلایدهای حرفه‌ای، متحرك و قابل ويرايش است که تجربه ارائه مطلب بی‌نظیری را برای شما به ارمغان می‌آورد.</a:t>
            </a:r>
          </a:p>
          <a:p>
            <a:pPr marL="0" lvl="0" indent="0" algn="r" rtl="1">
              <a:lnSpc>
                <a:spcPct val="150000"/>
              </a:lnSpc>
            </a:pPr>
            <a:endParaRPr lang="fa-IR" dirty="0">
              <a:cs typeface="B Nazanin" panose="00000400000000000000" pitchFamily="2" charset="-78"/>
            </a:endParaRPr>
          </a:p>
        </p:txBody>
      </p:sp>
      <p:sp>
        <p:nvSpPr>
          <p:cNvPr id="1002" name="Google Shape;1002;p69"/>
          <p:cNvSpPr/>
          <p:nvPr/>
        </p:nvSpPr>
        <p:spPr>
          <a:xfrm>
            <a:off x="5941600" y="3242100"/>
            <a:ext cx="756300" cy="445500"/>
          </a:xfrm>
          <a:prstGeom prst="trapezoid">
            <a:avLst>
              <a:gd name="adj" fmla="val 25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1003" name="Google Shape;1003;p69"/>
          <p:cNvSpPr/>
          <p:nvPr/>
        </p:nvSpPr>
        <p:spPr>
          <a:xfrm>
            <a:off x="5711443" y="3687725"/>
            <a:ext cx="1216500" cy="786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1004" name="Google Shape;1004;p69"/>
          <p:cNvSpPr/>
          <p:nvPr/>
        </p:nvSpPr>
        <p:spPr>
          <a:xfrm>
            <a:off x="4682925" y="1314900"/>
            <a:ext cx="3272700" cy="1927200"/>
          </a:xfrm>
          <a:prstGeom prst="roundRect">
            <a:avLst>
              <a:gd name="adj" fmla="val 8072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pic>
        <p:nvPicPr>
          <p:cNvPr id="1005" name="Google Shape;1005;p69"/>
          <p:cNvPicPr preferRelativeResize="0"/>
          <p:nvPr/>
        </p:nvPicPr>
        <p:blipFill rotWithShape="1">
          <a:blip r:embed="rId3">
            <a:alphaModFix/>
          </a:blip>
          <a:srcRect t="1839" b="1830"/>
          <a:stretch/>
        </p:blipFill>
        <p:spPr>
          <a:xfrm>
            <a:off x="4837999" y="1473763"/>
            <a:ext cx="2962552" cy="1609474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06" name="Google Shape;1006;p69"/>
          <p:cNvPicPr preferRelativeResize="0"/>
          <p:nvPr/>
        </p:nvPicPr>
        <p:blipFill rotWithShape="1">
          <a:blip r:embed="rId4">
            <a:alphaModFix/>
          </a:blip>
          <a:srcRect l="27301" r="6240"/>
          <a:stretch/>
        </p:blipFill>
        <p:spPr>
          <a:xfrm rot="5400000" flipH="1">
            <a:off x="4007750" y="687175"/>
            <a:ext cx="1653949" cy="165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p70"/>
          <p:cNvSpPr txBox="1">
            <a:spLocks noGrp="1"/>
          </p:cNvSpPr>
          <p:nvPr>
            <p:ph type="title"/>
          </p:nvPr>
        </p:nvSpPr>
        <p:spPr>
          <a:xfrm flipH="1">
            <a:off x="5065492" y="1668562"/>
            <a:ext cx="1921800" cy="84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r" rtl="1"/>
            <a:r>
              <a:rPr lang="fa-IR" dirty="0">
                <a:latin typeface="Lato Light"/>
                <a:ea typeface="Lato Light"/>
                <a:cs typeface="B Nazanin" panose="00000400000000000000" pitchFamily="2" charset="-78"/>
                <a:sym typeface="Lato Light"/>
              </a:rPr>
              <a:t>برنامه تبلت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1012" name="Google Shape;1012;p70"/>
          <p:cNvSpPr txBox="1">
            <a:spLocks noGrp="1"/>
          </p:cNvSpPr>
          <p:nvPr>
            <p:ph type="subTitle" idx="1"/>
          </p:nvPr>
        </p:nvSpPr>
        <p:spPr>
          <a:xfrm flipH="1">
            <a:off x="4834138" y="2609621"/>
            <a:ext cx="2818800" cy="96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lnSpc>
                <a:spcPct val="150000"/>
              </a:lnSpc>
            </a:pPr>
            <a:r>
              <a:rPr lang="fa-IR" dirty="0">
                <a:cs typeface="B Nazanin" panose="00000400000000000000" pitchFamily="2" charset="-78"/>
              </a:rPr>
              <a:t>با یک کلیک ساده، دنیایی پر از اطلاعات جذاب و جذابیت در این قالب پاورپوینت به شما فراهم شده و شما را به پیشرفت و یادگیری هدایت می‌کند! 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1013" name="Google Shape;1013;p70"/>
          <p:cNvSpPr/>
          <p:nvPr/>
        </p:nvSpPr>
        <p:spPr>
          <a:xfrm rot="5400000" flipH="1">
            <a:off x="1827350" y="819750"/>
            <a:ext cx="2083800" cy="3504000"/>
          </a:xfrm>
          <a:prstGeom prst="roundRect">
            <a:avLst>
              <a:gd name="adj" fmla="val 7414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pic>
        <p:nvPicPr>
          <p:cNvPr id="1014" name="Google Shape;1014;p70"/>
          <p:cNvPicPr preferRelativeResize="0"/>
          <p:nvPr/>
        </p:nvPicPr>
        <p:blipFill rotWithShape="1">
          <a:blip r:embed="rId3">
            <a:alphaModFix/>
          </a:blip>
          <a:srcRect t="79" b="79"/>
          <a:stretch/>
        </p:blipFill>
        <p:spPr>
          <a:xfrm>
            <a:off x="1236200" y="1655075"/>
            <a:ext cx="3266100" cy="1834200"/>
          </a:xfrm>
          <a:prstGeom prst="roundRect">
            <a:avLst>
              <a:gd name="adj" fmla="val 5324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15" name="Google Shape;1015;p70"/>
          <p:cNvSpPr/>
          <p:nvPr/>
        </p:nvSpPr>
        <p:spPr>
          <a:xfrm flipH="1">
            <a:off x="2255450" y="3304500"/>
            <a:ext cx="1227600" cy="432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pic>
        <p:nvPicPr>
          <p:cNvPr id="1016" name="Google Shape;1016;p70"/>
          <p:cNvPicPr preferRelativeResize="0"/>
          <p:nvPr/>
        </p:nvPicPr>
        <p:blipFill rotWithShape="1">
          <a:blip r:embed="rId4">
            <a:alphaModFix/>
          </a:blip>
          <a:srcRect l="29945" t="6866" r="29949" b="6874"/>
          <a:stretch/>
        </p:blipFill>
        <p:spPr>
          <a:xfrm>
            <a:off x="7564649" y="3436325"/>
            <a:ext cx="864102" cy="1314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p71"/>
          <p:cNvSpPr txBox="1">
            <a:spLocks noGrp="1"/>
          </p:cNvSpPr>
          <p:nvPr>
            <p:ph type="title"/>
          </p:nvPr>
        </p:nvSpPr>
        <p:spPr>
          <a:xfrm>
            <a:off x="1259648" y="1576550"/>
            <a:ext cx="2083500" cy="84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r" rtl="1"/>
            <a:r>
              <a:rPr lang="fa-IR" dirty="0">
                <a:latin typeface="Lato Light"/>
                <a:ea typeface="Lato Light"/>
                <a:cs typeface="B Nazanin" panose="00000400000000000000" pitchFamily="2" charset="-78"/>
                <a:sym typeface="Lato Light"/>
              </a:rPr>
              <a:t>برنامه موبایل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1022" name="Google Shape;1022;p71"/>
          <p:cNvSpPr txBox="1">
            <a:spLocks noGrp="1"/>
          </p:cNvSpPr>
          <p:nvPr>
            <p:ph type="subTitle" idx="1"/>
          </p:nvPr>
        </p:nvSpPr>
        <p:spPr>
          <a:xfrm>
            <a:off x="1259650" y="2415425"/>
            <a:ext cx="3109500" cy="96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lnSpc>
                <a:spcPct val="150000"/>
              </a:lnSpc>
            </a:pPr>
            <a:r>
              <a:rPr lang="fa-IR" dirty="0">
                <a:cs typeface="B Nazanin" panose="00000400000000000000" pitchFamily="2" charset="-78"/>
              </a:rPr>
              <a:t>متشکرم از انتخاب شما و اعتماد شما به این محصول. امیدوارم این تجربه برای شما لذت بخش و سودمند باشد! 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1023" name="Google Shape;1023;p71"/>
          <p:cNvSpPr/>
          <p:nvPr/>
        </p:nvSpPr>
        <p:spPr>
          <a:xfrm>
            <a:off x="4743883" y="1672050"/>
            <a:ext cx="3282900" cy="1799400"/>
          </a:xfrm>
          <a:prstGeom prst="roundRect">
            <a:avLst>
              <a:gd name="adj" fmla="val 8072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pic>
        <p:nvPicPr>
          <p:cNvPr id="1024" name="Google Shape;1024;p71"/>
          <p:cNvPicPr preferRelativeResize="0"/>
          <p:nvPr/>
        </p:nvPicPr>
        <p:blipFill rotWithShape="1">
          <a:blip r:embed="rId3">
            <a:alphaModFix/>
          </a:blip>
          <a:srcRect l="23627" t="-38464" r="23621" b="-38464"/>
          <a:stretch/>
        </p:blipFill>
        <p:spPr>
          <a:xfrm rot="5400000">
            <a:off x="5564533" y="1017055"/>
            <a:ext cx="1641600" cy="3109500"/>
          </a:xfrm>
          <a:prstGeom prst="roundRect">
            <a:avLst>
              <a:gd name="adj" fmla="val 5863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25" name="Google Shape;1025;p71"/>
          <p:cNvSpPr/>
          <p:nvPr/>
        </p:nvSpPr>
        <p:spPr>
          <a:xfrm flipH="1">
            <a:off x="5546533" y="3250251"/>
            <a:ext cx="1677600" cy="432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pic>
        <p:nvPicPr>
          <p:cNvPr id="1026" name="Google Shape;1026;p71"/>
          <p:cNvPicPr preferRelativeResize="0"/>
          <p:nvPr/>
        </p:nvPicPr>
        <p:blipFill rotWithShape="1">
          <a:blip r:embed="rId4">
            <a:alphaModFix/>
          </a:blip>
          <a:srcRect l="19345" t="1380" r="17985" b="1380"/>
          <a:stretch/>
        </p:blipFill>
        <p:spPr>
          <a:xfrm>
            <a:off x="3225600" y="530961"/>
            <a:ext cx="1054648" cy="1090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Google Shape;1031;p72"/>
          <p:cNvPicPr preferRelativeResize="0"/>
          <p:nvPr/>
        </p:nvPicPr>
        <p:blipFill rotWithShape="1">
          <a:blip r:embed="rId3">
            <a:alphaModFix/>
          </a:blip>
          <a:srcRect l="2117" t="16584" r="32136" b="24377"/>
          <a:stretch/>
        </p:blipFill>
        <p:spPr>
          <a:xfrm rot="-5400000" flipH="1">
            <a:off x="6486526" y="142874"/>
            <a:ext cx="2800348" cy="2514601"/>
          </a:xfrm>
          <a:prstGeom prst="rect">
            <a:avLst/>
          </a:prstGeom>
          <a:noFill/>
          <a:ln>
            <a:noFill/>
          </a:ln>
        </p:spPr>
      </p:pic>
      <p:sp>
        <p:nvSpPr>
          <p:cNvPr id="1032" name="Google Shape;1032;p72"/>
          <p:cNvSpPr txBox="1">
            <a:spLocks noGrp="1"/>
          </p:cNvSpPr>
          <p:nvPr>
            <p:ph type="title"/>
          </p:nvPr>
        </p:nvSpPr>
        <p:spPr>
          <a:xfrm>
            <a:off x="876750" y="1037575"/>
            <a:ext cx="3934200" cy="11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r" rtl="1"/>
            <a:r>
              <a:rPr lang="fa-IR" dirty="0">
                <a:cs typeface="B Nazanin" panose="00000400000000000000" pitchFamily="2" charset="-78"/>
              </a:rPr>
              <a:t>با تشکر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1033" name="Google Shape;1033;p72"/>
          <p:cNvSpPr txBox="1">
            <a:spLocks noGrp="1"/>
          </p:cNvSpPr>
          <p:nvPr>
            <p:ph type="subTitle" idx="1"/>
          </p:nvPr>
        </p:nvSpPr>
        <p:spPr>
          <a:xfrm>
            <a:off x="125349" y="2292426"/>
            <a:ext cx="3934200" cy="133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buSzPts val="1100"/>
            </a:pPr>
            <a:r>
              <a:rPr lang="fa-IR" sz="2100" dirty="0">
                <a:latin typeface="Lato Light"/>
                <a:ea typeface="Lato Light"/>
                <a:cs typeface="B Nazanin" panose="00000400000000000000" pitchFamily="2" charset="-78"/>
                <a:sym typeface="Lato Light"/>
              </a:rPr>
              <a:t>آیا هیچ سوالی دارید؟</a:t>
            </a:r>
          </a:p>
          <a:p>
            <a:pPr marL="0" lvl="0" indent="0" algn="r" rtl="1">
              <a:buSzPts val="1100"/>
            </a:pPr>
            <a:r>
              <a:rPr lang="en-US" sz="2100" dirty="0">
                <a:latin typeface="Lato Light"/>
                <a:ea typeface="Lato Light"/>
                <a:cs typeface="B Nazanin" panose="00000400000000000000" pitchFamily="2" charset="-78"/>
                <a:sym typeface="Lato Light"/>
              </a:rPr>
              <a:t>youremail@freepik.com</a:t>
            </a:r>
          </a:p>
          <a:p>
            <a:pPr marL="0" lvl="0" indent="0" algn="r" rtl="1">
              <a:buSzPts val="1100"/>
            </a:pPr>
            <a:r>
              <a:rPr lang="en-US" sz="2100" dirty="0">
                <a:latin typeface="Lato Light"/>
                <a:ea typeface="Lato Light"/>
                <a:cs typeface="B Nazanin" panose="00000400000000000000" pitchFamily="2" charset="-78"/>
                <a:sym typeface="Lato Light"/>
              </a:rPr>
              <a:t>+91 620 421 838</a:t>
            </a:r>
          </a:p>
          <a:p>
            <a:pPr marL="0" lvl="0" indent="0" algn="r" rtl="1">
              <a:buSzPts val="1100"/>
            </a:pPr>
            <a:r>
              <a:rPr lang="en-US" sz="2100" dirty="0">
                <a:latin typeface="Lato Light"/>
                <a:ea typeface="Lato Light"/>
                <a:cs typeface="B Nazanin" panose="00000400000000000000" pitchFamily="2" charset="-78"/>
                <a:sym typeface="Lato Light"/>
              </a:rPr>
              <a:t>yourwebsite.com</a:t>
            </a:r>
            <a:endParaRPr sz="1400" dirty="0">
              <a:cs typeface="B Nazanin" panose="00000400000000000000" pitchFamily="2" charset="-78"/>
            </a:endParaRPr>
          </a:p>
        </p:txBody>
      </p:sp>
      <p:sp>
        <p:nvSpPr>
          <p:cNvPr id="1034" name="Google Shape;1034;p72"/>
          <p:cNvSpPr/>
          <p:nvPr/>
        </p:nvSpPr>
        <p:spPr>
          <a:xfrm>
            <a:off x="4177720" y="2331275"/>
            <a:ext cx="388500" cy="388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1035" name="Google Shape;1035;p72"/>
          <p:cNvSpPr/>
          <p:nvPr/>
        </p:nvSpPr>
        <p:spPr>
          <a:xfrm>
            <a:off x="4177720" y="2804510"/>
            <a:ext cx="388500" cy="388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1036" name="Google Shape;1036;p72"/>
          <p:cNvSpPr/>
          <p:nvPr/>
        </p:nvSpPr>
        <p:spPr>
          <a:xfrm>
            <a:off x="4177648" y="3277738"/>
            <a:ext cx="388500" cy="388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1037" name="Google Shape;1037;p72"/>
          <p:cNvSpPr txBox="1"/>
          <p:nvPr/>
        </p:nvSpPr>
        <p:spPr>
          <a:xfrm>
            <a:off x="5177850" y="2515625"/>
            <a:ext cx="3089400" cy="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/>
          <a:p>
            <a:pPr lvl="0" algn="r" rtl="1">
              <a:spcBef>
                <a:spcPts val="300"/>
              </a:spcBef>
            </a:pPr>
            <a:r>
              <a:rPr lang="fa-IR" sz="1200" dirty="0">
                <a:solidFill>
                  <a:schemeClr val="lt1"/>
                </a:solidFill>
                <a:latin typeface="Montserrat Medium"/>
                <a:ea typeface="Montserrat Medium"/>
                <a:cs typeface="B Nazanin" panose="00000400000000000000" pitchFamily="2" charset="-78"/>
                <a:sym typeface="Montserrat Medium"/>
              </a:rPr>
              <a:t>لطفاً این اسلاید را برای ذکر منبع نگه دارید</a:t>
            </a:r>
            <a:endParaRPr sz="1200" dirty="0">
              <a:solidFill>
                <a:schemeClr val="lt1"/>
              </a:solidFill>
              <a:latin typeface="Montserrat Medium"/>
              <a:ea typeface="Montserrat Medium"/>
              <a:cs typeface="B Nazanin" panose="00000400000000000000" pitchFamily="2" charset="-78"/>
              <a:sym typeface="Montserrat Medium"/>
            </a:endParaRPr>
          </a:p>
        </p:txBody>
      </p:sp>
      <p:grpSp>
        <p:nvGrpSpPr>
          <p:cNvPr id="1038" name="Google Shape;1038;p72"/>
          <p:cNvGrpSpPr/>
          <p:nvPr/>
        </p:nvGrpSpPr>
        <p:grpSpPr>
          <a:xfrm>
            <a:off x="4251334" y="2404790"/>
            <a:ext cx="241251" cy="241199"/>
            <a:chOff x="266768" y="1721375"/>
            <a:chExt cx="397907" cy="397887"/>
          </a:xfrm>
        </p:grpSpPr>
        <p:sp>
          <p:nvSpPr>
            <p:cNvPr id="1039" name="Google Shape;1039;p72"/>
            <p:cNvSpPr/>
            <p:nvPr/>
          </p:nvSpPr>
          <p:spPr>
            <a:xfrm>
              <a:off x="454843" y="1791037"/>
              <a:ext cx="136218" cy="328222"/>
            </a:xfrm>
            <a:custGeom>
              <a:avLst/>
              <a:gdLst/>
              <a:ahLst/>
              <a:cxnLst/>
              <a:rect l="l" t="t" r="r" b="b"/>
              <a:pathLst>
                <a:path w="6527" h="15727" extrusionOk="0">
                  <a:moveTo>
                    <a:pt x="4957" y="1"/>
                  </a:moveTo>
                  <a:cubicBezTo>
                    <a:pt x="4645" y="1"/>
                    <a:pt x="4336" y="24"/>
                    <a:pt x="4028" y="69"/>
                  </a:cubicBezTo>
                  <a:cubicBezTo>
                    <a:pt x="2588" y="280"/>
                    <a:pt x="1700" y="890"/>
                    <a:pt x="1675" y="2250"/>
                  </a:cubicBezTo>
                  <a:lnTo>
                    <a:pt x="1675" y="5040"/>
                  </a:lnTo>
                  <a:cubicBezTo>
                    <a:pt x="1675" y="5348"/>
                    <a:pt x="1426" y="5599"/>
                    <a:pt x="1118" y="5599"/>
                  </a:cubicBezTo>
                  <a:lnTo>
                    <a:pt x="0" y="5599"/>
                  </a:lnTo>
                  <a:lnTo>
                    <a:pt x="0" y="6715"/>
                  </a:lnTo>
                  <a:lnTo>
                    <a:pt x="1118" y="6715"/>
                  </a:lnTo>
                  <a:cubicBezTo>
                    <a:pt x="1426" y="6715"/>
                    <a:pt x="1675" y="6965"/>
                    <a:pt x="1675" y="7274"/>
                  </a:cubicBezTo>
                  <a:lnTo>
                    <a:pt x="1675" y="15727"/>
                  </a:lnTo>
                  <a:lnTo>
                    <a:pt x="3352" y="15727"/>
                  </a:lnTo>
                  <a:lnTo>
                    <a:pt x="3352" y="7274"/>
                  </a:lnTo>
                  <a:cubicBezTo>
                    <a:pt x="3352" y="6965"/>
                    <a:pt x="3602" y="6715"/>
                    <a:pt x="3910" y="6715"/>
                  </a:cubicBezTo>
                  <a:lnTo>
                    <a:pt x="5709" y="6715"/>
                  </a:lnTo>
                  <a:lnTo>
                    <a:pt x="5987" y="5599"/>
                  </a:lnTo>
                  <a:lnTo>
                    <a:pt x="3910" y="5599"/>
                  </a:lnTo>
                  <a:cubicBezTo>
                    <a:pt x="3602" y="5599"/>
                    <a:pt x="3352" y="5348"/>
                    <a:pt x="3352" y="5040"/>
                  </a:cubicBezTo>
                  <a:lnTo>
                    <a:pt x="3352" y="3253"/>
                  </a:lnTo>
                  <a:cubicBezTo>
                    <a:pt x="3352" y="2316"/>
                    <a:pt x="3942" y="1677"/>
                    <a:pt x="4968" y="1504"/>
                  </a:cubicBezTo>
                  <a:cubicBezTo>
                    <a:pt x="5157" y="1473"/>
                    <a:pt x="5339" y="1460"/>
                    <a:pt x="5511" y="1460"/>
                  </a:cubicBezTo>
                  <a:cubicBezTo>
                    <a:pt x="5810" y="1460"/>
                    <a:pt x="6082" y="1498"/>
                    <a:pt x="6324" y="1546"/>
                  </a:cubicBezTo>
                  <a:lnTo>
                    <a:pt x="6526" y="182"/>
                  </a:lnTo>
                  <a:cubicBezTo>
                    <a:pt x="5988" y="62"/>
                    <a:pt x="5468" y="1"/>
                    <a:pt x="4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040" name="Google Shape;1040;p72"/>
            <p:cNvSpPr/>
            <p:nvPr/>
          </p:nvSpPr>
          <p:spPr>
            <a:xfrm>
              <a:off x="266768" y="1721375"/>
              <a:ext cx="397907" cy="397887"/>
            </a:xfrm>
            <a:custGeom>
              <a:avLst/>
              <a:gdLst/>
              <a:ahLst/>
              <a:cxnLst/>
              <a:rect l="l" t="t" r="r" b="b"/>
              <a:pathLst>
                <a:path w="19066" h="19065" extrusionOk="0">
                  <a:moveTo>
                    <a:pt x="2794" y="0"/>
                  </a:moveTo>
                  <a:cubicBezTo>
                    <a:pt x="1255" y="0"/>
                    <a:pt x="1" y="1253"/>
                    <a:pt x="1" y="2793"/>
                  </a:cubicBezTo>
                  <a:lnTo>
                    <a:pt x="1" y="16271"/>
                  </a:lnTo>
                  <a:cubicBezTo>
                    <a:pt x="1" y="17812"/>
                    <a:pt x="1255" y="19065"/>
                    <a:pt x="2794" y="19065"/>
                  </a:cubicBezTo>
                  <a:lnTo>
                    <a:pt x="9571" y="19065"/>
                  </a:lnTo>
                  <a:lnTo>
                    <a:pt x="9571" y="11171"/>
                  </a:lnTo>
                  <a:lnTo>
                    <a:pt x="8453" y="11171"/>
                  </a:lnTo>
                  <a:cubicBezTo>
                    <a:pt x="8145" y="11171"/>
                    <a:pt x="7896" y="10920"/>
                    <a:pt x="7896" y="10612"/>
                  </a:cubicBezTo>
                  <a:lnTo>
                    <a:pt x="7896" y="8378"/>
                  </a:lnTo>
                  <a:cubicBezTo>
                    <a:pt x="7896" y="8070"/>
                    <a:pt x="8145" y="7819"/>
                    <a:pt x="8453" y="7819"/>
                  </a:cubicBezTo>
                  <a:lnTo>
                    <a:pt x="9571" y="7819"/>
                  </a:lnTo>
                  <a:lnTo>
                    <a:pt x="9571" y="5836"/>
                  </a:lnTo>
                  <a:cubicBezTo>
                    <a:pt x="9571" y="3710"/>
                    <a:pt x="10741" y="2615"/>
                    <a:pt x="12878" y="2302"/>
                  </a:cubicBezTo>
                  <a:cubicBezTo>
                    <a:pt x="13231" y="2249"/>
                    <a:pt x="13591" y="2223"/>
                    <a:pt x="13956" y="2223"/>
                  </a:cubicBezTo>
                  <a:cubicBezTo>
                    <a:pt x="14725" y="2223"/>
                    <a:pt x="15517" y="2339"/>
                    <a:pt x="16318" y="2567"/>
                  </a:cubicBezTo>
                  <a:cubicBezTo>
                    <a:pt x="16589" y="2643"/>
                    <a:pt x="16759" y="2908"/>
                    <a:pt x="16718" y="3186"/>
                  </a:cubicBezTo>
                  <a:lnTo>
                    <a:pt x="16352" y="5650"/>
                  </a:lnTo>
                  <a:cubicBezTo>
                    <a:pt x="16329" y="5806"/>
                    <a:pt x="16240" y="5944"/>
                    <a:pt x="16111" y="6031"/>
                  </a:cubicBezTo>
                  <a:cubicBezTo>
                    <a:pt x="16006" y="6102"/>
                    <a:pt x="15912" y="6127"/>
                    <a:pt x="15818" y="6127"/>
                  </a:cubicBezTo>
                  <a:cubicBezTo>
                    <a:pt x="15717" y="6127"/>
                    <a:pt x="15614" y="6098"/>
                    <a:pt x="15494" y="6068"/>
                  </a:cubicBezTo>
                  <a:cubicBezTo>
                    <a:pt x="15202" y="5995"/>
                    <a:pt x="14879" y="5914"/>
                    <a:pt x="14527" y="5914"/>
                  </a:cubicBezTo>
                  <a:cubicBezTo>
                    <a:pt x="14409" y="5914"/>
                    <a:pt x="14289" y="5923"/>
                    <a:pt x="14165" y="5944"/>
                  </a:cubicBezTo>
                  <a:cubicBezTo>
                    <a:pt x="13534" y="6050"/>
                    <a:pt x="13481" y="6333"/>
                    <a:pt x="13481" y="6590"/>
                  </a:cubicBezTo>
                  <a:lnTo>
                    <a:pt x="13481" y="7819"/>
                  </a:lnTo>
                  <a:lnTo>
                    <a:pt x="15715" y="7819"/>
                  </a:lnTo>
                  <a:cubicBezTo>
                    <a:pt x="15887" y="7819"/>
                    <a:pt x="16048" y="7899"/>
                    <a:pt x="16154" y="8035"/>
                  </a:cubicBezTo>
                  <a:cubicBezTo>
                    <a:pt x="16260" y="8169"/>
                    <a:pt x="16297" y="8346"/>
                    <a:pt x="16256" y="8513"/>
                  </a:cubicBezTo>
                  <a:lnTo>
                    <a:pt x="15697" y="10747"/>
                  </a:lnTo>
                  <a:cubicBezTo>
                    <a:pt x="15635" y="10996"/>
                    <a:pt x="15412" y="11170"/>
                    <a:pt x="15156" y="11170"/>
                  </a:cubicBezTo>
                  <a:lnTo>
                    <a:pt x="13481" y="11170"/>
                  </a:lnTo>
                  <a:lnTo>
                    <a:pt x="13481" y="19065"/>
                  </a:lnTo>
                  <a:lnTo>
                    <a:pt x="16272" y="19065"/>
                  </a:lnTo>
                  <a:cubicBezTo>
                    <a:pt x="17813" y="19065"/>
                    <a:pt x="19066" y="17810"/>
                    <a:pt x="19066" y="16271"/>
                  </a:cubicBezTo>
                  <a:lnTo>
                    <a:pt x="19066" y="2793"/>
                  </a:lnTo>
                  <a:cubicBezTo>
                    <a:pt x="19066" y="1253"/>
                    <a:pt x="17813" y="0"/>
                    <a:pt x="162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1041" name="Google Shape;1041;p72"/>
          <p:cNvGrpSpPr/>
          <p:nvPr/>
        </p:nvGrpSpPr>
        <p:grpSpPr>
          <a:xfrm>
            <a:off x="4251246" y="3351399"/>
            <a:ext cx="241278" cy="241278"/>
            <a:chOff x="1379798" y="1723250"/>
            <a:chExt cx="397887" cy="397887"/>
          </a:xfrm>
        </p:grpSpPr>
        <p:sp>
          <p:nvSpPr>
            <p:cNvPr id="1042" name="Google Shape;1042;p72"/>
            <p:cNvSpPr/>
            <p:nvPr/>
          </p:nvSpPr>
          <p:spPr>
            <a:xfrm>
              <a:off x="1462169" y="1793977"/>
              <a:ext cx="23354" cy="23312"/>
            </a:xfrm>
            <a:custGeom>
              <a:avLst/>
              <a:gdLst/>
              <a:ahLst/>
              <a:cxnLst/>
              <a:rect l="l" t="t" r="r" b="b"/>
              <a:pathLst>
                <a:path w="1119" h="1117" extrusionOk="0">
                  <a:moveTo>
                    <a:pt x="559" y="1"/>
                  </a:moveTo>
                  <a:cubicBezTo>
                    <a:pt x="251" y="1"/>
                    <a:pt x="0" y="250"/>
                    <a:pt x="0" y="558"/>
                  </a:cubicBezTo>
                  <a:cubicBezTo>
                    <a:pt x="0" y="866"/>
                    <a:pt x="251" y="1117"/>
                    <a:pt x="559" y="1117"/>
                  </a:cubicBezTo>
                  <a:cubicBezTo>
                    <a:pt x="867" y="1117"/>
                    <a:pt x="1118" y="866"/>
                    <a:pt x="1118" y="558"/>
                  </a:cubicBezTo>
                  <a:cubicBezTo>
                    <a:pt x="1118" y="250"/>
                    <a:pt x="867" y="1"/>
                    <a:pt x="5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043" name="Google Shape;1043;p72"/>
            <p:cNvSpPr/>
            <p:nvPr/>
          </p:nvSpPr>
          <p:spPr>
            <a:xfrm>
              <a:off x="1379798" y="1723250"/>
              <a:ext cx="397887" cy="397887"/>
            </a:xfrm>
            <a:custGeom>
              <a:avLst/>
              <a:gdLst/>
              <a:ahLst/>
              <a:cxnLst/>
              <a:rect l="l" t="t" r="r" b="b"/>
              <a:pathLst>
                <a:path w="19065" h="19065" extrusionOk="0">
                  <a:moveTo>
                    <a:pt x="4506" y="2271"/>
                  </a:moveTo>
                  <a:cubicBezTo>
                    <a:pt x="5429" y="2271"/>
                    <a:pt x="6181" y="3023"/>
                    <a:pt x="6181" y="3947"/>
                  </a:cubicBezTo>
                  <a:cubicBezTo>
                    <a:pt x="6181" y="4872"/>
                    <a:pt x="5429" y="5622"/>
                    <a:pt x="4506" y="5622"/>
                  </a:cubicBezTo>
                  <a:cubicBezTo>
                    <a:pt x="3583" y="5622"/>
                    <a:pt x="2831" y="4872"/>
                    <a:pt x="2831" y="3947"/>
                  </a:cubicBezTo>
                  <a:cubicBezTo>
                    <a:pt x="2831" y="3023"/>
                    <a:pt x="3583" y="2271"/>
                    <a:pt x="4506" y="2271"/>
                  </a:cubicBezTo>
                  <a:close/>
                  <a:moveTo>
                    <a:pt x="5622" y="6740"/>
                  </a:moveTo>
                  <a:cubicBezTo>
                    <a:pt x="5932" y="6740"/>
                    <a:pt x="6181" y="6989"/>
                    <a:pt x="6181" y="7299"/>
                  </a:cubicBezTo>
                  <a:lnTo>
                    <a:pt x="6181" y="16234"/>
                  </a:lnTo>
                  <a:cubicBezTo>
                    <a:pt x="6181" y="16544"/>
                    <a:pt x="5932" y="16793"/>
                    <a:pt x="5622" y="16793"/>
                  </a:cubicBezTo>
                  <a:lnTo>
                    <a:pt x="3388" y="16793"/>
                  </a:lnTo>
                  <a:cubicBezTo>
                    <a:pt x="3080" y="16793"/>
                    <a:pt x="2831" y="16544"/>
                    <a:pt x="2831" y="16234"/>
                  </a:cubicBezTo>
                  <a:lnTo>
                    <a:pt x="2831" y="7299"/>
                  </a:lnTo>
                  <a:cubicBezTo>
                    <a:pt x="2831" y="6989"/>
                    <a:pt x="3080" y="6740"/>
                    <a:pt x="3388" y="6740"/>
                  </a:cubicBezTo>
                  <a:close/>
                  <a:moveTo>
                    <a:pt x="12596" y="6721"/>
                  </a:moveTo>
                  <a:cubicBezTo>
                    <a:pt x="12811" y="6721"/>
                    <a:pt x="13027" y="6739"/>
                    <a:pt x="13241" y="6774"/>
                  </a:cubicBezTo>
                  <a:cubicBezTo>
                    <a:pt x="15058" y="7069"/>
                    <a:pt x="16235" y="8557"/>
                    <a:pt x="16235" y="10223"/>
                  </a:cubicBezTo>
                  <a:lnTo>
                    <a:pt x="16235" y="16234"/>
                  </a:lnTo>
                  <a:cubicBezTo>
                    <a:pt x="16235" y="16544"/>
                    <a:pt x="15985" y="16793"/>
                    <a:pt x="15676" y="16793"/>
                  </a:cubicBezTo>
                  <a:lnTo>
                    <a:pt x="13441" y="16793"/>
                  </a:lnTo>
                  <a:cubicBezTo>
                    <a:pt x="13133" y="16793"/>
                    <a:pt x="12884" y="16544"/>
                    <a:pt x="12884" y="16234"/>
                  </a:cubicBezTo>
                  <a:lnTo>
                    <a:pt x="12884" y="11209"/>
                  </a:lnTo>
                  <a:cubicBezTo>
                    <a:pt x="12884" y="10593"/>
                    <a:pt x="12382" y="10091"/>
                    <a:pt x="11766" y="10091"/>
                  </a:cubicBezTo>
                  <a:cubicBezTo>
                    <a:pt x="11150" y="10091"/>
                    <a:pt x="10650" y="10593"/>
                    <a:pt x="10650" y="11209"/>
                  </a:cubicBezTo>
                  <a:lnTo>
                    <a:pt x="10650" y="16234"/>
                  </a:lnTo>
                  <a:cubicBezTo>
                    <a:pt x="10650" y="16544"/>
                    <a:pt x="10399" y="16793"/>
                    <a:pt x="10091" y="16793"/>
                  </a:cubicBezTo>
                  <a:lnTo>
                    <a:pt x="7857" y="16793"/>
                  </a:lnTo>
                  <a:cubicBezTo>
                    <a:pt x="7547" y="16793"/>
                    <a:pt x="7298" y="16544"/>
                    <a:pt x="7298" y="16234"/>
                  </a:cubicBezTo>
                  <a:lnTo>
                    <a:pt x="7298" y="7299"/>
                  </a:lnTo>
                  <a:cubicBezTo>
                    <a:pt x="7298" y="6989"/>
                    <a:pt x="7547" y="6740"/>
                    <a:pt x="7857" y="6740"/>
                  </a:cubicBezTo>
                  <a:lnTo>
                    <a:pt x="10091" y="6740"/>
                  </a:lnTo>
                  <a:cubicBezTo>
                    <a:pt x="10377" y="6740"/>
                    <a:pt x="10613" y="6956"/>
                    <a:pt x="10644" y="7234"/>
                  </a:cubicBezTo>
                  <a:cubicBezTo>
                    <a:pt x="11219" y="6901"/>
                    <a:pt x="11901" y="6721"/>
                    <a:pt x="12596" y="6721"/>
                  </a:cubicBezTo>
                  <a:close/>
                  <a:moveTo>
                    <a:pt x="2831" y="0"/>
                  </a:moveTo>
                  <a:cubicBezTo>
                    <a:pt x="1290" y="0"/>
                    <a:pt x="0" y="1290"/>
                    <a:pt x="0" y="2831"/>
                  </a:cubicBezTo>
                  <a:lnTo>
                    <a:pt x="0" y="16234"/>
                  </a:lnTo>
                  <a:cubicBezTo>
                    <a:pt x="0" y="17775"/>
                    <a:pt x="1290" y="19065"/>
                    <a:pt x="2831" y="19065"/>
                  </a:cubicBezTo>
                  <a:lnTo>
                    <a:pt x="16235" y="19065"/>
                  </a:lnTo>
                  <a:cubicBezTo>
                    <a:pt x="17774" y="19065"/>
                    <a:pt x="19065" y="17775"/>
                    <a:pt x="19065" y="16234"/>
                  </a:cubicBezTo>
                  <a:lnTo>
                    <a:pt x="19065" y="2831"/>
                  </a:lnTo>
                  <a:cubicBezTo>
                    <a:pt x="19065" y="1290"/>
                    <a:pt x="17774" y="0"/>
                    <a:pt x="162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044" name="Google Shape;1044;p72"/>
            <p:cNvSpPr/>
            <p:nvPr/>
          </p:nvSpPr>
          <p:spPr>
            <a:xfrm>
              <a:off x="1555413" y="1886846"/>
              <a:ext cx="139912" cy="163558"/>
            </a:xfrm>
            <a:custGeom>
              <a:avLst/>
              <a:gdLst/>
              <a:ahLst/>
              <a:cxnLst/>
              <a:rect l="l" t="t" r="r" b="b"/>
              <a:pathLst>
                <a:path w="6704" h="7837" extrusionOk="0">
                  <a:moveTo>
                    <a:pt x="4182" y="0"/>
                  </a:moveTo>
                  <a:cubicBezTo>
                    <a:pt x="3474" y="0"/>
                    <a:pt x="2782" y="261"/>
                    <a:pt x="2332" y="711"/>
                  </a:cubicBezTo>
                  <a:cubicBezTo>
                    <a:pt x="2108" y="935"/>
                    <a:pt x="1938" y="1142"/>
                    <a:pt x="1686" y="1142"/>
                  </a:cubicBezTo>
                  <a:cubicBezTo>
                    <a:pt x="1618" y="1142"/>
                    <a:pt x="1544" y="1127"/>
                    <a:pt x="1462" y="1093"/>
                  </a:cubicBezTo>
                  <a:cubicBezTo>
                    <a:pt x="1253" y="1006"/>
                    <a:pt x="1117" y="803"/>
                    <a:pt x="1117" y="576"/>
                  </a:cubicBezTo>
                  <a:lnTo>
                    <a:pt x="1117" y="17"/>
                  </a:lnTo>
                  <a:lnTo>
                    <a:pt x="1" y="17"/>
                  </a:lnTo>
                  <a:lnTo>
                    <a:pt x="1" y="7836"/>
                  </a:lnTo>
                  <a:lnTo>
                    <a:pt x="1117" y="7836"/>
                  </a:lnTo>
                  <a:lnTo>
                    <a:pt x="1117" y="3370"/>
                  </a:lnTo>
                  <a:cubicBezTo>
                    <a:pt x="1117" y="2137"/>
                    <a:pt x="2120" y="1135"/>
                    <a:pt x="3351" y="1135"/>
                  </a:cubicBezTo>
                  <a:cubicBezTo>
                    <a:pt x="4584" y="1135"/>
                    <a:pt x="5585" y="2137"/>
                    <a:pt x="5585" y="3370"/>
                  </a:cubicBezTo>
                  <a:lnTo>
                    <a:pt x="5585" y="7836"/>
                  </a:lnTo>
                  <a:lnTo>
                    <a:pt x="6703" y="7836"/>
                  </a:lnTo>
                  <a:lnTo>
                    <a:pt x="6703" y="2384"/>
                  </a:lnTo>
                  <a:cubicBezTo>
                    <a:pt x="6703" y="1266"/>
                    <a:pt x="5932" y="245"/>
                    <a:pt x="4648" y="38"/>
                  </a:cubicBezTo>
                  <a:cubicBezTo>
                    <a:pt x="4493" y="13"/>
                    <a:pt x="4337" y="0"/>
                    <a:pt x="41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045" name="Google Shape;1045;p72"/>
            <p:cNvSpPr/>
            <p:nvPr/>
          </p:nvSpPr>
          <p:spPr>
            <a:xfrm>
              <a:off x="1462169" y="1887200"/>
              <a:ext cx="23354" cy="163203"/>
            </a:xfrm>
            <a:custGeom>
              <a:avLst/>
              <a:gdLst/>
              <a:ahLst/>
              <a:cxnLst/>
              <a:rect l="l" t="t" r="r" b="b"/>
              <a:pathLst>
                <a:path w="1119" h="7820" extrusionOk="0">
                  <a:moveTo>
                    <a:pt x="0" y="0"/>
                  </a:moveTo>
                  <a:lnTo>
                    <a:pt x="0" y="7819"/>
                  </a:lnTo>
                  <a:lnTo>
                    <a:pt x="1118" y="7819"/>
                  </a:lnTo>
                  <a:lnTo>
                    <a:pt x="11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1046" name="Google Shape;1046;p72"/>
          <p:cNvGrpSpPr/>
          <p:nvPr/>
        </p:nvGrpSpPr>
        <p:grpSpPr>
          <a:xfrm>
            <a:off x="4251293" y="2878133"/>
            <a:ext cx="241266" cy="241278"/>
            <a:chOff x="864491" y="1723250"/>
            <a:chExt cx="397866" cy="397887"/>
          </a:xfrm>
        </p:grpSpPr>
        <p:sp>
          <p:nvSpPr>
            <p:cNvPr id="1047" name="Google Shape;1047;p72"/>
            <p:cNvSpPr/>
            <p:nvPr/>
          </p:nvSpPr>
          <p:spPr>
            <a:xfrm>
              <a:off x="935197" y="1793977"/>
              <a:ext cx="256451" cy="256430"/>
            </a:xfrm>
            <a:custGeom>
              <a:avLst/>
              <a:gdLst/>
              <a:ahLst/>
              <a:cxnLst/>
              <a:rect l="l" t="t" r="r" b="b"/>
              <a:pathLst>
                <a:path w="12288" h="12287" extrusionOk="0">
                  <a:moveTo>
                    <a:pt x="10053" y="1117"/>
                  </a:moveTo>
                  <a:cubicBezTo>
                    <a:pt x="10669" y="1117"/>
                    <a:pt x="11171" y="1617"/>
                    <a:pt x="11171" y="2233"/>
                  </a:cubicBezTo>
                  <a:cubicBezTo>
                    <a:pt x="11170" y="2850"/>
                    <a:pt x="10669" y="3351"/>
                    <a:pt x="10053" y="3351"/>
                  </a:cubicBezTo>
                  <a:cubicBezTo>
                    <a:pt x="9438" y="3351"/>
                    <a:pt x="8937" y="2850"/>
                    <a:pt x="8937" y="2233"/>
                  </a:cubicBezTo>
                  <a:cubicBezTo>
                    <a:pt x="8937" y="1617"/>
                    <a:pt x="9438" y="1117"/>
                    <a:pt x="10053" y="1117"/>
                  </a:cubicBezTo>
                  <a:close/>
                  <a:moveTo>
                    <a:pt x="6144" y="2233"/>
                  </a:moveTo>
                  <a:cubicBezTo>
                    <a:pt x="8300" y="2233"/>
                    <a:pt x="10053" y="3988"/>
                    <a:pt x="10053" y="6144"/>
                  </a:cubicBezTo>
                  <a:cubicBezTo>
                    <a:pt x="10053" y="8299"/>
                    <a:pt x="8300" y="10054"/>
                    <a:pt x="6144" y="10054"/>
                  </a:cubicBezTo>
                  <a:cubicBezTo>
                    <a:pt x="3989" y="10054"/>
                    <a:pt x="2234" y="8299"/>
                    <a:pt x="2234" y="6144"/>
                  </a:cubicBezTo>
                  <a:cubicBezTo>
                    <a:pt x="2234" y="3988"/>
                    <a:pt x="3987" y="2233"/>
                    <a:pt x="6144" y="2233"/>
                  </a:cubicBezTo>
                  <a:close/>
                  <a:moveTo>
                    <a:pt x="1675" y="1"/>
                  </a:moveTo>
                  <a:cubicBezTo>
                    <a:pt x="752" y="1"/>
                    <a:pt x="0" y="751"/>
                    <a:pt x="0" y="1676"/>
                  </a:cubicBezTo>
                  <a:lnTo>
                    <a:pt x="0" y="10611"/>
                  </a:lnTo>
                  <a:cubicBezTo>
                    <a:pt x="0" y="11536"/>
                    <a:pt x="752" y="12286"/>
                    <a:pt x="1675" y="12286"/>
                  </a:cubicBezTo>
                  <a:lnTo>
                    <a:pt x="10612" y="12286"/>
                  </a:lnTo>
                  <a:cubicBezTo>
                    <a:pt x="11536" y="12286"/>
                    <a:pt x="12288" y="11536"/>
                    <a:pt x="12288" y="10611"/>
                  </a:cubicBezTo>
                  <a:lnTo>
                    <a:pt x="12288" y="1676"/>
                  </a:lnTo>
                  <a:cubicBezTo>
                    <a:pt x="12288" y="752"/>
                    <a:pt x="11536" y="1"/>
                    <a:pt x="106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048" name="Google Shape;1048;p72"/>
            <p:cNvSpPr/>
            <p:nvPr/>
          </p:nvSpPr>
          <p:spPr>
            <a:xfrm>
              <a:off x="1005109" y="1863910"/>
              <a:ext cx="116622" cy="116559"/>
            </a:xfrm>
            <a:custGeom>
              <a:avLst/>
              <a:gdLst/>
              <a:ahLst/>
              <a:cxnLst/>
              <a:rect l="l" t="t" r="r" b="b"/>
              <a:pathLst>
                <a:path w="5588" h="5585" extrusionOk="0">
                  <a:moveTo>
                    <a:pt x="2794" y="0"/>
                  </a:moveTo>
                  <a:cubicBezTo>
                    <a:pt x="1255" y="0"/>
                    <a:pt x="1" y="1252"/>
                    <a:pt x="1" y="2793"/>
                  </a:cubicBezTo>
                  <a:cubicBezTo>
                    <a:pt x="1" y="4332"/>
                    <a:pt x="1255" y="5585"/>
                    <a:pt x="2794" y="5585"/>
                  </a:cubicBezTo>
                  <a:cubicBezTo>
                    <a:pt x="4333" y="5585"/>
                    <a:pt x="5587" y="4332"/>
                    <a:pt x="5587" y="2793"/>
                  </a:cubicBezTo>
                  <a:cubicBezTo>
                    <a:pt x="5587" y="1252"/>
                    <a:pt x="4333" y="0"/>
                    <a:pt x="27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049" name="Google Shape;1049;p72"/>
            <p:cNvSpPr/>
            <p:nvPr/>
          </p:nvSpPr>
          <p:spPr>
            <a:xfrm>
              <a:off x="864491" y="1723250"/>
              <a:ext cx="397866" cy="397887"/>
            </a:xfrm>
            <a:custGeom>
              <a:avLst/>
              <a:gdLst/>
              <a:ahLst/>
              <a:cxnLst/>
              <a:rect l="l" t="t" r="r" b="b"/>
              <a:pathLst>
                <a:path w="19064" h="19065" extrusionOk="0">
                  <a:moveTo>
                    <a:pt x="14000" y="2271"/>
                  </a:moveTo>
                  <a:cubicBezTo>
                    <a:pt x="15539" y="2271"/>
                    <a:pt x="16794" y="3524"/>
                    <a:pt x="16794" y="5065"/>
                  </a:cubicBezTo>
                  <a:lnTo>
                    <a:pt x="16794" y="14000"/>
                  </a:lnTo>
                  <a:cubicBezTo>
                    <a:pt x="16794" y="15541"/>
                    <a:pt x="15539" y="16793"/>
                    <a:pt x="14000" y="16793"/>
                  </a:cubicBezTo>
                  <a:lnTo>
                    <a:pt x="5063" y="16793"/>
                  </a:lnTo>
                  <a:cubicBezTo>
                    <a:pt x="3524" y="16793"/>
                    <a:pt x="2272" y="15541"/>
                    <a:pt x="2272" y="14000"/>
                  </a:cubicBezTo>
                  <a:lnTo>
                    <a:pt x="2272" y="5065"/>
                  </a:lnTo>
                  <a:cubicBezTo>
                    <a:pt x="2272" y="3524"/>
                    <a:pt x="3524" y="2271"/>
                    <a:pt x="5063" y="2271"/>
                  </a:cubicBezTo>
                  <a:close/>
                  <a:moveTo>
                    <a:pt x="2829" y="0"/>
                  </a:moveTo>
                  <a:cubicBezTo>
                    <a:pt x="1290" y="0"/>
                    <a:pt x="0" y="1290"/>
                    <a:pt x="0" y="2831"/>
                  </a:cubicBezTo>
                  <a:lnTo>
                    <a:pt x="0" y="16234"/>
                  </a:lnTo>
                  <a:cubicBezTo>
                    <a:pt x="0" y="17775"/>
                    <a:pt x="1290" y="19065"/>
                    <a:pt x="2829" y="19065"/>
                  </a:cubicBezTo>
                  <a:lnTo>
                    <a:pt x="16235" y="19065"/>
                  </a:lnTo>
                  <a:cubicBezTo>
                    <a:pt x="17774" y="19065"/>
                    <a:pt x="19063" y="17775"/>
                    <a:pt x="19063" y="16234"/>
                  </a:cubicBezTo>
                  <a:lnTo>
                    <a:pt x="19063" y="2831"/>
                  </a:lnTo>
                  <a:cubicBezTo>
                    <a:pt x="19063" y="1290"/>
                    <a:pt x="17774" y="0"/>
                    <a:pt x="162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p7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rtl="1"/>
            <a:r>
              <a:rPr lang="fa-IR" dirty="0">
                <a:latin typeface="Lato Light"/>
                <a:ea typeface="Lato Light"/>
                <a:cs typeface="B Nazanin" panose="00000400000000000000" pitchFamily="2" charset="-78"/>
                <a:sym typeface="Lato Light"/>
              </a:rPr>
              <a:t>بسته آیکون: تست </a:t>
            </a:r>
            <a:r>
              <a:rPr lang="en-US" dirty="0">
                <a:latin typeface="Lato Light"/>
                <a:ea typeface="Lato Light"/>
                <a:cs typeface="B Nazanin" panose="00000400000000000000" pitchFamily="2" charset="-78"/>
                <a:sym typeface="Lato Light"/>
              </a:rPr>
              <a:t>DNA</a:t>
            </a:r>
            <a:endParaRPr dirty="0">
              <a:cs typeface="B Nazanin" panose="00000400000000000000" pitchFamily="2" charset="-78"/>
            </a:endParaRPr>
          </a:p>
        </p:txBody>
      </p:sp>
      <p:grpSp>
        <p:nvGrpSpPr>
          <p:cNvPr id="1055" name="Google Shape;1055;p73"/>
          <p:cNvGrpSpPr/>
          <p:nvPr/>
        </p:nvGrpSpPr>
        <p:grpSpPr>
          <a:xfrm>
            <a:off x="1115698" y="1367563"/>
            <a:ext cx="286600" cy="381025"/>
            <a:chOff x="691550" y="1167300"/>
            <a:chExt cx="286600" cy="381025"/>
          </a:xfrm>
        </p:grpSpPr>
        <p:sp>
          <p:nvSpPr>
            <p:cNvPr id="1056" name="Google Shape;1056;p73"/>
            <p:cNvSpPr/>
            <p:nvPr/>
          </p:nvSpPr>
          <p:spPr>
            <a:xfrm>
              <a:off x="866150" y="1435550"/>
              <a:ext cx="45025" cy="23000"/>
            </a:xfrm>
            <a:custGeom>
              <a:avLst/>
              <a:gdLst/>
              <a:ahLst/>
              <a:cxnLst/>
              <a:rect l="l" t="t" r="r" b="b"/>
              <a:pathLst>
                <a:path w="1801" h="920" extrusionOk="0">
                  <a:moveTo>
                    <a:pt x="901" y="0"/>
                  </a:moveTo>
                  <a:cubicBezTo>
                    <a:pt x="406" y="0"/>
                    <a:pt x="1" y="403"/>
                    <a:pt x="1" y="898"/>
                  </a:cubicBezTo>
                  <a:lnTo>
                    <a:pt x="1" y="919"/>
                  </a:lnTo>
                  <a:lnTo>
                    <a:pt x="1801" y="919"/>
                  </a:lnTo>
                  <a:lnTo>
                    <a:pt x="1801" y="898"/>
                  </a:lnTo>
                  <a:cubicBezTo>
                    <a:pt x="1801" y="403"/>
                    <a:pt x="1396" y="0"/>
                    <a:pt x="9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057" name="Google Shape;1057;p73"/>
            <p:cNvSpPr/>
            <p:nvPr/>
          </p:nvSpPr>
          <p:spPr>
            <a:xfrm>
              <a:off x="866150" y="1390250"/>
              <a:ext cx="45025" cy="23000"/>
            </a:xfrm>
            <a:custGeom>
              <a:avLst/>
              <a:gdLst/>
              <a:ahLst/>
              <a:cxnLst/>
              <a:rect l="l" t="t" r="r" b="b"/>
              <a:pathLst>
                <a:path w="1801" h="920" extrusionOk="0">
                  <a:moveTo>
                    <a:pt x="1" y="0"/>
                  </a:moveTo>
                  <a:lnTo>
                    <a:pt x="1" y="19"/>
                  </a:lnTo>
                  <a:cubicBezTo>
                    <a:pt x="1" y="514"/>
                    <a:pt x="406" y="919"/>
                    <a:pt x="901" y="919"/>
                  </a:cubicBezTo>
                  <a:cubicBezTo>
                    <a:pt x="1396" y="919"/>
                    <a:pt x="1801" y="514"/>
                    <a:pt x="1801" y="19"/>
                  </a:cubicBezTo>
                  <a:lnTo>
                    <a:pt x="18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058" name="Google Shape;1058;p73"/>
            <p:cNvSpPr/>
            <p:nvPr/>
          </p:nvSpPr>
          <p:spPr>
            <a:xfrm>
              <a:off x="691550" y="1167300"/>
              <a:ext cx="286600" cy="381025"/>
            </a:xfrm>
            <a:custGeom>
              <a:avLst/>
              <a:gdLst/>
              <a:ahLst/>
              <a:cxnLst/>
              <a:rect l="l" t="t" r="r" b="b"/>
              <a:pathLst>
                <a:path w="11464" h="15241" extrusionOk="0">
                  <a:moveTo>
                    <a:pt x="3992" y="1786"/>
                  </a:moveTo>
                  <a:cubicBezTo>
                    <a:pt x="4239" y="1786"/>
                    <a:pt x="4437" y="1986"/>
                    <a:pt x="4437" y="2234"/>
                  </a:cubicBezTo>
                  <a:cubicBezTo>
                    <a:pt x="4437" y="2479"/>
                    <a:pt x="4239" y="2679"/>
                    <a:pt x="3992" y="2679"/>
                  </a:cubicBezTo>
                  <a:lnTo>
                    <a:pt x="2232" y="2679"/>
                  </a:lnTo>
                  <a:cubicBezTo>
                    <a:pt x="1987" y="2679"/>
                    <a:pt x="1787" y="2479"/>
                    <a:pt x="1787" y="2234"/>
                  </a:cubicBezTo>
                  <a:cubicBezTo>
                    <a:pt x="1787" y="1986"/>
                    <a:pt x="1987" y="1786"/>
                    <a:pt x="2232" y="1786"/>
                  </a:cubicBezTo>
                  <a:close/>
                  <a:moveTo>
                    <a:pt x="8456" y="3572"/>
                  </a:moveTo>
                  <a:cubicBezTo>
                    <a:pt x="8704" y="3572"/>
                    <a:pt x="8902" y="3772"/>
                    <a:pt x="8902" y="4020"/>
                  </a:cubicBezTo>
                  <a:cubicBezTo>
                    <a:pt x="8902" y="4265"/>
                    <a:pt x="8704" y="4465"/>
                    <a:pt x="8456" y="4465"/>
                  </a:cubicBezTo>
                  <a:lnTo>
                    <a:pt x="2232" y="4465"/>
                  </a:lnTo>
                  <a:cubicBezTo>
                    <a:pt x="1987" y="4465"/>
                    <a:pt x="1787" y="4265"/>
                    <a:pt x="1787" y="4020"/>
                  </a:cubicBezTo>
                  <a:cubicBezTo>
                    <a:pt x="1787" y="3772"/>
                    <a:pt x="1987" y="3572"/>
                    <a:pt x="2232" y="3572"/>
                  </a:cubicBezTo>
                  <a:close/>
                  <a:moveTo>
                    <a:pt x="9349" y="5358"/>
                  </a:moveTo>
                  <a:cubicBezTo>
                    <a:pt x="9597" y="5358"/>
                    <a:pt x="9795" y="5558"/>
                    <a:pt x="9795" y="5806"/>
                  </a:cubicBezTo>
                  <a:cubicBezTo>
                    <a:pt x="9795" y="6051"/>
                    <a:pt x="9597" y="6251"/>
                    <a:pt x="9349" y="6251"/>
                  </a:cubicBezTo>
                  <a:lnTo>
                    <a:pt x="2232" y="6251"/>
                  </a:lnTo>
                  <a:cubicBezTo>
                    <a:pt x="1987" y="6251"/>
                    <a:pt x="1787" y="6051"/>
                    <a:pt x="1787" y="5806"/>
                  </a:cubicBezTo>
                  <a:cubicBezTo>
                    <a:pt x="1787" y="5558"/>
                    <a:pt x="1987" y="5358"/>
                    <a:pt x="2232" y="5358"/>
                  </a:cubicBezTo>
                  <a:close/>
                  <a:moveTo>
                    <a:pt x="4673" y="7144"/>
                  </a:moveTo>
                  <a:cubicBezTo>
                    <a:pt x="4920" y="7144"/>
                    <a:pt x="5120" y="7344"/>
                    <a:pt x="5120" y="7592"/>
                  </a:cubicBezTo>
                  <a:cubicBezTo>
                    <a:pt x="5120" y="7837"/>
                    <a:pt x="4920" y="8037"/>
                    <a:pt x="4673" y="8037"/>
                  </a:cubicBezTo>
                  <a:lnTo>
                    <a:pt x="2232" y="8037"/>
                  </a:lnTo>
                  <a:cubicBezTo>
                    <a:pt x="1987" y="8037"/>
                    <a:pt x="1787" y="7837"/>
                    <a:pt x="1787" y="7592"/>
                  </a:cubicBezTo>
                  <a:cubicBezTo>
                    <a:pt x="1787" y="7344"/>
                    <a:pt x="1987" y="7144"/>
                    <a:pt x="2232" y="7144"/>
                  </a:cubicBezTo>
                  <a:close/>
                  <a:moveTo>
                    <a:pt x="4673" y="8930"/>
                  </a:moveTo>
                  <a:cubicBezTo>
                    <a:pt x="4920" y="8930"/>
                    <a:pt x="5120" y="9130"/>
                    <a:pt x="5120" y="9378"/>
                  </a:cubicBezTo>
                  <a:cubicBezTo>
                    <a:pt x="5120" y="9623"/>
                    <a:pt x="4920" y="9823"/>
                    <a:pt x="4673" y="9823"/>
                  </a:cubicBezTo>
                  <a:lnTo>
                    <a:pt x="2232" y="9823"/>
                  </a:lnTo>
                  <a:cubicBezTo>
                    <a:pt x="1987" y="9823"/>
                    <a:pt x="1787" y="9623"/>
                    <a:pt x="1787" y="9378"/>
                  </a:cubicBezTo>
                  <a:cubicBezTo>
                    <a:pt x="1787" y="9130"/>
                    <a:pt x="1987" y="8930"/>
                    <a:pt x="2232" y="8930"/>
                  </a:cubicBezTo>
                  <a:close/>
                  <a:moveTo>
                    <a:pt x="3482" y="12528"/>
                  </a:moveTo>
                  <a:cubicBezTo>
                    <a:pt x="3730" y="12528"/>
                    <a:pt x="3930" y="12728"/>
                    <a:pt x="3930" y="12976"/>
                  </a:cubicBezTo>
                  <a:cubicBezTo>
                    <a:pt x="3930" y="13221"/>
                    <a:pt x="3730" y="13421"/>
                    <a:pt x="3482" y="13421"/>
                  </a:cubicBezTo>
                  <a:lnTo>
                    <a:pt x="2232" y="13421"/>
                  </a:lnTo>
                  <a:cubicBezTo>
                    <a:pt x="1987" y="13421"/>
                    <a:pt x="1787" y="13221"/>
                    <a:pt x="1787" y="12976"/>
                  </a:cubicBezTo>
                  <a:cubicBezTo>
                    <a:pt x="1787" y="12728"/>
                    <a:pt x="1987" y="12528"/>
                    <a:pt x="2232" y="12528"/>
                  </a:cubicBezTo>
                  <a:close/>
                  <a:moveTo>
                    <a:pt x="9230" y="7144"/>
                  </a:moveTo>
                  <a:cubicBezTo>
                    <a:pt x="9478" y="7144"/>
                    <a:pt x="9678" y="7344"/>
                    <a:pt x="9678" y="7592"/>
                  </a:cubicBezTo>
                  <a:lnTo>
                    <a:pt x="9678" y="8937"/>
                  </a:lnTo>
                  <a:cubicBezTo>
                    <a:pt x="9678" y="9473"/>
                    <a:pt x="9440" y="9954"/>
                    <a:pt x="9066" y="10283"/>
                  </a:cubicBezTo>
                  <a:cubicBezTo>
                    <a:pt x="9440" y="10611"/>
                    <a:pt x="9678" y="11092"/>
                    <a:pt x="9678" y="11628"/>
                  </a:cubicBezTo>
                  <a:lnTo>
                    <a:pt x="9678" y="12976"/>
                  </a:lnTo>
                  <a:cubicBezTo>
                    <a:pt x="9678" y="13221"/>
                    <a:pt x="9478" y="13421"/>
                    <a:pt x="9230" y="13421"/>
                  </a:cubicBezTo>
                  <a:cubicBezTo>
                    <a:pt x="8985" y="13421"/>
                    <a:pt x="8785" y="13221"/>
                    <a:pt x="8785" y="12976"/>
                  </a:cubicBezTo>
                  <a:lnTo>
                    <a:pt x="8785" y="12542"/>
                  </a:lnTo>
                  <a:lnTo>
                    <a:pt x="6985" y="12542"/>
                  </a:lnTo>
                  <a:lnTo>
                    <a:pt x="6985" y="12976"/>
                  </a:lnTo>
                  <a:cubicBezTo>
                    <a:pt x="6985" y="13221"/>
                    <a:pt x="6785" y="13421"/>
                    <a:pt x="6539" y="13421"/>
                  </a:cubicBezTo>
                  <a:cubicBezTo>
                    <a:pt x="6292" y="13421"/>
                    <a:pt x="6092" y="13221"/>
                    <a:pt x="6092" y="12976"/>
                  </a:cubicBezTo>
                  <a:lnTo>
                    <a:pt x="6092" y="11628"/>
                  </a:lnTo>
                  <a:cubicBezTo>
                    <a:pt x="6092" y="11092"/>
                    <a:pt x="6330" y="10611"/>
                    <a:pt x="6704" y="10283"/>
                  </a:cubicBezTo>
                  <a:cubicBezTo>
                    <a:pt x="6330" y="9954"/>
                    <a:pt x="6092" y="9473"/>
                    <a:pt x="6092" y="8937"/>
                  </a:cubicBezTo>
                  <a:lnTo>
                    <a:pt x="6092" y="7592"/>
                  </a:lnTo>
                  <a:cubicBezTo>
                    <a:pt x="6092" y="7344"/>
                    <a:pt x="6292" y="7144"/>
                    <a:pt x="6539" y="7144"/>
                  </a:cubicBezTo>
                  <a:cubicBezTo>
                    <a:pt x="6785" y="7144"/>
                    <a:pt x="6985" y="7344"/>
                    <a:pt x="6985" y="7592"/>
                  </a:cubicBezTo>
                  <a:lnTo>
                    <a:pt x="6985" y="8025"/>
                  </a:lnTo>
                  <a:lnTo>
                    <a:pt x="8785" y="8025"/>
                  </a:lnTo>
                  <a:lnTo>
                    <a:pt x="8785" y="7592"/>
                  </a:lnTo>
                  <a:cubicBezTo>
                    <a:pt x="8785" y="7344"/>
                    <a:pt x="8985" y="7144"/>
                    <a:pt x="9230" y="7144"/>
                  </a:cubicBezTo>
                  <a:close/>
                  <a:moveTo>
                    <a:pt x="446" y="1"/>
                  </a:moveTo>
                  <a:cubicBezTo>
                    <a:pt x="201" y="1"/>
                    <a:pt x="1" y="201"/>
                    <a:pt x="1" y="448"/>
                  </a:cubicBezTo>
                  <a:lnTo>
                    <a:pt x="1" y="14795"/>
                  </a:lnTo>
                  <a:cubicBezTo>
                    <a:pt x="1" y="15040"/>
                    <a:pt x="201" y="15240"/>
                    <a:pt x="446" y="15240"/>
                  </a:cubicBezTo>
                  <a:lnTo>
                    <a:pt x="11016" y="15240"/>
                  </a:lnTo>
                  <a:cubicBezTo>
                    <a:pt x="11264" y="15240"/>
                    <a:pt x="11464" y="15040"/>
                    <a:pt x="11464" y="14795"/>
                  </a:cubicBezTo>
                  <a:lnTo>
                    <a:pt x="11464" y="448"/>
                  </a:lnTo>
                  <a:cubicBezTo>
                    <a:pt x="11464" y="201"/>
                    <a:pt x="11264" y="1"/>
                    <a:pt x="110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1059" name="Google Shape;1059;p73"/>
          <p:cNvGrpSpPr/>
          <p:nvPr/>
        </p:nvGrpSpPr>
        <p:grpSpPr>
          <a:xfrm>
            <a:off x="1822587" y="1367563"/>
            <a:ext cx="316000" cy="381025"/>
            <a:chOff x="1225425" y="1167300"/>
            <a:chExt cx="316000" cy="381025"/>
          </a:xfrm>
        </p:grpSpPr>
        <p:sp>
          <p:nvSpPr>
            <p:cNvPr id="1060" name="Google Shape;1060;p73"/>
            <p:cNvSpPr/>
            <p:nvPr/>
          </p:nvSpPr>
          <p:spPr>
            <a:xfrm>
              <a:off x="1225425" y="1255100"/>
              <a:ext cx="221475" cy="83375"/>
            </a:xfrm>
            <a:custGeom>
              <a:avLst/>
              <a:gdLst/>
              <a:ahLst/>
              <a:cxnLst/>
              <a:rect l="l" t="t" r="r" b="b"/>
              <a:pathLst>
                <a:path w="8859" h="3335" extrusionOk="0">
                  <a:moveTo>
                    <a:pt x="2782" y="1"/>
                  </a:moveTo>
                  <a:cubicBezTo>
                    <a:pt x="1934" y="1"/>
                    <a:pt x="1143" y="382"/>
                    <a:pt x="612" y="1041"/>
                  </a:cubicBezTo>
                  <a:cubicBezTo>
                    <a:pt x="217" y="1534"/>
                    <a:pt x="0" y="2151"/>
                    <a:pt x="0" y="2782"/>
                  </a:cubicBezTo>
                  <a:lnTo>
                    <a:pt x="0" y="3334"/>
                  </a:lnTo>
                  <a:cubicBezTo>
                    <a:pt x="179" y="3277"/>
                    <a:pt x="281" y="3244"/>
                    <a:pt x="412" y="3199"/>
                  </a:cubicBezTo>
                  <a:cubicBezTo>
                    <a:pt x="1129" y="2963"/>
                    <a:pt x="2210" y="2603"/>
                    <a:pt x="3234" y="2603"/>
                  </a:cubicBezTo>
                  <a:cubicBezTo>
                    <a:pt x="3910" y="2603"/>
                    <a:pt x="4529" y="2801"/>
                    <a:pt x="5077" y="2977"/>
                  </a:cubicBezTo>
                  <a:cubicBezTo>
                    <a:pt x="5489" y="3108"/>
                    <a:pt x="5877" y="3232"/>
                    <a:pt x="6184" y="3232"/>
                  </a:cubicBezTo>
                  <a:cubicBezTo>
                    <a:pt x="7346" y="3208"/>
                    <a:pt x="7894" y="2973"/>
                    <a:pt x="8858" y="2746"/>
                  </a:cubicBezTo>
                  <a:cubicBezTo>
                    <a:pt x="8851" y="2130"/>
                    <a:pt x="8635" y="1525"/>
                    <a:pt x="8249" y="1041"/>
                  </a:cubicBezTo>
                  <a:cubicBezTo>
                    <a:pt x="7718" y="382"/>
                    <a:pt x="6927" y="1"/>
                    <a:pt x="60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061" name="Google Shape;1061;p73"/>
            <p:cNvSpPr/>
            <p:nvPr/>
          </p:nvSpPr>
          <p:spPr>
            <a:xfrm>
              <a:off x="1398600" y="1513350"/>
              <a:ext cx="22350" cy="32050"/>
            </a:xfrm>
            <a:custGeom>
              <a:avLst/>
              <a:gdLst/>
              <a:ahLst/>
              <a:cxnLst/>
              <a:rect l="l" t="t" r="r" b="b"/>
              <a:pathLst>
                <a:path w="894" h="1282" extrusionOk="0">
                  <a:moveTo>
                    <a:pt x="893" y="0"/>
                  </a:moveTo>
                  <a:cubicBezTo>
                    <a:pt x="615" y="260"/>
                    <a:pt x="315" y="486"/>
                    <a:pt x="0" y="672"/>
                  </a:cubicBezTo>
                  <a:lnTo>
                    <a:pt x="0" y="836"/>
                  </a:lnTo>
                  <a:cubicBezTo>
                    <a:pt x="0" y="1081"/>
                    <a:pt x="200" y="1282"/>
                    <a:pt x="446" y="1282"/>
                  </a:cubicBezTo>
                  <a:cubicBezTo>
                    <a:pt x="693" y="1282"/>
                    <a:pt x="893" y="1081"/>
                    <a:pt x="893" y="836"/>
                  </a:cubicBezTo>
                  <a:lnTo>
                    <a:pt x="8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062" name="Google Shape;1062;p73"/>
            <p:cNvSpPr/>
            <p:nvPr/>
          </p:nvSpPr>
          <p:spPr>
            <a:xfrm>
              <a:off x="1251425" y="1513350"/>
              <a:ext cx="22350" cy="32050"/>
            </a:xfrm>
            <a:custGeom>
              <a:avLst/>
              <a:gdLst/>
              <a:ahLst/>
              <a:cxnLst/>
              <a:rect l="l" t="t" r="r" b="b"/>
              <a:pathLst>
                <a:path w="894" h="1282" extrusionOk="0">
                  <a:moveTo>
                    <a:pt x="1" y="0"/>
                  </a:moveTo>
                  <a:lnTo>
                    <a:pt x="1" y="836"/>
                  </a:lnTo>
                  <a:cubicBezTo>
                    <a:pt x="1" y="1081"/>
                    <a:pt x="201" y="1282"/>
                    <a:pt x="446" y="1282"/>
                  </a:cubicBezTo>
                  <a:cubicBezTo>
                    <a:pt x="694" y="1282"/>
                    <a:pt x="894" y="1081"/>
                    <a:pt x="894" y="836"/>
                  </a:cubicBezTo>
                  <a:lnTo>
                    <a:pt x="894" y="672"/>
                  </a:lnTo>
                  <a:cubicBezTo>
                    <a:pt x="580" y="486"/>
                    <a:pt x="280" y="26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063" name="Google Shape;1063;p73"/>
            <p:cNvSpPr/>
            <p:nvPr/>
          </p:nvSpPr>
          <p:spPr>
            <a:xfrm>
              <a:off x="1225425" y="1342500"/>
              <a:ext cx="221525" cy="205825"/>
            </a:xfrm>
            <a:custGeom>
              <a:avLst/>
              <a:gdLst/>
              <a:ahLst/>
              <a:cxnLst/>
              <a:rect l="l" t="t" r="r" b="b"/>
              <a:pathLst>
                <a:path w="8861" h="8233" extrusionOk="0">
                  <a:moveTo>
                    <a:pt x="6203" y="1629"/>
                  </a:moveTo>
                  <a:cubicBezTo>
                    <a:pt x="6449" y="1629"/>
                    <a:pt x="6649" y="1829"/>
                    <a:pt x="6649" y="2077"/>
                  </a:cubicBezTo>
                  <a:lnTo>
                    <a:pt x="6649" y="3875"/>
                  </a:lnTo>
                  <a:cubicBezTo>
                    <a:pt x="6649" y="4122"/>
                    <a:pt x="6449" y="4322"/>
                    <a:pt x="6203" y="4322"/>
                  </a:cubicBezTo>
                  <a:lnTo>
                    <a:pt x="2658" y="4322"/>
                  </a:lnTo>
                  <a:cubicBezTo>
                    <a:pt x="2410" y="4322"/>
                    <a:pt x="2210" y="4122"/>
                    <a:pt x="2210" y="3875"/>
                  </a:cubicBezTo>
                  <a:lnTo>
                    <a:pt x="2210" y="2077"/>
                  </a:lnTo>
                  <a:cubicBezTo>
                    <a:pt x="2210" y="1829"/>
                    <a:pt x="2410" y="1629"/>
                    <a:pt x="2658" y="1629"/>
                  </a:cubicBezTo>
                  <a:close/>
                  <a:moveTo>
                    <a:pt x="3234" y="0"/>
                  </a:moveTo>
                  <a:cubicBezTo>
                    <a:pt x="1989" y="34"/>
                    <a:pt x="1062" y="455"/>
                    <a:pt x="0" y="777"/>
                  </a:cubicBezTo>
                  <a:lnTo>
                    <a:pt x="0" y="2229"/>
                  </a:lnTo>
                  <a:cubicBezTo>
                    <a:pt x="0" y="3572"/>
                    <a:pt x="453" y="4839"/>
                    <a:pt x="1274" y="5794"/>
                  </a:cubicBezTo>
                  <a:cubicBezTo>
                    <a:pt x="2008" y="6646"/>
                    <a:pt x="2958" y="7163"/>
                    <a:pt x="3984" y="7280"/>
                  </a:cubicBezTo>
                  <a:lnTo>
                    <a:pt x="3984" y="8232"/>
                  </a:lnTo>
                  <a:lnTo>
                    <a:pt x="4877" y="8232"/>
                  </a:lnTo>
                  <a:lnTo>
                    <a:pt x="4877" y="7280"/>
                  </a:lnTo>
                  <a:cubicBezTo>
                    <a:pt x="5903" y="7163"/>
                    <a:pt x="6851" y="6646"/>
                    <a:pt x="7585" y="5794"/>
                  </a:cubicBezTo>
                  <a:cubicBezTo>
                    <a:pt x="8408" y="4839"/>
                    <a:pt x="8861" y="3572"/>
                    <a:pt x="8861" y="2229"/>
                  </a:cubicBezTo>
                  <a:lnTo>
                    <a:pt x="8861" y="172"/>
                  </a:lnTo>
                  <a:cubicBezTo>
                    <a:pt x="8682" y="217"/>
                    <a:pt x="8513" y="260"/>
                    <a:pt x="8413" y="286"/>
                  </a:cubicBezTo>
                  <a:cubicBezTo>
                    <a:pt x="7868" y="427"/>
                    <a:pt x="7101" y="629"/>
                    <a:pt x="6184" y="629"/>
                  </a:cubicBezTo>
                  <a:cubicBezTo>
                    <a:pt x="5739" y="629"/>
                    <a:pt x="5284" y="484"/>
                    <a:pt x="4806" y="331"/>
                  </a:cubicBezTo>
                  <a:cubicBezTo>
                    <a:pt x="4296" y="169"/>
                    <a:pt x="3770" y="0"/>
                    <a:pt x="32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064" name="Google Shape;1064;p73"/>
            <p:cNvSpPr/>
            <p:nvPr/>
          </p:nvSpPr>
          <p:spPr>
            <a:xfrm>
              <a:off x="1303000" y="1405550"/>
              <a:ext cx="66325" cy="22700"/>
            </a:xfrm>
            <a:custGeom>
              <a:avLst/>
              <a:gdLst/>
              <a:ahLst/>
              <a:cxnLst/>
              <a:rect l="l" t="t" r="r" b="b"/>
              <a:pathLst>
                <a:path w="2653" h="908" extrusionOk="0">
                  <a:moveTo>
                    <a:pt x="0" y="0"/>
                  </a:moveTo>
                  <a:lnTo>
                    <a:pt x="0" y="907"/>
                  </a:lnTo>
                  <a:lnTo>
                    <a:pt x="2653" y="907"/>
                  </a:lnTo>
                  <a:lnTo>
                    <a:pt x="26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065" name="Google Shape;1065;p73"/>
            <p:cNvSpPr/>
            <p:nvPr/>
          </p:nvSpPr>
          <p:spPr>
            <a:xfrm>
              <a:off x="1496700" y="1424175"/>
              <a:ext cx="22350" cy="124150"/>
            </a:xfrm>
            <a:custGeom>
              <a:avLst/>
              <a:gdLst/>
              <a:ahLst/>
              <a:cxnLst/>
              <a:rect l="l" t="t" r="r" b="b"/>
              <a:pathLst>
                <a:path w="894" h="4966" extrusionOk="0">
                  <a:moveTo>
                    <a:pt x="1" y="0"/>
                  </a:moveTo>
                  <a:lnTo>
                    <a:pt x="1" y="4965"/>
                  </a:lnTo>
                  <a:lnTo>
                    <a:pt x="894" y="4965"/>
                  </a:lnTo>
                  <a:lnTo>
                    <a:pt x="89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066" name="Google Shape;1066;p73"/>
            <p:cNvSpPr/>
            <p:nvPr/>
          </p:nvSpPr>
          <p:spPr>
            <a:xfrm>
              <a:off x="1474250" y="1289900"/>
              <a:ext cx="67175" cy="111975"/>
            </a:xfrm>
            <a:custGeom>
              <a:avLst/>
              <a:gdLst/>
              <a:ahLst/>
              <a:cxnLst/>
              <a:rect l="l" t="t" r="r" b="b"/>
              <a:pathLst>
                <a:path w="2687" h="4479" extrusionOk="0">
                  <a:moveTo>
                    <a:pt x="1333" y="1"/>
                  </a:moveTo>
                  <a:cubicBezTo>
                    <a:pt x="1245" y="1"/>
                    <a:pt x="1158" y="26"/>
                    <a:pt x="1082" y="78"/>
                  </a:cubicBezTo>
                  <a:lnTo>
                    <a:pt x="198" y="676"/>
                  </a:lnTo>
                  <a:cubicBezTo>
                    <a:pt x="75" y="757"/>
                    <a:pt x="1" y="897"/>
                    <a:pt x="1" y="1045"/>
                  </a:cubicBezTo>
                  <a:lnTo>
                    <a:pt x="1" y="4033"/>
                  </a:lnTo>
                  <a:cubicBezTo>
                    <a:pt x="1" y="4281"/>
                    <a:pt x="201" y="4478"/>
                    <a:pt x="449" y="4478"/>
                  </a:cubicBezTo>
                  <a:lnTo>
                    <a:pt x="2242" y="4478"/>
                  </a:lnTo>
                  <a:cubicBezTo>
                    <a:pt x="2487" y="4478"/>
                    <a:pt x="2687" y="4281"/>
                    <a:pt x="2687" y="4033"/>
                  </a:cubicBezTo>
                  <a:lnTo>
                    <a:pt x="2687" y="1045"/>
                  </a:lnTo>
                  <a:cubicBezTo>
                    <a:pt x="2687" y="895"/>
                    <a:pt x="2613" y="754"/>
                    <a:pt x="2487" y="671"/>
                  </a:cubicBezTo>
                  <a:lnTo>
                    <a:pt x="1577" y="73"/>
                  </a:lnTo>
                  <a:cubicBezTo>
                    <a:pt x="1503" y="25"/>
                    <a:pt x="1418" y="1"/>
                    <a:pt x="13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067" name="Google Shape;1067;p73"/>
            <p:cNvSpPr/>
            <p:nvPr/>
          </p:nvSpPr>
          <p:spPr>
            <a:xfrm>
              <a:off x="1257675" y="1167300"/>
              <a:ext cx="261075" cy="102250"/>
            </a:xfrm>
            <a:custGeom>
              <a:avLst/>
              <a:gdLst/>
              <a:ahLst/>
              <a:cxnLst/>
              <a:rect l="l" t="t" r="r" b="b"/>
              <a:pathLst>
                <a:path w="10443" h="4090" extrusionOk="0">
                  <a:moveTo>
                    <a:pt x="1346" y="1"/>
                  </a:moveTo>
                  <a:cubicBezTo>
                    <a:pt x="1101" y="1"/>
                    <a:pt x="901" y="201"/>
                    <a:pt x="901" y="448"/>
                  </a:cubicBezTo>
                  <a:lnTo>
                    <a:pt x="901" y="1834"/>
                  </a:lnTo>
                  <a:lnTo>
                    <a:pt x="449" y="1834"/>
                  </a:lnTo>
                  <a:cubicBezTo>
                    <a:pt x="201" y="1834"/>
                    <a:pt x="1" y="2034"/>
                    <a:pt x="1" y="2282"/>
                  </a:cubicBezTo>
                  <a:lnTo>
                    <a:pt x="1" y="2934"/>
                  </a:lnTo>
                  <a:cubicBezTo>
                    <a:pt x="463" y="2729"/>
                    <a:pt x="970" y="2620"/>
                    <a:pt x="1492" y="2620"/>
                  </a:cubicBezTo>
                  <a:lnTo>
                    <a:pt x="2692" y="2620"/>
                  </a:lnTo>
                  <a:lnTo>
                    <a:pt x="2692" y="2282"/>
                  </a:lnTo>
                  <a:cubicBezTo>
                    <a:pt x="2692" y="2034"/>
                    <a:pt x="2492" y="1834"/>
                    <a:pt x="2246" y="1834"/>
                  </a:cubicBezTo>
                  <a:lnTo>
                    <a:pt x="1794" y="1834"/>
                  </a:lnTo>
                  <a:lnTo>
                    <a:pt x="1794" y="893"/>
                  </a:lnTo>
                  <a:lnTo>
                    <a:pt x="4487" y="893"/>
                  </a:lnTo>
                  <a:lnTo>
                    <a:pt x="4487" y="1834"/>
                  </a:lnTo>
                  <a:lnTo>
                    <a:pt x="4035" y="1834"/>
                  </a:lnTo>
                  <a:cubicBezTo>
                    <a:pt x="3787" y="1834"/>
                    <a:pt x="3587" y="2034"/>
                    <a:pt x="3587" y="2282"/>
                  </a:cubicBezTo>
                  <a:lnTo>
                    <a:pt x="3587" y="2620"/>
                  </a:lnTo>
                  <a:lnTo>
                    <a:pt x="4790" y="2620"/>
                  </a:lnTo>
                  <a:cubicBezTo>
                    <a:pt x="5311" y="2620"/>
                    <a:pt x="5816" y="2729"/>
                    <a:pt x="6280" y="2934"/>
                  </a:cubicBezTo>
                  <a:lnTo>
                    <a:pt x="6280" y="2282"/>
                  </a:lnTo>
                  <a:cubicBezTo>
                    <a:pt x="6280" y="2034"/>
                    <a:pt x="6080" y="1834"/>
                    <a:pt x="5833" y="1834"/>
                  </a:cubicBezTo>
                  <a:lnTo>
                    <a:pt x="5380" y="1834"/>
                  </a:lnTo>
                  <a:lnTo>
                    <a:pt x="5380" y="893"/>
                  </a:lnTo>
                  <a:lnTo>
                    <a:pt x="9550" y="893"/>
                  </a:lnTo>
                  <a:lnTo>
                    <a:pt x="9550" y="4089"/>
                  </a:lnTo>
                  <a:cubicBezTo>
                    <a:pt x="9690" y="4037"/>
                    <a:pt x="9843" y="4010"/>
                    <a:pt x="9995" y="4010"/>
                  </a:cubicBezTo>
                  <a:cubicBezTo>
                    <a:pt x="10150" y="4010"/>
                    <a:pt x="10300" y="4037"/>
                    <a:pt x="10443" y="4089"/>
                  </a:cubicBezTo>
                  <a:lnTo>
                    <a:pt x="10443" y="448"/>
                  </a:lnTo>
                  <a:cubicBezTo>
                    <a:pt x="10443" y="201"/>
                    <a:pt x="10243" y="1"/>
                    <a:pt x="99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1068" name="Google Shape;1068;p73"/>
          <p:cNvGrpSpPr/>
          <p:nvPr/>
        </p:nvGrpSpPr>
        <p:grpSpPr>
          <a:xfrm>
            <a:off x="2474720" y="1377750"/>
            <a:ext cx="381025" cy="360650"/>
            <a:chOff x="1768750" y="1143675"/>
            <a:chExt cx="381025" cy="360650"/>
          </a:xfrm>
        </p:grpSpPr>
        <p:sp>
          <p:nvSpPr>
            <p:cNvPr id="1069" name="Google Shape;1069;p73"/>
            <p:cNvSpPr/>
            <p:nvPr/>
          </p:nvSpPr>
          <p:spPr>
            <a:xfrm>
              <a:off x="1768750" y="1143675"/>
              <a:ext cx="381025" cy="293325"/>
            </a:xfrm>
            <a:custGeom>
              <a:avLst/>
              <a:gdLst/>
              <a:ahLst/>
              <a:cxnLst/>
              <a:rect l="l" t="t" r="r" b="b"/>
              <a:pathLst>
                <a:path w="15241" h="11733" extrusionOk="0">
                  <a:moveTo>
                    <a:pt x="7763" y="893"/>
                  </a:moveTo>
                  <a:cubicBezTo>
                    <a:pt x="8340" y="893"/>
                    <a:pt x="8823" y="1296"/>
                    <a:pt x="8949" y="1834"/>
                  </a:cubicBezTo>
                  <a:lnTo>
                    <a:pt x="6292" y="1834"/>
                  </a:lnTo>
                  <a:cubicBezTo>
                    <a:pt x="6418" y="1296"/>
                    <a:pt x="6901" y="893"/>
                    <a:pt x="7475" y="893"/>
                  </a:cubicBezTo>
                  <a:close/>
                  <a:moveTo>
                    <a:pt x="2232" y="6170"/>
                  </a:moveTo>
                  <a:cubicBezTo>
                    <a:pt x="2480" y="6170"/>
                    <a:pt x="2680" y="6370"/>
                    <a:pt x="2680" y="6618"/>
                  </a:cubicBezTo>
                  <a:lnTo>
                    <a:pt x="2680" y="7446"/>
                  </a:lnTo>
                  <a:cubicBezTo>
                    <a:pt x="2680" y="7694"/>
                    <a:pt x="2480" y="7894"/>
                    <a:pt x="2232" y="7894"/>
                  </a:cubicBezTo>
                  <a:cubicBezTo>
                    <a:pt x="1987" y="7894"/>
                    <a:pt x="1787" y="7694"/>
                    <a:pt x="1787" y="7446"/>
                  </a:cubicBezTo>
                  <a:lnTo>
                    <a:pt x="1787" y="6618"/>
                  </a:lnTo>
                  <a:cubicBezTo>
                    <a:pt x="1787" y="6370"/>
                    <a:pt x="1987" y="6170"/>
                    <a:pt x="2232" y="6170"/>
                  </a:cubicBezTo>
                  <a:close/>
                  <a:moveTo>
                    <a:pt x="13007" y="6170"/>
                  </a:moveTo>
                  <a:cubicBezTo>
                    <a:pt x="13255" y="6170"/>
                    <a:pt x="13455" y="6370"/>
                    <a:pt x="13455" y="6618"/>
                  </a:cubicBezTo>
                  <a:lnTo>
                    <a:pt x="13455" y="7446"/>
                  </a:lnTo>
                  <a:cubicBezTo>
                    <a:pt x="13455" y="7694"/>
                    <a:pt x="13255" y="7894"/>
                    <a:pt x="13007" y="7894"/>
                  </a:cubicBezTo>
                  <a:cubicBezTo>
                    <a:pt x="12762" y="7894"/>
                    <a:pt x="12562" y="7694"/>
                    <a:pt x="12562" y="7446"/>
                  </a:cubicBezTo>
                  <a:lnTo>
                    <a:pt x="12562" y="6618"/>
                  </a:lnTo>
                  <a:cubicBezTo>
                    <a:pt x="12562" y="6370"/>
                    <a:pt x="12762" y="6170"/>
                    <a:pt x="13007" y="6170"/>
                  </a:cubicBezTo>
                  <a:close/>
                  <a:moveTo>
                    <a:pt x="2232" y="9118"/>
                  </a:moveTo>
                  <a:cubicBezTo>
                    <a:pt x="2480" y="9118"/>
                    <a:pt x="2680" y="9318"/>
                    <a:pt x="2680" y="9563"/>
                  </a:cubicBezTo>
                  <a:lnTo>
                    <a:pt x="2680" y="10394"/>
                  </a:lnTo>
                  <a:cubicBezTo>
                    <a:pt x="2680" y="10639"/>
                    <a:pt x="2480" y="10839"/>
                    <a:pt x="2232" y="10839"/>
                  </a:cubicBezTo>
                  <a:cubicBezTo>
                    <a:pt x="1987" y="10839"/>
                    <a:pt x="1787" y="10639"/>
                    <a:pt x="1787" y="10394"/>
                  </a:cubicBezTo>
                  <a:lnTo>
                    <a:pt x="1787" y="9563"/>
                  </a:lnTo>
                  <a:cubicBezTo>
                    <a:pt x="1787" y="9318"/>
                    <a:pt x="1987" y="9118"/>
                    <a:pt x="2232" y="9118"/>
                  </a:cubicBezTo>
                  <a:close/>
                  <a:moveTo>
                    <a:pt x="7621" y="4560"/>
                  </a:moveTo>
                  <a:cubicBezTo>
                    <a:pt x="9352" y="4560"/>
                    <a:pt x="10761" y="5967"/>
                    <a:pt x="10761" y="7699"/>
                  </a:cubicBezTo>
                  <a:cubicBezTo>
                    <a:pt x="10761" y="9432"/>
                    <a:pt x="9352" y="10839"/>
                    <a:pt x="7621" y="10839"/>
                  </a:cubicBezTo>
                  <a:cubicBezTo>
                    <a:pt x="5889" y="10839"/>
                    <a:pt x="4480" y="9432"/>
                    <a:pt x="4480" y="7699"/>
                  </a:cubicBezTo>
                  <a:cubicBezTo>
                    <a:pt x="4480" y="5967"/>
                    <a:pt x="5889" y="4560"/>
                    <a:pt x="7621" y="4560"/>
                  </a:cubicBezTo>
                  <a:close/>
                  <a:moveTo>
                    <a:pt x="13007" y="9118"/>
                  </a:moveTo>
                  <a:cubicBezTo>
                    <a:pt x="13255" y="9118"/>
                    <a:pt x="13455" y="9318"/>
                    <a:pt x="13455" y="9563"/>
                  </a:cubicBezTo>
                  <a:lnTo>
                    <a:pt x="13455" y="10394"/>
                  </a:lnTo>
                  <a:cubicBezTo>
                    <a:pt x="13455" y="10639"/>
                    <a:pt x="13255" y="10839"/>
                    <a:pt x="13007" y="10839"/>
                  </a:cubicBezTo>
                  <a:cubicBezTo>
                    <a:pt x="12762" y="10839"/>
                    <a:pt x="12562" y="10639"/>
                    <a:pt x="12562" y="10394"/>
                  </a:cubicBezTo>
                  <a:lnTo>
                    <a:pt x="12562" y="9563"/>
                  </a:lnTo>
                  <a:cubicBezTo>
                    <a:pt x="12562" y="9318"/>
                    <a:pt x="12762" y="9118"/>
                    <a:pt x="13007" y="9118"/>
                  </a:cubicBezTo>
                  <a:close/>
                  <a:moveTo>
                    <a:pt x="7459" y="0"/>
                  </a:moveTo>
                  <a:cubicBezTo>
                    <a:pt x="6389" y="0"/>
                    <a:pt x="5435" y="793"/>
                    <a:pt x="5366" y="1834"/>
                  </a:cubicBezTo>
                  <a:cubicBezTo>
                    <a:pt x="5342" y="2210"/>
                    <a:pt x="5366" y="3346"/>
                    <a:pt x="5366" y="3346"/>
                  </a:cubicBezTo>
                  <a:cubicBezTo>
                    <a:pt x="5366" y="4084"/>
                    <a:pt x="4765" y="4684"/>
                    <a:pt x="4027" y="4684"/>
                  </a:cubicBezTo>
                  <a:lnTo>
                    <a:pt x="3458" y="4684"/>
                  </a:lnTo>
                  <a:cubicBezTo>
                    <a:pt x="3451" y="4927"/>
                    <a:pt x="3256" y="5120"/>
                    <a:pt x="3013" y="5120"/>
                  </a:cubicBezTo>
                  <a:cubicBezTo>
                    <a:pt x="2770" y="5120"/>
                    <a:pt x="2572" y="4927"/>
                    <a:pt x="2568" y="4684"/>
                  </a:cubicBezTo>
                  <a:lnTo>
                    <a:pt x="1999" y="4684"/>
                  </a:lnTo>
                  <a:cubicBezTo>
                    <a:pt x="1260" y="4684"/>
                    <a:pt x="660" y="4084"/>
                    <a:pt x="660" y="3346"/>
                  </a:cubicBezTo>
                  <a:lnTo>
                    <a:pt x="660" y="1834"/>
                  </a:lnTo>
                  <a:lnTo>
                    <a:pt x="446" y="1834"/>
                  </a:lnTo>
                  <a:cubicBezTo>
                    <a:pt x="201" y="1834"/>
                    <a:pt x="1" y="2034"/>
                    <a:pt x="1" y="2279"/>
                  </a:cubicBezTo>
                  <a:lnTo>
                    <a:pt x="1" y="11732"/>
                  </a:lnTo>
                  <a:lnTo>
                    <a:pt x="15240" y="11732"/>
                  </a:lnTo>
                  <a:lnTo>
                    <a:pt x="15240" y="2279"/>
                  </a:lnTo>
                  <a:cubicBezTo>
                    <a:pt x="15240" y="2034"/>
                    <a:pt x="15040" y="1834"/>
                    <a:pt x="14793" y="1834"/>
                  </a:cubicBezTo>
                  <a:lnTo>
                    <a:pt x="14581" y="1834"/>
                  </a:lnTo>
                  <a:lnTo>
                    <a:pt x="14581" y="3346"/>
                  </a:lnTo>
                  <a:cubicBezTo>
                    <a:pt x="14581" y="4084"/>
                    <a:pt x="13981" y="4684"/>
                    <a:pt x="13243" y="4684"/>
                  </a:cubicBezTo>
                  <a:lnTo>
                    <a:pt x="12673" y="4684"/>
                  </a:lnTo>
                  <a:cubicBezTo>
                    <a:pt x="12666" y="4927"/>
                    <a:pt x="12471" y="5120"/>
                    <a:pt x="12228" y="5120"/>
                  </a:cubicBezTo>
                  <a:cubicBezTo>
                    <a:pt x="11985" y="5120"/>
                    <a:pt x="11788" y="4927"/>
                    <a:pt x="11783" y="4684"/>
                  </a:cubicBezTo>
                  <a:lnTo>
                    <a:pt x="11214" y="4684"/>
                  </a:lnTo>
                  <a:cubicBezTo>
                    <a:pt x="10476" y="4684"/>
                    <a:pt x="9876" y="4084"/>
                    <a:pt x="9876" y="3346"/>
                  </a:cubicBezTo>
                  <a:cubicBezTo>
                    <a:pt x="9876" y="3346"/>
                    <a:pt x="9899" y="2210"/>
                    <a:pt x="9876" y="1834"/>
                  </a:cubicBezTo>
                  <a:cubicBezTo>
                    <a:pt x="9807" y="793"/>
                    <a:pt x="8852" y="0"/>
                    <a:pt x="77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070" name="Google Shape;1070;p73"/>
            <p:cNvSpPr/>
            <p:nvPr/>
          </p:nvSpPr>
          <p:spPr>
            <a:xfrm>
              <a:off x="1768750" y="1459300"/>
              <a:ext cx="381025" cy="45025"/>
            </a:xfrm>
            <a:custGeom>
              <a:avLst/>
              <a:gdLst/>
              <a:ahLst/>
              <a:cxnLst/>
              <a:rect l="l" t="t" r="r" b="b"/>
              <a:pathLst>
                <a:path w="15241" h="1801" extrusionOk="0">
                  <a:moveTo>
                    <a:pt x="1" y="0"/>
                  </a:moveTo>
                  <a:lnTo>
                    <a:pt x="1" y="746"/>
                  </a:lnTo>
                  <a:cubicBezTo>
                    <a:pt x="1" y="991"/>
                    <a:pt x="201" y="1191"/>
                    <a:pt x="446" y="1191"/>
                  </a:cubicBezTo>
                  <a:lnTo>
                    <a:pt x="1787" y="1191"/>
                  </a:lnTo>
                  <a:lnTo>
                    <a:pt x="1787" y="1355"/>
                  </a:lnTo>
                  <a:cubicBezTo>
                    <a:pt x="1787" y="1600"/>
                    <a:pt x="1987" y="1800"/>
                    <a:pt x="2232" y="1800"/>
                  </a:cubicBezTo>
                  <a:cubicBezTo>
                    <a:pt x="2480" y="1800"/>
                    <a:pt x="2680" y="1600"/>
                    <a:pt x="2680" y="1355"/>
                  </a:cubicBezTo>
                  <a:lnTo>
                    <a:pt x="2680" y="1191"/>
                  </a:lnTo>
                  <a:lnTo>
                    <a:pt x="3572" y="1191"/>
                  </a:lnTo>
                  <a:lnTo>
                    <a:pt x="3572" y="1355"/>
                  </a:lnTo>
                  <a:cubicBezTo>
                    <a:pt x="3572" y="1600"/>
                    <a:pt x="3773" y="1800"/>
                    <a:pt x="4018" y="1800"/>
                  </a:cubicBezTo>
                  <a:cubicBezTo>
                    <a:pt x="4265" y="1800"/>
                    <a:pt x="4465" y="1600"/>
                    <a:pt x="4465" y="1355"/>
                  </a:cubicBezTo>
                  <a:lnTo>
                    <a:pt x="4465" y="1191"/>
                  </a:lnTo>
                  <a:lnTo>
                    <a:pt x="10776" y="1191"/>
                  </a:lnTo>
                  <a:lnTo>
                    <a:pt x="10776" y="1355"/>
                  </a:lnTo>
                  <a:cubicBezTo>
                    <a:pt x="10776" y="1600"/>
                    <a:pt x="10976" y="1800"/>
                    <a:pt x="11221" y="1800"/>
                  </a:cubicBezTo>
                  <a:cubicBezTo>
                    <a:pt x="11469" y="1800"/>
                    <a:pt x="11669" y="1600"/>
                    <a:pt x="11669" y="1355"/>
                  </a:cubicBezTo>
                  <a:lnTo>
                    <a:pt x="11669" y="1191"/>
                  </a:lnTo>
                  <a:lnTo>
                    <a:pt x="12562" y="1191"/>
                  </a:lnTo>
                  <a:lnTo>
                    <a:pt x="12562" y="1355"/>
                  </a:lnTo>
                  <a:cubicBezTo>
                    <a:pt x="12562" y="1600"/>
                    <a:pt x="12762" y="1800"/>
                    <a:pt x="13007" y="1800"/>
                  </a:cubicBezTo>
                  <a:cubicBezTo>
                    <a:pt x="13255" y="1800"/>
                    <a:pt x="13455" y="1600"/>
                    <a:pt x="13455" y="1355"/>
                  </a:cubicBezTo>
                  <a:lnTo>
                    <a:pt x="13455" y="1191"/>
                  </a:lnTo>
                  <a:lnTo>
                    <a:pt x="14793" y="1191"/>
                  </a:lnTo>
                  <a:cubicBezTo>
                    <a:pt x="15040" y="1191"/>
                    <a:pt x="15240" y="991"/>
                    <a:pt x="15240" y="746"/>
                  </a:cubicBezTo>
                  <a:lnTo>
                    <a:pt x="152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071" name="Google Shape;1071;p73"/>
            <p:cNvSpPr/>
            <p:nvPr/>
          </p:nvSpPr>
          <p:spPr>
            <a:xfrm>
              <a:off x="1903050" y="1280000"/>
              <a:ext cx="112425" cy="112350"/>
            </a:xfrm>
            <a:custGeom>
              <a:avLst/>
              <a:gdLst/>
              <a:ahLst/>
              <a:cxnLst/>
              <a:rect l="l" t="t" r="r" b="b"/>
              <a:pathLst>
                <a:path w="4497" h="4494" extrusionOk="0">
                  <a:moveTo>
                    <a:pt x="2249" y="907"/>
                  </a:moveTo>
                  <a:cubicBezTo>
                    <a:pt x="2494" y="907"/>
                    <a:pt x="2694" y="1107"/>
                    <a:pt x="2694" y="1353"/>
                  </a:cubicBezTo>
                  <a:lnTo>
                    <a:pt x="2694" y="1800"/>
                  </a:lnTo>
                  <a:lnTo>
                    <a:pt x="3142" y="1800"/>
                  </a:lnTo>
                  <a:cubicBezTo>
                    <a:pt x="3389" y="1800"/>
                    <a:pt x="3589" y="2000"/>
                    <a:pt x="3589" y="2246"/>
                  </a:cubicBezTo>
                  <a:cubicBezTo>
                    <a:pt x="3589" y="2493"/>
                    <a:pt x="3389" y="2693"/>
                    <a:pt x="3142" y="2693"/>
                  </a:cubicBezTo>
                  <a:lnTo>
                    <a:pt x="2694" y="2693"/>
                  </a:lnTo>
                  <a:lnTo>
                    <a:pt x="2694" y="3141"/>
                  </a:lnTo>
                  <a:cubicBezTo>
                    <a:pt x="2694" y="3386"/>
                    <a:pt x="2494" y="3586"/>
                    <a:pt x="2249" y="3586"/>
                  </a:cubicBezTo>
                  <a:cubicBezTo>
                    <a:pt x="2001" y="3586"/>
                    <a:pt x="1801" y="3386"/>
                    <a:pt x="1801" y="3141"/>
                  </a:cubicBezTo>
                  <a:lnTo>
                    <a:pt x="1801" y="2693"/>
                  </a:lnTo>
                  <a:lnTo>
                    <a:pt x="1356" y="2693"/>
                  </a:lnTo>
                  <a:cubicBezTo>
                    <a:pt x="1108" y="2693"/>
                    <a:pt x="908" y="2493"/>
                    <a:pt x="908" y="2246"/>
                  </a:cubicBezTo>
                  <a:cubicBezTo>
                    <a:pt x="908" y="2000"/>
                    <a:pt x="1108" y="1800"/>
                    <a:pt x="1356" y="1800"/>
                  </a:cubicBezTo>
                  <a:lnTo>
                    <a:pt x="1801" y="1800"/>
                  </a:lnTo>
                  <a:lnTo>
                    <a:pt x="1801" y="1353"/>
                  </a:lnTo>
                  <a:cubicBezTo>
                    <a:pt x="1801" y="1107"/>
                    <a:pt x="2001" y="907"/>
                    <a:pt x="2249" y="907"/>
                  </a:cubicBezTo>
                  <a:close/>
                  <a:moveTo>
                    <a:pt x="2249" y="0"/>
                  </a:moveTo>
                  <a:cubicBezTo>
                    <a:pt x="1010" y="0"/>
                    <a:pt x="1" y="1007"/>
                    <a:pt x="1" y="2246"/>
                  </a:cubicBezTo>
                  <a:cubicBezTo>
                    <a:pt x="1" y="3486"/>
                    <a:pt x="1010" y="4493"/>
                    <a:pt x="2249" y="4493"/>
                  </a:cubicBezTo>
                  <a:cubicBezTo>
                    <a:pt x="3487" y="4493"/>
                    <a:pt x="4496" y="3486"/>
                    <a:pt x="4496" y="2246"/>
                  </a:cubicBezTo>
                  <a:cubicBezTo>
                    <a:pt x="4496" y="1007"/>
                    <a:pt x="3487" y="0"/>
                    <a:pt x="22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072" name="Google Shape;1072;p73"/>
            <p:cNvSpPr/>
            <p:nvPr/>
          </p:nvSpPr>
          <p:spPr>
            <a:xfrm>
              <a:off x="1807575" y="1173375"/>
              <a:ext cx="73000" cy="65100"/>
            </a:xfrm>
            <a:custGeom>
              <a:avLst/>
              <a:gdLst/>
              <a:ahLst/>
              <a:cxnLst/>
              <a:rect l="l" t="t" r="r" b="b"/>
              <a:pathLst>
                <a:path w="2920" h="2604" extrusionOk="0">
                  <a:moveTo>
                    <a:pt x="446" y="0"/>
                  </a:moveTo>
                  <a:cubicBezTo>
                    <a:pt x="198" y="0"/>
                    <a:pt x="0" y="200"/>
                    <a:pt x="0" y="446"/>
                  </a:cubicBezTo>
                  <a:lnTo>
                    <a:pt x="0" y="2158"/>
                  </a:lnTo>
                  <a:cubicBezTo>
                    <a:pt x="0" y="2403"/>
                    <a:pt x="198" y="2603"/>
                    <a:pt x="446" y="2603"/>
                  </a:cubicBezTo>
                  <a:lnTo>
                    <a:pt x="1012" y="2603"/>
                  </a:lnTo>
                  <a:lnTo>
                    <a:pt x="1012" y="2429"/>
                  </a:lnTo>
                  <a:cubicBezTo>
                    <a:pt x="1012" y="2184"/>
                    <a:pt x="1212" y="1984"/>
                    <a:pt x="1460" y="1984"/>
                  </a:cubicBezTo>
                  <a:cubicBezTo>
                    <a:pt x="1705" y="1984"/>
                    <a:pt x="1905" y="2184"/>
                    <a:pt x="1905" y="2429"/>
                  </a:cubicBezTo>
                  <a:lnTo>
                    <a:pt x="1905" y="2603"/>
                  </a:lnTo>
                  <a:lnTo>
                    <a:pt x="2474" y="2603"/>
                  </a:lnTo>
                  <a:cubicBezTo>
                    <a:pt x="2720" y="2603"/>
                    <a:pt x="2920" y="2403"/>
                    <a:pt x="2920" y="2158"/>
                  </a:cubicBezTo>
                  <a:lnTo>
                    <a:pt x="2920" y="446"/>
                  </a:lnTo>
                  <a:cubicBezTo>
                    <a:pt x="2920" y="200"/>
                    <a:pt x="2720" y="0"/>
                    <a:pt x="2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073" name="Google Shape;1073;p73"/>
            <p:cNvSpPr/>
            <p:nvPr/>
          </p:nvSpPr>
          <p:spPr>
            <a:xfrm>
              <a:off x="2037950" y="1173375"/>
              <a:ext cx="73000" cy="65100"/>
            </a:xfrm>
            <a:custGeom>
              <a:avLst/>
              <a:gdLst/>
              <a:ahLst/>
              <a:cxnLst/>
              <a:rect l="l" t="t" r="r" b="b"/>
              <a:pathLst>
                <a:path w="2920" h="2604" extrusionOk="0">
                  <a:moveTo>
                    <a:pt x="446" y="0"/>
                  </a:moveTo>
                  <a:cubicBezTo>
                    <a:pt x="201" y="0"/>
                    <a:pt x="1" y="200"/>
                    <a:pt x="1" y="446"/>
                  </a:cubicBezTo>
                  <a:lnTo>
                    <a:pt x="1" y="2158"/>
                  </a:lnTo>
                  <a:cubicBezTo>
                    <a:pt x="1" y="2403"/>
                    <a:pt x="201" y="2603"/>
                    <a:pt x="446" y="2603"/>
                  </a:cubicBezTo>
                  <a:lnTo>
                    <a:pt x="1013" y="2603"/>
                  </a:lnTo>
                  <a:lnTo>
                    <a:pt x="1013" y="2429"/>
                  </a:lnTo>
                  <a:cubicBezTo>
                    <a:pt x="1013" y="2184"/>
                    <a:pt x="1213" y="1984"/>
                    <a:pt x="1460" y="1984"/>
                  </a:cubicBezTo>
                  <a:cubicBezTo>
                    <a:pt x="1708" y="1984"/>
                    <a:pt x="1905" y="2184"/>
                    <a:pt x="1905" y="2429"/>
                  </a:cubicBezTo>
                  <a:lnTo>
                    <a:pt x="1905" y="2603"/>
                  </a:lnTo>
                  <a:lnTo>
                    <a:pt x="2475" y="2603"/>
                  </a:lnTo>
                  <a:cubicBezTo>
                    <a:pt x="2720" y="2603"/>
                    <a:pt x="2920" y="2403"/>
                    <a:pt x="2920" y="2158"/>
                  </a:cubicBezTo>
                  <a:lnTo>
                    <a:pt x="2920" y="446"/>
                  </a:lnTo>
                  <a:cubicBezTo>
                    <a:pt x="2920" y="200"/>
                    <a:pt x="2720" y="0"/>
                    <a:pt x="24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1074" name="Google Shape;1074;p73"/>
          <p:cNvGrpSpPr/>
          <p:nvPr/>
        </p:nvGrpSpPr>
        <p:grpSpPr>
          <a:xfrm>
            <a:off x="3256470" y="1371375"/>
            <a:ext cx="381000" cy="373400"/>
            <a:chOff x="2444375" y="1143675"/>
            <a:chExt cx="381000" cy="373400"/>
          </a:xfrm>
        </p:grpSpPr>
        <p:sp>
          <p:nvSpPr>
            <p:cNvPr id="1075" name="Google Shape;1075;p73"/>
            <p:cNvSpPr/>
            <p:nvPr/>
          </p:nvSpPr>
          <p:spPr>
            <a:xfrm>
              <a:off x="2472825" y="1210525"/>
              <a:ext cx="57950" cy="80800"/>
            </a:xfrm>
            <a:custGeom>
              <a:avLst/>
              <a:gdLst/>
              <a:ahLst/>
              <a:cxnLst/>
              <a:rect l="l" t="t" r="r" b="b"/>
              <a:pathLst>
                <a:path w="2318" h="3232" extrusionOk="0">
                  <a:moveTo>
                    <a:pt x="1158" y="0"/>
                  </a:moveTo>
                  <a:cubicBezTo>
                    <a:pt x="998" y="0"/>
                    <a:pt x="850" y="84"/>
                    <a:pt x="772" y="222"/>
                  </a:cubicBezTo>
                  <a:cubicBezTo>
                    <a:pt x="538" y="627"/>
                    <a:pt x="0" y="1612"/>
                    <a:pt x="0" y="2074"/>
                  </a:cubicBezTo>
                  <a:cubicBezTo>
                    <a:pt x="0" y="2712"/>
                    <a:pt x="519" y="3232"/>
                    <a:pt x="1158" y="3232"/>
                  </a:cubicBezTo>
                  <a:cubicBezTo>
                    <a:pt x="1796" y="3232"/>
                    <a:pt x="2317" y="2712"/>
                    <a:pt x="2317" y="2074"/>
                  </a:cubicBezTo>
                  <a:cubicBezTo>
                    <a:pt x="2317" y="1612"/>
                    <a:pt x="1777" y="627"/>
                    <a:pt x="1546" y="222"/>
                  </a:cubicBezTo>
                  <a:cubicBezTo>
                    <a:pt x="1465" y="84"/>
                    <a:pt x="1317" y="0"/>
                    <a:pt x="11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076" name="Google Shape;1076;p73"/>
            <p:cNvSpPr/>
            <p:nvPr/>
          </p:nvSpPr>
          <p:spPr>
            <a:xfrm>
              <a:off x="2542175" y="1164550"/>
              <a:ext cx="147475" cy="67375"/>
            </a:xfrm>
            <a:custGeom>
              <a:avLst/>
              <a:gdLst/>
              <a:ahLst/>
              <a:cxnLst/>
              <a:rect l="l" t="t" r="r" b="b"/>
              <a:pathLst>
                <a:path w="5899" h="2695" extrusionOk="0">
                  <a:moveTo>
                    <a:pt x="2620" y="1"/>
                  </a:moveTo>
                  <a:cubicBezTo>
                    <a:pt x="2522" y="1"/>
                    <a:pt x="2427" y="34"/>
                    <a:pt x="2351" y="91"/>
                  </a:cubicBezTo>
                  <a:lnTo>
                    <a:pt x="1279" y="901"/>
                  </a:lnTo>
                  <a:lnTo>
                    <a:pt x="448" y="901"/>
                  </a:lnTo>
                  <a:cubicBezTo>
                    <a:pt x="200" y="901"/>
                    <a:pt x="0" y="1101"/>
                    <a:pt x="0" y="1349"/>
                  </a:cubicBezTo>
                  <a:cubicBezTo>
                    <a:pt x="0" y="1594"/>
                    <a:pt x="200" y="1794"/>
                    <a:pt x="448" y="1794"/>
                  </a:cubicBezTo>
                  <a:lnTo>
                    <a:pt x="1279" y="1794"/>
                  </a:lnTo>
                  <a:lnTo>
                    <a:pt x="2351" y="2604"/>
                  </a:lnTo>
                  <a:cubicBezTo>
                    <a:pt x="2427" y="2663"/>
                    <a:pt x="2522" y="2694"/>
                    <a:pt x="2620" y="2694"/>
                  </a:cubicBezTo>
                  <a:lnTo>
                    <a:pt x="5899" y="2694"/>
                  </a:lnTo>
                  <a:lnTo>
                    <a:pt x="589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077" name="Google Shape;1077;p73"/>
            <p:cNvSpPr/>
            <p:nvPr/>
          </p:nvSpPr>
          <p:spPr>
            <a:xfrm>
              <a:off x="2757725" y="1143675"/>
              <a:ext cx="67650" cy="109125"/>
            </a:xfrm>
            <a:custGeom>
              <a:avLst/>
              <a:gdLst/>
              <a:ahLst/>
              <a:cxnLst/>
              <a:rect l="l" t="t" r="r" b="b"/>
              <a:pathLst>
                <a:path w="2706" h="4365" extrusionOk="0">
                  <a:moveTo>
                    <a:pt x="448" y="0"/>
                  </a:moveTo>
                  <a:cubicBezTo>
                    <a:pt x="201" y="0"/>
                    <a:pt x="1" y="200"/>
                    <a:pt x="1" y="448"/>
                  </a:cubicBezTo>
                  <a:lnTo>
                    <a:pt x="1" y="3920"/>
                  </a:lnTo>
                  <a:cubicBezTo>
                    <a:pt x="1" y="4165"/>
                    <a:pt x="201" y="4365"/>
                    <a:pt x="448" y="4365"/>
                  </a:cubicBezTo>
                  <a:cubicBezTo>
                    <a:pt x="696" y="4365"/>
                    <a:pt x="894" y="4165"/>
                    <a:pt x="894" y="3920"/>
                  </a:cubicBezTo>
                  <a:lnTo>
                    <a:pt x="894" y="2629"/>
                  </a:lnTo>
                  <a:lnTo>
                    <a:pt x="1813" y="2629"/>
                  </a:lnTo>
                  <a:lnTo>
                    <a:pt x="1813" y="3122"/>
                  </a:lnTo>
                  <a:cubicBezTo>
                    <a:pt x="1813" y="3370"/>
                    <a:pt x="2013" y="3570"/>
                    <a:pt x="2260" y="3570"/>
                  </a:cubicBezTo>
                  <a:cubicBezTo>
                    <a:pt x="2506" y="3570"/>
                    <a:pt x="2706" y="3370"/>
                    <a:pt x="2706" y="3122"/>
                  </a:cubicBezTo>
                  <a:lnTo>
                    <a:pt x="2706" y="1246"/>
                  </a:lnTo>
                  <a:cubicBezTo>
                    <a:pt x="2706" y="998"/>
                    <a:pt x="2506" y="798"/>
                    <a:pt x="2260" y="798"/>
                  </a:cubicBezTo>
                  <a:cubicBezTo>
                    <a:pt x="2013" y="798"/>
                    <a:pt x="1813" y="998"/>
                    <a:pt x="1813" y="1246"/>
                  </a:cubicBezTo>
                  <a:lnTo>
                    <a:pt x="1813" y="1736"/>
                  </a:lnTo>
                  <a:lnTo>
                    <a:pt x="894" y="1736"/>
                  </a:lnTo>
                  <a:lnTo>
                    <a:pt x="894" y="448"/>
                  </a:lnTo>
                  <a:cubicBezTo>
                    <a:pt x="894" y="200"/>
                    <a:pt x="696" y="0"/>
                    <a:pt x="4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078" name="Google Shape;1078;p73"/>
            <p:cNvSpPr/>
            <p:nvPr/>
          </p:nvSpPr>
          <p:spPr>
            <a:xfrm>
              <a:off x="2711950" y="1164550"/>
              <a:ext cx="23475" cy="67375"/>
            </a:xfrm>
            <a:custGeom>
              <a:avLst/>
              <a:gdLst/>
              <a:ahLst/>
              <a:cxnLst/>
              <a:rect l="l" t="t" r="r" b="b"/>
              <a:pathLst>
                <a:path w="939" h="2695" extrusionOk="0">
                  <a:moveTo>
                    <a:pt x="1" y="1"/>
                  </a:moveTo>
                  <a:lnTo>
                    <a:pt x="1" y="2694"/>
                  </a:lnTo>
                  <a:lnTo>
                    <a:pt x="939" y="2694"/>
                  </a:lnTo>
                  <a:lnTo>
                    <a:pt x="9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079" name="Google Shape;1079;p73"/>
            <p:cNvSpPr/>
            <p:nvPr/>
          </p:nvSpPr>
          <p:spPr>
            <a:xfrm>
              <a:off x="2455425" y="1323800"/>
              <a:ext cx="93850" cy="22350"/>
            </a:xfrm>
            <a:custGeom>
              <a:avLst/>
              <a:gdLst/>
              <a:ahLst/>
              <a:cxnLst/>
              <a:rect l="l" t="t" r="r" b="b"/>
              <a:pathLst>
                <a:path w="3754" h="894" extrusionOk="0">
                  <a:moveTo>
                    <a:pt x="446" y="1"/>
                  </a:moveTo>
                  <a:cubicBezTo>
                    <a:pt x="201" y="1"/>
                    <a:pt x="1" y="201"/>
                    <a:pt x="1" y="448"/>
                  </a:cubicBezTo>
                  <a:cubicBezTo>
                    <a:pt x="1" y="694"/>
                    <a:pt x="201" y="894"/>
                    <a:pt x="446" y="894"/>
                  </a:cubicBezTo>
                  <a:lnTo>
                    <a:pt x="3306" y="894"/>
                  </a:lnTo>
                  <a:cubicBezTo>
                    <a:pt x="3554" y="894"/>
                    <a:pt x="3754" y="694"/>
                    <a:pt x="3754" y="448"/>
                  </a:cubicBezTo>
                  <a:cubicBezTo>
                    <a:pt x="3754" y="201"/>
                    <a:pt x="3554" y="1"/>
                    <a:pt x="33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080" name="Google Shape;1080;p73"/>
            <p:cNvSpPr/>
            <p:nvPr/>
          </p:nvSpPr>
          <p:spPr>
            <a:xfrm>
              <a:off x="2588000" y="1323800"/>
              <a:ext cx="93850" cy="22350"/>
            </a:xfrm>
            <a:custGeom>
              <a:avLst/>
              <a:gdLst/>
              <a:ahLst/>
              <a:cxnLst/>
              <a:rect l="l" t="t" r="r" b="b"/>
              <a:pathLst>
                <a:path w="3754" h="894" extrusionOk="0">
                  <a:moveTo>
                    <a:pt x="446" y="1"/>
                  </a:moveTo>
                  <a:cubicBezTo>
                    <a:pt x="201" y="1"/>
                    <a:pt x="1" y="201"/>
                    <a:pt x="1" y="448"/>
                  </a:cubicBezTo>
                  <a:cubicBezTo>
                    <a:pt x="1" y="694"/>
                    <a:pt x="201" y="894"/>
                    <a:pt x="446" y="894"/>
                  </a:cubicBezTo>
                  <a:lnTo>
                    <a:pt x="3306" y="894"/>
                  </a:lnTo>
                  <a:cubicBezTo>
                    <a:pt x="3554" y="894"/>
                    <a:pt x="3754" y="694"/>
                    <a:pt x="3754" y="448"/>
                  </a:cubicBezTo>
                  <a:cubicBezTo>
                    <a:pt x="3754" y="201"/>
                    <a:pt x="3554" y="1"/>
                    <a:pt x="33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081" name="Google Shape;1081;p73"/>
            <p:cNvSpPr/>
            <p:nvPr/>
          </p:nvSpPr>
          <p:spPr>
            <a:xfrm>
              <a:off x="2720525" y="1323800"/>
              <a:ext cx="93850" cy="22350"/>
            </a:xfrm>
            <a:custGeom>
              <a:avLst/>
              <a:gdLst/>
              <a:ahLst/>
              <a:cxnLst/>
              <a:rect l="l" t="t" r="r" b="b"/>
              <a:pathLst>
                <a:path w="3754" h="894" extrusionOk="0">
                  <a:moveTo>
                    <a:pt x="446" y="1"/>
                  </a:moveTo>
                  <a:cubicBezTo>
                    <a:pt x="200" y="1"/>
                    <a:pt x="0" y="201"/>
                    <a:pt x="0" y="448"/>
                  </a:cubicBezTo>
                  <a:cubicBezTo>
                    <a:pt x="0" y="694"/>
                    <a:pt x="200" y="894"/>
                    <a:pt x="446" y="894"/>
                  </a:cubicBezTo>
                  <a:lnTo>
                    <a:pt x="3306" y="894"/>
                  </a:lnTo>
                  <a:cubicBezTo>
                    <a:pt x="3553" y="894"/>
                    <a:pt x="3753" y="694"/>
                    <a:pt x="3753" y="448"/>
                  </a:cubicBezTo>
                  <a:cubicBezTo>
                    <a:pt x="3753" y="201"/>
                    <a:pt x="3553" y="1"/>
                    <a:pt x="33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082" name="Google Shape;1082;p73"/>
            <p:cNvSpPr/>
            <p:nvPr/>
          </p:nvSpPr>
          <p:spPr>
            <a:xfrm>
              <a:off x="2444375" y="1368450"/>
              <a:ext cx="381000" cy="148625"/>
            </a:xfrm>
            <a:custGeom>
              <a:avLst/>
              <a:gdLst/>
              <a:ahLst/>
              <a:cxnLst/>
              <a:rect l="l" t="t" r="r" b="b"/>
              <a:pathLst>
                <a:path w="15240" h="5945" extrusionOk="0">
                  <a:moveTo>
                    <a:pt x="4524" y="2351"/>
                  </a:moveTo>
                  <a:lnTo>
                    <a:pt x="4524" y="4158"/>
                  </a:lnTo>
                  <a:lnTo>
                    <a:pt x="3455" y="4158"/>
                  </a:lnTo>
                  <a:lnTo>
                    <a:pt x="3455" y="2351"/>
                  </a:lnTo>
                  <a:close/>
                  <a:moveTo>
                    <a:pt x="6484" y="2351"/>
                  </a:moveTo>
                  <a:lnTo>
                    <a:pt x="6484" y="4158"/>
                  </a:lnTo>
                  <a:lnTo>
                    <a:pt x="5417" y="4158"/>
                  </a:lnTo>
                  <a:lnTo>
                    <a:pt x="5417" y="2351"/>
                  </a:lnTo>
                  <a:close/>
                  <a:moveTo>
                    <a:pt x="9825" y="2351"/>
                  </a:moveTo>
                  <a:lnTo>
                    <a:pt x="9825" y="4158"/>
                  </a:lnTo>
                  <a:lnTo>
                    <a:pt x="8756" y="4158"/>
                  </a:lnTo>
                  <a:lnTo>
                    <a:pt x="8756" y="2351"/>
                  </a:lnTo>
                  <a:close/>
                  <a:moveTo>
                    <a:pt x="11847" y="2351"/>
                  </a:moveTo>
                  <a:lnTo>
                    <a:pt x="11847" y="4158"/>
                  </a:lnTo>
                  <a:lnTo>
                    <a:pt x="10718" y="4158"/>
                  </a:lnTo>
                  <a:lnTo>
                    <a:pt x="10718" y="2351"/>
                  </a:lnTo>
                  <a:close/>
                  <a:moveTo>
                    <a:pt x="1184" y="1"/>
                  </a:moveTo>
                  <a:lnTo>
                    <a:pt x="1184" y="1458"/>
                  </a:lnTo>
                  <a:lnTo>
                    <a:pt x="888" y="1458"/>
                  </a:lnTo>
                  <a:cubicBezTo>
                    <a:pt x="643" y="1458"/>
                    <a:pt x="443" y="1658"/>
                    <a:pt x="443" y="1906"/>
                  </a:cubicBezTo>
                  <a:cubicBezTo>
                    <a:pt x="443" y="2151"/>
                    <a:pt x="643" y="2351"/>
                    <a:pt x="888" y="2351"/>
                  </a:cubicBezTo>
                  <a:lnTo>
                    <a:pt x="1184" y="2351"/>
                  </a:lnTo>
                  <a:lnTo>
                    <a:pt x="1184" y="4158"/>
                  </a:lnTo>
                  <a:lnTo>
                    <a:pt x="448" y="4158"/>
                  </a:lnTo>
                  <a:cubicBezTo>
                    <a:pt x="200" y="4158"/>
                    <a:pt x="0" y="4358"/>
                    <a:pt x="0" y="4606"/>
                  </a:cubicBezTo>
                  <a:lnTo>
                    <a:pt x="0" y="5499"/>
                  </a:lnTo>
                  <a:cubicBezTo>
                    <a:pt x="0" y="5744"/>
                    <a:pt x="200" y="5944"/>
                    <a:pt x="448" y="5944"/>
                  </a:cubicBezTo>
                  <a:lnTo>
                    <a:pt x="14794" y="5944"/>
                  </a:lnTo>
                  <a:cubicBezTo>
                    <a:pt x="15040" y="5944"/>
                    <a:pt x="15240" y="5744"/>
                    <a:pt x="15240" y="5499"/>
                  </a:cubicBezTo>
                  <a:lnTo>
                    <a:pt x="15240" y="4606"/>
                  </a:lnTo>
                  <a:cubicBezTo>
                    <a:pt x="15240" y="4358"/>
                    <a:pt x="15040" y="4158"/>
                    <a:pt x="14794" y="4158"/>
                  </a:cubicBezTo>
                  <a:lnTo>
                    <a:pt x="14118" y="4158"/>
                  </a:lnTo>
                  <a:lnTo>
                    <a:pt x="14118" y="2351"/>
                  </a:lnTo>
                  <a:lnTo>
                    <a:pt x="14352" y="2351"/>
                  </a:lnTo>
                  <a:cubicBezTo>
                    <a:pt x="14599" y="2351"/>
                    <a:pt x="14799" y="2151"/>
                    <a:pt x="14799" y="1906"/>
                  </a:cubicBezTo>
                  <a:cubicBezTo>
                    <a:pt x="14799" y="1658"/>
                    <a:pt x="14599" y="1458"/>
                    <a:pt x="14352" y="1458"/>
                  </a:cubicBezTo>
                  <a:lnTo>
                    <a:pt x="14118" y="1458"/>
                  </a:lnTo>
                  <a:lnTo>
                    <a:pt x="14118" y="1"/>
                  </a:lnTo>
                  <a:lnTo>
                    <a:pt x="11847" y="1"/>
                  </a:lnTo>
                  <a:lnTo>
                    <a:pt x="11847" y="1458"/>
                  </a:lnTo>
                  <a:lnTo>
                    <a:pt x="8756" y="1458"/>
                  </a:lnTo>
                  <a:lnTo>
                    <a:pt x="8756" y="1"/>
                  </a:lnTo>
                  <a:lnTo>
                    <a:pt x="6484" y="1"/>
                  </a:lnTo>
                  <a:lnTo>
                    <a:pt x="6484" y="1458"/>
                  </a:lnTo>
                  <a:lnTo>
                    <a:pt x="3455" y="1458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sp>
        <p:nvSpPr>
          <p:cNvPr id="1083" name="Google Shape;1083;p73"/>
          <p:cNvSpPr/>
          <p:nvPr/>
        </p:nvSpPr>
        <p:spPr>
          <a:xfrm>
            <a:off x="4025151" y="1367563"/>
            <a:ext cx="380125" cy="381025"/>
          </a:xfrm>
          <a:custGeom>
            <a:avLst/>
            <a:gdLst/>
            <a:ahLst/>
            <a:cxnLst/>
            <a:rect l="l" t="t" r="r" b="b"/>
            <a:pathLst>
              <a:path w="15205" h="15241" extrusionOk="0">
                <a:moveTo>
                  <a:pt x="13416" y="1"/>
                </a:moveTo>
                <a:cubicBezTo>
                  <a:pt x="12430" y="1"/>
                  <a:pt x="11628" y="803"/>
                  <a:pt x="11628" y="1789"/>
                </a:cubicBezTo>
                <a:cubicBezTo>
                  <a:pt x="11628" y="2125"/>
                  <a:pt x="11723" y="2441"/>
                  <a:pt x="11885" y="2710"/>
                </a:cubicBezTo>
                <a:lnTo>
                  <a:pt x="8418" y="6177"/>
                </a:lnTo>
                <a:cubicBezTo>
                  <a:pt x="7882" y="5773"/>
                  <a:pt x="7215" y="5532"/>
                  <a:pt x="6491" y="5532"/>
                </a:cubicBezTo>
                <a:cubicBezTo>
                  <a:pt x="6182" y="5532"/>
                  <a:pt x="5884" y="5577"/>
                  <a:pt x="5601" y="5658"/>
                </a:cubicBezTo>
                <a:lnTo>
                  <a:pt x="4734" y="3625"/>
                </a:lnTo>
                <a:cubicBezTo>
                  <a:pt x="5248" y="3308"/>
                  <a:pt x="5591" y="2744"/>
                  <a:pt x="5591" y="2098"/>
                </a:cubicBezTo>
                <a:cubicBezTo>
                  <a:pt x="5591" y="1113"/>
                  <a:pt x="4789" y="310"/>
                  <a:pt x="3803" y="310"/>
                </a:cubicBezTo>
                <a:cubicBezTo>
                  <a:pt x="2815" y="310"/>
                  <a:pt x="2015" y="1113"/>
                  <a:pt x="2015" y="2098"/>
                </a:cubicBezTo>
                <a:cubicBezTo>
                  <a:pt x="2012" y="3084"/>
                  <a:pt x="2820" y="3886"/>
                  <a:pt x="3795" y="3886"/>
                </a:cubicBezTo>
                <a:cubicBezTo>
                  <a:pt x="3821" y="3886"/>
                  <a:pt x="3848" y="3886"/>
                  <a:pt x="3874" y="3884"/>
                </a:cubicBezTo>
                <a:lnTo>
                  <a:pt x="4786" y="6025"/>
                </a:lnTo>
                <a:cubicBezTo>
                  <a:pt x="3886" y="6594"/>
                  <a:pt x="3286" y="7597"/>
                  <a:pt x="3286" y="8740"/>
                </a:cubicBezTo>
                <a:cubicBezTo>
                  <a:pt x="3286" y="9461"/>
                  <a:pt x="3527" y="10128"/>
                  <a:pt x="3932" y="10664"/>
                </a:cubicBezTo>
                <a:lnTo>
                  <a:pt x="2689" y="11907"/>
                </a:lnTo>
                <a:cubicBezTo>
                  <a:pt x="2424" y="11752"/>
                  <a:pt x="2117" y="11664"/>
                  <a:pt x="1789" y="11664"/>
                </a:cubicBezTo>
                <a:cubicBezTo>
                  <a:pt x="803" y="11664"/>
                  <a:pt x="0" y="12466"/>
                  <a:pt x="0" y="13452"/>
                </a:cubicBezTo>
                <a:cubicBezTo>
                  <a:pt x="0" y="14438"/>
                  <a:pt x="803" y="15240"/>
                  <a:pt x="1789" y="15240"/>
                </a:cubicBezTo>
                <a:cubicBezTo>
                  <a:pt x="2774" y="15240"/>
                  <a:pt x="3577" y="14438"/>
                  <a:pt x="3577" y="13452"/>
                </a:cubicBezTo>
                <a:cubicBezTo>
                  <a:pt x="3577" y="13116"/>
                  <a:pt x="3484" y="12802"/>
                  <a:pt x="3324" y="12535"/>
                </a:cubicBezTo>
                <a:lnTo>
                  <a:pt x="4563" y="11297"/>
                </a:lnTo>
                <a:cubicBezTo>
                  <a:pt x="5098" y="11702"/>
                  <a:pt x="5768" y="11945"/>
                  <a:pt x="6491" y="11945"/>
                </a:cubicBezTo>
                <a:cubicBezTo>
                  <a:pt x="7475" y="11945"/>
                  <a:pt x="8358" y="11499"/>
                  <a:pt x="8946" y="10799"/>
                </a:cubicBezTo>
                <a:lnTo>
                  <a:pt x="10942" y="11740"/>
                </a:lnTo>
                <a:cubicBezTo>
                  <a:pt x="10649" y="12949"/>
                  <a:pt x="11505" y="13998"/>
                  <a:pt x="12620" y="13998"/>
                </a:cubicBezTo>
                <a:cubicBezTo>
                  <a:pt x="12636" y="13998"/>
                  <a:pt x="12652" y="13998"/>
                  <a:pt x="12668" y="13997"/>
                </a:cubicBezTo>
                <a:cubicBezTo>
                  <a:pt x="12911" y="13997"/>
                  <a:pt x="13154" y="13947"/>
                  <a:pt x="13383" y="13847"/>
                </a:cubicBezTo>
                <a:cubicBezTo>
                  <a:pt x="13821" y="13654"/>
                  <a:pt x="14159" y="13304"/>
                  <a:pt x="14333" y="12861"/>
                </a:cubicBezTo>
                <a:cubicBezTo>
                  <a:pt x="14507" y="12416"/>
                  <a:pt x="14497" y="11930"/>
                  <a:pt x="14307" y="11492"/>
                </a:cubicBezTo>
                <a:cubicBezTo>
                  <a:pt x="14015" y="10820"/>
                  <a:pt x="13356" y="10419"/>
                  <a:pt x="12666" y="10419"/>
                </a:cubicBezTo>
                <a:cubicBezTo>
                  <a:pt x="12427" y="10419"/>
                  <a:pt x="12184" y="10467"/>
                  <a:pt x="11952" y="10568"/>
                </a:cubicBezTo>
                <a:cubicBezTo>
                  <a:pt x="11735" y="10664"/>
                  <a:pt x="11544" y="10797"/>
                  <a:pt x="11382" y="10961"/>
                </a:cubicBezTo>
                <a:lnTo>
                  <a:pt x="9423" y="10037"/>
                </a:lnTo>
                <a:cubicBezTo>
                  <a:pt x="9599" y="9640"/>
                  <a:pt x="9699" y="9202"/>
                  <a:pt x="9699" y="8740"/>
                </a:cubicBezTo>
                <a:cubicBezTo>
                  <a:pt x="9699" y="8013"/>
                  <a:pt x="9456" y="7344"/>
                  <a:pt x="9049" y="6808"/>
                </a:cubicBezTo>
                <a:lnTo>
                  <a:pt x="12521" y="3337"/>
                </a:lnTo>
                <a:cubicBezTo>
                  <a:pt x="12785" y="3489"/>
                  <a:pt x="13090" y="3577"/>
                  <a:pt x="13416" y="3577"/>
                </a:cubicBezTo>
                <a:cubicBezTo>
                  <a:pt x="14404" y="3577"/>
                  <a:pt x="15204" y="2775"/>
                  <a:pt x="15204" y="1789"/>
                </a:cubicBezTo>
                <a:cubicBezTo>
                  <a:pt x="15204" y="803"/>
                  <a:pt x="14404" y="1"/>
                  <a:pt x="1341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grpSp>
        <p:nvGrpSpPr>
          <p:cNvPr id="1084" name="Google Shape;1084;p73"/>
          <p:cNvGrpSpPr/>
          <p:nvPr/>
        </p:nvGrpSpPr>
        <p:grpSpPr>
          <a:xfrm>
            <a:off x="4742422" y="1367575"/>
            <a:ext cx="382325" cy="381000"/>
            <a:chOff x="3927675" y="1110650"/>
            <a:chExt cx="382325" cy="381000"/>
          </a:xfrm>
        </p:grpSpPr>
        <p:sp>
          <p:nvSpPr>
            <p:cNvPr id="1085" name="Google Shape;1085;p73"/>
            <p:cNvSpPr/>
            <p:nvPr/>
          </p:nvSpPr>
          <p:spPr>
            <a:xfrm>
              <a:off x="4181275" y="1214100"/>
              <a:ext cx="84450" cy="81700"/>
            </a:xfrm>
            <a:custGeom>
              <a:avLst/>
              <a:gdLst/>
              <a:ahLst/>
              <a:cxnLst/>
              <a:rect l="l" t="t" r="r" b="b"/>
              <a:pathLst>
                <a:path w="3378" h="3268" extrusionOk="0">
                  <a:moveTo>
                    <a:pt x="1598" y="0"/>
                  </a:moveTo>
                  <a:lnTo>
                    <a:pt x="1" y="1598"/>
                  </a:lnTo>
                  <a:lnTo>
                    <a:pt x="1339" y="2939"/>
                  </a:lnTo>
                  <a:cubicBezTo>
                    <a:pt x="1550" y="3158"/>
                    <a:pt x="1844" y="3267"/>
                    <a:pt x="2139" y="3267"/>
                  </a:cubicBezTo>
                  <a:cubicBezTo>
                    <a:pt x="2434" y="3267"/>
                    <a:pt x="2728" y="3158"/>
                    <a:pt x="2939" y="2939"/>
                  </a:cubicBezTo>
                  <a:cubicBezTo>
                    <a:pt x="3377" y="2517"/>
                    <a:pt x="3377" y="1760"/>
                    <a:pt x="2939" y="1341"/>
                  </a:cubicBezTo>
                  <a:lnTo>
                    <a:pt x="159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086" name="Google Shape;1086;p73"/>
            <p:cNvSpPr/>
            <p:nvPr/>
          </p:nvSpPr>
          <p:spPr>
            <a:xfrm>
              <a:off x="4120975" y="1156575"/>
              <a:ext cx="84500" cy="81700"/>
            </a:xfrm>
            <a:custGeom>
              <a:avLst/>
              <a:gdLst/>
              <a:ahLst/>
              <a:cxnLst/>
              <a:rect l="l" t="t" r="r" b="b"/>
              <a:pathLst>
                <a:path w="3380" h="3268" extrusionOk="0">
                  <a:moveTo>
                    <a:pt x="1239" y="1"/>
                  </a:moveTo>
                  <a:cubicBezTo>
                    <a:pt x="945" y="1"/>
                    <a:pt x="651" y="110"/>
                    <a:pt x="441" y="330"/>
                  </a:cubicBezTo>
                  <a:cubicBezTo>
                    <a:pt x="0" y="751"/>
                    <a:pt x="0" y="1508"/>
                    <a:pt x="441" y="1930"/>
                  </a:cubicBezTo>
                  <a:lnTo>
                    <a:pt x="1779" y="3268"/>
                  </a:lnTo>
                  <a:lnTo>
                    <a:pt x="3379" y="1670"/>
                  </a:lnTo>
                  <a:lnTo>
                    <a:pt x="2039" y="330"/>
                  </a:lnTo>
                  <a:cubicBezTo>
                    <a:pt x="1828" y="110"/>
                    <a:pt x="1533" y="1"/>
                    <a:pt x="1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087" name="Google Shape;1087;p73"/>
            <p:cNvSpPr/>
            <p:nvPr/>
          </p:nvSpPr>
          <p:spPr>
            <a:xfrm>
              <a:off x="3927675" y="1222125"/>
              <a:ext cx="269750" cy="269525"/>
            </a:xfrm>
            <a:custGeom>
              <a:avLst/>
              <a:gdLst/>
              <a:ahLst/>
              <a:cxnLst/>
              <a:rect l="l" t="t" r="r" b="b"/>
              <a:pathLst>
                <a:path w="10790" h="10781" extrusionOk="0">
                  <a:moveTo>
                    <a:pt x="7604" y="1"/>
                  </a:moveTo>
                  <a:lnTo>
                    <a:pt x="644" y="6958"/>
                  </a:lnTo>
                  <a:cubicBezTo>
                    <a:pt x="227" y="7375"/>
                    <a:pt x="1" y="7935"/>
                    <a:pt x="10" y="8532"/>
                  </a:cubicBezTo>
                  <a:cubicBezTo>
                    <a:pt x="17" y="9125"/>
                    <a:pt x="255" y="9685"/>
                    <a:pt x="682" y="10111"/>
                  </a:cubicBezTo>
                  <a:cubicBezTo>
                    <a:pt x="1127" y="10556"/>
                    <a:pt x="1710" y="10780"/>
                    <a:pt x="2289" y="10780"/>
                  </a:cubicBezTo>
                  <a:cubicBezTo>
                    <a:pt x="2851" y="10780"/>
                    <a:pt x="3408" y="10568"/>
                    <a:pt x="3832" y="10147"/>
                  </a:cubicBezTo>
                  <a:lnTo>
                    <a:pt x="10790" y="3187"/>
                  </a:lnTo>
                  <a:lnTo>
                    <a:pt x="9511" y="1910"/>
                  </a:lnTo>
                  <a:lnTo>
                    <a:pt x="6078" y="5344"/>
                  </a:lnTo>
                  <a:cubicBezTo>
                    <a:pt x="6166" y="5523"/>
                    <a:pt x="6211" y="5720"/>
                    <a:pt x="6211" y="5925"/>
                  </a:cubicBezTo>
                  <a:cubicBezTo>
                    <a:pt x="6211" y="6285"/>
                    <a:pt x="6070" y="6620"/>
                    <a:pt x="5816" y="6875"/>
                  </a:cubicBezTo>
                  <a:lnTo>
                    <a:pt x="5339" y="7354"/>
                  </a:lnTo>
                  <a:cubicBezTo>
                    <a:pt x="5085" y="7606"/>
                    <a:pt x="4746" y="7747"/>
                    <a:pt x="4387" y="7747"/>
                  </a:cubicBezTo>
                  <a:cubicBezTo>
                    <a:pt x="4018" y="7747"/>
                    <a:pt x="3672" y="7599"/>
                    <a:pt x="3415" y="7332"/>
                  </a:cubicBezTo>
                  <a:cubicBezTo>
                    <a:pt x="2891" y="6808"/>
                    <a:pt x="2891" y="5954"/>
                    <a:pt x="3415" y="5430"/>
                  </a:cubicBezTo>
                  <a:lnTo>
                    <a:pt x="3894" y="4953"/>
                  </a:lnTo>
                  <a:cubicBezTo>
                    <a:pt x="4149" y="4699"/>
                    <a:pt x="4484" y="4558"/>
                    <a:pt x="4844" y="4558"/>
                  </a:cubicBezTo>
                  <a:cubicBezTo>
                    <a:pt x="5061" y="4558"/>
                    <a:pt x="5268" y="4611"/>
                    <a:pt x="5454" y="4703"/>
                  </a:cubicBezTo>
                  <a:lnTo>
                    <a:pt x="8880" y="1277"/>
                  </a:lnTo>
                  <a:lnTo>
                    <a:pt x="76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088" name="Google Shape;1088;p73"/>
            <p:cNvSpPr/>
            <p:nvPr/>
          </p:nvSpPr>
          <p:spPr>
            <a:xfrm>
              <a:off x="4024425" y="1358350"/>
              <a:ext cx="41025" cy="35125"/>
            </a:xfrm>
            <a:custGeom>
              <a:avLst/>
              <a:gdLst/>
              <a:ahLst/>
              <a:cxnLst/>
              <a:rect l="l" t="t" r="r" b="b"/>
              <a:pathLst>
                <a:path w="1641" h="1405" extrusionOk="0">
                  <a:moveTo>
                    <a:pt x="962" y="0"/>
                  </a:moveTo>
                  <a:cubicBezTo>
                    <a:pt x="858" y="0"/>
                    <a:pt x="750" y="40"/>
                    <a:pt x="655" y="136"/>
                  </a:cubicBezTo>
                  <a:lnTo>
                    <a:pt x="179" y="612"/>
                  </a:lnTo>
                  <a:cubicBezTo>
                    <a:pt x="0" y="788"/>
                    <a:pt x="0" y="1076"/>
                    <a:pt x="179" y="1252"/>
                  </a:cubicBezTo>
                  <a:cubicBezTo>
                    <a:pt x="264" y="1353"/>
                    <a:pt x="392" y="1404"/>
                    <a:pt x="519" y="1404"/>
                  </a:cubicBezTo>
                  <a:cubicBezTo>
                    <a:pt x="636" y="1404"/>
                    <a:pt x="754" y="1360"/>
                    <a:pt x="838" y="1271"/>
                  </a:cubicBezTo>
                  <a:lnTo>
                    <a:pt x="1315" y="795"/>
                  </a:lnTo>
                  <a:cubicBezTo>
                    <a:pt x="1641" y="469"/>
                    <a:pt x="1319" y="0"/>
                    <a:pt x="9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089" name="Google Shape;1089;p73"/>
            <p:cNvSpPr/>
            <p:nvPr/>
          </p:nvSpPr>
          <p:spPr>
            <a:xfrm>
              <a:off x="4205450" y="1110650"/>
              <a:ext cx="104550" cy="103475"/>
            </a:xfrm>
            <a:custGeom>
              <a:avLst/>
              <a:gdLst/>
              <a:ahLst/>
              <a:cxnLst/>
              <a:rect l="l" t="t" r="r" b="b"/>
              <a:pathLst>
                <a:path w="4182" h="4139" extrusionOk="0">
                  <a:moveTo>
                    <a:pt x="3692" y="0"/>
                  </a:moveTo>
                  <a:cubicBezTo>
                    <a:pt x="3578" y="0"/>
                    <a:pt x="3464" y="44"/>
                    <a:pt x="3377" y="131"/>
                  </a:cubicBezTo>
                  <a:lnTo>
                    <a:pt x="0" y="3507"/>
                  </a:lnTo>
                  <a:lnTo>
                    <a:pt x="631" y="4138"/>
                  </a:lnTo>
                  <a:lnTo>
                    <a:pt x="4008" y="762"/>
                  </a:lnTo>
                  <a:cubicBezTo>
                    <a:pt x="4182" y="588"/>
                    <a:pt x="4182" y="304"/>
                    <a:pt x="4008" y="131"/>
                  </a:cubicBezTo>
                  <a:cubicBezTo>
                    <a:pt x="3921" y="44"/>
                    <a:pt x="3807" y="0"/>
                    <a:pt x="36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1090" name="Google Shape;1090;p73"/>
          <p:cNvGrpSpPr/>
          <p:nvPr/>
        </p:nvGrpSpPr>
        <p:grpSpPr>
          <a:xfrm>
            <a:off x="5490649" y="1367563"/>
            <a:ext cx="380350" cy="381025"/>
            <a:chOff x="4745275" y="1110625"/>
            <a:chExt cx="380350" cy="381025"/>
          </a:xfrm>
        </p:grpSpPr>
        <p:sp>
          <p:nvSpPr>
            <p:cNvPr id="1091" name="Google Shape;1091;p73"/>
            <p:cNvSpPr/>
            <p:nvPr/>
          </p:nvSpPr>
          <p:spPr>
            <a:xfrm>
              <a:off x="4812425" y="1314150"/>
              <a:ext cx="22450" cy="38900"/>
            </a:xfrm>
            <a:custGeom>
              <a:avLst/>
              <a:gdLst/>
              <a:ahLst/>
              <a:cxnLst/>
              <a:rect l="l" t="t" r="r" b="b"/>
              <a:pathLst>
                <a:path w="898" h="1556" extrusionOk="0">
                  <a:moveTo>
                    <a:pt x="450" y="1"/>
                  </a:moveTo>
                  <a:cubicBezTo>
                    <a:pt x="191" y="518"/>
                    <a:pt x="5" y="965"/>
                    <a:pt x="0" y="1108"/>
                  </a:cubicBezTo>
                  <a:cubicBezTo>
                    <a:pt x="0" y="1356"/>
                    <a:pt x="203" y="1556"/>
                    <a:pt x="450" y="1556"/>
                  </a:cubicBezTo>
                  <a:cubicBezTo>
                    <a:pt x="696" y="1556"/>
                    <a:pt x="898" y="1356"/>
                    <a:pt x="898" y="1108"/>
                  </a:cubicBezTo>
                  <a:cubicBezTo>
                    <a:pt x="896" y="965"/>
                    <a:pt x="707" y="518"/>
                    <a:pt x="4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092" name="Google Shape;1092;p73"/>
            <p:cNvSpPr/>
            <p:nvPr/>
          </p:nvSpPr>
          <p:spPr>
            <a:xfrm>
              <a:off x="4745275" y="1110625"/>
              <a:ext cx="156750" cy="381025"/>
            </a:xfrm>
            <a:custGeom>
              <a:avLst/>
              <a:gdLst/>
              <a:ahLst/>
              <a:cxnLst/>
              <a:rect l="l" t="t" r="r" b="b"/>
              <a:pathLst>
                <a:path w="6270" h="15241" extrusionOk="0">
                  <a:moveTo>
                    <a:pt x="3117" y="4968"/>
                  </a:moveTo>
                  <a:cubicBezTo>
                    <a:pt x="3365" y="4968"/>
                    <a:pt x="3565" y="5168"/>
                    <a:pt x="3565" y="5415"/>
                  </a:cubicBezTo>
                  <a:cubicBezTo>
                    <a:pt x="3565" y="5663"/>
                    <a:pt x="3365" y="5863"/>
                    <a:pt x="3117" y="5863"/>
                  </a:cubicBezTo>
                  <a:cubicBezTo>
                    <a:pt x="2872" y="5863"/>
                    <a:pt x="2670" y="5663"/>
                    <a:pt x="2670" y="5415"/>
                  </a:cubicBezTo>
                  <a:cubicBezTo>
                    <a:pt x="2670" y="5168"/>
                    <a:pt x="2872" y="4968"/>
                    <a:pt x="3117" y="4968"/>
                  </a:cubicBezTo>
                  <a:close/>
                  <a:moveTo>
                    <a:pt x="3136" y="6754"/>
                  </a:moveTo>
                  <a:cubicBezTo>
                    <a:pt x="3296" y="6754"/>
                    <a:pt x="3443" y="6839"/>
                    <a:pt x="3522" y="6978"/>
                  </a:cubicBezTo>
                  <a:cubicBezTo>
                    <a:pt x="3532" y="6994"/>
                    <a:pt x="3755" y="7385"/>
                    <a:pt x="3982" y="7842"/>
                  </a:cubicBezTo>
                  <a:cubicBezTo>
                    <a:pt x="4420" y="8723"/>
                    <a:pt x="4477" y="9056"/>
                    <a:pt x="4477" y="9249"/>
                  </a:cubicBezTo>
                  <a:cubicBezTo>
                    <a:pt x="4477" y="9990"/>
                    <a:pt x="3874" y="10590"/>
                    <a:pt x="3136" y="10590"/>
                  </a:cubicBezTo>
                  <a:cubicBezTo>
                    <a:pt x="2396" y="10590"/>
                    <a:pt x="1793" y="9990"/>
                    <a:pt x="1793" y="9249"/>
                  </a:cubicBezTo>
                  <a:cubicBezTo>
                    <a:pt x="1793" y="9056"/>
                    <a:pt x="1850" y="8723"/>
                    <a:pt x="2289" y="7842"/>
                  </a:cubicBezTo>
                  <a:cubicBezTo>
                    <a:pt x="2515" y="7385"/>
                    <a:pt x="2739" y="6994"/>
                    <a:pt x="2748" y="6978"/>
                  </a:cubicBezTo>
                  <a:cubicBezTo>
                    <a:pt x="2829" y="6839"/>
                    <a:pt x="2974" y="6754"/>
                    <a:pt x="3136" y="6754"/>
                  </a:cubicBezTo>
                  <a:close/>
                  <a:moveTo>
                    <a:pt x="2235" y="11337"/>
                  </a:moveTo>
                  <a:cubicBezTo>
                    <a:pt x="2289" y="11337"/>
                    <a:pt x="2344" y="11347"/>
                    <a:pt x="2398" y="11368"/>
                  </a:cubicBezTo>
                  <a:cubicBezTo>
                    <a:pt x="2648" y="11465"/>
                    <a:pt x="2890" y="11513"/>
                    <a:pt x="3129" y="11513"/>
                  </a:cubicBezTo>
                  <a:cubicBezTo>
                    <a:pt x="3366" y="11513"/>
                    <a:pt x="3599" y="11466"/>
                    <a:pt x="3832" y="11371"/>
                  </a:cubicBezTo>
                  <a:cubicBezTo>
                    <a:pt x="3887" y="11348"/>
                    <a:pt x="3945" y="11337"/>
                    <a:pt x="4001" y="11337"/>
                  </a:cubicBezTo>
                  <a:cubicBezTo>
                    <a:pt x="4177" y="11337"/>
                    <a:pt x="4342" y="11441"/>
                    <a:pt x="4413" y="11614"/>
                  </a:cubicBezTo>
                  <a:cubicBezTo>
                    <a:pt x="4505" y="11842"/>
                    <a:pt x="4398" y="12104"/>
                    <a:pt x="4170" y="12197"/>
                  </a:cubicBezTo>
                  <a:cubicBezTo>
                    <a:pt x="3829" y="12335"/>
                    <a:pt x="3482" y="12407"/>
                    <a:pt x="3129" y="12407"/>
                  </a:cubicBezTo>
                  <a:cubicBezTo>
                    <a:pt x="2781" y="12407"/>
                    <a:pt x="2429" y="12338"/>
                    <a:pt x="2074" y="12199"/>
                  </a:cubicBezTo>
                  <a:cubicBezTo>
                    <a:pt x="1843" y="12111"/>
                    <a:pt x="1731" y="11852"/>
                    <a:pt x="1819" y="11621"/>
                  </a:cubicBezTo>
                  <a:cubicBezTo>
                    <a:pt x="1889" y="11446"/>
                    <a:pt x="2056" y="11337"/>
                    <a:pt x="2235" y="11337"/>
                  </a:cubicBezTo>
                  <a:close/>
                  <a:moveTo>
                    <a:pt x="2238" y="14163"/>
                  </a:moveTo>
                  <a:cubicBezTo>
                    <a:pt x="2291" y="14163"/>
                    <a:pt x="2345" y="14172"/>
                    <a:pt x="2398" y="14193"/>
                  </a:cubicBezTo>
                  <a:cubicBezTo>
                    <a:pt x="2649" y="14290"/>
                    <a:pt x="2893" y="14339"/>
                    <a:pt x="3133" y="14339"/>
                  </a:cubicBezTo>
                  <a:cubicBezTo>
                    <a:pt x="3369" y="14339"/>
                    <a:pt x="3600" y="14292"/>
                    <a:pt x="3832" y="14197"/>
                  </a:cubicBezTo>
                  <a:cubicBezTo>
                    <a:pt x="3888" y="14174"/>
                    <a:pt x="3946" y="14163"/>
                    <a:pt x="4002" y="14163"/>
                  </a:cubicBezTo>
                  <a:cubicBezTo>
                    <a:pt x="4177" y="14163"/>
                    <a:pt x="4342" y="14268"/>
                    <a:pt x="4413" y="14440"/>
                  </a:cubicBezTo>
                  <a:cubicBezTo>
                    <a:pt x="4505" y="14669"/>
                    <a:pt x="4398" y="14928"/>
                    <a:pt x="4170" y="15024"/>
                  </a:cubicBezTo>
                  <a:cubicBezTo>
                    <a:pt x="3829" y="15162"/>
                    <a:pt x="3482" y="15231"/>
                    <a:pt x="3129" y="15231"/>
                  </a:cubicBezTo>
                  <a:cubicBezTo>
                    <a:pt x="2781" y="15231"/>
                    <a:pt x="2429" y="15164"/>
                    <a:pt x="2074" y="15026"/>
                  </a:cubicBezTo>
                  <a:cubicBezTo>
                    <a:pt x="1846" y="14935"/>
                    <a:pt x="1731" y="14678"/>
                    <a:pt x="1819" y="14447"/>
                  </a:cubicBezTo>
                  <a:cubicBezTo>
                    <a:pt x="1889" y="14271"/>
                    <a:pt x="2058" y="14163"/>
                    <a:pt x="2238" y="14163"/>
                  </a:cubicBezTo>
                  <a:close/>
                  <a:moveTo>
                    <a:pt x="3136" y="1"/>
                  </a:moveTo>
                  <a:cubicBezTo>
                    <a:pt x="1407" y="1"/>
                    <a:pt x="0" y="1408"/>
                    <a:pt x="0" y="3137"/>
                  </a:cubicBezTo>
                  <a:lnTo>
                    <a:pt x="0" y="15240"/>
                  </a:lnTo>
                  <a:lnTo>
                    <a:pt x="6270" y="15240"/>
                  </a:lnTo>
                  <a:lnTo>
                    <a:pt x="6270" y="5901"/>
                  </a:lnTo>
                  <a:lnTo>
                    <a:pt x="4610" y="5539"/>
                  </a:lnTo>
                  <a:cubicBezTo>
                    <a:pt x="3998" y="5408"/>
                    <a:pt x="3555" y="4856"/>
                    <a:pt x="3555" y="4232"/>
                  </a:cubicBezTo>
                  <a:lnTo>
                    <a:pt x="3555" y="4075"/>
                  </a:lnTo>
                  <a:lnTo>
                    <a:pt x="3148" y="4075"/>
                  </a:lnTo>
                  <a:cubicBezTo>
                    <a:pt x="2901" y="4075"/>
                    <a:pt x="2700" y="3875"/>
                    <a:pt x="2700" y="3630"/>
                  </a:cubicBezTo>
                  <a:cubicBezTo>
                    <a:pt x="2700" y="3382"/>
                    <a:pt x="2901" y="3182"/>
                    <a:pt x="3148" y="3182"/>
                  </a:cubicBezTo>
                  <a:lnTo>
                    <a:pt x="3555" y="3182"/>
                  </a:lnTo>
                  <a:lnTo>
                    <a:pt x="3555" y="3020"/>
                  </a:lnTo>
                  <a:cubicBezTo>
                    <a:pt x="3555" y="2396"/>
                    <a:pt x="3998" y="1846"/>
                    <a:pt x="4610" y="1713"/>
                  </a:cubicBezTo>
                  <a:lnTo>
                    <a:pt x="5782" y="1458"/>
                  </a:lnTo>
                  <a:cubicBezTo>
                    <a:pt x="5225" y="582"/>
                    <a:pt x="4248" y="1"/>
                    <a:pt x="3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093" name="Google Shape;1093;p73"/>
            <p:cNvSpPr/>
            <p:nvPr/>
          </p:nvSpPr>
          <p:spPr>
            <a:xfrm>
              <a:off x="4856475" y="1164675"/>
              <a:ext cx="57350" cy="73200"/>
            </a:xfrm>
            <a:custGeom>
              <a:avLst/>
              <a:gdLst/>
              <a:ahLst/>
              <a:cxnLst/>
              <a:rect l="l" t="t" r="r" b="b"/>
              <a:pathLst>
                <a:path w="2294" h="2928" extrusionOk="0">
                  <a:moveTo>
                    <a:pt x="2293" y="1"/>
                  </a:moveTo>
                  <a:lnTo>
                    <a:pt x="350" y="422"/>
                  </a:lnTo>
                  <a:cubicBezTo>
                    <a:pt x="146" y="467"/>
                    <a:pt x="0" y="648"/>
                    <a:pt x="0" y="858"/>
                  </a:cubicBezTo>
                  <a:lnTo>
                    <a:pt x="0" y="2070"/>
                  </a:lnTo>
                  <a:cubicBezTo>
                    <a:pt x="0" y="2280"/>
                    <a:pt x="146" y="2461"/>
                    <a:pt x="350" y="2506"/>
                  </a:cubicBezTo>
                  <a:lnTo>
                    <a:pt x="2293" y="2927"/>
                  </a:lnTo>
                  <a:lnTo>
                    <a:pt x="22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094" name="Google Shape;1094;p73"/>
            <p:cNvSpPr/>
            <p:nvPr/>
          </p:nvSpPr>
          <p:spPr>
            <a:xfrm>
              <a:off x="4936125" y="1128000"/>
              <a:ext cx="189500" cy="146550"/>
            </a:xfrm>
            <a:custGeom>
              <a:avLst/>
              <a:gdLst/>
              <a:ahLst/>
              <a:cxnLst/>
              <a:rect l="l" t="t" r="r" b="b"/>
              <a:pathLst>
                <a:path w="7580" h="5862" extrusionOk="0">
                  <a:moveTo>
                    <a:pt x="4496" y="1975"/>
                  </a:moveTo>
                  <a:cubicBezTo>
                    <a:pt x="4744" y="1975"/>
                    <a:pt x="4944" y="2175"/>
                    <a:pt x="4944" y="2420"/>
                  </a:cubicBezTo>
                  <a:lnTo>
                    <a:pt x="4944" y="2501"/>
                  </a:lnTo>
                  <a:cubicBezTo>
                    <a:pt x="5134" y="2551"/>
                    <a:pt x="5272" y="2725"/>
                    <a:pt x="5272" y="2932"/>
                  </a:cubicBezTo>
                  <a:cubicBezTo>
                    <a:pt x="5272" y="3137"/>
                    <a:pt x="5134" y="3311"/>
                    <a:pt x="4944" y="3361"/>
                  </a:cubicBezTo>
                  <a:lnTo>
                    <a:pt x="4944" y="3442"/>
                  </a:lnTo>
                  <a:cubicBezTo>
                    <a:pt x="4944" y="3687"/>
                    <a:pt x="4744" y="3887"/>
                    <a:pt x="4496" y="3887"/>
                  </a:cubicBezTo>
                  <a:cubicBezTo>
                    <a:pt x="4251" y="3887"/>
                    <a:pt x="4051" y="3687"/>
                    <a:pt x="4051" y="3442"/>
                  </a:cubicBezTo>
                  <a:lnTo>
                    <a:pt x="4051" y="3377"/>
                  </a:lnTo>
                  <a:lnTo>
                    <a:pt x="3158" y="3377"/>
                  </a:lnTo>
                  <a:lnTo>
                    <a:pt x="3158" y="3442"/>
                  </a:lnTo>
                  <a:cubicBezTo>
                    <a:pt x="3158" y="3687"/>
                    <a:pt x="2958" y="3887"/>
                    <a:pt x="2710" y="3887"/>
                  </a:cubicBezTo>
                  <a:cubicBezTo>
                    <a:pt x="2465" y="3887"/>
                    <a:pt x="2265" y="3687"/>
                    <a:pt x="2265" y="3442"/>
                  </a:cubicBezTo>
                  <a:lnTo>
                    <a:pt x="2265" y="3361"/>
                  </a:lnTo>
                  <a:cubicBezTo>
                    <a:pt x="2074" y="3311"/>
                    <a:pt x="1934" y="3137"/>
                    <a:pt x="1934" y="2932"/>
                  </a:cubicBezTo>
                  <a:cubicBezTo>
                    <a:pt x="1934" y="2725"/>
                    <a:pt x="2074" y="2551"/>
                    <a:pt x="2265" y="2501"/>
                  </a:cubicBezTo>
                  <a:lnTo>
                    <a:pt x="2265" y="2420"/>
                  </a:lnTo>
                  <a:cubicBezTo>
                    <a:pt x="2265" y="2175"/>
                    <a:pt x="2465" y="1975"/>
                    <a:pt x="2710" y="1975"/>
                  </a:cubicBezTo>
                  <a:cubicBezTo>
                    <a:pt x="2958" y="1975"/>
                    <a:pt x="3158" y="2175"/>
                    <a:pt x="3158" y="2420"/>
                  </a:cubicBezTo>
                  <a:lnTo>
                    <a:pt x="3158" y="2485"/>
                  </a:lnTo>
                  <a:lnTo>
                    <a:pt x="4051" y="2485"/>
                  </a:lnTo>
                  <a:lnTo>
                    <a:pt x="4051" y="2420"/>
                  </a:lnTo>
                  <a:cubicBezTo>
                    <a:pt x="4051" y="2175"/>
                    <a:pt x="4251" y="1975"/>
                    <a:pt x="4496" y="1975"/>
                  </a:cubicBezTo>
                  <a:close/>
                  <a:moveTo>
                    <a:pt x="1951" y="1"/>
                  </a:moveTo>
                  <a:cubicBezTo>
                    <a:pt x="1886" y="1"/>
                    <a:pt x="1824" y="15"/>
                    <a:pt x="1765" y="41"/>
                  </a:cubicBezTo>
                  <a:lnTo>
                    <a:pt x="641" y="556"/>
                  </a:lnTo>
                  <a:lnTo>
                    <a:pt x="260" y="730"/>
                  </a:lnTo>
                  <a:cubicBezTo>
                    <a:pt x="103" y="803"/>
                    <a:pt x="0" y="961"/>
                    <a:pt x="0" y="1137"/>
                  </a:cubicBezTo>
                  <a:lnTo>
                    <a:pt x="0" y="4725"/>
                  </a:lnTo>
                  <a:cubicBezTo>
                    <a:pt x="0" y="4901"/>
                    <a:pt x="103" y="5059"/>
                    <a:pt x="260" y="5132"/>
                  </a:cubicBezTo>
                  <a:lnTo>
                    <a:pt x="641" y="5306"/>
                  </a:lnTo>
                  <a:lnTo>
                    <a:pt x="1765" y="5821"/>
                  </a:lnTo>
                  <a:cubicBezTo>
                    <a:pt x="1824" y="5847"/>
                    <a:pt x="1886" y="5861"/>
                    <a:pt x="1951" y="5861"/>
                  </a:cubicBezTo>
                  <a:lnTo>
                    <a:pt x="4596" y="5861"/>
                  </a:lnTo>
                  <a:cubicBezTo>
                    <a:pt x="6211" y="5861"/>
                    <a:pt x="7549" y="4573"/>
                    <a:pt x="7563" y="2961"/>
                  </a:cubicBezTo>
                  <a:cubicBezTo>
                    <a:pt x="7580" y="1332"/>
                    <a:pt x="6258" y="1"/>
                    <a:pt x="46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1095" name="Google Shape;1095;p73"/>
          <p:cNvGrpSpPr/>
          <p:nvPr/>
        </p:nvGrpSpPr>
        <p:grpSpPr>
          <a:xfrm>
            <a:off x="6308689" y="1367563"/>
            <a:ext cx="297075" cy="381025"/>
            <a:chOff x="5274375" y="1110625"/>
            <a:chExt cx="297075" cy="381025"/>
          </a:xfrm>
        </p:grpSpPr>
        <p:sp>
          <p:nvSpPr>
            <p:cNvPr id="1096" name="Google Shape;1096;p73"/>
            <p:cNvSpPr/>
            <p:nvPr/>
          </p:nvSpPr>
          <p:spPr>
            <a:xfrm>
              <a:off x="5356750" y="1110625"/>
              <a:ext cx="135700" cy="57475"/>
            </a:xfrm>
            <a:custGeom>
              <a:avLst/>
              <a:gdLst/>
              <a:ahLst/>
              <a:cxnLst/>
              <a:rect l="l" t="t" r="r" b="b"/>
              <a:pathLst>
                <a:path w="5428" h="2299" extrusionOk="0">
                  <a:moveTo>
                    <a:pt x="1149" y="1"/>
                  </a:moveTo>
                  <a:cubicBezTo>
                    <a:pt x="515" y="1"/>
                    <a:pt x="1" y="515"/>
                    <a:pt x="1" y="1148"/>
                  </a:cubicBezTo>
                  <a:cubicBezTo>
                    <a:pt x="1" y="1782"/>
                    <a:pt x="515" y="2298"/>
                    <a:pt x="1149" y="2298"/>
                  </a:cubicBezTo>
                  <a:lnTo>
                    <a:pt x="4280" y="2298"/>
                  </a:lnTo>
                  <a:cubicBezTo>
                    <a:pt x="4913" y="2298"/>
                    <a:pt x="5428" y="1782"/>
                    <a:pt x="5428" y="1148"/>
                  </a:cubicBezTo>
                  <a:cubicBezTo>
                    <a:pt x="5428" y="515"/>
                    <a:pt x="4913" y="1"/>
                    <a:pt x="4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097" name="Google Shape;1097;p73"/>
            <p:cNvSpPr/>
            <p:nvPr/>
          </p:nvSpPr>
          <p:spPr>
            <a:xfrm>
              <a:off x="5274375" y="1190400"/>
              <a:ext cx="293100" cy="233450"/>
            </a:xfrm>
            <a:custGeom>
              <a:avLst/>
              <a:gdLst/>
              <a:ahLst/>
              <a:cxnLst/>
              <a:rect l="l" t="t" r="r" b="b"/>
              <a:pathLst>
                <a:path w="11724" h="9338" extrusionOk="0">
                  <a:moveTo>
                    <a:pt x="6611" y="5606"/>
                  </a:moveTo>
                  <a:cubicBezTo>
                    <a:pt x="6858" y="5606"/>
                    <a:pt x="7058" y="5806"/>
                    <a:pt x="7058" y="6053"/>
                  </a:cubicBezTo>
                  <a:cubicBezTo>
                    <a:pt x="7058" y="6299"/>
                    <a:pt x="6858" y="6499"/>
                    <a:pt x="6611" y="6499"/>
                  </a:cubicBezTo>
                  <a:cubicBezTo>
                    <a:pt x="6365" y="6499"/>
                    <a:pt x="6165" y="6299"/>
                    <a:pt x="6165" y="6053"/>
                  </a:cubicBezTo>
                  <a:cubicBezTo>
                    <a:pt x="6165" y="5806"/>
                    <a:pt x="6365" y="5606"/>
                    <a:pt x="6611" y="5606"/>
                  </a:cubicBezTo>
                  <a:close/>
                  <a:moveTo>
                    <a:pt x="4601" y="6496"/>
                  </a:moveTo>
                  <a:cubicBezTo>
                    <a:pt x="4846" y="6496"/>
                    <a:pt x="5046" y="6696"/>
                    <a:pt x="5046" y="6942"/>
                  </a:cubicBezTo>
                  <a:cubicBezTo>
                    <a:pt x="5046" y="7189"/>
                    <a:pt x="4846" y="7389"/>
                    <a:pt x="4601" y="7389"/>
                  </a:cubicBezTo>
                  <a:cubicBezTo>
                    <a:pt x="4353" y="7389"/>
                    <a:pt x="4153" y="7189"/>
                    <a:pt x="4153" y="6942"/>
                  </a:cubicBezTo>
                  <a:cubicBezTo>
                    <a:pt x="4153" y="6696"/>
                    <a:pt x="4353" y="6496"/>
                    <a:pt x="4601" y="6496"/>
                  </a:cubicBezTo>
                  <a:close/>
                  <a:moveTo>
                    <a:pt x="8151" y="7225"/>
                  </a:moveTo>
                  <a:cubicBezTo>
                    <a:pt x="8399" y="7225"/>
                    <a:pt x="8599" y="7425"/>
                    <a:pt x="8599" y="7670"/>
                  </a:cubicBezTo>
                  <a:cubicBezTo>
                    <a:pt x="8599" y="7918"/>
                    <a:pt x="8399" y="8118"/>
                    <a:pt x="8151" y="8118"/>
                  </a:cubicBezTo>
                  <a:cubicBezTo>
                    <a:pt x="7906" y="8118"/>
                    <a:pt x="7706" y="7918"/>
                    <a:pt x="7706" y="7670"/>
                  </a:cubicBezTo>
                  <a:cubicBezTo>
                    <a:pt x="7706" y="7425"/>
                    <a:pt x="7906" y="7225"/>
                    <a:pt x="8151" y="7225"/>
                  </a:cubicBezTo>
                  <a:close/>
                  <a:moveTo>
                    <a:pt x="4284" y="0"/>
                  </a:moveTo>
                  <a:lnTo>
                    <a:pt x="4284" y="3982"/>
                  </a:lnTo>
                  <a:lnTo>
                    <a:pt x="150" y="8361"/>
                  </a:lnTo>
                  <a:cubicBezTo>
                    <a:pt x="38" y="8477"/>
                    <a:pt x="0" y="8644"/>
                    <a:pt x="48" y="8797"/>
                  </a:cubicBezTo>
                  <a:lnTo>
                    <a:pt x="212" y="9337"/>
                  </a:lnTo>
                  <a:cubicBezTo>
                    <a:pt x="1136" y="8930"/>
                    <a:pt x="2020" y="8530"/>
                    <a:pt x="3420" y="8292"/>
                  </a:cubicBezTo>
                  <a:cubicBezTo>
                    <a:pt x="3591" y="8263"/>
                    <a:pt x="3764" y="8248"/>
                    <a:pt x="3937" y="8248"/>
                  </a:cubicBezTo>
                  <a:cubicBezTo>
                    <a:pt x="4180" y="8248"/>
                    <a:pt x="4422" y="8277"/>
                    <a:pt x="4658" y="8337"/>
                  </a:cubicBezTo>
                  <a:cubicBezTo>
                    <a:pt x="5013" y="8425"/>
                    <a:pt x="5413" y="8556"/>
                    <a:pt x="5846" y="8689"/>
                  </a:cubicBezTo>
                  <a:cubicBezTo>
                    <a:pt x="6482" y="8889"/>
                    <a:pt x="7201" y="9118"/>
                    <a:pt x="7506" y="9118"/>
                  </a:cubicBezTo>
                  <a:cubicBezTo>
                    <a:pt x="7977" y="9118"/>
                    <a:pt x="10040" y="8632"/>
                    <a:pt x="11723" y="8206"/>
                  </a:cubicBezTo>
                  <a:lnTo>
                    <a:pt x="7754" y="3982"/>
                  </a:lnTo>
                  <a:lnTo>
                    <a:pt x="77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098" name="Google Shape;1098;p73"/>
            <p:cNvSpPr/>
            <p:nvPr/>
          </p:nvSpPr>
          <p:spPr>
            <a:xfrm>
              <a:off x="5286225" y="1417500"/>
              <a:ext cx="285225" cy="74150"/>
            </a:xfrm>
            <a:custGeom>
              <a:avLst/>
              <a:gdLst/>
              <a:ahLst/>
              <a:cxnLst/>
              <a:rect l="l" t="t" r="r" b="b"/>
              <a:pathLst>
                <a:path w="11409" h="2966" extrusionOk="0">
                  <a:moveTo>
                    <a:pt x="11409" y="1"/>
                  </a:moveTo>
                  <a:cubicBezTo>
                    <a:pt x="9978" y="365"/>
                    <a:pt x="7665" y="927"/>
                    <a:pt x="7032" y="927"/>
                  </a:cubicBezTo>
                  <a:cubicBezTo>
                    <a:pt x="6589" y="927"/>
                    <a:pt x="5868" y="698"/>
                    <a:pt x="5103" y="458"/>
                  </a:cubicBezTo>
                  <a:cubicBezTo>
                    <a:pt x="4817" y="367"/>
                    <a:pt x="4513" y="270"/>
                    <a:pt x="4236" y="194"/>
                  </a:cubicBezTo>
                  <a:cubicBezTo>
                    <a:pt x="3969" y="117"/>
                    <a:pt x="3691" y="79"/>
                    <a:pt x="3414" y="79"/>
                  </a:cubicBezTo>
                  <a:cubicBezTo>
                    <a:pt x="3223" y="79"/>
                    <a:pt x="3032" y="97"/>
                    <a:pt x="2843" y="134"/>
                  </a:cubicBezTo>
                  <a:cubicBezTo>
                    <a:pt x="1658" y="363"/>
                    <a:pt x="900" y="717"/>
                    <a:pt x="0" y="1113"/>
                  </a:cubicBezTo>
                  <a:lnTo>
                    <a:pt x="469" y="2649"/>
                  </a:lnTo>
                  <a:cubicBezTo>
                    <a:pt x="527" y="2837"/>
                    <a:pt x="700" y="2965"/>
                    <a:pt x="896" y="2965"/>
                  </a:cubicBezTo>
                  <a:lnTo>
                    <a:pt x="10173" y="2965"/>
                  </a:lnTo>
                  <a:cubicBezTo>
                    <a:pt x="10370" y="2965"/>
                    <a:pt x="10544" y="2837"/>
                    <a:pt x="10601" y="2649"/>
                  </a:cubicBezTo>
                  <a:lnTo>
                    <a:pt x="1140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1099" name="Google Shape;1099;p73"/>
          <p:cNvGrpSpPr/>
          <p:nvPr/>
        </p:nvGrpSpPr>
        <p:grpSpPr>
          <a:xfrm>
            <a:off x="6967013" y="1368188"/>
            <a:ext cx="381025" cy="379775"/>
            <a:chOff x="5751625" y="1110625"/>
            <a:chExt cx="381025" cy="379775"/>
          </a:xfrm>
        </p:grpSpPr>
        <p:sp>
          <p:nvSpPr>
            <p:cNvPr id="1100" name="Google Shape;1100;p73"/>
            <p:cNvSpPr/>
            <p:nvPr/>
          </p:nvSpPr>
          <p:spPr>
            <a:xfrm>
              <a:off x="5864075" y="1380900"/>
              <a:ext cx="184150" cy="25625"/>
            </a:xfrm>
            <a:custGeom>
              <a:avLst/>
              <a:gdLst/>
              <a:ahLst/>
              <a:cxnLst/>
              <a:rect l="l" t="t" r="r" b="b"/>
              <a:pathLst>
                <a:path w="7366" h="1025" extrusionOk="0">
                  <a:moveTo>
                    <a:pt x="1" y="0"/>
                  </a:moveTo>
                  <a:lnTo>
                    <a:pt x="1" y="1024"/>
                  </a:lnTo>
                  <a:lnTo>
                    <a:pt x="7366" y="1024"/>
                  </a:lnTo>
                  <a:lnTo>
                    <a:pt x="73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101" name="Google Shape;1101;p73"/>
            <p:cNvSpPr/>
            <p:nvPr/>
          </p:nvSpPr>
          <p:spPr>
            <a:xfrm>
              <a:off x="5864075" y="1178025"/>
              <a:ext cx="184150" cy="82875"/>
            </a:xfrm>
            <a:custGeom>
              <a:avLst/>
              <a:gdLst/>
              <a:ahLst/>
              <a:cxnLst/>
              <a:rect l="l" t="t" r="r" b="b"/>
              <a:pathLst>
                <a:path w="7366" h="3315" extrusionOk="0">
                  <a:moveTo>
                    <a:pt x="1" y="0"/>
                  </a:moveTo>
                  <a:lnTo>
                    <a:pt x="1" y="3315"/>
                  </a:lnTo>
                  <a:lnTo>
                    <a:pt x="1806" y="3315"/>
                  </a:lnTo>
                  <a:lnTo>
                    <a:pt x="1806" y="2172"/>
                  </a:lnTo>
                  <a:lnTo>
                    <a:pt x="1727" y="2172"/>
                  </a:lnTo>
                  <a:cubicBezTo>
                    <a:pt x="1482" y="2172"/>
                    <a:pt x="1282" y="1972"/>
                    <a:pt x="1282" y="1727"/>
                  </a:cubicBezTo>
                  <a:cubicBezTo>
                    <a:pt x="1282" y="1479"/>
                    <a:pt x="1482" y="1279"/>
                    <a:pt x="1727" y="1279"/>
                  </a:cubicBezTo>
                  <a:lnTo>
                    <a:pt x="2775" y="1279"/>
                  </a:lnTo>
                  <a:cubicBezTo>
                    <a:pt x="3020" y="1279"/>
                    <a:pt x="3220" y="1479"/>
                    <a:pt x="3220" y="1727"/>
                  </a:cubicBezTo>
                  <a:cubicBezTo>
                    <a:pt x="3220" y="1972"/>
                    <a:pt x="3020" y="2172"/>
                    <a:pt x="2775" y="2172"/>
                  </a:cubicBezTo>
                  <a:lnTo>
                    <a:pt x="2699" y="2172"/>
                  </a:lnTo>
                  <a:lnTo>
                    <a:pt x="2699" y="3315"/>
                  </a:lnTo>
                  <a:lnTo>
                    <a:pt x="4668" y="3315"/>
                  </a:lnTo>
                  <a:lnTo>
                    <a:pt x="4668" y="2172"/>
                  </a:lnTo>
                  <a:lnTo>
                    <a:pt x="4592" y="2172"/>
                  </a:lnTo>
                  <a:cubicBezTo>
                    <a:pt x="4346" y="2172"/>
                    <a:pt x="4146" y="1972"/>
                    <a:pt x="4146" y="1727"/>
                  </a:cubicBezTo>
                  <a:cubicBezTo>
                    <a:pt x="4146" y="1479"/>
                    <a:pt x="4346" y="1279"/>
                    <a:pt x="4592" y="1279"/>
                  </a:cubicBezTo>
                  <a:lnTo>
                    <a:pt x="5639" y="1279"/>
                  </a:lnTo>
                  <a:cubicBezTo>
                    <a:pt x="5885" y="1279"/>
                    <a:pt x="6085" y="1479"/>
                    <a:pt x="6085" y="1727"/>
                  </a:cubicBezTo>
                  <a:cubicBezTo>
                    <a:pt x="6085" y="1972"/>
                    <a:pt x="5885" y="2172"/>
                    <a:pt x="5639" y="2172"/>
                  </a:cubicBezTo>
                  <a:lnTo>
                    <a:pt x="5561" y="2172"/>
                  </a:lnTo>
                  <a:lnTo>
                    <a:pt x="5561" y="3315"/>
                  </a:lnTo>
                  <a:lnTo>
                    <a:pt x="7366" y="3315"/>
                  </a:lnTo>
                  <a:lnTo>
                    <a:pt x="73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102" name="Google Shape;1102;p73"/>
            <p:cNvSpPr/>
            <p:nvPr/>
          </p:nvSpPr>
          <p:spPr>
            <a:xfrm>
              <a:off x="5751625" y="1247675"/>
              <a:ext cx="22700" cy="89250"/>
            </a:xfrm>
            <a:custGeom>
              <a:avLst/>
              <a:gdLst/>
              <a:ahLst/>
              <a:cxnLst/>
              <a:rect l="l" t="t" r="r" b="b"/>
              <a:pathLst>
                <a:path w="908" h="3570" extrusionOk="0">
                  <a:moveTo>
                    <a:pt x="446" y="0"/>
                  </a:moveTo>
                  <a:cubicBezTo>
                    <a:pt x="201" y="0"/>
                    <a:pt x="1" y="200"/>
                    <a:pt x="1" y="445"/>
                  </a:cubicBezTo>
                  <a:lnTo>
                    <a:pt x="1" y="3122"/>
                  </a:lnTo>
                  <a:cubicBezTo>
                    <a:pt x="1" y="3370"/>
                    <a:pt x="201" y="3570"/>
                    <a:pt x="446" y="3570"/>
                  </a:cubicBezTo>
                  <a:lnTo>
                    <a:pt x="908" y="3570"/>
                  </a:lnTo>
                  <a:lnTo>
                    <a:pt x="9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103" name="Google Shape;1103;p73"/>
            <p:cNvSpPr/>
            <p:nvPr/>
          </p:nvSpPr>
          <p:spPr>
            <a:xfrm>
              <a:off x="5796625" y="1110625"/>
              <a:ext cx="319050" cy="379775"/>
            </a:xfrm>
            <a:custGeom>
              <a:avLst/>
              <a:gdLst/>
              <a:ahLst/>
              <a:cxnLst/>
              <a:rect l="l" t="t" r="r" b="b"/>
              <a:pathLst>
                <a:path w="12762" h="15191" extrusionOk="0">
                  <a:moveTo>
                    <a:pt x="448" y="1"/>
                  </a:moveTo>
                  <a:cubicBezTo>
                    <a:pt x="201" y="1"/>
                    <a:pt x="1" y="201"/>
                    <a:pt x="1" y="446"/>
                  </a:cubicBezTo>
                  <a:lnTo>
                    <a:pt x="1" y="14085"/>
                  </a:lnTo>
                  <a:cubicBezTo>
                    <a:pt x="1" y="14331"/>
                    <a:pt x="201" y="14531"/>
                    <a:pt x="448" y="14531"/>
                  </a:cubicBezTo>
                  <a:lnTo>
                    <a:pt x="2706" y="14531"/>
                  </a:lnTo>
                  <a:lnTo>
                    <a:pt x="2706" y="14743"/>
                  </a:lnTo>
                  <a:cubicBezTo>
                    <a:pt x="2706" y="14990"/>
                    <a:pt x="2906" y="15190"/>
                    <a:pt x="3153" y="15190"/>
                  </a:cubicBezTo>
                  <a:cubicBezTo>
                    <a:pt x="3399" y="15190"/>
                    <a:pt x="3599" y="14990"/>
                    <a:pt x="3599" y="14743"/>
                  </a:cubicBezTo>
                  <a:lnTo>
                    <a:pt x="3599" y="14531"/>
                  </a:lnTo>
                  <a:lnTo>
                    <a:pt x="9164" y="14531"/>
                  </a:lnTo>
                  <a:lnTo>
                    <a:pt x="9164" y="14743"/>
                  </a:lnTo>
                  <a:cubicBezTo>
                    <a:pt x="9164" y="14990"/>
                    <a:pt x="9364" y="15190"/>
                    <a:pt x="9609" y="15190"/>
                  </a:cubicBezTo>
                  <a:cubicBezTo>
                    <a:pt x="9857" y="15190"/>
                    <a:pt x="10057" y="14990"/>
                    <a:pt x="10057" y="14743"/>
                  </a:cubicBezTo>
                  <a:lnTo>
                    <a:pt x="10057" y="14531"/>
                  </a:lnTo>
                  <a:lnTo>
                    <a:pt x="12314" y="14531"/>
                  </a:lnTo>
                  <a:cubicBezTo>
                    <a:pt x="12562" y="14531"/>
                    <a:pt x="12762" y="14331"/>
                    <a:pt x="12762" y="14085"/>
                  </a:cubicBezTo>
                  <a:lnTo>
                    <a:pt x="12762" y="10468"/>
                  </a:lnTo>
                  <a:cubicBezTo>
                    <a:pt x="12483" y="10578"/>
                    <a:pt x="12183" y="10637"/>
                    <a:pt x="11866" y="10637"/>
                  </a:cubicBezTo>
                  <a:cubicBezTo>
                    <a:pt x="11545" y="10637"/>
                    <a:pt x="11238" y="10573"/>
                    <a:pt x="10957" y="10461"/>
                  </a:cubicBezTo>
                  <a:lnTo>
                    <a:pt x="10957" y="12280"/>
                  </a:lnTo>
                  <a:cubicBezTo>
                    <a:pt x="10957" y="12528"/>
                    <a:pt x="10757" y="12728"/>
                    <a:pt x="10509" y="12728"/>
                  </a:cubicBezTo>
                  <a:lnTo>
                    <a:pt x="2253" y="12728"/>
                  </a:lnTo>
                  <a:cubicBezTo>
                    <a:pt x="2006" y="12728"/>
                    <a:pt x="1806" y="12528"/>
                    <a:pt x="1806" y="12280"/>
                  </a:cubicBezTo>
                  <a:lnTo>
                    <a:pt x="1806" y="2251"/>
                  </a:lnTo>
                  <a:cubicBezTo>
                    <a:pt x="1806" y="2003"/>
                    <a:pt x="2006" y="1803"/>
                    <a:pt x="2253" y="1803"/>
                  </a:cubicBezTo>
                  <a:lnTo>
                    <a:pt x="10509" y="1803"/>
                  </a:lnTo>
                  <a:cubicBezTo>
                    <a:pt x="10757" y="1803"/>
                    <a:pt x="10957" y="2003"/>
                    <a:pt x="10957" y="2251"/>
                  </a:cubicBezTo>
                  <a:lnTo>
                    <a:pt x="10957" y="4613"/>
                  </a:lnTo>
                  <a:cubicBezTo>
                    <a:pt x="11200" y="4387"/>
                    <a:pt x="11526" y="4253"/>
                    <a:pt x="11866" y="4253"/>
                  </a:cubicBezTo>
                  <a:cubicBezTo>
                    <a:pt x="12200" y="4253"/>
                    <a:pt x="12519" y="4380"/>
                    <a:pt x="12762" y="4599"/>
                  </a:cubicBezTo>
                  <a:lnTo>
                    <a:pt x="12762" y="446"/>
                  </a:lnTo>
                  <a:cubicBezTo>
                    <a:pt x="12762" y="201"/>
                    <a:pt x="12562" y="1"/>
                    <a:pt x="123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104" name="Google Shape;1104;p73"/>
            <p:cNvSpPr/>
            <p:nvPr/>
          </p:nvSpPr>
          <p:spPr>
            <a:xfrm>
              <a:off x="5864075" y="1283200"/>
              <a:ext cx="184150" cy="75400"/>
            </a:xfrm>
            <a:custGeom>
              <a:avLst/>
              <a:gdLst/>
              <a:ahLst/>
              <a:cxnLst/>
              <a:rect l="l" t="t" r="r" b="b"/>
              <a:pathLst>
                <a:path w="7366" h="3016" extrusionOk="0">
                  <a:moveTo>
                    <a:pt x="1" y="1"/>
                  </a:moveTo>
                  <a:lnTo>
                    <a:pt x="1" y="3015"/>
                  </a:lnTo>
                  <a:lnTo>
                    <a:pt x="1806" y="3015"/>
                  </a:lnTo>
                  <a:lnTo>
                    <a:pt x="1806" y="1803"/>
                  </a:lnTo>
                  <a:lnTo>
                    <a:pt x="1727" y="1803"/>
                  </a:lnTo>
                  <a:cubicBezTo>
                    <a:pt x="1482" y="1803"/>
                    <a:pt x="1282" y="1606"/>
                    <a:pt x="1282" y="1358"/>
                  </a:cubicBezTo>
                  <a:cubicBezTo>
                    <a:pt x="1282" y="1110"/>
                    <a:pt x="1482" y="910"/>
                    <a:pt x="1727" y="910"/>
                  </a:cubicBezTo>
                  <a:lnTo>
                    <a:pt x="2775" y="910"/>
                  </a:lnTo>
                  <a:cubicBezTo>
                    <a:pt x="3020" y="910"/>
                    <a:pt x="3220" y="1110"/>
                    <a:pt x="3220" y="1358"/>
                  </a:cubicBezTo>
                  <a:cubicBezTo>
                    <a:pt x="3220" y="1606"/>
                    <a:pt x="3020" y="1803"/>
                    <a:pt x="2775" y="1803"/>
                  </a:cubicBezTo>
                  <a:lnTo>
                    <a:pt x="2699" y="1803"/>
                  </a:lnTo>
                  <a:lnTo>
                    <a:pt x="2699" y="3015"/>
                  </a:lnTo>
                  <a:lnTo>
                    <a:pt x="4668" y="3015"/>
                  </a:lnTo>
                  <a:lnTo>
                    <a:pt x="4668" y="1803"/>
                  </a:lnTo>
                  <a:lnTo>
                    <a:pt x="4592" y="1803"/>
                  </a:lnTo>
                  <a:cubicBezTo>
                    <a:pt x="4346" y="1803"/>
                    <a:pt x="4146" y="1606"/>
                    <a:pt x="4146" y="1358"/>
                  </a:cubicBezTo>
                  <a:cubicBezTo>
                    <a:pt x="4146" y="1110"/>
                    <a:pt x="4346" y="910"/>
                    <a:pt x="4592" y="910"/>
                  </a:cubicBezTo>
                  <a:lnTo>
                    <a:pt x="5639" y="910"/>
                  </a:lnTo>
                  <a:cubicBezTo>
                    <a:pt x="5885" y="910"/>
                    <a:pt x="6085" y="1110"/>
                    <a:pt x="6085" y="1358"/>
                  </a:cubicBezTo>
                  <a:cubicBezTo>
                    <a:pt x="6085" y="1606"/>
                    <a:pt x="5885" y="1803"/>
                    <a:pt x="5639" y="1803"/>
                  </a:cubicBezTo>
                  <a:lnTo>
                    <a:pt x="5561" y="1803"/>
                  </a:lnTo>
                  <a:lnTo>
                    <a:pt x="5561" y="3015"/>
                  </a:lnTo>
                  <a:lnTo>
                    <a:pt x="7366" y="3015"/>
                  </a:lnTo>
                  <a:lnTo>
                    <a:pt x="7366" y="2946"/>
                  </a:lnTo>
                  <a:cubicBezTo>
                    <a:pt x="6954" y="2506"/>
                    <a:pt x="6704" y="1915"/>
                    <a:pt x="6704" y="1268"/>
                  </a:cubicBezTo>
                  <a:cubicBezTo>
                    <a:pt x="6704" y="951"/>
                    <a:pt x="6809" y="527"/>
                    <a:pt x="70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105" name="Google Shape;1105;p73"/>
            <p:cNvSpPr/>
            <p:nvPr/>
          </p:nvSpPr>
          <p:spPr>
            <a:xfrm>
              <a:off x="6053975" y="1239275"/>
              <a:ext cx="78675" cy="114975"/>
            </a:xfrm>
            <a:custGeom>
              <a:avLst/>
              <a:gdLst/>
              <a:ahLst/>
              <a:cxnLst/>
              <a:rect l="l" t="t" r="r" b="b"/>
              <a:pathLst>
                <a:path w="3147" h="4599" extrusionOk="0">
                  <a:moveTo>
                    <a:pt x="1572" y="0"/>
                  </a:moveTo>
                  <a:cubicBezTo>
                    <a:pt x="1413" y="0"/>
                    <a:pt x="1265" y="86"/>
                    <a:pt x="1187" y="224"/>
                  </a:cubicBezTo>
                  <a:cubicBezTo>
                    <a:pt x="908" y="708"/>
                    <a:pt x="1" y="2336"/>
                    <a:pt x="1" y="3025"/>
                  </a:cubicBezTo>
                  <a:cubicBezTo>
                    <a:pt x="1" y="3891"/>
                    <a:pt x="706" y="4598"/>
                    <a:pt x="1572" y="4598"/>
                  </a:cubicBezTo>
                  <a:cubicBezTo>
                    <a:pt x="2439" y="4598"/>
                    <a:pt x="3146" y="3891"/>
                    <a:pt x="3146" y="3025"/>
                  </a:cubicBezTo>
                  <a:cubicBezTo>
                    <a:pt x="3146" y="2336"/>
                    <a:pt x="2239" y="708"/>
                    <a:pt x="1960" y="224"/>
                  </a:cubicBezTo>
                  <a:cubicBezTo>
                    <a:pt x="1880" y="86"/>
                    <a:pt x="1732" y="0"/>
                    <a:pt x="1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1106" name="Google Shape;1106;p73"/>
          <p:cNvGrpSpPr/>
          <p:nvPr/>
        </p:nvGrpSpPr>
        <p:grpSpPr>
          <a:xfrm>
            <a:off x="7715414" y="1367563"/>
            <a:ext cx="356300" cy="381025"/>
            <a:chOff x="6517425" y="1110625"/>
            <a:chExt cx="356300" cy="381025"/>
          </a:xfrm>
        </p:grpSpPr>
        <p:sp>
          <p:nvSpPr>
            <p:cNvPr id="1107" name="Google Shape;1107;p73"/>
            <p:cNvSpPr/>
            <p:nvPr/>
          </p:nvSpPr>
          <p:spPr>
            <a:xfrm>
              <a:off x="6535350" y="1376550"/>
              <a:ext cx="320525" cy="115100"/>
            </a:xfrm>
            <a:custGeom>
              <a:avLst/>
              <a:gdLst/>
              <a:ahLst/>
              <a:cxnLst/>
              <a:rect l="l" t="t" r="r" b="b"/>
              <a:pathLst>
                <a:path w="12821" h="4604" extrusionOk="0">
                  <a:moveTo>
                    <a:pt x="4603" y="0"/>
                  </a:moveTo>
                  <a:lnTo>
                    <a:pt x="0" y="4603"/>
                  </a:lnTo>
                  <a:lnTo>
                    <a:pt x="12821" y="4603"/>
                  </a:lnTo>
                  <a:lnTo>
                    <a:pt x="8218" y="0"/>
                  </a:lnTo>
                  <a:lnTo>
                    <a:pt x="6672" y="936"/>
                  </a:lnTo>
                  <a:cubicBezTo>
                    <a:pt x="6591" y="985"/>
                    <a:pt x="6500" y="1009"/>
                    <a:pt x="6410" y="1009"/>
                  </a:cubicBezTo>
                  <a:cubicBezTo>
                    <a:pt x="6319" y="1009"/>
                    <a:pt x="6228" y="985"/>
                    <a:pt x="6148" y="936"/>
                  </a:cubicBezTo>
                  <a:lnTo>
                    <a:pt x="460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108" name="Google Shape;1108;p73"/>
            <p:cNvSpPr/>
            <p:nvPr/>
          </p:nvSpPr>
          <p:spPr>
            <a:xfrm>
              <a:off x="6660775" y="1232950"/>
              <a:ext cx="69375" cy="31525"/>
            </a:xfrm>
            <a:custGeom>
              <a:avLst/>
              <a:gdLst/>
              <a:ahLst/>
              <a:cxnLst/>
              <a:rect l="l" t="t" r="r" b="b"/>
              <a:pathLst>
                <a:path w="2775" h="1261" extrusionOk="0">
                  <a:moveTo>
                    <a:pt x="0" y="1"/>
                  </a:moveTo>
                  <a:cubicBezTo>
                    <a:pt x="67" y="706"/>
                    <a:pt x="665" y="1261"/>
                    <a:pt x="1389" y="1261"/>
                  </a:cubicBezTo>
                  <a:cubicBezTo>
                    <a:pt x="2110" y="1261"/>
                    <a:pt x="2708" y="706"/>
                    <a:pt x="27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109" name="Google Shape;1109;p73"/>
            <p:cNvSpPr/>
            <p:nvPr/>
          </p:nvSpPr>
          <p:spPr>
            <a:xfrm>
              <a:off x="6660775" y="1286775"/>
              <a:ext cx="69375" cy="31525"/>
            </a:xfrm>
            <a:custGeom>
              <a:avLst/>
              <a:gdLst/>
              <a:ahLst/>
              <a:cxnLst/>
              <a:rect l="l" t="t" r="r" b="b"/>
              <a:pathLst>
                <a:path w="2775" h="1261" extrusionOk="0">
                  <a:moveTo>
                    <a:pt x="1389" y="1"/>
                  </a:moveTo>
                  <a:cubicBezTo>
                    <a:pt x="665" y="1"/>
                    <a:pt x="67" y="555"/>
                    <a:pt x="0" y="1260"/>
                  </a:cubicBezTo>
                  <a:lnTo>
                    <a:pt x="2775" y="1260"/>
                  </a:lnTo>
                  <a:cubicBezTo>
                    <a:pt x="2708" y="555"/>
                    <a:pt x="2110" y="1"/>
                    <a:pt x="13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110" name="Google Shape;1110;p73"/>
            <p:cNvSpPr/>
            <p:nvPr/>
          </p:nvSpPr>
          <p:spPr>
            <a:xfrm>
              <a:off x="6524800" y="1110625"/>
              <a:ext cx="341075" cy="229225"/>
            </a:xfrm>
            <a:custGeom>
              <a:avLst/>
              <a:gdLst/>
              <a:ahLst/>
              <a:cxnLst/>
              <a:rect l="l" t="t" r="r" b="b"/>
              <a:pathLst>
                <a:path w="13643" h="9169" extrusionOk="0">
                  <a:moveTo>
                    <a:pt x="6832" y="0"/>
                  </a:moveTo>
                  <a:cubicBezTo>
                    <a:pt x="6628" y="0"/>
                    <a:pt x="6423" y="83"/>
                    <a:pt x="6256" y="248"/>
                  </a:cubicBezTo>
                  <a:lnTo>
                    <a:pt x="1" y="6418"/>
                  </a:lnTo>
                  <a:lnTo>
                    <a:pt x="4539" y="9163"/>
                  </a:lnTo>
                  <a:lnTo>
                    <a:pt x="4539" y="8440"/>
                  </a:lnTo>
                  <a:cubicBezTo>
                    <a:pt x="4539" y="7687"/>
                    <a:pt x="4906" y="7018"/>
                    <a:pt x="5470" y="6601"/>
                  </a:cubicBezTo>
                  <a:cubicBezTo>
                    <a:pt x="4906" y="6185"/>
                    <a:pt x="4539" y="5513"/>
                    <a:pt x="4539" y="4761"/>
                  </a:cubicBezTo>
                  <a:lnTo>
                    <a:pt x="4539" y="3070"/>
                  </a:lnTo>
                  <a:cubicBezTo>
                    <a:pt x="4539" y="2822"/>
                    <a:pt x="4739" y="2622"/>
                    <a:pt x="4987" y="2622"/>
                  </a:cubicBezTo>
                  <a:cubicBezTo>
                    <a:pt x="5232" y="2622"/>
                    <a:pt x="5432" y="2822"/>
                    <a:pt x="5432" y="3070"/>
                  </a:cubicBezTo>
                  <a:lnTo>
                    <a:pt x="5432" y="4001"/>
                  </a:lnTo>
                  <a:lnTo>
                    <a:pt x="8221" y="4001"/>
                  </a:lnTo>
                  <a:lnTo>
                    <a:pt x="8221" y="3070"/>
                  </a:lnTo>
                  <a:cubicBezTo>
                    <a:pt x="8221" y="2822"/>
                    <a:pt x="8421" y="2622"/>
                    <a:pt x="8666" y="2622"/>
                  </a:cubicBezTo>
                  <a:cubicBezTo>
                    <a:pt x="8914" y="2622"/>
                    <a:pt x="9114" y="2822"/>
                    <a:pt x="9114" y="3070"/>
                  </a:cubicBezTo>
                  <a:lnTo>
                    <a:pt x="9114" y="4761"/>
                  </a:lnTo>
                  <a:cubicBezTo>
                    <a:pt x="9114" y="5513"/>
                    <a:pt x="8747" y="6185"/>
                    <a:pt x="8183" y="6601"/>
                  </a:cubicBezTo>
                  <a:cubicBezTo>
                    <a:pt x="8747" y="7018"/>
                    <a:pt x="9114" y="7687"/>
                    <a:pt x="9114" y="8440"/>
                  </a:cubicBezTo>
                  <a:lnTo>
                    <a:pt x="9114" y="9168"/>
                  </a:lnTo>
                  <a:lnTo>
                    <a:pt x="13643" y="6430"/>
                  </a:lnTo>
                  <a:lnTo>
                    <a:pt x="7409" y="248"/>
                  </a:lnTo>
                  <a:cubicBezTo>
                    <a:pt x="7242" y="83"/>
                    <a:pt x="7037" y="0"/>
                    <a:pt x="68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111" name="Google Shape;1111;p73"/>
            <p:cNvSpPr/>
            <p:nvPr/>
          </p:nvSpPr>
          <p:spPr>
            <a:xfrm>
              <a:off x="6660600" y="1340600"/>
              <a:ext cx="69800" cy="31625"/>
            </a:xfrm>
            <a:custGeom>
              <a:avLst/>
              <a:gdLst/>
              <a:ahLst/>
              <a:cxnLst/>
              <a:rect l="l" t="t" r="r" b="b"/>
              <a:pathLst>
                <a:path w="2792" h="1265" extrusionOk="0">
                  <a:moveTo>
                    <a:pt x="0" y="0"/>
                  </a:moveTo>
                  <a:lnTo>
                    <a:pt x="0" y="503"/>
                  </a:lnTo>
                  <a:lnTo>
                    <a:pt x="1138" y="1191"/>
                  </a:lnTo>
                  <a:cubicBezTo>
                    <a:pt x="1218" y="1240"/>
                    <a:pt x="1309" y="1264"/>
                    <a:pt x="1400" y="1264"/>
                  </a:cubicBezTo>
                  <a:cubicBezTo>
                    <a:pt x="1490" y="1264"/>
                    <a:pt x="1581" y="1240"/>
                    <a:pt x="1662" y="1191"/>
                  </a:cubicBezTo>
                  <a:lnTo>
                    <a:pt x="2791" y="510"/>
                  </a:lnTo>
                  <a:cubicBezTo>
                    <a:pt x="2791" y="467"/>
                    <a:pt x="2789" y="0"/>
                    <a:pt x="27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112" name="Google Shape;1112;p73"/>
            <p:cNvSpPr/>
            <p:nvPr/>
          </p:nvSpPr>
          <p:spPr>
            <a:xfrm>
              <a:off x="6763050" y="1296125"/>
              <a:ext cx="110675" cy="177650"/>
            </a:xfrm>
            <a:custGeom>
              <a:avLst/>
              <a:gdLst/>
              <a:ahLst/>
              <a:cxnLst/>
              <a:rect l="l" t="t" r="r" b="b"/>
              <a:pathLst>
                <a:path w="4427" h="7106" extrusionOk="0">
                  <a:moveTo>
                    <a:pt x="4427" y="0"/>
                  </a:moveTo>
                  <a:lnTo>
                    <a:pt x="0" y="2679"/>
                  </a:lnTo>
                  <a:lnTo>
                    <a:pt x="4427" y="7106"/>
                  </a:lnTo>
                  <a:lnTo>
                    <a:pt x="44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113" name="Google Shape;1113;p73"/>
            <p:cNvSpPr/>
            <p:nvPr/>
          </p:nvSpPr>
          <p:spPr>
            <a:xfrm>
              <a:off x="6517425" y="1296125"/>
              <a:ext cx="110700" cy="177650"/>
            </a:xfrm>
            <a:custGeom>
              <a:avLst/>
              <a:gdLst/>
              <a:ahLst/>
              <a:cxnLst/>
              <a:rect l="l" t="t" r="r" b="b"/>
              <a:pathLst>
                <a:path w="4428" h="7106" extrusionOk="0">
                  <a:moveTo>
                    <a:pt x="0" y="0"/>
                  </a:moveTo>
                  <a:lnTo>
                    <a:pt x="0" y="7106"/>
                  </a:lnTo>
                  <a:lnTo>
                    <a:pt x="4427" y="26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1114" name="Google Shape;1114;p73"/>
          <p:cNvGrpSpPr/>
          <p:nvPr/>
        </p:nvGrpSpPr>
        <p:grpSpPr>
          <a:xfrm>
            <a:off x="1059923" y="2029950"/>
            <a:ext cx="398150" cy="381025"/>
            <a:chOff x="742400" y="1866550"/>
            <a:chExt cx="398150" cy="381025"/>
          </a:xfrm>
        </p:grpSpPr>
        <p:sp>
          <p:nvSpPr>
            <p:cNvPr id="1115" name="Google Shape;1115;p73"/>
            <p:cNvSpPr/>
            <p:nvPr/>
          </p:nvSpPr>
          <p:spPr>
            <a:xfrm>
              <a:off x="787100" y="2129425"/>
              <a:ext cx="79625" cy="79425"/>
            </a:xfrm>
            <a:custGeom>
              <a:avLst/>
              <a:gdLst/>
              <a:ahLst/>
              <a:cxnLst/>
              <a:rect l="l" t="t" r="r" b="b"/>
              <a:pathLst>
                <a:path w="3185" h="3177" extrusionOk="0">
                  <a:moveTo>
                    <a:pt x="708" y="0"/>
                  </a:moveTo>
                  <a:lnTo>
                    <a:pt x="1" y="593"/>
                  </a:lnTo>
                  <a:lnTo>
                    <a:pt x="2587" y="3177"/>
                  </a:lnTo>
                  <a:lnTo>
                    <a:pt x="3184" y="2477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116" name="Google Shape;1116;p73"/>
            <p:cNvSpPr/>
            <p:nvPr/>
          </p:nvSpPr>
          <p:spPr>
            <a:xfrm>
              <a:off x="742400" y="2158650"/>
              <a:ext cx="94850" cy="88925"/>
            </a:xfrm>
            <a:custGeom>
              <a:avLst/>
              <a:gdLst/>
              <a:ahLst/>
              <a:cxnLst/>
              <a:rect l="l" t="t" r="r" b="b"/>
              <a:pathLst>
                <a:path w="3794" h="3557" extrusionOk="0">
                  <a:moveTo>
                    <a:pt x="1103" y="1"/>
                  </a:moveTo>
                  <a:lnTo>
                    <a:pt x="917" y="158"/>
                  </a:lnTo>
                  <a:cubicBezTo>
                    <a:pt x="60" y="846"/>
                    <a:pt x="0" y="2239"/>
                    <a:pt x="793" y="2999"/>
                  </a:cubicBezTo>
                  <a:cubicBezTo>
                    <a:pt x="1156" y="3378"/>
                    <a:pt x="1644" y="3557"/>
                    <a:pt x="2134" y="3557"/>
                  </a:cubicBezTo>
                  <a:cubicBezTo>
                    <a:pt x="2774" y="3557"/>
                    <a:pt x="3418" y="3251"/>
                    <a:pt x="3794" y="2691"/>
                  </a:cubicBezTo>
                  <a:lnTo>
                    <a:pt x="11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117" name="Google Shape;1117;p73"/>
            <p:cNvSpPr/>
            <p:nvPr/>
          </p:nvSpPr>
          <p:spPr>
            <a:xfrm>
              <a:off x="821975" y="2091075"/>
              <a:ext cx="83625" cy="83200"/>
            </a:xfrm>
            <a:custGeom>
              <a:avLst/>
              <a:gdLst/>
              <a:ahLst/>
              <a:cxnLst/>
              <a:rect l="l" t="t" r="r" b="b"/>
              <a:pathLst>
                <a:path w="3345" h="3328" extrusionOk="0">
                  <a:moveTo>
                    <a:pt x="1139" y="1"/>
                  </a:moveTo>
                  <a:lnTo>
                    <a:pt x="1" y="958"/>
                  </a:lnTo>
                  <a:lnTo>
                    <a:pt x="2370" y="3327"/>
                  </a:lnTo>
                  <a:lnTo>
                    <a:pt x="3344" y="2187"/>
                  </a:lnTo>
                  <a:cubicBezTo>
                    <a:pt x="3085" y="2068"/>
                    <a:pt x="2846" y="1904"/>
                    <a:pt x="2639" y="1694"/>
                  </a:cubicBezTo>
                  <a:lnTo>
                    <a:pt x="1615" y="670"/>
                  </a:lnTo>
                  <a:cubicBezTo>
                    <a:pt x="1415" y="472"/>
                    <a:pt x="1256" y="246"/>
                    <a:pt x="11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118" name="Google Shape;1118;p73"/>
            <p:cNvSpPr/>
            <p:nvPr/>
          </p:nvSpPr>
          <p:spPr>
            <a:xfrm>
              <a:off x="866700" y="2032325"/>
              <a:ext cx="96700" cy="96775"/>
            </a:xfrm>
            <a:custGeom>
              <a:avLst/>
              <a:gdLst/>
              <a:ahLst/>
              <a:cxnLst/>
              <a:rect l="l" t="t" r="r" b="b"/>
              <a:pathLst>
                <a:path w="3868" h="3871" extrusionOk="0">
                  <a:moveTo>
                    <a:pt x="679" y="1"/>
                  </a:moveTo>
                  <a:cubicBezTo>
                    <a:pt x="600" y="55"/>
                    <a:pt x="529" y="115"/>
                    <a:pt x="460" y="184"/>
                  </a:cubicBezTo>
                  <a:cubicBezTo>
                    <a:pt x="460" y="184"/>
                    <a:pt x="457" y="186"/>
                    <a:pt x="457" y="186"/>
                  </a:cubicBezTo>
                  <a:cubicBezTo>
                    <a:pt x="162" y="479"/>
                    <a:pt x="0" y="872"/>
                    <a:pt x="0" y="1287"/>
                  </a:cubicBezTo>
                  <a:cubicBezTo>
                    <a:pt x="0" y="1703"/>
                    <a:pt x="162" y="2094"/>
                    <a:pt x="457" y="2389"/>
                  </a:cubicBezTo>
                  <a:lnTo>
                    <a:pt x="1481" y="3413"/>
                  </a:lnTo>
                  <a:cubicBezTo>
                    <a:pt x="1777" y="3708"/>
                    <a:pt x="2167" y="3870"/>
                    <a:pt x="2584" y="3870"/>
                  </a:cubicBezTo>
                  <a:cubicBezTo>
                    <a:pt x="2998" y="3870"/>
                    <a:pt x="3391" y="3708"/>
                    <a:pt x="3684" y="3415"/>
                  </a:cubicBezTo>
                  <a:cubicBezTo>
                    <a:pt x="3684" y="3413"/>
                    <a:pt x="3686" y="3411"/>
                    <a:pt x="3686" y="3411"/>
                  </a:cubicBezTo>
                  <a:cubicBezTo>
                    <a:pt x="3755" y="3344"/>
                    <a:pt x="3815" y="3270"/>
                    <a:pt x="3867" y="3192"/>
                  </a:cubicBezTo>
                  <a:cubicBezTo>
                    <a:pt x="3151" y="2918"/>
                    <a:pt x="2493" y="2494"/>
                    <a:pt x="1936" y="1934"/>
                  </a:cubicBezTo>
                  <a:cubicBezTo>
                    <a:pt x="1377" y="1377"/>
                    <a:pt x="953" y="720"/>
                    <a:pt x="6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119" name="Google Shape;1119;p73"/>
            <p:cNvSpPr/>
            <p:nvPr/>
          </p:nvSpPr>
          <p:spPr>
            <a:xfrm>
              <a:off x="996400" y="1960350"/>
              <a:ext cx="33250" cy="56875"/>
            </a:xfrm>
            <a:custGeom>
              <a:avLst/>
              <a:gdLst/>
              <a:ahLst/>
              <a:cxnLst/>
              <a:rect l="l" t="t" r="r" b="b"/>
              <a:pathLst>
                <a:path w="1330" h="2275" extrusionOk="0">
                  <a:moveTo>
                    <a:pt x="665" y="1"/>
                  </a:moveTo>
                  <a:cubicBezTo>
                    <a:pt x="303" y="703"/>
                    <a:pt x="1" y="1391"/>
                    <a:pt x="1" y="1611"/>
                  </a:cubicBezTo>
                  <a:cubicBezTo>
                    <a:pt x="1" y="1977"/>
                    <a:pt x="299" y="2275"/>
                    <a:pt x="665" y="2275"/>
                  </a:cubicBezTo>
                  <a:cubicBezTo>
                    <a:pt x="1032" y="2275"/>
                    <a:pt x="1330" y="1977"/>
                    <a:pt x="1330" y="1611"/>
                  </a:cubicBezTo>
                  <a:cubicBezTo>
                    <a:pt x="1330" y="1391"/>
                    <a:pt x="1030" y="703"/>
                    <a:pt x="6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120" name="Google Shape;1120;p73"/>
            <p:cNvSpPr/>
            <p:nvPr/>
          </p:nvSpPr>
          <p:spPr>
            <a:xfrm>
              <a:off x="885575" y="1866550"/>
              <a:ext cx="254975" cy="232350"/>
            </a:xfrm>
            <a:custGeom>
              <a:avLst/>
              <a:gdLst/>
              <a:ahLst/>
              <a:cxnLst/>
              <a:rect l="l" t="t" r="r" b="b"/>
              <a:pathLst>
                <a:path w="10199" h="9294" extrusionOk="0">
                  <a:moveTo>
                    <a:pt x="5098" y="2374"/>
                  </a:moveTo>
                  <a:cubicBezTo>
                    <a:pt x="5258" y="2374"/>
                    <a:pt x="5405" y="2460"/>
                    <a:pt x="5486" y="2598"/>
                  </a:cubicBezTo>
                  <a:cubicBezTo>
                    <a:pt x="5760" y="3074"/>
                    <a:pt x="6656" y="4684"/>
                    <a:pt x="6656" y="5363"/>
                  </a:cubicBezTo>
                  <a:cubicBezTo>
                    <a:pt x="6656" y="6222"/>
                    <a:pt x="5958" y="6920"/>
                    <a:pt x="5098" y="6920"/>
                  </a:cubicBezTo>
                  <a:cubicBezTo>
                    <a:pt x="4241" y="6920"/>
                    <a:pt x="3541" y="6222"/>
                    <a:pt x="3541" y="5363"/>
                  </a:cubicBezTo>
                  <a:cubicBezTo>
                    <a:pt x="3541" y="4684"/>
                    <a:pt x="4436" y="3074"/>
                    <a:pt x="4712" y="2598"/>
                  </a:cubicBezTo>
                  <a:cubicBezTo>
                    <a:pt x="4791" y="2460"/>
                    <a:pt x="4939" y="2374"/>
                    <a:pt x="5098" y="2374"/>
                  </a:cubicBezTo>
                  <a:close/>
                  <a:moveTo>
                    <a:pt x="5099" y="1"/>
                  </a:moveTo>
                  <a:cubicBezTo>
                    <a:pt x="3909" y="1"/>
                    <a:pt x="2718" y="454"/>
                    <a:pt x="1812" y="1360"/>
                  </a:cubicBezTo>
                  <a:cubicBezTo>
                    <a:pt x="0" y="3172"/>
                    <a:pt x="0" y="6122"/>
                    <a:pt x="1812" y="7934"/>
                  </a:cubicBezTo>
                  <a:cubicBezTo>
                    <a:pt x="2717" y="8841"/>
                    <a:pt x="3908" y="9294"/>
                    <a:pt x="5098" y="9294"/>
                  </a:cubicBezTo>
                  <a:cubicBezTo>
                    <a:pt x="6289" y="9294"/>
                    <a:pt x="7479" y="8841"/>
                    <a:pt x="8387" y="7934"/>
                  </a:cubicBezTo>
                  <a:cubicBezTo>
                    <a:pt x="10199" y="6122"/>
                    <a:pt x="10199" y="3172"/>
                    <a:pt x="8387" y="1360"/>
                  </a:cubicBezTo>
                  <a:cubicBezTo>
                    <a:pt x="7481" y="454"/>
                    <a:pt x="6290" y="1"/>
                    <a:pt x="50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1121" name="Google Shape;1121;p73"/>
          <p:cNvGrpSpPr/>
          <p:nvPr/>
        </p:nvGrpSpPr>
        <p:grpSpPr>
          <a:xfrm>
            <a:off x="1806799" y="2029950"/>
            <a:ext cx="347575" cy="381025"/>
            <a:chOff x="1470200" y="1833500"/>
            <a:chExt cx="347575" cy="381025"/>
          </a:xfrm>
        </p:grpSpPr>
        <p:sp>
          <p:nvSpPr>
            <p:cNvPr id="1122" name="Google Shape;1122;p73"/>
            <p:cNvSpPr/>
            <p:nvPr/>
          </p:nvSpPr>
          <p:spPr>
            <a:xfrm>
              <a:off x="1559275" y="1984350"/>
              <a:ext cx="173075" cy="113675"/>
            </a:xfrm>
            <a:custGeom>
              <a:avLst/>
              <a:gdLst/>
              <a:ahLst/>
              <a:cxnLst/>
              <a:rect l="l" t="t" r="r" b="b"/>
              <a:pathLst>
                <a:path w="6923" h="4547" extrusionOk="0">
                  <a:moveTo>
                    <a:pt x="4021" y="2011"/>
                  </a:moveTo>
                  <a:cubicBezTo>
                    <a:pt x="4161" y="2011"/>
                    <a:pt x="4299" y="2077"/>
                    <a:pt x="4386" y="2201"/>
                  </a:cubicBezTo>
                  <a:cubicBezTo>
                    <a:pt x="4529" y="2401"/>
                    <a:pt x="4482" y="2679"/>
                    <a:pt x="4282" y="2822"/>
                  </a:cubicBezTo>
                  <a:cubicBezTo>
                    <a:pt x="4015" y="3010"/>
                    <a:pt x="3736" y="3106"/>
                    <a:pt x="3458" y="3106"/>
                  </a:cubicBezTo>
                  <a:cubicBezTo>
                    <a:pt x="3179" y="3106"/>
                    <a:pt x="2901" y="3010"/>
                    <a:pt x="2634" y="2822"/>
                  </a:cubicBezTo>
                  <a:cubicBezTo>
                    <a:pt x="2434" y="2679"/>
                    <a:pt x="2386" y="2401"/>
                    <a:pt x="2529" y="2201"/>
                  </a:cubicBezTo>
                  <a:cubicBezTo>
                    <a:pt x="2616" y="2077"/>
                    <a:pt x="2754" y="2011"/>
                    <a:pt x="2894" y="2011"/>
                  </a:cubicBezTo>
                  <a:cubicBezTo>
                    <a:pt x="2984" y="2011"/>
                    <a:pt x="3074" y="2038"/>
                    <a:pt x="3153" y="2094"/>
                  </a:cubicBezTo>
                  <a:cubicBezTo>
                    <a:pt x="3262" y="2172"/>
                    <a:pt x="3360" y="2211"/>
                    <a:pt x="3458" y="2211"/>
                  </a:cubicBezTo>
                  <a:cubicBezTo>
                    <a:pt x="3555" y="2211"/>
                    <a:pt x="3653" y="2172"/>
                    <a:pt x="3763" y="2094"/>
                  </a:cubicBezTo>
                  <a:cubicBezTo>
                    <a:pt x="3841" y="2038"/>
                    <a:pt x="3932" y="2011"/>
                    <a:pt x="4021" y="2011"/>
                  </a:cubicBezTo>
                  <a:close/>
                  <a:moveTo>
                    <a:pt x="7" y="0"/>
                  </a:moveTo>
                  <a:lnTo>
                    <a:pt x="7" y="0"/>
                  </a:lnTo>
                  <a:cubicBezTo>
                    <a:pt x="0" y="405"/>
                    <a:pt x="24" y="974"/>
                    <a:pt x="76" y="1229"/>
                  </a:cubicBezTo>
                  <a:cubicBezTo>
                    <a:pt x="215" y="2015"/>
                    <a:pt x="605" y="2753"/>
                    <a:pt x="1181" y="3306"/>
                  </a:cubicBezTo>
                  <a:cubicBezTo>
                    <a:pt x="1453" y="3565"/>
                    <a:pt x="1750" y="3772"/>
                    <a:pt x="2069" y="3925"/>
                  </a:cubicBezTo>
                  <a:lnTo>
                    <a:pt x="2069" y="4303"/>
                  </a:lnTo>
                  <a:cubicBezTo>
                    <a:pt x="2429" y="4506"/>
                    <a:pt x="3089" y="4534"/>
                    <a:pt x="3470" y="4546"/>
                  </a:cubicBezTo>
                  <a:cubicBezTo>
                    <a:pt x="3824" y="4539"/>
                    <a:pt x="4444" y="4499"/>
                    <a:pt x="4794" y="4346"/>
                  </a:cubicBezTo>
                  <a:lnTo>
                    <a:pt x="4794" y="3956"/>
                  </a:lnTo>
                  <a:cubicBezTo>
                    <a:pt x="5136" y="3801"/>
                    <a:pt x="5456" y="3582"/>
                    <a:pt x="5744" y="3306"/>
                  </a:cubicBezTo>
                  <a:cubicBezTo>
                    <a:pt x="6320" y="2753"/>
                    <a:pt x="6710" y="2015"/>
                    <a:pt x="6844" y="1227"/>
                  </a:cubicBezTo>
                  <a:cubicBezTo>
                    <a:pt x="6903" y="827"/>
                    <a:pt x="6922" y="446"/>
                    <a:pt x="6918" y="41"/>
                  </a:cubicBezTo>
                  <a:lnTo>
                    <a:pt x="6918" y="41"/>
                  </a:lnTo>
                  <a:cubicBezTo>
                    <a:pt x="6518" y="551"/>
                    <a:pt x="5896" y="879"/>
                    <a:pt x="5198" y="879"/>
                  </a:cubicBezTo>
                  <a:cubicBezTo>
                    <a:pt x="4494" y="879"/>
                    <a:pt x="3867" y="543"/>
                    <a:pt x="3467" y="22"/>
                  </a:cubicBezTo>
                  <a:cubicBezTo>
                    <a:pt x="3072" y="541"/>
                    <a:pt x="2448" y="879"/>
                    <a:pt x="1746" y="879"/>
                  </a:cubicBezTo>
                  <a:cubicBezTo>
                    <a:pt x="1034" y="879"/>
                    <a:pt x="403" y="531"/>
                    <a:pt x="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123" name="Google Shape;1123;p73"/>
            <p:cNvSpPr/>
            <p:nvPr/>
          </p:nvSpPr>
          <p:spPr>
            <a:xfrm>
              <a:off x="1570975" y="1947675"/>
              <a:ext cx="64275" cy="35375"/>
            </a:xfrm>
            <a:custGeom>
              <a:avLst/>
              <a:gdLst/>
              <a:ahLst/>
              <a:cxnLst/>
              <a:rect l="l" t="t" r="r" b="b"/>
              <a:pathLst>
                <a:path w="2571" h="1415" extrusionOk="0">
                  <a:moveTo>
                    <a:pt x="170" y="1"/>
                  </a:moveTo>
                  <a:cubicBezTo>
                    <a:pt x="73" y="1"/>
                    <a:pt x="1" y="86"/>
                    <a:pt x="11" y="182"/>
                  </a:cubicBezTo>
                  <a:cubicBezTo>
                    <a:pt x="0" y="1006"/>
                    <a:pt x="637" y="1415"/>
                    <a:pt x="1275" y="1415"/>
                  </a:cubicBezTo>
                  <a:cubicBezTo>
                    <a:pt x="1923" y="1415"/>
                    <a:pt x="2571" y="994"/>
                    <a:pt x="2547" y="160"/>
                  </a:cubicBezTo>
                  <a:cubicBezTo>
                    <a:pt x="2547" y="72"/>
                    <a:pt x="2475" y="1"/>
                    <a:pt x="23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124" name="Google Shape;1124;p73"/>
            <p:cNvSpPr/>
            <p:nvPr/>
          </p:nvSpPr>
          <p:spPr>
            <a:xfrm>
              <a:off x="1656950" y="1947675"/>
              <a:ext cx="64550" cy="36275"/>
            </a:xfrm>
            <a:custGeom>
              <a:avLst/>
              <a:gdLst/>
              <a:ahLst/>
              <a:cxnLst/>
              <a:rect l="l" t="t" r="r" b="b"/>
              <a:pathLst>
                <a:path w="2582" h="1451" extrusionOk="0">
                  <a:moveTo>
                    <a:pt x="160" y="1"/>
                  </a:moveTo>
                  <a:cubicBezTo>
                    <a:pt x="72" y="1"/>
                    <a:pt x="1" y="72"/>
                    <a:pt x="1" y="160"/>
                  </a:cubicBezTo>
                  <a:cubicBezTo>
                    <a:pt x="1" y="872"/>
                    <a:pt x="579" y="1451"/>
                    <a:pt x="1291" y="1451"/>
                  </a:cubicBezTo>
                  <a:cubicBezTo>
                    <a:pt x="2003" y="1451"/>
                    <a:pt x="2582" y="872"/>
                    <a:pt x="2582" y="160"/>
                  </a:cubicBezTo>
                  <a:cubicBezTo>
                    <a:pt x="2582" y="72"/>
                    <a:pt x="2511" y="1"/>
                    <a:pt x="24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125" name="Google Shape;1125;p73"/>
            <p:cNvSpPr/>
            <p:nvPr/>
          </p:nvSpPr>
          <p:spPr>
            <a:xfrm>
              <a:off x="1703275" y="2023650"/>
              <a:ext cx="63550" cy="82475"/>
            </a:xfrm>
            <a:custGeom>
              <a:avLst/>
              <a:gdLst/>
              <a:ahLst/>
              <a:cxnLst/>
              <a:rect l="l" t="t" r="r" b="b"/>
              <a:pathLst>
                <a:path w="2542" h="3299" extrusionOk="0">
                  <a:moveTo>
                    <a:pt x="1927" y="0"/>
                  </a:moveTo>
                  <a:cubicBezTo>
                    <a:pt x="1681" y="1153"/>
                    <a:pt x="981" y="2210"/>
                    <a:pt x="0" y="2862"/>
                  </a:cubicBezTo>
                  <a:cubicBezTo>
                    <a:pt x="438" y="2953"/>
                    <a:pt x="1150" y="3110"/>
                    <a:pt x="1812" y="3298"/>
                  </a:cubicBezTo>
                  <a:cubicBezTo>
                    <a:pt x="1872" y="3224"/>
                    <a:pt x="1927" y="3150"/>
                    <a:pt x="1979" y="3069"/>
                  </a:cubicBezTo>
                  <a:cubicBezTo>
                    <a:pt x="2465" y="2326"/>
                    <a:pt x="2541" y="1400"/>
                    <a:pt x="2184" y="588"/>
                  </a:cubicBezTo>
                  <a:lnTo>
                    <a:pt x="19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126" name="Google Shape;1126;p73"/>
            <p:cNvSpPr/>
            <p:nvPr/>
          </p:nvSpPr>
          <p:spPr>
            <a:xfrm>
              <a:off x="1521000" y="2017675"/>
              <a:ext cx="67575" cy="89275"/>
            </a:xfrm>
            <a:custGeom>
              <a:avLst/>
              <a:gdLst/>
              <a:ahLst/>
              <a:cxnLst/>
              <a:rect l="l" t="t" r="r" b="b"/>
              <a:pathLst>
                <a:path w="2703" h="3571" extrusionOk="0">
                  <a:moveTo>
                    <a:pt x="719" y="1"/>
                  </a:moveTo>
                  <a:lnTo>
                    <a:pt x="355" y="827"/>
                  </a:lnTo>
                  <a:cubicBezTo>
                    <a:pt x="0" y="1639"/>
                    <a:pt x="76" y="2565"/>
                    <a:pt x="560" y="3308"/>
                  </a:cubicBezTo>
                  <a:cubicBezTo>
                    <a:pt x="622" y="3401"/>
                    <a:pt x="686" y="3487"/>
                    <a:pt x="755" y="3570"/>
                  </a:cubicBezTo>
                  <a:cubicBezTo>
                    <a:pt x="1412" y="3373"/>
                    <a:pt x="2067" y="3239"/>
                    <a:pt x="2703" y="3106"/>
                  </a:cubicBezTo>
                  <a:cubicBezTo>
                    <a:pt x="1650" y="2406"/>
                    <a:pt x="922" y="1246"/>
                    <a:pt x="7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127" name="Google Shape;1127;p73"/>
            <p:cNvSpPr/>
            <p:nvPr/>
          </p:nvSpPr>
          <p:spPr>
            <a:xfrm>
              <a:off x="1470200" y="2115800"/>
              <a:ext cx="347575" cy="98725"/>
            </a:xfrm>
            <a:custGeom>
              <a:avLst/>
              <a:gdLst/>
              <a:ahLst/>
              <a:cxnLst/>
              <a:rect l="l" t="t" r="r" b="b"/>
              <a:pathLst>
                <a:path w="13903" h="3949" extrusionOk="0">
                  <a:moveTo>
                    <a:pt x="5175" y="0"/>
                  </a:moveTo>
                  <a:lnTo>
                    <a:pt x="5175" y="0"/>
                  </a:lnTo>
                  <a:cubicBezTo>
                    <a:pt x="2913" y="488"/>
                    <a:pt x="1" y="905"/>
                    <a:pt x="194" y="3939"/>
                  </a:cubicBezTo>
                  <a:cubicBezTo>
                    <a:pt x="597" y="3946"/>
                    <a:pt x="2008" y="3948"/>
                    <a:pt x="3791" y="3948"/>
                  </a:cubicBezTo>
                  <a:cubicBezTo>
                    <a:pt x="7358" y="3948"/>
                    <a:pt x="12413" y="3939"/>
                    <a:pt x="13874" y="3939"/>
                  </a:cubicBezTo>
                  <a:cubicBezTo>
                    <a:pt x="13902" y="2619"/>
                    <a:pt x="13138" y="1517"/>
                    <a:pt x="12021" y="876"/>
                  </a:cubicBezTo>
                  <a:cubicBezTo>
                    <a:pt x="11388" y="529"/>
                    <a:pt x="9507" y="122"/>
                    <a:pt x="8892" y="0"/>
                  </a:cubicBezTo>
                  <a:lnTo>
                    <a:pt x="8892" y="0"/>
                  </a:lnTo>
                  <a:lnTo>
                    <a:pt x="11736" y="2589"/>
                  </a:lnTo>
                  <a:cubicBezTo>
                    <a:pt x="11840" y="2684"/>
                    <a:pt x="11895" y="2822"/>
                    <a:pt x="11881" y="2965"/>
                  </a:cubicBezTo>
                  <a:cubicBezTo>
                    <a:pt x="11866" y="3105"/>
                    <a:pt x="11786" y="3231"/>
                    <a:pt x="11664" y="3303"/>
                  </a:cubicBezTo>
                  <a:lnTo>
                    <a:pt x="10781" y="3829"/>
                  </a:lnTo>
                  <a:lnTo>
                    <a:pt x="10781" y="3939"/>
                  </a:lnTo>
                  <a:lnTo>
                    <a:pt x="9888" y="3939"/>
                  </a:lnTo>
                  <a:lnTo>
                    <a:pt x="9885" y="3577"/>
                  </a:lnTo>
                  <a:cubicBezTo>
                    <a:pt x="9885" y="3417"/>
                    <a:pt x="9969" y="3272"/>
                    <a:pt x="10104" y="3191"/>
                  </a:cubicBezTo>
                  <a:lnTo>
                    <a:pt x="10688" y="2843"/>
                  </a:lnTo>
                  <a:lnTo>
                    <a:pt x="8797" y="1122"/>
                  </a:lnTo>
                  <a:lnTo>
                    <a:pt x="8797" y="3939"/>
                  </a:lnTo>
                  <a:lnTo>
                    <a:pt x="7904" y="3939"/>
                  </a:lnTo>
                  <a:lnTo>
                    <a:pt x="7904" y="122"/>
                  </a:lnTo>
                  <a:cubicBezTo>
                    <a:pt x="7630" y="161"/>
                    <a:pt x="7333" y="181"/>
                    <a:pt x="7035" y="181"/>
                  </a:cubicBezTo>
                  <a:cubicBezTo>
                    <a:pt x="6737" y="181"/>
                    <a:pt x="6440" y="161"/>
                    <a:pt x="6166" y="122"/>
                  </a:cubicBezTo>
                  <a:lnTo>
                    <a:pt x="6166" y="3939"/>
                  </a:lnTo>
                  <a:lnTo>
                    <a:pt x="5271" y="3939"/>
                  </a:lnTo>
                  <a:lnTo>
                    <a:pt x="5271" y="1122"/>
                  </a:lnTo>
                  <a:lnTo>
                    <a:pt x="3380" y="2843"/>
                  </a:lnTo>
                  <a:lnTo>
                    <a:pt x="3963" y="3191"/>
                  </a:lnTo>
                  <a:cubicBezTo>
                    <a:pt x="4099" y="3272"/>
                    <a:pt x="4182" y="3417"/>
                    <a:pt x="4182" y="3577"/>
                  </a:cubicBezTo>
                  <a:lnTo>
                    <a:pt x="4180" y="3939"/>
                  </a:lnTo>
                  <a:lnTo>
                    <a:pt x="3287" y="3939"/>
                  </a:lnTo>
                  <a:lnTo>
                    <a:pt x="3287" y="3829"/>
                  </a:lnTo>
                  <a:lnTo>
                    <a:pt x="2404" y="3303"/>
                  </a:lnTo>
                  <a:cubicBezTo>
                    <a:pt x="2282" y="3231"/>
                    <a:pt x="2201" y="3105"/>
                    <a:pt x="2187" y="2965"/>
                  </a:cubicBezTo>
                  <a:cubicBezTo>
                    <a:pt x="2173" y="2822"/>
                    <a:pt x="2227" y="2684"/>
                    <a:pt x="2332" y="2589"/>
                  </a:cubicBezTo>
                  <a:lnTo>
                    <a:pt x="51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128" name="Google Shape;1128;p73"/>
            <p:cNvSpPr/>
            <p:nvPr/>
          </p:nvSpPr>
          <p:spPr>
            <a:xfrm>
              <a:off x="1536575" y="1939700"/>
              <a:ext cx="15150" cy="22400"/>
            </a:xfrm>
            <a:custGeom>
              <a:avLst/>
              <a:gdLst/>
              <a:ahLst/>
              <a:cxnLst/>
              <a:rect l="l" t="t" r="r" b="b"/>
              <a:pathLst>
                <a:path w="606" h="896" extrusionOk="0">
                  <a:moveTo>
                    <a:pt x="449" y="1"/>
                  </a:moveTo>
                  <a:cubicBezTo>
                    <a:pt x="201" y="1"/>
                    <a:pt x="1" y="201"/>
                    <a:pt x="1" y="448"/>
                  </a:cubicBezTo>
                  <a:cubicBezTo>
                    <a:pt x="1" y="696"/>
                    <a:pt x="201" y="896"/>
                    <a:pt x="449" y="896"/>
                  </a:cubicBezTo>
                  <a:lnTo>
                    <a:pt x="527" y="896"/>
                  </a:lnTo>
                  <a:cubicBezTo>
                    <a:pt x="503" y="767"/>
                    <a:pt x="491" y="636"/>
                    <a:pt x="491" y="501"/>
                  </a:cubicBezTo>
                  <a:lnTo>
                    <a:pt x="491" y="479"/>
                  </a:lnTo>
                  <a:cubicBezTo>
                    <a:pt x="491" y="308"/>
                    <a:pt x="534" y="146"/>
                    <a:pt x="6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129" name="Google Shape;1129;p73"/>
            <p:cNvSpPr/>
            <p:nvPr/>
          </p:nvSpPr>
          <p:spPr>
            <a:xfrm>
              <a:off x="1740950" y="1939700"/>
              <a:ext cx="15150" cy="22400"/>
            </a:xfrm>
            <a:custGeom>
              <a:avLst/>
              <a:gdLst/>
              <a:ahLst/>
              <a:cxnLst/>
              <a:rect l="l" t="t" r="r" b="b"/>
              <a:pathLst>
                <a:path w="606" h="896" extrusionOk="0">
                  <a:moveTo>
                    <a:pt x="1" y="1"/>
                  </a:moveTo>
                  <a:cubicBezTo>
                    <a:pt x="74" y="146"/>
                    <a:pt x="115" y="308"/>
                    <a:pt x="115" y="479"/>
                  </a:cubicBezTo>
                  <a:cubicBezTo>
                    <a:pt x="115" y="622"/>
                    <a:pt x="101" y="760"/>
                    <a:pt x="77" y="896"/>
                  </a:cubicBezTo>
                  <a:lnTo>
                    <a:pt x="160" y="896"/>
                  </a:lnTo>
                  <a:cubicBezTo>
                    <a:pt x="405" y="896"/>
                    <a:pt x="605" y="696"/>
                    <a:pt x="605" y="448"/>
                  </a:cubicBezTo>
                  <a:cubicBezTo>
                    <a:pt x="605" y="201"/>
                    <a:pt x="405" y="1"/>
                    <a:pt x="1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130" name="Google Shape;1130;p73"/>
            <p:cNvSpPr/>
            <p:nvPr/>
          </p:nvSpPr>
          <p:spPr>
            <a:xfrm>
              <a:off x="1566950" y="1833500"/>
              <a:ext cx="158025" cy="55325"/>
            </a:xfrm>
            <a:custGeom>
              <a:avLst/>
              <a:gdLst/>
              <a:ahLst/>
              <a:cxnLst/>
              <a:rect l="l" t="t" r="r" b="b"/>
              <a:pathLst>
                <a:path w="6321" h="2213" extrusionOk="0">
                  <a:moveTo>
                    <a:pt x="3162" y="0"/>
                  </a:moveTo>
                  <a:cubicBezTo>
                    <a:pt x="2618" y="0"/>
                    <a:pt x="2074" y="130"/>
                    <a:pt x="1589" y="389"/>
                  </a:cubicBezTo>
                  <a:cubicBezTo>
                    <a:pt x="848" y="784"/>
                    <a:pt x="310" y="1448"/>
                    <a:pt x="0" y="2213"/>
                  </a:cubicBezTo>
                  <a:cubicBezTo>
                    <a:pt x="500" y="1889"/>
                    <a:pt x="1091" y="1713"/>
                    <a:pt x="1689" y="1713"/>
                  </a:cubicBezTo>
                  <a:cubicBezTo>
                    <a:pt x="2093" y="1713"/>
                    <a:pt x="2489" y="1567"/>
                    <a:pt x="2801" y="1308"/>
                  </a:cubicBezTo>
                  <a:cubicBezTo>
                    <a:pt x="2898" y="1203"/>
                    <a:pt x="3025" y="1153"/>
                    <a:pt x="3151" y="1153"/>
                  </a:cubicBezTo>
                  <a:cubicBezTo>
                    <a:pt x="3285" y="1153"/>
                    <a:pt x="3419" y="1209"/>
                    <a:pt x="3520" y="1317"/>
                  </a:cubicBezTo>
                  <a:cubicBezTo>
                    <a:pt x="3829" y="1572"/>
                    <a:pt x="4220" y="1713"/>
                    <a:pt x="4622" y="1713"/>
                  </a:cubicBezTo>
                  <a:lnTo>
                    <a:pt x="4629" y="1713"/>
                  </a:lnTo>
                  <a:cubicBezTo>
                    <a:pt x="5249" y="1713"/>
                    <a:pt x="5832" y="1894"/>
                    <a:pt x="6320" y="2213"/>
                  </a:cubicBezTo>
                  <a:cubicBezTo>
                    <a:pt x="6125" y="1729"/>
                    <a:pt x="5832" y="1286"/>
                    <a:pt x="5437" y="908"/>
                  </a:cubicBezTo>
                  <a:cubicBezTo>
                    <a:pt x="4819" y="301"/>
                    <a:pt x="3991" y="0"/>
                    <a:pt x="31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131" name="Google Shape;1131;p73"/>
            <p:cNvSpPr/>
            <p:nvPr/>
          </p:nvSpPr>
          <p:spPr>
            <a:xfrm>
              <a:off x="1559625" y="1887725"/>
              <a:ext cx="172250" cy="42725"/>
            </a:xfrm>
            <a:custGeom>
              <a:avLst/>
              <a:gdLst/>
              <a:ahLst/>
              <a:cxnLst/>
              <a:rect l="l" t="t" r="r" b="b"/>
              <a:pathLst>
                <a:path w="6890" h="1709" extrusionOk="0">
                  <a:moveTo>
                    <a:pt x="3448" y="1"/>
                  </a:moveTo>
                  <a:cubicBezTo>
                    <a:pt x="3015" y="291"/>
                    <a:pt x="2506" y="446"/>
                    <a:pt x="1982" y="446"/>
                  </a:cubicBezTo>
                  <a:cubicBezTo>
                    <a:pt x="1115" y="446"/>
                    <a:pt x="353" y="946"/>
                    <a:pt x="0" y="1703"/>
                  </a:cubicBezTo>
                  <a:cubicBezTo>
                    <a:pt x="0" y="1706"/>
                    <a:pt x="0" y="1708"/>
                    <a:pt x="0" y="1708"/>
                  </a:cubicBezTo>
                  <a:cubicBezTo>
                    <a:pt x="174" y="1582"/>
                    <a:pt x="391" y="1506"/>
                    <a:pt x="624" y="1506"/>
                  </a:cubicBezTo>
                  <a:lnTo>
                    <a:pt x="2841" y="1506"/>
                  </a:lnTo>
                  <a:cubicBezTo>
                    <a:pt x="3067" y="1506"/>
                    <a:pt x="3275" y="1577"/>
                    <a:pt x="3448" y="1699"/>
                  </a:cubicBezTo>
                  <a:cubicBezTo>
                    <a:pt x="3620" y="1577"/>
                    <a:pt x="3829" y="1506"/>
                    <a:pt x="4053" y="1506"/>
                  </a:cubicBezTo>
                  <a:cubicBezTo>
                    <a:pt x="4053" y="1506"/>
                    <a:pt x="6380" y="1508"/>
                    <a:pt x="6432" y="1513"/>
                  </a:cubicBezTo>
                  <a:cubicBezTo>
                    <a:pt x="6599" y="1530"/>
                    <a:pt x="6754" y="1587"/>
                    <a:pt x="6889" y="1675"/>
                  </a:cubicBezTo>
                  <a:cubicBezTo>
                    <a:pt x="6527" y="934"/>
                    <a:pt x="5775" y="446"/>
                    <a:pt x="4922" y="446"/>
                  </a:cubicBezTo>
                  <a:lnTo>
                    <a:pt x="4915" y="446"/>
                  </a:lnTo>
                  <a:cubicBezTo>
                    <a:pt x="4391" y="446"/>
                    <a:pt x="3879" y="291"/>
                    <a:pt x="34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1132" name="Google Shape;1132;p73"/>
          <p:cNvGrpSpPr/>
          <p:nvPr/>
        </p:nvGrpSpPr>
        <p:grpSpPr>
          <a:xfrm>
            <a:off x="2491420" y="2029950"/>
            <a:ext cx="347625" cy="381025"/>
            <a:chOff x="2033850" y="1833500"/>
            <a:chExt cx="347625" cy="381025"/>
          </a:xfrm>
        </p:grpSpPr>
        <p:sp>
          <p:nvSpPr>
            <p:cNvPr id="1133" name="Google Shape;1133;p73"/>
            <p:cNvSpPr/>
            <p:nvPr/>
          </p:nvSpPr>
          <p:spPr>
            <a:xfrm>
              <a:off x="2033850" y="2115800"/>
              <a:ext cx="347625" cy="98725"/>
            </a:xfrm>
            <a:custGeom>
              <a:avLst/>
              <a:gdLst/>
              <a:ahLst/>
              <a:cxnLst/>
              <a:rect l="l" t="t" r="r" b="b"/>
              <a:pathLst>
                <a:path w="13905" h="3949" extrusionOk="0">
                  <a:moveTo>
                    <a:pt x="8892" y="0"/>
                  </a:moveTo>
                  <a:lnTo>
                    <a:pt x="11737" y="2589"/>
                  </a:lnTo>
                  <a:cubicBezTo>
                    <a:pt x="11842" y="2684"/>
                    <a:pt x="11894" y="2822"/>
                    <a:pt x="11880" y="2965"/>
                  </a:cubicBezTo>
                  <a:cubicBezTo>
                    <a:pt x="11866" y="3105"/>
                    <a:pt x="11787" y="3231"/>
                    <a:pt x="11666" y="3303"/>
                  </a:cubicBezTo>
                  <a:lnTo>
                    <a:pt x="10782" y="3829"/>
                  </a:lnTo>
                  <a:lnTo>
                    <a:pt x="10782" y="3939"/>
                  </a:lnTo>
                  <a:lnTo>
                    <a:pt x="9887" y="3939"/>
                  </a:lnTo>
                  <a:lnTo>
                    <a:pt x="9887" y="3577"/>
                  </a:lnTo>
                  <a:cubicBezTo>
                    <a:pt x="9885" y="3417"/>
                    <a:pt x="9968" y="3272"/>
                    <a:pt x="10104" y="3191"/>
                  </a:cubicBezTo>
                  <a:lnTo>
                    <a:pt x="10689" y="2843"/>
                  </a:lnTo>
                  <a:lnTo>
                    <a:pt x="8796" y="1122"/>
                  </a:lnTo>
                  <a:lnTo>
                    <a:pt x="8796" y="3939"/>
                  </a:lnTo>
                  <a:lnTo>
                    <a:pt x="7903" y="3939"/>
                  </a:lnTo>
                  <a:lnTo>
                    <a:pt x="7903" y="122"/>
                  </a:lnTo>
                  <a:cubicBezTo>
                    <a:pt x="7630" y="161"/>
                    <a:pt x="7332" y="181"/>
                    <a:pt x="7034" y="181"/>
                  </a:cubicBezTo>
                  <a:cubicBezTo>
                    <a:pt x="6737" y="181"/>
                    <a:pt x="6439" y="161"/>
                    <a:pt x="6165" y="122"/>
                  </a:cubicBezTo>
                  <a:lnTo>
                    <a:pt x="6165" y="3939"/>
                  </a:lnTo>
                  <a:lnTo>
                    <a:pt x="5270" y="3939"/>
                  </a:lnTo>
                  <a:lnTo>
                    <a:pt x="5270" y="1122"/>
                  </a:lnTo>
                  <a:lnTo>
                    <a:pt x="3379" y="2843"/>
                  </a:lnTo>
                  <a:lnTo>
                    <a:pt x="3963" y="3191"/>
                  </a:lnTo>
                  <a:cubicBezTo>
                    <a:pt x="4098" y="3272"/>
                    <a:pt x="4182" y="3417"/>
                    <a:pt x="4182" y="3577"/>
                  </a:cubicBezTo>
                  <a:lnTo>
                    <a:pt x="4182" y="3939"/>
                  </a:lnTo>
                  <a:lnTo>
                    <a:pt x="3286" y="3939"/>
                  </a:lnTo>
                  <a:lnTo>
                    <a:pt x="3286" y="3829"/>
                  </a:lnTo>
                  <a:lnTo>
                    <a:pt x="2403" y="3303"/>
                  </a:lnTo>
                  <a:cubicBezTo>
                    <a:pt x="2281" y="3231"/>
                    <a:pt x="2200" y="3105"/>
                    <a:pt x="2186" y="2965"/>
                  </a:cubicBezTo>
                  <a:cubicBezTo>
                    <a:pt x="2172" y="2822"/>
                    <a:pt x="2227" y="2684"/>
                    <a:pt x="2331" y="2589"/>
                  </a:cubicBezTo>
                  <a:lnTo>
                    <a:pt x="5175" y="0"/>
                  </a:lnTo>
                  <a:lnTo>
                    <a:pt x="5175" y="0"/>
                  </a:lnTo>
                  <a:cubicBezTo>
                    <a:pt x="2912" y="488"/>
                    <a:pt x="0" y="905"/>
                    <a:pt x="191" y="3939"/>
                  </a:cubicBezTo>
                  <a:cubicBezTo>
                    <a:pt x="595" y="3946"/>
                    <a:pt x="2007" y="3948"/>
                    <a:pt x="3790" y="3948"/>
                  </a:cubicBezTo>
                  <a:cubicBezTo>
                    <a:pt x="7358" y="3948"/>
                    <a:pt x="12415" y="3939"/>
                    <a:pt x="13876" y="3939"/>
                  </a:cubicBezTo>
                  <a:cubicBezTo>
                    <a:pt x="13904" y="2619"/>
                    <a:pt x="13140" y="1515"/>
                    <a:pt x="12023" y="874"/>
                  </a:cubicBezTo>
                  <a:cubicBezTo>
                    <a:pt x="11387" y="526"/>
                    <a:pt x="9506" y="122"/>
                    <a:pt x="88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134" name="Google Shape;1134;p73"/>
            <p:cNvSpPr/>
            <p:nvPr/>
          </p:nvSpPr>
          <p:spPr>
            <a:xfrm>
              <a:off x="2219150" y="1833500"/>
              <a:ext cx="72650" cy="68125"/>
            </a:xfrm>
            <a:custGeom>
              <a:avLst/>
              <a:gdLst/>
              <a:ahLst/>
              <a:cxnLst/>
              <a:rect l="l" t="t" r="r" b="b"/>
              <a:pathLst>
                <a:path w="2906" h="2725" extrusionOk="0">
                  <a:moveTo>
                    <a:pt x="1" y="1"/>
                  </a:moveTo>
                  <a:lnTo>
                    <a:pt x="1" y="1829"/>
                  </a:lnTo>
                  <a:cubicBezTo>
                    <a:pt x="1" y="2236"/>
                    <a:pt x="334" y="2567"/>
                    <a:pt x="741" y="2567"/>
                  </a:cubicBezTo>
                  <a:lnTo>
                    <a:pt x="2182" y="2567"/>
                  </a:lnTo>
                  <a:cubicBezTo>
                    <a:pt x="2442" y="2567"/>
                    <a:pt x="2685" y="2625"/>
                    <a:pt x="2906" y="2725"/>
                  </a:cubicBezTo>
                  <a:cubicBezTo>
                    <a:pt x="2735" y="2036"/>
                    <a:pt x="2365" y="1398"/>
                    <a:pt x="1854" y="908"/>
                  </a:cubicBezTo>
                  <a:cubicBezTo>
                    <a:pt x="1325" y="401"/>
                    <a:pt x="691" y="9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135" name="Google Shape;1135;p73"/>
            <p:cNvSpPr/>
            <p:nvPr/>
          </p:nvSpPr>
          <p:spPr>
            <a:xfrm>
              <a:off x="2124975" y="1833550"/>
              <a:ext cx="71875" cy="68125"/>
            </a:xfrm>
            <a:custGeom>
              <a:avLst/>
              <a:gdLst/>
              <a:ahLst/>
              <a:cxnLst/>
              <a:rect l="l" t="t" r="r" b="b"/>
              <a:pathLst>
                <a:path w="2875" h="2725" extrusionOk="0">
                  <a:moveTo>
                    <a:pt x="2875" y="1"/>
                  </a:moveTo>
                  <a:cubicBezTo>
                    <a:pt x="2194" y="96"/>
                    <a:pt x="1570" y="403"/>
                    <a:pt x="1049" y="906"/>
                  </a:cubicBezTo>
                  <a:cubicBezTo>
                    <a:pt x="537" y="1396"/>
                    <a:pt x="170" y="2034"/>
                    <a:pt x="1" y="2725"/>
                  </a:cubicBezTo>
                  <a:cubicBezTo>
                    <a:pt x="222" y="2623"/>
                    <a:pt x="470" y="2565"/>
                    <a:pt x="727" y="2565"/>
                  </a:cubicBezTo>
                  <a:lnTo>
                    <a:pt x="2134" y="2565"/>
                  </a:lnTo>
                  <a:cubicBezTo>
                    <a:pt x="2542" y="2565"/>
                    <a:pt x="2875" y="2234"/>
                    <a:pt x="2875" y="1827"/>
                  </a:cubicBezTo>
                  <a:lnTo>
                    <a:pt x="28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136" name="Google Shape;1136;p73"/>
            <p:cNvSpPr/>
            <p:nvPr/>
          </p:nvSpPr>
          <p:spPr>
            <a:xfrm>
              <a:off x="2121600" y="1907250"/>
              <a:ext cx="174550" cy="190700"/>
            </a:xfrm>
            <a:custGeom>
              <a:avLst/>
              <a:gdLst/>
              <a:ahLst/>
              <a:cxnLst/>
              <a:rect l="l" t="t" r="r" b="b"/>
              <a:pathLst>
                <a:path w="6982" h="7628" extrusionOk="0">
                  <a:moveTo>
                    <a:pt x="2250" y="2003"/>
                  </a:moveTo>
                  <a:cubicBezTo>
                    <a:pt x="2498" y="2003"/>
                    <a:pt x="2698" y="2203"/>
                    <a:pt x="2698" y="2449"/>
                  </a:cubicBezTo>
                  <a:lnTo>
                    <a:pt x="2698" y="2963"/>
                  </a:lnTo>
                  <a:cubicBezTo>
                    <a:pt x="2698" y="3211"/>
                    <a:pt x="2498" y="3411"/>
                    <a:pt x="2250" y="3411"/>
                  </a:cubicBezTo>
                  <a:cubicBezTo>
                    <a:pt x="2003" y="3411"/>
                    <a:pt x="1803" y="3211"/>
                    <a:pt x="1803" y="2963"/>
                  </a:cubicBezTo>
                  <a:lnTo>
                    <a:pt x="1803" y="2449"/>
                  </a:lnTo>
                  <a:cubicBezTo>
                    <a:pt x="1803" y="2203"/>
                    <a:pt x="2003" y="2003"/>
                    <a:pt x="2250" y="2003"/>
                  </a:cubicBezTo>
                  <a:close/>
                  <a:moveTo>
                    <a:pt x="4698" y="2003"/>
                  </a:moveTo>
                  <a:cubicBezTo>
                    <a:pt x="4946" y="2003"/>
                    <a:pt x="5146" y="2203"/>
                    <a:pt x="5146" y="2449"/>
                  </a:cubicBezTo>
                  <a:lnTo>
                    <a:pt x="5146" y="2963"/>
                  </a:lnTo>
                  <a:cubicBezTo>
                    <a:pt x="5146" y="3211"/>
                    <a:pt x="4946" y="3411"/>
                    <a:pt x="4698" y="3411"/>
                  </a:cubicBezTo>
                  <a:cubicBezTo>
                    <a:pt x="4453" y="3411"/>
                    <a:pt x="4253" y="3211"/>
                    <a:pt x="4253" y="2963"/>
                  </a:cubicBezTo>
                  <a:lnTo>
                    <a:pt x="4253" y="2449"/>
                  </a:lnTo>
                  <a:cubicBezTo>
                    <a:pt x="4253" y="2203"/>
                    <a:pt x="4453" y="2003"/>
                    <a:pt x="4698" y="2003"/>
                  </a:cubicBezTo>
                  <a:close/>
                  <a:moveTo>
                    <a:pt x="4038" y="4493"/>
                  </a:moveTo>
                  <a:cubicBezTo>
                    <a:pt x="4178" y="4493"/>
                    <a:pt x="4316" y="4559"/>
                    <a:pt x="4403" y="4682"/>
                  </a:cubicBezTo>
                  <a:cubicBezTo>
                    <a:pt x="4546" y="4882"/>
                    <a:pt x="4498" y="5161"/>
                    <a:pt x="4298" y="5304"/>
                  </a:cubicBezTo>
                  <a:cubicBezTo>
                    <a:pt x="4032" y="5494"/>
                    <a:pt x="3753" y="5587"/>
                    <a:pt x="3474" y="5587"/>
                  </a:cubicBezTo>
                  <a:cubicBezTo>
                    <a:pt x="3196" y="5587"/>
                    <a:pt x="2917" y="5494"/>
                    <a:pt x="2653" y="5304"/>
                  </a:cubicBezTo>
                  <a:cubicBezTo>
                    <a:pt x="2450" y="5161"/>
                    <a:pt x="2403" y="4882"/>
                    <a:pt x="2546" y="4682"/>
                  </a:cubicBezTo>
                  <a:cubicBezTo>
                    <a:pt x="2633" y="4559"/>
                    <a:pt x="2772" y="4493"/>
                    <a:pt x="2912" y="4493"/>
                  </a:cubicBezTo>
                  <a:cubicBezTo>
                    <a:pt x="3002" y="4493"/>
                    <a:pt x="3092" y="4519"/>
                    <a:pt x="3170" y="4575"/>
                  </a:cubicBezTo>
                  <a:cubicBezTo>
                    <a:pt x="3279" y="4654"/>
                    <a:pt x="3377" y="4693"/>
                    <a:pt x="3474" y="4693"/>
                  </a:cubicBezTo>
                  <a:cubicBezTo>
                    <a:pt x="3572" y="4693"/>
                    <a:pt x="3670" y="4654"/>
                    <a:pt x="3779" y="4575"/>
                  </a:cubicBezTo>
                  <a:cubicBezTo>
                    <a:pt x="3858" y="4519"/>
                    <a:pt x="3948" y="4493"/>
                    <a:pt x="4038" y="4493"/>
                  </a:cubicBezTo>
                  <a:close/>
                  <a:moveTo>
                    <a:pt x="3455" y="1"/>
                  </a:moveTo>
                  <a:cubicBezTo>
                    <a:pt x="3158" y="315"/>
                    <a:pt x="2736" y="513"/>
                    <a:pt x="2269" y="513"/>
                  </a:cubicBezTo>
                  <a:lnTo>
                    <a:pt x="862" y="513"/>
                  </a:lnTo>
                  <a:cubicBezTo>
                    <a:pt x="861" y="513"/>
                    <a:pt x="859" y="513"/>
                    <a:pt x="858" y="513"/>
                  </a:cubicBezTo>
                  <a:cubicBezTo>
                    <a:pt x="391" y="513"/>
                    <a:pt x="0" y="900"/>
                    <a:pt x="10" y="1360"/>
                  </a:cubicBezTo>
                  <a:cubicBezTo>
                    <a:pt x="10" y="2458"/>
                    <a:pt x="17" y="3632"/>
                    <a:pt x="93" y="4294"/>
                  </a:cubicBezTo>
                  <a:cubicBezTo>
                    <a:pt x="231" y="5082"/>
                    <a:pt x="624" y="5818"/>
                    <a:pt x="1200" y="6371"/>
                  </a:cubicBezTo>
                  <a:cubicBezTo>
                    <a:pt x="1481" y="6640"/>
                    <a:pt x="1791" y="6854"/>
                    <a:pt x="2122" y="7009"/>
                  </a:cubicBezTo>
                  <a:lnTo>
                    <a:pt x="2122" y="7387"/>
                  </a:lnTo>
                  <a:cubicBezTo>
                    <a:pt x="2481" y="7590"/>
                    <a:pt x="3141" y="7616"/>
                    <a:pt x="3524" y="7628"/>
                  </a:cubicBezTo>
                  <a:cubicBezTo>
                    <a:pt x="3877" y="7623"/>
                    <a:pt x="4496" y="7580"/>
                    <a:pt x="4846" y="7428"/>
                  </a:cubicBezTo>
                  <a:lnTo>
                    <a:pt x="4846" y="7004"/>
                  </a:lnTo>
                  <a:cubicBezTo>
                    <a:pt x="5174" y="6852"/>
                    <a:pt x="5482" y="6640"/>
                    <a:pt x="5760" y="6373"/>
                  </a:cubicBezTo>
                  <a:cubicBezTo>
                    <a:pt x="6337" y="5820"/>
                    <a:pt x="6727" y="5080"/>
                    <a:pt x="6860" y="4292"/>
                  </a:cubicBezTo>
                  <a:cubicBezTo>
                    <a:pt x="6982" y="3354"/>
                    <a:pt x="6925" y="2711"/>
                    <a:pt x="6925" y="1372"/>
                  </a:cubicBezTo>
                  <a:cubicBezTo>
                    <a:pt x="6927" y="907"/>
                    <a:pt x="6553" y="513"/>
                    <a:pt x="6088" y="513"/>
                  </a:cubicBezTo>
                  <a:cubicBezTo>
                    <a:pt x="6087" y="513"/>
                    <a:pt x="6086" y="513"/>
                    <a:pt x="6084" y="513"/>
                  </a:cubicBezTo>
                  <a:lnTo>
                    <a:pt x="4643" y="513"/>
                  </a:lnTo>
                  <a:cubicBezTo>
                    <a:pt x="4177" y="513"/>
                    <a:pt x="3755" y="315"/>
                    <a:pt x="34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137" name="Google Shape;1137;p73"/>
            <p:cNvSpPr/>
            <p:nvPr/>
          </p:nvSpPr>
          <p:spPr>
            <a:xfrm>
              <a:off x="2069275" y="1932800"/>
              <a:ext cx="31450" cy="72350"/>
            </a:xfrm>
            <a:custGeom>
              <a:avLst/>
              <a:gdLst/>
              <a:ahLst/>
              <a:cxnLst/>
              <a:rect l="l" t="t" r="r" b="b"/>
              <a:pathLst>
                <a:path w="1258" h="2894" extrusionOk="0">
                  <a:moveTo>
                    <a:pt x="1210" y="0"/>
                  </a:moveTo>
                  <a:cubicBezTo>
                    <a:pt x="524" y="122"/>
                    <a:pt x="0" y="722"/>
                    <a:pt x="0" y="1443"/>
                  </a:cubicBezTo>
                  <a:cubicBezTo>
                    <a:pt x="0" y="2182"/>
                    <a:pt x="548" y="2793"/>
                    <a:pt x="1257" y="2894"/>
                  </a:cubicBezTo>
                  <a:cubicBezTo>
                    <a:pt x="1212" y="2146"/>
                    <a:pt x="1207" y="1079"/>
                    <a:pt x="12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138" name="Google Shape;1138;p73"/>
            <p:cNvSpPr/>
            <p:nvPr/>
          </p:nvSpPr>
          <p:spPr>
            <a:xfrm>
              <a:off x="2316675" y="1932500"/>
              <a:ext cx="32825" cy="72825"/>
            </a:xfrm>
            <a:custGeom>
              <a:avLst/>
              <a:gdLst/>
              <a:ahLst/>
              <a:cxnLst/>
              <a:rect l="l" t="t" r="r" b="b"/>
              <a:pathLst>
                <a:path w="1313" h="2913" extrusionOk="0">
                  <a:moveTo>
                    <a:pt x="19" y="0"/>
                  </a:moveTo>
                  <a:cubicBezTo>
                    <a:pt x="17" y="1274"/>
                    <a:pt x="15" y="2729"/>
                    <a:pt x="0" y="2913"/>
                  </a:cubicBezTo>
                  <a:cubicBezTo>
                    <a:pt x="736" y="2836"/>
                    <a:pt x="1312" y="2213"/>
                    <a:pt x="1312" y="1455"/>
                  </a:cubicBezTo>
                  <a:cubicBezTo>
                    <a:pt x="1312" y="705"/>
                    <a:pt x="748" y="86"/>
                    <a:pt x="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1139" name="Google Shape;1139;p73"/>
          <p:cNvGrpSpPr/>
          <p:nvPr/>
        </p:nvGrpSpPr>
        <p:grpSpPr>
          <a:xfrm>
            <a:off x="3256470" y="2055913"/>
            <a:ext cx="381000" cy="329100"/>
            <a:chOff x="3077475" y="1866550"/>
            <a:chExt cx="381000" cy="329100"/>
          </a:xfrm>
        </p:grpSpPr>
        <p:sp>
          <p:nvSpPr>
            <p:cNvPr id="1140" name="Google Shape;1140;p73"/>
            <p:cNvSpPr/>
            <p:nvPr/>
          </p:nvSpPr>
          <p:spPr>
            <a:xfrm>
              <a:off x="3077650" y="1930600"/>
              <a:ext cx="162775" cy="198850"/>
            </a:xfrm>
            <a:custGeom>
              <a:avLst/>
              <a:gdLst/>
              <a:ahLst/>
              <a:cxnLst/>
              <a:rect l="l" t="t" r="r" b="b"/>
              <a:pathLst>
                <a:path w="6511" h="7954" extrusionOk="0">
                  <a:moveTo>
                    <a:pt x="3777" y="0"/>
                  </a:moveTo>
                  <a:cubicBezTo>
                    <a:pt x="3739" y="129"/>
                    <a:pt x="3717" y="265"/>
                    <a:pt x="3717" y="407"/>
                  </a:cubicBezTo>
                  <a:lnTo>
                    <a:pt x="3717" y="1834"/>
                  </a:lnTo>
                  <a:cubicBezTo>
                    <a:pt x="3717" y="2079"/>
                    <a:pt x="3917" y="2279"/>
                    <a:pt x="4163" y="2279"/>
                  </a:cubicBezTo>
                  <a:lnTo>
                    <a:pt x="4668" y="2279"/>
                  </a:lnTo>
                  <a:lnTo>
                    <a:pt x="4668" y="2531"/>
                  </a:lnTo>
                  <a:lnTo>
                    <a:pt x="3248" y="3239"/>
                  </a:lnTo>
                  <a:lnTo>
                    <a:pt x="1832" y="2531"/>
                  </a:lnTo>
                  <a:lnTo>
                    <a:pt x="1832" y="2279"/>
                  </a:lnTo>
                  <a:lnTo>
                    <a:pt x="2346" y="2279"/>
                  </a:lnTo>
                  <a:cubicBezTo>
                    <a:pt x="2593" y="2279"/>
                    <a:pt x="2794" y="2079"/>
                    <a:pt x="2794" y="1834"/>
                  </a:cubicBezTo>
                  <a:lnTo>
                    <a:pt x="2794" y="407"/>
                  </a:lnTo>
                  <a:cubicBezTo>
                    <a:pt x="2794" y="267"/>
                    <a:pt x="2772" y="131"/>
                    <a:pt x="2734" y="5"/>
                  </a:cubicBezTo>
                  <a:cubicBezTo>
                    <a:pt x="2382" y="326"/>
                    <a:pt x="1910" y="522"/>
                    <a:pt x="1396" y="522"/>
                  </a:cubicBezTo>
                  <a:cubicBezTo>
                    <a:pt x="881" y="522"/>
                    <a:pt x="412" y="326"/>
                    <a:pt x="60" y="5"/>
                  </a:cubicBezTo>
                  <a:cubicBezTo>
                    <a:pt x="19" y="131"/>
                    <a:pt x="0" y="267"/>
                    <a:pt x="0" y="407"/>
                  </a:cubicBezTo>
                  <a:lnTo>
                    <a:pt x="0" y="1834"/>
                  </a:lnTo>
                  <a:cubicBezTo>
                    <a:pt x="0" y="2079"/>
                    <a:pt x="200" y="2279"/>
                    <a:pt x="446" y="2279"/>
                  </a:cubicBezTo>
                  <a:lnTo>
                    <a:pt x="936" y="2279"/>
                  </a:lnTo>
                  <a:lnTo>
                    <a:pt x="936" y="2808"/>
                  </a:lnTo>
                  <a:cubicBezTo>
                    <a:pt x="936" y="2977"/>
                    <a:pt x="1034" y="3132"/>
                    <a:pt x="1184" y="3208"/>
                  </a:cubicBezTo>
                  <a:lnTo>
                    <a:pt x="2808" y="4017"/>
                  </a:lnTo>
                  <a:lnTo>
                    <a:pt x="2808" y="4508"/>
                  </a:lnTo>
                  <a:lnTo>
                    <a:pt x="1391" y="4508"/>
                  </a:lnTo>
                  <a:cubicBezTo>
                    <a:pt x="1143" y="4508"/>
                    <a:pt x="943" y="4708"/>
                    <a:pt x="943" y="4953"/>
                  </a:cubicBezTo>
                  <a:lnTo>
                    <a:pt x="943" y="5858"/>
                  </a:lnTo>
                  <a:cubicBezTo>
                    <a:pt x="562" y="6029"/>
                    <a:pt x="296" y="6413"/>
                    <a:pt x="296" y="6858"/>
                  </a:cubicBezTo>
                  <a:cubicBezTo>
                    <a:pt x="296" y="7461"/>
                    <a:pt x="786" y="7953"/>
                    <a:pt x="1391" y="7953"/>
                  </a:cubicBezTo>
                  <a:cubicBezTo>
                    <a:pt x="1993" y="7953"/>
                    <a:pt x="2486" y="7461"/>
                    <a:pt x="2486" y="6858"/>
                  </a:cubicBezTo>
                  <a:cubicBezTo>
                    <a:pt x="2486" y="6413"/>
                    <a:pt x="2220" y="6029"/>
                    <a:pt x="1836" y="5858"/>
                  </a:cubicBezTo>
                  <a:lnTo>
                    <a:pt x="1836" y="5401"/>
                  </a:lnTo>
                  <a:lnTo>
                    <a:pt x="4675" y="5401"/>
                  </a:lnTo>
                  <a:lnTo>
                    <a:pt x="4675" y="5858"/>
                  </a:lnTo>
                  <a:cubicBezTo>
                    <a:pt x="4291" y="6029"/>
                    <a:pt x="4025" y="6413"/>
                    <a:pt x="4025" y="6858"/>
                  </a:cubicBezTo>
                  <a:cubicBezTo>
                    <a:pt x="4025" y="7461"/>
                    <a:pt x="4515" y="7953"/>
                    <a:pt x="5120" y="7953"/>
                  </a:cubicBezTo>
                  <a:cubicBezTo>
                    <a:pt x="5725" y="7953"/>
                    <a:pt x="6215" y="7461"/>
                    <a:pt x="6215" y="6858"/>
                  </a:cubicBezTo>
                  <a:cubicBezTo>
                    <a:pt x="6215" y="6413"/>
                    <a:pt x="5949" y="6029"/>
                    <a:pt x="5568" y="5858"/>
                  </a:cubicBezTo>
                  <a:lnTo>
                    <a:pt x="5568" y="4953"/>
                  </a:lnTo>
                  <a:cubicBezTo>
                    <a:pt x="5568" y="4708"/>
                    <a:pt x="5368" y="4508"/>
                    <a:pt x="5120" y="4508"/>
                  </a:cubicBezTo>
                  <a:lnTo>
                    <a:pt x="3701" y="4508"/>
                  </a:lnTo>
                  <a:lnTo>
                    <a:pt x="3701" y="4010"/>
                  </a:lnTo>
                  <a:lnTo>
                    <a:pt x="5313" y="3208"/>
                  </a:lnTo>
                  <a:cubicBezTo>
                    <a:pt x="5465" y="3132"/>
                    <a:pt x="5560" y="2977"/>
                    <a:pt x="5560" y="2808"/>
                  </a:cubicBezTo>
                  <a:lnTo>
                    <a:pt x="5560" y="2279"/>
                  </a:lnTo>
                  <a:lnTo>
                    <a:pt x="6065" y="2279"/>
                  </a:lnTo>
                  <a:cubicBezTo>
                    <a:pt x="6311" y="2279"/>
                    <a:pt x="6511" y="2079"/>
                    <a:pt x="6511" y="1834"/>
                  </a:cubicBezTo>
                  <a:lnTo>
                    <a:pt x="6511" y="407"/>
                  </a:lnTo>
                  <a:cubicBezTo>
                    <a:pt x="6511" y="269"/>
                    <a:pt x="6489" y="136"/>
                    <a:pt x="6453" y="10"/>
                  </a:cubicBezTo>
                  <a:cubicBezTo>
                    <a:pt x="6099" y="329"/>
                    <a:pt x="5632" y="522"/>
                    <a:pt x="5120" y="522"/>
                  </a:cubicBezTo>
                  <a:cubicBezTo>
                    <a:pt x="4603" y="522"/>
                    <a:pt x="4132" y="324"/>
                    <a:pt x="3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141" name="Google Shape;1141;p73"/>
            <p:cNvSpPr/>
            <p:nvPr/>
          </p:nvSpPr>
          <p:spPr>
            <a:xfrm>
              <a:off x="3085150" y="1866550"/>
              <a:ext cx="54800" cy="54775"/>
            </a:xfrm>
            <a:custGeom>
              <a:avLst/>
              <a:gdLst/>
              <a:ahLst/>
              <a:cxnLst/>
              <a:rect l="l" t="t" r="r" b="b"/>
              <a:pathLst>
                <a:path w="2192" h="2191" extrusionOk="0">
                  <a:moveTo>
                    <a:pt x="1096" y="0"/>
                  </a:moveTo>
                  <a:cubicBezTo>
                    <a:pt x="491" y="0"/>
                    <a:pt x="0" y="491"/>
                    <a:pt x="0" y="1095"/>
                  </a:cubicBezTo>
                  <a:cubicBezTo>
                    <a:pt x="0" y="1700"/>
                    <a:pt x="491" y="2191"/>
                    <a:pt x="1096" y="2191"/>
                  </a:cubicBezTo>
                  <a:cubicBezTo>
                    <a:pt x="1701" y="2191"/>
                    <a:pt x="2191" y="1700"/>
                    <a:pt x="2191" y="1095"/>
                  </a:cubicBezTo>
                  <a:cubicBezTo>
                    <a:pt x="2191" y="491"/>
                    <a:pt x="1701" y="0"/>
                    <a:pt x="10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142" name="Google Shape;1142;p73"/>
            <p:cNvSpPr/>
            <p:nvPr/>
          </p:nvSpPr>
          <p:spPr>
            <a:xfrm>
              <a:off x="3178250" y="1866550"/>
              <a:ext cx="54800" cy="54775"/>
            </a:xfrm>
            <a:custGeom>
              <a:avLst/>
              <a:gdLst/>
              <a:ahLst/>
              <a:cxnLst/>
              <a:rect l="l" t="t" r="r" b="b"/>
              <a:pathLst>
                <a:path w="2192" h="2191" extrusionOk="0">
                  <a:moveTo>
                    <a:pt x="1096" y="0"/>
                  </a:moveTo>
                  <a:cubicBezTo>
                    <a:pt x="491" y="0"/>
                    <a:pt x="1" y="491"/>
                    <a:pt x="1" y="1095"/>
                  </a:cubicBezTo>
                  <a:cubicBezTo>
                    <a:pt x="1" y="1700"/>
                    <a:pt x="491" y="2191"/>
                    <a:pt x="1096" y="2191"/>
                  </a:cubicBezTo>
                  <a:cubicBezTo>
                    <a:pt x="1701" y="2191"/>
                    <a:pt x="2191" y="1700"/>
                    <a:pt x="2191" y="1095"/>
                  </a:cubicBezTo>
                  <a:cubicBezTo>
                    <a:pt x="2191" y="491"/>
                    <a:pt x="1701" y="0"/>
                    <a:pt x="10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143" name="Google Shape;1143;p73"/>
            <p:cNvSpPr/>
            <p:nvPr/>
          </p:nvSpPr>
          <p:spPr>
            <a:xfrm>
              <a:off x="3302900" y="1866550"/>
              <a:ext cx="54800" cy="54775"/>
            </a:xfrm>
            <a:custGeom>
              <a:avLst/>
              <a:gdLst/>
              <a:ahLst/>
              <a:cxnLst/>
              <a:rect l="l" t="t" r="r" b="b"/>
              <a:pathLst>
                <a:path w="2192" h="2191" extrusionOk="0">
                  <a:moveTo>
                    <a:pt x="1096" y="0"/>
                  </a:moveTo>
                  <a:cubicBezTo>
                    <a:pt x="491" y="0"/>
                    <a:pt x="1" y="491"/>
                    <a:pt x="1" y="1095"/>
                  </a:cubicBezTo>
                  <a:cubicBezTo>
                    <a:pt x="1" y="1700"/>
                    <a:pt x="491" y="2191"/>
                    <a:pt x="1096" y="2191"/>
                  </a:cubicBezTo>
                  <a:cubicBezTo>
                    <a:pt x="1701" y="2191"/>
                    <a:pt x="2192" y="1700"/>
                    <a:pt x="2192" y="1095"/>
                  </a:cubicBezTo>
                  <a:cubicBezTo>
                    <a:pt x="2192" y="491"/>
                    <a:pt x="1701" y="0"/>
                    <a:pt x="10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144" name="Google Shape;1144;p73"/>
            <p:cNvSpPr/>
            <p:nvPr/>
          </p:nvSpPr>
          <p:spPr>
            <a:xfrm>
              <a:off x="3396125" y="1866550"/>
              <a:ext cx="54800" cy="54775"/>
            </a:xfrm>
            <a:custGeom>
              <a:avLst/>
              <a:gdLst/>
              <a:ahLst/>
              <a:cxnLst/>
              <a:rect l="l" t="t" r="r" b="b"/>
              <a:pathLst>
                <a:path w="2192" h="2191" extrusionOk="0">
                  <a:moveTo>
                    <a:pt x="1096" y="0"/>
                  </a:moveTo>
                  <a:cubicBezTo>
                    <a:pt x="491" y="0"/>
                    <a:pt x="1" y="491"/>
                    <a:pt x="1" y="1095"/>
                  </a:cubicBezTo>
                  <a:cubicBezTo>
                    <a:pt x="1" y="1700"/>
                    <a:pt x="491" y="2191"/>
                    <a:pt x="1096" y="2191"/>
                  </a:cubicBezTo>
                  <a:cubicBezTo>
                    <a:pt x="1701" y="2191"/>
                    <a:pt x="2192" y="1700"/>
                    <a:pt x="2192" y="1095"/>
                  </a:cubicBezTo>
                  <a:cubicBezTo>
                    <a:pt x="2192" y="491"/>
                    <a:pt x="1701" y="0"/>
                    <a:pt x="10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145" name="Google Shape;1145;p73"/>
            <p:cNvSpPr/>
            <p:nvPr/>
          </p:nvSpPr>
          <p:spPr>
            <a:xfrm>
              <a:off x="3077475" y="2138775"/>
              <a:ext cx="69850" cy="56875"/>
            </a:xfrm>
            <a:custGeom>
              <a:avLst/>
              <a:gdLst/>
              <a:ahLst/>
              <a:cxnLst/>
              <a:rect l="l" t="t" r="r" b="b"/>
              <a:pathLst>
                <a:path w="2794" h="2275" extrusionOk="0">
                  <a:moveTo>
                    <a:pt x="60" y="0"/>
                  </a:moveTo>
                  <a:cubicBezTo>
                    <a:pt x="22" y="129"/>
                    <a:pt x="0" y="262"/>
                    <a:pt x="0" y="403"/>
                  </a:cubicBezTo>
                  <a:lnTo>
                    <a:pt x="0" y="1829"/>
                  </a:lnTo>
                  <a:cubicBezTo>
                    <a:pt x="0" y="2077"/>
                    <a:pt x="200" y="2274"/>
                    <a:pt x="448" y="2274"/>
                  </a:cubicBezTo>
                  <a:lnTo>
                    <a:pt x="2348" y="2274"/>
                  </a:lnTo>
                  <a:cubicBezTo>
                    <a:pt x="2593" y="2274"/>
                    <a:pt x="2793" y="2077"/>
                    <a:pt x="2793" y="1829"/>
                  </a:cubicBezTo>
                  <a:lnTo>
                    <a:pt x="2793" y="403"/>
                  </a:lnTo>
                  <a:cubicBezTo>
                    <a:pt x="2793" y="262"/>
                    <a:pt x="2772" y="129"/>
                    <a:pt x="2734" y="0"/>
                  </a:cubicBezTo>
                  <a:cubicBezTo>
                    <a:pt x="2381" y="322"/>
                    <a:pt x="1912" y="519"/>
                    <a:pt x="1398" y="519"/>
                  </a:cubicBezTo>
                  <a:cubicBezTo>
                    <a:pt x="884" y="519"/>
                    <a:pt x="412" y="322"/>
                    <a:pt x="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146" name="Google Shape;1146;p73"/>
            <p:cNvSpPr/>
            <p:nvPr/>
          </p:nvSpPr>
          <p:spPr>
            <a:xfrm>
              <a:off x="3170700" y="2138775"/>
              <a:ext cx="69900" cy="56875"/>
            </a:xfrm>
            <a:custGeom>
              <a:avLst/>
              <a:gdLst/>
              <a:ahLst/>
              <a:cxnLst/>
              <a:rect l="l" t="t" r="r" b="b"/>
              <a:pathLst>
                <a:path w="2796" h="2275" extrusionOk="0">
                  <a:moveTo>
                    <a:pt x="60" y="0"/>
                  </a:moveTo>
                  <a:cubicBezTo>
                    <a:pt x="22" y="129"/>
                    <a:pt x="0" y="262"/>
                    <a:pt x="0" y="403"/>
                  </a:cubicBezTo>
                  <a:lnTo>
                    <a:pt x="0" y="1829"/>
                  </a:lnTo>
                  <a:cubicBezTo>
                    <a:pt x="0" y="2077"/>
                    <a:pt x="200" y="2274"/>
                    <a:pt x="448" y="2274"/>
                  </a:cubicBezTo>
                  <a:lnTo>
                    <a:pt x="2348" y="2274"/>
                  </a:lnTo>
                  <a:cubicBezTo>
                    <a:pt x="2596" y="2274"/>
                    <a:pt x="2796" y="2077"/>
                    <a:pt x="2796" y="1829"/>
                  </a:cubicBezTo>
                  <a:lnTo>
                    <a:pt x="2796" y="403"/>
                  </a:lnTo>
                  <a:cubicBezTo>
                    <a:pt x="2796" y="262"/>
                    <a:pt x="2774" y="129"/>
                    <a:pt x="2736" y="0"/>
                  </a:cubicBezTo>
                  <a:cubicBezTo>
                    <a:pt x="2381" y="322"/>
                    <a:pt x="1912" y="519"/>
                    <a:pt x="1398" y="519"/>
                  </a:cubicBezTo>
                  <a:cubicBezTo>
                    <a:pt x="884" y="519"/>
                    <a:pt x="415" y="322"/>
                    <a:pt x="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147" name="Google Shape;1147;p73"/>
            <p:cNvSpPr/>
            <p:nvPr/>
          </p:nvSpPr>
          <p:spPr>
            <a:xfrm>
              <a:off x="3295350" y="1930725"/>
              <a:ext cx="163125" cy="198725"/>
            </a:xfrm>
            <a:custGeom>
              <a:avLst/>
              <a:gdLst/>
              <a:ahLst/>
              <a:cxnLst/>
              <a:rect l="l" t="t" r="r" b="b"/>
              <a:pathLst>
                <a:path w="6525" h="7949" extrusionOk="0">
                  <a:moveTo>
                    <a:pt x="60" y="0"/>
                  </a:moveTo>
                  <a:cubicBezTo>
                    <a:pt x="22" y="126"/>
                    <a:pt x="0" y="262"/>
                    <a:pt x="0" y="402"/>
                  </a:cubicBezTo>
                  <a:lnTo>
                    <a:pt x="0" y="1829"/>
                  </a:lnTo>
                  <a:cubicBezTo>
                    <a:pt x="0" y="2074"/>
                    <a:pt x="200" y="2274"/>
                    <a:pt x="448" y="2274"/>
                  </a:cubicBezTo>
                  <a:lnTo>
                    <a:pt x="953" y="2274"/>
                  </a:lnTo>
                  <a:lnTo>
                    <a:pt x="953" y="2803"/>
                  </a:lnTo>
                  <a:cubicBezTo>
                    <a:pt x="953" y="2972"/>
                    <a:pt x="1048" y="3127"/>
                    <a:pt x="1198" y="3203"/>
                  </a:cubicBezTo>
                  <a:lnTo>
                    <a:pt x="2817" y="4010"/>
                  </a:lnTo>
                  <a:lnTo>
                    <a:pt x="2817" y="5853"/>
                  </a:lnTo>
                  <a:cubicBezTo>
                    <a:pt x="2434" y="6024"/>
                    <a:pt x="2167" y="6408"/>
                    <a:pt x="2167" y="6853"/>
                  </a:cubicBezTo>
                  <a:cubicBezTo>
                    <a:pt x="2167" y="7456"/>
                    <a:pt x="2660" y="7948"/>
                    <a:pt x="3263" y="7948"/>
                  </a:cubicBezTo>
                  <a:cubicBezTo>
                    <a:pt x="3868" y="7948"/>
                    <a:pt x="4358" y="7456"/>
                    <a:pt x="4358" y="6853"/>
                  </a:cubicBezTo>
                  <a:cubicBezTo>
                    <a:pt x="4358" y="6408"/>
                    <a:pt x="4091" y="6024"/>
                    <a:pt x="3710" y="5853"/>
                  </a:cubicBezTo>
                  <a:lnTo>
                    <a:pt x="3710" y="4010"/>
                  </a:lnTo>
                  <a:lnTo>
                    <a:pt x="5327" y="3203"/>
                  </a:lnTo>
                  <a:cubicBezTo>
                    <a:pt x="5480" y="3127"/>
                    <a:pt x="5575" y="2972"/>
                    <a:pt x="5575" y="2803"/>
                  </a:cubicBezTo>
                  <a:lnTo>
                    <a:pt x="5575" y="2274"/>
                  </a:lnTo>
                  <a:lnTo>
                    <a:pt x="6080" y="2274"/>
                  </a:lnTo>
                  <a:cubicBezTo>
                    <a:pt x="6325" y="2274"/>
                    <a:pt x="6525" y="2074"/>
                    <a:pt x="6525" y="1829"/>
                  </a:cubicBezTo>
                  <a:lnTo>
                    <a:pt x="6525" y="402"/>
                  </a:lnTo>
                  <a:cubicBezTo>
                    <a:pt x="6525" y="262"/>
                    <a:pt x="6504" y="126"/>
                    <a:pt x="6465" y="0"/>
                  </a:cubicBezTo>
                  <a:cubicBezTo>
                    <a:pt x="6113" y="321"/>
                    <a:pt x="5642" y="517"/>
                    <a:pt x="5127" y="517"/>
                  </a:cubicBezTo>
                  <a:cubicBezTo>
                    <a:pt x="4613" y="517"/>
                    <a:pt x="4144" y="321"/>
                    <a:pt x="3791" y="0"/>
                  </a:cubicBezTo>
                  <a:cubicBezTo>
                    <a:pt x="3753" y="126"/>
                    <a:pt x="3732" y="262"/>
                    <a:pt x="3732" y="402"/>
                  </a:cubicBezTo>
                  <a:lnTo>
                    <a:pt x="3732" y="1829"/>
                  </a:lnTo>
                  <a:cubicBezTo>
                    <a:pt x="3732" y="2074"/>
                    <a:pt x="3932" y="2274"/>
                    <a:pt x="4177" y="2274"/>
                  </a:cubicBezTo>
                  <a:lnTo>
                    <a:pt x="4682" y="2274"/>
                  </a:lnTo>
                  <a:lnTo>
                    <a:pt x="4682" y="2526"/>
                  </a:lnTo>
                  <a:lnTo>
                    <a:pt x="3263" y="3234"/>
                  </a:lnTo>
                  <a:lnTo>
                    <a:pt x="1846" y="2526"/>
                  </a:lnTo>
                  <a:lnTo>
                    <a:pt x="1846" y="2274"/>
                  </a:lnTo>
                  <a:lnTo>
                    <a:pt x="2348" y="2274"/>
                  </a:lnTo>
                  <a:cubicBezTo>
                    <a:pt x="2596" y="2274"/>
                    <a:pt x="2796" y="2074"/>
                    <a:pt x="2796" y="1829"/>
                  </a:cubicBezTo>
                  <a:lnTo>
                    <a:pt x="2796" y="402"/>
                  </a:lnTo>
                  <a:cubicBezTo>
                    <a:pt x="2796" y="262"/>
                    <a:pt x="2775" y="126"/>
                    <a:pt x="2736" y="0"/>
                  </a:cubicBezTo>
                  <a:cubicBezTo>
                    <a:pt x="2382" y="321"/>
                    <a:pt x="1913" y="517"/>
                    <a:pt x="1398" y="517"/>
                  </a:cubicBezTo>
                  <a:cubicBezTo>
                    <a:pt x="884" y="517"/>
                    <a:pt x="415" y="321"/>
                    <a:pt x="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148" name="Google Shape;1148;p73"/>
            <p:cNvSpPr/>
            <p:nvPr/>
          </p:nvSpPr>
          <p:spPr>
            <a:xfrm>
              <a:off x="3342025" y="2138775"/>
              <a:ext cx="69850" cy="56875"/>
            </a:xfrm>
            <a:custGeom>
              <a:avLst/>
              <a:gdLst/>
              <a:ahLst/>
              <a:cxnLst/>
              <a:rect l="l" t="t" r="r" b="b"/>
              <a:pathLst>
                <a:path w="2794" h="2275" extrusionOk="0">
                  <a:moveTo>
                    <a:pt x="60" y="0"/>
                  </a:moveTo>
                  <a:cubicBezTo>
                    <a:pt x="19" y="129"/>
                    <a:pt x="0" y="262"/>
                    <a:pt x="0" y="403"/>
                  </a:cubicBezTo>
                  <a:lnTo>
                    <a:pt x="0" y="1829"/>
                  </a:lnTo>
                  <a:cubicBezTo>
                    <a:pt x="0" y="2077"/>
                    <a:pt x="198" y="2274"/>
                    <a:pt x="446" y="2274"/>
                  </a:cubicBezTo>
                  <a:lnTo>
                    <a:pt x="2346" y="2274"/>
                  </a:lnTo>
                  <a:cubicBezTo>
                    <a:pt x="2593" y="2274"/>
                    <a:pt x="2793" y="2077"/>
                    <a:pt x="2793" y="1829"/>
                  </a:cubicBezTo>
                  <a:lnTo>
                    <a:pt x="2793" y="403"/>
                  </a:lnTo>
                  <a:cubicBezTo>
                    <a:pt x="2793" y="262"/>
                    <a:pt x="2772" y="129"/>
                    <a:pt x="2734" y="0"/>
                  </a:cubicBezTo>
                  <a:cubicBezTo>
                    <a:pt x="2379" y="322"/>
                    <a:pt x="1910" y="519"/>
                    <a:pt x="1396" y="519"/>
                  </a:cubicBezTo>
                  <a:cubicBezTo>
                    <a:pt x="881" y="519"/>
                    <a:pt x="412" y="322"/>
                    <a:pt x="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1149" name="Google Shape;1149;p73"/>
          <p:cNvGrpSpPr/>
          <p:nvPr/>
        </p:nvGrpSpPr>
        <p:grpSpPr>
          <a:xfrm>
            <a:off x="4042176" y="2029963"/>
            <a:ext cx="346075" cy="381000"/>
            <a:chOff x="3790875" y="1772075"/>
            <a:chExt cx="346075" cy="381000"/>
          </a:xfrm>
        </p:grpSpPr>
        <p:sp>
          <p:nvSpPr>
            <p:cNvPr id="1150" name="Google Shape;1150;p73"/>
            <p:cNvSpPr/>
            <p:nvPr/>
          </p:nvSpPr>
          <p:spPr>
            <a:xfrm>
              <a:off x="3915125" y="1772075"/>
              <a:ext cx="98075" cy="30025"/>
            </a:xfrm>
            <a:custGeom>
              <a:avLst/>
              <a:gdLst/>
              <a:ahLst/>
              <a:cxnLst/>
              <a:rect l="l" t="t" r="r" b="b"/>
              <a:pathLst>
                <a:path w="3923" h="1201" extrusionOk="0">
                  <a:moveTo>
                    <a:pt x="446" y="0"/>
                  </a:moveTo>
                  <a:cubicBezTo>
                    <a:pt x="200" y="0"/>
                    <a:pt x="0" y="200"/>
                    <a:pt x="0" y="448"/>
                  </a:cubicBezTo>
                  <a:lnTo>
                    <a:pt x="0" y="1200"/>
                  </a:lnTo>
                  <a:cubicBezTo>
                    <a:pt x="624" y="1022"/>
                    <a:pt x="1284" y="926"/>
                    <a:pt x="1965" y="926"/>
                  </a:cubicBezTo>
                  <a:cubicBezTo>
                    <a:pt x="2643" y="926"/>
                    <a:pt x="3301" y="1019"/>
                    <a:pt x="3922" y="1198"/>
                  </a:cubicBezTo>
                  <a:lnTo>
                    <a:pt x="3922" y="448"/>
                  </a:lnTo>
                  <a:cubicBezTo>
                    <a:pt x="3922" y="200"/>
                    <a:pt x="3724" y="0"/>
                    <a:pt x="34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151" name="Google Shape;1151;p73"/>
            <p:cNvSpPr/>
            <p:nvPr/>
          </p:nvSpPr>
          <p:spPr>
            <a:xfrm>
              <a:off x="3790875" y="1801175"/>
              <a:ext cx="93850" cy="93850"/>
            </a:xfrm>
            <a:custGeom>
              <a:avLst/>
              <a:gdLst/>
              <a:ahLst/>
              <a:cxnLst/>
              <a:rect l="l" t="t" r="r" b="b"/>
              <a:pathLst>
                <a:path w="3754" h="3754" extrusionOk="0">
                  <a:moveTo>
                    <a:pt x="2310" y="1"/>
                  </a:moveTo>
                  <a:cubicBezTo>
                    <a:pt x="1036" y="1"/>
                    <a:pt x="1" y="1039"/>
                    <a:pt x="1" y="2310"/>
                  </a:cubicBezTo>
                  <a:cubicBezTo>
                    <a:pt x="1" y="2844"/>
                    <a:pt x="182" y="3348"/>
                    <a:pt x="508" y="3753"/>
                  </a:cubicBezTo>
                  <a:cubicBezTo>
                    <a:pt x="1206" y="2351"/>
                    <a:pt x="2349" y="1205"/>
                    <a:pt x="3753" y="508"/>
                  </a:cubicBezTo>
                  <a:cubicBezTo>
                    <a:pt x="3349" y="181"/>
                    <a:pt x="2841" y="1"/>
                    <a:pt x="23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152" name="Google Shape;1152;p73"/>
            <p:cNvSpPr/>
            <p:nvPr/>
          </p:nvSpPr>
          <p:spPr>
            <a:xfrm>
              <a:off x="4043775" y="1801700"/>
              <a:ext cx="93175" cy="93075"/>
            </a:xfrm>
            <a:custGeom>
              <a:avLst/>
              <a:gdLst/>
              <a:ahLst/>
              <a:cxnLst/>
              <a:rect l="l" t="t" r="r" b="b"/>
              <a:pathLst>
                <a:path w="3727" h="3723" extrusionOk="0">
                  <a:moveTo>
                    <a:pt x="1417" y="1"/>
                  </a:moveTo>
                  <a:cubicBezTo>
                    <a:pt x="895" y="1"/>
                    <a:pt x="400" y="172"/>
                    <a:pt x="0" y="484"/>
                  </a:cubicBezTo>
                  <a:cubicBezTo>
                    <a:pt x="1403" y="1182"/>
                    <a:pt x="2546" y="2323"/>
                    <a:pt x="3243" y="3723"/>
                  </a:cubicBezTo>
                  <a:cubicBezTo>
                    <a:pt x="3555" y="3323"/>
                    <a:pt x="3727" y="2830"/>
                    <a:pt x="3727" y="2311"/>
                  </a:cubicBezTo>
                  <a:cubicBezTo>
                    <a:pt x="3727" y="1037"/>
                    <a:pt x="2691" y="1"/>
                    <a:pt x="14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153" name="Google Shape;1153;p73"/>
            <p:cNvSpPr/>
            <p:nvPr/>
          </p:nvSpPr>
          <p:spPr>
            <a:xfrm>
              <a:off x="4027275" y="1993700"/>
              <a:ext cx="90875" cy="159375"/>
            </a:xfrm>
            <a:custGeom>
              <a:avLst/>
              <a:gdLst/>
              <a:ahLst/>
              <a:cxnLst/>
              <a:rect l="l" t="t" r="r" b="b"/>
              <a:pathLst>
                <a:path w="3635" h="6375" extrusionOk="0">
                  <a:moveTo>
                    <a:pt x="2741" y="1789"/>
                  </a:moveTo>
                  <a:lnTo>
                    <a:pt x="2741" y="1817"/>
                  </a:lnTo>
                  <a:cubicBezTo>
                    <a:pt x="2741" y="2327"/>
                    <a:pt x="2327" y="2741"/>
                    <a:pt x="1817" y="2741"/>
                  </a:cubicBezTo>
                  <a:cubicBezTo>
                    <a:pt x="1308" y="2741"/>
                    <a:pt x="893" y="2327"/>
                    <a:pt x="893" y="1817"/>
                  </a:cubicBezTo>
                  <a:lnTo>
                    <a:pt x="893" y="1789"/>
                  </a:lnTo>
                  <a:close/>
                  <a:moveTo>
                    <a:pt x="1817" y="3634"/>
                  </a:moveTo>
                  <a:cubicBezTo>
                    <a:pt x="2327" y="3634"/>
                    <a:pt x="2741" y="4048"/>
                    <a:pt x="2741" y="4558"/>
                  </a:cubicBezTo>
                  <a:lnTo>
                    <a:pt x="2741" y="4587"/>
                  </a:lnTo>
                  <a:lnTo>
                    <a:pt x="893" y="4587"/>
                  </a:lnTo>
                  <a:lnTo>
                    <a:pt x="893" y="4558"/>
                  </a:lnTo>
                  <a:cubicBezTo>
                    <a:pt x="893" y="4048"/>
                    <a:pt x="1308" y="3634"/>
                    <a:pt x="1817" y="3634"/>
                  </a:cubicBezTo>
                  <a:close/>
                  <a:moveTo>
                    <a:pt x="448" y="0"/>
                  </a:moveTo>
                  <a:cubicBezTo>
                    <a:pt x="200" y="0"/>
                    <a:pt x="0" y="200"/>
                    <a:pt x="0" y="448"/>
                  </a:cubicBezTo>
                  <a:lnTo>
                    <a:pt x="0" y="1817"/>
                  </a:lnTo>
                  <a:cubicBezTo>
                    <a:pt x="0" y="2365"/>
                    <a:pt x="243" y="2855"/>
                    <a:pt x="627" y="3189"/>
                  </a:cubicBezTo>
                  <a:cubicBezTo>
                    <a:pt x="243" y="3522"/>
                    <a:pt x="0" y="4013"/>
                    <a:pt x="0" y="4558"/>
                  </a:cubicBezTo>
                  <a:lnTo>
                    <a:pt x="0" y="5929"/>
                  </a:lnTo>
                  <a:cubicBezTo>
                    <a:pt x="0" y="6175"/>
                    <a:pt x="200" y="6375"/>
                    <a:pt x="448" y="6375"/>
                  </a:cubicBezTo>
                  <a:cubicBezTo>
                    <a:pt x="693" y="6375"/>
                    <a:pt x="893" y="6175"/>
                    <a:pt x="893" y="5929"/>
                  </a:cubicBezTo>
                  <a:lnTo>
                    <a:pt x="893" y="5479"/>
                  </a:lnTo>
                  <a:lnTo>
                    <a:pt x="2741" y="5479"/>
                  </a:lnTo>
                  <a:lnTo>
                    <a:pt x="2741" y="5929"/>
                  </a:lnTo>
                  <a:cubicBezTo>
                    <a:pt x="2741" y="6175"/>
                    <a:pt x="2941" y="6375"/>
                    <a:pt x="3189" y="6375"/>
                  </a:cubicBezTo>
                  <a:cubicBezTo>
                    <a:pt x="3434" y="6375"/>
                    <a:pt x="3634" y="6175"/>
                    <a:pt x="3634" y="5929"/>
                  </a:cubicBezTo>
                  <a:lnTo>
                    <a:pt x="3634" y="4558"/>
                  </a:lnTo>
                  <a:cubicBezTo>
                    <a:pt x="3634" y="4013"/>
                    <a:pt x="3391" y="3522"/>
                    <a:pt x="3008" y="3189"/>
                  </a:cubicBezTo>
                  <a:cubicBezTo>
                    <a:pt x="3391" y="2855"/>
                    <a:pt x="3634" y="2365"/>
                    <a:pt x="3634" y="1817"/>
                  </a:cubicBezTo>
                  <a:lnTo>
                    <a:pt x="3634" y="448"/>
                  </a:lnTo>
                  <a:cubicBezTo>
                    <a:pt x="3634" y="200"/>
                    <a:pt x="3434" y="0"/>
                    <a:pt x="3189" y="0"/>
                  </a:cubicBezTo>
                  <a:cubicBezTo>
                    <a:pt x="2941" y="0"/>
                    <a:pt x="2741" y="200"/>
                    <a:pt x="2741" y="448"/>
                  </a:cubicBezTo>
                  <a:lnTo>
                    <a:pt x="2741" y="896"/>
                  </a:lnTo>
                  <a:lnTo>
                    <a:pt x="893" y="896"/>
                  </a:lnTo>
                  <a:lnTo>
                    <a:pt x="893" y="448"/>
                  </a:lnTo>
                  <a:cubicBezTo>
                    <a:pt x="893" y="200"/>
                    <a:pt x="693" y="0"/>
                    <a:pt x="4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154" name="Google Shape;1154;p73"/>
            <p:cNvSpPr/>
            <p:nvPr/>
          </p:nvSpPr>
          <p:spPr>
            <a:xfrm>
              <a:off x="3952675" y="1962975"/>
              <a:ext cx="23200" cy="23175"/>
            </a:xfrm>
            <a:custGeom>
              <a:avLst/>
              <a:gdLst/>
              <a:ahLst/>
              <a:cxnLst/>
              <a:rect l="l" t="t" r="r" b="b"/>
              <a:pathLst>
                <a:path w="928" h="927" extrusionOk="0">
                  <a:moveTo>
                    <a:pt x="463" y="1"/>
                  </a:moveTo>
                  <a:cubicBezTo>
                    <a:pt x="208" y="1"/>
                    <a:pt x="1" y="208"/>
                    <a:pt x="1" y="463"/>
                  </a:cubicBezTo>
                  <a:cubicBezTo>
                    <a:pt x="1" y="720"/>
                    <a:pt x="208" y="927"/>
                    <a:pt x="463" y="927"/>
                  </a:cubicBezTo>
                  <a:cubicBezTo>
                    <a:pt x="718" y="927"/>
                    <a:pt x="927" y="720"/>
                    <a:pt x="927" y="463"/>
                  </a:cubicBezTo>
                  <a:cubicBezTo>
                    <a:pt x="927" y="208"/>
                    <a:pt x="718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155" name="Google Shape;1155;p73"/>
            <p:cNvSpPr/>
            <p:nvPr/>
          </p:nvSpPr>
          <p:spPr>
            <a:xfrm>
              <a:off x="3807600" y="1817900"/>
              <a:ext cx="313275" cy="313325"/>
            </a:xfrm>
            <a:custGeom>
              <a:avLst/>
              <a:gdLst/>
              <a:ahLst/>
              <a:cxnLst/>
              <a:rect l="l" t="t" r="r" b="b"/>
              <a:pathLst>
                <a:path w="12531" h="12533" extrusionOk="0">
                  <a:moveTo>
                    <a:pt x="6266" y="4911"/>
                  </a:moveTo>
                  <a:cubicBezTo>
                    <a:pt x="6859" y="4911"/>
                    <a:pt x="7361" y="5292"/>
                    <a:pt x="7547" y="5820"/>
                  </a:cubicBezTo>
                  <a:lnTo>
                    <a:pt x="7854" y="5820"/>
                  </a:lnTo>
                  <a:cubicBezTo>
                    <a:pt x="8102" y="5820"/>
                    <a:pt x="8302" y="6020"/>
                    <a:pt x="8302" y="6266"/>
                  </a:cubicBezTo>
                  <a:cubicBezTo>
                    <a:pt x="8302" y="6513"/>
                    <a:pt x="8102" y="6713"/>
                    <a:pt x="7854" y="6713"/>
                  </a:cubicBezTo>
                  <a:lnTo>
                    <a:pt x="7547" y="6713"/>
                  </a:lnTo>
                  <a:cubicBezTo>
                    <a:pt x="7361" y="7242"/>
                    <a:pt x="6859" y="7623"/>
                    <a:pt x="6266" y="7623"/>
                  </a:cubicBezTo>
                  <a:cubicBezTo>
                    <a:pt x="6013" y="7623"/>
                    <a:pt x="5775" y="7551"/>
                    <a:pt x="5573" y="7430"/>
                  </a:cubicBezTo>
                  <a:lnTo>
                    <a:pt x="4501" y="8502"/>
                  </a:lnTo>
                  <a:cubicBezTo>
                    <a:pt x="4413" y="8590"/>
                    <a:pt x="4299" y="8632"/>
                    <a:pt x="4185" y="8632"/>
                  </a:cubicBezTo>
                  <a:cubicBezTo>
                    <a:pt x="4070" y="8632"/>
                    <a:pt x="3956" y="8590"/>
                    <a:pt x="3870" y="8502"/>
                  </a:cubicBezTo>
                  <a:cubicBezTo>
                    <a:pt x="3696" y="8328"/>
                    <a:pt x="3696" y="8044"/>
                    <a:pt x="3870" y="7870"/>
                  </a:cubicBezTo>
                  <a:lnTo>
                    <a:pt x="4997" y="6744"/>
                  </a:lnTo>
                  <a:cubicBezTo>
                    <a:pt x="4942" y="6594"/>
                    <a:pt x="4911" y="6435"/>
                    <a:pt x="4911" y="6266"/>
                  </a:cubicBezTo>
                  <a:cubicBezTo>
                    <a:pt x="4911" y="5520"/>
                    <a:pt x="5518" y="4911"/>
                    <a:pt x="6266" y="4911"/>
                  </a:cubicBezTo>
                  <a:close/>
                  <a:moveTo>
                    <a:pt x="5820" y="1"/>
                  </a:moveTo>
                  <a:cubicBezTo>
                    <a:pt x="4423" y="101"/>
                    <a:pt x="3151" y="658"/>
                    <a:pt x="2153" y="1522"/>
                  </a:cubicBezTo>
                  <a:lnTo>
                    <a:pt x="2982" y="2353"/>
                  </a:lnTo>
                  <a:cubicBezTo>
                    <a:pt x="3158" y="2527"/>
                    <a:pt x="3158" y="2808"/>
                    <a:pt x="2982" y="2984"/>
                  </a:cubicBezTo>
                  <a:cubicBezTo>
                    <a:pt x="2896" y="3070"/>
                    <a:pt x="2782" y="3115"/>
                    <a:pt x="2668" y="3115"/>
                  </a:cubicBezTo>
                  <a:cubicBezTo>
                    <a:pt x="2553" y="3115"/>
                    <a:pt x="2439" y="3070"/>
                    <a:pt x="2351" y="2984"/>
                  </a:cubicBezTo>
                  <a:lnTo>
                    <a:pt x="1522" y="2153"/>
                  </a:lnTo>
                  <a:cubicBezTo>
                    <a:pt x="658" y="3151"/>
                    <a:pt x="101" y="4423"/>
                    <a:pt x="1" y="5820"/>
                  </a:cubicBezTo>
                  <a:lnTo>
                    <a:pt x="1694" y="5820"/>
                  </a:lnTo>
                  <a:cubicBezTo>
                    <a:pt x="1941" y="5820"/>
                    <a:pt x="2141" y="6020"/>
                    <a:pt x="2141" y="6266"/>
                  </a:cubicBezTo>
                  <a:cubicBezTo>
                    <a:pt x="2141" y="6513"/>
                    <a:pt x="1941" y="6713"/>
                    <a:pt x="1694" y="6713"/>
                  </a:cubicBezTo>
                  <a:lnTo>
                    <a:pt x="1" y="6713"/>
                  </a:lnTo>
                  <a:cubicBezTo>
                    <a:pt x="101" y="8109"/>
                    <a:pt x="656" y="9383"/>
                    <a:pt x="1522" y="10378"/>
                  </a:cubicBezTo>
                  <a:lnTo>
                    <a:pt x="2351" y="9549"/>
                  </a:lnTo>
                  <a:cubicBezTo>
                    <a:pt x="2439" y="9462"/>
                    <a:pt x="2553" y="9419"/>
                    <a:pt x="2667" y="9419"/>
                  </a:cubicBezTo>
                  <a:cubicBezTo>
                    <a:pt x="2781" y="9419"/>
                    <a:pt x="2895" y="9462"/>
                    <a:pt x="2982" y="9549"/>
                  </a:cubicBezTo>
                  <a:cubicBezTo>
                    <a:pt x="3158" y="9723"/>
                    <a:pt x="3158" y="10006"/>
                    <a:pt x="2982" y="10180"/>
                  </a:cubicBezTo>
                  <a:lnTo>
                    <a:pt x="2153" y="11011"/>
                  </a:lnTo>
                  <a:cubicBezTo>
                    <a:pt x="3151" y="11876"/>
                    <a:pt x="4423" y="12433"/>
                    <a:pt x="5820" y="12531"/>
                  </a:cubicBezTo>
                  <a:lnTo>
                    <a:pt x="5820" y="10837"/>
                  </a:lnTo>
                  <a:cubicBezTo>
                    <a:pt x="5820" y="10592"/>
                    <a:pt x="6020" y="10392"/>
                    <a:pt x="6266" y="10392"/>
                  </a:cubicBezTo>
                  <a:cubicBezTo>
                    <a:pt x="6513" y="10392"/>
                    <a:pt x="6713" y="10592"/>
                    <a:pt x="6713" y="10837"/>
                  </a:cubicBezTo>
                  <a:lnTo>
                    <a:pt x="6713" y="12533"/>
                  </a:lnTo>
                  <a:cubicBezTo>
                    <a:pt x="7113" y="12504"/>
                    <a:pt x="7509" y="12435"/>
                    <a:pt x="7894" y="12333"/>
                  </a:cubicBezTo>
                  <a:lnTo>
                    <a:pt x="7894" y="11590"/>
                  </a:lnTo>
                  <a:cubicBezTo>
                    <a:pt x="7894" y="11104"/>
                    <a:pt x="8025" y="10630"/>
                    <a:pt x="8268" y="10221"/>
                  </a:cubicBezTo>
                  <a:cubicBezTo>
                    <a:pt x="8025" y="9809"/>
                    <a:pt x="7894" y="9337"/>
                    <a:pt x="7894" y="8849"/>
                  </a:cubicBezTo>
                  <a:lnTo>
                    <a:pt x="7894" y="7480"/>
                  </a:lnTo>
                  <a:cubicBezTo>
                    <a:pt x="7894" y="6739"/>
                    <a:pt x="8497" y="6139"/>
                    <a:pt x="9235" y="6139"/>
                  </a:cubicBezTo>
                  <a:cubicBezTo>
                    <a:pt x="9816" y="6139"/>
                    <a:pt x="10314" y="6513"/>
                    <a:pt x="10497" y="7035"/>
                  </a:cubicBezTo>
                  <a:lnTo>
                    <a:pt x="10711" y="7035"/>
                  </a:lnTo>
                  <a:cubicBezTo>
                    <a:pt x="10752" y="6920"/>
                    <a:pt x="10809" y="6811"/>
                    <a:pt x="10876" y="6713"/>
                  </a:cubicBezTo>
                  <a:lnTo>
                    <a:pt x="10838" y="6713"/>
                  </a:lnTo>
                  <a:cubicBezTo>
                    <a:pt x="10592" y="6713"/>
                    <a:pt x="10392" y="6513"/>
                    <a:pt x="10392" y="6266"/>
                  </a:cubicBezTo>
                  <a:cubicBezTo>
                    <a:pt x="10392" y="6020"/>
                    <a:pt x="10592" y="5820"/>
                    <a:pt x="10838" y="5820"/>
                  </a:cubicBezTo>
                  <a:lnTo>
                    <a:pt x="12531" y="5820"/>
                  </a:lnTo>
                  <a:cubicBezTo>
                    <a:pt x="12433" y="4423"/>
                    <a:pt x="11876" y="3151"/>
                    <a:pt x="11009" y="2153"/>
                  </a:cubicBezTo>
                  <a:lnTo>
                    <a:pt x="10180" y="2984"/>
                  </a:lnTo>
                  <a:cubicBezTo>
                    <a:pt x="10095" y="3070"/>
                    <a:pt x="9980" y="3115"/>
                    <a:pt x="9866" y="3115"/>
                  </a:cubicBezTo>
                  <a:cubicBezTo>
                    <a:pt x="9752" y="3115"/>
                    <a:pt x="9638" y="3070"/>
                    <a:pt x="9549" y="2984"/>
                  </a:cubicBezTo>
                  <a:cubicBezTo>
                    <a:pt x="9376" y="2808"/>
                    <a:pt x="9376" y="2527"/>
                    <a:pt x="9549" y="2353"/>
                  </a:cubicBezTo>
                  <a:lnTo>
                    <a:pt x="10378" y="1522"/>
                  </a:lnTo>
                  <a:cubicBezTo>
                    <a:pt x="9380" y="658"/>
                    <a:pt x="8109" y="101"/>
                    <a:pt x="6713" y="1"/>
                  </a:cubicBezTo>
                  <a:lnTo>
                    <a:pt x="6713" y="1696"/>
                  </a:lnTo>
                  <a:cubicBezTo>
                    <a:pt x="6713" y="1941"/>
                    <a:pt x="6513" y="2141"/>
                    <a:pt x="6266" y="2141"/>
                  </a:cubicBezTo>
                  <a:cubicBezTo>
                    <a:pt x="6020" y="2141"/>
                    <a:pt x="5820" y="1941"/>
                    <a:pt x="5820" y="1696"/>
                  </a:cubicBezTo>
                  <a:lnTo>
                    <a:pt x="58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1156" name="Google Shape;1156;p73"/>
          <p:cNvGrpSpPr/>
          <p:nvPr/>
        </p:nvGrpSpPr>
        <p:grpSpPr>
          <a:xfrm>
            <a:off x="5524224" y="2029963"/>
            <a:ext cx="313200" cy="381000"/>
            <a:chOff x="4913800" y="1866550"/>
            <a:chExt cx="313200" cy="381000"/>
          </a:xfrm>
        </p:grpSpPr>
        <p:sp>
          <p:nvSpPr>
            <p:cNvPr id="1157" name="Google Shape;1157;p73"/>
            <p:cNvSpPr/>
            <p:nvPr/>
          </p:nvSpPr>
          <p:spPr>
            <a:xfrm>
              <a:off x="5024175" y="2101200"/>
              <a:ext cx="92400" cy="23000"/>
            </a:xfrm>
            <a:custGeom>
              <a:avLst/>
              <a:gdLst/>
              <a:ahLst/>
              <a:cxnLst/>
              <a:rect l="l" t="t" r="r" b="b"/>
              <a:pathLst>
                <a:path w="3696" h="920" extrusionOk="0">
                  <a:moveTo>
                    <a:pt x="0" y="1"/>
                  </a:moveTo>
                  <a:lnTo>
                    <a:pt x="0" y="920"/>
                  </a:lnTo>
                  <a:lnTo>
                    <a:pt x="3696" y="920"/>
                  </a:lnTo>
                  <a:lnTo>
                    <a:pt x="369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158" name="Google Shape;1158;p73"/>
            <p:cNvSpPr/>
            <p:nvPr/>
          </p:nvSpPr>
          <p:spPr>
            <a:xfrm>
              <a:off x="4913800" y="2046450"/>
              <a:ext cx="313200" cy="201100"/>
            </a:xfrm>
            <a:custGeom>
              <a:avLst/>
              <a:gdLst/>
              <a:ahLst/>
              <a:cxnLst/>
              <a:rect l="l" t="t" r="r" b="b"/>
              <a:pathLst>
                <a:path w="12528" h="8044" extrusionOk="0">
                  <a:moveTo>
                    <a:pt x="8558" y="1298"/>
                  </a:moveTo>
                  <a:cubicBezTo>
                    <a:pt x="8804" y="1298"/>
                    <a:pt x="9004" y="1498"/>
                    <a:pt x="9004" y="1745"/>
                  </a:cubicBezTo>
                  <a:lnTo>
                    <a:pt x="9004" y="3558"/>
                  </a:lnTo>
                  <a:cubicBezTo>
                    <a:pt x="9004" y="3803"/>
                    <a:pt x="8804" y="4003"/>
                    <a:pt x="8558" y="4003"/>
                  </a:cubicBezTo>
                  <a:lnTo>
                    <a:pt x="3970" y="4003"/>
                  </a:lnTo>
                  <a:cubicBezTo>
                    <a:pt x="3722" y="4003"/>
                    <a:pt x="3522" y="3803"/>
                    <a:pt x="3522" y="3558"/>
                  </a:cubicBezTo>
                  <a:lnTo>
                    <a:pt x="3522" y="1745"/>
                  </a:lnTo>
                  <a:cubicBezTo>
                    <a:pt x="3522" y="1498"/>
                    <a:pt x="3722" y="1298"/>
                    <a:pt x="3970" y="1298"/>
                  </a:cubicBezTo>
                  <a:close/>
                  <a:moveTo>
                    <a:pt x="4977" y="4927"/>
                  </a:moveTo>
                  <a:cubicBezTo>
                    <a:pt x="5225" y="4927"/>
                    <a:pt x="5425" y="5127"/>
                    <a:pt x="5425" y="5372"/>
                  </a:cubicBezTo>
                  <a:cubicBezTo>
                    <a:pt x="5425" y="5620"/>
                    <a:pt x="5225" y="5820"/>
                    <a:pt x="4977" y="5820"/>
                  </a:cubicBezTo>
                  <a:lnTo>
                    <a:pt x="3970" y="5820"/>
                  </a:lnTo>
                  <a:cubicBezTo>
                    <a:pt x="3722" y="5820"/>
                    <a:pt x="3522" y="5620"/>
                    <a:pt x="3522" y="5372"/>
                  </a:cubicBezTo>
                  <a:cubicBezTo>
                    <a:pt x="3522" y="5127"/>
                    <a:pt x="3722" y="4927"/>
                    <a:pt x="3970" y="4927"/>
                  </a:cubicBezTo>
                  <a:close/>
                  <a:moveTo>
                    <a:pt x="6768" y="4927"/>
                  </a:moveTo>
                  <a:cubicBezTo>
                    <a:pt x="7015" y="4927"/>
                    <a:pt x="7215" y="5127"/>
                    <a:pt x="7215" y="5372"/>
                  </a:cubicBezTo>
                  <a:cubicBezTo>
                    <a:pt x="7215" y="5620"/>
                    <a:pt x="7015" y="5820"/>
                    <a:pt x="6768" y="5820"/>
                  </a:cubicBezTo>
                  <a:cubicBezTo>
                    <a:pt x="6523" y="5820"/>
                    <a:pt x="6323" y="5620"/>
                    <a:pt x="6323" y="5372"/>
                  </a:cubicBezTo>
                  <a:cubicBezTo>
                    <a:pt x="6323" y="5127"/>
                    <a:pt x="6523" y="4927"/>
                    <a:pt x="6768" y="4927"/>
                  </a:cubicBezTo>
                  <a:close/>
                  <a:moveTo>
                    <a:pt x="8558" y="4927"/>
                  </a:moveTo>
                  <a:cubicBezTo>
                    <a:pt x="8804" y="4927"/>
                    <a:pt x="9004" y="5127"/>
                    <a:pt x="9004" y="5372"/>
                  </a:cubicBezTo>
                  <a:cubicBezTo>
                    <a:pt x="9004" y="5620"/>
                    <a:pt x="8804" y="5820"/>
                    <a:pt x="8558" y="5820"/>
                  </a:cubicBezTo>
                  <a:cubicBezTo>
                    <a:pt x="8311" y="5820"/>
                    <a:pt x="8111" y="5620"/>
                    <a:pt x="8111" y="5372"/>
                  </a:cubicBezTo>
                  <a:cubicBezTo>
                    <a:pt x="8111" y="5127"/>
                    <a:pt x="8311" y="4927"/>
                    <a:pt x="8558" y="4927"/>
                  </a:cubicBezTo>
                  <a:close/>
                  <a:moveTo>
                    <a:pt x="0" y="0"/>
                  </a:moveTo>
                  <a:lnTo>
                    <a:pt x="0" y="2512"/>
                  </a:lnTo>
                  <a:cubicBezTo>
                    <a:pt x="0" y="3924"/>
                    <a:pt x="491" y="5124"/>
                    <a:pt x="1543" y="6289"/>
                  </a:cubicBezTo>
                  <a:lnTo>
                    <a:pt x="2946" y="7891"/>
                  </a:lnTo>
                  <a:cubicBezTo>
                    <a:pt x="3029" y="7989"/>
                    <a:pt x="3153" y="8044"/>
                    <a:pt x="3282" y="8044"/>
                  </a:cubicBezTo>
                  <a:lnTo>
                    <a:pt x="9247" y="8044"/>
                  </a:lnTo>
                  <a:cubicBezTo>
                    <a:pt x="9373" y="8044"/>
                    <a:pt x="9494" y="7991"/>
                    <a:pt x="9578" y="7898"/>
                  </a:cubicBezTo>
                  <a:lnTo>
                    <a:pt x="11030" y="6291"/>
                  </a:lnTo>
                  <a:cubicBezTo>
                    <a:pt x="11035" y="6284"/>
                    <a:pt x="11040" y="6279"/>
                    <a:pt x="11044" y="6272"/>
                  </a:cubicBezTo>
                  <a:cubicBezTo>
                    <a:pt x="12002" y="5093"/>
                    <a:pt x="12528" y="3758"/>
                    <a:pt x="12528" y="2512"/>
                  </a:cubicBezTo>
                  <a:lnTo>
                    <a:pt x="125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159" name="Google Shape;1159;p73"/>
            <p:cNvSpPr/>
            <p:nvPr/>
          </p:nvSpPr>
          <p:spPr>
            <a:xfrm>
              <a:off x="4913800" y="1999050"/>
              <a:ext cx="313200" cy="25100"/>
            </a:xfrm>
            <a:custGeom>
              <a:avLst/>
              <a:gdLst/>
              <a:ahLst/>
              <a:cxnLst/>
              <a:rect l="l" t="t" r="r" b="b"/>
              <a:pathLst>
                <a:path w="12528" h="1004" extrusionOk="0">
                  <a:moveTo>
                    <a:pt x="0" y="1"/>
                  </a:moveTo>
                  <a:lnTo>
                    <a:pt x="0" y="1003"/>
                  </a:lnTo>
                  <a:lnTo>
                    <a:pt x="12528" y="1003"/>
                  </a:lnTo>
                  <a:lnTo>
                    <a:pt x="1252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160" name="Google Shape;1160;p73"/>
            <p:cNvSpPr/>
            <p:nvPr/>
          </p:nvSpPr>
          <p:spPr>
            <a:xfrm>
              <a:off x="4919625" y="1934950"/>
              <a:ext cx="301550" cy="41800"/>
            </a:xfrm>
            <a:custGeom>
              <a:avLst/>
              <a:gdLst/>
              <a:ahLst/>
              <a:cxnLst/>
              <a:rect l="l" t="t" r="r" b="b"/>
              <a:pathLst>
                <a:path w="12062" h="1672" extrusionOk="0">
                  <a:moveTo>
                    <a:pt x="1363" y="0"/>
                  </a:moveTo>
                  <a:lnTo>
                    <a:pt x="1" y="1672"/>
                  </a:lnTo>
                  <a:lnTo>
                    <a:pt x="12062" y="1672"/>
                  </a:lnTo>
                  <a:lnTo>
                    <a:pt x="10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161" name="Google Shape;1161;p73"/>
            <p:cNvSpPr/>
            <p:nvPr/>
          </p:nvSpPr>
          <p:spPr>
            <a:xfrm>
              <a:off x="4966000" y="1866550"/>
              <a:ext cx="208800" cy="46100"/>
            </a:xfrm>
            <a:custGeom>
              <a:avLst/>
              <a:gdLst/>
              <a:ahLst/>
              <a:cxnLst/>
              <a:rect l="l" t="t" r="r" b="b"/>
              <a:pathLst>
                <a:path w="8352" h="1844" extrusionOk="0">
                  <a:moveTo>
                    <a:pt x="446" y="0"/>
                  </a:moveTo>
                  <a:cubicBezTo>
                    <a:pt x="201" y="0"/>
                    <a:pt x="1" y="200"/>
                    <a:pt x="1" y="448"/>
                  </a:cubicBezTo>
                  <a:lnTo>
                    <a:pt x="1" y="1843"/>
                  </a:lnTo>
                  <a:lnTo>
                    <a:pt x="8352" y="1843"/>
                  </a:lnTo>
                  <a:lnTo>
                    <a:pt x="8352" y="448"/>
                  </a:lnTo>
                  <a:cubicBezTo>
                    <a:pt x="8352" y="200"/>
                    <a:pt x="8152" y="0"/>
                    <a:pt x="79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1162" name="Google Shape;1162;p73"/>
          <p:cNvGrpSpPr/>
          <p:nvPr/>
        </p:nvGrpSpPr>
        <p:grpSpPr>
          <a:xfrm>
            <a:off x="6298189" y="2029963"/>
            <a:ext cx="318075" cy="381000"/>
            <a:chOff x="5591500" y="1983050"/>
            <a:chExt cx="318075" cy="381000"/>
          </a:xfrm>
        </p:grpSpPr>
        <p:sp>
          <p:nvSpPr>
            <p:cNvPr id="1163" name="Google Shape;1163;p73"/>
            <p:cNvSpPr/>
            <p:nvPr/>
          </p:nvSpPr>
          <p:spPr>
            <a:xfrm>
              <a:off x="5643825" y="2079550"/>
              <a:ext cx="166525" cy="124200"/>
            </a:xfrm>
            <a:custGeom>
              <a:avLst/>
              <a:gdLst/>
              <a:ahLst/>
              <a:cxnLst/>
              <a:rect l="l" t="t" r="r" b="b"/>
              <a:pathLst>
                <a:path w="6661" h="4968" extrusionOk="0">
                  <a:moveTo>
                    <a:pt x="3572" y="0"/>
                  </a:moveTo>
                  <a:lnTo>
                    <a:pt x="853" y="2724"/>
                  </a:lnTo>
                  <a:cubicBezTo>
                    <a:pt x="848" y="2729"/>
                    <a:pt x="846" y="2731"/>
                    <a:pt x="843" y="2736"/>
                  </a:cubicBezTo>
                  <a:cubicBezTo>
                    <a:pt x="491" y="3112"/>
                    <a:pt x="207" y="3496"/>
                    <a:pt x="0" y="3879"/>
                  </a:cubicBezTo>
                  <a:lnTo>
                    <a:pt x="3429" y="4874"/>
                  </a:lnTo>
                  <a:lnTo>
                    <a:pt x="3429" y="4874"/>
                  </a:lnTo>
                  <a:lnTo>
                    <a:pt x="3389" y="4831"/>
                  </a:lnTo>
                  <a:cubicBezTo>
                    <a:pt x="3212" y="4658"/>
                    <a:pt x="3212" y="4374"/>
                    <a:pt x="3389" y="4200"/>
                  </a:cubicBezTo>
                  <a:cubicBezTo>
                    <a:pt x="3476" y="4114"/>
                    <a:pt x="3590" y="4070"/>
                    <a:pt x="3704" y="4070"/>
                  </a:cubicBezTo>
                  <a:cubicBezTo>
                    <a:pt x="3818" y="4070"/>
                    <a:pt x="3933" y="4114"/>
                    <a:pt x="4020" y="4200"/>
                  </a:cubicBezTo>
                  <a:lnTo>
                    <a:pt x="4786" y="4967"/>
                  </a:lnTo>
                  <a:lnTo>
                    <a:pt x="5422" y="4329"/>
                  </a:lnTo>
                  <a:lnTo>
                    <a:pt x="4655" y="3562"/>
                  </a:lnTo>
                  <a:cubicBezTo>
                    <a:pt x="4482" y="3388"/>
                    <a:pt x="4482" y="3105"/>
                    <a:pt x="4655" y="2931"/>
                  </a:cubicBezTo>
                  <a:cubicBezTo>
                    <a:pt x="4744" y="2844"/>
                    <a:pt x="4858" y="2801"/>
                    <a:pt x="4972" y="2801"/>
                  </a:cubicBezTo>
                  <a:cubicBezTo>
                    <a:pt x="5086" y="2801"/>
                    <a:pt x="5201" y="2844"/>
                    <a:pt x="5289" y="2931"/>
                  </a:cubicBezTo>
                  <a:lnTo>
                    <a:pt x="6053" y="3696"/>
                  </a:lnTo>
                  <a:lnTo>
                    <a:pt x="6660" y="3086"/>
                  </a:lnTo>
                  <a:lnTo>
                    <a:pt x="3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164" name="Google Shape;1164;p73"/>
            <p:cNvSpPr/>
            <p:nvPr/>
          </p:nvSpPr>
          <p:spPr>
            <a:xfrm>
              <a:off x="5591500" y="2295750"/>
              <a:ext cx="61150" cy="68300"/>
            </a:xfrm>
            <a:custGeom>
              <a:avLst/>
              <a:gdLst/>
              <a:ahLst/>
              <a:cxnLst/>
              <a:rect l="l" t="t" r="r" b="b"/>
              <a:pathLst>
                <a:path w="2446" h="2732" extrusionOk="0">
                  <a:moveTo>
                    <a:pt x="567" y="1"/>
                  </a:moveTo>
                  <a:cubicBezTo>
                    <a:pt x="529" y="72"/>
                    <a:pt x="491" y="146"/>
                    <a:pt x="453" y="224"/>
                  </a:cubicBezTo>
                  <a:cubicBezTo>
                    <a:pt x="52" y="1029"/>
                    <a:pt x="0" y="1334"/>
                    <a:pt x="0" y="1510"/>
                  </a:cubicBezTo>
                  <a:cubicBezTo>
                    <a:pt x="0" y="2184"/>
                    <a:pt x="550" y="2732"/>
                    <a:pt x="1224" y="2732"/>
                  </a:cubicBezTo>
                  <a:cubicBezTo>
                    <a:pt x="1898" y="2732"/>
                    <a:pt x="2446" y="2184"/>
                    <a:pt x="2446" y="1510"/>
                  </a:cubicBezTo>
                  <a:cubicBezTo>
                    <a:pt x="2446" y="1348"/>
                    <a:pt x="2403" y="1077"/>
                    <a:pt x="2081" y="403"/>
                  </a:cubicBezTo>
                  <a:cubicBezTo>
                    <a:pt x="2003" y="412"/>
                    <a:pt x="1922" y="417"/>
                    <a:pt x="1841" y="417"/>
                  </a:cubicBezTo>
                  <a:cubicBezTo>
                    <a:pt x="1376" y="417"/>
                    <a:pt x="934" y="272"/>
                    <a:pt x="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165" name="Google Shape;1165;p73"/>
            <p:cNvSpPr/>
            <p:nvPr/>
          </p:nvSpPr>
          <p:spPr>
            <a:xfrm>
              <a:off x="5605900" y="2197300"/>
              <a:ext cx="133600" cy="86575"/>
            </a:xfrm>
            <a:custGeom>
              <a:avLst/>
              <a:gdLst/>
              <a:ahLst/>
              <a:cxnLst/>
              <a:rect l="l" t="t" r="r" b="b"/>
              <a:pathLst>
                <a:path w="5344" h="3463" extrusionOk="0">
                  <a:moveTo>
                    <a:pt x="1179" y="0"/>
                  </a:moveTo>
                  <a:cubicBezTo>
                    <a:pt x="1127" y="198"/>
                    <a:pt x="1098" y="393"/>
                    <a:pt x="1093" y="583"/>
                  </a:cubicBezTo>
                  <a:lnTo>
                    <a:pt x="372" y="1305"/>
                  </a:lnTo>
                  <a:cubicBezTo>
                    <a:pt x="131" y="1543"/>
                    <a:pt x="0" y="1860"/>
                    <a:pt x="0" y="2198"/>
                  </a:cubicBezTo>
                  <a:cubicBezTo>
                    <a:pt x="0" y="2536"/>
                    <a:pt x="131" y="2853"/>
                    <a:pt x="372" y="3093"/>
                  </a:cubicBezTo>
                  <a:cubicBezTo>
                    <a:pt x="610" y="3331"/>
                    <a:pt x="927" y="3462"/>
                    <a:pt x="1265" y="3462"/>
                  </a:cubicBezTo>
                  <a:cubicBezTo>
                    <a:pt x="1603" y="3462"/>
                    <a:pt x="1920" y="3331"/>
                    <a:pt x="2158" y="3093"/>
                  </a:cubicBezTo>
                  <a:lnTo>
                    <a:pt x="2870" y="2381"/>
                  </a:lnTo>
                  <a:cubicBezTo>
                    <a:pt x="3644" y="2367"/>
                    <a:pt x="4510" y="1957"/>
                    <a:pt x="5344" y="1207"/>
                  </a:cubicBezTo>
                  <a:lnTo>
                    <a:pt x="117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166" name="Google Shape;1166;p73"/>
            <p:cNvSpPr/>
            <p:nvPr/>
          </p:nvSpPr>
          <p:spPr>
            <a:xfrm>
              <a:off x="5832225" y="1983050"/>
              <a:ext cx="77350" cy="73650"/>
            </a:xfrm>
            <a:custGeom>
              <a:avLst/>
              <a:gdLst/>
              <a:ahLst/>
              <a:cxnLst/>
              <a:rect l="l" t="t" r="r" b="b"/>
              <a:pathLst>
                <a:path w="3094" h="2946" extrusionOk="0">
                  <a:moveTo>
                    <a:pt x="1464" y="1"/>
                  </a:moveTo>
                  <a:cubicBezTo>
                    <a:pt x="1092" y="1"/>
                    <a:pt x="720" y="140"/>
                    <a:pt x="436" y="419"/>
                  </a:cubicBezTo>
                  <a:lnTo>
                    <a:pt x="1" y="843"/>
                  </a:lnTo>
                  <a:lnTo>
                    <a:pt x="2106" y="2946"/>
                  </a:lnTo>
                  <a:lnTo>
                    <a:pt x="2525" y="2517"/>
                  </a:lnTo>
                  <a:cubicBezTo>
                    <a:pt x="3094" y="1943"/>
                    <a:pt x="3089" y="1014"/>
                    <a:pt x="2520" y="445"/>
                  </a:cubicBezTo>
                  <a:lnTo>
                    <a:pt x="2503" y="429"/>
                  </a:lnTo>
                  <a:cubicBezTo>
                    <a:pt x="2217" y="144"/>
                    <a:pt x="1840" y="1"/>
                    <a:pt x="14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167" name="Google Shape;1167;p73"/>
            <p:cNvSpPr/>
            <p:nvPr/>
          </p:nvSpPr>
          <p:spPr>
            <a:xfrm>
              <a:off x="5745150" y="2007350"/>
              <a:ext cx="137300" cy="137400"/>
            </a:xfrm>
            <a:custGeom>
              <a:avLst/>
              <a:gdLst/>
              <a:ahLst/>
              <a:cxnLst/>
              <a:rect l="l" t="t" r="r" b="b"/>
              <a:pathLst>
                <a:path w="5492" h="5496" extrusionOk="0">
                  <a:moveTo>
                    <a:pt x="1929" y="0"/>
                  </a:moveTo>
                  <a:cubicBezTo>
                    <a:pt x="1812" y="0"/>
                    <a:pt x="1696" y="47"/>
                    <a:pt x="1612" y="131"/>
                  </a:cubicBezTo>
                  <a:lnTo>
                    <a:pt x="131" y="1612"/>
                  </a:lnTo>
                  <a:cubicBezTo>
                    <a:pt x="48" y="1695"/>
                    <a:pt x="0" y="1809"/>
                    <a:pt x="0" y="1928"/>
                  </a:cubicBezTo>
                  <a:cubicBezTo>
                    <a:pt x="0" y="2026"/>
                    <a:pt x="33" y="2121"/>
                    <a:pt x="93" y="2197"/>
                  </a:cubicBezTo>
                  <a:lnTo>
                    <a:pt x="3267" y="5372"/>
                  </a:lnTo>
                  <a:cubicBezTo>
                    <a:pt x="3348" y="5450"/>
                    <a:pt x="3460" y="5495"/>
                    <a:pt x="3574" y="5495"/>
                  </a:cubicBezTo>
                  <a:lnTo>
                    <a:pt x="3577" y="5495"/>
                  </a:lnTo>
                  <a:cubicBezTo>
                    <a:pt x="3696" y="5493"/>
                    <a:pt x="3808" y="5445"/>
                    <a:pt x="3891" y="5360"/>
                  </a:cubicBezTo>
                  <a:lnTo>
                    <a:pt x="5355" y="3867"/>
                  </a:lnTo>
                  <a:cubicBezTo>
                    <a:pt x="5446" y="3774"/>
                    <a:pt x="5491" y="3648"/>
                    <a:pt x="5482" y="3521"/>
                  </a:cubicBezTo>
                  <a:cubicBezTo>
                    <a:pt x="5472" y="3407"/>
                    <a:pt x="5458" y="3257"/>
                    <a:pt x="5443" y="3093"/>
                  </a:cubicBezTo>
                  <a:lnTo>
                    <a:pt x="2388" y="38"/>
                  </a:lnTo>
                  <a:cubicBezTo>
                    <a:pt x="2205" y="23"/>
                    <a:pt x="2045" y="9"/>
                    <a:pt x="1969" y="2"/>
                  </a:cubicBezTo>
                  <a:cubicBezTo>
                    <a:pt x="1956" y="1"/>
                    <a:pt x="1943" y="0"/>
                    <a:pt x="19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1168" name="Google Shape;1168;p73"/>
          <p:cNvGrpSpPr/>
          <p:nvPr/>
        </p:nvGrpSpPr>
        <p:grpSpPr>
          <a:xfrm>
            <a:off x="6966188" y="2030800"/>
            <a:ext cx="382675" cy="379325"/>
            <a:chOff x="6237700" y="1948525"/>
            <a:chExt cx="382675" cy="379325"/>
          </a:xfrm>
        </p:grpSpPr>
        <p:sp>
          <p:nvSpPr>
            <p:cNvPr id="1169" name="Google Shape;1169;p73"/>
            <p:cNvSpPr/>
            <p:nvPr/>
          </p:nvSpPr>
          <p:spPr>
            <a:xfrm>
              <a:off x="6482475" y="1948525"/>
              <a:ext cx="137900" cy="137300"/>
            </a:xfrm>
            <a:custGeom>
              <a:avLst/>
              <a:gdLst/>
              <a:ahLst/>
              <a:cxnLst/>
              <a:rect l="l" t="t" r="r" b="b"/>
              <a:pathLst>
                <a:path w="5516" h="5492" extrusionOk="0">
                  <a:moveTo>
                    <a:pt x="2937" y="1"/>
                  </a:moveTo>
                  <a:cubicBezTo>
                    <a:pt x="2822" y="1"/>
                    <a:pt x="2707" y="45"/>
                    <a:pt x="2620" y="133"/>
                  </a:cubicBezTo>
                  <a:cubicBezTo>
                    <a:pt x="2446" y="307"/>
                    <a:pt x="2446" y="591"/>
                    <a:pt x="2620" y="764"/>
                  </a:cubicBezTo>
                  <a:lnTo>
                    <a:pt x="3356" y="1495"/>
                  </a:lnTo>
                  <a:lnTo>
                    <a:pt x="2596" y="2257"/>
                  </a:lnTo>
                  <a:lnTo>
                    <a:pt x="1589" y="1255"/>
                  </a:lnTo>
                  <a:cubicBezTo>
                    <a:pt x="1506" y="1172"/>
                    <a:pt x="1391" y="1124"/>
                    <a:pt x="1272" y="1124"/>
                  </a:cubicBezTo>
                  <a:cubicBezTo>
                    <a:pt x="1153" y="1124"/>
                    <a:pt x="1041" y="1172"/>
                    <a:pt x="956" y="1255"/>
                  </a:cubicBezTo>
                  <a:lnTo>
                    <a:pt x="1" y="2215"/>
                  </a:lnTo>
                  <a:lnTo>
                    <a:pt x="3277" y="5491"/>
                  </a:lnTo>
                  <a:lnTo>
                    <a:pt x="4239" y="4527"/>
                  </a:lnTo>
                  <a:cubicBezTo>
                    <a:pt x="4413" y="4350"/>
                    <a:pt x="4411" y="4069"/>
                    <a:pt x="4237" y="3896"/>
                  </a:cubicBezTo>
                  <a:lnTo>
                    <a:pt x="3227" y="2888"/>
                  </a:lnTo>
                  <a:lnTo>
                    <a:pt x="3987" y="2126"/>
                  </a:lnTo>
                  <a:lnTo>
                    <a:pt x="4708" y="2846"/>
                  </a:lnTo>
                  <a:cubicBezTo>
                    <a:pt x="4796" y="2934"/>
                    <a:pt x="4911" y="2976"/>
                    <a:pt x="5025" y="2976"/>
                  </a:cubicBezTo>
                  <a:cubicBezTo>
                    <a:pt x="5139" y="2976"/>
                    <a:pt x="5254" y="2931"/>
                    <a:pt x="5342" y="2846"/>
                  </a:cubicBezTo>
                  <a:cubicBezTo>
                    <a:pt x="5516" y="2669"/>
                    <a:pt x="5516" y="2388"/>
                    <a:pt x="5339" y="2212"/>
                  </a:cubicBezTo>
                  <a:lnTo>
                    <a:pt x="4301" y="1179"/>
                  </a:lnTo>
                  <a:lnTo>
                    <a:pt x="3251" y="131"/>
                  </a:lnTo>
                  <a:cubicBezTo>
                    <a:pt x="3164" y="44"/>
                    <a:pt x="3051" y="1"/>
                    <a:pt x="29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170" name="Google Shape;1170;p73"/>
            <p:cNvSpPr/>
            <p:nvPr/>
          </p:nvSpPr>
          <p:spPr>
            <a:xfrm>
              <a:off x="6380750" y="2019650"/>
              <a:ext cx="167900" cy="168250"/>
            </a:xfrm>
            <a:custGeom>
              <a:avLst/>
              <a:gdLst/>
              <a:ahLst/>
              <a:cxnLst/>
              <a:rect l="l" t="t" r="r" b="b"/>
              <a:pathLst>
                <a:path w="6716" h="6730" extrusionOk="0">
                  <a:moveTo>
                    <a:pt x="3441" y="1"/>
                  </a:moveTo>
                  <a:lnTo>
                    <a:pt x="0" y="3453"/>
                  </a:lnTo>
                  <a:lnTo>
                    <a:pt x="3277" y="6730"/>
                  </a:lnTo>
                  <a:lnTo>
                    <a:pt x="4165" y="5839"/>
                  </a:lnTo>
                  <a:lnTo>
                    <a:pt x="3170" y="4844"/>
                  </a:lnTo>
                  <a:cubicBezTo>
                    <a:pt x="2996" y="4668"/>
                    <a:pt x="2996" y="4387"/>
                    <a:pt x="3170" y="4210"/>
                  </a:cubicBezTo>
                  <a:cubicBezTo>
                    <a:pt x="3257" y="4124"/>
                    <a:pt x="3371" y="4080"/>
                    <a:pt x="3485" y="4080"/>
                  </a:cubicBezTo>
                  <a:cubicBezTo>
                    <a:pt x="3600" y="4080"/>
                    <a:pt x="3715" y="4124"/>
                    <a:pt x="3803" y="4213"/>
                  </a:cubicBezTo>
                  <a:lnTo>
                    <a:pt x="4796" y="5206"/>
                  </a:lnTo>
                  <a:lnTo>
                    <a:pt x="5448" y="4549"/>
                  </a:lnTo>
                  <a:lnTo>
                    <a:pt x="4455" y="3553"/>
                  </a:lnTo>
                  <a:cubicBezTo>
                    <a:pt x="4282" y="3379"/>
                    <a:pt x="4282" y="3096"/>
                    <a:pt x="4455" y="2922"/>
                  </a:cubicBezTo>
                  <a:cubicBezTo>
                    <a:pt x="4542" y="2835"/>
                    <a:pt x="4657" y="2792"/>
                    <a:pt x="4771" y="2792"/>
                  </a:cubicBezTo>
                  <a:cubicBezTo>
                    <a:pt x="4885" y="2792"/>
                    <a:pt x="5000" y="2835"/>
                    <a:pt x="5086" y="2922"/>
                  </a:cubicBezTo>
                  <a:lnTo>
                    <a:pt x="6079" y="3918"/>
                  </a:lnTo>
                  <a:lnTo>
                    <a:pt x="6715" y="3279"/>
                  </a:lnTo>
                  <a:lnTo>
                    <a:pt x="34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171" name="Google Shape;1171;p73"/>
            <p:cNvSpPr/>
            <p:nvPr/>
          </p:nvSpPr>
          <p:spPr>
            <a:xfrm>
              <a:off x="6329250" y="2124650"/>
              <a:ext cx="114750" cy="113850"/>
            </a:xfrm>
            <a:custGeom>
              <a:avLst/>
              <a:gdLst/>
              <a:ahLst/>
              <a:cxnLst/>
              <a:rect l="l" t="t" r="r" b="b"/>
              <a:pathLst>
                <a:path w="4590" h="4554" extrusionOk="0">
                  <a:moveTo>
                    <a:pt x="1543" y="1"/>
                  </a:moveTo>
                  <a:lnTo>
                    <a:pt x="777" y="3189"/>
                  </a:lnTo>
                  <a:lnTo>
                    <a:pt x="174" y="3792"/>
                  </a:lnTo>
                  <a:cubicBezTo>
                    <a:pt x="0" y="3966"/>
                    <a:pt x="0" y="4249"/>
                    <a:pt x="177" y="4423"/>
                  </a:cubicBezTo>
                  <a:cubicBezTo>
                    <a:pt x="260" y="4506"/>
                    <a:pt x="367" y="4549"/>
                    <a:pt x="474" y="4554"/>
                  </a:cubicBezTo>
                  <a:lnTo>
                    <a:pt x="508" y="4554"/>
                  </a:lnTo>
                  <a:cubicBezTo>
                    <a:pt x="617" y="4549"/>
                    <a:pt x="724" y="4506"/>
                    <a:pt x="808" y="4423"/>
                  </a:cubicBezTo>
                  <a:lnTo>
                    <a:pt x="1410" y="3818"/>
                  </a:lnTo>
                  <a:lnTo>
                    <a:pt x="4589" y="3047"/>
                  </a:lnTo>
                  <a:lnTo>
                    <a:pt x="154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172" name="Google Shape;1172;p73"/>
            <p:cNvSpPr/>
            <p:nvPr/>
          </p:nvSpPr>
          <p:spPr>
            <a:xfrm>
              <a:off x="6237700" y="2260675"/>
              <a:ext cx="274275" cy="67175"/>
            </a:xfrm>
            <a:custGeom>
              <a:avLst/>
              <a:gdLst/>
              <a:ahLst/>
              <a:cxnLst/>
              <a:rect l="l" t="t" r="r" b="b"/>
              <a:pathLst>
                <a:path w="10971" h="2687" extrusionOk="0">
                  <a:moveTo>
                    <a:pt x="469" y="1"/>
                  </a:moveTo>
                  <a:cubicBezTo>
                    <a:pt x="326" y="1"/>
                    <a:pt x="191" y="70"/>
                    <a:pt x="107" y="187"/>
                  </a:cubicBezTo>
                  <a:cubicBezTo>
                    <a:pt x="22" y="303"/>
                    <a:pt x="0" y="451"/>
                    <a:pt x="45" y="589"/>
                  </a:cubicBezTo>
                  <a:lnTo>
                    <a:pt x="641" y="2380"/>
                  </a:lnTo>
                  <a:cubicBezTo>
                    <a:pt x="700" y="2563"/>
                    <a:pt x="872" y="2687"/>
                    <a:pt x="1065" y="2687"/>
                  </a:cubicBezTo>
                  <a:lnTo>
                    <a:pt x="9906" y="2687"/>
                  </a:lnTo>
                  <a:cubicBezTo>
                    <a:pt x="10099" y="2687"/>
                    <a:pt x="10270" y="2563"/>
                    <a:pt x="10330" y="2380"/>
                  </a:cubicBezTo>
                  <a:lnTo>
                    <a:pt x="10925" y="589"/>
                  </a:lnTo>
                  <a:cubicBezTo>
                    <a:pt x="10970" y="451"/>
                    <a:pt x="10949" y="303"/>
                    <a:pt x="10863" y="187"/>
                  </a:cubicBezTo>
                  <a:cubicBezTo>
                    <a:pt x="10780" y="70"/>
                    <a:pt x="10647" y="1"/>
                    <a:pt x="105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1173" name="Google Shape;1173;p73"/>
          <p:cNvGrpSpPr/>
          <p:nvPr/>
        </p:nvGrpSpPr>
        <p:grpSpPr>
          <a:xfrm>
            <a:off x="7756889" y="2029950"/>
            <a:ext cx="273350" cy="381025"/>
            <a:chOff x="6913825" y="1984350"/>
            <a:chExt cx="273350" cy="381025"/>
          </a:xfrm>
        </p:grpSpPr>
        <p:sp>
          <p:nvSpPr>
            <p:cNvPr id="1174" name="Google Shape;1174;p73"/>
            <p:cNvSpPr/>
            <p:nvPr/>
          </p:nvSpPr>
          <p:spPr>
            <a:xfrm>
              <a:off x="6913825" y="2027025"/>
              <a:ext cx="234400" cy="338350"/>
            </a:xfrm>
            <a:custGeom>
              <a:avLst/>
              <a:gdLst/>
              <a:ahLst/>
              <a:cxnLst/>
              <a:rect l="l" t="t" r="r" b="b"/>
              <a:pathLst>
                <a:path w="9376" h="13534" extrusionOk="0">
                  <a:moveTo>
                    <a:pt x="5675" y="3230"/>
                  </a:moveTo>
                  <a:cubicBezTo>
                    <a:pt x="5923" y="3230"/>
                    <a:pt x="6123" y="3430"/>
                    <a:pt x="6123" y="3675"/>
                  </a:cubicBezTo>
                  <a:cubicBezTo>
                    <a:pt x="6123" y="3923"/>
                    <a:pt x="5923" y="4123"/>
                    <a:pt x="5675" y="4123"/>
                  </a:cubicBezTo>
                  <a:lnTo>
                    <a:pt x="2242" y="4123"/>
                  </a:lnTo>
                  <a:cubicBezTo>
                    <a:pt x="1996" y="4123"/>
                    <a:pt x="1796" y="3923"/>
                    <a:pt x="1796" y="3675"/>
                  </a:cubicBezTo>
                  <a:cubicBezTo>
                    <a:pt x="1796" y="3430"/>
                    <a:pt x="1996" y="3230"/>
                    <a:pt x="2242" y="3230"/>
                  </a:cubicBezTo>
                  <a:close/>
                  <a:moveTo>
                    <a:pt x="3882" y="5023"/>
                  </a:moveTo>
                  <a:cubicBezTo>
                    <a:pt x="4128" y="5023"/>
                    <a:pt x="4328" y="5223"/>
                    <a:pt x="4328" y="5470"/>
                  </a:cubicBezTo>
                  <a:cubicBezTo>
                    <a:pt x="4328" y="5716"/>
                    <a:pt x="4128" y="5916"/>
                    <a:pt x="3882" y="5916"/>
                  </a:cubicBezTo>
                  <a:lnTo>
                    <a:pt x="2242" y="5916"/>
                  </a:lnTo>
                  <a:cubicBezTo>
                    <a:pt x="1996" y="5916"/>
                    <a:pt x="1796" y="5716"/>
                    <a:pt x="1796" y="5470"/>
                  </a:cubicBezTo>
                  <a:cubicBezTo>
                    <a:pt x="1796" y="5223"/>
                    <a:pt x="1996" y="5023"/>
                    <a:pt x="2242" y="5023"/>
                  </a:cubicBezTo>
                  <a:close/>
                  <a:moveTo>
                    <a:pt x="4690" y="6818"/>
                  </a:moveTo>
                  <a:cubicBezTo>
                    <a:pt x="4935" y="6818"/>
                    <a:pt x="5135" y="7018"/>
                    <a:pt x="5135" y="7263"/>
                  </a:cubicBezTo>
                  <a:cubicBezTo>
                    <a:pt x="5135" y="7511"/>
                    <a:pt x="4935" y="7711"/>
                    <a:pt x="4690" y="7711"/>
                  </a:cubicBezTo>
                  <a:lnTo>
                    <a:pt x="2242" y="7711"/>
                  </a:lnTo>
                  <a:cubicBezTo>
                    <a:pt x="1996" y="7711"/>
                    <a:pt x="1796" y="7511"/>
                    <a:pt x="1796" y="7263"/>
                  </a:cubicBezTo>
                  <a:cubicBezTo>
                    <a:pt x="1796" y="7018"/>
                    <a:pt x="1996" y="6818"/>
                    <a:pt x="2242" y="6818"/>
                  </a:cubicBezTo>
                  <a:close/>
                  <a:moveTo>
                    <a:pt x="3147" y="8611"/>
                  </a:moveTo>
                  <a:cubicBezTo>
                    <a:pt x="3394" y="8611"/>
                    <a:pt x="3594" y="8811"/>
                    <a:pt x="3594" y="9059"/>
                  </a:cubicBezTo>
                  <a:cubicBezTo>
                    <a:pt x="3594" y="9307"/>
                    <a:pt x="3394" y="9504"/>
                    <a:pt x="3147" y="9504"/>
                  </a:cubicBezTo>
                  <a:lnTo>
                    <a:pt x="2242" y="9504"/>
                  </a:lnTo>
                  <a:cubicBezTo>
                    <a:pt x="1996" y="9504"/>
                    <a:pt x="1796" y="9307"/>
                    <a:pt x="1796" y="9059"/>
                  </a:cubicBezTo>
                  <a:cubicBezTo>
                    <a:pt x="1796" y="8811"/>
                    <a:pt x="1996" y="8611"/>
                    <a:pt x="2242" y="8611"/>
                  </a:cubicBezTo>
                  <a:close/>
                  <a:moveTo>
                    <a:pt x="7136" y="9945"/>
                  </a:moveTo>
                  <a:cubicBezTo>
                    <a:pt x="7251" y="9945"/>
                    <a:pt x="7365" y="9989"/>
                    <a:pt x="7452" y="10076"/>
                  </a:cubicBezTo>
                  <a:cubicBezTo>
                    <a:pt x="7626" y="10249"/>
                    <a:pt x="7626" y="10533"/>
                    <a:pt x="7452" y="10707"/>
                  </a:cubicBezTo>
                  <a:lnTo>
                    <a:pt x="6164" y="11997"/>
                  </a:lnTo>
                  <a:cubicBezTo>
                    <a:pt x="6075" y="12083"/>
                    <a:pt x="5961" y="12128"/>
                    <a:pt x="5847" y="12128"/>
                  </a:cubicBezTo>
                  <a:cubicBezTo>
                    <a:pt x="5733" y="12128"/>
                    <a:pt x="5618" y="12083"/>
                    <a:pt x="5532" y="11997"/>
                  </a:cubicBezTo>
                  <a:lnTo>
                    <a:pt x="5011" y="11476"/>
                  </a:lnTo>
                  <a:cubicBezTo>
                    <a:pt x="4837" y="11302"/>
                    <a:pt x="4837" y="11019"/>
                    <a:pt x="5011" y="10845"/>
                  </a:cubicBezTo>
                  <a:cubicBezTo>
                    <a:pt x="5098" y="10758"/>
                    <a:pt x="5212" y="10714"/>
                    <a:pt x="5327" y="10714"/>
                  </a:cubicBezTo>
                  <a:cubicBezTo>
                    <a:pt x="5441" y="10714"/>
                    <a:pt x="5555" y="10758"/>
                    <a:pt x="5642" y="10845"/>
                  </a:cubicBezTo>
                  <a:lnTo>
                    <a:pt x="5847" y="11050"/>
                  </a:lnTo>
                  <a:lnTo>
                    <a:pt x="6821" y="10076"/>
                  </a:lnTo>
                  <a:cubicBezTo>
                    <a:pt x="6908" y="9989"/>
                    <a:pt x="7022" y="9945"/>
                    <a:pt x="7136" y="9945"/>
                  </a:cubicBezTo>
                  <a:close/>
                  <a:moveTo>
                    <a:pt x="449" y="1"/>
                  </a:moveTo>
                  <a:cubicBezTo>
                    <a:pt x="201" y="1"/>
                    <a:pt x="1" y="201"/>
                    <a:pt x="1" y="448"/>
                  </a:cubicBezTo>
                  <a:lnTo>
                    <a:pt x="1" y="13088"/>
                  </a:lnTo>
                  <a:cubicBezTo>
                    <a:pt x="1" y="13333"/>
                    <a:pt x="201" y="13533"/>
                    <a:pt x="449" y="13533"/>
                  </a:cubicBezTo>
                  <a:lnTo>
                    <a:pt x="8928" y="13533"/>
                  </a:lnTo>
                  <a:cubicBezTo>
                    <a:pt x="9176" y="13533"/>
                    <a:pt x="9376" y="13333"/>
                    <a:pt x="9376" y="13088"/>
                  </a:cubicBezTo>
                  <a:lnTo>
                    <a:pt x="9376" y="9023"/>
                  </a:lnTo>
                  <a:cubicBezTo>
                    <a:pt x="8026" y="9023"/>
                    <a:pt x="6925" y="7923"/>
                    <a:pt x="6925" y="6573"/>
                  </a:cubicBezTo>
                  <a:cubicBezTo>
                    <a:pt x="6925" y="6206"/>
                    <a:pt x="7014" y="5689"/>
                    <a:pt x="7649" y="4408"/>
                  </a:cubicBezTo>
                  <a:cubicBezTo>
                    <a:pt x="7961" y="3782"/>
                    <a:pt x="8266" y="3251"/>
                    <a:pt x="8280" y="3230"/>
                  </a:cubicBezTo>
                  <a:cubicBezTo>
                    <a:pt x="8504" y="2839"/>
                    <a:pt x="8923" y="2596"/>
                    <a:pt x="9376" y="2596"/>
                  </a:cubicBezTo>
                  <a:lnTo>
                    <a:pt x="9376" y="448"/>
                  </a:lnTo>
                  <a:cubicBezTo>
                    <a:pt x="9376" y="201"/>
                    <a:pt x="9176" y="1"/>
                    <a:pt x="8928" y="1"/>
                  </a:cubicBezTo>
                  <a:lnTo>
                    <a:pt x="8007" y="1"/>
                  </a:lnTo>
                  <a:cubicBezTo>
                    <a:pt x="8088" y="317"/>
                    <a:pt x="8111" y="668"/>
                    <a:pt x="8104" y="1003"/>
                  </a:cubicBezTo>
                  <a:cubicBezTo>
                    <a:pt x="8104" y="1741"/>
                    <a:pt x="7504" y="2344"/>
                    <a:pt x="6764" y="2344"/>
                  </a:cubicBezTo>
                  <a:lnTo>
                    <a:pt x="2613" y="2344"/>
                  </a:lnTo>
                  <a:cubicBezTo>
                    <a:pt x="1875" y="2344"/>
                    <a:pt x="1273" y="1741"/>
                    <a:pt x="1273" y="1003"/>
                  </a:cubicBezTo>
                  <a:cubicBezTo>
                    <a:pt x="1265" y="668"/>
                    <a:pt x="1289" y="317"/>
                    <a:pt x="13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175" name="Google Shape;1175;p73"/>
            <p:cNvSpPr/>
            <p:nvPr/>
          </p:nvSpPr>
          <p:spPr>
            <a:xfrm>
              <a:off x="7109275" y="2114250"/>
              <a:ext cx="77900" cy="116050"/>
            </a:xfrm>
            <a:custGeom>
              <a:avLst/>
              <a:gdLst/>
              <a:ahLst/>
              <a:cxnLst/>
              <a:rect l="l" t="t" r="r" b="b"/>
              <a:pathLst>
                <a:path w="3116" h="4642" extrusionOk="0">
                  <a:moveTo>
                    <a:pt x="1558" y="0"/>
                  </a:moveTo>
                  <a:cubicBezTo>
                    <a:pt x="1424" y="0"/>
                    <a:pt x="1303" y="69"/>
                    <a:pt x="1236" y="186"/>
                  </a:cubicBezTo>
                  <a:cubicBezTo>
                    <a:pt x="1224" y="207"/>
                    <a:pt x="929" y="717"/>
                    <a:pt x="631" y="1317"/>
                  </a:cubicBezTo>
                  <a:cubicBezTo>
                    <a:pt x="65" y="2455"/>
                    <a:pt x="0" y="2872"/>
                    <a:pt x="0" y="3084"/>
                  </a:cubicBezTo>
                  <a:cubicBezTo>
                    <a:pt x="0" y="3944"/>
                    <a:pt x="698" y="4641"/>
                    <a:pt x="1558" y="4641"/>
                  </a:cubicBezTo>
                  <a:cubicBezTo>
                    <a:pt x="2415" y="4641"/>
                    <a:pt x="3115" y="3944"/>
                    <a:pt x="3115" y="3084"/>
                  </a:cubicBezTo>
                  <a:cubicBezTo>
                    <a:pt x="3115" y="2872"/>
                    <a:pt x="3048" y="2455"/>
                    <a:pt x="2482" y="1317"/>
                  </a:cubicBezTo>
                  <a:cubicBezTo>
                    <a:pt x="2184" y="717"/>
                    <a:pt x="1891" y="207"/>
                    <a:pt x="1879" y="186"/>
                  </a:cubicBezTo>
                  <a:cubicBezTo>
                    <a:pt x="1813" y="69"/>
                    <a:pt x="1691" y="0"/>
                    <a:pt x="1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176" name="Google Shape;1176;p73"/>
            <p:cNvSpPr/>
            <p:nvPr/>
          </p:nvSpPr>
          <p:spPr>
            <a:xfrm>
              <a:off x="6967950" y="1984350"/>
              <a:ext cx="126175" cy="78950"/>
            </a:xfrm>
            <a:custGeom>
              <a:avLst/>
              <a:gdLst/>
              <a:ahLst/>
              <a:cxnLst/>
              <a:rect l="l" t="t" r="r" b="b"/>
              <a:pathLst>
                <a:path w="5047" h="3158" extrusionOk="0">
                  <a:moveTo>
                    <a:pt x="2525" y="0"/>
                  </a:moveTo>
                  <a:cubicBezTo>
                    <a:pt x="1134" y="0"/>
                    <a:pt x="0" y="1132"/>
                    <a:pt x="0" y="2522"/>
                  </a:cubicBezTo>
                  <a:lnTo>
                    <a:pt x="0" y="2710"/>
                  </a:lnTo>
                  <a:cubicBezTo>
                    <a:pt x="0" y="2958"/>
                    <a:pt x="200" y="3158"/>
                    <a:pt x="448" y="3158"/>
                  </a:cubicBezTo>
                  <a:lnTo>
                    <a:pt x="4599" y="3158"/>
                  </a:lnTo>
                  <a:cubicBezTo>
                    <a:pt x="4846" y="3158"/>
                    <a:pt x="5046" y="2958"/>
                    <a:pt x="5046" y="2710"/>
                  </a:cubicBezTo>
                  <a:lnTo>
                    <a:pt x="5046" y="2522"/>
                  </a:lnTo>
                  <a:cubicBezTo>
                    <a:pt x="5046" y="1132"/>
                    <a:pt x="3915" y="0"/>
                    <a:pt x="25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1177" name="Google Shape;1177;p73"/>
          <p:cNvGrpSpPr/>
          <p:nvPr/>
        </p:nvGrpSpPr>
        <p:grpSpPr>
          <a:xfrm>
            <a:off x="4765159" y="2029950"/>
            <a:ext cx="336850" cy="381025"/>
            <a:chOff x="4419275" y="1867600"/>
            <a:chExt cx="336850" cy="381025"/>
          </a:xfrm>
        </p:grpSpPr>
        <p:sp>
          <p:nvSpPr>
            <p:cNvPr id="1178" name="Google Shape;1178;p73"/>
            <p:cNvSpPr/>
            <p:nvPr/>
          </p:nvSpPr>
          <p:spPr>
            <a:xfrm>
              <a:off x="4645900" y="2050550"/>
              <a:ext cx="110225" cy="198075"/>
            </a:xfrm>
            <a:custGeom>
              <a:avLst/>
              <a:gdLst/>
              <a:ahLst/>
              <a:cxnLst/>
              <a:rect l="l" t="t" r="r" b="b"/>
              <a:pathLst>
                <a:path w="4409" h="7923" extrusionOk="0">
                  <a:moveTo>
                    <a:pt x="3508" y="2351"/>
                  </a:moveTo>
                  <a:cubicBezTo>
                    <a:pt x="3435" y="3005"/>
                    <a:pt x="2877" y="3515"/>
                    <a:pt x="2206" y="3515"/>
                  </a:cubicBezTo>
                  <a:cubicBezTo>
                    <a:pt x="1532" y="3515"/>
                    <a:pt x="977" y="3005"/>
                    <a:pt x="903" y="2351"/>
                  </a:cubicBezTo>
                  <a:close/>
                  <a:moveTo>
                    <a:pt x="2206" y="4408"/>
                  </a:moveTo>
                  <a:cubicBezTo>
                    <a:pt x="2877" y="4408"/>
                    <a:pt x="3435" y="4918"/>
                    <a:pt x="3508" y="5570"/>
                  </a:cubicBezTo>
                  <a:lnTo>
                    <a:pt x="903" y="5570"/>
                  </a:lnTo>
                  <a:cubicBezTo>
                    <a:pt x="977" y="4918"/>
                    <a:pt x="1532" y="4408"/>
                    <a:pt x="2206" y="4408"/>
                  </a:cubicBezTo>
                  <a:close/>
                  <a:moveTo>
                    <a:pt x="449" y="0"/>
                  </a:moveTo>
                  <a:cubicBezTo>
                    <a:pt x="201" y="0"/>
                    <a:pt x="1" y="200"/>
                    <a:pt x="1" y="446"/>
                  </a:cubicBezTo>
                  <a:lnTo>
                    <a:pt x="1" y="2203"/>
                  </a:lnTo>
                  <a:cubicBezTo>
                    <a:pt x="1" y="2920"/>
                    <a:pt x="346" y="3558"/>
                    <a:pt x="877" y="3960"/>
                  </a:cubicBezTo>
                  <a:cubicBezTo>
                    <a:pt x="346" y="4365"/>
                    <a:pt x="1" y="5001"/>
                    <a:pt x="1" y="5718"/>
                  </a:cubicBezTo>
                  <a:lnTo>
                    <a:pt x="1" y="7475"/>
                  </a:lnTo>
                  <a:cubicBezTo>
                    <a:pt x="1" y="7723"/>
                    <a:pt x="201" y="7923"/>
                    <a:pt x="449" y="7923"/>
                  </a:cubicBezTo>
                  <a:cubicBezTo>
                    <a:pt x="694" y="7923"/>
                    <a:pt x="894" y="7723"/>
                    <a:pt x="894" y="7475"/>
                  </a:cubicBezTo>
                  <a:lnTo>
                    <a:pt x="894" y="6463"/>
                  </a:lnTo>
                  <a:lnTo>
                    <a:pt x="3516" y="6463"/>
                  </a:lnTo>
                  <a:lnTo>
                    <a:pt x="3516" y="7475"/>
                  </a:lnTo>
                  <a:cubicBezTo>
                    <a:pt x="3516" y="7723"/>
                    <a:pt x="3716" y="7923"/>
                    <a:pt x="3963" y="7923"/>
                  </a:cubicBezTo>
                  <a:cubicBezTo>
                    <a:pt x="4209" y="7923"/>
                    <a:pt x="4409" y="7723"/>
                    <a:pt x="4409" y="7475"/>
                  </a:cubicBezTo>
                  <a:lnTo>
                    <a:pt x="4409" y="5718"/>
                  </a:lnTo>
                  <a:cubicBezTo>
                    <a:pt x="4409" y="5001"/>
                    <a:pt x="4066" y="4365"/>
                    <a:pt x="3535" y="3960"/>
                  </a:cubicBezTo>
                  <a:cubicBezTo>
                    <a:pt x="4066" y="3558"/>
                    <a:pt x="4409" y="2920"/>
                    <a:pt x="4409" y="2203"/>
                  </a:cubicBezTo>
                  <a:lnTo>
                    <a:pt x="4409" y="446"/>
                  </a:lnTo>
                  <a:cubicBezTo>
                    <a:pt x="4409" y="200"/>
                    <a:pt x="4209" y="0"/>
                    <a:pt x="3963" y="0"/>
                  </a:cubicBezTo>
                  <a:cubicBezTo>
                    <a:pt x="3716" y="0"/>
                    <a:pt x="3516" y="200"/>
                    <a:pt x="3516" y="446"/>
                  </a:cubicBezTo>
                  <a:lnTo>
                    <a:pt x="3516" y="1458"/>
                  </a:lnTo>
                  <a:lnTo>
                    <a:pt x="894" y="1458"/>
                  </a:lnTo>
                  <a:lnTo>
                    <a:pt x="894" y="446"/>
                  </a:lnTo>
                  <a:cubicBezTo>
                    <a:pt x="894" y="200"/>
                    <a:pt x="694" y="0"/>
                    <a:pt x="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179" name="Google Shape;1179;p73"/>
            <p:cNvSpPr/>
            <p:nvPr/>
          </p:nvSpPr>
          <p:spPr>
            <a:xfrm>
              <a:off x="4419275" y="1867600"/>
              <a:ext cx="214400" cy="381025"/>
            </a:xfrm>
            <a:custGeom>
              <a:avLst/>
              <a:gdLst/>
              <a:ahLst/>
              <a:cxnLst/>
              <a:rect l="l" t="t" r="r" b="b"/>
              <a:pathLst>
                <a:path w="8576" h="15241" extrusionOk="0">
                  <a:moveTo>
                    <a:pt x="3701" y="2346"/>
                  </a:moveTo>
                  <a:cubicBezTo>
                    <a:pt x="5249" y="2346"/>
                    <a:pt x="6509" y="3606"/>
                    <a:pt x="6509" y="5154"/>
                  </a:cubicBezTo>
                  <a:cubicBezTo>
                    <a:pt x="6509" y="5397"/>
                    <a:pt x="6478" y="5632"/>
                    <a:pt x="6420" y="5859"/>
                  </a:cubicBezTo>
                  <a:cubicBezTo>
                    <a:pt x="5742" y="5125"/>
                    <a:pt x="4775" y="4666"/>
                    <a:pt x="3701" y="4666"/>
                  </a:cubicBezTo>
                  <a:cubicBezTo>
                    <a:pt x="2627" y="4666"/>
                    <a:pt x="1658" y="5125"/>
                    <a:pt x="982" y="5859"/>
                  </a:cubicBezTo>
                  <a:cubicBezTo>
                    <a:pt x="925" y="5632"/>
                    <a:pt x="894" y="5397"/>
                    <a:pt x="894" y="5154"/>
                  </a:cubicBezTo>
                  <a:cubicBezTo>
                    <a:pt x="894" y="3606"/>
                    <a:pt x="2153" y="2346"/>
                    <a:pt x="3701" y="2346"/>
                  </a:cubicBezTo>
                  <a:close/>
                  <a:moveTo>
                    <a:pt x="3701" y="5559"/>
                  </a:moveTo>
                  <a:cubicBezTo>
                    <a:pt x="4651" y="5559"/>
                    <a:pt x="5494" y="6035"/>
                    <a:pt x="6004" y="6761"/>
                  </a:cubicBezTo>
                  <a:cubicBezTo>
                    <a:pt x="5494" y="7487"/>
                    <a:pt x="4651" y="7964"/>
                    <a:pt x="3701" y="7964"/>
                  </a:cubicBezTo>
                  <a:cubicBezTo>
                    <a:pt x="2749" y="7964"/>
                    <a:pt x="1906" y="7487"/>
                    <a:pt x="1398" y="6761"/>
                  </a:cubicBezTo>
                  <a:cubicBezTo>
                    <a:pt x="1906" y="6035"/>
                    <a:pt x="2749" y="5559"/>
                    <a:pt x="3701" y="5559"/>
                  </a:cubicBezTo>
                  <a:close/>
                  <a:moveTo>
                    <a:pt x="6420" y="7664"/>
                  </a:moveTo>
                  <a:cubicBezTo>
                    <a:pt x="6478" y="7887"/>
                    <a:pt x="6509" y="8123"/>
                    <a:pt x="6509" y="8366"/>
                  </a:cubicBezTo>
                  <a:cubicBezTo>
                    <a:pt x="6509" y="9914"/>
                    <a:pt x="5249" y="11174"/>
                    <a:pt x="3701" y="11174"/>
                  </a:cubicBezTo>
                  <a:cubicBezTo>
                    <a:pt x="2153" y="11174"/>
                    <a:pt x="894" y="9914"/>
                    <a:pt x="894" y="8366"/>
                  </a:cubicBezTo>
                  <a:cubicBezTo>
                    <a:pt x="894" y="8123"/>
                    <a:pt x="925" y="7887"/>
                    <a:pt x="982" y="7664"/>
                  </a:cubicBezTo>
                  <a:cubicBezTo>
                    <a:pt x="1658" y="8395"/>
                    <a:pt x="2627" y="8857"/>
                    <a:pt x="3701" y="8857"/>
                  </a:cubicBezTo>
                  <a:cubicBezTo>
                    <a:pt x="4775" y="8857"/>
                    <a:pt x="5742" y="8395"/>
                    <a:pt x="6420" y="7664"/>
                  </a:cubicBezTo>
                  <a:close/>
                  <a:moveTo>
                    <a:pt x="6699" y="1"/>
                  </a:moveTo>
                  <a:cubicBezTo>
                    <a:pt x="6451" y="1"/>
                    <a:pt x="6251" y="201"/>
                    <a:pt x="6251" y="446"/>
                  </a:cubicBezTo>
                  <a:cubicBezTo>
                    <a:pt x="6251" y="694"/>
                    <a:pt x="6451" y="894"/>
                    <a:pt x="6699" y="894"/>
                  </a:cubicBezTo>
                  <a:lnTo>
                    <a:pt x="7047" y="894"/>
                  </a:lnTo>
                  <a:lnTo>
                    <a:pt x="5818" y="2120"/>
                  </a:lnTo>
                  <a:cubicBezTo>
                    <a:pt x="5218" y="1701"/>
                    <a:pt x="4487" y="1453"/>
                    <a:pt x="3701" y="1453"/>
                  </a:cubicBezTo>
                  <a:cubicBezTo>
                    <a:pt x="1660" y="1453"/>
                    <a:pt x="1" y="3113"/>
                    <a:pt x="1" y="5154"/>
                  </a:cubicBezTo>
                  <a:cubicBezTo>
                    <a:pt x="1" y="5730"/>
                    <a:pt x="132" y="6275"/>
                    <a:pt x="367" y="6761"/>
                  </a:cubicBezTo>
                  <a:cubicBezTo>
                    <a:pt x="132" y="7247"/>
                    <a:pt x="1" y="7790"/>
                    <a:pt x="1" y="8366"/>
                  </a:cubicBezTo>
                  <a:cubicBezTo>
                    <a:pt x="1" y="10262"/>
                    <a:pt x="1434" y="11828"/>
                    <a:pt x="3272" y="12043"/>
                  </a:cubicBezTo>
                  <a:lnTo>
                    <a:pt x="3272" y="13448"/>
                  </a:lnTo>
                  <a:lnTo>
                    <a:pt x="2730" y="13448"/>
                  </a:lnTo>
                  <a:cubicBezTo>
                    <a:pt x="2482" y="13448"/>
                    <a:pt x="2282" y="13648"/>
                    <a:pt x="2282" y="13895"/>
                  </a:cubicBezTo>
                  <a:cubicBezTo>
                    <a:pt x="2282" y="14140"/>
                    <a:pt x="2482" y="14341"/>
                    <a:pt x="2730" y="14341"/>
                  </a:cubicBezTo>
                  <a:lnTo>
                    <a:pt x="3272" y="14341"/>
                  </a:lnTo>
                  <a:lnTo>
                    <a:pt x="3272" y="14793"/>
                  </a:lnTo>
                  <a:cubicBezTo>
                    <a:pt x="3272" y="15041"/>
                    <a:pt x="3473" y="15241"/>
                    <a:pt x="3720" y="15241"/>
                  </a:cubicBezTo>
                  <a:cubicBezTo>
                    <a:pt x="3965" y="15241"/>
                    <a:pt x="4165" y="15041"/>
                    <a:pt x="4165" y="14793"/>
                  </a:cubicBezTo>
                  <a:lnTo>
                    <a:pt x="4165" y="14341"/>
                  </a:lnTo>
                  <a:lnTo>
                    <a:pt x="4711" y="14341"/>
                  </a:lnTo>
                  <a:cubicBezTo>
                    <a:pt x="4958" y="14341"/>
                    <a:pt x="5158" y="14140"/>
                    <a:pt x="5158" y="13895"/>
                  </a:cubicBezTo>
                  <a:cubicBezTo>
                    <a:pt x="5158" y="13648"/>
                    <a:pt x="4958" y="13448"/>
                    <a:pt x="4711" y="13448"/>
                  </a:cubicBezTo>
                  <a:lnTo>
                    <a:pt x="4165" y="13448"/>
                  </a:lnTo>
                  <a:lnTo>
                    <a:pt x="4165" y="12038"/>
                  </a:lnTo>
                  <a:cubicBezTo>
                    <a:pt x="5987" y="11807"/>
                    <a:pt x="7401" y="10250"/>
                    <a:pt x="7401" y="8366"/>
                  </a:cubicBezTo>
                  <a:cubicBezTo>
                    <a:pt x="7401" y="7790"/>
                    <a:pt x="7271" y="7247"/>
                    <a:pt x="7035" y="6761"/>
                  </a:cubicBezTo>
                  <a:cubicBezTo>
                    <a:pt x="7271" y="6275"/>
                    <a:pt x="7401" y="5730"/>
                    <a:pt x="7401" y="5154"/>
                  </a:cubicBezTo>
                  <a:cubicBezTo>
                    <a:pt x="7401" y="4223"/>
                    <a:pt x="7054" y="3370"/>
                    <a:pt x="6485" y="2718"/>
                  </a:cubicBezTo>
                  <a:lnTo>
                    <a:pt x="7682" y="1518"/>
                  </a:lnTo>
                  <a:lnTo>
                    <a:pt x="7682" y="1877"/>
                  </a:lnTo>
                  <a:cubicBezTo>
                    <a:pt x="7682" y="2125"/>
                    <a:pt x="7883" y="2325"/>
                    <a:pt x="8130" y="2325"/>
                  </a:cubicBezTo>
                  <a:cubicBezTo>
                    <a:pt x="8375" y="2325"/>
                    <a:pt x="8575" y="2125"/>
                    <a:pt x="8575" y="1877"/>
                  </a:cubicBezTo>
                  <a:lnTo>
                    <a:pt x="8575" y="446"/>
                  </a:lnTo>
                  <a:cubicBezTo>
                    <a:pt x="8575" y="201"/>
                    <a:pt x="8375" y="1"/>
                    <a:pt x="81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sp>
        <p:nvSpPr>
          <p:cNvPr id="1180" name="Google Shape;1180;p73"/>
          <p:cNvSpPr/>
          <p:nvPr/>
        </p:nvSpPr>
        <p:spPr>
          <a:xfrm>
            <a:off x="1097648" y="2680625"/>
            <a:ext cx="322700" cy="381000"/>
          </a:xfrm>
          <a:custGeom>
            <a:avLst/>
            <a:gdLst/>
            <a:ahLst/>
            <a:cxnLst/>
            <a:rect l="l" t="t" r="r" b="b"/>
            <a:pathLst>
              <a:path w="12908" h="15240" extrusionOk="0">
                <a:moveTo>
                  <a:pt x="5368" y="0"/>
                </a:moveTo>
                <a:lnTo>
                  <a:pt x="5368" y="5322"/>
                </a:lnTo>
                <a:lnTo>
                  <a:pt x="3539" y="3493"/>
                </a:lnTo>
                <a:cubicBezTo>
                  <a:pt x="3204" y="3158"/>
                  <a:pt x="3018" y="2712"/>
                  <a:pt x="3018" y="2236"/>
                </a:cubicBezTo>
                <a:lnTo>
                  <a:pt x="3018" y="912"/>
                </a:lnTo>
                <a:cubicBezTo>
                  <a:pt x="3018" y="667"/>
                  <a:pt x="2818" y="467"/>
                  <a:pt x="2573" y="467"/>
                </a:cubicBezTo>
                <a:cubicBezTo>
                  <a:pt x="2325" y="467"/>
                  <a:pt x="2125" y="667"/>
                  <a:pt x="2125" y="912"/>
                </a:cubicBezTo>
                <a:lnTo>
                  <a:pt x="2125" y="2236"/>
                </a:lnTo>
                <a:cubicBezTo>
                  <a:pt x="2125" y="2460"/>
                  <a:pt x="2153" y="2679"/>
                  <a:pt x="2206" y="2889"/>
                </a:cubicBezTo>
                <a:cubicBezTo>
                  <a:pt x="2029" y="2938"/>
                  <a:pt x="1849" y="2962"/>
                  <a:pt x="1665" y="2962"/>
                </a:cubicBezTo>
                <a:cubicBezTo>
                  <a:pt x="1349" y="2962"/>
                  <a:pt x="1022" y="2890"/>
                  <a:pt x="680" y="2746"/>
                </a:cubicBezTo>
                <a:cubicBezTo>
                  <a:pt x="624" y="2722"/>
                  <a:pt x="565" y="2711"/>
                  <a:pt x="508" y="2711"/>
                </a:cubicBezTo>
                <a:cubicBezTo>
                  <a:pt x="334" y="2711"/>
                  <a:pt x="168" y="2814"/>
                  <a:pt x="96" y="2986"/>
                </a:cubicBezTo>
                <a:cubicBezTo>
                  <a:pt x="1" y="3212"/>
                  <a:pt x="108" y="3474"/>
                  <a:pt x="334" y="3570"/>
                </a:cubicBezTo>
                <a:cubicBezTo>
                  <a:pt x="789" y="3760"/>
                  <a:pt x="1234" y="3855"/>
                  <a:pt x="1665" y="3855"/>
                </a:cubicBezTo>
                <a:cubicBezTo>
                  <a:pt x="1973" y="3855"/>
                  <a:pt x="2275" y="3808"/>
                  <a:pt x="2568" y="3713"/>
                </a:cubicBezTo>
                <a:cubicBezTo>
                  <a:pt x="2665" y="3860"/>
                  <a:pt x="2780" y="3998"/>
                  <a:pt x="2908" y="4127"/>
                </a:cubicBezTo>
                <a:lnTo>
                  <a:pt x="3318" y="4539"/>
                </a:lnTo>
                <a:cubicBezTo>
                  <a:pt x="2942" y="4803"/>
                  <a:pt x="2665" y="5177"/>
                  <a:pt x="2492" y="5653"/>
                </a:cubicBezTo>
                <a:cubicBezTo>
                  <a:pt x="2408" y="5887"/>
                  <a:pt x="2527" y="6141"/>
                  <a:pt x="2758" y="6227"/>
                </a:cubicBezTo>
                <a:cubicBezTo>
                  <a:pt x="2808" y="6246"/>
                  <a:pt x="2861" y="6253"/>
                  <a:pt x="2911" y="6253"/>
                </a:cubicBezTo>
                <a:cubicBezTo>
                  <a:pt x="3094" y="6253"/>
                  <a:pt x="3266" y="6141"/>
                  <a:pt x="3332" y="5960"/>
                </a:cubicBezTo>
                <a:cubicBezTo>
                  <a:pt x="3458" y="5608"/>
                  <a:pt x="3668" y="5353"/>
                  <a:pt x="3961" y="5186"/>
                </a:cubicBezTo>
                <a:lnTo>
                  <a:pt x="5368" y="6603"/>
                </a:lnTo>
                <a:lnTo>
                  <a:pt x="5368" y="10878"/>
                </a:lnTo>
                <a:cubicBezTo>
                  <a:pt x="4659" y="11006"/>
                  <a:pt x="3901" y="11270"/>
                  <a:pt x="3220" y="11611"/>
                </a:cubicBezTo>
                <a:cubicBezTo>
                  <a:pt x="2823" y="11459"/>
                  <a:pt x="2565" y="11218"/>
                  <a:pt x="2437" y="10875"/>
                </a:cubicBezTo>
                <a:cubicBezTo>
                  <a:pt x="2369" y="10697"/>
                  <a:pt x="2199" y="10586"/>
                  <a:pt x="2019" y="10586"/>
                </a:cubicBezTo>
                <a:cubicBezTo>
                  <a:pt x="1967" y="10586"/>
                  <a:pt x="1913" y="10596"/>
                  <a:pt x="1861" y="10616"/>
                </a:cubicBezTo>
                <a:cubicBezTo>
                  <a:pt x="1632" y="10701"/>
                  <a:pt x="1515" y="10959"/>
                  <a:pt x="1601" y="11190"/>
                </a:cubicBezTo>
                <a:cubicBezTo>
                  <a:pt x="1746" y="11575"/>
                  <a:pt x="1982" y="11887"/>
                  <a:pt x="2306" y="12125"/>
                </a:cubicBezTo>
                <a:cubicBezTo>
                  <a:pt x="1989" y="12325"/>
                  <a:pt x="1675" y="12544"/>
                  <a:pt x="1358" y="12787"/>
                </a:cubicBezTo>
                <a:cubicBezTo>
                  <a:pt x="1163" y="12937"/>
                  <a:pt x="1125" y="13216"/>
                  <a:pt x="1275" y="13411"/>
                </a:cubicBezTo>
                <a:cubicBezTo>
                  <a:pt x="1363" y="13528"/>
                  <a:pt x="1496" y="13587"/>
                  <a:pt x="1630" y="13587"/>
                </a:cubicBezTo>
                <a:cubicBezTo>
                  <a:pt x="1725" y="13587"/>
                  <a:pt x="1820" y="13556"/>
                  <a:pt x="1901" y="13495"/>
                </a:cubicBezTo>
                <a:cubicBezTo>
                  <a:pt x="2365" y="13140"/>
                  <a:pt x="2830" y="12835"/>
                  <a:pt x="3292" y="12580"/>
                </a:cubicBezTo>
                <a:lnTo>
                  <a:pt x="3292" y="12580"/>
                </a:lnTo>
                <a:cubicBezTo>
                  <a:pt x="3237" y="12978"/>
                  <a:pt x="3106" y="13306"/>
                  <a:pt x="2892" y="13599"/>
                </a:cubicBezTo>
                <a:cubicBezTo>
                  <a:pt x="2746" y="13799"/>
                  <a:pt x="2792" y="14078"/>
                  <a:pt x="2989" y="14223"/>
                </a:cubicBezTo>
                <a:cubicBezTo>
                  <a:pt x="3070" y="14280"/>
                  <a:pt x="3161" y="14309"/>
                  <a:pt x="3254" y="14309"/>
                </a:cubicBezTo>
                <a:cubicBezTo>
                  <a:pt x="3392" y="14309"/>
                  <a:pt x="3527" y="14245"/>
                  <a:pt x="3613" y="14126"/>
                </a:cubicBezTo>
                <a:cubicBezTo>
                  <a:pt x="4016" y="13575"/>
                  <a:pt x="4208" y="12940"/>
                  <a:pt x="4216" y="12142"/>
                </a:cubicBezTo>
                <a:cubicBezTo>
                  <a:pt x="4601" y="11987"/>
                  <a:pt x="4987" y="11868"/>
                  <a:pt x="5368" y="11787"/>
                </a:cubicBezTo>
                <a:lnTo>
                  <a:pt x="5368" y="15240"/>
                </a:lnTo>
                <a:lnTo>
                  <a:pt x="7540" y="15240"/>
                </a:lnTo>
                <a:lnTo>
                  <a:pt x="7540" y="12842"/>
                </a:lnTo>
                <a:lnTo>
                  <a:pt x="8942" y="11435"/>
                </a:lnTo>
                <a:cubicBezTo>
                  <a:pt x="9238" y="11601"/>
                  <a:pt x="9447" y="11856"/>
                  <a:pt x="9576" y="12211"/>
                </a:cubicBezTo>
                <a:cubicBezTo>
                  <a:pt x="9642" y="12392"/>
                  <a:pt x="9811" y="12504"/>
                  <a:pt x="9995" y="12504"/>
                </a:cubicBezTo>
                <a:cubicBezTo>
                  <a:pt x="10045" y="12504"/>
                  <a:pt x="10097" y="12494"/>
                  <a:pt x="10147" y="12478"/>
                </a:cubicBezTo>
                <a:cubicBezTo>
                  <a:pt x="10378" y="12392"/>
                  <a:pt x="10500" y="12137"/>
                  <a:pt x="10414" y="11904"/>
                </a:cubicBezTo>
                <a:cubicBezTo>
                  <a:pt x="10240" y="11428"/>
                  <a:pt x="9964" y="11054"/>
                  <a:pt x="9588" y="10787"/>
                </a:cubicBezTo>
                <a:lnTo>
                  <a:pt x="10000" y="10378"/>
                </a:lnTo>
                <a:cubicBezTo>
                  <a:pt x="10126" y="10249"/>
                  <a:pt x="10240" y="10111"/>
                  <a:pt x="10338" y="9963"/>
                </a:cubicBezTo>
                <a:cubicBezTo>
                  <a:pt x="10631" y="10058"/>
                  <a:pt x="10933" y="10106"/>
                  <a:pt x="11240" y="10106"/>
                </a:cubicBezTo>
                <a:cubicBezTo>
                  <a:pt x="11674" y="10106"/>
                  <a:pt x="12119" y="10011"/>
                  <a:pt x="12571" y="9820"/>
                </a:cubicBezTo>
                <a:cubicBezTo>
                  <a:pt x="12800" y="9725"/>
                  <a:pt x="12907" y="9463"/>
                  <a:pt x="12812" y="9237"/>
                </a:cubicBezTo>
                <a:cubicBezTo>
                  <a:pt x="12740" y="9065"/>
                  <a:pt x="12574" y="8962"/>
                  <a:pt x="12399" y="8962"/>
                </a:cubicBezTo>
                <a:cubicBezTo>
                  <a:pt x="12341" y="8962"/>
                  <a:pt x="12283" y="8973"/>
                  <a:pt x="12226" y="8996"/>
                </a:cubicBezTo>
                <a:cubicBezTo>
                  <a:pt x="11883" y="9141"/>
                  <a:pt x="11556" y="9213"/>
                  <a:pt x="11242" y="9213"/>
                </a:cubicBezTo>
                <a:cubicBezTo>
                  <a:pt x="11058" y="9213"/>
                  <a:pt x="10878" y="9188"/>
                  <a:pt x="10702" y="9139"/>
                </a:cubicBezTo>
                <a:cubicBezTo>
                  <a:pt x="10754" y="8930"/>
                  <a:pt x="10781" y="8711"/>
                  <a:pt x="10781" y="8487"/>
                </a:cubicBezTo>
                <a:lnTo>
                  <a:pt x="10781" y="7163"/>
                </a:lnTo>
                <a:cubicBezTo>
                  <a:pt x="10781" y="6918"/>
                  <a:pt x="10581" y="6718"/>
                  <a:pt x="10335" y="6718"/>
                </a:cubicBezTo>
                <a:cubicBezTo>
                  <a:pt x="10088" y="6718"/>
                  <a:pt x="9888" y="6918"/>
                  <a:pt x="9888" y="7163"/>
                </a:cubicBezTo>
                <a:lnTo>
                  <a:pt x="9888" y="8487"/>
                </a:lnTo>
                <a:cubicBezTo>
                  <a:pt x="9888" y="8963"/>
                  <a:pt x="9704" y="9408"/>
                  <a:pt x="9366" y="9744"/>
                </a:cubicBezTo>
                <a:lnTo>
                  <a:pt x="7540" y="11573"/>
                </a:lnTo>
                <a:lnTo>
                  <a:pt x="7540" y="2050"/>
                </a:lnTo>
                <a:cubicBezTo>
                  <a:pt x="7909" y="2131"/>
                  <a:pt x="8283" y="2246"/>
                  <a:pt x="8659" y="2398"/>
                </a:cubicBezTo>
                <a:cubicBezTo>
                  <a:pt x="8666" y="3196"/>
                  <a:pt x="8859" y="3832"/>
                  <a:pt x="9261" y="4382"/>
                </a:cubicBezTo>
                <a:cubicBezTo>
                  <a:pt x="9347" y="4501"/>
                  <a:pt x="9483" y="4565"/>
                  <a:pt x="9621" y="4565"/>
                </a:cubicBezTo>
                <a:cubicBezTo>
                  <a:pt x="9714" y="4565"/>
                  <a:pt x="9804" y="4536"/>
                  <a:pt x="9885" y="4479"/>
                </a:cubicBezTo>
                <a:cubicBezTo>
                  <a:pt x="10083" y="4334"/>
                  <a:pt x="10128" y="4053"/>
                  <a:pt x="9983" y="3855"/>
                </a:cubicBezTo>
                <a:cubicBezTo>
                  <a:pt x="9769" y="3563"/>
                  <a:pt x="9638" y="3234"/>
                  <a:pt x="9583" y="2836"/>
                </a:cubicBezTo>
                <a:lnTo>
                  <a:pt x="9583" y="2836"/>
                </a:lnTo>
                <a:cubicBezTo>
                  <a:pt x="10045" y="3091"/>
                  <a:pt x="10509" y="3396"/>
                  <a:pt x="10973" y="3751"/>
                </a:cubicBezTo>
                <a:cubicBezTo>
                  <a:pt x="11054" y="3813"/>
                  <a:pt x="11150" y="3844"/>
                  <a:pt x="11245" y="3844"/>
                </a:cubicBezTo>
                <a:cubicBezTo>
                  <a:pt x="11378" y="3844"/>
                  <a:pt x="11512" y="3784"/>
                  <a:pt x="11600" y="3667"/>
                </a:cubicBezTo>
                <a:cubicBezTo>
                  <a:pt x="11750" y="3472"/>
                  <a:pt x="11712" y="3191"/>
                  <a:pt x="11516" y="3041"/>
                </a:cubicBezTo>
                <a:cubicBezTo>
                  <a:pt x="11200" y="2801"/>
                  <a:pt x="10885" y="2579"/>
                  <a:pt x="10569" y="2381"/>
                </a:cubicBezTo>
                <a:cubicBezTo>
                  <a:pt x="10893" y="2143"/>
                  <a:pt x="11128" y="1829"/>
                  <a:pt x="11274" y="1446"/>
                </a:cubicBezTo>
                <a:cubicBezTo>
                  <a:pt x="11362" y="1215"/>
                  <a:pt x="11243" y="957"/>
                  <a:pt x="11014" y="872"/>
                </a:cubicBezTo>
                <a:cubicBezTo>
                  <a:pt x="10962" y="852"/>
                  <a:pt x="10908" y="842"/>
                  <a:pt x="10855" y="842"/>
                </a:cubicBezTo>
                <a:cubicBezTo>
                  <a:pt x="10674" y="842"/>
                  <a:pt x="10504" y="953"/>
                  <a:pt x="10438" y="1131"/>
                </a:cubicBezTo>
                <a:cubicBezTo>
                  <a:pt x="10309" y="1474"/>
                  <a:pt x="10052" y="1715"/>
                  <a:pt x="9654" y="1867"/>
                </a:cubicBezTo>
                <a:cubicBezTo>
                  <a:pt x="8983" y="1531"/>
                  <a:pt x="8237" y="1269"/>
                  <a:pt x="7540" y="1138"/>
                </a:cubicBezTo>
                <a:lnTo>
                  <a:pt x="754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grpSp>
        <p:nvGrpSpPr>
          <p:cNvPr id="1181" name="Google Shape;1181;p73"/>
          <p:cNvGrpSpPr/>
          <p:nvPr/>
        </p:nvGrpSpPr>
        <p:grpSpPr>
          <a:xfrm>
            <a:off x="1793477" y="2692325"/>
            <a:ext cx="313205" cy="348488"/>
            <a:chOff x="1449350" y="2772175"/>
            <a:chExt cx="313205" cy="348488"/>
          </a:xfrm>
        </p:grpSpPr>
        <p:sp>
          <p:nvSpPr>
            <p:cNvPr id="1182" name="Google Shape;1182;p73"/>
            <p:cNvSpPr/>
            <p:nvPr/>
          </p:nvSpPr>
          <p:spPr>
            <a:xfrm>
              <a:off x="1550866" y="2772175"/>
              <a:ext cx="110150" cy="197900"/>
            </a:xfrm>
            <a:custGeom>
              <a:avLst/>
              <a:gdLst/>
              <a:ahLst/>
              <a:cxnLst/>
              <a:rect l="l" t="t" r="r" b="b"/>
              <a:pathLst>
                <a:path w="4406" h="7916" extrusionOk="0">
                  <a:moveTo>
                    <a:pt x="3503" y="2350"/>
                  </a:moveTo>
                  <a:cubicBezTo>
                    <a:pt x="3429" y="3003"/>
                    <a:pt x="2875" y="3510"/>
                    <a:pt x="2203" y="3510"/>
                  </a:cubicBezTo>
                  <a:cubicBezTo>
                    <a:pt x="1534" y="3510"/>
                    <a:pt x="979" y="3003"/>
                    <a:pt x="905" y="2350"/>
                  </a:cubicBezTo>
                  <a:close/>
                  <a:moveTo>
                    <a:pt x="2203" y="4405"/>
                  </a:moveTo>
                  <a:cubicBezTo>
                    <a:pt x="2875" y="4405"/>
                    <a:pt x="3429" y="4913"/>
                    <a:pt x="3503" y="5563"/>
                  </a:cubicBezTo>
                  <a:lnTo>
                    <a:pt x="905" y="5563"/>
                  </a:lnTo>
                  <a:cubicBezTo>
                    <a:pt x="979" y="4913"/>
                    <a:pt x="1534" y="4405"/>
                    <a:pt x="2203" y="4405"/>
                  </a:cubicBezTo>
                  <a:close/>
                  <a:moveTo>
                    <a:pt x="448" y="0"/>
                  </a:moveTo>
                  <a:cubicBezTo>
                    <a:pt x="203" y="0"/>
                    <a:pt x="0" y="200"/>
                    <a:pt x="0" y="445"/>
                  </a:cubicBezTo>
                  <a:lnTo>
                    <a:pt x="0" y="2203"/>
                  </a:lnTo>
                  <a:cubicBezTo>
                    <a:pt x="0" y="2917"/>
                    <a:pt x="346" y="3555"/>
                    <a:pt x="874" y="3958"/>
                  </a:cubicBezTo>
                  <a:cubicBezTo>
                    <a:pt x="346" y="4360"/>
                    <a:pt x="0" y="4996"/>
                    <a:pt x="0" y="5713"/>
                  </a:cubicBezTo>
                  <a:lnTo>
                    <a:pt x="0" y="7468"/>
                  </a:lnTo>
                  <a:cubicBezTo>
                    <a:pt x="0" y="7715"/>
                    <a:pt x="203" y="7915"/>
                    <a:pt x="448" y="7915"/>
                  </a:cubicBezTo>
                  <a:cubicBezTo>
                    <a:pt x="696" y="7915"/>
                    <a:pt x="896" y="7715"/>
                    <a:pt x="896" y="7468"/>
                  </a:cubicBezTo>
                  <a:lnTo>
                    <a:pt x="896" y="6458"/>
                  </a:lnTo>
                  <a:lnTo>
                    <a:pt x="3513" y="6458"/>
                  </a:lnTo>
                  <a:lnTo>
                    <a:pt x="3513" y="7468"/>
                  </a:lnTo>
                  <a:cubicBezTo>
                    <a:pt x="3513" y="7715"/>
                    <a:pt x="3713" y="7915"/>
                    <a:pt x="3960" y="7915"/>
                  </a:cubicBezTo>
                  <a:cubicBezTo>
                    <a:pt x="4206" y="7915"/>
                    <a:pt x="4406" y="7715"/>
                    <a:pt x="4406" y="7468"/>
                  </a:cubicBezTo>
                  <a:lnTo>
                    <a:pt x="4406" y="5713"/>
                  </a:lnTo>
                  <a:cubicBezTo>
                    <a:pt x="4406" y="4996"/>
                    <a:pt x="4063" y="4360"/>
                    <a:pt x="3532" y="3958"/>
                  </a:cubicBezTo>
                  <a:cubicBezTo>
                    <a:pt x="4063" y="3555"/>
                    <a:pt x="4406" y="2917"/>
                    <a:pt x="4406" y="2203"/>
                  </a:cubicBezTo>
                  <a:lnTo>
                    <a:pt x="4406" y="445"/>
                  </a:lnTo>
                  <a:cubicBezTo>
                    <a:pt x="4406" y="200"/>
                    <a:pt x="4206" y="0"/>
                    <a:pt x="3960" y="0"/>
                  </a:cubicBezTo>
                  <a:cubicBezTo>
                    <a:pt x="3713" y="0"/>
                    <a:pt x="3513" y="200"/>
                    <a:pt x="3513" y="445"/>
                  </a:cubicBezTo>
                  <a:lnTo>
                    <a:pt x="3513" y="1457"/>
                  </a:lnTo>
                  <a:lnTo>
                    <a:pt x="896" y="1457"/>
                  </a:lnTo>
                  <a:lnTo>
                    <a:pt x="896" y="445"/>
                  </a:lnTo>
                  <a:cubicBezTo>
                    <a:pt x="896" y="200"/>
                    <a:pt x="696" y="0"/>
                    <a:pt x="4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183" name="Google Shape;1183;p73"/>
            <p:cNvSpPr/>
            <p:nvPr/>
          </p:nvSpPr>
          <p:spPr>
            <a:xfrm>
              <a:off x="1449350" y="2936838"/>
              <a:ext cx="157385" cy="183825"/>
            </a:xfrm>
            <a:custGeom>
              <a:avLst/>
              <a:gdLst/>
              <a:ahLst/>
              <a:cxnLst/>
              <a:rect l="l" t="t" r="r" b="b"/>
              <a:pathLst>
                <a:path w="6359" h="7353" extrusionOk="0">
                  <a:moveTo>
                    <a:pt x="502" y="1"/>
                  </a:moveTo>
                  <a:cubicBezTo>
                    <a:pt x="279" y="1"/>
                    <a:pt x="55" y="128"/>
                    <a:pt x="3" y="405"/>
                  </a:cubicBezTo>
                  <a:lnTo>
                    <a:pt x="1" y="2995"/>
                  </a:lnTo>
                  <a:cubicBezTo>
                    <a:pt x="1" y="3472"/>
                    <a:pt x="213" y="3922"/>
                    <a:pt x="577" y="4229"/>
                  </a:cubicBezTo>
                  <a:lnTo>
                    <a:pt x="3854" y="6972"/>
                  </a:lnTo>
                  <a:cubicBezTo>
                    <a:pt x="3966" y="7065"/>
                    <a:pt x="4023" y="7208"/>
                    <a:pt x="4016" y="7353"/>
                  </a:cubicBezTo>
                  <a:lnTo>
                    <a:pt x="6359" y="7353"/>
                  </a:lnTo>
                  <a:lnTo>
                    <a:pt x="6359" y="5841"/>
                  </a:lnTo>
                  <a:cubicBezTo>
                    <a:pt x="6337" y="4593"/>
                    <a:pt x="6159" y="3519"/>
                    <a:pt x="4175" y="3033"/>
                  </a:cubicBezTo>
                  <a:cubicBezTo>
                    <a:pt x="4108" y="3017"/>
                    <a:pt x="4044" y="2986"/>
                    <a:pt x="3992" y="2940"/>
                  </a:cubicBezTo>
                  <a:lnTo>
                    <a:pt x="2632" y="1790"/>
                  </a:lnTo>
                  <a:cubicBezTo>
                    <a:pt x="2537" y="1707"/>
                    <a:pt x="2435" y="1672"/>
                    <a:pt x="2337" y="1672"/>
                  </a:cubicBezTo>
                  <a:cubicBezTo>
                    <a:pt x="1958" y="1672"/>
                    <a:pt x="1637" y="2198"/>
                    <a:pt x="2018" y="2514"/>
                  </a:cubicBezTo>
                  <a:lnTo>
                    <a:pt x="3561" y="3836"/>
                  </a:lnTo>
                  <a:cubicBezTo>
                    <a:pt x="3744" y="3995"/>
                    <a:pt x="3780" y="4272"/>
                    <a:pt x="3632" y="4462"/>
                  </a:cubicBezTo>
                  <a:cubicBezTo>
                    <a:pt x="3542" y="4576"/>
                    <a:pt x="3410" y="4635"/>
                    <a:pt x="3277" y="4635"/>
                  </a:cubicBezTo>
                  <a:cubicBezTo>
                    <a:pt x="3174" y="4635"/>
                    <a:pt x="3070" y="4599"/>
                    <a:pt x="2984" y="4526"/>
                  </a:cubicBezTo>
                  <a:lnTo>
                    <a:pt x="1432" y="3195"/>
                  </a:lnTo>
                  <a:cubicBezTo>
                    <a:pt x="1070" y="2881"/>
                    <a:pt x="958" y="2510"/>
                    <a:pt x="958" y="1990"/>
                  </a:cubicBezTo>
                  <a:lnTo>
                    <a:pt x="999" y="521"/>
                  </a:lnTo>
                  <a:cubicBezTo>
                    <a:pt x="1039" y="187"/>
                    <a:pt x="772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184" name="Google Shape;1184;p73"/>
            <p:cNvSpPr/>
            <p:nvPr/>
          </p:nvSpPr>
          <p:spPr>
            <a:xfrm>
              <a:off x="1604353" y="2936838"/>
              <a:ext cx="158202" cy="183825"/>
            </a:xfrm>
            <a:custGeom>
              <a:avLst/>
              <a:gdLst/>
              <a:ahLst/>
              <a:cxnLst/>
              <a:rect l="l" t="t" r="r" b="b"/>
              <a:pathLst>
                <a:path w="6392" h="7353" extrusionOk="0">
                  <a:moveTo>
                    <a:pt x="5890" y="1"/>
                  </a:moveTo>
                  <a:cubicBezTo>
                    <a:pt x="5621" y="1"/>
                    <a:pt x="5353" y="187"/>
                    <a:pt x="5394" y="521"/>
                  </a:cubicBezTo>
                  <a:lnTo>
                    <a:pt x="5432" y="1986"/>
                  </a:lnTo>
                  <a:cubicBezTo>
                    <a:pt x="5432" y="2459"/>
                    <a:pt x="5325" y="2881"/>
                    <a:pt x="4960" y="3193"/>
                  </a:cubicBezTo>
                  <a:lnTo>
                    <a:pt x="3308" y="4614"/>
                  </a:lnTo>
                  <a:cubicBezTo>
                    <a:pt x="3223" y="4687"/>
                    <a:pt x="3119" y="4723"/>
                    <a:pt x="3015" y="4723"/>
                  </a:cubicBezTo>
                  <a:cubicBezTo>
                    <a:pt x="2889" y="4723"/>
                    <a:pt x="2763" y="4670"/>
                    <a:pt x="2674" y="4567"/>
                  </a:cubicBezTo>
                  <a:cubicBezTo>
                    <a:pt x="2513" y="4379"/>
                    <a:pt x="2534" y="4095"/>
                    <a:pt x="2722" y="3933"/>
                  </a:cubicBezTo>
                  <a:lnTo>
                    <a:pt x="4375" y="2514"/>
                  </a:lnTo>
                  <a:cubicBezTo>
                    <a:pt x="4755" y="2197"/>
                    <a:pt x="4435" y="1672"/>
                    <a:pt x="4055" y="1672"/>
                  </a:cubicBezTo>
                  <a:cubicBezTo>
                    <a:pt x="3956" y="1672"/>
                    <a:pt x="3854" y="1707"/>
                    <a:pt x="3758" y="1790"/>
                  </a:cubicBezTo>
                  <a:lnTo>
                    <a:pt x="2401" y="2940"/>
                  </a:lnTo>
                  <a:cubicBezTo>
                    <a:pt x="2348" y="2986"/>
                    <a:pt x="2284" y="3017"/>
                    <a:pt x="2217" y="3033"/>
                  </a:cubicBezTo>
                  <a:cubicBezTo>
                    <a:pt x="393" y="3479"/>
                    <a:pt x="22" y="4400"/>
                    <a:pt x="0" y="5841"/>
                  </a:cubicBezTo>
                  <a:lnTo>
                    <a:pt x="0" y="7353"/>
                  </a:lnTo>
                  <a:lnTo>
                    <a:pt x="2377" y="7353"/>
                  </a:lnTo>
                  <a:cubicBezTo>
                    <a:pt x="2370" y="7208"/>
                    <a:pt x="2424" y="7065"/>
                    <a:pt x="2539" y="6972"/>
                  </a:cubicBezTo>
                  <a:lnTo>
                    <a:pt x="5815" y="4229"/>
                  </a:lnTo>
                  <a:cubicBezTo>
                    <a:pt x="6180" y="3922"/>
                    <a:pt x="6392" y="3472"/>
                    <a:pt x="6392" y="2995"/>
                  </a:cubicBezTo>
                  <a:lnTo>
                    <a:pt x="6389" y="405"/>
                  </a:lnTo>
                  <a:cubicBezTo>
                    <a:pt x="6337" y="128"/>
                    <a:pt x="6113" y="1"/>
                    <a:pt x="5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1185" name="Google Shape;1185;p73"/>
          <p:cNvGrpSpPr/>
          <p:nvPr/>
        </p:nvGrpSpPr>
        <p:grpSpPr>
          <a:xfrm>
            <a:off x="2479820" y="2680613"/>
            <a:ext cx="370825" cy="381025"/>
            <a:chOff x="1959375" y="2608325"/>
            <a:chExt cx="370825" cy="381025"/>
          </a:xfrm>
        </p:grpSpPr>
        <p:sp>
          <p:nvSpPr>
            <p:cNvPr id="1186" name="Google Shape;1186;p73"/>
            <p:cNvSpPr/>
            <p:nvPr/>
          </p:nvSpPr>
          <p:spPr>
            <a:xfrm>
              <a:off x="1960925" y="2608325"/>
              <a:ext cx="368025" cy="98200"/>
            </a:xfrm>
            <a:custGeom>
              <a:avLst/>
              <a:gdLst/>
              <a:ahLst/>
              <a:cxnLst/>
              <a:rect l="l" t="t" r="r" b="b"/>
              <a:pathLst>
                <a:path w="14721" h="3928" extrusionOk="0">
                  <a:moveTo>
                    <a:pt x="5195" y="1"/>
                  </a:moveTo>
                  <a:cubicBezTo>
                    <a:pt x="4925" y="1"/>
                    <a:pt x="4693" y="45"/>
                    <a:pt x="4496" y="135"/>
                  </a:cubicBezTo>
                  <a:cubicBezTo>
                    <a:pt x="2267" y="1142"/>
                    <a:pt x="0" y="3928"/>
                    <a:pt x="0" y="3928"/>
                  </a:cubicBezTo>
                  <a:cubicBezTo>
                    <a:pt x="1627" y="3009"/>
                    <a:pt x="4336" y="2463"/>
                    <a:pt x="7353" y="2461"/>
                  </a:cubicBezTo>
                  <a:lnTo>
                    <a:pt x="7365" y="2461"/>
                  </a:lnTo>
                  <a:cubicBezTo>
                    <a:pt x="10380" y="2461"/>
                    <a:pt x="13090" y="3006"/>
                    <a:pt x="14721" y="3928"/>
                  </a:cubicBezTo>
                  <a:cubicBezTo>
                    <a:pt x="14721" y="3928"/>
                    <a:pt x="12452" y="1139"/>
                    <a:pt x="10228" y="135"/>
                  </a:cubicBezTo>
                  <a:cubicBezTo>
                    <a:pt x="10031" y="45"/>
                    <a:pt x="9798" y="1"/>
                    <a:pt x="9528" y="1"/>
                  </a:cubicBezTo>
                  <a:cubicBezTo>
                    <a:pt x="9171" y="1"/>
                    <a:pt x="8747" y="79"/>
                    <a:pt x="8251" y="235"/>
                  </a:cubicBezTo>
                  <a:cubicBezTo>
                    <a:pt x="7882" y="349"/>
                    <a:pt x="7558" y="482"/>
                    <a:pt x="7363" y="570"/>
                  </a:cubicBezTo>
                  <a:cubicBezTo>
                    <a:pt x="7165" y="482"/>
                    <a:pt x="6841" y="349"/>
                    <a:pt x="6472" y="235"/>
                  </a:cubicBezTo>
                  <a:cubicBezTo>
                    <a:pt x="5976" y="79"/>
                    <a:pt x="5553" y="1"/>
                    <a:pt x="51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187" name="Google Shape;1187;p73"/>
            <p:cNvSpPr/>
            <p:nvPr/>
          </p:nvSpPr>
          <p:spPr>
            <a:xfrm>
              <a:off x="1981825" y="2692850"/>
              <a:ext cx="326250" cy="56425"/>
            </a:xfrm>
            <a:custGeom>
              <a:avLst/>
              <a:gdLst/>
              <a:ahLst/>
              <a:cxnLst/>
              <a:rect l="l" t="t" r="r" b="b"/>
              <a:pathLst>
                <a:path w="13050" h="2257" extrusionOk="0">
                  <a:moveTo>
                    <a:pt x="6524" y="1"/>
                  </a:moveTo>
                  <a:cubicBezTo>
                    <a:pt x="4064" y="1"/>
                    <a:pt x="1605" y="384"/>
                    <a:pt x="0" y="1149"/>
                  </a:cubicBezTo>
                  <a:cubicBezTo>
                    <a:pt x="836" y="1635"/>
                    <a:pt x="1943" y="2016"/>
                    <a:pt x="3231" y="2256"/>
                  </a:cubicBezTo>
                  <a:cubicBezTo>
                    <a:pt x="3553" y="1725"/>
                    <a:pt x="4022" y="1283"/>
                    <a:pt x="4603" y="987"/>
                  </a:cubicBezTo>
                  <a:cubicBezTo>
                    <a:pt x="4936" y="818"/>
                    <a:pt x="5308" y="730"/>
                    <a:pt x="5682" y="730"/>
                  </a:cubicBezTo>
                  <a:cubicBezTo>
                    <a:pt x="5972" y="730"/>
                    <a:pt x="6258" y="783"/>
                    <a:pt x="6525" y="883"/>
                  </a:cubicBezTo>
                  <a:cubicBezTo>
                    <a:pt x="6794" y="780"/>
                    <a:pt x="7079" y="728"/>
                    <a:pt x="7372" y="728"/>
                  </a:cubicBezTo>
                  <a:cubicBezTo>
                    <a:pt x="7729" y="728"/>
                    <a:pt x="8087" y="811"/>
                    <a:pt x="8406" y="966"/>
                  </a:cubicBezTo>
                  <a:cubicBezTo>
                    <a:pt x="9008" y="1261"/>
                    <a:pt x="9492" y="1711"/>
                    <a:pt x="9820" y="2256"/>
                  </a:cubicBezTo>
                  <a:cubicBezTo>
                    <a:pt x="11108" y="2016"/>
                    <a:pt x="12216" y="1635"/>
                    <a:pt x="13049" y="1149"/>
                  </a:cubicBezTo>
                  <a:cubicBezTo>
                    <a:pt x="11443" y="384"/>
                    <a:pt x="8983" y="1"/>
                    <a:pt x="6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188" name="Google Shape;1188;p73"/>
            <p:cNvSpPr/>
            <p:nvPr/>
          </p:nvSpPr>
          <p:spPr>
            <a:xfrm>
              <a:off x="1959375" y="2734550"/>
              <a:ext cx="93950" cy="84200"/>
            </a:xfrm>
            <a:custGeom>
              <a:avLst/>
              <a:gdLst/>
              <a:ahLst/>
              <a:cxnLst/>
              <a:rect l="l" t="t" r="r" b="b"/>
              <a:pathLst>
                <a:path w="3758" h="3368" extrusionOk="0">
                  <a:moveTo>
                    <a:pt x="0" y="0"/>
                  </a:moveTo>
                  <a:cubicBezTo>
                    <a:pt x="0" y="1"/>
                    <a:pt x="1805" y="2286"/>
                    <a:pt x="3641" y="3367"/>
                  </a:cubicBezTo>
                  <a:lnTo>
                    <a:pt x="3641" y="2351"/>
                  </a:lnTo>
                  <a:cubicBezTo>
                    <a:pt x="3641" y="2043"/>
                    <a:pt x="3682" y="1743"/>
                    <a:pt x="3758" y="1455"/>
                  </a:cubicBezTo>
                  <a:cubicBezTo>
                    <a:pt x="2229" y="1148"/>
                    <a:pt x="931" y="646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189" name="Google Shape;1189;p73"/>
            <p:cNvSpPr/>
            <p:nvPr/>
          </p:nvSpPr>
          <p:spPr>
            <a:xfrm>
              <a:off x="2236600" y="2734775"/>
              <a:ext cx="93600" cy="83975"/>
            </a:xfrm>
            <a:custGeom>
              <a:avLst/>
              <a:gdLst/>
              <a:ahLst/>
              <a:cxnLst/>
              <a:rect l="l" t="t" r="r" b="b"/>
              <a:pathLst>
                <a:path w="3744" h="3359" extrusionOk="0">
                  <a:moveTo>
                    <a:pt x="3744" y="1"/>
                  </a:moveTo>
                  <a:lnTo>
                    <a:pt x="3744" y="1"/>
                  </a:lnTo>
                  <a:cubicBezTo>
                    <a:pt x="2815" y="641"/>
                    <a:pt x="1522" y="1139"/>
                    <a:pt x="1" y="1446"/>
                  </a:cubicBezTo>
                  <a:cubicBezTo>
                    <a:pt x="77" y="1734"/>
                    <a:pt x="117" y="2034"/>
                    <a:pt x="117" y="2342"/>
                  </a:cubicBezTo>
                  <a:lnTo>
                    <a:pt x="117" y="3358"/>
                  </a:lnTo>
                  <a:cubicBezTo>
                    <a:pt x="1939" y="2287"/>
                    <a:pt x="3744" y="1"/>
                    <a:pt x="37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190" name="Google Shape;1190;p73"/>
            <p:cNvSpPr/>
            <p:nvPr/>
          </p:nvSpPr>
          <p:spPr>
            <a:xfrm>
              <a:off x="2073425" y="2734075"/>
              <a:ext cx="143075" cy="164550"/>
            </a:xfrm>
            <a:custGeom>
              <a:avLst/>
              <a:gdLst/>
              <a:ahLst/>
              <a:cxnLst/>
              <a:rect l="l" t="t" r="r" b="b"/>
              <a:pathLst>
                <a:path w="5723" h="6582" extrusionOk="0">
                  <a:moveTo>
                    <a:pt x="3711" y="0"/>
                  </a:moveTo>
                  <a:cubicBezTo>
                    <a:pt x="3580" y="0"/>
                    <a:pt x="3449" y="18"/>
                    <a:pt x="3323" y="53"/>
                  </a:cubicBezTo>
                  <a:lnTo>
                    <a:pt x="3323" y="2682"/>
                  </a:lnTo>
                  <a:cubicBezTo>
                    <a:pt x="3323" y="2934"/>
                    <a:pt x="3115" y="3141"/>
                    <a:pt x="2863" y="3141"/>
                  </a:cubicBezTo>
                  <a:cubicBezTo>
                    <a:pt x="2608" y="3141"/>
                    <a:pt x="2401" y="2934"/>
                    <a:pt x="2401" y="2682"/>
                  </a:cubicBezTo>
                  <a:lnTo>
                    <a:pt x="2401" y="53"/>
                  </a:lnTo>
                  <a:cubicBezTo>
                    <a:pt x="2276" y="19"/>
                    <a:pt x="2146" y="2"/>
                    <a:pt x="2016" y="2"/>
                  </a:cubicBezTo>
                  <a:cubicBezTo>
                    <a:pt x="1792" y="2"/>
                    <a:pt x="1566" y="53"/>
                    <a:pt x="1356" y="160"/>
                  </a:cubicBezTo>
                  <a:cubicBezTo>
                    <a:pt x="520" y="586"/>
                    <a:pt x="1" y="1431"/>
                    <a:pt x="1" y="2370"/>
                  </a:cubicBezTo>
                  <a:lnTo>
                    <a:pt x="1" y="3277"/>
                  </a:lnTo>
                  <a:cubicBezTo>
                    <a:pt x="179" y="3232"/>
                    <a:pt x="367" y="3208"/>
                    <a:pt x="558" y="3208"/>
                  </a:cubicBezTo>
                  <a:cubicBezTo>
                    <a:pt x="571" y="3207"/>
                    <a:pt x="584" y="3207"/>
                    <a:pt x="598" y="3207"/>
                  </a:cubicBezTo>
                  <a:cubicBezTo>
                    <a:pt x="1791" y="3207"/>
                    <a:pt x="2839" y="4269"/>
                    <a:pt x="2815" y="5465"/>
                  </a:cubicBezTo>
                  <a:cubicBezTo>
                    <a:pt x="2815" y="5858"/>
                    <a:pt x="2715" y="6237"/>
                    <a:pt x="2525" y="6570"/>
                  </a:cubicBezTo>
                  <a:cubicBezTo>
                    <a:pt x="2622" y="6577"/>
                    <a:pt x="2772" y="6582"/>
                    <a:pt x="2861" y="6582"/>
                  </a:cubicBezTo>
                  <a:cubicBezTo>
                    <a:pt x="4439" y="6582"/>
                    <a:pt x="5723" y="5298"/>
                    <a:pt x="5723" y="3720"/>
                  </a:cubicBezTo>
                  <a:lnTo>
                    <a:pt x="5723" y="2370"/>
                  </a:lnTo>
                  <a:cubicBezTo>
                    <a:pt x="5723" y="1417"/>
                    <a:pt x="5192" y="565"/>
                    <a:pt x="4337" y="146"/>
                  </a:cubicBezTo>
                  <a:cubicBezTo>
                    <a:pt x="4137" y="47"/>
                    <a:pt x="3923" y="0"/>
                    <a:pt x="37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191" name="Google Shape;1191;p73"/>
            <p:cNvSpPr/>
            <p:nvPr/>
          </p:nvSpPr>
          <p:spPr>
            <a:xfrm>
              <a:off x="1967650" y="2913025"/>
              <a:ext cx="77400" cy="76325"/>
            </a:xfrm>
            <a:custGeom>
              <a:avLst/>
              <a:gdLst/>
              <a:ahLst/>
              <a:cxnLst/>
              <a:rect l="l" t="t" r="r" b="b"/>
              <a:pathLst>
                <a:path w="3096" h="3053" extrusionOk="0">
                  <a:moveTo>
                    <a:pt x="2446" y="0"/>
                  </a:moveTo>
                  <a:lnTo>
                    <a:pt x="179" y="2265"/>
                  </a:lnTo>
                  <a:cubicBezTo>
                    <a:pt x="0" y="2446"/>
                    <a:pt x="0" y="2736"/>
                    <a:pt x="179" y="2917"/>
                  </a:cubicBezTo>
                  <a:cubicBezTo>
                    <a:pt x="269" y="3008"/>
                    <a:pt x="386" y="3053"/>
                    <a:pt x="505" y="3053"/>
                  </a:cubicBezTo>
                  <a:cubicBezTo>
                    <a:pt x="624" y="3053"/>
                    <a:pt x="741" y="3008"/>
                    <a:pt x="831" y="2917"/>
                  </a:cubicBezTo>
                  <a:lnTo>
                    <a:pt x="3096" y="653"/>
                  </a:lnTo>
                  <a:cubicBezTo>
                    <a:pt x="2965" y="565"/>
                    <a:pt x="2841" y="462"/>
                    <a:pt x="2729" y="348"/>
                  </a:cubicBezTo>
                  <a:cubicBezTo>
                    <a:pt x="2622" y="241"/>
                    <a:pt x="2527" y="124"/>
                    <a:pt x="24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192" name="Google Shape;1192;p73"/>
            <p:cNvSpPr/>
            <p:nvPr/>
          </p:nvSpPr>
          <p:spPr>
            <a:xfrm>
              <a:off x="2041300" y="2836575"/>
              <a:ext cx="80200" cy="79700"/>
            </a:xfrm>
            <a:custGeom>
              <a:avLst/>
              <a:gdLst/>
              <a:ahLst/>
              <a:cxnLst/>
              <a:rect l="l" t="t" r="r" b="b"/>
              <a:pathLst>
                <a:path w="3208" h="3188" extrusionOk="0">
                  <a:moveTo>
                    <a:pt x="1843" y="1"/>
                  </a:moveTo>
                  <a:cubicBezTo>
                    <a:pt x="1498" y="1"/>
                    <a:pt x="1154" y="132"/>
                    <a:pt x="890" y="394"/>
                  </a:cubicBezTo>
                  <a:lnTo>
                    <a:pt x="414" y="872"/>
                  </a:lnTo>
                  <a:cubicBezTo>
                    <a:pt x="159" y="1125"/>
                    <a:pt x="21" y="1463"/>
                    <a:pt x="21" y="1822"/>
                  </a:cubicBezTo>
                  <a:cubicBezTo>
                    <a:pt x="0" y="2539"/>
                    <a:pt x="652" y="3187"/>
                    <a:pt x="1352" y="3187"/>
                  </a:cubicBezTo>
                  <a:cubicBezTo>
                    <a:pt x="1363" y="3187"/>
                    <a:pt x="1374" y="3187"/>
                    <a:pt x="1386" y="3187"/>
                  </a:cubicBezTo>
                  <a:cubicBezTo>
                    <a:pt x="1731" y="3187"/>
                    <a:pt x="2074" y="3056"/>
                    <a:pt x="2336" y="2794"/>
                  </a:cubicBezTo>
                  <a:lnTo>
                    <a:pt x="2814" y="2315"/>
                  </a:lnTo>
                  <a:cubicBezTo>
                    <a:pt x="3067" y="2063"/>
                    <a:pt x="3207" y="1725"/>
                    <a:pt x="3207" y="1365"/>
                  </a:cubicBezTo>
                  <a:cubicBezTo>
                    <a:pt x="3207" y="996"/>
                    <a:pt x="3060" y="648"/>
                    <a:pt x="2793" y="394"/>
                  </a:cubicBezTo>
                  <a:cubicBezTo>
                    <a:pt x="2531" y="132"/>
                    <a:pt x="2187" y="1"/>
                    <a:pt x="18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1193" name="Google Shape;1193;p73"/>
          <p:cNvGrpSpPr/>
          <p:nvPr/>
        </p:nvGrpSpPr>
        <p:grpSpPr>
          <a:xfrm>
            <a:off x="3255720" y="2680613"/>
            <a:ext cx="382500" cy="381025"/>
            <a:chOff x="2681050" y="2584700"/>
            <a:chExt cx="382500" cy="381025"/>
          </a:xfrm>
        </p:grpSpPr>
        <p:sp>
          <p:nvSpPr>
            <p:cNvPr id="1194" name="Google Shape;1194;p73"/>
            <p:cNvSpPr/>
            <p:nvPr/>
          </p:nvSpPr>
          <p:spPr>
            <a:xfrm>
              <a:off x="2768575" y="2584700"/>
              <a:ext cx="209150" cy="202800"/>
            </a:xfrm>
            <a:custGeom>
              <a:avLst/>
              <a:gdLst/>
              <a:ahLst/>
              <a:cxnLst/>
              <a:rect l="l" t="t" r="r" b="b"/>
              <a:pathLst>
                <a:path w="8366" h="8112" extrusionOk="0">
                  <a:moveTo>
                    <a:pt x="4151" y="4254"/>
                  </a:moveTo>
                  <a:cubicBezTo>
                    <a:pt x="4396" y="4254"/>
                    <a:pt x="4596" y="4454"/>
                    <a:pt x="4596" y="4699"/>
                  </a:cubicBezTo>
                  <a:cubicBezTo>
                    <a:pt x="4596" y="4947"/>
                    <a:pt x="4396" y="5147"/>
                    <a:pt x="4151" y="5147"/>
                  </a:cubicBezTo>
                  <a:cubicBezTo>
                    <a:pt x="3903" y="5147"/>
                    <a:pt x="3703" y="4947"/>
                    <a:pt x="3703" y="4699"/>
                  </a:cubicBezTo>
                  <a:cubicBezTo>
                    <a:pt x="3703" y="4454"/>
                    <a:pt x="3903" y="4254"/>
                    <a:pt x="4151" y="4254"/>
                  </a:cubicBezTo>
                  <a:close/>
                  <a:moveTo>
                    <a:pt x="4182" y="1"/>
                  </a:moveTo>
                  <a:cubicBezTo>
                    <a:pt x="3920" y="1"/>
                    <a:pt x="3708" y="213"/>
                    <a:pt x="3708" y="475"/>
                  </a:cubicBezTo>
                  <a:lnTo>
                    <a:pt x="3708" y="1484"/>
                  </a:lnTo>
                  <a:lnTo>
                    <a:pt x="1643" y="2675"/>
                  </a:lnTo>
                  <a:lnTo>
                    <a:pt x="812" y="2089"/>
                  </a:lnTo>
                  <a:cubicBezTo>
                    <a:pt x="729" y="2031"/>
                    <a:pt x="635" y="2004"/>
                    <a:pt x="541" y="2004"/>
                  </a:cubicBezTo>
                  <a:cubicBezTo>
                    <a:pt x="391" y="2004"/>
                    <a:pt x="244" y="2074"/>
                    <a:pt x="150" y="2206"/>
                  </a:cubicBezTo>
                  <a:cubicBezTo>
                    <a:pt x="0" y="2420"/>
                    <a:pt x="50" y="2715"/>
                    <a:pt x="264" y="2868"/>
                  </a:cubicBezTo>
                  <a:lnTo>
                    <a:pt x="1191" y="3518"/>
                  </a:lnTo>
                  <a:lnTo>
                    <a:pt x="1191" y="6154"/>
                  </a:lnTo>
                  <a:cubicBezTo>
                    <a:pt x="1191" y="6299"/>
                    <a:pt x="1269" y="6435"/>
                    <a:pt x="1395" y="6509"/>
                  </a:cubicBezTo>
                  <a:lnTo>
                    <a:pt x="4151" y="8111"/>
                  </a:lnTo>
                  <a:cubicBezTo>
                    <a:pt x="4220" y="8078"/>
                    <a:pt x="6968" y="6509"/>
                    <a:pt x="6968" y="6509"/>
                  </a:cubicBezTo>
                  <a:cubicBezTo>
                    <a:pt x="7096" y="6435"/>
                    <a:pt x="7172" y="6299"/>
                    <a:pt x="7172" y="6154"/>
                  </a:cubicBezTo>
                  <a:lnTo>
                    <a:pt x="7172" y="3518"/>
                  </a:lnTo>
                  <a:lnTo>
                    <a:pt x="8099" y="2868"/>
                  </a:lnTo>
                  <a:cubicBezTo>
                    <a:pt x="8313" y="2715"/>
                    <a:pt x="8365" y="2420"/>
                    <a:pt x="8213" y="2206"/>
                  </a:cubicBezTo>
                  <a:cubicBezTo>
                    <a:pt x="8121" y="2074"/>
                    <a:pt x="7973" y="2004"/>
                    <a:pt x="7823" y="2004"/>
                  </a:cubicBezTo>
                  <a:cubicBezTo>
                    <a:pt x="7729" y="2004"/>
                    <a:pt x="7634" y="2031"/>
                    <a:pt x="7551" y="2089"/>
                  </a:cubicBezTo>
                  <a:lnTo>
                    <a:pt x="6720" y="2675"/>
                  </a:lnTo>
                  <a:lnTo>
                    <a:pt x="4658" y="1484"/>
                  </a:lnTo>
                  <a:lnTo>
                    <a:pt x="4658" y="475"/>
                  </a:lnTo>
                  <a:cubicBezTo>
                    <a:pt x="4658" y="213"/>
                    <a:pt x="4443" y="1"/>
                    <a:pt x="41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195" name="Google Shape;1195;p73"/>
            <p:cNvSpPr/>
            <p:nvPr/>
          </p:nvSpPr>
          <p:spPr>
            <a:xfrm>
              <a:off x="2681050" y="2766625"/>
              <a:ext cx="179400" cy="199100"/>
            </a:xfrm>
            <a:custGeom>
              <a:avLst/>
              <a:gdLst/>
              <a:ahLst/>
              <a:cxnLst/>
              <a:rect l="l" t="t" r="r" b="b"/>
              <a:pathLst>
                <a:path w="7176" h="7964" extrusionOk="0">
                  <a:moveTo>
                    <a:pt x="4182" y="2844"/>
                  </a:moveTo>
                  <a:cubicBezTo>
                    <a:pt x="4430" y="2844"/>
                    <a:pt x="4630" y="3044"/>
                    <a:pt x="4630" y="3292"/>
                  </a:cubicBezTo>
                  <a:cubicBezTo>
                    <a:pt x="4630" y="3537"/>
                    <a:pt x="4430" y="3737"/>
                    <a:pt x="4182" y="3737"/>
                  </a:cubicBezTo>
                  <a:cubicBezTo>
                    <a:pt x="3937" y="3737"/>
                    <a:pt x="3737" y="3537"/>
                    <a:pt x="3737" y="3292"/>
                  </a:cubicBezTo>
                  <a:cubicBezTo>
                    <a:pt x="3737" y="3044"/>
                    <a:pt x="3937" y="2844"/>
                    <a:pt x="4182" y="2844"/>
                  </a:cubicBezTo>
                  <a:close/>
                  <a:moveTo>
                    <a:pt x="4185" y="0"/>
                  </a:moveTo>
                  <a:cubicBezTo>
                    <a:pt x="4114" y="0"/>
                    <a:pt x="4043" y="19"/>
                    <a:pt x="3980" y="56"/>
                  </a:cubicBezTo>
                  <a:lnTo>
                    <a:pt x="1758" y="1339"/>
                  </a:lnTo>
                  <a:lnTo>
                    <a:pt x="901" y="737"/>
                  </a:lnTo>
                  <a:cubicBezTo>
                    <a:pt x="818" y="678"/>
                    <a:pt x="722" y="650"/>
                    <a:pt x="628" y="650"/>
                  </a:cubicBezTo>
                  <a:cubicBezTo>
                    <a:pt x="479" y="650"/>
                    <a:pt x="332" y="720"/>
                    <a:pt x="239" y="851"/>
                  </a:cubicBezTo>
                  <a:cubicBezTo>
                    <a:pt x="89" y="1065"/>
                    <a:pt x="139" y="1363"/>
                    <a:pt x="356" y="1513"/>
                  </a:cubicBezTo>
                  <a:lnTo>
                    <a:pt x="1194" y="2103"/>
                  </a:lnTo>
                  <a:lnTo>
                    <a:pt x="1194" y="4544"/>
                  </a:lnTo>
                  <a:lnTo>
                    <a:pt x="267" y="5197"/>
                  </a:lnTo>
                  <a:cubicBezTo>
                    <a:pt x="53" y="5347"/>
                    <a:pt x="1" y="5644"/>
                    <a:pt x="153" y="5859"/>
                  </a:cubicBezTo>
                  <a:cubicBezTo>
                    <a:pt x="246" y="5990"/>
                    <a:pt x="394" y="6061"/>
                    <a:pt x="541" y="6061"/>
                  </a:cubicBezTo>
                  <a:cubicBezTo>
                    <a:pt x="637" y="6061"/>
                    <a:pt x="732" y="6032"/>
                    <a:pt x="815" y="5973"/>
                  </a:cubicBezTo>
                  <a:lnTo>
                    <a:pt x="1653" y="5385"/>
                  </a:lnTo>
                  <a:lnTo>
                    <a:pt x="3708" y="6571"/>
                  </a:lnTo>
                  <a:lnTo>
                    <a:pt x="3708" y="7487"/>
                  </a:lnTo>
                  <a:cubicBezTo>
                    <a:pt x="3708" y="7749"/>
                    <a:pt x="3923" y="7964"/>
                    <a:pt x="4185" y="7964"/>
                  </a:cubicBezTo>
                  <a:cubicBezTo>
                    <a:pt x="4446" y="7964"/>
                    <a:pt x="4661" y="7749"/>
                    <a:pt x="4661" y="7487"/>
                  </a:cubicBezTo>
                  <a:lnTo>
                    <a:pt x="4661" y="6571"/>
                  </a:lnTo>
                  <a:lnTo>
                    <a:pt x="6971" y="5237"/>
                  </a:lnTo>
                  <a:cubicBezTo>
                    <a:pt x="7097" y="5163"/>
                    <a:pt x="7175" y="5028"/>
                    <a:pt x="7175" y="4882"/>
                  </a:cubicBezTo>
                  <a:lnTo>
                    <a:pt x="7175" y="1663"/>
                  </a:lnTo>
                  <a:lnTo>
                    <a:pt x="4389" y="56"/>
                  </a:lnTo>
                  <a:cubicBezTo>
                    <a:pt x="4326" y="19"/>
                    <a:pt x="4255" y="0"/>
                    <a:pt x="41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196" name="Google Shape;1196;p73"/>
            <p:cNvSpPr/>
            <p:nvPr/>
          </p:nvSpPr>
          <p:spPr>
            <a:xfrm>
              <a:off x="2884175" y="2766625"/>
              <a:ext cx="179375" cy="199100"/>
            </a:xfrm>
            <a:custGeom>
              <a:avLst/>
              <a:gdLst/>
              <a:ahLst/>
              <a:cxnLst/>
              <a:rect l="l" t="t" r="r" b="b"/>
              <a:pathLst>
                <a:path w="7175" h="7964" extrusionOk="0">
                  <a:moveTo>
                    <a:pt x="2989" y="2844"/>
                  </a:moveTo>
                  <a:cubicBezTo>
                    <a:pt x="3236" y="2844"/>
                    <a:pt x="3437" y="3044"/>
                    <a:pt x="3437" y="3292"/>
                  </a:cubicBezTo>
                  <a:cubicBezTo>
                    <a:pt x="3437" y="3537"/>
                    <a:pt x="3236" y="3737"/>
                    <a:pt x="2989" y="3737"/>
                  </a:cubicBezTo>
                  <a:cubicBezTo>
                    <a:pt x="2744" y="3737"/>
                    <a:pt x="2544" y="3537"/>
                    <a:pt x="2544" y="3292"/>
                  </a:cubicBezTo>
                  <a:cubicBezTo>
                    <a:pt x="2544" y="3044"/>
                    <a:pt x="2744" y="2844"/>
                    <a:pt x="2989" y="2844"/>
                  </a:cubicBezTo>
                  <a:close/>
                  <a:moveTo>
                    <a:pt x="2994" y="0"/>
                  </a:moveTo>
                  <a:cubicBezTo>
                    <a:pt x="2923" y="0"/>
                    <a:pt x="2852" y="19"/>
                    <a:pt x="2789" y="56"/>
                  </a:cubicBezTo>
                  <a:lnTo>
                    <a:pt x="0" y="1665"/>
                  </a:lnTo>
                  <a:lnTo>
                    <a:pt x="0" y="4882"/>
                  </a:lnTo>
                  <a:cubicBezTo>
                    <a:pt x="0" y="5028"/>
                    <a:pt x="79" y="5163"/>
                    <a:pt x="208" y="5237"/>
                  </a:cubicBezTo>
                  <a:lnTo>
                    <a:pt x="2517" y="6571"/>
                  </a:lnTo>
                  <a:lnTo>
                    <a:pt x="2517" y="7487"/>
                  </a:lnTo>
                  <a:cubicBezTo>
                    <a:pt x="2517" y="7749"/>
                    <a:pt x="2729" y="7964"/>
                    <a:pt x="2994" y="7964"/>
                  </a:cubicBezTo>
                  <a:cubicBezTo>
                    <a:pt x="3256" y="7964"/>
                    <a:pt x="3467" y="7749"/>
                    <a:pt x="3467" y="7487"/>
                  </a:cubicBezTo>
                  <a:lnTo>
                    <a:pt x="3467" y="6571"/>
                  </a:lnTo>
                  <a:lnTo>
                    <a:pt x="5525" y="5385"/>
                  </a:lnTo>
                  <a:lnTo>
                    <a:pt x="6363" y="5973"/>
                  </a:lnTo>
                  <a:cubicBezTo>
                    <a:pt x="6444" y="6032"/>
                    <a:pt x="6542" y="6061"/>
                    <a:pt x="6634" y="6061"/>
                  </a:cubicBezTo>
                  <a:cubicBezTo>
                    <a:pt x="6784" y="6061"/>
                    <a:pt x="6932" y="5990"/>
                    <a:pt x="7025" y="5859"/>
                  </a:cubicBezTo>
                  <a:cubicBezTo>
                    <a:pt x="7175" y="5644"/>
                    <a:pt x="7125" y="5347"/>
                    <a:pt x="6908" y="5197"/>
                  </a:cubicBezTo>
                  <a:lnTo>
                    <a:pt x="5984" y="4544"/>
                  </a:lnTo>
                  <a:lnTo>
                    <a:pt x="5984" y="2289"/>
                  </a:lnTo>
                  <a:lnTo>
                    <a:pt x="6908" y="1639"/>
                  </a:lnTo>
                  <a:cubicBezTo>
                    <a:pt x="7125" y="1487"/>
                    <a:pt x="7175" y="1191"/>
                    <a:pt x="7025" y="977"/>
                  </a:cubicBezTo>
                  <a:cubicBezTo>
                    <a:pt x="6932" y="844"/>
                    <a:pt x="6785" y="774"/>
                    <a:pt x="6636" y="774"/>
                  </a:cubicBezTo>
                  <a:cubicBezTo>
                    <a:pt x="6541" y="774"/>
                    <a:pt x="6446" y="802"/>
                    <a:pt x="6363" y="860"/>
                  </a:cubicBezTo>
                  <a:lnTo>
                    <a:pt x="5565" y="1422"/>
                  </a:lnTo>
                  <a:lnTo>
                    <a:pt x="3198" y="56"/>
                  </a:lnTo>
                  <a:cubicBezTo>
                    <a:pt x="3135" y="19"/>
                    <a:pt x="3064" y="0"/>
                    <a:pt x="2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1197" name="Google Shape;1197;p73"/>
          <p:cNvGrpSpPr/>
          <p:nvPr/>
        </p:nvGrpSpPr>
        <p:grpSpPr>
          <a:xfrm>
            <a:off x="4064051" y="2680613"/>
            <a:ext cx="302325" cy="381025"/>
            <a:chOff x="3241175" y="2584700"/>
            <a:chExt cx="302325" cy="381025"/>
          </a:xfrm>
        </p:grpSpPr>
        <p:sp>
          <p:nvSpPr>
            <p:cNvPr id="1198" name="Google Shape;1198;p73"/>
            <p:cNvSpPr/>
            <p:nvPr/>
          </p:nvSpPr>
          <p:spPr>
            <a:xfrm>
              <a:off x="3272200" y="2762400"/>
              <a:ext cx="87950" cy="86175"/>
            </a:xfrm>
            <a:custGeom>
              <a:avLst/>
              <a:gdLst/>
              <a:ahLst/>
              <a:cxnLst/>
              <a:rect l="l" t="t" r="r" b="b"/>
              <a:pathLst>
                <a:path w="3518" h="3447" extrusionOk="0">
                  <a:moveTo>
                    <a:pt x="1607" y="1"/>
                  </a:moveTo>
                  <a:lnTo>
                    <a:pt x="372" y="1253"/>
                  </a:lnTo>
                  <a:cubicBezTo>
                    <a:pt x="198" y="1427"/>
                    <a:pt x="200" y="1708"/>
                    <a:pt x="374" y="1882"/>
                  </a:cubicBezTo>
                  <a:lnTo>
                    <a:pt x="674" y="2184"/>
                  </a:lnTo>
                  <a:lnTo>
                    <a:pt x="174" y="2684"/>
                  </a:lnTo>
                  <a:cubicBezTo>
                    <a:pt x="0" y="2858"/>
                    <a:pt x="0" y="3142"/>
                    <a:pt x="174" y="3315"/>
                  </a:cubicBezTo>
                  <a:cubicBezTo>
                    <a:pt x="262" y="3403"/>
                    <a:pt x="376" y="3446"/>
                    <a:pt x="491" y="3446"/>
                  </a:cubicBezTo>
                  <a:cubicBezTo>
                    <a:pt x="605" y="3446"/>
                    <a:pt x="717" y="3403"/>
                    <a:pt x="805" y="3315"/>
                  </a:cubicBezTo>
                  <a:lnTo>
                    <a:pt x="1305" y="2815"/>
                  </a:lnTo>
                  <a:lnTo>
                    <a:pt x="1648" y="3158"/>
                  </a:lnTo>
                  <a:cubicBezTo>
                    <a:pt x="1731" y="3242"/>
                    <a:pt x="1846" y="3287"/>
                    <a:pt x="1962" y="3287"/>
                  </a:cubicBezTo>
                  <a:lnTo>
                    <a:pt x="1965" y="3287"/>
                  </a:lnTo>
                  <a:cubicBezTo>
                    <a:pt x="2084" y="3287"/>
                    <a:pt x="2198" y="3239"/>
                    <a:pt x="2281" y="3156"/>
                  </a:cubicBezTo>
                  <a:lnTo>
                    <a:pt x="3517" y="1906"/>
                  </a:lnTo>
                  <a:cubicBezTo>
                    <a:pt x="3086" y="1744"/>
                    <a:pt x="2691" y="1491"/>
                    <a:pt x="2355" y="1156"/>
                  </a:cubicBezTo>
                  <a:cubicBezTo>
                    <a:pt x="2022" y="822"/>
                    <a:pt x="1769" y="429"/>
                    <a:pt x="16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199" name="Google Shape;1199;p73"/>
            <p:cNvSpPr/>
            <p:nvPr/>
          </p:nvSpPr>
          <p:spPr>
            <a:xfrm>
              <a:off x="3393750" y="2627875"/>
              <a:ext cx="100750" cy="10075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646" y="0"/>
                  </a:moveTo>
                  <a:lnTo>
                    <a:pt x="1" y="646"/>
                  </a:lnTo>
                  <a:lnTo>
                    <a:pt x="3384" y="4029"/>
                  </a:lnTo>
                  <a:lnTo>
                    <a:pt x="4030" y="3384"/>
                  </a:lnTo>
                  <a:lnTo>
                    <a:pt x="6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200" name="Google Shape;1200;p73"/>
            <p:cNvSpPr/>
            <p:nvPr/>
          </p:nvSpPr>
          <p:spPr>
            <a:xfrm>
              <a:off x="3425650" y="2584700"/>
              <a:ext cx="117850" cy="112000"/>
            </a:xfrm>
            <a:custGeom>
              <a:avLst/>
              <a:gdLst/>
              <a:ahLst/>
              <a:cxnLst/>
              <a:rect l="l" t="t" r="r" b="b"/>
              <a:pathLst>
                <a:path w="4714" h="4480" extrusionOk="0">
                  <a:moveTo>
                    <a:pt x="2087" y="1"/>
                  </a:moveTo>
                  <a:cubicBezTo>
                    <a:pt x="1449" y="1"/>
                    <a:pt x="846" y="248"/>
                    <a:pt x="396" y="701"/>
                  </a:cubicBezTo>
                  <a:lnTo>
                    <a:pt x="1" y="1094"/>
                  </a:lnTo>
                  <a:lnTo>
                    <a:pt x="3387" y="4480"/>
                  </a:lnTo>
                  <a:lnTo>
                    <a:pt x="3780" y="4087"/>
                  </a:lnTo>
                  <a:cubicBezTo>
                    <a:pt x="4713" y="3154"/>
                    <a:pt x="4713" y="1634"/>
                    <a:pt x="3780" y="701"/>
                  </a:cubicBezTo>
                  <a:cubicBezTo>
                    <a:pt x="3327" y="248"/>
                    <a:pt x="2727" y="1"/>
                    <a:pt x="20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201" name="Google Shape;1201;p73"/>
            <p:cNvSpPr/>
            <p:nvPr/>
          </p:nvSpPr>
          <p:spPr>
            <a:xfrm>
              <a:off x="3362850" y="2659775"/>
              <a:ext cx="99750" cy="99675"/>
            </a:xfrm>
            <a:custGeom>
              <a:avLst/>
              <a:gdLst/>
              <a:ahLst/>
              <a:cxnLst/>
              <a:rect l="l" t="t" r="r" b="b"/>
              <a:pathLst>
                <a:path w="3990" h="3987" extrusionOk="0">
                  <a:moveTo>
                    <a:pt x="606" y="1"/>
                  </a:moveTo>
                  <a:lnTo>
                    <a:pt x="1" y="603"/>
                  </a:lnTo>
                  <a:lnTo>
                    <a:pt x="3387" y="3987"/>
                  </a:lnTo>
                  <a:lnTo>
                    <a:pt x="3989" y="3384"/>
                  </a:lnTo>
                  <a:lnTo>
                    <a:pt x="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202" name="Google Shape;1202;p73"/>
            <p:cNvSpPr/>
            <p:nvPr/>
          </p:nvSpPr>
          <p:spPr>
            <a:xfrm>
              <a:off x="3355525" y="2740800"/>
              <a:ext cx="76225" cy="52225"/>
            </a:xfrm>
            <a:custGeom>
              <a:avLst/>
              <a:gdLst/>
              <a:ahLst/>
              <a:cxnLst/>
              <a:rect l="l" t="t" r="r" b="b"/>
              <a:pathLst>
                <a:path w="3049" h="2089" extrusionOk="0">
                  <a:moveTo>
                    <a:pt x="1672" y="0"/>
                  </a:moveTo>
                  <a:lnTo>
                    <a:pt x="1" y="1674"/>
                  </a:lnTo>
                  <a:cubicBezTo>
                    <a:pt x="394" y="1943"/>
                    <a:pt x="858" y="2089"/>
                    <a:pt x="1346" y="2089"/>
                  </a:cubicBezTo>
                  <a:cubicBezTo>
                    <a:pt x="1987" y="2089"/>
                    <a:pt x="2587" y="1839"/>
                    <a:pt x="3039" y="1389"/>
                  </a:cubicBezTo>
                  <a:lnTo>
                    <a:pt x="3049" y="1377"/>
                  </a:lnTo>
                  <a:lnTo>
                    <a:pt x="16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203" name="Google Shape;1203;p73"/>
            <p:cNvSpPr/>
            <p:nvPr/>
          </p:nvSpPr>
          <p:spPr>
            <a:xfrm>
              <a:off x="3329350" y="2690625"/>
              <a:ext cx="52225" cy="76275"/>
            </a:xfrm>
            <a:custGeom>
              <a:avLst/>
              <a:gdLst/>
              <a:ahLst/>
              <a:cxnLst/>
              <a:rect l="l" t="t" r="r" b="b"/>
              <a:pathLst>
                <a:path w="2089" h="3051" extrusionOk="0">
                  <a:moveTo>
                    <a:pt x="712" y="0"/>
                  </a:moveTo>
                  <a:lnTo>
                    <a:pt x="703" y="10"/>
                  </a:lnTo>
                  <a:cubicBezTo>
                    <a:pt x="250" y="462"/>
                    <a:pt x="0" y="1062"/>
                    <a:pt x="0" y="1703"/>
                  </a:cubicBezTo>
                  <a:cubicBezTo>
                    <a:pt x="0" y="2191"/>
                    <a:pt x="145" y="2655"/>
                    <a:pt x="414" y="3050"/>
                  </a:cubicBezTo>
                  <a:lnTo>
                    <a:pt x="2088" y="1376"/>
                  </a:lnTo>
                  <a:lnTo>
                    <a:pt x="71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204" name="Google Shape;1204;p73"/>
            <p:cNvSpPr/>
            <p:nvPr/>
          </p:nvSpPr>
          <p:spPr>
            <a:xfrm>
              <a:off x="3241175" y="2869150"/>
              <a:ext cx="67475" cy="96575"/>
            </a:xfrm>
            <a:custGeom>
              <a:avLst/>
              <a:gdLst/>
              <a:ahLst/>
              <a:cxnLst/>
              <a:rect l="l" t="t" r="r" b="b"/>
              <a:pathLst>
                <a:path w="2699" h="3863" extrusionOk="0">
                  <a:moveTo>
                    <a:pt x="1348" y="0"/>
                  </a:moveTo>
                  <a:cubicBezTo>
                    <a:pt x="1189" y="0"/>
                    <a:pt x="1041" y="86"/>
                    <a:pt x="963" y="224"/>
                  </a:cubicBezTo>
                  <a:cubicBezTo>
                    <a:pt x="953" y="241"/>
                    <a:pt x="727" y="634"/>
                    <a:pt x="498" y="1093"/>
                  </a:cubicBezTo>
                  <a:cubicBezTo>
                    <a:pt x="55" y="1981"/>
                    <a:pt x="1" y="2320"/>
                    <a:pt x="1" y="2512"/>
                  </a:cubicBezTo>
                  <a:cubicBezTo>
                    <a:pt x="1" y="3258"/>
                    <a:pt x="605" y="3863"/>
                    <a:pt x="1348" y="3863"/>
                  </a:cubicBezTo>
                  <a:cubicBezTo>
                    <a:pt x="2094" y="3863"/>
                    <a:pt x="2698" y="3258"/>
                    <a:pt x="2698" y="2512"/>
                  </a:cubicBezTo>
                  <a:cubicBezTo>
                    <a:pt x="2698" y="2320"/>
                    <a:pt x="2641" y="1981"/>
                    <a:pt x="2201" y="1093"/>
                  </a:cubicBezTo>
                  <a:cubicBezTo>
                    <a:pt x="1970" y="634"/>
                    <a:pt x="1746" y="241"/>
                    <a:pt x="1736" y="224"/>
                  </a:cubicBezTo>
                  <a:cubicBezTo>
                    <a:pt x="1655" y="86"/>
                    <a:pt x="1508" y="0"/>
                    <a:pt x="13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1205" name="Google Shape;1205;p73"/>
          <p:cNvGrpSpPr/>
          <p:nvPr/>
        </p:nvGrpSpPr>
        <p:grpSpPr>
          <a:xfrm>
            <a:off x="4773697" y="2680613"/>
            <a:ext cx="319775" cy="381025"/>
            <a:chOff x="3739800" y="2584700"/>
            <a:chExt cx="319775" cy="381025"/>
          </a:xfrm>
        </p:grpSpPr>
        <p:sp>
          <p:nvSpPr>
            <p:cNvPr id="1206" name="Google Shape;1206;p73"/>
            <p:cNvSpPr/>
            <p:nvPr/>
          </p:nvSpPr>
          <p:spPr>
            <a:xfrm>
              <a:off x="3991900" y="2690075"/>
              <a:ext cx="67300" cy="208375"/>
            </a:xfrm>
            <a:custGeom>
              <a:avLst/>
              <a:gdLst/>
              <a:ahLst/>
              <a:cxnLst/>
              <a:rect l="l" t="t" r="r" b="b"/>
              <a:pathLst>
                <a:path w="2692" h="8335" extrusionOk="0">
                  <a:moveTo>
                    <a:pt x="899" y="1"/>
                  </a:moveTo>
                  <a:lnTo>
                    <a:pt x="899" y="6001"/>
                  </a:lnTo>
                  <a:lnTo>
                    <a:pt x="449" y="6001"/>
                  </a:lnTo>
                  <a:cubicBezTo>
                    <a:pt x="201" y="6001"/>
                    <a:pt x="1" y="6201"/>
                    <a:pt x="1" y="6446"/>
                  </a:cubicBezTo>
                  <a:lnTo>
                    <a:pt x="1" y="8335"/>
                  </a:lnTo>
                  <a:lnTo>
                    <a:pt x="2692" y="8335"/>
                  </a:lnTo>
                  <a:lnTo>
                    <a:pt x="2692" y="6446"/>
                  </a:lnTo>
                  <a:cubicBezTo>
                    <a:pt x="2692" y="6201"/>
                    <a:pt x="2492" y="6001"/>
                    <a:pt x="2244" y="6001"/>
                  </a:cubicBezTo>
                  <a:lnTo>
                    <a:pt x="1792" y="6001"/>
                  </a:lnTo>
                  <a:lnTo>
                    <a:pt x="1792" y="1"/>
                  </a:lnTo>
                  <a:cubicBezTo>
                    <a:pt x="1655" y="29"/>
                    <a:pt x="1511" y="44"/>
                    <a:pt x="1366" y="44"/>
                  </a:cubicBezTo>
                  <a:cubicBezTo>
                    <a:pt x="1355" y="44"/>
                    <a:pt x="1343" y="44"/>
                    <a:pt x="1332" y="43"/>
                  </a:cubicBezTo>
                  <a:cubicBezTo>
                    <a:pt x="1184" y="43"/>
                    <a:pt x="1039" y="29"/>
                    <a:pt x="8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207" name="Google Shape;1207;p73"/>
            <p:cNvSpPr/>
            <p:nvPr/>
          </p:nvSpPr>
          <p:spPr>
            <a:xfrm>
              <a:off x="3762125" y="2718900"/>
              <a:ext cx="142475" cy="170275"/>
            </a:xfrm>
            <a:custGeom>
              <a:avLst/>
              <a:gdLst/>
              <a:ahLst/>
              <a:cxnLst/>
              <a:rect l="l" t="t" r="r" b="b"/>
              <a:pathLst>
                <a:path w="5699" h="6811" extrusionOk="0">
                  <a:moveTo>
                    <a:pt x="3449" y="1453"/>
                  </a:moveTo>
                  <a:cubicBezTo>
                    <a:pt x="3696" y="1453"/>
                    <a:pt x="3896" y="1650"/>
                    <a:pt x="3896" y="1898"/>
                  </a:cubicBezTo>
                  <a:cubicBezTo>
                    <a:pt x="3896" y="2146"/>
                    <a:pt x="3696" y="2346"/>
                    <a:pt x="3449" y="2346"/>
                  </a:cubicBezTo>
                  <a:lnTo>
                    <a:pt x="2248" y="2346"/>
                  </a:lnTo>
                  <a:cubicBezTo>
                    <a:pt x="2003" y="2346"/>
                    <a:pt x="1803" y="2146"/>
                    <a:pt x="1803" y="1898"/>
                  </a:cubicBezTo>
                  <a:cubicBezTo>
                    <a:pt x="1803" y="1650"/>
                    <a:pt x="2003" y="1453"/>
                    <a:pt x="2248" y="1453"/>
                  </a:cubicBezTo>
                  <a:close/>
                  <a:moveTo>
                    <a:pt x="2556" y="3239"/>
                  </a:moveTo>
                  <a:cubicBezTo>
                    <a:pt x="2803" y="3239"/>
                    <a:pt x="3003" y="3436"/>
                    <a:pt x="3003" y="3684"/>
                  </a:cubicBezTo>
                  <a:cubicBezTo>
                    <a:pt x="3003" y="3931"/>
                    <a:pt x="2803" y="4131"/>
                    <a:pt x="2556" y="4131"/>
                  </a:cubicBezTo>
                  <a:lnTo>
                    <a:pt x="2248" y="4131"/>
                  </a:lnTo>
                  <a:cubicBezTo>
                    <a:pt x="2003" y="4131"/>
                    <a:pt x="1803" y="3931"/>
                    <a:pt x="1803" y="3684"/>
                  </a:cubicBezTo>
                  <a:cubicBezTo>
                    <a:pt x="1803" y="3436"/>
                    <a:pt x="2003" y="3239"/>
                    <a:pt x="2248" y="3239"/>
                  </a:cubicBezTo>
                  <a:close/>
                  <a:moveTo>
                    <a:pt x="3449" y="5024"/>
                  </a:moveTo>
                  <a:cubicBezTo>
                    <a:pt x="3696" y="5024"/>
                    <a:pt x="3896" y="5224"/>
                    <a:pt x="3896" y="5472"/>
                  </a:cubicBezTo>
                  <a:cubicBezTo>
                    <a:pt x="3896" y="5717"/>
                    <a:pt x="3696" y="5917"/>
                    <a:pt x="3449" y="5917"/>
                  </a:cubicBezTo>
                  <a:lnTo>
                    <a:pt x="2248" y="5917"/>
                  </a:lnTo>
                  <a:cubicBezTo>
                    <a:pt x="2003" y="5917"/>
                    <a:pt x="1803" y="5717"/>
                    <a:pt x="1803" y="5472"/>
                  </a:cubicBezTo>
                  <a:cubicBezTo>
                    <a:pt x="1803" y="5224"/>
                    <a:pt x="2003" y="5024"/>
                    <a:pt x="2248" y="5024"/>
                  </a:cubicBezTo>
                  <a:close/>
                  <a:moveTo>
                    <a:pt x="1" y="0"/>
                  </a:moveTo>
                  <a:lnTo>
                    <a:pt x="1" y="6810"/>
                  </a:lnTo>
                  <a:lnTo>
                    <a:pt x="5699" y="6810"/>
                  </a:lnTo>
                  <a:lnTo>
                    <a:pt x="5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208" name="Google Shape;1208;p73"/>
            <p:cNvSpPr/>
            <p:nvPr/>
          </p:nvSpPr>
          <p:spPr>
            <a:xfrm>
              <a:off x="3762125" y="2911475"/>
              <a:ext cx="142475" cy="54250"/>
            </a:xfrm>
            <a:custGeom>
              <a:avLst/>
              <a:gdLst/>
              <a:ahLst/>
              <a:cxnLst/>
              <a:rect l="l" t="t" r="r" b="b"/>
              <a:pathLst>
                <a:path w="5699" h="2170" extrusionOk="0">
                  <a:moveTo>
                    <a:pt x="1" y="0"/>
                  </a:moveTo>
                  <a:cubicBezTo>
                    <a:pt x="79" y="1208"/>
                    <a:pt x="1093" y="2170"/>
                    <a:pt x="2317" y="2170"/>
                  </a:cubicBezTo>
                  <a:cubicBezTo>
                    <a:pt x="2317" y="2170"/>
                    <a:pt x="3396" y="2170"/>
                    <a:pt x="3406" y="2167"/>
                  </a:cubicBezTo>
                  <a:cubicBezTo>
                    <a:pt x="4713" y="2093"/>
                    <a:pt x="5630" y="1286"/>
                    <a:pt x="56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209" name="Google Shape;1209;p73"/>
            <p:cNvSpPr/>
            <p:nvPr/>
          </p:nvSpPr>
          <p:spPr>
            <a:xfrm>
              <a:off x="3762125" y="2672875"/>
              <a:ext cx="142425" cy="23725"/>
            </a:xfrm>
            <a:custGeom>
              <a:avLst/>
              <a:gdLst/>
              <a:ahLst/>
              <a:cxnLst/>
              <a:rect l="l" t="t" r="r" b="b"/>
              <a:pathLst>
                <a:path w="5697" h="949" extrusionOk="0">
                  <a:moveTo>
                    <a:pt x="1" y="0"/>
                  </a:moveTo>
                  <a:lnTo>
                    <a:pt x="1" y="948"/>
                  </a:lnTo>
                  <a:lnTo>
                    <a:pt x="5696" y="948"/>
                  </a:lnTo>
                  <a:lnTo>
                    <a:pt x="5696" y="0"/>
                  </a:lnTo>
                  <a:cubicBezTo>
                    <a:pt x="5553" y="29"/>
                    <a:pt x="5403" y="46"/>
                    <a:pt x="5251" y="46"/>
                  </a:cubicBezTo>
                  <a:lnTo>
                    <a:pt x="446" y="46"/>
                  </a:lnTo>
                  <a:cubicBezTo>
                    <a:pt x="293" y="46"/>
                    <a:pt x="146" y="29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210" name="Google Shape;1210;p73"/>
            <p:cNvSpPr/>
            <p:nvPr/>
          </p:nvSpPr>
          <p:spPr>
            <a:xfrm>
              <a:off x="3739800" y="2584700"/>
              <a:ext cx="187125" cy="67000"/>
            </a:xfrm>
            <a:custGeom>
              <a:avLst/>
              <a:gdLst/>
              <a:ahLst/>
              <a:cxnLst/>
              <a:rect l="l" t="t" r="r" b="b"/>
              <a:pathLst>
                <a:path w="7485" h="2680" extrusionOk="0">
                  <a:moveTo>
                    <a:pt x="1339" y="1"/>
                  </a:moveTo>
                  <a:cubicBezTo>
                    <a:pt x="601" y="1"/>
                    <a:pt x="1" y="601"/>
                    <a:pt x="1" y="1339"/>
                  </a:cubicBezTo>
                  <a:cubicBezTo>
                    <a:pt x="1" y="2077"/>
                    <a:pt x="601" y="2680"/>
                    <a:pt x="1339" y="2680"/>
                  </a:cubicBezTo>
                  <a:lnTo>
                    <a:pt x="6144" y="2680"/>
                  </a:lnTo>
                  <a:cubicBezTo>
                    <a:pt x="6882" y="2680"/>
                    <a:pt x="7485" y="2077"/>
                    <a:pt x="7485" y="1339"/>
                  </a:cubicBezTo>
                  <a:cubicBezTo>
                    <a:pt x="7485" y="601"/>
                    <a:pt x="6882" y="1"/>
                    <a:pt x="6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211" name="Google Shape;1211;p73"/>
            <p:cNvSpPr/>
            <p:nvPr/>
          </p:nvSpPr>
          <p:spPr>
            <a:xfrm>
              <a:off x="3991900" y="2920750"/>
              <a:ext cx="67300" cy="44975"/>
            </a:xfrm>
            <a:custGeom>
              <a:avLst/>
              <a:gdLst/>
              <a:ahLst/>
              <a:cxnLst/>
              <a:rect l="l" t="t" r="r" b="b"/>
              <a:pathLst>
                <a:path w="2692" h="1799" extrusionOk="0">
                  <a:moveTo>
                    <a:pt x="1" y="1"/>
                  </a:moveTo>
                  <a:lnTo>
                    <a:pt x="1" y="1351"/>
                  </a:lnTo>
                  <a:cubicBezTo>
                    <a:pt x="1" y="1599"/>
                    <a:pt x="201" y="1799"/>
                    <a:pt x="446" y="1799"/>
                  </a:cubicBezTo>
                  <a:lnTo>
                    <a:pt x="2244" y="1799"/>
                  </a:lnTo>
                  <a:cubicBezTo>
                    <a:pt x="2492" y="1799"/>
                    <a:pt x="2692" y="1599"/>
                    <a:pt x="2692" y="1351"/>
                  </a:cubicBezTo>
                  <a:lnTo>
                    <a:pt x="26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212" name="Google Shape;1212;p73"/>
            <p:cNvSpPr/>
            <p:nvPr/>
          </p:nvSpPr>
          <p:spPr>
            <a:xfrm>
              <a:off x="3991550" y="2584800"/>
              <a:ext cx="68025" cy="84050"/>
            </a:xfrm>
            <a:custGeom>
              <a:avLst/>
              <a:gdLst/>
              <a:ahLst/>
              <a:cxnLst/>
              <a:rect l="l" t="t" r="r" b="b"/>
              <a:pathLst>
                <a:path w="2721" h="3362" extrusionOk="0">
                  <a:moveTo>
                    <a:pt x="1360" y="0"/>
                  </a:moveTo>
                  <a:cubicBezTo>
                    <a:pt x="698" y="0"/>
                    <a:pt x="36" y="447"/>
                    <a:pt x="1" y="1342"/>
                  </a:cubicBezTo>
                  <a:lnTo>
                    <a:pt x="1" y="2016"/>
                  </a:lnTo>
                  <a:cubicBezTo>
                    <a:pt x="1" y="2759"/>
                    <a:pt x="606" y="3362"/>
                    <a:pt x="1345" y="3362"/>
                  </a:cubicBezTo>
                  <a:cubicBezTo>
                    <a:pt x="1355" y="3362"/>
                    <a:pt x="1365" y="3362"/>
                    <a:pt x="1375" y="3361"/>
                  </a:cubicBezTo>
                  <a:cubicBezTo>
                    <a:pt x="2115" y="3361"/>
                    <a:pt x="2720" y="2759"/>
                    <a:pt x="2720" y="2016"/>
                  </a:cubicBezTo>
                  <a:lnTo>
                    <a:pt x="2720" y="1342"/>
                  </a:lnTo>
                  <a:cubicBezTo>
                    <a:pt x="2684" y="448"/>
                    <a:pt x="2022" y="0"/>
                    <a:pt x="13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1213" name="Google Shape;1213;p73"/>
          <p:cNvGrpSpPr/>
          <p:nvPr/>
        </p:nvGrpSpPr>
        <p:grpSpPr>
          <a:xfrm>
            <a:off x="5490312" y="2680950"/>
            <a:ext cx="381025" cy="380350"/>
            <a:chOff x="4343675" y="2561075"/>
            <a:chExt cx="381025" cy="380350"/>
          </a:xfrm>
        </p:grpSpPr>
        <p:sp>
          <p:nvSpPr>
            <p:cNvPr id="1214" name="Google Shape;1214;p73"/>
            <p:cNvSpPr/>
            <p:nvPr/>
          </p:nvSpPr>
          <p:spPr>
            <a:xfrm>
              <a:off x="4359750" y="2621075"/>
              <a:ext cx="348875" cy="33425"/>
            </a:xfrm>
            <a:custGeom>
              <a:avLst/>
              <a:gdLst/>
              <a:ahLst/>
              <a:cxnLst/>
              <a:rect l="l" t="t" r="r" b="b"/>
              <a:pathLst>
                <a:path w="13955" h="1337" extrusionOk="0">
                  <a:moveTo>
                    <a:pt x="1694" y="1"/>
                  </a:moveTo>
                  <a:cubicBezTo>
                    <a:pt x="872" y="1"/>
                    <a:pt x="181" y="572"/>
                    <a:pt x="0" y="1337"/>
                  </a:cubicBezTo>
                  <a:lnTo>
                    <a:pt x="13954" y="1337"/>
                  </a:lnTo>
                  <a:cubicBezTo>
                    <a:pt x="13771" y="572"/>
                    <a:pt x="13083" y="1"/>
                    <a:pt x="122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215" name="Google Shape;1215;p73"/>
            <p:cNvSpPr/>
            <p:nvPr/>
          </p:nvSpPr>
          <p:spPr>
            <a:xfrm>
              <a:off x="4455825" y="2777300"/>
              <a:ext cx="67175" cy="22325"/>
            </a:xfrm>
            <a:custGeom>
              <a:avLst/>
              <a:gdLst/>
              <a:ahLst/>
              <a:cxnLst/>
              <a:rect l="l" t="t" r="r" b="b"/>
              <a:pathLst>
                <a:path w="2687" h="893" extrusionOk="0">
                  <a:moveTo>
                    <a:pt x="1" y="0"/>
                  </a:moveTo>
                  <a:lnTo>
                    <a:pt x="1" y="893"/>
                  </a:lnTo>
                  <a:lnTo>
                    <a:pt x="2687" y="893"/>
                  </a:lnTo>
                  <a:lnTo>
                    <a:pt x="26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216" name="Google Shape;1216;p73"/>
            <p:cNvSpPr/>
            <p:nvPr/>
          </p:nvSpPr>
          <p:spPr>
            <a:xfrm>
              <a:off x="4411175" y="2732650"/>
              <a:ext cx="246000" cy="156700"/>
            </a:xfrm>
            <a:custGeom>
              <a:avLst/>
              <a:gdLst/>
              <a:ahLst/>
              <a:cxnLst/>
              <a:rect l="l" t="t" r="r" b="b"/>
              <a:pathLst>
                <a:path w="9840" h="6268" extrusionOk="0">
                  <a:moveTo>
                    <a:pt x="6713" y="893"/>
                  </a:moveTo>
                  <a:cubicBezTo>
                    <a:pt x="6961" y="893"/>
                    <a:pt x="7161" y="1093"/>
                    <a:pt x="7161" y="1338"/>
                  </a:cubicBezTo>
                  <a:cubicBezTo>
                    <a:pt x="7161" y="1586"/>
                    <a:pt x="6961" y="1786"/>
                    <a:pt x="6713" y="1786"/>
                  </a:cubicBezTo>
                  <a:cubicBezTo>
                    <a:pt x="6468" y="1786"/>
                    <a:pt x="6268" y="1586"/>
                    <a:pt x="6268" y="1338"/>
                  </a:cubicBezTo>
                  <a:cubicBezTo>
                    <a:pt x="6268" y="1093"/>
                    <a:pt x="6468" y="893"/>
                    <a:pt x="6713" y="893"/>
                  </a:cubicBezTo>
                  <a:close/>
                  <a:moveTo>
                    <a:pt x="8499" y="893"/>
                  </a:moveTo>
                  <a:cubicBezTo>
                    <a:pt x="8747" y="893"/>
                    <a:pt x="8947" y="1093"/>
                    <a:pt x="8947" y="1338"/>
                  </a:cubicBezTo>
                  <a:cubicBezTo>
                    <a:pt x="8947" y="1586"/>
                    <a:pt x="8747" y="1786"/>
                    <a:pt x="8499" y="1786"/>
                  </a:cubicBezTo>
                  <a:cubicBezTo>
                    <a:pt x="8254" y="1786"/>
                    <a:pt x="8054" y="1586"/>
                    <a:pt x="8054" y="1338"/>
                  </a:cubicBezTo>
                  <a:cubicBezTo>
                    <a:pt x="8054" y="1093"/>
                    <a:pt x="8254" y="893"/>
                    <a:pt x="8499" y="893"/>
                  </a:cubicBezTo>
                  <a:close/>
                  <a:moveTo>
                    <a:pt x="4920" y="893"/>
                  </a:moveTo>
                  <a:cubicBezTo>
                    <a:pt x="5166" y="893"/>
                    <a:pt x="5366" y="1093"/>
                    <a:pt x="5366" y="1338"/>
                  </a:cubicBezTo>
                  <a:lnTo>
                    <a:pt x="5366" y="3124"/>
                  </a:lnTo>
                  <a:cubicBezTo>
                    <a:pt x="5366" y="3372"/>
                    <a:pt x="5166" y="3572"/>
                    <a:pt x="4920" y="3572"/>
                  </a:cubicBezTo>
                  <a:lnTo>
                    <a:pt x="1339" y="3572"/>
                  </a:lnTo>
                  <a:cubicBezTo>
                    <a:pt x="1094" y="3572"/>
                    <a:pt x="894" y="3372"/>
                    <a:pt x="894" y="3124"/>
                  </a:cubicBezTo>
                  <a:lnTo>
                    <a:pt x="894" y="1338"/>
                  </a:lnTo>
                  <a:cubicBezTo>
                    <a:pt x="894" y="1093"/>
                    <a:pt x="1094" y="893"/>
                    <a:pt x="1339" y="893"/>
                  </a:cubicBezTo>
                  <a:close/>
                  <a:moveTo>
                    <a:pt x="6713" y="2679"/>
                  </a:moveTo>
                  <a:cubicBezTo>
                    <a:pt x="6961" y="2679"/>
                    <a:pt x="7161" y="2879"/>
                    <a:pt x="7161" y="3124"/>
                  </a:cubicBezTo>
                  <a:cubicBezTo>
                    <a:pt x="7161" y="3372"/>
                    <a:pt x="6961" y="3572"/>
                    <a:pt x="6713" y="3572"/>
                  </a:cubicBezTo>
                  <a:cubicBezTo>
                    <a:pt x="6468" y="3572"/>
                    <a:pt x="6268" y="3372"/>
                    <a:pt x="6268" y="3124"/>
                  </a:cubicBezTo>
                  <a:cubicBezTo>
                    <a:pt x="6268" y="2879"/>
                    <a:pt x="6468" y="2679"/>
                    <a:pt x="6713" y="2679"/>
                  </a:cubicBezTo>
                  <a:close/>
                  <a:moveTo>
                    <a:pt x="8499" y="2679"/>
                  </a:moveTo>
                  <a:cubicBezTo>
                    <a:pt x="8747" y="2679"/>
                    <a:pt x="8947" y="2879"/>
                    <a:pt x="8947" y="3124"/>
                  </a:cubicBezTo>
                  <a:cubicBezTo>
                    <a:pt x="8947" y="3372"/>
                    <a:pt x="8747" y="3572"/>
                    <a:pt x="8499" y="3572"/>
                  </a:cubicBezTo>
                  <a:cubicBezTo>
                    <a:pt x="8254" y="3572"/>
                    <a:pt x="8054" y="3372"/>
                    <a:pt x="8054" y="3124"/>
                  </a:cubicBezTo>
                  <a:cubicBezTo>
                    <a:pt x="8054" y="2879"/>
                    <a:pt x="8254" y="2679"/>
                    <a:pt x="8499" y="2679"/>
                  </a:cubicBezTo>
                  <a:close/>
                  <a:moveTo>
                    <a:pt x="2013" y="4465"/>
                  </a:moveTo>
                  <a:cubicBezTo>
                    <a:pt x="2261" y="4465"/>
                    <a:pt x="2461" y="4665"/>
                    <a:pt x="2461" y="4910"/>
                  </a:cubicBezTo>
                  <a:cubicBezTo>
                    <a:pt x="2461" y="5158"/>
                    <a:pt x="2261" y="5358"/>
                    <a:pt x="2013" y="5358"/>
                  </a:cubicBezTo>
                  <a:lnTo>
                    <a:pt x="1339" y="5358"/>
                  </a:lnTo>
                  <a:cubicBezTo>
                    <a:pt x="1094" y="5358"/>
                    <a:pt x="894" y="5158"/>
                    <a:pt x="894" y="4910"/>
                  </a:cubicBezTo>
                  <a:cubicBezTo>
                    <a:pt x="894" y="4665"/>
                    <a:pt x="1094" y="4465"/>
                    <a:pt x="1339" y="4465"/>
                  </a:cubicBezTo>
                  <a:close/>
                  <a:moveTo>
                    <a:pt x="4920" y="4465"/>
                  </a:moveTo>
                  <a:cubicBezTo>
                    <a:pt x="5166" y="4465"/>
                    <a:pt x="5366" y="4665"/>
                    <a:pt x="5366" y="4910"/>
                  </a:cubicBezTo>
                  <a:cubicBezTo>
                    <a:pt x="5366" y="5158"/>
                    <a:pt x="5166" y="5358"/>
                    <a:pt x="4920" y="5358"/>
                  </a:cubicBezTo>
                  <a:lnTo>
                    <a:pt x="4247" y="5358"/>
                  </a:lnTo>
                  <a:cubicBezTo>
                    <a:pt x="3999" y="5358"/>
                    <a:pt x="3799" y="5158"/>
                    <a:pt x="3799" y="4910"/>
                  </a:cubicBezTo>
                  <a:cubicBezTo>
                    <a:pt x="3799" y="4665"/>
                    <a:pt x="3999" y="4465"/>
                    <a:pt x="4247" y="4465"/>
                  </a:cubicBezTo>
                  <a:close/>
                  <a:moveTo>
                    <a:pt x="6713" y="4465"/>
                  </a:moveTo>
                  <a:cubicBezTo>
                    <a:pt x="6961" y="4465"/>
                    <a:pt x="7161" y="4665"/>
                    <a:pt x="7161" y="4910"/>
                  </a:cubicBezTo>
                  <a:cubicBezTo>
                    <a:pt x="7161" y="5158"/>
                    <a:pt x="6961" y="5358"/>
                    <a:pt x="6713" y="5358"/>
                  </a:cubicBezTo>
                  <a:cubicBezTo>
                    <a:pt x="6468" y="5358"/>
                    <a:pt x="6268" y="5158"/>
                    <a:pt x="6268" y="4910"/>
                  </a:cubicBezTo>
                  <a:cubicBezTo>
                    <a:pt x="6268" y="4665"/>
                    <a:pt x="6468" y="4465"/>
                    <a:pt x="6713" y="4465"/>
                  </a:cubicBezTo>
                  <a:close/>
                  <a:moveTo>
                    <a:pt x="8499" y="4465"/>
                  </a:moveTo>
                  <a:cubicBezTo>
                    <a:pt x="8747" y="4465"/>
                    <a:pt x="8947" y="4665"/>
                    <a:pt x="8947" y="4910"/>
                  </a:cubicBezTo>
                  <a:cubicBezTo>
                    <a:pt x="8947" y="5158"/>
                    <a:pt x="8747" y="5358"/>
                    <a:pt x="8499" y="5358"/>
                  </a:cubicBezTo>
                  <a:cubicBezTo>
                    <a:pt x="8254" y="5358"/>
                    <a:pt x="8054" y="5158"/>
                    <a:pt x="8054" y="4910"/>
                  </a:cubicBezTo>
                  <a:cubicBezTo>
                    <a:pt x="8054" y="4665"/>
                    <a:pt x="8254" y="4465"/>
                    <a:pt x="8499" y="4465"/>
                  </a:cubicBezTo>
                  <a:close/>
                  <a:moveTo>
                    <a:pt x="1" y="0"/>
                  </a:moveTo>
                  <a:lnTo>
                    <a:pt x="1" y="6267"/>
                  </a:lnTo>
                  <a:lnTo>
                    <a:pt x="9840" y="6267"/>
                  </a:lnTo>
                  <a:lnTo>
                    <a:pt x="98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217" name="Google Shape;1217;p73"/>
            <p:cNvSpPr/>
            <p:nvPr/>
          </p:nvSpPr>
          <p:spPr>
            <a:xfrm>
              <a:off x="4343675" y="2676800"/>
              <a:ext cx="381025" cy="264625"/>
            </a:xfrm>
            <a:custGeom>
              <a:avLst/>
              <a:gdLst/>
              <a:ahLst/>
              <a:cxnLst/>
              <a:rect l="l" t="t" r="r" b="b"/>
              <a:pathLst>
                <a:path w="15241" h="10585" extrusionOk="0">
                  <a:moveTo>
                    <a:pt x="12985" y="1341"/>
                  </a:moveTo>
                  <a:cubicBezTo>
                    <a:pt x="13233" y="1341"/>
                    <a:pt x="13433" y="1541"/>
                    <a:pt x="13433" y="1786"/>
                  </a:cubicBezTo>
                  <a:lnTo>
                    <a:pt x="13433" y="8947"/>
                  </a:lnTo>
                  <a:cubicBezTo>
                    <a:pt x="13433" y="9194"/>
                    <a:pt x="13233" y="9394"/>
                    <a:pt x="12985" y="9394"/>
                  </a:cubicBezTo>
                  <a:lnTo>
                    <a:pt x="2253" y="9394"/>
                  </a:lnTo>
                  <a:cubicBezTo>
                    <a:pt x="2008" y="9394"/>
                    <a:pt x="1808" y="9194"/>
                    <a:pt x="1808" y="8947"/>
                  </a:cubicBezTo>
                  <a:lnTo>
                    <a:pt x="1808" y="1786"/>
                  </a:lnTo>
                  <a:cubicBezTo>
                    <a:pt x="1808" y="1541"/>
                    <a:pt x="2008" y="1341"/>
                    <a:pt x="2253" y="1341"/>
                  </a:cubicBezTo>
                  <a:close/>
                  <a:moveTo>
                    <a:pt x="446" y="1"/>
                  </a:moveTo>
                  <a:cubicBezTo>
                    <a:pt x="201" y="1"/>
                    <a:pt x="1" y="201"/>
                    <a:pt x="1" y="448"/>
                  </a:cubicBezTo>
                  <a:lnTo>
                    <a:pt x="1" y="10140"/>
                  </a:lnTo>
                  <a:cubicBezTo>
                    <a:pt x="1" y="10387"/>
                    <a:pt x="201" y="10585"/>
                    <a:pt x="446" y="10585"/>
                  </a:cubicBezTo>
                  <a:lnTo>
                    <a:pt x="14793" y="10585"/>
                  </a:lnTo>
                  <a:cubicBezTo>
                    <a:pt x="15040" y="10585"/>
                    <a:pt x="15240" y="10387"/>
                    <a:pt x="15240" y="10140"/>
                  </a:cubicBezTo>
                  <a:lnTo>
                    <a:pt x="15240" y="448"/>
                  </a:lnTo>
                  <a:cubicBezTo>
                    <a:pt x="15240" y="201"/>
                    <a:pt x="15040" y="1"/>
                    <a:pt x="147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218" name="Google Shape;1218;p73"/>
            <p:cNvSpPr/>
            <p:nvPr/>
          </p:nvSpPr>
          <p:spPr>
            <a:xfrm>
              <a:off x="4369575" y="2561075"/>
              <a:ext cx="93850" cy="37700"/>
            </a:xfrm>
            <a:custGeom>
              <a:avLst/>
              <a:gdLst/>
              <a:ahLst/>
              <a:cxnLst/>
              <a:rect l="l" t="t" r="r" b="b"/>
              <a:pathLst>
                <a:path w="3754" h="1508" extrusionOk="0">
                  <a:moveTo>
                    <a:pt x="448" y="1"/>
                  </a:moveTo>
                  <a:cubicBezTo>
                    <a:pt x="200" y="1"/>
                    <a:pt x="0" y="201"/>
                    <a:pt x="0" y="448"/>
                  </a:cubicBezTo>
                  <a:cubicBezTo>
                    <a:pt x="0" y="693"/>
                    <a:pt x="200" y="893"/>
                    <a:pt x="448" y="893"/>
                  </a:cubicBezTo>
                  <a:lnTo>
                    <a:pt x="519" y="893"/>
                  </a:lnTo>
                  <a:lnTo>
                    <a:pt x="519" y="1508"/>
                  </a:lnTo>
                  <a:lnTo>
                    <a:pt x="3236" y="1508"/>
                  </a:lnTo>
                  <a:lnTo>
                    <a:pt x="3236" y="893"/>
                  </a:lnTo>
                  <a:lnTo>
                    <a:pt x="3308" y="893"/>
                  </a:lnTo>
                  <a:cubicBezTo>
                    <a:pt x="3553" y="893"/>
                    <a:pt x="3753" y="693"/>
                    <a:pt x="3753" y="448"/>
                  </a:cubicBezTo>
                  <a:cubicBezTo>
                    <a:pt x="3753" y="201"/>
                    <a:pt x="3553" y="1"/>
                    <a:pt x="33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219" name="Google Shape;1219;p73"/>
            <p:cNvSpPr/>
            <p:nvPr/>
          </p:nvSpPr>
          <p:spPr>
            <a:xfrm>
              <a:off x="4487325" y="2561075"/>
              <a:ext cx="93850" cy="37700"/>
            </a:xfrm>
            <a:custGeom>
              <a:avLst/>
              <a:gdLst/>
              <a:ahLst/>
              <a:cxnLst/>
              <a:rect l="l" t="t" r="r" b="b"/>
              <a:pathLst>
                <a:path w="3754" h="1508" extrusionOk="0">
                  <a:moveTo>
                    <a:pt x="446" y="1"/>
                  </a:moveTo>
                  <a:cubicBezTo>
                    <a:pt x="200" y="1"/>
                    <a:pt x="0" y="201"/>
                    <a:pt x="0" y="448"/>
                  </a:cubicBezTo>
                  <a:cubicBezTo>
                    <a:pt x="0" y="693"/>
                    <a:pt x="200" y="893"/>
                    <a:pt x="446" y="893"/>
                  </a:cubicBezTo>
                  <a:lnTo>
                    <a:pt x="517" y="893"/>
                  </a:lnTo>
                  <a:lnTo>
                    <a:pt x="517" y="1508"/>
                  </a:lnTo>
                  <a:lnTo>
                    <a:pt x="3234" y="1508"/>
                  </a:lnTo>
                  <a:lnTo>
                    <a:pt x="3234" y="893"/>
                  </a:lnTo>
                  <a:lnTo>
                    <a:pt x="3306" y="893"/>
                  </a:lnTo>
                  <a:cubicBezTo>
                    <a:pt x="3553" y="893"/>
                    <a:pt x="3753" y="693"/>
                    <a:pt x="3753" y="448"/>
                  </a:cubicBezTo>
                  <a:cubicBezTo>
                    <a:pt x="3753" y="201"/>
                    <a:pt x="3553" y="1"/>
                    <a:pt x="33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220" name="Google Shape;1220;p73"/>
            <p:cNvSpPr/>
            <p:nvPr/>
          </p:nvSpPr>
          <p:spPr>
            <a:xfrm>
              <a:off x="4604900" y="2561075"/>
              <a:ext cx="93850" cy="37700"/>
            </a:xfrm>
            <a:custGeom>
              <a:avLst/>
              <a:gdLst/>
              <a:ahLst/>
              <a:cxnLst/>
              <a:rect l="l" t="t" r="r" b="b"/>
              <a:pathLst>
                <a:path w="3754" h="1508" extrusionOk="0">
                  <a:moveTo>
                    <a:pt x="448" y="1"/>
                  </a:moveTo>
                  <a:cubicBezTo>
                    <a:pt x="200" y="1"/>
                    <a:pt x="0" y="201"/>
                    <a:pt x="0" y="448"/>
                  </a:cubicBezTo>
                  <a:cubicBezTo>
                    <a:pt x="0" y="693"/>
                    <a:pt x="200" y="893"/>
                    <a:pt x="448" y="893"/>
                  </a:cubicBezTo>
                  <a:lnTo>
                    <a:pt x="519" y="893"/>
                  </a:lnTo>
                  <a:lnTo>
                    <a:pt x="519" y="1508"/>
                  </a:lnTo>
                  <a:lnTo>
                    <a:pt x="3236" y="1508"/>
                  </a:lnTo>
                  <a:lnTo>
                    <a:pt x="3236" y="893"/>
                  </a:lnTo>
                  <a:lnTo>
                    <a:pt x="3308" y="893"/>
                  </a:lnTo>
                  <a:cubicBezTo>
                    <a:pt x="3553" y="893"/>
                    <a:pt x="3753" y="693"/>
                    <a:pt x="3753" y="448"/>
                  </a:cubicBezTo>
                  <a:cubicBezTo>
                    <a:pt x="3753" y="201"/>
                    <a:pt x="3553" y="1"/>
                    <a:pt x="33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1221" name="Google Shape;1221;p73"/>
          <p:cNvGrpSpPr/>
          <p:nvPr/>
        </p:nvGrpSpPr>
        <p:grpSpPr>
          <a:xfrm>
            <a:off x="6266714" y="2684638"/>
            <a:ext cx="381025" cy="372975"/>
            <a:chOff x="4966000" y="2523275"/>
            <a:chExt cx="381025" cy="372975"/>
          </a:xfrm>
        </p:grpSpPr>
        <p:sp>
          <p:nvSpPr>
            <p:cNvPr id="1222" name="Google Shape;1222;p73"/>
            <p:cNvSpPr/>
            <p:nvPr/>
          </p:nvSpPr>
          <p:spPr>
            <a:xfrm>
              <a:off x="5129050" y="2838425"/>
              <a:ext cx="56225" cy="57825"/>
            </a:xfrm>
            <a:custGeom>
              <a:avLst/>
              <a:gdLst/>
              <a:ahLst/>
              <a:cxnLst/>
              <a:rect l="l" t="t" r="r" b="b"/>
              <a:pathLst>
                <a:path w="2249" h="2313" extrusionOk="0">
                  <a:moveTo>
                    <a:pt x="1" y="1"/>
                  </a:moveTo>
                  <a:lnTo>
                    <a:pt x="1" y="2313"/>
                  </a:lnTo>
                  <a:lnTo>
                    <a:pt x="2249" y="2313"/>
                  </a:lnTo>
                  <a:lnTo>
                    <a:pt x="224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223" name="Google Shape;1223;p73"/>
            <p:cNvSpPr/>
            <p:nvPr/>
          </p:nvSpPr>
          <p:spPr>
            <a:xfrm>
              <a:off x="5200025" y="2596975"/>
              <a:ext cx="67350" cy="48600"/>
            </a:xfrm>
            <a:custGeom>
              <a:avLst/>
              <a:gdLst/>
              <a:ahLst/>
              <a:cxnLst/>
              <a:rect l="l" t="t" r="r" b="b"/>
              <a:pathLst>
                <a:path w="2694" h="1944" extrusionOk="0">
                  <a:moveTo>
                    <a:pt x="0" y="0"/>
                  </a:moveTo>
                  <a:lnTo>
                    <a:pt x="960" y="1943"/>
                  </a:lnTo>
                  <a:lnTo>
                    <a:pt x="2146" y="1943"/>
                  </a:lnTo>
                  <a:cubicBezTo>
                    <a:pt x="2477" y="1943"/>
                    <a:pt x="2693" y="1596"/>
                    <a:pt x="2546" y="1301"/>
                  </a:cubicBezTo>
                  <a:lnTo>
                    <a:pt x="2027" y="248"/>
                  </a:lnTo>
                  <a:cubicBezTo>
                    <a:pt x="1953" y="96"/>
                    <a:pt x="1796" y="0"/>
                    <a:pt x="1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224" name="Google Shape;1224;p73"/>
            <p:cNvSpPr/>
            <p:nvPr/>
          </p:nvSpPr>
          <p:spPr>
            <a:xfrm>
              <a:off x="5046975" y="2596975"/>
              <a:ext cx="67350" cy="48600"/>
            </a:xfrm>
            <a:custGeom>
              <a:avLst/>
              <a:gdLst/>
              <a:ahLst/>
              <a:cxnLst/>
              <a:rect l="l" t="t" r="r" b="b"/>
              <a:pathLst>
                <a:path w="2694" h="1944" extrusionOk="0">
                  <a:moveTo>
                    <a:pt x="1067" y="0"/>
                  </a:moveTo>
                  <a:cubicBezTo>
                    <a:pt x="898" y="0"/>
                    <a:pt x="741" y="96"/>
                    <a:pt x="667" y="248"/>
                  </a:cubicBezTo>
                  <a:lnTo>
                    <a:pt x="148" y="1301"/>
                  </a:lnTo>
                  <a:cubicBezTo>
                    <a:pt x="0" y="1596"/>
                    <a:pt x="217" y="1943"/>
                    <a:pt x="548" y="1943"/>
                  </a:cubicBezTo>
                  <a:lnTo>
                    <a:pt x="1734" y="1943"/>
                  </a:lnTo>
                  <a:lnTo>
                    <a:pt x="26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225" name="Google Shape;1225;p73"/>
            <p:cNvSpPr/>
            <p:nvPr/>
          </p:nvSpPr>
          <p:spPr>
            <a:xfrm>
              <a:off x="4966000" y="2782050"/>
              <a:ext cx="68250" cy="114200"/>
            </a:xfrm>
            <a:custGeom>
              <a:avLst/>
              <a:gdLst/>
              <a:ahLst/>
              <a:cxnLst/>
              <a:rect l="l" t="t" r="r" b="b"/>
              <a:pathLst>
                <a:path w="2730" h="4568" extrusionOk="0">
                  <a:moveTo>
                    <a:pt x="1370" y="1015"/>
                  </a:moveTo>
                  <a:cubicBezTo>
                    <a:pt x="1618" y="1015"/>
                    <a:pt x="1818" y="1215"/>
                    <a:pt x="1818" y="1460"/>
                  </a:cubicBezTo>
                  <a:lnTo>
                    <a:pt x="1818" y="2246"/>
                  </a:lnTo>
                  <a:cubicBezTo>
                    <a:pt x="1818" y="2491"/>
                    <a:pt x="1618" y="2691"/>
                    <a:pt x="1370" y="2691"/>
                  </a:cubicBezTo>
                  <a:cubicBezTo>
                    <a:pt x="1125" y="2691"/>
                    <a:pt x="925" y="2491"/>
                    <a:pt x="925" y="2246"/>
                  </a:cubicBezTo>
                  <a:lnTo>
                    <a:pt x="925" y="1460"/>
                  </a:lnTo>
                  <a:cubicBezTo>
                    <a:pt x="925" y="1215"/>
                    <a:pt x="1125" y="1015"/>
                    <a:pt x="1370" y="1015"/>
                  </a:cubicBezTo>
                  <a:close/>
                  <a:moveTo>
                    <a:pt x="1" y="1"/>
                  </a:moveTo>
                  <a:lnTo>
                    <a:pt x="1" y="4122"/>
                  </a:lnTo>
                  <a:cubicBezTo>
                    <a:pt x="1" y="4368"/>
                    <a:pt x="201" y="4568"/>
                    <a:pt x="446" y="4568"/>
                  </a:cubicBezTo>
                  <a:lnTo>
                    <a:pt x="2730" y="4568"/>
                  </a:lnTo>
                  <a:lnTo>
                    <a:pt x="27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226" name="Google Shape;1226;p73"/>
            <p:cNvSpPr/>
            <p:nvPr/>
          </p:nvSpPr>
          <p:spPr>
            <a:xfrm>
              <a:off x="5280075" y="2782050"/>
              <a:ext cx="66950" cy="114200"/>
            </a:xfrm>
            <a:custGeom>
              <a:avLst/>
              <a:gdLst/>
              <a:ahLst/>
              <a:cxnLst/>
              <a:rect l="l" t="t" r="r" b="b"/>
              <a:pathLst>
                <a:path w="2678" h="4568" extrusionOk="0">
                  <a:moveTo>
                    <a:pt x="1337" y="1015"/>
                  </a:moveTo>
                  <a:cubicBezTo>
                    <a:pt x="1582" y="1015"/>
                    <a:pt x="1782" y="1215"/>
                    <a:pt x="1782" y="1460"/>
                  </a:cubicBezTo>
                  <a:lnTo>
                    <a:pt x="1782" y="2246"/>
                  </a:lnTo>
                  <a:cubicBezTo>
                    <a:pt x="1782" y="2491"/>
                    <a:pt x="1582" y="2691"/>
                    <a:pt x="1337" y="2691"/>
                  </a:cubicBezTo>
                  <a:cubicBezTo>
                    <a:pt x="1089" y="2691"/>
                    <a:pt x="889" y="2491"/>
                    <a:pt x="889" y="2246"/>
                  </a:cubicBezTo>
                  <a:lnTo>
                    <a:pt x="889" y="1460"/>
                  </a:lnTo>
                  <a:cubicBezTo>
                    <a:pt x="889" y="1215"/>
                    <a:pt x="1089" y="1015"/>
                    <a:pt x="1337" y="1015"/>
                  </a:cubicBezTo>
                  <a:close/>
                  <a:moveTo>
                    <a:pt x="1" y="1"/>
                  </a:moveTo>
                  <a:lnTo>
                    <a:pt x="1" y="4568"/>
                  </a:lnTo>
                  <a:lnTo>
                    <a:pt x="2230" y="4568"/>
                  </a:lnTo>
                  <a:cubicBezTo>
                    <a:pt x="2477" y="4568"/>
                    <a:pt x="2677" y="4368"/>
                    <a:pt x="2677" y="4122"/>
                  </a:cubicBezTo>
                  <a:lnTo>
                    <a:pt x="26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227" name="Google Shape;1227;p73"/>
            <p:cNvSpPr/>
            <p:nvPr/>
          </p:nvSpPr>
          <p:spPr>
            <a:xfrm>
              <a:off x="5056550" y="2667875"/>
              <a:ext cx="201250" cy="228375"/>
            </a:xfrm>
            <a:custGeom>
              <a:avLst/>
              <a:gdLst/>
              <a:ahLst/>
              <a:cxnLst/>
              <a:rect l="l" t="t" r="r" b="b"/>
              <a:pathLst>
                <a:path w="8050" h="9135" extrusionOk="0">
                  <a:moveTo>
                    <a:pt x="2239" y="770"/>
                  </a:moveTo>
                  <a:cubicBezTo>
                    <a:pt x="2484" y="770"/>
                    <a:pt x="2684" y="970"/>
                    <a:pt x="2684" y="1215"/>
                  </a:cubicBezTo>
                  <a:lnTo>
                    <a:pt x="2684" y="1962"/>
                  </a:lnTo>
                  <a:cubicBezTo>
                    <a:pt x="2684" y="2208"/>
                    <a:pt x="2484" y="2408"/>
                    <a:pt x="2239" y="2408"/>
                  </a:cubicBezTo>
                  <a:cubicBezTo>
                    <a:pt x="1991" y="2408"/>
                    <a:pt x="1791" y="2208"/>
                    <a:pt x="1791" y="1962"/>
                  </a:cubicBezTo>
                  <a:lnTo>
                    <a:pt x="1791" y="1215"/>
                  </a:lnTo>
                  <a:cubicBezTo>
                    <a:pt x="1791" y="970"/>
                    <a:pt x="1991" y="770"/>
                    <a:pt x="2239" y="770"/>
                  </a:cubicBezTo>
                  <a:close/>
                  <a:moveTo>
                    <a:pt x="4025" y="770"/>
                  </a:moveTo>
                  <a:cubicBezTo>
                    <a:pt x="4272" y="770"/>
                    <a:pt x="4470" y="970"/>
                    <a:pt x="4470" y="1215"/>
                  </a:cubicBezTo>
                  <a:lnTo>
                    <a:pt x="4470" y="1962"/>
                  </a:lnTo>
                  <a:cubicBezTo>
                    <a:pt x="4470" y="2208"/>
                    <a:pt x="4272" y="2408"/>
                    <a:pt x="4025" y="2408"/>
                  </a:cubicBezTo>
                  <a:cubicBezTo>
                    <a:pt x="3777" y="2408"/>
                    <a:pt x="3577" y="2208"/>
                    <a:pt x="3577" y="1962"/>
                  </a:cubicBezTo>
                  <a:lnTo>
                    <a:pt x="3577" y="1215"/>
                  </a:lnTo>
                  <a:cubicBezTo>
                    <a:pt x="3577" y="970"/>
                    <a:pt x="3777" y="770"/>
                    <a:pt x="4025" y="770"/>
                  </a:cubicBezTo>
                  <a:close/>
                  <a:moveTo>
                    <a:pt x="5811" y="770"/>
                  </a:moveTo>
                  <a:cubicBezTo>
                    <a:pt x="6058" y="770"/>
                    <a:pt x="6258" y="970"/>
                    <a:pt x="6258" y="1215"/>
                  </a:cubicBezTo>
                  <a:lnTo>
                    <a:pt x="6258" y="1962"/>
                  </a:lnTo>
                  <a:cubicBezTo>
                    <a:pt x="6258" y="2208"/>
                    <a:pt x="6058" y="2408"/>
                    <a:pt x="5811" y="2408"/>
                  </a:cubicBezTo>
                  <a:cubicBezTo>
                    <a:pt x="5565" y="2408"/>
                    <a:pt x="5365" y="2208"/>
                    <a:pt x="5365" y="1962"/>
                  </a:cubicBezTo>
                  <a:lnTo>
                    <a:pt x="5365" y="1215"/>
                  </a:lnTo>
                  <a:cubicBezTo>
                    <a:pt x="5365" y="970"/>
                    <a:pt x="5565" y="770"/>
                    <a:pt x="5811" y="770"/>
                  </a:cubicBezTo>
                  <a:close/>
                  <a:moveTo>
                    <a:pt x="2239" y="3320"/>
                  </a:moveTo>
                  <a:cubicBezTo>
                    <a:pt x="2484" y="3320"/>
                    <a:pt x="2684" y="3520"/>
                    <a:pt x="2684" y="3765"/>
                  </a:cubicBezTo>
                  <a:lnTo>
                    <a:pt x="2684" y="4513"/>
                  </a:lnTo>
                  <a:cubicBezTo>
                    <a:pt x="2684" y="4758"/>
                    <a:pt x="2484" y="4958"/>
                    <a:pt x="2239" y="4958"/>
                  </a:cubicBezTo>
                  <a:cubicBezTo>
                    <a:pt x="1991" y="4958"/>
                    <a:pt x="1791" y="4758"/>
                    <a:pt x="1791" y="4513"/>
                  </a:cubicBezTo>
                  <a:lnTo>
                    <a:pt x="1791" y="3765"/>
                  </a:lnTo>
                  <a:cubicBezTo>
                    <a:pt x="1791" y="3520"/>
                    <a:pt x="1991" y="3320"/>
                    <a:pt x="2239" y="3320"/>
                  </a:cubicBezTo>
                  <a:close/>
                  <a:moveTo>
                    <a:pt x="4025" y="3320"/>
                  </a:moveTo>
                  <a:cubicBezTo>
                    <a:pt x="4272" y="3320"/>
                    <a:pt x="4470" y="3520"/>
                    <a:pt x="4470" y="3765"/>
                  </a:cubicBezTo>
                  <a:lnTo>
                    <a:pt x="4470" y="4513"/>
                  </a:lnTo>
                  <a:cubicBezTo>
                    <a:pt x="4470" y="4758"/>
                    <a:pt x="4272" y="4958"/>
                    <a:pt x="4025" y="4958"/>
                  </a:cubicBezTo>
                  <a:cubicBezTo>
                    <a:pt x="3777" y="4958"/>
                    <a:pt x="3577" y="4758"/>
                    <a:pt x="3577" y="4513"/>
                  </a:cubicBezTo>
                  <a:lnTo>
                    <a:pt x="3577" y="3765"/>
                  </a:lnTo>
                  <a:cubicBezTo>
                    <a:pt x="3577" y="3520"/>
                    <a:pt x="3777" y="3320"/>
                    <a:pt x="4025" y="3320"/>
                  </a:cubicBezTo>
                  <a:close/>
                  <a:moveTo>
                    <a:pt x="5811" y="3320"/>
                  </a:moveTo>
                  <a:cubicBezTo>
                    <a:pt x="6058" y="3320"/>
                    <a:pt x="6258" y="3520"/>
                    <a:pt x="6258" y="3765"/>
                  </a:cubicBezTo>
                  <a:lnTo>
                    <a:pt x="6258" y="4513"/>
                  </a:lnTo>
                  <a:cubicBezTo>
                    <a:pt x="6258" y="4758"/>
                    <a:pt x="6058" y="4958"/>
                    <a:pt x="5811" y="4958"/>
                  </a:cubicBezTo>
                  <a:cubicBezTo>
                    <a:pt x="5565" y="4958"/>
                    <a:pt x="5365" y="4758"/>
                    <a:pt x="5365" y="4513"/>
                  </a:cubicBezTo>
                  <a:lnTo>
                    <a:pt x="5365" y="3765"/>
                  </a:lnTo>
                  <a:cubicBezTo>
                    <a:pt x="5365" y="3520"/>
                    <a:pt x="5565" y="3320"/>
                    <a:pt x="5811" y="3320"/>
                  </a:cubicBezTo>
                  <a:close/>
                  <a:moveTo>
                    <a:pt x="1" y="0"/>
                  </a:moveTo>
                  <a:lnTo>
                    <a:pt x="1" y="9135"/>
                  </a:lnTo>
                  <a:lnTo>
                    <a:pt x="2008" y="9135"/>
                  </a:lnTo>
                  <a:lnTo>
                    <a:pt x="2008" y="6375"/>
                  </a:lnTo>
                  <a:cubicBezTo>
                    <a:pt x="2008" y="6130"/>
                    <a:pt x="2208" y="5930"/>
                    <a:pt x="2453" y="5930"/>
                  </a:cubicBezTo>
                  <a:lnTo>
                    <a:pt x="5596" y="5930"/>
                  </a:lnTo>
                  <a:cubicBezTo>
                    <a:pt x="5842" y="5930"/>
                    <a:pt x="6042" y="6130"/>
                    <a:pt x="6042" y="6375"/>
                  </a:cubicBezTo>
                  <a:lnTo>
                    <a:pt x="6042" y="9135"/>
                  </a:lnTo>
                  <a:lnTo>
                    <a:pt x="8049" y="9135"/>
                  </a:lnTo>
                  <a:lnTo>
                    <a:pt x="80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228" name="Google Shape;1228;p73"/>
            <p:cNvSpPr/>
            <p:nvPr/>
          </p:nvSpPr>
          <p:spPr>
            <a:xfrm>
              <a:off x="4969100" y="2712050"/>
              <a:ext cx="65150" cy="47700"/>
            </a:xfrm>
            <a:custGeom>
              <a:avLst/>
              <a:gdLst/>
              <a:ahLst/>
              <a:cxnLst/>
              <a:rect l="l" t="t" r="r" b="b"/>
              <a:pathLst>
                <a:path w="2606" h="1908" extrusionOk="0">
                  <a:moveTo>
                    <a:pt x="1229" y="0"/>
                  </a:moveTo>
                  <a:cubicBezTo>
                    <a:pt x="1058" y="0"/>
                    <a:pt x="903" y="95"/>
                    <a:pt x="829" y="248"/>
                  </a:cubicBezTo>
                  <a:lnTo>
                    <a:pt x="1" y="1908"/>
                  </a:lnTo>
                  <a:lnTo>
                    <a:pt x="2606" y="1908"/>
                  </a:lnTo>
                  <a:lnTo>
                    <a:pt x="26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229" name="Google Shape;1229;p73"/>
            <p:cNvSpPr/>
            <p:nvPr/>
          </p:nvSpPr>
          <p:spPr>
            <a:xfrm>
              <a:off x="5280075" y="2712050"/>
              <a:ext cx="64200" cy="47700"/>
            </a:xfrm>
            <a:custGeom>
              <a:avLst/>
              <a:gdLst/>
              <a:ahLst/>
              <a:cxnLst/>
              <a:rect l="l" t="t" r="r" b="b"/>
              <a:pathLst>
                <a:path w="2568" h="1908" extrusionOk="0">
                  <a:moveTo>
                    <a:pt x="1" y="0"/>
                  </a:moveTo>
                  <a:lnTo>
                    <a:pt x="1" y="1908"/>
                  </a:lnTo>
                  <a:lnTo>
                    <a:pt x="2568" y="1908"/>
                  </a:lnTo>
                  <a:lnTo>
                    <a:pt x="1739" y="248"/>
                  </a:lnTo>
                  <a:cubicBezTo>
                    <a:pt x="1663" y="95"/>
                    <a:pt x="1508" y="0"/>
                    <a:pt x="13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230" name="Google Shape;1230;p73"/>
            <p:cNvSpPr/>
            <p:nvPr/>
          </p:nvSpPr>
          <p:spPr>
            <a:xfrm>
              <a:off x="5113225" y="2523275"/>
              <a:ext cx="87900" cy="122300"/>
            </a:xfrm>
            <a:custGeom>
              <a:avLst/>
              <a:gdLst/>
              <a:ahLst/>
              <a:cxnLst/>
              <a:rect l="l" t="t" r="r" b="b"/>
              <a:pathLst>
                <a:path w="3516" h="4892" extrusionOk="0">
                  <a:moveTo>
                    <a:pt x="1758" y="0"/>
                  </a:moveTo>
                  <a:cubicBezTo>
                    <a:pt x="1510" y="0"/>
                    <a:pt x="1310" y="200"/>
                    <a:pt x="1310" y="448"/>
                  </a:cubicBezTo>
                  <a:lnTo>
                    <a:pt x="1310" y="1146"/>
                  </a:lnTo>
                  <a:lnTo>
                    <a:pt x="589" y="1146"/>
                  </a:lnTo>
                  <a:cubicBezTo>
                    <a:pt x="0" y="1151"/>
                    <a:pt x="8" y="2039"/>
                    <a:pt x="589" y="2039"/>
                  </a:cubicBezTo>
                  <a:lnTo>
                    <a:pt x="1310" y="2039"/>
                  </a:lnTo>
                  <a:lnTo>
                    <a:pt x="1310" y="2948"/>
                  </a:lnTo>
                  <a:lnTo>
                    <a:pt x="1041" y="2948"/>
                  </a:lnTo>
                  <a:lnTo>
                    <a:pt x="81" y="4891"/>
                  </a:lnTo>
                  <a:lnTo>
                    <a:pt x="3437" y="4891"/>
                  </a:lnTo>
                  <a:lnTo>
                    <a:pt x="2477" y="2948"/>
                  </a:lnTo>
                  <a:lnTo>
                    <a:pt x="2203" y="2948"/>
                  </a:lnTo>
                  <a:lnTo>
                    <a:pt x="2203" y="2039"/>
                  </a:lnTo>
                  <a:lnTo>
                    <a:pt x="2927" y="2039"/>
                  </a:lnTo>
                  <a:cubicBezTo>
                    <a:pt x="3508" y="2039"/>
                    <a:pt x="3515" y="1151"/>
                    <a:pt x="2927" y="1146"/>
                  </a:cubicBezTo>
                  <a:lnTo>
                    <a:pt x="2203" y="1146"/>
                  </a:lnTo>
                  <a:lnTo>
                    <a:pt x="2203" y="448"/>
                  </a:lnTo>
                  <a:cubicBezTo>
                    <a:pt x="2203" y="200"/>
                    <a:pt x="2005" y="0"/>
                    <a:pt x="17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1231" name="Google Shape;1231;p73"/>
          <p:cNvGrpSpPr/>
          <p:nvPr/>
        </p:nvGrpSpPr>
        <p:grpSpPr>
          <a:xfrm>
            <a:off x="7056463" y="2680613"/>
            <a:ext cx="202125" cy="381025"/>
            <a:chOff x="5643825" y="2523275"/>
            <a:chExt cx="202125" cy="381025"/>
          </a:xfrm>
        </p:grpSpPr>
        <p:sp>
          <p:nvSpPr>
            <p:cNvPr id="1232" name="Google Shape;1232;p73"/>
            <p:cNvSpPr/>
            <p:nvPr/>
          </p:nvSpPr>
          <p:spPr>
            <a:xfrm>
              <a:off x="5662400" y="2854800"/>
              <a:ext cx="165700" cy="49500"/>
            </a:xfrm>
            <a:custGeom>
              <a:avLst/>
              <a:gdLst/>
              <a:ahLst/>
              <a:cxnLst/>
              <a:rect l="l" t="t" r="r" b="b"/>
              <a:pathLst>
                <a:path w="6628" h="1980" extrusionOk="0">
                  <a:moveTo>
                    <a:pt x="448" y="0"/>
                  </a:moveTo>
                  <a:cubicBezTo>
                    <a:pt x="200" y="0"/>
                    <a:pt x="0" y="200"/>
                    <a:pt x="0" y="448"/>
                  </a:cubicBezTo>
                  <a:lnTo>
                    <a:pt x="0" y="1534"/>
                  </a:lnTo>
                  <a:cubicBezTo>
                    <a:pt x="0" y="1779"/>
                    <a:pt x="200" y="1979"/>
                    <a:pt x="448" y="1979"/>
                  </a:cubicBezTo>
                  <a:lnTo>
                    <a:pt x="6182" y="1979"/>
                  </a:lnTo>
                  <a:cubicBezTo>
                    <a:pt x="6427" y="1979"/>
                    <a:pt x="6627" y="1779"/>
                    <a:pt x="6627" y="1534"/>
                  </a:cubicBezTo>
                  <a:lnTo>
                    <a:pt x="6627" y="448"/>
                  </a:lnTo>
                  <a:cubicBezTo>
                    <a:pt x="6627" y="200"/>
                    <a:pt x="6427" y="0"/>
                    <a:pt x="61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233" name="Google Shape;1233;p73"/>
            <p:cNvSpPr/>
            <p:nvPr/>
          </p:nvSpPr>
          <p:spPr>
            <a:xfrm>
              <a:off x="5643825" y="2523275"/>
              <a:ext cx="202125" cy="309275"/>
            </a:xfrm>
            <a:custGeom>
              <a:avLst/>
              <a:gdLst/>
              <a:ahLst/>
              <a:cxnLst/>
              <a:rect l="l" t="t" r="r" b="b"/>
              <a:pathLst>
                <a:path w="8085" h="12371" extrusionOk="0">
                  <a:moveTo>
                    <a:pt x="1779" y="7504"/>
                  </a:moveTo>
                  <a:cubicBezTo>
                    <a:pt x="2027" y="7504"/>
                    <a:pt x="2227" y="7704"/>
                    <a:pt x="2227" y="7951"/>
                  </a:cubicBezTo>
                  <a:lnTo>
                    <a:pt x="2227" y="8361"/>
                  </a:lnTo>
                  <a:cubicBezTo>
                    <a:pt x="2227" y="8606"/>
                    <a:pt x="2027" y="8806"/>
                    <a:pt x="1779" y="8806"/>
                  </a:cubicBezTo>
                  <a:cubicBezTo>
                    <a:pt x="1534" y="8806"/>
                    <a:pt x="1334" y="8606"/>
                    <a:pt x="1334" y="8361"/>
                  </a:cubicBezTo>
                  <a:lnTo>
                    <a:pt x="1334" y="7951"/>
                  </a:lnTo>
                  <a:cubicBezTo>
                    <a:pt x="1334" y="7704"/>
                    <a:pt x="1534" y="7504"/>
                    <a:pt x="1779" y="7504"/>
                  </a:cubicBezTo>
                  <a:close/>
                  <a:moveTo>
                    <a:pt x="4003" y="7504"/>
                  </a:moveTo>
                  <a:cubicBezTo>
                    <a:pt x="4251" y="7504"/>
                    <a:pt x="4451" y="7704"/>
                    <a:pt x="4451" y="7951"/>
                  </a:cubicBezTo>
                  <a:lnTo>
                    <a:pt x="4451" y="8361"/>
                  </a:lnTo>
                  <a:cubicBezTo>
                    <a:pt x="4451" y="8606"/>
                    <a:pt x="4251" y="8806"/>
                    <a:pt x="4003" y="8806"/>
                  </a:cubicBezTo>
                  <a:cubicBezTo>
                    <a:pt x="3758" y="8806"/>
                    <a:pt x="3558" y="8606"/>
                    <a:pt x="3558" y="8361"/>
                  </a:cubicBezTo>
                  <a:lnTo>
                    <a:pt x="3558" y="7951"/>
                  </a:lnTo>
                  <a:cubicBezTo>
                    <a:pt x="3558" y="7704"/>
                    <a:pt x="3758" y="7504"/>
                    <a:pt x="4003" y="7504"/>
                  </a:cubicBezTo>
                  <a:close/>
                  <a:moveTo>
                    <a:pt x="6327" y="8397"/>
                  </a:moveTo>
                  <a:cubicBezTo>
                    <a:pt x="6572" y="8397"/>
                    <a:pt x="6772" y="8597"/>
                    <a:pt x="6772" y="8844"/>
                  </a:cubicBezTo>
                  <a:lnTo>
                    <a:pt x="6772" y="9254"/>
                  </a:lnTo>
                  <a:cubicBezTo>
                    <a:pt x="6772" y="9499"/>
                    <a:pt x="6572" y="9699"/>
                    <a:pt x="6327" y="9699"/>
                  </a:cubicBezTo>
                  <a:cubicBezTo>
                    <a:pt x="6079" y="9699"/>
                    <a:pt x="5879" y="9499"/>
                    <a:pt x="5879" y="9254"/>
                  </a:cubicBezTo>
                  <a:lnTo>
                    <a:pt x="5879" y="8844"/>
                  </a:lnTo>
                  <a:cubicBezTo>
                    <a:pt x="5879" y="8597"/>
                    <a:pt x="6079" y="8397"/>
                    <a:pt x="6327" y="8397"/>
                  </a:cubicBezTo>
                  <a:close/>
                  <a:moveTo>
                    <a:pt x="2901" y="0"/>
                  </a:moveTo>
                  <a:cubicBezTo>
                    <a:pt x="2253" y="0"/>
                    <a:pt x="2210" y="577"/>
                    <a:pt x="2210" y="929"/>
                  </a:cubicBezTo>
                  <a:lnTo>
                    <a:pt x="2219" y="5461"/>
                  </a:lnTo>
                  <a:cubicBezTo>
                    <a:pt x="2219" y="5706"/>
                    <a:pt x="2019" y="5906"/>
                    <a:pt x="1774" y="5906"/>
                  </a:cubicBezTo>
                  <a:cubicBezTo>
                    <a:pt x="1527" y="5906"/>
                    <a:pt x="1327" y="5706"/>
                    <a:pt x="1327" y="5461"/>
                  </a:cubicBezTo>
                  <a:lnTo>
                    <a:pt x="1327" y="2139"/>
                  </a:lnTo>
                  <a:cubicBezTo>
                    <a:pt x="1327" y="1896"/>
                    <a:pt x="1279" y="1267"/>
                    <a:pt x="703" y="1267"/>
                  </a:cubicBezTo>
                  <a:cubicBezTo>
                    <a:pt x="55" y="1267"/>
                    <a:pt x="0" y="1886"/>
                    <a:pt x="0" y="2282"/>
                  </a:cubicBezTo>
                  <a:lnTo>
                    <a:pt x="0" y="10054"/>
                  </a:lnTo>
                  <a:lnTo>
                    <a:pt x="1076" y="11852"/>
                  </a:lnTo>
                  <a:cubicBezTo>
                    <a:pt x="1110" y="11918"/>
                    <a:pt x="1127" y="11990"/>
                    <a:pt x="1127" y="12064"/>
                  </a:cubicBezTo>
                  <a:lnTo>
                    <a:pt x="1127" y="12371"/>
                  </a:lnTo>
                  <a:cubicBezTo>
                    <a:pt x="1137" y="12370"/>
                    <a:pt x="2597" y="12369"/>
                    <a:pt x="4057" y="12369"/>
                  </a:cubicBezTo>
                  <a:cubicBezTo>
                    <a:pt x="5516" y="12369"/>
                    <a:pt x="6976" y="12370"/>
                    <a:pt x="6987" y="12371"/>
                  </a:cubicBezTo>
                  <a:lnTo>
                    <a:pt x="6987" y="12095"/>
                  </a:lnTo>
                  <a:cubicBezTo>
                    <a:pt x="6987" y="12095"/>
                    <a:pt x="7003" y="11918"/>
                    <a:pt x="7037" y="11852"/>
                  </a:cubicBezTo>
                  <a:lnTo>
                    <a:pt x="8084" y="10054"/>
                  </a:lnTo>
                  <a:lnTo>
                    <a:pt x="8084" y="4870"/>
                  </a:lnTo>
                  <a:cubicBezTo>
                    <a:pt x="8084" y="4644"/>
                    <a:pt x="7999" y="4125"/>
                    <a:pt x="7441" y="4125"/>
                  </a:cubicBezTo>
                  <a:cubicBezTo>
                    <a:pt x="6977" y="4125"/>
                    <a:pt x="6777" y="4408"/>
                    <a:pt x="6777" y="4870"/>
                  </a:cubicBezTo>
                  <a:lnTo>
                    <a:pt x="6777" y="6515"/>
                  </a:lnTo>
                  <a:cubicBezTo>
                    <a:pt x="6756" y="6744"/>
                    <a:pt x="6565" y="6923"/>
                    <a:pt x="6332" y="6923"/>
                  </a:cubicBezTo>
                  <a:cubicBezTo>
                    <a:pt x="6084" y="6923"/>
                    <a:pt x="5884" y="6725"/>
                    <a:pt x="5884" y="6477"/>
                  </a:cubicBezTo>
                  <a:lnTo>
                    <a:pt x="5884" y="2044"/>
                  </a:lnTo>
                  <a:cubicBezTo>
                    <a:pt x="5884" y="1620"/>
                    <a:pt x="5620" y="1267"/>
                    <a:pt x="5184" y="1267"/>
                  </a:cubicBezTo>
                  <a:cubicBezTo>
                    <a:pt x="4670" y="1267"/>
                    <a:pt x="4455" y="1643"/>
                    <a:pt x="4455" y="2044"/>
                  </a:cubicBezTo>
                  <a:lnTo>
                    <a:pt x="4455" y="5163"/>
                  </a:lnTo>
                  <a:cubicBezTo>
                    <a:pt x="4455" y="5408"/>
                    <a:pt x="4255" y="5608"/>
                    <a:pt x="4008" y="5608"/>
                  </a:cubicBezTo>
                  <a:cubicBezTo>
                    <a:pt x="3763" y="5608"/>
                    <a:pt x="3562" y="5408"/>
                    <a:pt x="3562" y="5163"/>
                  </a:cubicBezTo>
                  <a:lnTo>
                    <a:pt x="3562" y="929"/>
                  </a:lnTo>
                  <a:cubicBezTo>
                    <a:pt x="3562" y="517"/>
                    <a:pt x="3512" y="0"/>
                    <a:pt x="29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1234" name="Google Shape;1234;p73"/>
          <p:cNvGrpSpPr/>
          <p:nvPr/>
        </p:nvGrpSpPr>
        <p:grpSpPr>
          <a:xfrm>
            <a:off x="7747764" y="2680613"/>
            <a:ext cx="291600" cy="381025"/>
            <a:chOff x="6194650" y="2523275"/>
            <a:chExt cx="291600" cy="381025"/>
          </a:xfrm>
        </p:grpSpPr>
        <p:sp>
          <p:nvSpPr>
            <p:cNvPr id="1235" name="Google Shape;1235;p73"/>
            <p:cNvSpPr/>
            <p:nvPr/>
          </p:nvSpPr>
          <p:spPr>
            <a:xfrm>
              <a:off x="6194650" y="2683475"/>
              <a:ext cx="222025" cy="220825"/>
            </a:xfrm>
            <a:custGeom>
              <a:avLst/>
              <a:gdLst/>
              <a:ahLst/>
              <a:cxnLst/>
              <a:rect l="l" t="t" r="r" b="b"/>
              <a:pathLst>
                <a:path w="8881" h="8833" extrusionOk="0">
                  <a:moveTo>
                    <a:pt x="5534" y="0"/>
                  </a:moveTo>
                  <a:lnTo>
                    <a:pt x="4670" y="867"/>
                  </a:lnTo>
                  <a:lnTo>
                    <a:pt x="5634" y="1831"/>
                  </a:lnTo>
                  <a:cubicBezTo>
                    <a:pt x="5808" y="2005"/>
                    <a:pt x="5808" y="2289"/>
                    <a:pt x="5634" y="2462"/>
                  </a:cubicBezTo>
                  <a:cubicBezTo>
                    <a:pt x="5549" y="2551"/>
                    <a:pt x="5434" y="2593"/>
                    <a:pt x="5320" y="2593"/>
                  </a:cubicBezTo>
                  <a:cubicBezTo>
                    <a:pt x="5206" y="2593"/>
                    <a:pt x="5092" y="2551"/>
                    <a:pt x="5003" y="2462"/>
                  </a:cubicBezTo>
                  <a:lnTo>
                    <a:pt x="4039" y="1498"/>
                  </a:lnTo>
                  <a:lnTo>
                    <a:pt x="3389" y="2148"/>
                  </a:lnTo>
                  <a:lnTo>
                    <a:pt x="4353" y="3112"/>
                  </a:lnTo>
                  <a:cubicBezTo>
                    <a:pt x="4527" y="3286"/>
                    <a:pt x="4527" y="3570"/>
                    <a:pt x="4353" y="3744"/>
                  </a:cubicBezTo>
                  <a:cubicBezTo>
                    <a:pt x="4265" y="3832"/>
                    <a:pt x="4151" y="3874"/>
                    <a:pt x="4037" y="3874"/>
                  </a:cubicBezTo>
                  <a:cubicBezTo>
                    <a:pt x="3922" y="3874"/>
                    <a:pt x="3808" y="3832"/>
                    <a:pt x="3722" y="3744"/>
                  </a:cubicBezTo>
                  <a:lnTo>
                    <a:pt x="2760" y="2782"/>
                  </a:lnTo>
                  <a:lnTo>
                    <a:pt x="2108" y="3434"/>
                  </a:lnTo>
                  <a:lnTo>
                    <a:pt x="3070" y="4396"/>
                  </a:lnTo>
                  <a:cubicBezTo>
                    <a:pt x="3244" y="4572"/>
                    <a:pt x="3244" y="4853"/>
                    <a:pt x="3070" y="5029"/>
                  </a:cubicBezTo>
                  <a:cubicBezTo>
                    <a:pt x="2982" y="5115"/>
                    <a:pt x="2868" y="5158"/>
                    <a:pt x="2753" y="5158"/>
                  </a:cubicBezTo>
                  <a:cubicBezTo>
                    <a:pt x="2639" y="5158"/>
                    <a:pt x="2525" y="5115"/>
                    <a:pt x="2437" y="5029"/>
                  </a:cubicBezTo>
                  <a:lnTo>
                    <a:pt x="1501" y="4094"/>
                  </a:lnTo>
                  <a:cubicBezTo>
                    <a:pt x="777" y="5032"/>
                    <a:pt x="246" y="6372"/>
                    <a:pt x="74" y="7320"/>
                  </a:cubicBezTo>
                  <a:cubicBezTo>
                    <a:pt x="1" y="7734"/>
                    <a:pt x="134" y="8158"/>
                    <a:pt x="429" y="8456"/>
                  </a:cubicBezTo>
                  <a:cubicBezTo>
                    <a:pt x="672" y="8699"/>
                    <a:pt x="1001" y="8832"/>
                    <a:pt x="1339" y="8832"/>
                  </a:cubicBezTo>
                  <a:cubicBezTo>
                    <a:pt x="1413" y="8832"/>
                    <a:pt x="1489" y="8825"/>
                    <a:pt x="1563" y="8813"/>
                  </a:cubicBezTo>
                  <a:cubicBezTo>
                    <a:pt x="2632" y="8623"/>
                    <a:pt x="4201" y="7975"/>
                    <a:pt x="5130" y="7103"/>
                  </a:cubicBezTo>
                  <a:cubicBezTo>
                    <a:pt x="5134" y="7101"/>
                    <a:pt x="5137" y="7096"/>
                    <a:pt x="5142" y="7094"/>
                  </a:cubicBezTo>
                  <a:lnTo>
                    <a:pt x="8880" y="3346"/>
                  </a:lnTo>
                  <a:lnTo>
                    <a:pt x="55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236" name="Google Shape;1236;p73"/>
            <p:cNvSpPr/>
            <p:nvPr/>
          </p:nvSpPr>
          <p:spPr>
            <a:xfrm>
              <a:off x="6358000" y="2523275"/>
              <a:ext cx="91175" cy="91175"/>
            </a:xfrm>
            <a:custGeom>
              <a:avLst/>
              <a:gdLst/>
              <a:ahLst/>
              <a:cxnLst/>
              <a:rect l="l" t="t" r="r" b="b"/>
              <a:pathLst>
                <a:path w="3647" h="3647" extrusionOk="0">
                  <a:moveTo>
                    <a:pt x="2960" y="0"/>
                  </a:moveTo>
                  <a:cubicBezTo>
                    <a:pt x="2841" y="0"/>
                    <a:pt x="2727" y="48"/>
                    <a:pt x="2644" y="131"/>
                  </a:cubicBezTo>
                  <a:lnTo>
                    <a:pt x="132" y="2644"/>
                  </a:lnTo>
                  <a:cubicBezTo>
                    <a:pt x="48" y="2727"/>
                    <a:pt x="1" y="2841"/>
                    <a:pt x="1" y="2958"/>
                  </a:cubicBezTo>
                  <a:cubicBezTo>
                    <a:pt x="1" y="3077"/>
                    <a:pt x="48" y="3191"/>
                    <a:pt x="132" y="3275"/>
                  </a:cubicBezTo>
                  <a:lnTo>
                    <a:pt x="503" y="3646"/>
                  </a:lnTo>
                  <a:lnTo>
                    <a:pt x="3646" y="503"/>
                  </a:lnTo>
                  <a:lnTo>
                    <a:pt x="3275" y="131"/>
                  </a:lnTo>
                  <a:cubicBezTo>
                    <a:pt x="3191" y="48"/>
                    <a:pt x="3077" y="0"/>
                    <a:pt x="29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237" name="Google Shape;1237;p73"/>
            <p:cNvSpPr/>
            <p:nvPr/>
          </p:nvSpPr>
          <p:spPr>
            <a:xfrm>
              <a:off x="6348775" y="2547075"/>
              <a:ext cx="137475" cy="204400"/>
            </a:xfrm>
            <a:custGeom>
              <a:avLst/>
              <a:gdLst/>
              <a:ahLst/>
              <a:cxnLst/>
              <a:rect l="l" t="t" r="r" b="b"/>
              <a:pathLst>
                <a:path w="5499" h="8176" extrusionOk="0">
                  <a:moveTo>
                    <a:pt x="5009" y="1"/>
                  </a:moveTo>
                  <a:cubicBezTo>
                    <a:pt x="4906" y="1"/>
                    <a:pt x="4803" y="37"/>
                    <a:pt x="4720" y="108"/>
                  </a:cubicBezTo>
                  <a:lnTo>
                    <a:pt x="0" y="4825"/>
                  </a:lnTo>
                  <a:lnTo>
                    <a:pt x="3351" y="8176"/>
                  </a:lnTo>
                  <a:lnTo>
                    <a:pt x="4320" y="7204"/>
                  </a:lnTo>
                  <a:cubicBezTo>
                    <a:pt x="4494" y="7030"/>
                    <a:pt x="4494" y="6747"/>
                    <a:pt x="4320" y="6573"/>
                  </a:cubicBezTo>
                  <a:lnTo>
                    <a:pt x="1917" y="4170"/>
                  </a:lnTo>
                  <a:lnTo>
                    <a:pt x="5325" y="763"/>
                  </a:lnTo>
                  <a:cubicBezTo>
                    <a:pt x="5499" y="589"/>
                    <a:pt x="5499" y="306"/>
                    <a:pt x="5325" y="132"/>
                  </a:cubicBezTo>
                  <a:cubicBezTo>
                    <a:pt x="5237" y="44"/>
                    <a:pt x="5123" y="1"/>
                    <a:pt x="50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1238" name="Google Shape;1238;p73"/>
          <p:cNvGrpSpPr/>
          <p:nvPr/>
        </p:nvGrpSpPr>
        <p:grpSpPr>
          <a:xfrm>
            <a:off x="1068486" y="3527075"/>
            <a:ext cx="381025" cy="286475"/>
            <a:chOff x="710425" y="3520175"/>
            <a:chExt cx="381025" cy="286475"/>
          </a:xfrm>
        </p:grpSpPr>
        <p:sp>
          <p:nvSpPr>
            <p:cNvPr id="1239" name="Google Shape;1239;p73"/>
            <p:cNvSpPr/>
            <p:nvPr/>
          </p:nvSpPr>
          <p:spPr>
            <a:xfrm>
              <a:off x="889800" y="3697075"/>
              <a:ext cx="22350" cy="22350"/>
            </a:xfrm>
            <a:custGeom>
              <a:avLst/>
              <a:gdLst/>
              <a:ahLst/>
              <a:cxnLst/>
              <a:rect l="l" t="t" r="r" b="b"/>
              <a:pathLst>
                <a:path w="894" h="894" extrusionOk="0">
                  <a:moveTo>
                    <a:pt x="445" y="1"/>
                  </a:moveTo>
                  <a:cubicBezTo>
                    <a:pt x="200" y="1"/>
                    <a:pt x="0" y="201"/>
                    <a:pt x="0" y="446"/>
                  </a:cubicBezTo>
                  <a:cubicBezTo>
                    <a:pt x="0" y="694"/>
                    <a:pt x="200" y="894"/>
                    <a:pt x="445" y="894"/>
                  </a:cubicBezTo>
                  <a:cubicBezTo>
                    <a:pt x="693" y="894"/>
                    <a:pt x="893" y="694"/>
                    <a:pt x="893" y="446"/>
                  </a:cubicBezTo>
                  <a:cubicBezTo>
                    <a:pt x="893" y="201"/>
                    <a:pt x="693" y="1"/>
                    <a:pt x="4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240" name="Google Shape;1240;p73"/>
            <p:cNvSpPr/>
            <p:nvPr/>
          </p:nvSpPr>
          <p:spPr>
            <a:xfrm>
              <a:off x="800500" y="3607375"/>
              <a:ext cx="22350" cy="22350"/>
            </a:xfrm>
            <a:custGeom>
              <a:avLst/>
              <a:gdLst/>
              <a:ahLst/>
              <a:cxnLst/>
              <a:rect l="l" t="t" r="r" b="b"/>
              <a:pathLst>
                <a:path w="894" h="894" extrusionOk="0">
                  <a:moveTo>
                    <a:pt x="446" y="0"/>
                  </a:moveTo>
                  <a:cubicBezTo>
                    <a:pt x="200" y="0"/>
                    <a:pt x="0" y="200"/>
                    <a:pt x="0" y="448"/>
                  </a:cubicBezTo>
                  <a:cubicBezTo>
                    <a:pt x="0" y="693"/>
                    <a:pt x="200" y="893"/>
                    <a:pt x="446" y="893"/>
                  </a:cubicBezTo>
                  <a:cubicBezTo>
                    <a:pt x="693" y="893"/>
                    <a:pt x="893" y="693"/>
                    <a:pt x="893" y="448"/>
                  </a:cubicBezTo>
                  <a:cubicBezTo>
                    <a:pt x="893" y="200"/>
                    <a:pt x="693" y="0"/>
                    <a:pt x="4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241" name="Google Shape;1241;p73"/>
            <p:cNvSpPr/>
            <p:nvPr/>
          </p:nvSpPr>
          <p:spPr>
            <a:xfrm>
              <a:off x="889800" y="3607375"/>
              <a:ext cx="22350" cy="22350"/>
            </a:xfrm>
            <a:custGeom>
              <a:avLst/>
              <a:gdLst/>
              <a:ahLst/>
              <a:cxnLst/>
              <a:rect l="l" t="t" r="r" b="b"/>
              <a:pathLst>
                <a:path w="894" h="894" extrusionOk="0">
                  <a:moveTo>
                    <a:pt x="445" y="0"/>
                  </a:moveTo>
                  <a:cubicBezTo>
                    <a:pt x="200" y="0"/>
                    <a:pt x="0" y="200"/>
                    <a:pt x="0" y="448"/>
                  </a:cubicBezTo>
                  <a:cubicBezTo>
                    <a:pt x="0" y="693"/>
                    <a:pt x="200" y="893"/>
                    <a:pt x="445" y="893"/>
                  </a:cubicBezTo>
                  <a:cubicBezTo>
                    <a:pt x="693" y="893"/>
                    <a:pt x="893" y="693"/>
                    <a:pt x="893" y="448"/>
                  </a:cubicBezTo>
                  <a:cubicBezTo>
                    <a:pt x="893" y="200"/>
                    <a:pt x="693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242" name="Google Shape;1242;p73"/>
            <p:cNvSpPr/>
            <p:nvPr/>
          </p:nvSpPr>
          <p:spPr>
            <a:xfrm>
              <a:off x="800500" y="3697075"/>
              <a:ext cx="22350" cy="22350"/>
            </a:xfrm>
            <a:custGeom>
              <a:avLst/>
              <a:gdLst/>
              <a:ahLst/>
              <a:cxnLst/>
              <a:rect l="l" t="t" r="r" b="b"/>
              <a:pathLst>
                <a:path w="894" h="894" extrusionOk="0">
                  <a:moveTo>
                    <a:pt x="446" y="1"/>
                  </a:moveTo>
                  <a:cubicBezTo>
                    <a:pt x="200" y="1"/>
                    <a:pt x="0" y="201"/>
                    <a:pt x="0" y="446"/>
                  </a:cubicBezTo>
                  <a:cubicBezTo>
                    <a:pt x="0" y="694"/>
                    <a:pt x="200" y="894"/>
                    <a:pt x="446" y="894"/>
                  </a:cubicBezTo>
                  <a:cubicBezTo>
                    <a:pt x="693" y="894"/>
                    <a:pt x="893" y="694"/>
                    <a:pt x="893" y="446"/>
                  </a:cubicBezTo>
                  <a:cubicBezTo>
                    <a:pt x="893" y="201"/>
                    <a:pt x="693" y="1"/>
                    <a:pt x="4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243" name="Google Shape;1243;p73"/>
            <p:cNvSpPr/>
            <p:nvPr/>
          </p:nvSpPr>
          <p:spPr>
            <a:xfrm>
              <a:off x="710425" y="3520175"/>
              <a:ext cx="381025" cy="286475"/>
            </a:xfrm>
            <a:custGeom>
              <a:avLst/>
              <a:gdLst/>
              <a:ahLst/>
              <a:cxnLst/>
              <a:rect l="l" t="t" r="r" b="b"/>
              <a:pathLst>
                <a:path w="15241" h="11459" extrusionOk="0">
                  <a:moveTo>
                    <a:pt x="4049" y="2596"/>
                  </a:moveTo>
                  <a:cubicBezTo>
                    <a:pt x="4787" y="2596"/>
                    <a:pt x="5389" y="3196"/>
                    <a:pt x="5389" y="3936"/>
                  </a:cubicBezTo>
                  <a:cubicBezTo>
                    <a:pt x="5389" y="4674"/>
                    <a:pt x="4787" y="5274"/>
                    <a:pt x="4049" y="5274"/>
                  </a:cubicBezTo>
                  <a:cubicBezTo>
                    <a:pt x="3310" y="5274"/>
                    <a:pt x="2710" y="4674"/>
                    <a:pt x="2710" y="3936"/>
                  </a:cubicBezTo>
                  <a:cubicBezTo>
                    <a:pt x="2710" y="3196"/>
                    <a:pt x="3310" y="2596"/>
                    <a:pt x="4049" y="2596"/>
                  </a:cubicBezTo>
                  <a:close/>
                  <a:moveTo>
                    <a:pt x="7620" y="2596"/>
                  </a:moveTo>
                  <a:cubicBezTo>
                    <a:pt x="8359" y="2596"/>
                    <a:pt x="8961" y="3196"/>
                    <a:pt x="8961" y="3936"/>
                  </a:cubicBezTo>
                  <a:cubicBezTo>
                    <a:pt x="8961" y="4674"/>
                    <a:pt x="8359" y="5274"/>
                    <a:pt x="7620" y="5274"/>
                  </a:cubicBezTo>
                  <a:cubicBezTo>
                    <a:pt x="6882" y="5274"/>
                    <a:pt x="6282" y="4674"/>
                    <a:pt x="6282" y="3936"/>
                  </a:cubicBezTo>
                  <a:cubicBezTo>
                    <a:pt x="6282" y="3196"/>
                    <a:pt x="6882" y="2596"/>
                    <a:pt x="7620" y="2596"/>
                  </a:cubicBezTo>
                  <a:close/>
                  <a:moveTo>
                    <a:pt x="11192" y="2596"/>
                  </a:moveTo>
                  <a:cubicBezTo>
                    <a:pt x="11930" y="2596"/>
                    <a:pt x="12533" y="3196"/>
                    <a:pt x="12533" y="3936"/>
                  </a:cubicBezTo>
                  <a:cubicBezTo>
                    <a:pt x="12533" y="4674"/>
                    <a:pt x="11930" y="5274"/>
                    <a:pt x="11192" y="5274"/>
                  </a:cubicBezTo>
                  <a:cubicBezTo>
                    <a:pt x="10454" y="5274"/>
                    <a:pt x="9854" y="4674"/>
                    <a:pt x="9854" y="3936"/>
                  </a:cubicBezTo>
                  <a:cubicBezTo>
                    <a:pt x="9854" y="3196"/>
                    <a:pt x="10454" y="2596"/>
                    <a:pt x="11192" y="2596"/>
                  </a:cubicBezTo>
                  <a:close/>
                  <a:moveTo>
                    <a:pt x="4049" y="6184"/>
                  </a:moveTo>
                  <a:cubicBezTo>
                    <a:pt x="4787" y="6184"/>
                    <a:pt x="5389" y="6784"/>
                    <a:pt x="5389" y="7522"/>
                  </a:cubicBezTo>
                  <a:cubicBezTo>
                    <a:pt x="5389" y="8260"/>
                    <a:pt x="4787" y="8863"/>
                    <a:pt x="4049" y="8863"/>
                  </a:cubicBezTo>
                  <a:cubicBezTo>
                    <a:pt x="3310" y="8863"/>
                    <a:pt x="2710" y="8260"/>
                    <a:pt x="2710" y="7522"/>
                  </a:cubicBezTo>
                  <a:cubicBezTo>
                    <a:pt x="2710" y="6784"/>
                    <a:pt x="3310" y="6184"/>
                    <a:pt x="4049" y="6184"/>
                  </a:cubicBezTo>
                  <a:close/>
                  <a:moveTo>
                    <a:pt x="7620" y="6184"/>
                  </a:moveTo>
                  <a:cubicBezTo>
                    <a:pt x="8359" y="6184"/>
                    <a:pt x="8961" y="6784"/>
                    <a:pt x="8961" y="7522"/>
                  </a:cubicBezTo>
                  <a:cubicBezTo>
                    <a:pt x="8961" y="8260"/>
                    <a:pt x="8359" y="8863"/>
                    <a:pt x="7620" y="8863"/>
                  </a:cubicBezTo>
                  <a:cubicBezTo>
                    <a:pt x="6882" y="8863"/>
                    <a:pt x="6282" y="8260"/>
                    <a:pt x="6282" y="7522"/>
                  </a:cubicBezTo>
                  <a:cubicBezTo>
                    <a:pt x="6282" y="6784"/>
                    <a:pt x="6882" y="6184"/>
                    <a:pt x="7620" y="6184"/>
                  </a:cubicBezTo>
                  <a:close/>
                  <a:moveTo>
                    <a:pt x="11192" y="6184"/>
                  </a:moveTo>
                  <a:cubicBezTo>
                    <a:pt x="11930" y="6184"/>
                    <a:pt x="12533" y="6784"/>
                    <a:pt x="12533" y="7522"/>
                  </a:cubicBezTo>
                  <a:cubicBezTo>
                    <a:pt x="12533" y="8260"/>
                    <a:pt x="11930" y="8863"/>
                    <a:pt x="11192" y="8863"/>
                  </a:cubicBezTo>
                  <a:cubicBezTo>
                    <a:pt x="10454" y="8863"/>
                    <a:pt x="9854" y="8260"/>
                    <a:pt x="9854" y="7522"/>
                  </a:cubicBezTo>
                  <a:cubicBezTo>
                    <a:pt x="9854" y="6784"/>
                    <a:pt x="10454" y="6184"/>
                    <a:pt x="11192" y="6184"/>
                  </a:cubicBezTo>
                  <a:close/>
                  <a:moveTo>
                    <a:pt x="3156" y="0"/>
                  </a:moveTo>
                  <a:cubicBezTo>
                    <a:pt x="3041" y="0"/>
                    <a:pt x="2929" y="45"/>
                    <a:pt x="2846" y="124"/>
                  </a:cubicBezTo>
                  <a:lnTo>
                    <a:pt x="139" y="2719"/>
                  </a:lnTo>
                  <a:cubicBezTo>
                    <a:pt x="51" y="2805"/>
                    <a:pt x="1" y="2919"/>
                    <a:pt x="1" y="3043"/>
                  </a:cubicBezTo>
                  <a:lnTo>
                    <a:pt x="1" y="8415"/>
                  </a:lnTo>
                  <a:cubicBezTo>
                    <a:pt x="1" y="8537"/>
                    <a:pt x="51" y="8653"/>
                    <a:pt x="139" y="8739"/>
                  </a:cubicBezTo>
                  <a:lnTo>
                    <a:pt x="2846" y="11335"/>
                  </a:lnTo>
                  <a:cubicBezTo>
                    <a:pt x="2929" y="11413"/>
                    <a:pt x="3041" y="11458"/>
                    <a:pt x="3156" y="11458"/>
                  </a:cubicBezTo>
                  <a:lnTo>
                    <a:pt x="12085" y="11458"/>
                  </a:lnTo>
                  <a:cubicBezTo>
                    <a:pt x="12199" y="11458"/>
                    <a:pt x="12311" y="11413"/>
                    <a:pt x="12395" y="11335"/>
                  </a:cubicBezTo>
                  <a:lnTo>
                    <a:pt x="15102" y="8739"/>
                  </a:lnTo>
                  <a:cubicBezTo>
                    <a:pt x="15190" y="8653"/>
                    <a:pt x="15240" y="8537"/>
                    <a:pt x="15240" y="8415"/>
                  </a:cubicBezTo>
                  <a:lnTo>
                    <a:pt x="15240" y="3043"/>
                  </a:lnTo>
                  <a:cubicBezTo>
                    <a:pt x="15240" y="2919"/>
                    <a:pt x="15190" y="2805"/>
                    <a:pt x="15102" y="2719"/>
                  </a:cubicBezTo>
                  <a:lnTo>
                    <a:pt x="12395" y="124"/>
                  </a:lnTo>
                  <a:cubicBezTo>
                    <a:pt x="12311" y="45"/>
                    <a:pt x="12199" y="0"/>
                    <a:pt x="120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244" name="Google Shape;1244;p73"/>
            <p:cNvSpPr/>
            <p:nvPr/>
          </p:nvSpPr>
          <p:spPr>
            <a:xfrm>
              <a:off x="979075" y="3607375"/>
              <a:ext cx="22350" cy="22350"/>
            </a:xfrm>
            <a:custGeom>
              <a:avLst/>
              <a:gdLst/>
              <a:ahLst/>
              <a:cxnLst/>
              <a:rect l="l" t="t" r="r" b="b"/>
              <a:pathLst>
                <a:path w="894" h="894" extrusionOk="0">
                  <a:moveTo>
                    <a:pt x="446" y="0"/>
                  </a:moveTo>
                  <a:cubicBezTo>
                    <a:pt x="201" y="0"/>
                    <a:pt x="1" y="200"/>
                    <a:pt x="1" y="448"/>
                  </a:cubicBezTo>
                  <a:cubicBezTo>
                    <a:pt x="1" y="693"/>
                    <a:pt x="201" y="893"/>
                    <a:pt x="446" y="893"/>
                  </a:cubicBezTo>
                  <a:cubicBezTo>
                    <a:pt x="694" y="893"/>
                    <a:pt x="894" y="693"/>
                    <a:pt x="894" y="448"/>
                  </a:cubicBezTo>
                  <a:cubicBezTo>
                    <a:pt x="894" y="200"/>
                    <a:pt x="694" y="0"/>
                    <a:pt x="4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245" name="Google Shape;1245;p73"/>
            <p:cNvSpPr/>
            <p:nvPr/>
          </p:nvSpPr>
          <p:spPr>
            <a:xfrm>
              <a:off x="979075" y="3697075"/>
              <a:ext cx="22350" cy="22350"/>
            </a:xfrm>
            <a:custGeom>
              <a:avLst/>
              <a:gdLst/>
              <a:ahLst/>
              <a:cxnLst/>
              <a:rect l="l" t="t" r="r" b="b"/>
              <a:pathLst>
                <a:path w="894" h="894" extrusionOk="0">
                  <a:moveTo>
                    <a:pt x="446" y="1"/>
                  </a:moveTo>
                  <a:cubicBezTo>
                    <a:pt x="201" y="1"/>
                    <a:pt x="1" y="201"/>
                    <a:pt x="1" y="446"/>
                  </a:cubicBezTo>
                  <a:cubicBezTo>
                    <a:pt x="1" y="694"/>
                    <a:pt x="201" y="894"/>
                    <a:pt x="446" y="894"/>
                  </a:cubicBezTo>
                  <a:cubicBezTo>
                    <a:pt x="694" y="894"/>
                    <a:pt x="894" y="694"/>
                    <a:pt x="894" y="446"/>
                  </a:cubicBezTo>
                  <a:cubicBezTo>
                    <a:pt x="894" y="201"/>
                    <a:pt x="694" y="1"/>
                    <a:pt x="4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1246" name="Google Shape;1246;p73"/>
          <p:cNvGrpSpPr/>
          <p:nvPr/>
        </p:nvGrpSpPr>
        <p:grpSpPr>
          <a:xfrm>
            <a:off x="1788499" y="3521575"/>
            <a:ext cx="384175" cy="297475"/>
            <a:chOff x="1386625" y="3473025"/>
            <a:chExt cx="384175" cy="297475"/>
          </a:xfrm>
        </p:grpSpPr>
        <p:sp>
          <p:nvSpPr>
            <p:cNvPr id="1247" name="Google Shape;1247;p73"/>
            <p:cNvSpPr/>
            <p:nvPr/>
          </p:nvSpPr>
          <p:spPr>
            <a:xfrm>
              <a:off x="1386625" y="3696550"/>
              <a:ext cx="384175" cy="73950"/>
            </a:xfrm>
            <a:custGeom>
              <a:avLst/>
              <a:gdLst/>
              <a:ahLst/>
              <a:cxnLst/>
              <a:rect l="l" t="t" r="r" b="b"/>
              <a:pathLst>
                <a:path w="15367" h="2958" extrusionOk="0">
                  <a:moveTo>
                    <a:pt x="510" y="0"/>
                  </a:moveTo>
                  <a:cubicBezTo>
                    <a:pt x="215" y="0"/>
                    <a:pt x="1" y="284"/>
                    <a:pt x="79" y="567"/>
                  </a:cubicBezTo>
                  <a:cubicBezTo>
                    <a:pt x="82" y="574"/>
                    <a:pt x="84" y="579"/>
                    <a:pt x="84" y="582"/>
                  </a:cubicBezTo>
                  <a:cubicBezTo>
                    <a:pt x="503" y="1872"/>
                    <a:pt x="1718" y="2958"/>
                    <a:pt x="3149" y="2958"/>
                  </a:cubicBezTo>
                  <a:lnTo>
                    <a:pt x="12219" y="2958"/>
                  </a:lnTo>
                  <a:cubicBezTo>
                    <a:pt x="13650" y="2958"/>
                    <a:pt x="14864" y="1872"/>
                    <a:pt x="15283" y="582"/>
                  </a:cubicBezTo>
                  <a:cubicBezTo>
                    <a:pt x="15283" y="579"/>
                    <a:pt x="15283" y="574"/>
                    <a:pt x="15286" y="567"/>
                  </a:cubicBezTo>
                  <a:cubicBezTo>
                    <a:pt x="15367" y="284"/>
                    <a:pt x="15152" y="0"/>
                    <a:pt x="14857" y="0"/>
                  </a:cubicBezTo>
                  <a:lnTo>
                    <a:pt x="12426" y="0"/>
                  </a:lnTo>
                  <a:lnTo>
                    <a:pt x="12278" y="348"/>
                  </a:lnTo>
                  <a:cubicBezTo>
                    <a:pt x="11840" y="1384"/>
                    <a:pt x="10828" y="2051"/>
                    <a:pt x="9699" y="2051"/>
                  </a:cubicBezTo>
                  <a:lnTo>
                    <a:pt x="5668" y="2051"/>
                  </a:lnTo>
                  <a:cubicBezTo>
                    <a:pt x="4539" y="2051"/>
                    <a:pt x="3527" y="1384"/>
                    <a:pt x="3089" y="348"/>
                  </a:cubicBezTo>
                  <a:lnTo>
                    <a:pt x="29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248" name="Google Shape;1248;p73"/>
            <p:cNvSpPr/>
            <p:nvPr/>
          </p:nvSpPr>
          <p:spPr>
            <a:xfrm>
              <a:off x="1484450" y="3696550"/>
              <a:ext cx="188550" cy="28950"/>
            </a:xfrm>
            <a:custGeom>
              <a:avLst/>
              <a:gdLst/>
              <a:ahLst/>
              <a:cxnLst/>
              <a:rect l="l" t="t" r="r" b="b"/>
              <a:pathLst>
                <a:path w="7542" h="1158" extrusionOk="0">
                  <a:moveTo>
                    <a:pt x="0" y="0"/>
                  </a:moveTo>
                  <a:cubicBezTo>
                    <a:pt x="288" y="684"/>
                    <a:pt x="967" y="1158"/>
                    <a:pt x="1755" y="1158"/>
                  </a:cubicBezTo>
                  <a:lnTo>
                    <a:pt x="5786" y="1158"/>
                  </a:lnTo>
                  <a:cubicBezTo>
                    <a:pt x="6575" y="1158"/>
                    <a:pt x="7253" y="684"/>
                    <a:pt x="7541" y="0"/>
                  </a:cubicBezTo>
                  <a:lnTo>
                    <a:pt x="7541" y="0"/>
                  </a:lnTo>
                  <a:cubicBezTo>
                    <a:pt x="7281" y="3"/>
                    <a:pt x="5526" y="4"/>
                    <a:pt x="3771" y="4"/>
                  </a:cubicBezTo>
                  <a:cubicBezTo>
                    <a:pt x="2016" y="4"/>
                    <a:pt x="261" y="3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249" name="Google Shape;1249;p73"/>
            <p:cNvSpPr/>
            <p:nvPr/>
          </p:nvSpPr>
          <p:spPr>
            <a:xfrm>
              <a:off x="1405375" y="3473025"/>
              <a:ext cx="346675" cy="201225"/>
            </a:xfrm>
            <a:custGeom>
              <a:avLst/>
              <a:gdLst/>
              <a:ahLst/>
              <a:cxnLst/>
              <a:rect l="l" t="t" r="r" b="b"/>
              <a:pathLst>
                <a:path w="13867" h="8049" extrusionOk="0">
                  <a:moveTo>
                    <a:pt x="3284" y="879"/>
                  </a:moveTo>
                  <a:cubicBezTo>
                    <a:pt x="3530" y="879"/>
                    <a:pt x="3730" y="1079"/>
                    <a:pt x="3730" y="1326"/>
                  </a:cubicBezTo>
                  <a:cubicBezTo>
                    <a:pt x="3730" y="1572"/>
                    <a:pt x="3530" y="1772"/>
                    <a:pt x="3284" y="1772"/>
                  </a:cubicBezTo>
                  <a:lnTo>
                    <a:pt x="1891" y="1772"/>
                  </a:lnTo>
                  <a:cubicBezTo>
                    <a:pt x="1646" y="1772"/>
                    <a:pt x="1446" y="1572"/>
                    <a:pt x="1446" y="1326"/>
                  </a:cubicBezTo>
                  <a:cubicBezTo>
                    <a:pt x="1446" y="1079"/>
                    <a:pt x="1646" y="879"/>
                    <a:pt x="1891" y="879"/>
                  </a:cubicBezTo>
                  <a:close/>
                  <a:moveTo>
                    <a:pt x="11975" y="879"/>
                  </a:moveTo>
                  <a:cubicBezTo>
                    <a:pt x="12089" y="879"/>
                    <a:pt x="12203" y="923"/>
                    <a:pt x="12290" y="1010"/>
                  </a:cubicBezTo>
                  <a:cubicBezTo>
                    <a:pt x="12464" y="1184"/>
                    <a:pt x="12464" y="1467"/>
                    <a:pt x="12290" y="1641"/>
                  </a:cubicBezTo>
                  <a:lnTo>
                    <a:pt x="11002" y="2931"/>
                  </a:lnTo>
                  <a:cubicBezTo>
                    <a:pt x="10914" y="3017"/>
                    <a:pt x="10800" y="3060"/>
                    <a:pt x="10685" y="3060"/>
                  </a:cubicBezTo>
                  <a:cubicBezTo>
                    <a:pt x="10571" y="3060"/>
                    <a:pt x="10457" y="3017"/>
                    <a:pt x="10371" y="2931"/>
                  </a:cubicBezTo>
                  <a:lnTo>
                    <a:pt x="9849" y="2410"/>
                  </a:lnTo>
                  <a:cubicBezTo>
                    <a:pt x="9676" y="2236"/>
                    <a:pt x="9676" y="1953"/>
                    <a:pt x="9849" y="1779"/>
                  </a:cubicBezTo>
                  <a:cubicBezTo>
                    <a:pt x="9938" y="1692"/>
                    <a:pt x="10052" y="1648"/>
                    <a:pt x="10166" y="1648"/>
                  </a:cubicBezTo>
                  <a:cubicBezTo>
                    <a:pt x="10280" y="1648"/>
                    <a:pt x="10395" y="1692"/>
                    <a:pt x="10483" y="1779"/>
                  </a:cubicBezTo>
                  <a:lnTo>
                    <a:pt x="10685" y="1984"/>
                  </a:lnTo>
                  <a:lnTo>
                    <a:pt x="11659" y="1010"/>
                  </a:lnTo>
                  <a:cubicBezTo>
                    <a:pt x="11746" y="923"/>
                    <a:pt x="11860" y="879"/>
                    <a:pt x="11975" y="879"/>
                  </a:cubicBezTo>
                  <a:close/>
                  <a:moveTo>
                    <a:pt x="2987" y="2665"/>
                  </a:moveTo>
                  <a:cubicBezTo>
                    <a:pt x="3232" y="2665"/>
                    <a:pt x="3432" y="2865"/>
                    <a:pt x="3432" y="3112"/>
                  </a:cubicBezTo>
                  <a:cubicBezTo>
                    <a:pt x="3432" y="3358"/>
                    <a:pt x="3232" y="3558"/>
                    <a:pt x="2987" y="3558"/>
                  </a:cubicBezTo>
                  <a:lnTo>
                    <a:pt x="1891" y="3558"/>
                  </a:lnTo>
                  <a:cubicBezTo>
                    <a:pt x="1646" y="3558"/>
                    <a:pt x="1446" y="3358"/>
                    <a:pt x="1446" y="3112"/>
                  </a:cubicBezTo>
                  <a:cubicBezTo>
                    <a:pt x="1446" y="2865"/>
                    <a:pt x="1646" y="2665"/>
                    <a:pt x="1891" y="2665"/>
                  </a:cubicBezTo>
                  <a:close/>
                  <a:moveTo>
                    <a:pt x="2392" y="4451"/>
                  </a:moveTo>
                  <a:cubicBezTo>
                    <a:pt x="2637" y="4451"/>
                    <a:pt x="2837" y="4651"/>
                    <a:pt x="2837" y="4898"/>
                  </a:cubicBezTo>
                  <a:cubicBezTo>
                    <a:pt x="2837" y="5143"/>
                    <a:pt x="2637" y="5344"/>
                    <a:pt x="2392" y="5344"/>
                  </a:cubicBezTo>
                  <a:lnTo>
                    <a:pt x="1891" y="5344"/>
                  </a:lnTo>
                  <a:cubicBezTo>
                    <a:pt x="1646" y="5344"/>
                    <a:pt x="1446" y="5143"/>
                    <a:pt x="1446" y="4898"/>
                  </a:cubicBezTo>
                  <a:cubicBezTo>
                    <a:pt x="1446" y="4651"/>
                    <a:pt x="1646" y="4451"/>
                    <a:pt x="1891" y="4451"/>
                  </a:cubicBezTo>
                  <a:close/>
                  <a:moveTo>
                    <a:pt x="3284" y="6236"/>
                  </a:moveTo>
                  <a:cubicBezTo>
                    <a:pt x="3530" y="6236"/>
                    <a:pt x="3730" y="6436"/>
                    <a:pt x="3730" y="6684"/>
                  </a:cubicBezTo>
                  <a:cubicBezTo>
                    <a:pt x="3730" y="6929"/>
                    <a:pt x="3530" y="7129"/>
                    <a:pt x="3284" y="7129"/>
                  </a:cubicBezTo>
                  <a:lnTo>
                    <a:pt x="1891" y="7129"/>
                  </a:lnTo>
                  <a:cubicBezTo>
                    <a:pt x="1646" y="7129"/>
                    <a:pt x="1446" y="6929"/>
                    <a:pt x="1446" y="6684"/>
                  </a:cubicBezTo>
                  <a:cubicBezTo>
                    <a:pt x="1446" y="6436"/>
                    <a:pt x="1646" y="6236"/>
                    <a:pt x="1891" y="6236"/>
                  </a:cubicBezTo>
                  <a:close/>
                  <a:moveTo>
                    <a:pt x="11868" y="4642"/>
                  </a:moveTo>
                  <a:cubicBezTo>
                    <a:pt x="11982" y="4642"/>
                    <a:pt x="12096" y="4686"/>
                    <a:pt x="12183" y="4774"/>
                  </a:cubicBezTo>
                  <a:cubicBezTo>
                    <a:pt x="12357" y="4948"/>
                    <a:pt x="12357" y="5232"/>
                    <a:pt x="12183" y="5405"/>
                  </a:cubicBezTo>
                  <a:lnTo>
                    <a:pt x="11702" y="5886"/>
                  </a:lnTo>
                  <a:lnTo>
                    <a:pt x="12183" y="6367"/>
                  </a:lnTo>
                  <a:cubicBezTo>
                    <a:pt x="12357" y="6541"/>
                    <a:pt x="12357" y="6825"/>
                    <a:pt x="12183" y="6998"/>
                  </a:cubicBezTo>
                  <a:cubicBezTo>
                    <a:pt x="12097" y="7087"/>
                    <a:pt x="11983" y="7129"/>
                    <a:pt x="11869" y="7129"/>
                  </a:cubicBezTo>
                  <a:cubicBezTo>
                    <a:pt x="11754" y="7129"/>
                    <a:pt x="11640" y="7087"/>
                    <a:pt x="11552" y="6998"/>
                  </a:cubicBezTo>
                  <a:lnTo>
                    <a:pt x="11071" y="6517"/>
                  </a:lnTo>
                  <a:lnTo>
                    <a:pt x="10590" y="6998"/>
                  </a:lnTo>
                  <a:cubicBezTo>
                    <a:pt x="10502" y="7087"/>
                    <a:pt x="10388" y="7129"/>
                    <a:pt x="10273" y="7129"/>
                  </a:cubicBezTo>
                  <a:cubicBezTo>
                    <a:pt x="10159" y="7129"/>
                    <a:pt x="10045" y="7087"/>
                    <a:pt x="9957" y="6998"/>
                  </a:cubicBezTo>
                  <a:cubicBezTo>
                    <a:pt x="9783" y="6825"/>
                    <a:pt x="9783" y="6541"/>
                    <a:pt x="9957" y="6367"/>
                  </a:cubicBezTo>
                  <a:lnTo>
                    <a:pt x="10440" y="5886"/>
                  </a:lnTo>
                  <a:lnTo>
                    <a:pt x="9957" y="5405"/>
                  </a:lnTo>
                  <a:cubicBezTo>
                    <a:pt x="9783" y="5232"/>
                    <a:pt x="9783" y="4948"/>
                    <a:pt x="9957" y="4774"/>
                  </a:cubicBezTo>
                  <a:cubicBezTo>
                    <a:pt x="10045" y="4686"/>
                    <a:pt x="10159" y="4642"/>
                    <a:pt x="10273" y="4642"/>
                  </a:cubicBezTo>
                  <a:cubicBezTo>
                    <a:pt x="10388" y="4642"/>
                    <a:pt x="10502" y="4686"/>
                    <a:pt x="10590" y="4774"/>
                  </a:cubicBezTo>
                  <a:lnTo>
                    <a:pt x="11071" y="5255"/>
                  </a:lnTo>
                  <a:lnTo>
                    <a:pt x="11552" y="4774"/>
                  </a:lnTo>
                  <a:cubicBezTo>
                    <a:pt x="11639" y="4686"/>
                    <a:pt x="11753" y="4642"/>
                    <a:pt x="11868" y="4642"/>
                  </a:cubicBezTo>
                  <a:close/>
                  <a:moveTo>
                    <a:pt x="8071" y="879"/>
                  </a:moveTo>
                  <a:cubicBezTo>
                    <a:pt x="8318" y="879"/>
                    <a:pt x="8518" y="1079"/>
                    <a:pt x="8518" y="1326"/>
                  </a:cubicBezTo>
                  <a:lnTo>
                    <a:pt x="8518" y="2672"/>
                  </a:lnTo>
                  <a:cubicBezTo>
                    <a:pt x="8518" y="3208"/>
                    <a:pt x="8280" y="3689"/>
                    <a:pt x="7906" y="4017"/>
                  </a:cubicBezTo>
                  <a:cubicBezTo>
                    <a:pt x="8280" y="4346"/>
                    <a:pt x="8518" y="4827"/>
                    <a:pt x="8518" y="5363"/>
                  </a:cubicBezTo>
                  <a:lnTo>
                    <a:pt x="8518" y="6710"/>
                  </a:lnTo>
                  <a:cubicBezTo>
                    <a:pt x="8518" y="6956"/>
                    <a:pt x="8318" y="7156"/>
                    <a:pt x="8071" y="7156"/>
                  </a:cubicBezTo>
                  <a:cubicBezTo>
                    <a:pt x="7825" y="7156"/>
                    <a:pt x="7625" y="6956"/>
                    <a:pt x="7625" y="6710"/>
                  </a:cubicBezTo>
                  <a:lnTo>
                    <a:pt x="7625" y="6277"/>
                  </a:lnTo>
                  <a:lnTo>
                    <a:pt x="5825" y="6277"/>
                  </a:lnTo>
                  <a:lnTo>
                    <a:pt x="5825" y="6710"/>
                  </a:lnTo>
                  <a:cubicBezTo>
                    <a:pt x="5825" y="6956"/>
                    <a:pt x="5625" y="7156"/>
                    <a:pt x="5380" y="7156"/>
                  </a:cubicBezTo>
                  <a:cubicBezTo>
                    <a:pt x="5132" y="7156"/>
                    <a:pt x="4932" y="6956"/>
                    <a:pt x="4932" y="6710"/>
                  </a:cubicBezTo>
                  <a:lnTo>
                    <a:pt x="4932" y="5363"/>
                  </a:lnTo>
                  <a:cubicBezTo>
                    <a:pt x="4932" y="4827"/>
                    <a:pt x="5170" y="4346"/>
                    <a:pt x="5544" y="4017"/>
                  </a:cubicBezTo>
                  <a:cubicBezTo>
                    <a:pt x="5170" y="3689"/>
                    <a:pt x="4932" y="3208"/>
                    <a:pt x="4932" y="2672"/>
                  </a:cubicBezTo>
                  <a:lnTo>
                    <a:pt x="4932" y="1326"/>
                  </a:lnTo>
                  <a:cubicBezTo>
                    <a:pt x="4932" y="1079"/>
                    <a:pt x="5132" y="879"/>
                    <a:pt x="5380" y="879"/>
                  </a:cubicBezTo>
                  <a:cubicBezTo>
                    <a:pt x="5625" y="879"/>
                    <a:pt x="5825" y="1079"/>
                    <a:pt x="5825" y="1326"/>
                  </a:cubicBezTo>
                  <a:lnTo>
                    <a:pt x="5825" y="1757"/>
                  </a:lnTo>
                  <a:lnTo>
                    <a:pt x="7625" y="1757"/>
                  </a:lnTo>
                  <a:lnTo>
                    <a:pt x="7625" y="1326"/>
                  </a:lnTo>
                  <a:cubicBezTo>
                    <a:pt x="7625" y="1079"/>
                    <a:pt x="7825" y="879"/>
                    <a:pt x="8071" y="879"/>
                  </a:cubicBezTo>
                  <a:close/>
                  <a:moveTo>
                    <a:pt x="1387" y="0"/>
                  </a:moveTo>
                  <a:cubicBezTo>
                    <a:pt x="622" y="0"/>
                    <a:pt x="1" y="622"/>
                    <a:pt x="1" y="1386"/>
                  </a:cubicBezTo>
                  <a:lnTo>
                    <a:pt x="1" y="8049"/>
                  </a:lnTo>
                  <a:lnTo>
                    <a:pt x="13867" y="8049"/>
                  </a:lnTo>
                  <a:lnTo>
                    <a:pt x="13867" y="1386"/>
                  </a:lnTo>
                  <a:cubicBezTo>
                    <a:pt x="13867" y="622"/>
                    <a:pt x="13245" y="0"/>
                    <a:pt x="124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250" name="Google Shape;1250;p73"/>
            <p:cNvSpPr/>
            <p:nvPr/>
          </p:nvSpPr>
          <p:spPr>
            <a:xfrm>
              <a:off x="1551000" y="3539275"/>
              <a:ext cx="45025" cy="23050"/>
            </a:xfrm>
            <a:custGeom>
              <a:avLst/>
              <a:gdLst/>
              <a:ahLst/>
              <a:cxnLst/>
              <a:rect l="l" t="t" r="r" b="b"/>
              <a:pathLst>
                <a:path w="1801" h="922" extrusionOk="0">
                  <a:moveTo>
                    <a:pt x="0" y="0"/>
                  </a:moveTo>
                  <a:lnTo>
                    <a:pt x="0" y="22"/>
                  </a:lnTo>
                  <a:cubicBezTo>
                    <a:pt x="0" y="517"/>
                    <a:pt x="405" y="922"/>
                    <a:pt x="900" y="922"/>
                  </a:cubicBezTo>
                  <a:cubicBezTo>
                    <a:pt x="1396" y="922"/>
                    <a:pt x="1800" y="517"/>
                    <a:pt x="1800" y="22"/>
                  </a:cubicBezTo>
                  <a:lnTo>
                    <a:pt x="18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251" name="Google Shape;1251;p73"/>
            <p:cNvSpPr/>
            <p:nvPr/>
          </p:nvSpPr>
          <p:spPr>
            <a:xfrm>
              <a:off x="1551000" y="3584625"/>
              <a:ext cx="45025" cy="23000"/>
            </a:xfrm>
            <a:custGeom>
              <a:avLst/>
              <a:gdLst/>
              <a:ahLst/>
              <a:cxnLst/>
              <a:rect l="l" t="t" r="r" b="b"/>
              <a:pathLst>
                <a:path w="1801" h="920" extrusionOk="0">
                  <a:moveTo>
                    <a:pt x="900" y="1"/>
                  </a:moveTo>
                  <a:cubicBezTo>
                    <a:pt x="405" y="1"/>
                    <a:pt x="0" y="403"/>
                    <a:pt x="0" y="899"/>
                  </a:cubicBezTo>
                  <a:lnTo>
                    <a:pt x="0" y="920"/>
                  </a:lnTo>
                  <a:lnTo>
                    <a:pt x="1800" y="920"/>
                  </a:lnTo>
                  <a:lnTo>
                    <a:pt x="1800" y="899"/>
                  </a:lnTo>
                  <a:cubicBezTo>
                    <a:pt x="1800" y="403"/>
                    <a:pt x="1396" y="1"/>
                    <a:pt x="9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1252" name="Google Shape;1252;p73"/>
          <p:cNvGrpSpPr/>
          <p:nvPr/>
        </p:nvGrpSpPr>
        <p:grpSpPr>
          <a:xfrm>
            <a:off x="2474020" y="3479813"/>
            <a:ext cx="382425" cy="381000"/>
            <a:chOff x="2084275" y="3454050"/>
            <a:chExt cx="382425" cy="381000"/>
          </a:xfrm>
        </p:grpSpPr>
        <p:sp>
          <p:nvSpPr>
            <p:cNvPr id="1253" name="Google Shape;1253;p73"/>
            <p:cNvSpPr/>
            <p:nvPr/>
          </p:nvSpPr>
          <p:spPr>
            <a:xfrm>
              <a:off x="2084275" y="3760800"/>
              <a:ext cx="76500" cy="74250"/>
            </a:xfrm>
            <a:custGeom>
              <a:avLst/>
              <a:gdLst/>
              <a:ahLst/>
              <a:cxnLst/>
              <a:rect l="l" t="t" r="r" b="b"/>
              <a:pathLst>
                <a:path w="3060" h="2970" extrusionOk="0">
                  <a:moveTo>
                    <a:pt x="489" y="0"/>
                  </a:moveTo>
                  <a:cubicBezTo>
                    <a:pt x="375" y="0"/>
                    <a:pt x="261" y="44"/>
                    <a:pt x="174" y="131"/>
                  </a:cubicBezTo>
                  <a:cubicBezTo>
                    <a:pt x="0" y="307"/>
                    <a:pt x="0" y="588"/>
                    <a:pt x="174" y="764"/>
                  </a:cubicBezTo>
                  <a:lnTo>
                    <a:pt x="2253" y="2838"/>
                  </a:lnTo>
                  <a:cubicBezTo>
                    <a:pt x="2341" y="2926"/>
                    <a:pt x="2455" y="2969"/>
                    <a:pt x="2569" y="2969"/>
                  </a:cubicBezTo>
                  <a:cubicBezTo>
                    <a:pt x="2684" y="2969"/>
                    <a:pt x="2798" y="2926"/>
                    <a:pt x="2884" y="2838"/>
                  </a:cubicBezTo>
                  <a:cubicBezTo>
                    <a:pt x="3060" y="2664"/>
                    <a:pt x="3058" y="2381"/>
                    <a:pt x="2884" y="2207"/>
                  </a:cubicBezTo>
                  <a:lnTo>
                    <a:pt x="2155" y="1479"/>
                  </a:lnTo>
                  <a:lnTo>
                    <a:pt x="2715" y="917"/>
                  </a:lnTo>
                  <a:lnTo>
                    <a:pt x="2084" y="286"/>
                  </a:lnTo>
                  <a:lnTo>
                    <a:pt x="1524" y="848"/>
                  </a:lnTo>
                  <a:lnTo>
                    <a:pt x="805" y="131"/>
                  </a:lnTo>
                  <a:cubicBezTo>
                    <a:pt x="718" y="44"/>
                    <a:pt x="604" y="0"/>
                    <a:pt x="4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254" name="Google Shape;1254;p73"/>
            <p:cNvSpPr/>
            <p:nvPr/>
          </p:nvSpPr>
          <p:spPr>
            <a:xfrm>
              <a:off x="2118425" y="3669750"/>
              <a:ext cx="131900" cy="131825"/>
            </a:xfrm>
            <a:custGeom>
              <a:avLst/>
              <a:gdLst/>
              <a:ahLst/>
              <a:cxnLst/>
              <a:rect l="l" t="t" r="r" b="b"/>
              <a:pathLst>
                <a:path w="5276" h="5273" extrusionOk="0">
                  <a:moveTo>
                    <a:pt x="1765" y="1"/>
                  </a:moveTo>
                  <a:cubicBezTo>
                    <a:pt x="1646" y="1"/>
                    <a:pt x="1532" y="46"/>
                    <a:pt x="1449" y="132"/>
                  </a:cubicBezTo>
                  <a:lnTo>
                    <a:pt x="132" y="1451"/>
                  </a:lnTo>
                  <a:cubicBezTo>
                    <a:pt x="49" y="1534"/>
                    <a:pt x="1" y="1649"/>
                    <a:pt x="1" y="1768"/>
                  </a:cubicBezTo>
                  <a:cubicBezTo>
                    <a:pt x="1" y="1884"/>
                    <a:pt x="49" y="1999"/>
                    <a:pt x="132" y="2082"/>
                  </a:cubicBezTo>
                  <a:lnTo>
                    <a:pt x="3196" y="5142"/>
                  </a:lnTo>
                  <a:cubicBezTo>
                    <a:pt x="3285" y="5228"/>
                    <a:pt x="3399" y="5273"/>
                    <a:pt x="3513" y="5273"/>
                  </a:cubicBezTo>
                  <a:cubicBezTo>
                    <a:pt x="3627" y="5273"/>
                    <a:pt x="3742" y="5228"/>
                    <a:pt x="3828" y="5142"/>
                  </a:cubicBezTo>
                  <a:lnTo>
                    <a:pt x="5147" y="3820"/>
                  </a:lnTo>
                  <a:cubicBezTo>
                    <a:pt x="5230" y="3737"/>
                    <a:pt x="5275" y="3625"/>
                    <a:pt x="5275" y="3506"/>
                  </a:cubicBezTo>
                  <a:cubicBezTo>
                    <a:pt x="5275" y="3387"/>
                    <a:pt x="5228" y="3273"/>
                    <a:pt x="5144" y="3189"/>
                  </a:cubicBezTo>
                  <a:lnTo>
                    <a:pt x="2080" y="130"/>
                  </a:lnTo>
                  <a:cubicBezTo>
                    <a:pt x="1996" y="46"/>
                    <a:pt x="1884" y="1"/>
                    <a:pt x="17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255" name="Google Shape;1255;p73"/>
            <p:cNvSpPr/>
            <p:nvPr/>
          </p:nvSpPr>
          <p:spPr>
            <a:xfrm>
              <a:off x="2316250" y="3505575"/>
              <a:ext cx="97900" cy="97950"/>
            </a:xfrm>
            <a:custGeom>
              <a:avLst/>
              <a:gdLst/>
              <a:ahLst/>
              <a:cxnLst/>
              <a:rect l="l" t="t" r="r" b="b"/>
              <a:pathLst>
                <a:path w="3916" h="3918" extrusionOk="0">
                  <a:moveTo>
                    <a:pt x="651" y="1"/>
                  </a:moveTo>
                  <a:lnTo>
                    <a:pt x="1" y="653"/>
                  </a:lnTo>
                  <a:lnTo>
                    <a:pt x="3265" y="3918"/>
                  </a:lnTo>
                  <a:lnTo>
                    <a:pt x="3915" y="3268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256" name="Google Shape;1256;p73"/>
            <p:cNvSpPr/>
            <p:nvPr/>
          </p:nvSpPr>
          <p:spPr>
            <a:xfrm>
              <a:off x="2183750" y="3537675"/>
              <a:ext cx="198375" cy="198425"/>
            </a:xfrm>
            <a:custGeom>
              <a:avLst/>
              <a:gdLst/>
              <a:ahLst/>
              <a:cxnLst/>
              <a:rect l="l" t="t" r="r" b="b"/>
              <a:pathLst>
                <a:path w="7935" h="7937" extrusionOk="0">
                  <a:moveTo>
                    <a:pt x="4670" y="0"/>
                  </a:moveTo>
                  <a:lnTo>
                    <a:pt x="3962" y="710"/>
                  </a:lnTo>
                  <a:lnTo>
                    <a:pt x="4953" y="1703"/>
                  </a:lnTo>
                  <a:cubicBezTo>
                    <a:pt x="5127" y="1876"/>
                    <a:pt x="5127" y="2160"/>
                    <a:pt x="4951" y="2334"/>
                  </a:cubicBezTo>
                  <a:cubicBezTo>
                    <a:pt x="4865" y="2419"/>
                    <a:pt x="4751" y="2465"/>
                    <a:pt x="4636" y="2465"/>
                  </a:cubicBezTo>
                  <a:cubicBezTo>
                    <a:pt x="4522" y="2465"/>
                    <a:pt x="4408" y="2419"/>
                    <a:pt x="4320" y="2334"/>
                  </a:cubicBezTo>
                  <a:lnTo>
                    <a:pt x="3331" y="1341"/>
                  </a:lnTo>
                  <a:lnTo>
                    <a:pt x="2681" y="1993"/>
                  </a:lnTo>
                  <a:lnTo>
                    <a:pt x="3672" y="2986"/>
                  </a:lnTo>
                  <a:cubicBezTo>
                    <a:pt x="3846" y="3160"/>
                    <a:pt x="3846" y="3443"/>
                    <a:pt x="3670" y="3617"/>
                  </a:cubicBezTo>
                  <a:cubicBezTo>
                    <a:pt x="3584" y="3703"/>
                    <a:pt x="3470" y="3746"/>
                    <a:pt x="3355" y="3746"/>
                  </a:cubicBezTo>
                  <a:cubicBezTo>
                    <a:pt x="3241" y="3746"/>
                    <a:pt x="3127" y="3703"/>
                    <a:pt x="3039" y="3615"/>
                  </a:cubicBezTo>
                  <a:lnTo>
                    <a:pt x="2050" y="2624"/>
                  </a:lnTo>
                  <a:lnTo>
                    <a:pt x="1400" y="3274"/>
                  </a:lnTo>
                  <a:lnTo>
                    <a:pt x="2391" y="4267"/>
                  </a:lnTo>
                  <a:cubicBezTo>
                    <a:pt x="2565" y="4443"/>
                    <a:pt x="2565" y="4724"/>
                    <a:pt x="2388" y="4898"/>
                  </a:cubicBezTo>
                  <a:cubicBezTo>
                    <a:pt x="2303" y="4986"/>
                    <a:pt x="2188" y="5029"/>
                    <a:pt x="2074" y="5029"/>
                  </a:cubicBezTo>
                  <a:cubicBezTo>
                    <a:pt x="1960" y="5029"/>
                    <a:pt x="1846" y="4986"/>
                    <a:pt x="1757" y="4898"/>
                  </a:cubicBezTo>
                  <a:lnTo>
                    <a:pt x="769" y="3908"/>
                  </a:lnTo>
                  <a:lnTo>
                    <a:pt x="0" y="4674"/>
                  </a:lnTo>
                  <a:lnTo>
                    <a:pt x="3262" y="7937"/>
                  </a:lnTo>
                  <a:lnTo>
                    <a:pt x="7934" y="3265"/>
                  </a:lnTo>
                  <a:lnTo>
                    <a:pt x="467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257" name="Google Shape;1257;p73"/>
            <p:cNvSpPr/>
            <p:nvPr/>
          </p:nvSpPr>
          <p:spPr>
            <a:xfrm>
              <a:off x="2351925" y="3454050"/>
              <a:ext cx="114775" cy="113825"/>
            </a:xfrm>
            <a:custGeom>
              <a:avLst/>
              <a:gdLst/>
              <a:ahLst/>
              <a:cxnLst/>
              <a:rect l="l" t="t" r="r" b="b"/>
              <a:pathLst>
                <a:path w="4591" h="4553" extrusionOk="0">
                  <a:moveTo>
                    <a:pt x="4102" y="0"/>
                  </a:moveTo>
                  <a:cubicBezTo>
                    <a:pt x="3987" y="0"/>
                    <a:pt x="3873" y="44"/>
                    <a:pt x="3786" y="130"/>
                  </a:cubicBezTo>
                  <a:lnTo>
                    <a:pt x="2910" y="1007"/>
                  </a:lnTo>
                  <a:lnTo>
                    <a:pt x="0" y="1578"/>
                  </a:lnTo>
                  <a:lnTo>
                    <a:pt x="2974" y="4552"/>
                  </a:lnTo>
                  <a:lnTo>
                    <a:pt x="3541" y="1638"/>
                  </a:lnTo>
                  <a:lnTo>
                    <a:pt x="4417" y="761"/>
                  </a:lnTo>
                  <a:cubicBezTo>
                    <a:pt x="4591" y="588"/>
                    <a:pt x="4591" y="304"/>
                    <a:pt x="4417" y="130"/>
                  </a:cubicBezTo>
                  <a:cubicBezTo>
                    <a:pt x="4330" y="44"/>
                    <a:pt x="4216" y="0"/>
                    <a:pt x="41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1258" name="Google Shape;1258;p73"/>
          <p:cNvGrpSpPr/>
          <p:nvPr/>
        </p:nvGrpSpPr>
        <p:grpSpPr>
          <a:xfrm>
            <a:off x="3256458" y="3479800"/>
            <a:ext cx="381025" cy="381025"/>
            <a:chOff x="2681825" y="3454025"/>
            <a:chExt cx="381025" cy="381025"/>
          </a:xfrm>
        </p:grpSpPr>
        <p:sp>
          <p:nvSpPr>
            <p:cNvPr id="1259" name="Google Shape;1259;p73"/>
            <p:cNvSpPr/>
            <p:nvPr/>
          </p:nvSpPr>
          <p:spPr>
            <a:xfrm>
              <a:off x="2789575" y="3454025"/>
              <a:ext cx="165475" cy="381025"/>
            </a:xfrm>
            <a:custGeom>
              <a:avLst/>
              <a:gdLst/>
              <a:ahLst/>
              <a:cxnLst/>
              <a:rect l="l" t="t" r="r" b="b"/>
              <a:pathLst>
                <a:path w="6619" h="15241" extrusionOk="0">
                  <a:moveTo>
                    <a:pt x="1415" y="0"/>
                  </a:moveTo>
                  <a:cubicBezTo>
                    <a:pt x="636" y="0"/>
                    <a:pt x="1" y="636"/>
                    <a:pt x="1" y="1415"/>
                  </a:cubicBezTo>
                  <a:lnTo>
                    <a:pt x="1" y="5153"/>
                  </a:lnTo>
                  <a:cubicBezTo>
                    <a:pt x="1" y="6001"/>
                    <a:pt x="189" y="6851"/>
                    <a:pt x="546" y="7620"/>
                  </a:cubicBezTo>
                  <a:cubicBezTo>
                    <a:pt x="189" y="8389"/>
                    <a:pt x="1" y="9240"/>
                    <a:pt x="1" y="10090"/>
                  </a:cubicBezTo>
                  <a:lnTo>
                    <a:pt x="1" y="13826"/>
                  </a:lnTo>
                  <a:cubicBezTo>
                    <a:pt x="1" y="14604"/>
                    <a:pt x="636" y="15240"/>
                    <a:pt x="1415" y="15240"/>
                  </a:cubicBezTo>
                  <a:cubicBezTo>
                    <a:pt x="2196" y="15240"/>
                    <a:pt x="2832" y="14604"/>
                    <a:pt x="2832" y="13826"/>
                  </a:cubicBezTo>
                  <a:lnTo>
                    <a:pt x="2832" y="9716"/>
                  </a:lnTo>
                  <a:cubicBezTo>
                    <a:pt x="2832" y="9451"/>
                    <a:pt x="3046" y="9237"/>
                    <a:pt x="3311" y="9237"/>
                  </a:cubicBezTo>
                  <a:cubicBezTo>
                    <a:pt x="3575" y="9237"/>
                    <a:pt x="3789" y="9451"/>
                    <a:pt x="3789" y="9716"/>
                  </a:cubicBezTo>
                  <a:lnTo>
                    <a:pt x="3789" y="13826"/>
                  </a:lnTo>
                  <a:cubicBezTo>
                    <a:pt x="3789" y="14604"/>
                    <a:pt x="4425" y="15240"/>
                    <a:pt x="5204" y="15240"/>
                  </a:cubicBezTo>
                  <a:cubicBezTo>
                    <a:pt x="5985" y="15240"/>
                    <a:pt x="6618" y="14604"/>
                    <a:pt x="6618" y="13826"/>
                  </a:cubicBezTo>
                  <a:lnTo>
                    <a:pt x="6618" y="10097"/>
                  </a:lnTo>
                  <a:cubicBezTo>
                    <a:pt x="6618" y="9247"/>
                    <a:pt x="6430" y="8399"/>
                    <a:pt x="6073" y="7627"/>
                  </a:cubicBezTo>
                  <a:cubicBezTo>
                    <a:pt x="6430" y="6858"/>
                    <a:pt x="6618" y="6008"/>
                    <a:pt x="6618" y="5161"/>
                  </a:cubicBezTo>
                  <a:lnTo>
                    <a:pt x="6618" y="1415"/>
                  </a:lnTo>
                  <a:cubicBezTo>
                    <a:pt x="6618" y="636"/>
                    <a:pt x="5985" y="0"/>
                    <a:pt x="5204" y="0"/>
                  </a:cubicBezTo>
                  <a:cubicBezTo>
                    <a:pt x="4425" y="0"/>
                    <a:pt x="3789" y="636"/>
                    <a:pt x="3789" y="1415"/>
                  </a:cubicBezTo>
                  <a:lnTo>
                    <a:pt x="3789" y="5525"/>
                  </a:lnTo>
                  <a:cubicBezTo>
                    <a:pt x="3789" y="5789"/>
                    <a:pt x="3575" y="6003"/>
                    <a:pt x="3311" y="6003"/>
                  </a:cubicBezTo>
                  <a:cubicBezTo>
                    <a:pt x="3046" y="6003"/>
                    <a:pt x="2832" y="5789"/>
                    <a:pt x="2832" y="5525"/>
                  </a:cubicBezTo>
                  <a:lnTo>
                    <a:pt x="2832" y="1415"/>
                  </a:lnTo>
                  <a:cubicBezTo>
                    <a:pt x="2832" y="636"/>
                    <a:pt x="2196" y="0"/>
                    <a:pt x="14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260" name="Google Shape;1260;p73"/>
            <p:cNvSpPr/>
            <p:nvPr/>
          </p:nvSpPr>
          <p:spPr>
            <a:xfrm>
              <a:off x="2977350" y="3476350"/>
              <a:ext cx="85500" cy="67000"/>
            </a:xfrm>
            <a:custGeom>
              <a:avLst/>
              <a:gdLst/>
              <a:ahLst/>
              <a:cxnLst/>
              <a:rect l="l" t="t" r="r" b="b"/>
              <a:pathLst>
                <a:path w="3420" h="2680" extrusionOk="0">
                  <a:moveTo>
                    <a:pt x="2079" y="0"/>
                  </a:moveTo>
                  <a:cubicBezTo>
                    <a:pt x="1498" y="0"/>
                    <a:pt x="1000" y="374"/>
                    <a:pt x="817" y="893"/>
                  </a:cubicBezTo>
                  <a:lnTo>
                    <a:pt x="0" y="893"/>
                  </a:lnTo>
                  <a:lnTo>
                    <a:pt x="0" y="1786"/>
                  </a:lnTo>
                  <a:lnTo>
                    <a:pt x="817" y="1786"/>
                  </a:lnTo>
                  <a:cubicBezTo>
                    <a:pt x="1000" y="2305"/>
                    <a:pt x="1498" y="2679"/>
                    <a:pt x="2079" y="2679"/>
                  </a:cubicBezTo>
                  <a:cubicBezTo>
                    <a:pt x="2817" y="2679"/>
                    <a:pt x="3419" y="2079"/>
                    <a:pt x="3419" y="1341"/>
                  </a:cubicBezTo>
                  <a:cubicBezTo>
                    <a:pt x="3419" y="601"/>
                    <a:pt x="2817" y="0"/>
                    <a:pt x="20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261" name="Google Shape;1261;p73"/>
            <p:cNvSpPr/>
            <p:nvPr/>
          </p:nvSpPr>
          <p:spPr>
            <a:xfrm>
              <a:off x="2681825" y="3745725"/>
              <a:ext cx="85450" cy="67000"/>
            </a:xfrm>
            <a:custGeom>
              <a:avLst/>
              <a:gdLst/>
              <a:ahLst/>
              <a:cxnLst/>
              <a:rect l="l" t="t" r="r" b="b"/>
              <a:pathLst>
                <a:path w="3418" h="2680" extrusionOk="0">
                  <a:moveTo>
                    <a:pt x="1339" y="0"/>
                  </a:moveTo>
                  <a:cubicBezTo>
                    <a:pt x="601" y="0"/>
                    <a:pt x="1" y="600"/>
                    <a:pt x="1" y="1341"/>
                  </a:cubicBezTo>
                  <a:cubicBezTo>
                    <a:pt x="1" y="2079"/>
                    <a:pt x="601" y="2679"/>
                    <a:pt x="1339" y="2679"/>
                  </a:cubicBezTo>
                  <a:cubicBezTo>
                    <a:pt x="1922" y="2679"/>
                    <a:pt x="2418" y="2305"/>
                    <a:pt x="2603" y="1786"/>
                  </a:cubicBezTo>
                  <a:lnTo>
                    <a:pt x="3418" y="1786"/>
                  </a:lnTo>
                  <a:lnTo>
                    <a:pt x="3418" y="893"/>
                  </a:lnTo>
                  <a:lnTo>
                    <a:pt x="2603" y="893"/>
                  </a:lnTo>
                  <a:cubicBezTo>
                    <a:pt x="2418" y="374"/>
                    <a:pt x="1922" y="0"/>
                    <a:pt x="13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262" name="Google Shape;1262;p73"/>
            <p:cNvSpPr/>
            <p:nvPr/>
          </p:nvSpPr>
          <p:spPr>
            <a:xfrm>
              <a:off x="2976025" y="3663150"/>
              <a:ext cx="86825" cy="67000"/>
            </a:xfrm>
            <a:custGeom>
              <a:avLst/>
              <a:gdLst/>
              <a:ahLst/>
              <a:cxnLst/>
              <a:rect l="l" t="t" r="r" b="b"/>
              <a:pathLst>
                <a:path w="3473" h="2680" extrusionOk="0">
                  <a:moveTo>
                    <a:pt x="2132" y="1"/>
                  </a:moveTo>
                  <a:cubicBezTo>
                    <a:pt x="1551" y="1"/>
                    <a:pt x="1053" y="372"/>
                    <a:pt x="870" y="894"/>
                  </a:cubicBezTo>
                  <a:lnTo>
                    <a:pt x="1" y="894"/>
                  </a:lnTo>
                  <a:cubicBezTo>
                    <a:pt x="39" y="1189"/>
                    <a:pt x="55" y="1487"/>
                    <a:pt x="53" y="1787"/>
                  </a:cubicBezTo>
                  <a:lnTo>
                    <a:pt x="870" y="1787"/>
                  </a:lnTo>
                  <a:cubicBezTo>
                    <a:pt x="1053" y="2306"/>
                    <a:pt x="1551" y="2679"/>
                    <a:pt x="2132" y="2679"/>
                  </a:cubicBezTo>
                  <a:cubicBezTo>
                    <a:pt x="2870" y="2679"/>
                    <a:pt x="3472" y="2077"/>
                    <a:pt x="3472" y="1339"/>
                  </a:cubicBezTo>
                  <a:cubicBezTo>
                    <a:pt x="3472" y="601"/>
                    <a:pt x="2870" y="1"/>
                    <a:pt x="2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263" name="Google Shape;1263;p73"/>
            <p:cNvSpPr/>
            <p:nvPr/>
          </p:nvSpPr>
          <p:spPr>
            <a:xfrm>
              <a:off x="2681825" y="3558975"/>
              <a:ext cx="86775" cy="67000"/>
            </a:xfrm>
            <a:custGeom>
              <a:avLst/>
              <a:gdLst/>
              <a:ahLst/>
              <a:cxnLst/>
              <a:rect l="l" t="t" r="r" b="b"/>
              <a:pathLst>
                <a:path w="3471" h="2680" extrusionOk="0">
                  <a:moveTo>
                    <a:pt x="1339" y="1"/>
                  </a:moveTo>
                  <a:cubicBezTo>
                    <a:pt x="601" y="1"/>
                    <a:pt x="1" y="601"/>
                    <a:pt x="1" y="1339"/>
                  </a:cubicBezTo>
                  <a:cubicBezTo>
                    <a:pt x="1" y="2077"/>
                    <a:pt x="601" y="2679"/>
                    <a:pt x="1339" y="2679"/>
                  </a:cubicBezTo>
                  <a:cubicBezTo>
                    <a:pt x="1922" y="2679"/>
                    <a:pt x="2418" y="2306"/>
                    <a:pt x="2603" y="1786"/>
                  </a:cubicBezTo>
                  <a:lnTo>
                    <a:pt x="3470" y="1786"/>
                  </a:lnTo>
                  <a:cubicBezTo>
                    <a:pt x="3434" y="1489"/>
                    <a:pt x="3415" y="1191"/>
                    <a:pt x="3418" y="893"/>
                  </a:cubicBezTo>
                  <a:lnTo>
                    <a:pt x="2603" y="893"/>
                  </a:lnTo>
                  <a:cubicBezTo>
                    <a:pt x="2418" y="372"/>
                    <a:pt x="1922" y="1"/>
                    <a:pt x="13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1264" name="Google Shape;1264;p73"/>
          <p:cNvGrpSpPr/>
          <p:nvPr/>
        </p:nvGrpSpPr>
        <p:grpSpPr>
          <a:xfrm>
            <a:off x="4024701" y="3479800"/>
            <a:ext cx="381025" cy="381025"/>
            <a:chOff x="3431725" y="3454025"/>
            <a:chExt cx="381025" cy="381025"/>
          </a:xfrm>
        </p:grpSpPr>
        <p:sp>
          <p:nvSpPr>
            <p:cNvPr id="1265" name="Google Shape;1265;p73"/>
            <p:cNvSpPr/>
            <p:nvPr/>
          </p:nvSpPr>
          <p:spPr>
            <a:xfrm>
              <a:off x="3539550" y="3454025"/>
              <a:ext cx="165450" cy="381025"/>
            </a:xfrm>
            <a:custGeom>
              <a:avLst/>
              <a:gdLst/>
              <a:ahLst/>
              <a:cxnLst/>
              <a:rect l="l" t="t" r="r" b="b"/>
              <a:pathLst>
                <a:path w="6618" h="15241" extrusionOk="0">
                  <a:moveTo>
                    <a:pt x="1415" y="0"/>
                  </a:moveTo>
                  <a:cubicBezTo>
                    <a:pt x="634" y="0"/>
                    <a:pt x="0" y="636"/>
                    <a:pt x="0" y="1415"/>
                  </a:cubicBezTo>
                  <a:lnTo>
                    <a:pt x="0" y="5153"/>
                  </a:lnTo>
                  <a:cubicBezTo>
                    <a:pt x="0" y="7032"/>
                    <a:pt x="426" y="7639"/>
                    <a:pt x="1893" y="9290"/>
                  </a:cubicBezTo>
                  <a:lnTo>
                    <a:pt x="1893" y="13826"/>
                  </a:lnTo>
                  <a:cubicBezTo>
                    <a:pt x="1893" y="14604"/>
                    <a:pt x="2529" y="15240"/>
                    <a:pt x="3308" y="15240"/>
                  </a:cubicBezTo>
                  <a:cubicBezTo>
                    <a:pt x="4089" y="15240"/>
                    <a:pt x="4722" y="14604"/>
                    <a:pt x="4722" y="13826"/>
                  </a:cubicBezTo>
                  <a:lnTo>
                    <a:pt x="4722" y="9304"/>
                  </a:lnTo>
                  <a:cubicBezTo>
                    <a:pt x="6313" y="7697"/>
                    <a:pt x="6618" y="7004"/>
                    <a:pt x="6618" y="5161"/>
                  </a:cubicBezTo>
                  <a:lnTo>
                    <a:pt x="6618" y="1415"/>
                  </a:lnTo>
                  <a:cubicBezTo>
                    <a:pt x="6618" y="636"/>
                    <a:pt x="5982" y="0"/>
                    <a:pt x="5203" y="0"/>
                  </a:cubicBezTo>
                  <a:cubicBezTo>
                    <a:pt x="4422" y="0"/>
                    <a:pt x="3786" y="636"/>
                    <a:pt x="3786" y="1415"/>
                  </a:cubicBezTo>
                  <a:lnTo>
                    <a:pt x="3786" y="5525"/>
                  </a:lnTo>
                  <a:cubicBezTo>
                    <a:pt x="3786" y="5789"/>
                    <a:pt x="3572" y="6003"/>
                    <a:pt x="3308" y="6003"/>
                  </a:cubicBezTo>
                  <a:cubicBezTo>
                    <a:pt x="3043" y="6003"/>
                    <a:pt x="2829" y="5789"/>
                    <a:pt x="2829" y="5525"/>
                  </a:cubicBezTo>
                  <a:lnTo>
                    <a:pt x="2829" y="1415"/>
                  </a:lnTo>
                  <a:cubicBezTo>
                    <a:pt x="2829" y="636"/>
                    <a:pt x="2193" y="0"/>
                    <a:pt x="14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266" name="Google Shape;1266;p73"/>
            <p:cNvSpPr/>
            <p:nvPr/>
          </p:nvSpPr>
          <p:spPr>
            <a:xfrm>
              <a:off x="3727300" y="3476350"/>
              <a:ext cx="85450" cy="67000"/>
            </a:xfrm>
            <a:custGeom>
              <a:avLst/>
              <a:gdLst/>
              <a:ahLst/>
              <a:cxnLst/>
              <a:rect l="l" t="t" r="r" b="b"/>
              <a:pathLst>
                <a:path w="3418" h="2680" extrusionOk="0">
                  <a:moveTo>
                    <a:pt x="2079" y="0"/>
                  </a:moveTo>
                  <a:cubicBezTo>
                    <a:pt x="1496" y="0"/>
                    <a:pt x="1001" y="374"/>
                    <a:pt x="815" y="893"/>
                  </a:cubicBezTo>
                  <a:lnTo>
                    <a:pt x="1" y="893"/>
                  </a:lnTo>
                  <a:lnTo>
                    <a:pt x="1" y="1786"/>
                  </a:lnTo>
                  <a:lnTo>
                    <a:pt x="815" y="1786"/>
                  </a:lnTo>
                  <a:cubicBezTo>
                    <a:pt x="1001" y="2305"/>
                    <a:pt x="1496" y="2679"/>
                    <a:pt x="2079" y="2679"/>
                  </a:cubicBezTo>
                  <a:cubicBezTo>
                    <a:pt x="2817" y="2679"/>
                    <a:pt x="3418" y="2079"/>
                    <a:pt x="3418" y="1341"/>
                  </a:cubicBezTo>
                  <a:cubicBezTo>
                    <a:pt x="3418" y="601"/>
                    <a:pt x="2817" y="0"/>
                    <a:pt x="20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267" name="Google Shape;1267;p73"/>
            <p:cNvSpPr/>
            <p:nvPr/>
          </p:nvSpPr>
          <p:spPr>
            <a:xfrm>
              <a:off x="3431725" y="3558975"/>
              <a:ext cx="86350" cy="67000"/>
            </a:xfrm>
            <a:custGeom>
              <a:avLst/>
              <a:gdLst/>
              <a:ahLst/>
              <a:cxnLst/>
              <a:rect l="l" t="t" r="r" b="b"/>
              <a:pathLst>
                <a:path w="3454" h="2680" extrusionOk="0">
                  <a:moveTo>
                    <a:pt x="1341" y="1"/>
                  </a:moveTo>
                  <a:cubicBezTo>
                    <a:pt x="603" y="1"/>
                    <a:pt x="1" y="601"/>
                    <a:pt x="1" y="1339"/>
                  </a:cubicBezTo>
                  <a:cubicBezTo>
                    <a:pt x="1" y="2077"/>
                    <a:pt x="603" y="2679"/>
                    <a:pt x="1341" y="2679"/>
                  </a:cubicBezTo>
                  <a:cubicBezTo>
                    <a:pt x="1922" y="2679"/>
                    <a:pt x="2420" y="2306"/>
                    <a:pt x="2603" y="1786"/>
                  </a:cubicBezTo>
                  <a:lnTo>
                    <a:pt x="3454" y="1786"/>
                  </a:lnTo>
                  <a:cubicBezTo>
                    <a:pt x="3427" y="1515"/>
                    <a:pt x="3418" y="1205"/>
                    <a:pt x="3420" y="893"/>
                  </a:cubicBezTo>
                  <a:lnTo>
                    <a:pt x="2603" y="893"/>
                  </a:lnTo>
                  <a:cubicBezTo>
                    <a:pt x="2420" y="372"/>
                    <a:pt x="1922" y="1"/>
                    <a:pt x="13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268" name="Google Shape;1268;p73"/>
            <p:cNvSpPr/>
            <p:nvPr/>
          </p:nvSpPr>
          <p:spPr>
            <a:xfrm>
              <a:off x="3474350" y="3745725"/>
              <a:ext cx="90225" cy="67000"/>
            </a:xfrm>
            <a:custGeom>
              <a:avLst/>
              <a:gdLst/>
              <a:ahLst/>
              <a:cxnLst/>
              <a:rect l="l" t="t" r="r" b="b"/>
              <a:pathLst>
                <a:path w="3609" h="2680" extrusionOk="0">
                  <a:moveTo>
                    <a:pt x="1339" y="0"/>
                  </a:moveTo>
                  <a:cubicBezTo>
                    <a:pt x="601" y="0"/>
                    <a:pt x="1" y="600"/>
                    <a:pt x="1" y="1341"/>
                  </a:cubicBezTo>
                  <a:cubicBezTo>
                    <a:pt x="1" y="2079"/>
                    <a:pt x="601" y="2679"/>
                    <a:pt x="1339" y="2679"/>
                  </a:cubicBezTo>
                  <a:cubicBezTo>
                    <a:pt x="1922" y="2679"/>
                    <a:pt x="2418" y="2305"/>
                    <a:pt x="2603" y="1786"/>
                  </a:cubicBezTo>
                  <a:lnTo>
                    <a:pt x="3608" y="1786"/>
                  </a:lnTo>
                  <a:lnTo>
                    <a:pt x="3608" y="893"/>
                  </a:lnTo>
                  <a:lnTo>
                    <a:pt x="2603" y="893"/>
                  </a:lnTo>
                  <a:cubicBezTo>
                    <a:pt x="2418" y="374"/>
                    <a:pt x="1922" y="0"/>
                    <a:pt x="13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269" name="Google Shape;1269;p73"/>
            <p:cNvSpPr/>
            <p:nvPr/>
          </p:nvSpPr>
          <p:spPr>
            <a:xfrm>
              <a:off x="3679925" y="3663150"/>
              <a:ext cx="90200" cy="67000"/>
            </a:xfrm>
            <a:custGeom>
              <a:avLst/>
              <a:gdLst/>
              <a:ahLst/>
              <a:cxnLst/>
              <a:rect l="l" t="t" r="r" b="b"/>
              <a:pathLst>
                <a:path w="3608" h="2680" extrusionOk="0">
                  <a:moveTo>
                    <a:pt x="2269" y="1"/>
                  </a:moveTo>
                  <a:cubicBezTo>
                    <a:pt x="1686" y="1"/>
                    <a:pt x="1191" y="372"/>
                    <a:pt x="1007" y="894"/>
                  </a:cubicBezTo>
                  <a:lnTo>
                    <a:pt x="381" y="894"/>
                  </a:lnTo>
                  <a:cubicBezTo>
                    <a:pt x="262" y="1027"/>
                    <a:pt x="136" y="1163"/>
                    <a:pt x="0" y="1303"/>
                  </a:cubicBezTo>
                  <a:lnTo>
                    <a:pt x="0" y="1787"/>
                  </a:lnTo>
                  <a:lnTo>
                    <a:pt x="1007" y="1787"/>
                  </a:lnTo>
                  <a:cubicBezTo>
                    <a:pt x="1191" y="2306"/>
                    <a:pt x="1686" y="2679"/>
                    <a:pt x="2269" y="2679"/>
                  </a:cubicBezTo>
                  <a:cubicBezTo>
                    <a:pt x="3008" y="2679"/>
                    <a:pt x="3608" y="2077"/>
                    <a:pt x="3608" y="1339"/>
                  </a:cubicBezTo>
                  <a:cubicBezTo>
                    <a:pt x="3608" y="601"/>
                    <a:pt x="3008" y="1"/>
                    <a:pt x="22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1270" name="Google Shape;1270;p73"/>
          <p:cNvGrpSpPr/>
          <p:nvPr/>
        </p:nvGrpSpPr>
        <p:grpSpPr>
          <a:xfrm>
            <a:off x="4809447" y="3479800"/>
            <a:ext cx="248275" cy="381025"/>
            <a:chOff x="3964225" y="3454025"/>
            <a:chExt cx="248275" cy="381025"/>
          </a:xfrm>
        </p:grpSpPr>
        <p:sp>
          <p:nvSpPr>
            <p:cNvPr id="1271" name="Google Shape;1271;p73"/>
            <p:cNvSpPr/>
            <p:nvPr/>
          </p:nvSpPr>
          <p:spPr>
            <a:xfrm>
              <a:off x="4159675" y="3633400"/>
              <a:ext cx="52825" cy="22325"/>
            </a:xfrm>
            <a:custGeom>
              <a:avLst/>
              <a:gdLst/>
              <a:ahLst/>
              <a:cxnLst/>
              <a:rect l="l" t="t" r="r" b="b"/>
              <a:pathLst>
                <a:path w="2113" h="893" extrusionOk="0">
                  <a:moveTo>
                    <a:pt x="448" y="0"/>
                  </a:moveTo>
                  <a:cubicBezTo>
                    <a:pt x="200" y="0"/>
                    <a:pt x="0" y="198"/>
                    <a:pt x="0" y="445"/>
                  </a:cubicBezTo>
                  <a:cubicBezTo>
                    <a:pt x="0" y="693"/>
                    <a:pt x="200" y="893"/>
                    <a:pt x="448" y="893"/>
                  </a:cubicBezTo>
                  <a:lnTo>
                    <a:pt x="1665" y="893"/>
                  </a:lnTo>
                  <a:cubicBezTo>
                    <a:pt x="1912" y="893"/>
                    <a:pt x="2112" y="693"/>
                    <a:pt x="2112" y="445"/>
                  </a:cubicBezTo>
                  <a:cubicBezTo>
                    <a:pt x="2112" y="198"/>
                    <a:pt x="1912" y="0"/>
                    <a:pt x="1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272" name="Google Shape;1272;p73"/>
            <p:cNvSpPr/>
            <p:nvPr/>
          </p:nvSpPr>
          <p:spPr>
            <a:xfrm>
              <a:off x="4163050" y="3682125"/>
              <a:ext cx="46050" cy="43850"/>
            </a:xfrm>
            <a:custGeom>
              <a:avLst/>
              <a:gdLst/>
              <a:ahLst/>
              <a:cxnLst/>
              <a:rect l="l" t="t" r="r" b="b"/>
              <a:pathLst>
                <a:path w="1842" h="1754" extrusionOk="0">
                  <a:moveTo>
                    <a:pt x="490" y="0"/>
                  </a:moveTo>
                  <a:cubicBezTo>
                    <a:pt x="376" y="0"/>
                    <a:pt x="262" y="44"/>
                    <a:pt x="175" y="132"/>
                  </a:cubicBezTo>
                  <a:cubicBezTo>
                    <a:pt x="1" y="306"/>
                    <a:pt x="1" y="589"/>
                    <a:pt x="175" y="763"/>
                  </a:cubicBezTo>
                  <a:lnTo>
                    <a:pt x="1037" y="1625"/>
                  </a:lnTo>
                  <a:cubicBezTo>
                    <a:pt x="1123" y="1711"/>
                    <a:pt x="1237" y="1754"/>
                    <a:pt x="1351" y="1754"/>
                  </a:cubicBezTo>
                  <a:cubicBezTo>
                    <a:pt x="1465" y="1754"/>
                    <a:pt x="1580" y="1711"/>
                    <a:pt x="1668" y="1625"/>
                  </a:cubicBezTo>
                  <a:cubicBezTo>
                    <a:pt x="1842" y="1449"/>
                    <a:pt x="1842" y="1168"/>
                    <a:pt x="1668" y="992"/>
                  </a:cubicBezTo>
                  <a:lnTo>
                    <a:pt x="806" y="132"/>
                  </a:lnTo>
                  <a:cubicBezTo>
                    <a:pt x="719" y="44"/>
                    <a:pt x="605" y="0"/>
                    <a:pt x="4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273" name="Google Shape;1273;p73"/>
            <p:cNvSpPr/>
            <p:nvPr/>
          </p:nvSpPr>
          <p:spPr>
            <a:xfrm>
              <a:off x="4163050" y="3563050"/>
              <a:ext cx="46050" cy="43875"/>
            </a:xfrm>
            <a:custGeom>
              <a:avLst/>
              <a:gdLst/>
              <a:ahLst/>
              <a:cxnLst/>
              <a:rect l="l" t="t" r="r" b="b"/>
              <a:pathLst>
                <a:path w="1842" h="1755" extrusionOk="0">
                  <a:moveTo>
                    <a:pt x="1352" y="1"/>
                  </a:moveTo>
                  <a:cubicBezTo>
                    <a:pt x="1238" y="1"/>
                    <a:pt x="1124" y="45"/>
                    <a:pt x="1037" y="133"/>
                  </a:cubicBezTo>
                  <a:lnTo>
                    <a:pt x="175" y="992"/>
                  </a:lnTo>
                  <a:cubicBezTo>
                    <a:pt x="1" y="1169"/>
                    <a:pt x="1" y="1450"/>
                    <a:pt x="175" y="1623"/>
                  </a:cubicBezTo>
                  <a:cubicBezTo>
                    <a:pt x="263" y="1712"/>
                    <a:pt x="377" y="1754"/>
                    <a:pt x="491" y="1754"/>
                  </a:cubicBezTo>
                  <a:cubicBezTo>
                    <a:pt x="606" y="1754"/>
                    <a:pt x="720" y="1712"/>
                    <a:pt x="806" y="1623"/>
                  </a:cubicBezTo>
                  <a:lnTo>
                    <a:pt x="1668" y="764"/>
                  </a:lnTo>
                  <a:cubicBezTo>
                    <a:pt x="1842" y="590"/>
                    <a:pt x="1842" y="307"/>
                    <a:pt x="1668" y="133"/>
                  </a:cubicBezTo>
                  <a:cubicBezTo>
                    <a:pt x="1581" y="45"/>
                    <a:pt x="1467" y="1"/>
                    <a:pt x="13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274" name="Google Shape;1274;p73"/>
            <p:cNvSpPr/>
            <p:nvPr/>
          </p:nvSpPr>
          <p:spPr>
            <a:xfrm>
              <a:off x="3964225" y="3454025"/>
              <a:ext cx="192850" cy="381025"/>
            </a:xfrm>
            <a:custGeom>
              <a:avLst/>
              <a:gdLst/>
              <a:ahLst/>
              <a:cxnLst/>
              <a:rect l="l" t="t" r="r" b="b"/>
              <a:pathLst>
                <a:path w="7714" h="15241" extrusionOk="0">
                  <a:moveTo>
                    <a:pt x="5911" y="1786"/>
                  </a:moveTo>
                  <a:cubicBezTo>
                    <a:pt x="5778" y="2801"/>
                    <a:pt x="4908" y="3587"/>
                    <a:pt x="3858" y="3587"/>
                  </a:cubicBezTo>
                  <a:cubicBezTo>
                    <a:pt x="2808" y="3587"/>
                    <a:pt x="1939" y="2801"/>
                    <a:pt x="1806" y="1786"/>
                  </a:cubicBezTo>
                  <a:lnTo>
                    <a:pt x="2596" y="1786"/>
                  </a:lnTo>
                  <a:cubicBezTo>
                    <a:pt x="2780" y="2305"/>
                    <a:pt x="3275" y="2679"/>
                    <a:pt x="3858" y="2679"/>
                  </a:cubicBezTo>
                  <a:cubicBezTo>
                    <a:pt x="4439" y="2679"/>
                    <a:pt x="4937" y="2305"/>
                    <a:pt x="5120" y="1786"/>
                  </a:cubicBezTo>
                  <a:close/>
                  <a:moveTo>
                    <a:pt x="3858" y="4480"/>
                  </a:moveTo>
                  <a:cubicBezTo>
                    <a:pt x="4908" y="4480"/>
                    <a:pt x="5778" y="5265"/>
                    <a:pt x="5911" y="6280"/>
                  </a:cubicBezTo>
                  <a:lnTo>
                    <a:pt x="2603" y="6280"/>
                  </a:lnTo>
                  <a:cubicBezTo>
                    <a:pt x="2499" y="5984"/>
                    <a:pt x="2294" y="5737"/>
                    <a:pt x="2030" y="5580"/>
                  </a:cubicBezTo>
                  <a:cubicBezTo>
                    <a:pt x="2384" y="4911"/>
                    <a:pt x="3084" y="4480"/>
                    <a:pt x="3858" y="4480"/>
                  </a:cubicBezTo>
                  <a:close/>
                  <a:moveTo>
                    <a:pt x="5570" y="9854"/>
                  </a:moveTo>
                  <a:cubicBezTo>
                    <a:pt x="5197" y="10402"/>
                    <a:pt x="4568" y="10761"/>
                    <a:pt x="3858" y="10761"/>
                  </a:cubicBezTo>
                  <a:cubicBezTo>
                    <a:pt x="3146" y="10761"/>
                    <a:pt x="2520" y="10402"/>
                    <a:pt x="2146" y="9854"/>
                  </a:cubicBezTo>
                  <a:close/>
                  <a:moveTo>
                    <a:pt x="3858" y="11654"/>
                  </a:moveTo>
                  <a:cubicBezTo>
                    <a:pt x="4630" y="11654"/>
                    <a:pt x="5332" y="12085"/>
                    <a:pt x="5687" y="12752"/>
                  </a:cubicBezTo>
                  <a:cubicBezTo>
                    <a:pt x="5423" y="12911"/>
                    <a:pt x="5216" y="13159"/>
                    <a:pt x="5113" y="13454"/>
                  </a:cubicBezTo>
                  <a:lnTo>
                    <a:pt x="1806" y="13454"/>
                  </a:lnTo>
                  <a:cubicBezTo>
                    <a:pt x="1937" y="12440"/>
                    <a:pt x="2808" y="11654"/>
                    <a:pt x="3858" y="11654"/>
                  </a:cubicBezTo>
                  <a:close/>
                  <a:moveTo>
                    <a:pt x="894" y="0"/>
                  </a:moveTo>
                  <a:lnTo>
                    <a:pt x="894" y="1517"/>
                  </a:lnTo>
                  <a:cubicBezTo>
                    <a:pt x="894" y="2577"/>
                    <a:pt x="1456" y="3510"/>
                    <a:pt x="2296" y="4034"/>
                  </a:cubicBezTo>
                  <a:cubicBezTo>
                    <a:pt x="1782" y="4353"/>
                    <a:pt x="1368" y="4827"/>
                    <a:pt x="1125" y="5406"/>
                  </a:cubicBezTo>
                  <a:cubicBezTo>
                    <a:pt x="489" y="5508"/>
                    <a:pt x="1" y="6063"/>
                    <a:pt x="1" y="6727"/>
                  </a:cubicBezTo>
                  <a:cubicBezTo>
                    <a:pt x="1" y="7308"/>
                    <a:pt x="375" y="7806"/>
                    <a:pt x="894" y="7989"/>
                  </a:cubicBezTo>
                  <a:lnTo>
                    <a:pt x="894" y="8689"/>
                  </a:lnTo>
                  <a:cubicBezTo>
                    <a:pt x="894" y="9752"/>
                    <a:pt x="1456" y="10683"/>
                    <a:pt x="2296" y="11206"/>
                  </a:cubicBezTo>
                  <a:cubicBezTo>
                    <a:pt x="1456" y="11730"/>
                    <a:pt x="894" y="12664"/>
                    <a:pt x="894" y="13723"/>
                  </a:cubicBezTo>
                  <a:lnTo>
                    <a:pt x="894" y="15240"/>
                  </a:lnTo>
                  <a:lnTo>
                    <a:pt x="1787" y="15240"/>
                  </a:lnTo>
                  <a:lnTo>
                    <a:pt x="1787" y="14347"/>
                  </a:lnTo>
                  <a:lnTo>
                    <a:pt x="5113" y="14347"/>
                  </a:lnTo>
                  <a:cubicBezTo>
                    <a:pt x="5247" y="14728"/>
                    <a:pt x="5549" y="15028"/>
                    <a:pt x="5928" y="15164"/>
                  </a:cubicBezTo>
                  <a:lnTo>
                    <a:pt x="5928" y="15240"/>
                  </a:lnTo>
                  <a:lnTo>
                    <a:pt x="6821" y="15240"/>
                  </a:lnTo>
                  <a:lnTo>
                    <a:pt x="6821" y="15164"/>
                  </a:lnTo>
                  <a:cubicBezTo>
                    <a:pt x="7342" y="14978"/>
                    <a:pt x="7713" y="14483"/>
                    <a:pt x="7713" y="13902"/>
                  </a:cubicBezTo>
                  <a:cubicBezTo>
                    <a:pt x="7713" y="13235"/>
                    <a:pt x="7228" y="12683"/>
                    <a:pt x="6592" y="12578"/>
                  </a:cubicBezTo>
                  <a:cubicBezTo>
                    <a:pt x="6349" y="12002"/>
                    <a:pt x="5935" y="11525"/>
                    <a:pt x="5420" y="11206"/>
                  </a:cubicBezTo>
                  <a:cubicBezTo>
                    <a:pt x="6261" y="10683"/>
                    <a:pt x="6821" y="9752"/>
                    <a:pt x="6821" y="8689"/>
                  </a:cubicBezTo>
                  <a:cubicBezTo>
                    <a:pt x="6821" y="8444"/>
                    <a:pt x="6620" y="8244"/>
                    <a:pt x="6375" y="8244"/>
                  </a:cubicBezTo>
                  <a:cubicBezTo>
                    <a:pt x="6128" y="8244"/>
                    <a:pt x="5928" y="8444"/>
                    <a:pt x="5928" y="8689"/>
                  </a:cubicBezTo>
                  <a:cubicBezTo>
                    <a:pt x="5928" y="8782"/>
                    <a:pt x="5923" y="8873"/>
                    <a:pt x="5911" y="8961"/>
                  </a:cubicBezTo>
                  <a:lnTo>
                    <a:pt x="1806" y="8961"/>
                  </a:lnTo>
                  <a:cubicBezTo>
                    <a:pt x="1775" y="8775"/>
                    <a:pt x="1791" y="8185"/>
                    <a:pt x="1787" y="7989"/>
                  </a:cubicBezTo>
                  <a:cubicBezTo>
                    <a:pt x="2168" y="7856"/>
                    <a:pt x="2468" y="7554"/>
                    <a:pt x="2603" y="7173"/>
                  </a:cubicBezTo>
                  <a:lnTo>
                    <a:pt x="6375" y="7173"/>
                  </a:lnTo>
                  <a:cubicBezTo>
                    <a:pt x="6620" y="7173"/>
                    <a:pt x="6821" y="6973"/>
                    <a:pt x="6821" y="6727"/>
                  </a:cubicBezTo>
                  <a:cubicBezTo>
                    <a:pt x="6878" y="5618"/>
                    <a:pt x="6316" y="4582"/>
                    <a:pt x="5420" y="4034"/>
                  </a:cubicBezTo>
                  <a:cubicBezTo>
                    <a:pt x="6261" y="3510"/>
                    <a:pt x="6821" y="2577"/>
                    <a:pt x="6821" y="1517"/>
                  </a:cubicBezTo>
                  <a:lnTo>
                    <a:pt x="6821" y="0"/>
                  </a:lnTo>
                  <a:lnTo>
                    <a:pt x="5928" y="0"/>
                  </a:lnTo>
                  <a:lnTo>
                    <a:pt x="5928" y="893"/>
                  </a:lnTo>
                  <a:lnTo>
                    <a:pt x="5120" y="893"/>
                  </a:lnTo>
                  <a:cubicBezTo>
                    <a:pt x="4937" y="374"/>
                    <a:pt x="4439" y="0"/>
                    <a:pt x="3858" y="0"/>
                  </a:cubicBezTo>
                  <a:cubicBezTo>
                    <a:pt x="3275" y="0"/>
                    <a:pt x="2780" y="374"/>
                    <a:pt x="2594" y="893"/>
                  </a:cubicBezTo>
                  <a:lnTo>
                    <a:pt x="1787" y="893"/>
                  </a:lnTo>
                  <a:lnTo>
                    <a:pt x="178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1275" name="Google Shape;1275;p73"/>
          <p:cNvGrpSpPr/>
          <p:nvPr/>
        </p:nvGrpSpPr>
        <p:grpSpPr>
          <a:xfrm>
            <a:off x="5490562" y="3479800"/>
            <a:ext cx="380525" cy="381025"/>
            <a:chOff x="4657175" y="3454025"/>
            <a:chExt cx="380525" cy="381025"/>
          </a:xfrm>
        </p:grpSpPr>
        <p:sp>
          <p:nvSpPr>
            <p:cNvPr id="1276" name="Google Shape;1276;p73"/>
            <p:cNvSpPr/>
            <p:nvPr/>
          </p:nvSpPr>
          <p:spPr>
            <a:xfrm>
              <a:off x="4931250" y="3454025"/>
              <a:ext cx="96100" cy="39375"/>
            </a:xfrm>
            <a:custGeom>
              <a:avLst/>
              <a:gdLst/>
              <a:ahLst/>
              <a:cxnLst/>
              <a:rect l="l" t="t" r="r" b="b"/>
              <a:pathLst>
                <a:path w="3844" h="1575" extrusionOk="0">
                  <a:moveTo>
                    <a:pt x="3396" y="0"/>
                  </a:moveTo>
                  <a:lnTo>
                    <a:pt x="445" y="3"/>
                  </a:lnTo>
                  <a:cubicBezTo>
                    <a:pt x="200" y="3"/>
                    <a:pt x="0" y="203"/>
                    <a:pt x="0" y="451"/>
                  </a:cubicBezTo>
                  <a:cubicBezTo>
                    <a:pt x="0" y="696"/>
                    <a:pt x="200" y="896"/>
                    <a:pt x="445" y="896"/>
                  </a:cubicBezTo>
                  <a:lnTo>
                    <a:pt x="1484" y="896"/>
                  </a:lnTo>
                  <a:lnTo>
                    <a:pt x="1484" y="1574"/>
                  </a:lnTo>
                  <a:lnTo>
                    <a:pt x="2377" y="1574"/>
                  </a:lnTo>
                  <a:lnTo>
                    <a:pt x="2377" y="893"/>
                  </a:lnTo>
                  <a:lnTo>
                    <a:pt x="3396" y="893"/>
                  </a:lnTo>
                  <a:cubicBezTo>
                    <a:pt x="3643" y="893"/>
                    <a:pt x="3843" y="693"/>
                    <a:pt x="3843" y="446"/>
                  </a:cubicBezTo>
                  <a:cubicBezTo>
                    <a:pt x="3843" y="201"/>
                    <a:pt x="3643" y="0"/>
                    <a:pt x="3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277" name="Google Shape;1277;p73"/>
            <p:cNvSpPr/>
            <p:nvPr/>
          </p:nvSpPr>
          <p:spPr>
            <a:xfrm>
              <a:off x="4921650" y="3575225"/>
              <a:ext cx="116050" cy="259825"/>
            </a:xfrm>
            <a:custGeom>
              <a:avLst/>
              <a:gdLst/>
              <a:ahLst/>
              <a:cxnLst/>
              <a:rect l="l" t="t" r="r" b="b"/>
              <a:pathLst>
                <a:path w="4642" h="10393" extrusionOk="0">
                  <a:moveTo>
                    <a:pt x="1" y="1"/>
                  </a:moveTo>
                  <a:lnTo>
                    <a:pt x="3" y="2398"/>
                  </a:lnTo>
                  <a:lnTo>
                    <a:pt x="446" y="2398"/>
                  </a:lnTo>
                  <a:lnTo>
                    <a:pt x="1313" y="2401"/>
                  </a:lnTo>
                  <a:cubicBezTo>
                    <a:pt x="1560" y="2401"/>
                    <a:pt x="1758" y="2601"/>
                    <a:pt x="1758" y="2849"/>
                  </a:cubicBezTo>
                  <a:cubicBezTo>
                    <a:pt x="1758" y="3094"/>
                    <a:pt x="1558" y="3294"/>
                    <a:pt x="1313" y="3294"/>
                  </a:cubicBezTo>
                  <a:lnTo>
                    <a:pt x="1310" y="3294"/>
                  </a:lnTo>
                  <a:lnTo>
                    <a:pt x="3" y="3291"/>
                  </a:lnTo>
                  <a:lnTo>
                    <a:pt x="5" y="6085"/>
                  </a:lnTo>
                  <a:cubicBezTo>
                    <a:pt x="8" y="6182"/>
                    <a:pt x="39" y="6277"/>
                    <a:pt x="96" y="6354"/>
                  </a:cubicBezTo>
                  <a:lnTo>
                    <a:pt x="1880" y="8713"/>
                  </a:lnTo>
                  <a:lnTo>
                    <a:pt x="1882" y="9947"/>
                  </a:lnTo>
                  <a:cubicBezTo>
                    <a:pt x="1882" y="10192"/>
                    <a:pt x="2082" y="10392"/>
                    <a:pt x="2327" y="10392"/>
                  </a:cubicBezTo>
                  <a:cubicBezTo>
                    <a:pt x="2575" y="10392"/>
                    <a:pt x="2775" y="10192"/>
                    <a:pt x="2775" y="9945"/>
                  </a:cubicBezTo>
                  <a:lnTo>
                    <a:pt x="2772" y="8713"/>
                  </a:lnTo>
                  <a:lnTo>
                    <a:pt x="4554" y="6351"/>
                  </a:lnTo>
                  <a:cubicBezTo>
                    <a:pt x="4611" y="6273"/>
                    <a:pt x="4642" y="6177"/>
                    <a:pt x="4642" y="6082"/>
                  </a:cubicBezTo>
                  <a:lnTo>
                    <a:pt x="4642" y="4794"/>
                  </a:lnTo>
                  <a:lnTo>
                    <a:pt x="3232" y="4792"/>
                  </a:lnTo>
                  <a:cubicBezTo>
                    <a:pt x="2987" y="4792"/>
                    <a:pt x="2787" y="4592"/>
                    <a:pt x="2787" y="4344"/>
                  </a:cubicBezTo>
                  <a:cubicBezTo>
                    <a:pt x="2787" y="4099"/>
                    <a:pt x="2987" y="3899"/>
                    <a:pt x="3234" y="3899"/>
                  </a:cubicBezTo>
                  <a:lnTo>
                    <a:pt x="4642" y="3901"/>
                  </a:lnTo>
                  <a:lnTo>
                    <a:pt x="4642" y="1798"/>
                  </a:lnTo>
                  <a:lnTo>
                    <a:pt x="3230" y="1796"/>
                  </a:lnTo>
                  <a:cubicBezTo>
                    <a:pt x="2982" y="1796"/>
                    <a:pt x="2784" y="1594"/>
                    <a:pt x="2784" y="1348"/>
                  </a:cubicBezTo>
                  <a:cubicBezTo>
                    <a:pt x="2784" y="1103"/>
                    <a:pt x="2984" y="903"/>
                    <a:pt x="3230" y="903"/>
                  </a:cubicBezTo>
                  <a:lnTo>
                    <a:pt x="3232" y="903"/>
                  </a:lnTo>
                  <a:lnTo>
                    <a:pt x="4642" y="905"/>
                  </a:lnTo>
                  <a:lnTo>
                    <a:pt x="4642" y="3"/>
                  </a:lnTo>
                  <a:cubicBezTo>
                    <a:pt x="3939" y="3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278" name="Google Shape;1278;p73"/>
            <p:cNvSpPr/>
            <p:nvPr/>
          </p:nvSpPr>
          <p:spPr>
            <a:xfrm>
              <a:off x="4921600" y="3515750"/>
              <a:ext cx="116100" cy="37250"/>
            </a:xfrm>
            <a:custGeom>
              <a:avLst/>
              <a:gdLst/>
              <a:ahLst/>
              <a:cxnLst/>
              <a:rect l="l" t="t" r="r" b="b"/>
              <a:pathLst>
                <a:path w="4644" h="1490" extrusionOk="0">
                  <a:moveTo>
                    <a:pt x="4196" y="1"/>
                  </a:moveTo>
                  <a:lnTo>
                    <a:pt x="446" y="3"/>
                  </a:lnTo>
                  <a:cubicBezTo>
                    <a:pt x="327" y="3"/>
                    <a:pt x="215" y="51"/>
                    <a:pt x="129" y="134"/>
                  </a:cubicBezTo>
                  <a:cubicBezTo>
                    <a:pt x="46" y="217"/>
                    <a:pt x="0" y="332"/>
                    <a:pt x="0" y="451"/>
                  </a:cubicBezTo>
                  <a:lnTo>
                    <a:pt x="0" y="1487"/>
                  </a:lnTo>
                  <a:cubicBezTo>
                    <a:pt x="224" y="1487"/>
                    <a:pt x="4644" y="1489"/>
                    <a:pt x="4644" y="1489"/>
                  </a:cubicBezTo>
                  <a:lnTo>
                    <a:pt x="4644" y="446"/>
                  </a:lnTo>
                  <a:cubicBezTo>
                    <a:pt x="4644" y="201"/>
                    <a:pt x="4444" y="1"/>
                    <a:pt x="4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279" name="Google Shape;1279;p73"/>
            <p:cNvSpPr/>
            <p:nvPr/>
          </p:nvSpPr>
          <p:spPr>
            <a:xfrm>
              <a:off x="4657175" y="3501125"/>
              <a:ext cx="287250" cy="333500"/>
            </a:xfrm>
            <a:custGeom>
              <a:avLst/>
              <a:gdLst/>
              <a:ahLst/>
              <a:cxnLst/>
              <a:rect l="l" t="t" r="r" b="b"/>
              <a:pathLst>
                <a:path w="11490" h="13340" extrusionOk="0">
                  <a:moveTo>
                    <a:pt x="6577" y="1"/>
                  </a:moveTo>
                  <a:cubicBezTo>
                    <a:pt x="6503" y="1"/>
                    <a:pt x="6429" y="19"/>
                    <a:pt x="6360" y="57"/>
                  </a:cubicBezTo>
                  <a:cubicBezTo>
                    <a:pt x="6146" y="179"/>
                    <a:pt x="6070" y="450"/>
                    <a:pt x="6189" y="667"/>
                  </a:cubicBezTo>
                  <a:cubicBezTo>
                    <a:pt x="6594" y="1381"/>
                    <a:pt x="6658" y="2081"/>
                    <a:pt x="6386" y="2793"/>
                  </a:cubicBezTo>
                  <a:cubicBezTo>
                    <a:pt x="6339" y="2760"/>
                    <a:pt x="6286" y="2726"/>
                    <a:pt x="6232" y="2691"/>
                  </a:cubicBezTo>
                  <a:cubicBezTo>
                    <a:pt x="5745" y="2360"/>
                    <a:pt x="5065" y="2177"/>
                    <a:pt x="4367" y="2177"/>
                  </a:cubicBezTo>
                  <a:cubicBezTo>
                    <a:pt x="4255" y="2177"/>
                    <a:pt x="4143" y="2181"/>
                    <a:pt x="4031" y="2191"/>
                  </a:cubicBezTo>
                  <a:cubicBezTo>
                    <a:pt x="3353" y="2250"/>
                    <a:pt x="2362" y="2510"/>
                    <a:pt x="1493" y="3410"/>
                  </a:cubicBezTo>
                  <a:cubicBezTo>
                    <a:pt x="531" y="4412"/>
                    <a:pt x="0" y="5727"/>
                    <a:pt x="0" y="7117"/>
                  </a:cubicBezTo>
                  <a:lnTo>
                    <a:pt x="0" y="7998"/>
                  </a:lnTo>
                  <a:cubicBezTo>
                    <a:pt x="0" y="10942"/>
                    <a:pt x="2393" y="13339"/>
                    <a:pt x="5334" y="13339"/>
                  </a:cubicBezTo>
                  <a:lnTo>
                    <a:pt x="7822" y="13339"/>
                  </a:lnTo>
                  <a:cubicBezTo>
                    <a:pt x="8751" y="13339"/>
                    <a:pt x="9663" y="13097"/>
                    <a:pt x="10463" y="12639"/>
                  </a:cubicBezTo>
                  <a:cubicBezTo>
                    <a:pt x="10835" y="12427"/>
                    <a:pt x="11180" y="12170"/>
                    <a:pt x="11489" y="11875"/>
                  </a:cubicBezTo>
                  <a:lnTo>
                    <a:pt x="9963" y="9856"/>
                  </a:lnTo>
                  <a:cubicBezTo>
                    <a:pt x="9789" y="9625"/>
                    <a:pt x="9694" y="9339"/>
                    <a:pt x="9692" y="9051"/>
                  </a:cubicBezTo>
                  <a:lnTo>
                    <a:pt x="9684" y="2267"/>
                  </a:lnTo>
                  <a:cubicBezTo>
                    <a:pt x="9387" y="2197"/>
                    <a:pt x="9091" y="2165"/>
                    <a:pt x="8802" y="2165"/>
                  </a:cubicBezTo>
                  <a:cubicBezTo>
                    <a:pt x="8298" y="2165"/>
                    <a:pt x="7819" y="2264"/>
                    <a:pt x="7406" y="2436"/>
                  </a:cubicBezTo>
                  <a:cubicBezTo>
                    <a:pt x="7525" y="1698"/>
                    <a:pt x="7379" y="960"/>
                    <a:pt x="6967" y="229"/>
                  </a:cubicBezTo>
                  <a:cubicBezTo>
                    <a:pt x="6885" y="83"/>
                    <a:pt x="6733" y="1"/>
                    <a:pt x="65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1280" name="Google Shape;1280;p73"/>
          <p:cNvGrpSpPr/>
          <p:nvPr/>
        </p:nvGrpSpPr>
        <p:grpSpPr>
          <a:xfrm>
            <a:off x="6266714" y="3484275"/>
            <a:ext cx="381025" cy="372075"/>
            <a:chOff x="5347000" y="3476350"/>
            <a:chExt cx="381025" cy="372075"/>
          </a:xfrm>
        </p:grpSpPr>
        <p:sp>
          <p:nvSpPr>
            <p:cNvPr id="1281" name="Google Shape;1281;p73"/>
            <p:cNvSpPr/>
            <p:nvPr/>
          </p:nvSpPr>
          <p:spPr>
            <a:xfrm>
              <a:off x="5347000" y="3717925"/>
              <a:ext cx="381025" cy="130500"/>
            </a:xfrm>
            <a:custGeom>
              <a:avLst/>
              <a:gdLst/>
              <a:ahLst/>
              <a:cxnLst/>
              <a:rect l="l" t="t" r="r" b="b"/>
              <a:pathLst>
                <a:path w="15241" h="5220" extrusionOk="0">
                  <a:moveTo>
                    <a:pt x="11923" y="900"/>
                  </a:moveTo>
                  <a:cubicBezTo>
                    <a:pt x="12171" y="900"/>
                    <a:pt x="12371" y="1100"/>
                    <a:pt x="12371" y="1346"/>
                  </a:cubicBezTo>
                  <a:cubicBezTo>
                    <a:pt x="12371" y="1593"/>
                    <a:pt x="12171" y="1793"/>
                    <a:pt x="11923" y="1793"/>
                  </a:cubicBezTo>
                  <a:cubicBezTo>
                    <a:pt x="11678" y="1793"/>
                    <a:pt x="11478" y="1593"/>
                    <a:pt x="11478" y="1346"/>
                  </a:cubicBezTo>
                  <a:cubicBezTo>
                    <a:pt x="11478" y="1100"/>
                    <a:pt x="11678" y="900"/>
                    <a:pt x="11923" y="900"/>
                  </a:cubicBezTo>
                  <a:close/>
                  <a:moveTo>
                    <a:pt x="7963" y="0"/>
                  </a:moveTo>
                  <a:lnTo>
                    <a:pt x="8723" y="2839"/>
                  </a:lnTo>
                  <a:lnTo>
                    <a:pt x="3729" y="2839"/>
                  </a:lnTo>
                  <a:lnTo>
                    <a:pt x="3729" y="1472"/>
                  </a:lnTo>
                  <a:cubicBezTo>
                    <a:pt x="3729" y="1248"/>
                    <a:pt x="3563" y="1031"/>
                    <a:pt x="3353" y="1031"/>
                  </a:cubicBezTo>
                  <a:lnTo>
                    <a:pt x="674" y="1031"/>
                  </a:lnTo>
                  <a:cubicBezTo>
                    <a:pt x="455" y="1031"/>
                    <a:pt x="298" y="1248"/>
                    <a:pt x="298" y="1472"/>
                  </a:cubicBezTo>
                  <a:lnTo>
                    <a:pt x="298" y="2865"/>
                  </a:lnTo>
                  <a:cubicBezTo>
                    <a:pt x="124" y="2927"/>
                    <a:pt x="0" y="3091"/>
                    <a:pt x="0" y="3286"/>
                  </a:cubicBezTo>
                  <a:lnTo>
                    <a:pt x="0" y="4775"/>
                  </a:lnTo>
                  <a:cubicBezTo>
                    <a:pt x="0" y="5020"/>
                    <a:pt x="200" y="5220"/>
                    <a:pt x="446" y="5220"/>
                  </a:cubicBezTo>
                  <a:lnTo>
                    <a:pt x="14793" y="5220"/>
                  </a:lnTo>
                  <a:cubicBezTo>
                    <a:pt x="15040" y="5220"/>
                    <a:pt x="15240" y="5020"/>
                    <a:pt x="15240" y="4775"/>
                  </a:cubicBezTo>
                  <a:lnTo>
                    <a:pt x="15240" y="3286"/>
                  </a:lnTo>
                  <a:cubicBezTo>
                    <a:pt x="15240" y="3039"/>
                    <a:pt x="15040" y="2839"/>
                    <a:pt x="14793" y="2839"/>
                  </a:cubicBezTo>
                  <a:lnTo>
                    <a:pt x="13971" y="2839"/>
                  </a:lnTo>
                  <a:lnTo>
                    <a:pt x="147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282" name="Google Shape;1282;p73"/>
            <p:cNvSpPr/>
            <p:nvPr/>
          </p:nvSpPr>
          <p:spPr>
            <a:xfrm>
              <a:off x="5551900" y="3567200"/>
              <a:ext cx="157550" cy="128425"/>
            </a:xfrm>
            <a:custGeom>
              <a:avLst/>
              <a:gdLst/>
              <a:ahLst/>
              <a:cxnLst/>
              <a:rect l="l" t="t" r="r" b="b"/>
              <a:pathLst>
                <a:path w="6302" h="5137" extrusionOk="0">
                  <a:moveTo>
                    <a:pt x="3215" y="3343"/>
                  </a:moveTo>
                  <a:cubicBezTo>
                    <a:pt x="3463" y="3343"/>
                    <a:pt x="3663" y="3543"/>
                    <a:pt x="3663" y="3791"/>
                  </a:cubicBezTo>
                  <a:cubicBezTo>
                    <a:pt x="3663" y="4036"/>
                    <a:pt x="3463" y="4236"/>
                    <a:pt x="3215" y="4236"/>
                  </a:cubicBezTo>
                  <a:cubicBezTo>
                    <a:pt x="2970" y="4236"/>
                    <a:pt x="2770" y="4036"/>
                    <a:pt x="2770" y="3791"/>
                  </a:cubicBezTo>
                  <a:cubicBezTo>
                    <a:pt x="2770" y="3543"/>
                    <a:pt x="2970" y="3343"/>
                    <a:pt x="3215" y="3343"/>
                  </a:cubicBezTo>
                  <a:close/>
                  <a:moveTo>
                    <a:pt x="1813" y="0"/>
                  </a:moveTo>
                  <a:lnTo>
                    <a:pt x="1813" y="1229"/>
                  </a:lnTo>
                  <a:lnTo>
                    <a:pt x="1" y="5136"/>
                  </a:lnTo>
                  <a:lnTo>
                    <a:pt x="6301" y="5136"/>
                  </a:lnTo>
                  <a:lnTo>
                    <a:pt x="4492" y="1229"/>
                  </a:lnTo>
                  <a:lnTo>
                    <a:pt x="44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283" name="Google Shape;1283;p73"/>
            <p:cNvSpPr/>
            <p:nvPr/>
          </p:nvSpPr>
          <p:spPr>
            <a:xfrm>
              <a:off x="5354450" y="3567200"/>
              <a:ext cx="187475" cy="167600"/>
            </a:xfrm>
            <a:custGeom>
              <a:avLst/>
              <a:gdLst/>
              <a:ahLst/>
              <a:cxnLst/>
              <a:rect l="l" t="t" r="r" b="b"/>
              <a:pathLst>
                <a:path w="7499" h="6704" extrusionOk="0">
                  <a:moveTo>
                    <a:pt x="3960" y="0"/>
                  </a:moveTo>
                  <a:lnTo>
                    <a:pt x="3960" y="3553"/>
                  </a:lnTo>
                  <a:lnTo>
                    <a:pt x="3055" y="3553"/>
                  </a:lnTo>
                  <a:lnTo>
                    <a:pt x="3055" y="2512"/>
                  </a:lnTo>
                  <a:cubicBezTo>
                    <a:pt x="3055" y="1774"/>
                    <a:pt x="2455" y="1172"/>
                    <a:pt x="1717" y="1172"/>
                  </a:cubicBezTo>
                  <a:cubicBezTo>
                    <a:pt x="976" y="1172"/>
                    <a:pt x="376" y="1774"/>
                    <a:pt x="376" y="2512"/>
                  </a:cubicBezTo>
                  <a:lnTo>
                    <a:pt x="376" y="3558"/>
                  </a:lnTo>
                  <a:cubicBezTo>
                    <a:pt x="162" y="3591"/>
                    <a:pt x="0" y="3777"/>
                    <a:pt x="0" y="3998"/>
                  </a:cubicBezTo>
                  <a:cubicBezTo>
                    <a:pt x="0" y="4222"/>
                    <a:pt x="162" y="4405"/>
                    <a:pt x="376" y="4439"/>
                  </a:cubicBezTo>
                  <a:lnTo>
                    <a:pt x="376" y="6160"/>
                  </a:lnTo>
                  <a:lnTo>
                    <a:pt x="3055" y="6160"/>
                  </a:lnTo>
                  <a:lnTo>
                    <a:pt x="3055" y="4446"/>
                  </a:lnTo>
                  <a:lnTo>
                    <a:pt x="3960" y="4446"/>
                  </a:lnTo>
                  <a:lnTo>
                    <a:pt x="3960" y="5179"/>
                  </a:lnTo>
                  <a:cubicBezTo>
                    <a:pt x="3960" y="6020"/>
                    <a:pt x="4660" y="6703"/>
                    <a:pt x="5517" y="6703"/>
                  </a:cubicBezTo>
                  <a:cubicBezTo>
                    <a:pt x="6375" y="6703"/>
                    <a:pt x="7075" y="6020"/>
                    <a:pt x="7075" y="5179"/>
                  </a:cubicBezTo>
                  <a:lnTo>
                    <a:pt x="7075" y="4443"/>
                  </a:lnTo>
                  <a:cubicBezTo>
                    <a:pt x="7310" y="4434"/>
                    <a:pt x="7499" y="4239"/>
                    <a:pt x="7499" y="3998"/>
                  </a:cubicBezTo>
                  <a:cubicBezTo>
                    <a:pt x="7499" y="3760"/>
                    <a:pt x="7310" y="3565"/>
                    <a:pt x="7075" y="3553"/>
                  </a:cubicBezTo>
                  <a:lnTo>
                    <a:pt x="70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284" name="Google Shape;1284;p73"/>
            <p:cNvSpPr/>
            <p:nvPr/>
          </p:nvSpPr>
          <p:spPr>
            <a:xfrm>
              <a:off x="5442775" y="3476350"/>
              <a:ext cx="233325" cy="68550"/>
            </a:xfrm>
            <a:custGeom>
              <a:avLst/>
              <a:gdLst/>
              <a:ahLst/>
              <a:cxnLst/>
              <a:rect l="l" t="t" r="r" b="b"/>
              <a:pathLst>
                <a:path w="9333" h="2742" extrusionOk="0">
                  <a:moveTo>
                    <a:pt x="1984" y="0"/>
                  </a:moveTo>
                  <a:cubicBezTo>
                    <a:pt x="1737" y="0"/>
                    <a:pt x="1537" y="200"/>
                    <a:pt x="1537" y="448"/>
                  </a:cubicBezTo>
                  <a:lnTo>
                    <a:pt x="1537" y="1848"/>
                  </a:lnTo>
                  <a:lnTo>
                    <a:pt x="449" y="1848"/>
                  </a:lnTo>
                  <a:cubicBezTo>
                    <a:pt x="201" y="1848"/>
                    <a:pt x="1" y="2048"/>
                    <a:pt x="1" y="2296"/>
                  </a:cubicBezTo>
                  <a:cubicBezTo>
                    <a:pt x="1" y="2536"/>
                    <a:pt x="191" y="2729"/>
                    <a:pt x="427" y="2741"/>
                  </a:cubicBezTo>
                  <a:lnTo>
                    <a:pt x="3542" y="2741"/>
                  </a:lnTo>
                  <a:cubicBezTo>
                    <a:pt x="3777" y="2729"/>
                    <a:pt x="3966" y="2534"/>
                    <a:pt x="3966" y="2296"/>
                  </a:cubicBezTo>
                  <a:cubicBezTo>
                    <a:pt x="3966" y="2048"/>
                    <a:pt x="3766" y="1848"/>
                    <a:pt x="3520" y="1848"/>
                  </a:cubicBezTo>
                  <a:lnTo>
                    <a:pt x="2430" y="1848"/>
                  </a:lnTo>
                  <a:lnTo>
                    <a:pt x="2430" y="893"/>
                  </a:lnTo>
                  <a:lnTo>
                    <a:pt x="7071" y="893"/>
                  </a:lnTo>
                  <a:lnTo>
                    <a:pt x="7071" y="1848"/>
                  </a:lnTo>
                  <a:lnTo>
                    <a:pt x="6147" y="1848"/>
                  </a:lnTo>
                  <a:cubicBezTo>
                    <a:pt x="5899" y="1848"/>
                    <a:pt x="5701" y="2048"/>
                    <a:pt x="5701" y="2296"/>
                  </a:cubicBezTo>
                  <a:cubicBezTo>
                    <a:pt x="5701" y="2541"/>
                    <a:pt x="5899" y="2741"/>
                    <a:pt x="6147" y="2741"/>
                  </a:cubicBezTo>
                  <a:lnTo>
                    <a:pt x="8885" y="2741"/>
                  </a:lnTo>
                  <a:cubicBezTo>
                    <a:pt x="9133" y="2741"/>
                    <a:pt x="9333" y="2541"/>
                    <a:pt x="9333" y="2296"/>
                  </a:cubicBezTo>
                  <a:cubicBezTo>
                    <a:pt x="9333" y="2048"/>
                    <a:pt x="9133" y="1848"/>
                    <a:pt x="8885" y="1848"/>
                  </a:cubicBezTo>
                  <a:lnTo>
                    <a:pt x="7964" y="1848"/>
                  </a:lnTo>
                  <a:lnTo>
                    <a:pt x="7964" y="448"/>
                  </a:lnTo>
                  <a:cubicBezTo>
                    <a:pt x="7964" y="200"/>
                    <a:pt x="7764" y="0"/>
                    <a:pt x="7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1285" name="Google Shape;1285;p73"/>
          <p:cNvGrpSpPr/>
          <p:nvPr/>
        </p:nvGrpSpPr>
        <p:grpSpPr>
          <a:xfrm>
            <a:off x="6993776" y="3479800"/>
            <a:ext cx="327500" cy="381025"/>
            <a:chOff x="6053975" y="3505575"/>
            <a:chExt cx="327500" cy="381025"/>
          </a:xfrm>
        </p:grpSpPr>
        <p:sp>
          <p:nvSpPr>
            <p:cNvPr id="1286" name="Google Shape;1286;p73"/>
            <p:cNvSpPr/>
            <p:nvPr/>
          </p:nvSpPr>
          <p:spPr>
            <a:xfrm>
              <a:off x="6079700" y="3805550"/>
              <a:ext cx="277425" cy="36400"/>
            </a:xfrm>
            <a:custGeom>
              <a:avLst/>
              <a:gdLst/>
              <a:ahLst/>
              <a:cxnLst/>
              <a:rect l="l" t="t" r="r" b="b"/>
              <a:pathLst>
                <a:path w="11097" h="1456" extrusionOk="0">
                  <a:moveTo>
                    <a:pt x="2270" y="0"/>
                  </a:moveTo>
                  <a:cubicBezTo>
                    <a:pt x="1265" y="0"/>
                    <a:pt x="396" y="598"/>
                    <a:pt x="0" y="1455"/>
                  </a:cubicBezTo>
                  <a:lnTo>
                    <a:pt x="11097" y="1455"/>
                  </a:lnTo>
                  <a:cubicBezTo>
                    <a:pt x="10702" y="598"/>
                    <a:pt x="9835" y="0"/>
                    <a:pt x="88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287" name="Google Shape;1287;p73"/>
            <p:cNvSpPr/>
            <p:nvPr/>
          </p:nvSpPr>
          <p:spPr>
            <a:xfrm>
              <a:off x="6053975" y="3864250"/>
              <a:ext cx="327500" cy="22350"/>
            </a:xfrm>
            <a:custGeom>
              <a:avLst/>
              <a:gdLst/>
              <a:ahLst/>
              <a:cxnLst/>
              <a:rect l="l" t="t" r="r" b="b"/>
              <a:pathLst>
                <a:path w="13100" h="894" extrusionOk="0">
                  <a:moveTo>
                    <a:pt x="446" y="0"/>
                  </a:moveTo>
                  <a:cubicBezTo>
                    <a:pt x="201" y="0"/>
                    <a:pt x="1" y="200"/>
                    <a:pt x="1" y="448"/>
                  </a:cubicBezTo>
                  <a:cubicBezTo>
                    <a:pt x="1" y="696"/>
                    <a:pt x="201" y="893"/>
                    <a:pt x="446" y="893"/>
                  </a:cubicBezTo>
                  <a:lnTo>
                    <a:pt x="12652" y="893"/>
                  </a:lnTo>
                  <a:cubicBezTo>
                    <a:pt x="12900" y="893"/>
                    <a:pt x="13100" y="696"/>
                    <a:pt x="13100" y="448"/>
                  </a:cubicBezTo>
                  <a:cubicBezTo>
                    <a:pt x="13100" y="200"/>
                    <a:pt x="12900" y="0"/>
                    <a:pt x="126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288" name="Google Shape;1288;p73"/>
            <p:cNvSpPr/>
            <p:nvPr/>
          </p:nvSpPr>
          <p:spPr>
            <a:xfrm>
              <a:off x="6130050" y="3592200"/>
              <a:ext cx="66125" cy="69425"/>
            </a:xfrm>
            <a:custGeom>
              <a:avLst/>
              <a:gdLst/>
              <a:ahLst/>
              <a:cxnLst/>
              <a:rect l="l" t="t" r="r" b="b"/>
              <a:pathLst>
                <a:path w="2645" h="2777" extrusionOk="0">
                  <a:moveTo>
                    <a:pt x="1963" y="0"/>
                  </a:moveTo>
                  <a:lnTo>
                    <a:pt x="1" y="1991"/>
                  </a:lnTo>
                  <a:cubicBezTo>
                    <a:pt x="346" y="2162"/>
                    <a:pt x="630" y="2439"/>
                    <a:pt x="811" y="2777"/>
                  </a:cubicBezTo>
                  <a:lnTo>
                    <a:pt x="2644" y="943"/>
                  </a:lnTo>
                  <a:cubicBezTo>
                    <a:pt x="2325" y="712"/>
                    <a:pt x="2084" y="384"/>
                    <a:pt x="19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289" name="Google Shape;1289;p73"/>
            <p:cNvSpPr/>
            <p:nvPr/>
          </p:nvSpPr>
          <p:spPr>
            <a:xfrm>
              <a:off x="6086250" y="3659525"/>
              <a:ext cx="47050" cy="47100"/>
            </a:xfrm>
            <a:custGeom>
              <a:avLst/>
              <a:gdLst/>
              <a:ahLst/>
              <a:cxnLst/>
              <a:rect l="l" t="t" r="r" b="b"/>
              <a:pathLst>
                <a:path w="1882" h="1884" extrusionOk="0">
                  <a:moveTo>
                    <a:pt x="941" y="0"/>
                  </a:moveTo>
                  <a:cubicBezTo>
                    <a:pt x="422" y="0"/>
                    <a:pt x="0" y="422"/>
                    <a:pt x="0" y="941"/>
                  </a:cubicBezTo>
                  <a:cubicBezTo>
                    <a:pt x="0" y="1460"/>
                    <a:pt x="422" y="1884"/>
                    <a:pt x="941" y="1884"/>
                  </a:cubicBezTo>
                  <a:cubicBezTo>
                    <a:pt x="1460" y="1884"/>
                    <a:pt x="1882" y="1460"/>
                    <a:pt x="1882" y="941"/>
                  </a:cubicBezTo>
                  <a:cubicBezTo>
                    <a:pt x="1882" y="422"/>
                    <a:pt x="1460" y="0"/>
                    <a:pt x="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290" name="Google Shape;1290;p73"/>
            <p:cNvSpPr/>
            <p:nvPr/>
          </p:nvSpPr>
          <p:spPr>
            <a:xfrm>
              <a:off x="6130300" y="3703575"/>
              <a:ext cx="141775" cy="79675"/>
            </a:xfrm>
            <a:custGeom>
              <a:avLst/>
              <a:gdLst/>
              <a:ahLst/>
              <a:cxnLst/>
              <a:rect l="l" t="t" r="r" b="b"/>
              <a:pathLst>
                <a:path w="5671" h="3187" extrusionOk="0">
                  <a:moveTo>
                    <a:pt x="817" y="0"/>
                  </a:moveTo>
                  <a:cubicBezTo>
                    <a:pt x="641" y="353"/>
                    <a:pt x="353" y="641"/>
                    <a:pt x="0" y="820"/>
                  </a:cubicBezTo>
                  <a:lnTo>
                    <a:pt x="1665" y="2484"/>
                  </a:lnTo>
                  <a:cubicBezTo>
                    <a:pt x="1463" y="2686"/>
                    <a:pt x="1296" y="2925"/>
                    <a:pt x="1172" y="3187"/>
                  </a:cubicBezTo>
                  <a:lnTo>
                    <a:pt x="5670" y="3187"/>
                  </a:lnTo>
                  <a:cubicBezTo>
                    <a:pt x="5260" y="2309"/>
                    <a:pt x="4342" y="1760"/>
                    <a:pt x="3400" y="1760"/>
                  </a:cubicBezTo>
                  <a:cubicBezTo>
                    <a:pt x="3161" y="1760"/>
                    <a:pt x="2921" y="1796"/>
                    <a:pt x="2686" y="1870"/>
                  </a:cubicBezTo>
                  <a:lnTo>
                    <a:pt x="81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291" name="Google Shape;1291;p73"/>
            <p:cNvSpPr/>
            <p:nvPr/>
          </p:nvSpPr>
          <p:spPr>
            <a:xfrm>
              <a:off x="6248475" y="3505575"/>
              <a:ext cx="123725" cy="51575"/>
            </a:xfrm>
            <a:custGeom>
              <a:avLst/>
              <a:gdLst/>
              <a:ahLst/>
              <a:cxnLst/>
              <a:rect l="l" t="t" r="r" b="b"/>
              <a:pathLst>
                <a:path w="4949" h="2063" extrusionOk="0">
                  <a:moveTo>
                    <a:pt x="1881" y="1"/>
                  </a:moveTo>
                  <a:cubicBezTo>
                    <a:pt x="1779" y="1"/>
                    <a:pt x="1679" y="36"/>
                    <a:pt x="1598" y="101"/>
                  </a:cubicBezTo>
                  <a:lnTo>
                    <a:pt x="0" y="1398"/>
                  </a:lnTo>
                  <a:cubicBezTo>
                    <a:pt x="250" y="1567"/>
                    <a:pt x="457" y="1796"/>
                    <a:pt x="600" y="2063"/>
                  </a:cubicBezTo>
                  <a:lnTo>
                    <a:pt x="2038" y="894"/>
                  </a:lnTo>
                  <a:lnTo>
                    <a:pt x="4503" y="894"/>
                  </a:lnTo>
                  <a:cubicBezTo>
                    <a:pt x="4748" y="894"/>
                    <a:pt x="4948" y="696"/>
                    <a:pt x="4948" y="448"/>
                  </a:cubicBezTo>
                  <a:cubicBezTo>
                    <a:pt x="4948" y="201"/>
                    <a:pt x="4748" y="1"/>
                    <a:pt x="4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292" name="Google Shape;1292;p73"/>
            <p:cNvSpPr/>
            <p:nvPr/>
          </p:nvSpPr>
          <p:spPr>
            <a:xfrm>
              <a:off x="6250975" y="3597325"/>
              <a:ext cx="121225" cy="50425"/>
            </a:xfrm>
            <a:custGeom>
              <a:avLst/>
              <a:gdLst/>
              <a:ahLst/>
              <a:cxnLst/>
              <a:rect l="l" t="t" r="r" b="b"/>
              <a:pathLst>
                <a:path w="4849" h="2017" extrusionOk="0">
                  <a:moveTo>
                    <a:pt x="553" y="0"/>
                  </a:moveTo>
                  <a:cubicBezTo>
                    <a:pt x="429" y="276"/>
                    <a:pt x="238" y="517"/>
                    <a:pt x="0" y="702"/>
                  </a:cubicBezTo>
                  <a:lnTo>
                    <a:pt x="1498" y="1917"/>
                  </a:lnTo>
                  <a:cubicBezTo>
                    <a:pt x="1579" y="1981"/>
                    <a:pt x="1679" y="2017"/>
                    <a:pt x="1781" y="2017"/>
                  </a:cubicBezTo>
                  <a:lnTo>
                    <a:pt x="4403" y="2017"/>
                  </a:lnTo>
                  <a:cubicBezTo>
                    <a:pt x="4648" y="2017"/>
                    <a:pt x="4848" y="1817"/>
                    <a:pt x="4848" y="1572"/>
                  </a:cubicBezTo>
                  <a:cubicBezTo>
                    <a:pt x="4848" y="1324"/>
                    <a:pt x="4648" y="1124"/>
                    <a:pt x="4403" y="1124"/>
                  </a:cubicBezTo>
                  <a:lnTo>
                    <a:pt x="1938" y="1124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293" name="Google Shape;1293;p73"/>
            <p:cNvSpPr/>
            <p:nvPr/>
          </p:nvSpPr>
          <p:spPr>
            <a:xfrm>
              <a:off x="6199425" y="3555050"/>
              <a:ext cx="47050" cy="47100"/>
            </a:xfrm>
            <a:custGeom>
              <a:avLst/>
              <a:gdLst/>
              <a:ahLst/>
              <a:cxnLst/>
              <a:rect l="l" t="t" r="r" b="b"/>
              <a:pathLst>
                <a:path w="1882" h="1884" extrusionOk="0">
                  <a:moveTo>
                    <a:pt x="941" y="0"/>
                  </a:moveTo>
                  <a:cubicBezTo>
                    <a:pt x="422" y="0"/>
                    <a:pt x="0" y="424"/>
                    <a:pt x="0" y="943"/>
                  </a:cubicBezTo>
                  <a:cubicBezTo>
                    <a:pt x="0" y="1462"/>
                    <a:pt x="422" y="1884"/>
                    <a:pt x="941" y="1884"/>
                  </a:cubicBezTo>
                  <a:cubicBezTo>
                    <a:pt x="1460" y="1884"/>
                    <a:pt x="1881" y="1462"/>
                    <a:pt x="1881" y="943"/>
                  </a:cubicBezTo>
                  <a:cubicBezTo>
                    <a:pt x="1881" y="424"/>
                    <a:pt x="1460" y="0"/>
                    <a:pt x="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1294" name="Google Shape;1294;p73"/>
          <p:cNvGrpSpPr/>
          <p:nvPr/>
        </p:nvGrpSpPr>
        <p:grpSpPr>
          <a:xfrm>
            <a:off x="7703052" y="3498800"/>
            <a:ext cx="381025" cy="343025"/>
            <a:chOff x="6791025" y="3476350"/>
            <a:chExt cx="381025" cy="343025"/>
          </a:xfrm>
        </p:grpSpPr>
        <p:sp>
          <p:nvSpPr>
            <p:cNvPr id="1295" name="Google Shape;1295;p73"/>
            <p:cNvSpPr/>
            <p:nvPr/>
          </p:nvSpPr>
          <p:spPr>
            <a:xfrm>
              <a:off x="6805900" y="3702275"/>
              <a:ext cx="351250" cy="117100"/>
            </a:xfrm>
            <a:custGeom>
              <a:avLst/>
              <a:gdLst/>
              <a:ahLst/>
              <a:cxnLst/>
              <a:rect l="l" t="t" r="r" b="b"/>
              <a:pathLst>
                <a:path w="14050" h="4684" extrusionOk="0">
                  <a:moveTo>
                    <a:pt x="1" y="0"/>
                  </a:moveTo>
                  <a:lnTo>
                    <a:pt x="1" y="2631"/>
                  </a:lnTo>
                  <a:cubicBezTo>
                    <a:pt x="1" y="2746"/>
                    <a:pt x="46" y="2858"/>
                    <a:pt x="127" y="2941"/>
                  </a:cubicBezTo>
                  <a:lnTo>
                    <a:pt x="1680" y="4548"/>
                  </a:lnTo>
                  <a:cubicBezTo>
                    <a:pt x="1765" y="4634"/>
                    <a:pt x="1880" y="4684"/>
                    <a:pt x="2001" y="4684"/>
                  </a:cubicBezTo>
                  <a:lnTo>
                    <a:pt x="4399" y="4684"/>
                  </a:lnTo>
                  <a:cubicBezTo>
                    <a:pt x="4513" y="4684"/>
                    <a:pt x="4623" y="4639"/>
                    <a:pt x="4706" y="4560"/>
                  </a:cubicBezTo>
                  <a:lnTo>
                    <a:pt x="6261" y="3072"/>
                  </a:lnTo>
                  <a:cubicBezTo>
                    <a:pt x="6349" y="2988"/>
                    <a:pt x="6399" y="2872"/>
                    <a:pt x="6399" y="2750"/>
                  </a:cubicBezTo>
                  <a:lnTo>
                    <a:pt x="6399" y="2162"/>
                  </a:lnTo>
                  <a:cubicBezTo>
                    <a:pt x="6399" y="1815"/>
                    <a:pt x="6680" y="1534"/>
                    <a:pt x="7025" y="1534"/>
                  </a:cubicBezTo>
                  <a:cubicBezTo>
                    <a:pt x="7371" y="1534"/>
                    <a:pt x="7652" y="1815"/>
                    <a:pt x="7652" y="2162"/>
                  </a:cubicBezTo>
                  <a:lnTo>
                    <a:pt x="7652" y="2750"/>
                  </a:lnTo>
                  <a:cubicBezTo>
                    <a:pt x="7652" y="2872"/>
                    <a:pt x="7702" y="2988"/>
                    <a:pt x="7790" y="3072"/>
                  </a:cubicBezTo>
                  <a:lnTo>
                    <a:pt x="9345" y="4560"/>
                  </a:lnTo>
                  <a:cubicBezTo>
                    <a:pt x="9428" y="4639"/>
                    <a:pt x="9538" y="4684"/>
                    <a:pt x="9652" y="4684"/>
                  </a:cubicBezTo>
                  <a:lnTo>
                    <a:pt x="12050" y="4684"/>
                  </a:lnTo>
                  <a:cubicBezTo>
                    <a:pt x="12171" y="4684"/>
                    <a:pt x="12285" y="4634"/>
                    <a:pt x="12371" y="4548"/>
                  </a:cubicBezTo>
                  <a:lnTo>
                    <a:pt x="13924" y="2941"/>
                  </a:lnTo>
                  <a:cubicBezTo>
                    <a:pt x="14005" y="2858"/>
                    <a:pt x="14050" y="2746"/>
                    <a:pt x="14050" y="2631"/>
                  </a:cubicBezTo>
                  <a:lnTo>
                    <a:pt x="14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296" name="Google Shape;1296;p73"/>
            <p:cNvSpPr/>
            <p:nvPr/>
          </p:nvSpPr>
          <p:spPr>
            <a:xfrm>
              <a:off x="6791025" y="3476350"/>
              <a:ext cx="381025" cy="203625"/>
            </a:xfrm>
            <a:custGeom>
              <a:avLst/>
              <a:gdLst/>
              <a:ahLst/>
              <a:cxnLst/>
              <a:rect l="l" t="t" r="r" b="b"/>
              <a:pathLst>
                <a:path w="15241" h="8145" extrusionOk="0">
                  <a:moveTo>
                    <a:pt x="4339" y="0"/>
                  </a:moveTo>
                  <a:cubicBezTo>
                    <a:pt x="3563" y="0"/>
                    <a:pt x="2844" y="453"/>
                    <a:pt x="2508" y="1155"/>
                  </a:cubicBezTo>
                  <a:lnTo>
                    <a:pt x="43" y="6315"/>
                  </a:lnTo>
                  <a:cubicBezTo>
                    <a:pt x="15" y="6375"/>
                    <a:pt x="1" y="6442"/>
                    <a:pt x="1" y="6508"/>
                  </a:cubicBezTo>
                  <a:lnTo>
                    <a:pt x="1" y="7699"/>
                  </a:lnTo>
                  <a:cubicBezTo>
                    <a:pt x="1" y="7944"/>
                    <a:pt x="201" y="8144"/>
                    <a:pt x="446" y="8144"/>
                  </a:cubicBezTo>
                  <a:lnTo>
                    <a:pt x="14793" y="8144"/>
                  </a:lnTo>
                  <a:cubicBezTo>
                    <a:pt x="15040" y="8144"/>
                    <a:pt x="15240" y="7944"/>
                    <a:pt x="15240" y="7699"/>
                  </a:cubicBezTo>
                  <a:cubicBezTo>
                    <a:pt x="15240" y="7699"/>
                    <a:pt x="15240" y="6503"/>
                    <a:pt x="15240" y="6499"/>
                  </a:cubicBezTo>
                  <a:cubicBezTo>
                    <a:pt x="15238" y="6437"/>
                    <a:pt x="15224" y="6373"/>
                    <a:pt x="15197" y="6315"/>
                  </a:cubicBezTo>
                  <a:lnTo>
                    <a:pt x="12733" y="1155"/>
                  </a:lnTo>
                  <a:cubicBezTo>
                    <a:pt x="12397" y="453"/>
                    <a:pt x="11678" y="0"/>
                    <a:pt x="10902" y="0"/>
                  </a:cubicBezTo>
                  <a:cubicBezTo>
                    <a:pt x="10654" y="0"/>
                    <a:pt x="10454" y="200"/>
                    <a:pt x="10454" y="448"/>
                  </a:cubicBezTo>
                  <a:cubicBezTo>
                    <a:pt x="10454" y="693"/>
                    <a:pt x="10654" y="893"/>
                    <a:pt x="10902" y="893"/>
                  </a:cubicBezTo>
                  <a:cubicBezTo>
                    <a:pt x="11335" y="893"/>
                    <a:pt x="11737" y="1148"/>
                    <a:pt x="11926" y="1541"/>
                  </a:cubicBezTo>
                  <a:lnTo>
                    <a:pt x="14085" y="6061"/>
                  </a:lnTo>
                  <a:lnTo>
                    <a:pt x="1155" y="6061"/>
                  </a:lnTo>
                  <a:lnTo>
                    <a:pt x="3315" y="1541"/>
                  </a:lnTo>
                  <a:cubicBezTo>
                    <a:pt x="3503" y="1148"/>
                    <a:pt x="3906" y="893"/>
                    <a:pt x="4339" y="893"/>
                  </a:cubicBezTo>
                  <a:cubicBezTo>
                    <a:pt x="4587" y="893"/>
                    <a:pt x="4787" y="693"/>
                    <a:pt x="4787" y="448"/>
                  </a:cubicBezTo>
                  <a:cubicBezTo>
                    <a:pt x="4787" y="200"/>
                    <a:pt x="4587" y="0"/>
                    <a:pt x="43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1297" name="Google Shape;1297;p73"/>
          <p:cNvGrpSpPr/>
          <p:nvPr/>
        </p:nvGrpSpPr>
        <p:grpSpPr>
          <a:xfrm>
            <a:off x="1068480" y="4178181"/>
            <a:ext cx="381038" cy="340575"/>
            <a:chOff x="710413" y="4217275"/>
            <a:chExt cx="381038" cy="340575"/>
          </a:xfrm>
        </p:grpSpPr>
        <p:grpSp>
          <p:nvGrpSpPr>
            <p:cNvPr id="1298" name="Google Shape;1298;p73"/>
            <p:cNvGrpSpPr/>
            <p:nvPr/>
          </p:nvGrpSpPr>
          <p:grpSpPr>
            <a:xfrm>
              <a:off x="710425" y="4217275"/>
              <a:ext cx="381025" cy="224650"/>
              <a:chOff x="663150" y="4209925"/>
              <a:chExt cx="381025" cy="224650"/>
            </a:xfrm>
          </p:grpSpPr>
          <p:sp>
            <p:nvSpPr>
              <p:cNvPr id="1299" name="Google Shape;1299;p73"/>
              <p:cNvSpPr/>
              <p:nvPr/>
            </p:nvSpPr>
            <p:spPr>
              <a:xfrm>
                <a:off x="932225" y="4336800"/>
                <a:ext cx="44975" cy="23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920" extrusionOk="0">
                    <a:moveTo>
                      <a:pt x="901" y="0"/>
                    </a:moveTo>
                    <a:cubicBezTo>
                      <a:pt x="406" y="0"/>
                      <a:pt x="1" y="403"/>
                      <a:pt x="1" y="900"/>
                    </a:cubicBezTo>
                    <a:lnTo>
                      <a:pt x="1" y="919"/>
                    </a:lnTo>
                    <a:lnTo>
                      <a:pt x="1799" y="919"/>
                    </a:lnTo>
                    <a:lnTo>
                      <a:pt x="1799" y="900"/>
                    </a:lnTo>
                    <a:cubicBezTo>
                      <a:pt x="1799" y="403"/>
                      <a:pt x="1396" y="0"/>
                      <a:pt x="9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1300" name="Google Shape;1300;p73"/>
              <p:cNvSpPr/>
              <p:nvPr/>
            </p:nvSpPr>
            <p:spPr>
              <a:xfrm>
                <a:off x="932225" y="4291500"/>
                <a:ext cx="44975" cy="23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920" extrusionOk="0">
                    <a:moveTo>
                      <a:pt x="1" y="0"/>
                    </a:moveTo>
                    <a:lnTo>
                      <a:pt x="1" y="19"/>
                    </a:lnTo>
                    <a:cubicBezTo>
                      <a:pt x="1" y="515"/>
                      <a:pt x="406" y="919"/>
                      <a:pt x="901" y="919"/>
                    </a:cubicBezTo>
                    <a:cubicBezTo>
                      <a:pt x="1396" y="919"/>
                      <a:pt x="1799" y="515"/>
                      <a:pt x="1799" y="19"/>
                    </a:cubicBezTo>
                    <a:lnTo>
                      <a:pt x="179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1301" name="Google Shape;1301;p73"/>
              <p:cNvSpPr/>
              <p:nvPr/>
            </p:nvSpPr>
            <p:spPr>
              <a:xfrm>
                <a:off x="663150" y="4209925"/>
                <a:ext cx="381025" cy="224650"/>
              </a:xfrm>
              <a:custGeom>
                <a:avLst/>
                <a:gdLst/>
                <a:ahLst/>
                <a:cxnLst/>
                <a:rect l="l" t="t" r="r" b="b"/>
                <a:pathLst>
                  <a:path w="15241" h="8986" extrusionOk="0">
                    <a:moveTo>
                      <a:pt x="3242" y="1475"/>
                    </a:moveTo>
                    <a:cubicBezTo>
                      <a:pt x="3487" y="1475"/>
                      <a:pt x="3687" y="1675"/>
                      <a:pt x="3687" y="1923"/>
                    </a:cubicBezTo>
                    <a:cubicBezTo>
                      <a:pt x="3687" y="2168"/>
                      <a:pt x="3487" y="2368"/>
                      <a:pt x="3242" y="2368"/>
                    </a:cubicBezTo>
                    <a:lnTo>
                      <a:pt x="2258" y="2368"/>
                    </a:lnTo>
                    <a:cubicBezTo>
                      <a:pt x="2011" y="2368"/>
                      <a:pt x="1813" y="2168"/>
                      <a:pt x="1813" y="1923"/>
                    </a:cubicBezTo>
                    <a:cubicBezTo>
                      <a:pt x="1813" y="1675"/>
                      <a:pt x="2011" y="1475"/>
                      <a:pt x="2258" y="1475"/>
                    </a:cubicBezTo>
                    <a:close/>
                    <a:moveTo>
                      <a:pt x="6618" y="1475"/>
                    </a:moveTo>
                    <a:cubicBezTo>
                      <a:pt x="6866" y="1475"/>
                      <a:pt x="7064" y="1675"/>
                      <a:pt x="7064" y="1923"/>
                    </a:cubicBezTo>
                    <a:cubicBezTo>
                      <a:pt x="7064" y="2168"/>
                      <a:pt x="6866" y="2368"/>
                      <a:pt x="6618" y="2368"/>
                    </a:cubicBezTo>
                    <a:cubicBezTo>
                      <a:pt x="6371" y="2368"/>
                      <a:pt x="6171" y="2168"/>
                      <a:pt x="6171" y="1923"/>
                    </a:cubicBezTo>
                    <a:cubicBezTo>
                      <a:pt x="6171" y="1675"/>
                      <a:pt x="6371" y="1475"/>
                      <a:pt x="6618" y="1475"/>
                    </a:cubicBezTo>
                    <a:close/>
                    <a:moveTo>
                      <a:pt x="4782" y="3292"/>
                    </a:moveTo>
                    <a:cubicBezTo>
                      <a:pt x="5030" y="3292"/>
                      <a:pt x="5230" y="3492"/>
                      <a:pt x="5230" y="3737"/>
                    </a:cubicBezTo>
                    <a:cubicBezTo>
                      <a:pt x="5230" y="3985"/>
                      <a:pt x="5030" y="4185"/>
                      <a:pt x="4782" y="4185"/>
                    </a:cubicBezTo>
                    <a:lnTo>
                      <a:pt x="2258" y="4185"/>
                    </a:lnTo>
                    <a:cubicBezTo>
                      <a:pt x="2011" y="4185"/>
                      <a:pt x="1813" y="3985"/>
                      <a:pt x="1813" y="3737"/>
                    </a:cubicBezTo>
                    <a:cubicBezTo>
                      <a:pt x="1813" y="3492"/>
                      <a:pt x="2011" y="3292"/>
                      <a:pt x="2258" y="3292"/>
                    </a:cubicBezTo>
                    <a:close/>
                    <a:moveTo>
                      <a:pt x="6618" y="3292"/>
                    </a:moveTo>
                    <a:cubicBezTo>
                      <a:pt x="6866" y="3292"/>
                      <a:pt x="7064" y="3492"/>
                      <a:pt x="7064" y="3737"/>
                    </a:cubicBezTo>
                    <a:cubicBezTo>
                      <a:pt x="7064" y="3985"/>
                      <a:pt x="6866" y="4185"/>
                      <a:pt x="6618" y="4185"/>
                    </a:cubicBezTo>
                    <a:cubicBezTo>
                      <a:pt x="6371" y="4185"/>
                      <a:pt x="6171" y="3985"/>
                      <a:pt x="6171" y="3737"/>
                    </a:cubicBezTo>
                    <a:cubicBezTo>
                      <a:pt x="6171" y="3492"/>
                      <a:pt x="6371" y="3292"/>
                      <a:pt x="6618" y="3292"/>
                    </a:cubicBezTo>
                    <a:close/>
                    <a:moveTo>
                      <a:pt x="3889" y="5078"/>
                    </a:moveTo>
                    <a:cubicBezTo>
                      <a:pt x="4137" y="5078"/>
                      <a:pt x="4337" y="5278"/>
                      <a:pt x="4337" y="5523"/>
                    </a:cubicBezTo>
                    <a:cubicBezTo>
                      <a:pt x="4337" y="5771"/>
                      <a:pt x="4137" y="5971"/>
                      <a:pt x="3889" y="5971"/>
                    </a:cubicBezTo>
                    <a:lnTo>
                      <a:pt x="2258" y="5971"/>
                    </a:lnTo>
                    <a:cubicBezTo>
                      <a:pt x="2011" y="5971"/>
                      <a:pt x="1813" y="5771"/>
                      <a:pt x="1813" y="5523"/>
                    </a:cubicBezTo>
                    <a:cubicBezTo>
                      <a:pt x="1813" y="5278"/>
                      <a:pt x="2011" y="5078"/>
                      <a:pt x="2258" y="5078"/>
                    </a:cubicBezTo>
                    <a:close/>
                    <a:moveTo>
                      <a:pt x="6618" y="5078"/>
                    </a:moveTo>
                    <a:cubicBezTo>
                      <a:pt x="6866" y="5078"/>
                      <a:pt x="7064" y="5278"/>
                      <a:pt x="7064" y="5523"/>
                    </a:cubicBezTo>
                    <a:cubicBezTo>
                      <a:pt x="7064" y="5771"/>
                      <a:pt x="6866" y="5971"/>
                      <a:pt x="6618" y="5971"/>
                    </a:cubicBezTo>
                    <a:cubicBezTo>
                      <a:pt x="6371" y="5971"/>
                      <a:pt x="6171" y="5771"/>
                      <a:pt x="6171" y="5523"/>
                    </a:cubicBezTo>
                    <a:cubicBezTo>
                      <a:pt x="6171" y="5278"/>
                      <a:pt x="6371" y="5078"/>
                      <a:pt x="6618" y="5078"/>
                    </a:cubicBezTo>
                    <a:close/>
                    <a:moveTo>
                      <a:pt x="6618" y="6864"/>
                    </a:moveTo>
                    <a:cubicBezTo>
                      <a:pt x="6866" y="6864"/>
                      <a:pt x="7064" y="7064"/>
                      <a:pt x="7064" y="7309"/>
                    </a:cubicBezTo>
                    <a:cubicBezTo>
                      <a:pt x="7064" y="7556"/>
                      <a:pt x="6866" y="7757"/>
                      <a:pt x="6618" y="7757"/>
                    </a:cubicBezTo>
                    <a:lnTo>
                      <a:pt x="2258" y="7757"/>
                    </a:lnTo>
                    <a:cubicBezTo>
                      <a:pt x="2011" y="7757"/>
                      <a:pt x="1813" y="7556"/>
                      <a:pt x="1813" y="7309"/>
                    </a:cubicBezTo>
                    <a:cubicBezTo>
                      <a:pt x="1813" y="7064"/>
                      <a:pt x="2011" y="6864"/>
                      <a:pt x="2258" y="6864"/>
                    </a:cubicBezTo>
                    <a:close/>
                    <a:moveTo>
                      <a:pt x="13009" y="1489"/>
                    </a:moveTo>
                    <a:cubicBezTo>
                      <a:pt x="13257" y="1489"/>
                      <a:pt x="13455" y="1689"/>
                      <a:pt x="13455" y="1937"/>
                    </a:cubicBezTo>
                    <a:lnTo>
                      <a:pt x="13455" y="3282"/>
                    </a:lnTo>
                    <a:cubicBezTo>
                      <a:pt x="13455" y="3818"/>
                      <a:pt x="13219" y="4299"/>
                      <a:pt x="12845" y="4628"/>
                    </a:cubicBezTo>
                    <a:cubicBezTo>
                      <a:pt x="13219" y="4956"/>
                      <a:pt x="13455" y="5437"/>
                      <a:pt x="13455" y="5975"/>
                    </a:cubicBezTo>
                    <a:lnTo>
                      <a:pt x="13455" y="7321"/>
                    </a:lnTo>
                    <a:cubicBezTo>
                      <a:pt x="13455" y="7566"/>
                      <a:pt x="13257" y="7766"/>
                      <a:pt x="13009" y="7766"/>
                    </a:cubicBezTo>
                    <a:cubicBezTo>
                      <a:pt x="12762" y="7766"/>
                      <a:pt x="12562" y="7566"/>
                      <a:pt x="12562" y="7321"/>
                    </a:cubicBezTo>
                    <a:lnTo>
                      <a:pt x="12562" y="6887"/>
                    </a:lnTo>
                    <a:lnTo>
                      <a:pt x="10764" y="6887"/>
                    </a:lnTo>
                    <a:lnTo>
                      <a:pt x="10764" y="7321"/>
                    </a:lnTo>
                    <a:cubicBezTo>
                      <a:pt x="10764" y="7566"/>
                      <a:pt x="10564" y="7766"/>
                      <a:pt x="10319" y="7766"/>
                    </a:cubicBezTo>
                    <a:cubicBezTo>
                      <a:pt x="10071" y="7766"/>
                      <a:pt x="9871" y="7566"/>
                      <a:pt x="9871" y="7321"/>
                    </a:cubicBezTo>
                    <a:lnTo>
                      <a:pt x="9871" y="5975"/>
                    </a:lnTo>
                    <a:cubicBezTo>
                      <a:pt x="9871" y="5437"/>
                      <a:pt x="10107" y="4956"/>
                      <a:pt x="10483" y="4628"/>
                    </a:cubicBezTo>
                    <a:cubicBezTo>
                      <a:pt x="10107" y="4299"/>
                      <a:pt x="9871" y="3818"/>
                      <a:pt x="9871" y="3282"/>
                    </a:cubicBezTo>
                    <a:lnTo>
                      <a:pt x="9871" y="1937"/>
                    </a:lnTo>
                    <a:cubicBezTo>
                      <a:pt x="9871" y="1689"/>
                      <a:pt x="10071" y="1489"/>
                      <a:pt x="10319" y="1489"/>
                    </a:cubicBezTo>
                    <a:cubicBezTo>
                      <a:pt x="10564" y="1489"/>
                      <a:pt x="10764" y="1689"/>
                      <a:pt x="10764" y="1937"/>
                    </a:cubicBezTo>
                    <a:lnTo>
                      <a:pt x="10764" y="2370"/>
                    </a:lnTo>
                    <a:lnTo>
                      <a:pt x="12562" y="2370"/>
                    </a:lnTo>
                    <a:lnTo>
                      <a:pt x="12562" y="1937"/>
                    </a:lnTo>
                    <a:cubicBezTo>
                      <a:pt x="12562" y="1689"/>
                      <a:pt x="12762" y="1489"/>
                      <a:pt x="13009" y="1489"/>
                    </a:cubicBezTo>
                    <a:close/>
                    <a:moveTo>
                      <a:pt x="449" y="1"/>
                    </a:moveTo>
                    <a:cubicBezTo>
                      <a:pt x="201" y="1"/>
                      <a:pt x="1" y="201"/>
                      <a:pt x="1" y="449"/>
                    </a:cubicBezTo>
                    <a:lnTo>
                      <a:pt x="1" y="8985"/>
                    </a:lnTo>
                    <a:lnTo>
                      <a:pt x="15241" y="8985"/>
                    </a:lnTo>
                    <a:lnTo>
                      <a:pt x="15241" y="449"/>
                    </a:lnTo>
                    <a:cubicBezTo>
                      <a:pt x="15241" y="201"/>
                      <a:pt x="15043" y="1"/>
                      <a:pt x="147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</p:grpSp>
        <p:sp>
          <p:nvSpPr>
            <p:cNvPr id="1302" name="Google Shape;1302;p73"/>
            <p:cNvSpPr/>
            <p:nvPr/>
          </p:nvSpPr>
          <p:spPr>
            <a:xfrm>
              <a:off x="710413" y="4456875"/>
              <a:ext cx="381025" cy="100975"/>
            </a:xfrm>
            <a:custGeom>
              <a:avLst/>
              <a:gdLst/>
              <a:ahLst/>
              <a:cxnLst/>
              <a:rect l="l" t="t" r="r" b="b"/>
              <a:pathLst>
                <a:path w="15241" h="4039" extrusionOk="0">
                  <a:moveTo>
                    <a:pt x="1" y="0"/>
                  </a:moveTo>
                  <a:lnTo>
                    <a:pt x="1" y="1367"/>
                  </a:lnTo>
                  <a:cubicBezTo>
                    <a:pt x="1" y="1615"/>
                    <a:pt x="201" y="1815"/>
                    <a:pt x="449" y="1815"/>
                  </a:cubicBezTo>
                  <a:lnTo>
                    <a:pt x="6556" y="1815"/>
                  </a:lnTo>
                  <a:lnTo>
                    <a:pt x="6556" y="3146"/>
                  </a:lnTo>
                  <a:lnTo>
                    <a:pt x="5961" y="3146"/>
                  </a:lnTo>
                  <a:cubicBezTo>
                    <a:pt x="5716" y="3146"/>
                    <a:pt x="5516" y="3346"/>
                    <a:pt x="5516" y="3591"/>
                  </a:cubicBezTo>
                  <a:cubicBezTo>
                    <a:pt x="5516" y="3839"/>
                    <a:pt x="5716" y="4039"/>
                    <a:pt x="5961" y="4039"/>
                  </a:cubicBezTo>
                  <a:lnTo>
                    <a:pt x="9299" y="4039"/>
                  </a:lnTo>
                  <a:cubicBezTo>
                    <a:pt x="9547" y="4039"/>
                    <a:pt x="9747" y="3839"/>
                    <a:pt x="9747" y="3591"/>
                  </a:cubicBezTo>
                  <a:cubicBezTo>
                    <a:pt x="9747" y="3346"/>
                    <a:pt x="9547" y="3146"/>
                    <a:pt x="9299" y="3146"/>
                  </a:cubicBezTo>
                  <a:lnTo>
                    <a:pt x="8687" y="3146"/>
                  </a:lnTo>
                  <a:lnTo>
                    <a:pt x="8687" y="1815"/>
                  </a:lnTo>
                  <a:lnTo>
                    <a:pt x="14795" y="1815"/>
                  </a:lnTo>
                  <a:cubicBezTo>
                    <a:pt x="15043" y="1815"/>
                    <a:pt x="15241" y="1615"/>
                    <a:pt x="15241" y="1367"/>
                  </a:cubicBezTo>
                  <a:lnTo>
                    <a:pt x="152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1303" name="Google Shape;1303;p73"/>
          <p:cNvGrpSpPr/>
          <p:nvPr/>
        </p:nvGrpSpPr>
        <p:grpSpPr>
          <a:xfrm>
            <a:off x="1790074" y="4219956"/>
            <a:ext cx="381025" cy="257025"/>
            <a:chOff x="1369300" y="4167425"/>
            <a:chExt cx="381025" cy="257025"/>
          </a:xfrm>
        </p:grpSpPr>
        <p:sp>
          <p:nvSpPr>
            <p:cNvPr id="1304" name="Google Shape;1304;p73"/>
            <p:cNvSpPr/>
            <p:nvPr/>
          </p:nvSpPr>
          <p:spPr>
            <a:xfrm>
              <a:off x="1435850" y="4331550"/>
              <a:ext cx="52850" cy="33375"/>
            </a:xfrm>
            <a:custGeom>
              <a:avLst/>
              <a:gdLst/>
              <a:ahLst/>
              <a:cxnLst/>
              <a:rect l="l" t="t" r="r" b="b"/>
              <a:pathLst>
                <a:path w="2114" h="1335" extrusionOk="0">
                  <a:moveTo>
                    <a:pt x="1056" y="1"/>
                  </a:moveTo>
                  <a:cubicBezTo>
                    <a:pt x="475" y="1"/>
                    <a:pt x="1" y="475"/>
                    <a:pt x="1" y="1056"/>
                  </a:cubicBezTo>
                  <a:lnTo>
                    <a:pt x="1" y="1334"/>
                  </a:lnTo>
                  <a:lnTo>
                    <a:pt x="2113" y="1334"/>
                  </a:lnTo>
                  <a:lnTo>
                    <a:pt x="2113" y="1056"/>
                  </a:lnTo>
                  <a:cubicBezTo>
                    <a:pt x="2113" y="475"/>
                    <a:pt x="1639" y="1"/>
                    <a:pt x="10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305" name="Google Shape;1305;p73"/>
            <p:cNvSpPr/>
            <p:nvPr/>
          </p:nvSpPr>
          <p:spPr>
            <a:xfrm>
              <a:off x="1552725" y="4312750"/>
              <a:ext cx="22350" cy="38725"/>
            </a:xfrm>
            <a:custGeom>
              <a:avLst/>
              <a:gdLst/>
              <a:ahLst/>
              <a:cxnLst/>
              <a:rect l="l" t="t" r="r" b="b"/>
              <a:pathLst>
                <a:path w="894" h="1549" extrusionOk="0">
                  <a:moveTo>
                    <a:pt x="446" y="0"/>
                  </a:moveTo>
                  <a:cubicBezTo>
                    <a:pt x="188" y="512"/>
                    <a:pt x="3" y="960"/>
                    <a:pt x="0" y="1103"/>
                  </a:cubicBezTo>
                  <a:cubicBezTo>
                    <a:pt x="0" y="1348"/>
                    <a:pt x="200" y="1548"/>
                    <a:pt x="446" y="1548"/>
                  </a:cubicBezTo>
                  <a:cubicBezTo>
                    <a:pt x="693" y="1548"/>
                    <a:pt x="893" y="1348"/>
                    <a:pt x="893" y="1103"/>
                  </a:cubicBezTo>
                  <a:cubicBezTo>
                    <a:pt x="891" y="960"/>
                    <a:pt x="705" y="512"/>
                    <a:pt x="4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306" name="Google Shape;1306;p73"/>
            <p:cNvSpPr/>
            <p:nvPr/>
          </p:nvSpPr>
          <p:spPr>
            <a:xfrm>
              <a:off x="1451100" y="4286900"/>
              <a:ext cx="22350" cy="22350"/>
            </a:xfrm>
            <a:custGeom>
              <a:avLst/>
              <a:gdLst/>
              <a:ahLst/>
              <a:cxnLst/>
              <a:rect l="l" t="t" r="r" b="b"/>
              <a:pathLst>
                <a:path w="894" h="894" extrusionOk="0">
                  <a:moveTo>
                    <a:pt x="446" y="1"/>
                  </a:moveTo>
                  <a:cubicBezTo>
                    <a:pt x="201" y="1"/>
                    <a:pt x="1" y="201"/>
                    <a:pt x="1" y="449"/>
                  </a:cubicBezTo>
                  <a:cubicBezTo>
                    <a:pt x="1" y="694"/>
                    <a:pt x="201" y="894"/>
                    <a:pt x="446" y="894"/>
                  </a:cubicBezTo>
                  <a:cubicBezTo>
                    <a:pt x="693" y="894"/>
                    <a:pt x="893" y="694"/>
                    <a:pt x="893" y="449"/>
                  </a:cubicBezTo>
                  <a:cubicBezTo>
                    <a:pt x="893" y="201"/>
                    <a:pt x="693" y="1"/>
                    <a:pt x="4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307" name="Google Shape;1307;p73"/>
            <p:cNvSpPr/>
            <p:nvPr/>
          </p:nvSpPr>
          <p:spPr>
            <a:xfrm>
              <a:off x="1369300" y="4234400"/>
              <a:ext cx="381025" cy="190050"/>
            </a:xfrm>
            <a:custGeom>
              <a:avLst/>
              <a:gdLst/>
              <a:ahLst/>
              <a:cxnLst/>
              <a:rect l="l" t="t" r="r" b="b"/>
              <a:pathLst>
                <a:path w="15241" h="7602" extrusionOk="0">
                  <a:moveTo>
                    <a:pt x="13009" y="1208"/>
                  </a:moveTo>
                  <a:cubicBezTo>
                    <a:pt x="13255" y="1208"/>
                    <a:pt x="13455" y="1408"/>
                    <a:pt x="13455" y="1653"/>
                  </a:cubicBezTo>
                  <a:cubicBezTo>
                    <a:pt x="13455" y="1901"/>
                    <a:pt x="13255" y="2101"/>
                    <a:pt x="13009" y="2101"/>
                  </a:cubicBezTo>
                  <a:lnTo>
                    <a:pt x="10402" y="2101"/>
                  </a:lnTo>
                  <a:cubicBezTo>
                    <a:pt x="10154" y="2101"/>
                    <a:pt x="9954" y="1901"/>
                    <a:pt x="9954" y="1653"/>
                  </a:cubicBezTo>
                  <a:cubicBezTo>
                    <a:pt x="9954" y="1408"/>
                    <a:pt x="10154" y="1208"/>
                    <a:pt x="10402" y="1208"/>
                  </a:cubicBezTo>
                  <a:close/>
                  <a:moveTo>
                    <a:pt x="12562" y="3215"/>
                  </a:moveTo>
                  <a:cubicBezTo>
                    <a:pt x="12809" y="3215"/>
                    <a:pt x="13009" y="3413"/>
                    <a:pt x="13009" y="3661"/>
                  </a:cubicBezTo>
                  <a:cubicBezTo>
                    <a:pt x="13009" y="3908"/>
                    <a:pt x="12809" y="4108"/>
                    <a:pt x="12562" y="4108"/>
                  </a:cubicBezTo>
                  <a:lnTo>
                    <a:pt x="10847" y="4108"/>
                  </a:lnTo>
                  <a:cubicBezTo>
                    <a:pt x="10602" y="4108"/>
                    <a:pt x="10402" y="3908"/>
                    <a:pt x="10402" y="3661"/>
                  </a:cubicBezTo>
                  <a:cubicBezTo>
                    <a:pt x="10402" y="3413"/>
                    <a:pt x="10602" y="3215"/>
                    <a:pt x="10847" y="3215"/>
                  </a:cubicBezTo>
                  <a:close/>
                  <a:moveTo>
                    <a:pt x="7783" y="1746"/>
                  </a:moveTo>
                  <a:cubicBezTo>
                    <a:pt x="7942" y="1746"/>
                    <a:pt x="8090" y="1829"/>
                    <a:pt x="8171" y="1970"/>
                  </a:cubicBezTo>
                  <a:cubicBezTo>
                    <a:pt x="8180" y="1984"/>
                    <a:pt x="8402" y="2375"/>
                    <a:pt x="8630" y="2829"/>
                  </a:cubicBezTo>
                  <a:cubicBezTo>
                    <a:pt x="9066" y="3711"/>
                    <a:pt x="9123" y="4044"/>
                    <a:pt x="9123" y="4237"/>
                  </a:cubicBezTo>
                  <a:cubicBezTo>
                    <a:pt x="9123" y="4975"/>
                    <a:pt x="8521" y="5575"/>
                    <a:pt x="7783" y="5575"/>
                  </a:cubicBezTo>
                  <a:cubicBezTo>
                    <a:pt x="7044" y="5575"/>
                    <a:pt x="6444" y="4975"/>
                    <a:pt x="6444" y="4237"/>
                  </a:cubicBezTo>
                  <a:cubicBezTo>
                    <a:pt x="6444" y="4044"/>
                    <a:pt x="6499" y="3711"/>
                    <a:pt x="6937" y="2829"/>
                  </a:cubicBezTo>
                  <a:cubicBezTo>
                    <a:pt x="7163" y="2375"/>
                    <a:pt x="7387" y="1984"/>
                    <a:pt x="7397" y="1970"/>
                  </a:cubicBezTo>
                  <a:cubicBezTo>
                    <a:pt x="7475" y="1829"/>
                    <a:pt x="7623" y="1746"/>
                    <a:pt x="7783" y="1746"/>
                  </a:cubicBezTo>
                  <a:close/>
                  <a:moveTo>
                    <a:pt x="3718" y="1208"/>
                  </a:moveTo>
                  <a:cubicBezTo>
                    <a:pt x="4458" y="1208"/>
                    <a:pt x="5058" y="1808"/>
                    <a:pt x="5058" y="2549"/>
                  </a:cubicBezTo>
                  <a:cubicBezTo>
                    <a:pt x="5058" y="2839"/>
                    <a:pt x="4966" y="3108"/>
                    <a:pt x="4806" y="3327"/>
                  </a:cubicBezTo>
                  <a:cubicBezTo>
                    <a:pt x="5325" y="3677"/>
                    <a:pt x="5668" y="4270"/>
                    <a:pt x="5668" y="4942"/>
                  </a:cubicBezTo>
                  <a:lnTo>
                    <a:pt x="5668" y="5668"/>
                  </a:lnTo>
                  <a:cubicBezTo>
                    <a:pt x="5668" y="5913"/>
                    <a:pt x="5468" y="6113"/>
                    <a:pt x="5220" y="6113"/>
                  </a:cubicBezTo>
                  <a:lnTo>
                    <a:pt x="2218" y="6113"/>
                  </a:lnTo>
                  <a:cubicBezTo>
                    <a:pt x="1970" y="6113"/>
                    <a:pt x="1770" y="5913"/>
                    <a:pt x="1770" y="5668"/>
                  </a:cubicBezTo>
                  <a:lnTo>
                    <a:pt x="1770" y="4942"/>
                  </a:lnTo>
                  <a:cubicBezTo>
                    <a:pt x="1770" y="4270"/>
                    <a:pt x="2113" y="3677"/>
                    <a:pt x="2630" y="3327"/>
                  </a:cubicBezTo>
                  <a:cubicBezTo>
                    <a:pt x="2472" y="3108"/>
                    <a:pt x="2380" y="2839"/>
                    <a:pt x="2380" y="2549"/>
                  </a:cubicBezTo>
                  <a:cubicBezTo>
                    <a:pt x="2380" y="1808"/>
                    <a:pt x="2980" y="1208"/>
                    <a:pt x="3718" y="1208"/>
                  </a:cubicBezTo>
                  <a:close/>
                  <a:moveTo>
                    <a:pt x="13009" y="5220"/>
                  </a:moveTo>
                  <a:cubicBezTo>
                    <a:pt x="13255" y="5220"/>
                    <a:pt x="13455" y="5420"/>
                    <a:pt x="13455" y="5668"/>
                  </a:cubicBezTo>
                  <a:cubicBezTo>
                    <a:pt x="13455" y="5913"/>
                    <a:pt x="13255" y="6113"/>
                    <a:pt x="13009" y="6113"/>
                  </a:cubicBezTo>
                  <a:lnTo>
                    <a:pt x="10402" y="6113"/>
                  </a:lnTo>
                  <a:cubicBezTo>
                    <a:pt x="10154" y="6113"/>
                    <a:pt x="9954" y="5913"/>
                    <a:pt x="9954" y="5668"/>
                  </a:cubicBezTo>
                  <a:cubicBezTo>
                    <a:pt x="9954" y="5420"/>
                    <a:pt x="10154" y="5220"/>
                    <a:pt x="10402" y="5220"/>
                  </a:cubicBezTo>
                  <a:close/>
                  <a:moveTo>
                    <a:pt x="1" y="1"/>
                  </a:moveTo>
                  <a:lnTo>
                    <a:pt x="1" y="7156"/>
                  </a:lnTo>
                  <a:cubicBezTo>
                    <a:pt x="1" y="7401"/>
                    <a:pt x="201" y="7601"/>
                    <a:pt x="448" y="7601"/>
                  </a:cubicBezTo>
                  <a:lnTo>
                    <a:pt x="14795" y="7601"/>
                  </a:lnTo>
                  <a:cubicBezTo>
                    <a:pt x="15040" y="7601"/>
                    <a:pt x="15241" y="7401"/>
                    <a:pt x="15241" y="7156"/>
                  </a:cubicBezTo>
                  <a:lnTo>
                    <a:pt x="152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308" name="Google Shape;1308;p73"/>
            <p:cNvSpPr/>
            <p:nvPr/>
          </p:nvSpPr>
          <p:spPr>
            <a:xfrm>
              <a:off x="1369475" y="4167425"/>
              <a:ext cx="380850" cy="44675"/>
            </a:xfrm>
            <a:custGeom>
              <a:avLst/>
              <a:gdLst/>
              <a:ahLst/>
              <a:cxnLst/>
              <a:rect l="l" t="t" r="r" b="b"/>
              <a:pathLst>
                <a:path w="15234" h="1787" extrusionOk="0">
                  <a:moveTo>
                    <a:pt x="449" y="1"/>
                  </a:moveTo>
                  <a:cubicBezTo>
                    <a:pt x="201" y="1"/>
                    <a:pt x="1" y="201"/>
                    <a:pt x="1" y="448"/>
                  </a:cubicBezTo>
                  <a:lnTo>
                    <a:pt x="1" y="1787"/>
                  </a:lnTo>
                  <a:lnTo>
                    <a:pt x="15234" y="1787"/>
                  </a:lnTo>
                  <a:lnTo>
                    <a:pt x="15234" y="448"/>
                  </a:lnTo>
                  <a:cubicBezTo>
                    <a:pt x="15234" y="201"/>
                    <a:pt x="15033" y="1"/>
                    <a:pt x="147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1309" name="Google Shape;1309;p73"/>
          <p:cNvGrpSpPr/>
          <p:nvPr/>
        </p:nvGrpSpPr>
        <p:grpSpPr>
          <a:xfrm>
            <a:off x="2513895" y="4157956"/>
            <a:ext cx="302675" cy="381025"/>
            <a:chOff x="2184400" y="4167425"/>
            <a:chExt cx="302675" cy="381025"/>
          </a:xfrm>
        </p:grpSpPr>
        <p:sp>
          <p:nvSpPr>
            <p:cNvPr id="1310" name="Google Shape;1310;p73"/>
            <p:cNvSpPr/>
            <p:nvPr/>
          </p:nvSpPr>
          <p:spPr>
            <a:xfrm>
              <a:off x="2251375" y="4414475"/>
              <a:ext cx="168725" cy="67000"/>
            </a:xfrm>
            <a:custGeom>
              <a:avLst/>
              <a:gdLst/>
              <a:ahLst/>
              <a:cxnLst/>
              <a:rect l="l" t="t" r="r" b="b"/>
              <a:pathLst>
                <a:path w="6749" h="2680" extrusionOk="0">
                  <a:moveTo>
                    <a:pt x="3081" y="894"/>
                  </a:moveTo>
                  <a:cubicBezTo>
                    <a:pt x="3329" y="894"/>
                    <a:pt x="3529" y="1094"/>
                    <a:pt x="3529" y="1341"/>
                  </a:cubicBezTo>
                  <a:cubicBezTo>
                    <a:pt x="3529" y="1587"/>
                    <a:pt x="3329" y="1787"/>
                    <a:pt x="3081" y="1787"/>
                  </a:cubicBezTo>
                  <a:lnTo>
                    <a:pt x="1338" y="1787"/>
                  </a:lnTo>
                  <a:cubicBezTo>
                    <a:pt x="1093" y="1787"/>
                    <a:pt x="893" y="1587"/>
                    <a:pt x="893" y="1341"/>
                  </a:cubicBezTo>
                  <a:cubicBezTo>
                    <a:pt x="893" y="1094"/>
                    <a:pt x="1093" y="894"/>
                    <a:pt x="1338" y="894"/>
                  </a:cubicBezTo>
                  <a:close/>
                  <a:moveTo>
                    <a:pt x="5408" y="894"/>
                  </a:moveTo>
                  <a:cubicBezTo>
                    <a:pt x="5656" y="894"/>
                    <a:pt x="5856" y="1094"/>
                    <a:pt x="5856" y="1341"/>
                  </a:cubicBezTo>
                  <a:cubicBezTo>
                    <a:pt x="5856" y="1587"/>
                    <a:pt x="5656" y="1787"/>
                    <a:pt x="5408" y="1787"/>
                  </a:cubicBezTo>
                  <a:lnTo>
                    <a:pt x="4867" y="1787"/>
                  </a:lnTo>
                  <a:cubicBezTo>
                    <a:pt x="4622" y="1787"/>
                    <a:pt x="4422" y="1587"/>
                    <a:pt x="4422" y="1341"/>
                  </a:cubicBezTo>
                  <a:cubicBezTo>
                    <a:pt x="4422" y="1094"/>
                    <a:pt x="4622" y="894"/>
                    <a:pt x="4867" y="894"/>
                  </a:cubicBezTo>
                  <a:close/>
                  <a:moveTo>
                    <a:pt x="0" y="1"/>
                  </a:moveTo>
                  <a:lnTo>
                    <a:pt x="0" y="2680"/>
                  </a:lnTo>
                  <a:lnTo>
                    <a:pt x="6749" y="2680"/>
                  </a:lnTo>
                  <a:lnTo>
                    <a:pt x="674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311" name="Google Shape;1311;p73"/>
            <p:cNvSpPr/>
            <p:nvPr/>
          </p:nvSpPr>
          <p:spPr>
            <a:xfrm>
              <a:off x="2184400" y="4235475"/>
              <a:ext cx="302675" cy="312975"/>
            </a:xfrm>
            <a:custGeom>
              <a:avLst/>
              <a:gdLst/>
              <a:ahLst/>
              <a:cxnLst/>
              <a:rect l="l" t="t" r="r" b="b"/>
              <a:pathLst>
                <a:path w="12107" h="12519" extrusionOk="0">
                  <a:moveTo>
                    <a:pt x="3708" y="893"/>
                  </a:moveTo>
                  <a:cubicBezTo>
                    <a:pt x="3955" y="893"/>
                    <a:pt x="4156" y="1093"/>
                    <a:pt x="4156" y="1341"/>
                  </a:cubicBezTo>
                  <a:lnTo>
                    <a:pt x="4156" y="1986"/>
                  </a:lnTo>
                  <a:cubicBezTo>
                    <a:pt x="4156" y="2234"/>
                    <a:pt x="4356" y="2434"/>
                    <a:pt x="4603" y="2434"/>
                  </a:cubicBezTo>
                  <a:lnTo>
                    <a:pt x="7013" y="2434"/>
                  </a:lnTo>
                  <a:cubicBezTo>
                    <a:pt x="7246" y="2434"/>
                    <a:pt x="7432" y="2246"/>
                    <a:pt x="7432" y="2015"/>
                  </a:cubicBezTo>
                  <a:lnTo>
                    <a:pt x="7432" y="1741"/>
                  </a:lnTo>
                  <a:cubicBezTo>
                    <a:pt x="7432" y="1496"/>
                    <a:pt x="7632" y="1296"/>
                    <a:pt x="7880" y="1296"/>
                  </a:cubicBezTo>
                  <a:cubicBezTo>
                    <a:pt x="8127" y="1296"/>
                    <a:pt x="8325" y="1496"/>
                    <a:pt x="8325" y="1741"/>
                  </a:cubicBezTo>
                  <a:lnTo>
                    <a:pt x="8325" y="2015"/>
                  </a:lnTo>
                  <a:cubicBezTo>
                    <a:pt x="8325" y="2165"/>
                    <a:pt x="8301" y="2310"/>
                    <a:pt x="8254" y="2446"/>
                  </a:cubicBezTo>
                  <a:cubicBezTo>
                    <a:pt x="8916" y="2527"/>
                    <a:pt x="9430" y="3091"/>
                    <a:pt x="9430" y="3777"/>
                  </a:cubicBezTo>
                  <a:cubicBezTo>
                    <a:pt x="9430" y="4515"/>
                    <a:pt x="8827" y="5118"/>
                    <a:pt x="8089" y="5118"/>
                  </a:cubicBezTo>
                  <a:lnTo>
                    <a:pt x="6594" y="5118"/>
                  </a:lnTo>
                  <a:lnTo>
                    <a:pt x="6594" y="5522"/>
                  </a:lnTo>
                  <a:cubicBezTo>
                    <a:pt x="6594" y="5934"/>
                    <a:pt x="6927" y="6268"/>
                    <a:pt x="7339" y="6268"/>
                  </a:cubicBezTo>
                  <a:lnTo>
                    <a:pt x="9873" y="6268"/>
                  </a:lnTo>
                  <a:cubicBezTo>
                    <a:pt x="10120" y="6268"/>
                    <a:pt x="10320" y="6468"/>
                    <a:pt x="10320" y="6715"/>
                  </a:cubicBezTo>
                  <a:lnTo>
                    <a:pt x="10320" y="10287"/>
                  </a:lnTo>
                  <a:cubicBezTo>
                    <a:pt x="10320" y="10533"/>
                    <a:pt x="10120" y="10733"/>
                    <a:pt x="9873" y="10733"/>
                  </a:cubicBezTo>
                  <a:lnTo>
                    <a:pt x="2231" y="10733"/>
                  </a:lnTo>
                  <a:cubicBezTo>
                    <a:pt x="1986" y="10733"/>
                    <a:pt x="1786" y="10533"/>
                    <a:pt x="1786" y="10287"/>
                  </a:cubicBezTo>
                  <a:lnTo>
                    <a:pt x="1786" y="6715"/>
                  </a:lnTo>
                  <a:cubicBezTo>
                    <a:pt x="1786" y="6468"/>
                    <a:pt x="1986" y="6268"/>
                    <a:pt x="2231" y="6268"/>
                  </a:cubicBezTo>
                  <a:lnTo>
                    <a:pt x="3905" y="6268"/>
                  </a:lnTo>
                  <a:lnTo>
                    <a:pt x="3905" y="5565"/>
                  </a:lnTo>
                  <a:cubicBezTo>
                    <a:pt x="3905" y="4825"/>
                    <a:pt x="4508" y="4225"/>
                    <a:pt x="5246" y="4225"/>
                  </a:cubicBezTo>
                  <a:lnTo>
                    <a:pt x="5701" y="4225"/>
                  </a:lnTo>
                  <a:lnTo>
                    <a:pt x="5701" y="3748"/>
                  </a:lnTo>
                  <a:cubicBezTo>
                    <a:pt x="5701" y="3601"/>
                    <a:pt x="5727" y="3460"/>
                    <a:pt x="5770" y="3327"/>
                  </a:cubicBezTo>
                  <a:lnTo>
                    <a:pt x="4603" y="3327"/>
                  </a:lnTo>
                  <a:cubicBezTo>
                    <a:pt x="3863" y="3327"/>
                    <a:pt x="3263" y="2727"/>
                    <a:pt x="3263" y="1986"/>
                  </a:cubicBezTo>
                  <a:lnTo>
                    <a:pt x="3263" y="1341"/>
                  </a:lnTo>
                  <a:cubicBezTo>
                    <a:pt x="3263" y="1093"/>
                    <a:pt x="3463" y="893"/>
                    <a:pt x="3708" y="893"/>
                  </a:cubicBezTo>
                  <a:close/>
                  <a:moveTo>
                    <a:pt x="0" y="0"/>
                  </a:moveTo>
                  <a:lnTo>
                    <a:pt x="0" y="12073"/>
                  </a:lnTo>
                  <a:cubicBezTo>
                    <a:pt x="0" y="12318"/>
                    <a:pt x="200" y="12518"/>
                    <a:pt x="446" y="12518"/>
                  </a:cubicBezTo>
                  <a:lnTo>
                    <a:pt x="11659" y="12518"/>
                  </a:lnTo>
                  <a:cubicBezTo>
                    <a:pt x="11906" y="12518"/>
                    <a:pt x="12106" y="12318"/>
                    <a:pt x="12106" y="12073"/>
                  </a:cubicBezTo>
                  <a:lnTo>
                    <a:pt x="12106" y="0"/>
                  </a:lnTo>
                  <a:lnTo>
                    <a:pt x="2722" y="0"/>
                  </a:lnTo>
                  <a:lnTo>
                    <a:pt x="2722" y="284"/>
                  </a:lnTo>
                  <a:cubicBezTo>
                    <a:pt x="2722" y="529"/>
                    <a:pt x="2522" y="729"/>
                    <a:pt x="2274" y="729"/>
                  </a:cubicBezTo>
                  <a:cubicBezTo>
                    <a:pt x="2029" y="729"/>
                    <a:pt x="1829" y="529"/>
                    <a:pt x="1829" y="284"/>
                  </a:cubicBezTo>
                  <a:lnTo>
                    <a:pt x="18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312" name="Google Shape;1312;p73"/>
            <p:cNvSpPr/>
            <p:nvPr/>
          </p:nvSpPr>
          <p:spPr>
            <a:xfrm>
              <a:off x="2184400" y="4167425"/>
              <a:ext cx="302675" cy="45750"/>
            </a:xfrm>
            <a:custGeom>
              <a:avLst/>
              <a:gdLst/>
              <a:ahLst/>
              <a:cxnLst/>
              <a:rect l="l" t="t" r="r" b="b"/>
              <a:pathLst>
                <a:path w="12107" h="1830" extrusionOk="0">
                  <a:moveTo>
                    <a:pt x="446" y="1"/>
                  </a:moveTo>
                  <a:cubicBezTo>
                    <a:pt x="200" y="1"/>
                    <a:pt x="0" y="201"/>
                    <a:pt x="0" y="448"/>
                  </a:cubicBezTo>
                  <a:lnTo>
                    <a:pt x="0" y="1830"/>
                  </a:lnTo>
                  <a:lnTo>
                    <a:pt x="12106" y="1830"/>
                  </a:lnTo>
                  <a:lnTo>
                    <a:pt x="12106" y="448"/>
                  </a:lnTo>
                  <a:cubicBezTo>
                    <a:pt x="12106" y="201"/>
                    <a:pt x="11906" y="1"/>
                    <a:pt x="11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313" name="Google Shape;1313;p73"/>
            <p:cNvSpPr/>
            <p:nvPr/>
          </p:nvSpPr>
          <p:spPr>
            <a:xfrm>
              <a:off x="2304350" y="4363400"/>
              <a:ext cx="27100" cy="28775"/>
            </a:xfrm>
            <a:custGeom>
              <a:avLst/>
              <a:gdLst/>
              <a:ahLst/>
              <a:cxnLst/>
              <a:rect l="l" t="t" r="r" b="b"/>
              <a:pathLst>
                <a:path w="1084" h="1151" extrusionOk="0">
                  <a:moveTo>
                    <a:pt x="448" y="1"/>
                  </a:moveTo>
                  <a:cubicBezTo>
                    <a:pt x="200" y="1"/>
                    <a:pt x="0" y="201"/>
                    <a:pt x="0" y="448"/>
                  </a:cubicBezTo>
                  <a:lnTo>
                    <a:pt x="0" y="1151"/>
                  </a:lnTo>
                  <a:lnTo>
                    <a:pt x="1084" y="1151"/>
                  </a:lnTo>
                  <a:cubicBezTo>
                    <a:pt x="970" y="927"/>
                    <a:pt x="903" y="675"/>
                    <a:pt x="903" y="405"/>
                  </a:cubicBezTo>
                  <a:lnTo>
                    <a:pt x="9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314" name="Google Shape;1314;p73"/>
            <p:cNvSpPr/>
            <p:nvPr/>
          </p:nvSpPr>
          <p:spPr>
            <a:xfrm>
              <a:off x="2349225" y="4318650"/>
              <a:ext cx="48600" cy="22450"/>
            </a:xfrm>
            <a:custGeom>
              <a:avLst/>
              <a:gdLst/>
              <a:ahLst/>
              <a:cxnLst/>
              <a:rect l="l" t="t" r="r" b="b"/>
              <a:pathLst>
                <a:path w="1944" h="898" extrusionOk="0">
                  <a:moveTo>
                    <a:pt x="420" y="0"/>
                  </a:moveTo>
                  <a:cubicBezTo>
                    <a:pt x="189" y="0"/>
                    <a:pt x="1" y="188"/>
                    <a:pt x="1" y="421"/>
                  </a:cubicBezTo>
                  <a:lnTo>
                    <a:pt x="1" y="898"/>
                  </a:lnTo>
                  <a:lnTo>
                    <a:pt x="1496" y="898"/>
                  </a:lnTo>
                  <a:cubicBezTo>
                    <a:pt x="1744" y="898"/>
                    <a:pt x="1944" y="695"/>
                    <a:pt x="1944" y="450"/>
                  </a:cubicBezTo>
                  <a:cubicBezTo>
                    <a:pt x="1944" y="202"/>
                    <a:pt x="1744" y="0"/>
                    <a:pt x="14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1315" name="Google Shape;1315;p73"/>
          <p:cNvGrpSpPr/>
          <p:nvPr/>
        </p:nvGrpSpPr>
        <p:grpSpPr>
          <a:xfrm>
            <a:off x="3347808" y="4157956"/>
            <a:ext cx="198325" cy="381025"/>
            <a:chOff x="2872325" y="4167425"/>
            <a:chExt cx="198325" cy="381025"/>
          </a:xfrm>
        </p:grpSpPr>
        <p:sp>
          <p:nvSpPr>
            <p:cNvPr id="1316" name="Google Shape;1316;p73"/>
            <p:cNvSpPr/>
            <p:nvPr/>
          </p:nvSpPr>
          <p:spPr>
            <a:xfrm>
              <a:off x="2899900" y="4331025"/>
              <a:ext cx="142475" cy="157825"/>
            </a:xfrm>
            <a:custGeom>
              <a:avLst/>
              <a:gdLst/>
              <a:ahLst/>
              <a:cxnLst/>
              <a:rect l="l" t="t" r="r" b="b"/>
              <a:pathLst>
                <a:path w="5699" h="6313" extrusionOk="0">
                  <a:moveTo>
                    <a:pt x="3448" y="1765"/>
                  </a:moveTo>
                  <a:cubicBezTo>
                    <a:pt x="3696" y="1765"/>
                    <a:pt x="3896" y="1965"/>
                    <a:pt x="3896" y="2210"/>
                  </a:cubicBezTo>
                  <a:cubicBezTo>
                    <a:pt x="3896" y="2458"/>
                    <a:pt x="3696" y="2658"/>
                    <a:pt x="3448" y="2658"/>
                  </a:cubicBezTo>
                  <a:lnTo>
                    <a:pt x="2248" y="2658"/>
                  </a:lnTo>
                  <a:cubicBezTo>
                    <a:pt x="2003" y="2658"/>
                    <a:pt x="1803" y="2458"/>
                    <a:pt x="1803" y="2210"/>
                  </a:cubicBezTo>
                  <a:cubicBezTo>
                    <a:pt x="1803" y="1965"/>
                    <a:pt x="2003" y="1765"/>
                    <a:pt x="2248" y="1765"/>
                  </a:cubicBezTo>
                  <a:close/>
                  <a:moveTo>
                    <a:pt x="3150" y="3553"/>
                  </a:moveTo>
                  <a:cubicBezTo>
                    <a:pt x="3398" y="3553"/>
                    <a:pt x="3598" y="3753"/>
                    <a:pt x="3598" y="3998"/>
                  </a:cubicBezTo>
                  <a:cubicBezTo>
                    <a:pt x="3598" y="4246"/>
                    <a:pt x="3398" y="4446"/>
                    <a:pt x="3150" y="4446"/>
                  </a:cubicBezTo>
                  <a:lnTo>
                    <a:pt x="2546" y="4446"/>
                  </a:lnTo>
                  <a:cubicBezTo>
                    <a:pt x="2300" y="4446"/>
                    <a:pt x="2100" y="4246"/>
                    <a:pt x="2100" y="3998"/>
                  </a:cubicBezTo>
                  <a:cubicBezTo>
                    <a:pt x="2100" y="3753"/>
                    <a:pt x="2300" y="3553"/>
                    <a:pt x="2546" y="3553"/>
                  </a:cubicBezTo>
                  <a:close/>
                  <a:moveTo>
                    <a:pt x="1986" y="0"/>
                  </a:moveTo>
                  <a:cubicBezTo>
                    <a:pt x="1753" y="860"/>
                    <a:pt x="961" y="1496"/>
                    <a:pt x="31" y="1496"/>
                  </a:cubicBezTo>
                  <a:cubicBezTo>
                    <a:pt x="21" y="1496"/>
                    <a:pt x="10" y="1496"/>
                    <a:pt x="0" y="1496"/>
                  </a:cubicBezTo>
                  <a:lnTo>
                    <a:pt x="0" y="6313"/>
                  </a:lnTo>
                  <a:lnTo>
                    <a:pt x="3672" y="6313"/>
                  </a:lnTo>
                  <a:cubicBezTo>
                    <a:pt x="3681" y="5925"/>
                    <a:pt x="3831" y="5472"/>
                    <a:pt x="4181" y="4767"/>
                  </a:cubicBezTo>
                  <a:cubicBezTo>
                    <a:pt x="4381" y="4367"/>
                    <a:pt x="4574" y="4027"/>
                    <a:pt x="4596" y="3991"/>
                  </a:cubicBezTo>
                  <a:cubicBezTo>
                    <a:pt x="4822" y="3598"/>
                    <a:pt x="5243" y="3353"/>
                    <a:pt x="5698" y="3353"/>
                  </a:cubicBezTo>
                  <a:lnTo>
                    <a:pt x="569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317" name="Google Shape;1317;p73"/>
            <p:cNvSpPr/>
            <p:nvPr/>
          </p:nvSpPr>
          <p:spPr>
            <a:xfrm>
              <a:off x="2877575" y="4167425"/>
              <a:ext cx="52100" cy="59625"/>
            </a:xfrm>
            <a:custGeom>
              <a:avLst/>
              <a:gdLst/>
              <a:ahLst/>
              <a:cxnLst/>
              <a:rect l="l" t="t" r="r" b="b"/>
              <a:pathLst>
                <a:path w="2084" h="2385" extrusionOk="0">
                  <a:moveTo>
                    <a:pt x="445" y="1"/>
                  </a:moveTo>
                  <a:cubicBezTo>
                    <a:pt x="200" y="1"/>
                    <a:pt x="0" y="201"/>
                    <a:pt x="0" y="448"/>
                  </a:cubicBezTo>
                  <a:lnTo>
                    <a:pt x="0" y="1937"/>
                  </a:lnTo>
                  <a:cubicBezTo>
                    <a:pt x="0" y="2184"/>
                    <a:pt x="200" y="2384"/>
                    <a:pt x="445" y="2384"/>
                  </a:cubicBezTo>
                  <a:lnTo>
                    <a:pt x="2084" y="2384"/>
                  </a:lnTo>
                  <a:lnTo>
                    <a:pt x="208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318" name="Google Shape;1318;p73"/>
            <p:cNvSpPr/>
            <p:nvPr/>
          </p:nvSpPr>
          <p:spPr>
            <a:xfrm>
              <a:off x="3012575" y="4167425"/>
              <a:ext cx="52125" cy="59625"/>
            </a:xfrm>
            <a:custGeom>
              <a:avLst/>
              <a:gdLst/>
              <a:ahLst/>
              <a:cxnLst/>
              <a:rect l="l" t="t" r="r" b="b"/>
              <a:pathLst>
                <a:path w="2085" h="2385" extrusionOk="0">
                  <a:moveTo>
                    <a:pt x="1" y="1"/>
                  </a:moveTo>
                  <a:lnTo>
                    <a:pt x="1" y="2384"/>
                  </a:lnTo>
                  <a:lnTo>
                    <a:pt x="1639" y="2384"/>
                  </a:lnTo>
                  <a:cubicBezTo>
                    <a:pt x="1884" y="2384"/>
                    <a:pt x="2084" y="2184"/>
                    <a:pt x="2084" y="1937"/>
                  </a:cubicBezTo>
                  <a:lnTo>
                    <a:pt x="2084" y="448"/>
                  </a:lnTo>
                  <a:cubicBezTo>
                    <a:pt x="2084" y="201"/>
                    <a:pt x="1884" y="1"/>
                    <a:pt x="1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319" name="Google Shape;1319;p73"/>
            <p:cNvSpPr/>
            <p:nvPr/>
          </p:nvSpPr>
          <p:spPr>
            <a:xfrm>
              <a:off x="2951975" y="4167425"/>
              <a:ext cx="38300" cy="59625"/>
            </a:xfrm>
            <a:custGeom>
              <a:avLst/>
              <a:gdLst/>
              <a:ahLst/>
              <a:cxnLst/>
              <a:rect l="l" t="t" r="r" b="b"/>
              <a:pathLst>
                <a:path w="1532" h="2385" extrusionOk="0">
                  <a:moveTo>
                    <a:pt x="1" y="1"/>
                  </a:moveTo>
                  <a:lnTo>
                    <a:pt x="1" y="2384"/>
                  </a:lnTo>
                  <a:lnTo>
                    <a:pt x="1532" y="2384"/>
                  </a:lnTo>
                  <a:lnTo>
                    <a:pt x="15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320" name="Google Shape;1320;p73"/>
            <p:cNvSpPr/>
            <p:nvPr/>
          </p:nvSpPr>
          <p:spPr>
            <a:xfrm>
              <a:off x="2872325" y="4265125"/>
              <a:ext cx="56650" cy="80975"/>
            </a:xfrm>
            <a:custGeom>
              <a:avLst/>
              <a:gdLst/>
              <a:ahLst/>
              <a:cxnLst/>
              <a:rect l="l" t="t" r="r" b="b"/>
              <a:pathLst>
                <a:path w="2266" h="3239" extrusionOk="0">
                  <a:moveTo>
                    <a:pt x="1134" y="0"/>
                  </a:moveTo>
                  <a:cubicBezTo>
                    <a:pt x="998" y="0"/>
                    <a:pt x="872" y="72"/>
                    <a:pt x="805" y="188"/>
                  </a:cubicBezTo>
                  <a:cubicBezTo>
                    <a:pt x="798" y="203"/>
                    <a:pt x="610" y="531"/>
                    <a:pt x="417" y="917"/>
                  </a:cubicBezTo>
                  <a:cubicBezTo>
                    <a:pt x="48" y="1660"/>
                    <a:pt x="1" y="1943"/>
                    <a:pt x="1" y="2105"/>
                  </a:cubicBezTo>
                  <a:cubicBezTo>
                    <a:pt x="1" y="2729"/>
                    <a:pt x="508" y="3239"/>
                    <a:pt x="1134" y="3239"/>
                  </a:cubicBezTo>
                  <a:cubicBezTo>
                    <a:pt x="1758" y="3239"/>
                    <a:pt x="2265" y="2729"/>
                    <a:pt x="2265" y="2105"/>
                  </a:cubicBezTo>
                  <a:cubicBezTo>
                    <a:pt x="2265" y="1943"/>
                    <a:pt x="2217" y="1660"/>
                    <a:pt x="1848" y="917"/>
                  </a:cubicBezTo>
                  <a:cubicBezTo>
                    <a:pt x="1658" y="531"/>
                    <a:pt x="1467" y="203"/>
                    <a:pt x="1460" y="188"/>
                  </a:cubicBezTo>
                  <a:cubicBezTo>
                    <a:pt x="1394" y="72"/>
                    <a:pt x="1267" y="0"/>
                    <a:pt x="11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321" name="Google Shape;1321;p73"/>
            <p:cNvSpPr/>
            <p:nvPr/>
          </p:nvSpPr>
          <p:spPr>
            <a:xfrm>
              <a:off x="2903700" y="4511150"/>
              <a:ext cx="117050" cy="37300"/>
            </a:xfrm>
            <a:custGeom>
              <a:avLst/>
              <a:gdLst/>
              <a:ahLst/>
              <a:cxnLst/>
              <a:rect l="l" t="t" r="r" b="b"/>
              <a:pathLst>
                <a:path w="4682" h="1492" extrusionOk="0">
                  <a:moveTo>
                    <a:pt x="0" y="1"/>
                  </a:moveTo>
                  <a:cubicBezTo>
                    <a:pt x="336" y="872"/>
                    <a:pt x="1179" y="1491"/>
                    <a:pt x="2167" y="1491"/>
                  </a:cubicBezTo>
                  <a:lnTo>
                    <a:pt x="3227" y="1491"/>
                  </a:lnTo>
                  <a:cubicBezTo>
                    <a:pt x="3770" y="1491"/>
                    <a:pt x="4277" y="1303"/>
                    <a:pt x="4682" y="979"/>
                  </a:cubicBezTo>
                  <a:cubicBezTo>
                    <a:pt x="4253" y="777"/>
                    <a:pt x="3908" y="429"/>
                    <a:pt x="37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322" name="Google Shape;1322;p73"/>
            <p:cNvSpPr/>
            <p:nvPr/>
          </p:nvSpPr>
          <p:spPr>
            <a:xfrm>
              <a:off x="2919950" y="4249350"/>
              <a:ext cx="122425" cy="23350"/>
            </a:xfrm>
            <a:custGeom>
              <a:avLst/>
              <a:gdLst/>
              <a:ahLst/>
              <a:cxnLst/>
              <a:rect l="l" t="t" r="r" b="b"/>
              <a:pathLst>
                <a:path w="4897" h="934" extrusionOk="0">
                  <a:moveTo>
                    <a:pt x="1" y="0"/>
                  </a:moveTo>
                  <a:cubicBezTo>
                    <a:pt x="131" y="100"/>
                    <a:pt x="243" y="227"/>
                    <a:pt x="329" y="374"/>
                  </a:cubicBezTo>
                  <a:cubicBezTo>
                    <a:pt x="339" y="391"/>
                    <a:pt x="389" y="479"/>
                    <a:pt x="460" y="608"/>
                  </a:cubicBezTo>
                  <a:cubicBezTo>
                    <a:pt x="740" y="790"/>
                    <a:pt x="919" y="916"/>
                    <a:pt x="1145" y="916"/>
                  </a:cubicBezTo>
                  <a:cubicBezTo>
                    <a:pt x="1267" y="916"/>
                    <a:pt x="1404" y="880"/>
                    <a:pt x="1577" y="796"/>
                  </a:cubicBezTo>
                  <a:cubicBezTo>
                    <a:pt x="1896" y="681"/>
                    <a:pt x="2291" y="536"/>
                    <a:pt x="2710" y="491"/>
                  </a:cubicBezTo>
                  <a:cubicBezTo>
                    <a:pt x="2773" y="484"/>
                    <a:pt x="2836" y="481"/>
                    <a:pt x="2898" y="481"/>
                  </a:cubicBezTo>
                  <a:cubicBezTo>
                    <a:pt x="3364" y="481"/>
                    <a:pt x="3794" y="664"/>
                    <a:pt x="4118" y="803"/>
                  </a:cubicBezTo>
                  <a:cubicBezTo>
                    <a:pt x="4338" y="918"/>
                    <a:pt x="4494" y="933"/>
                    <a:pt x="4679" y="933"/>
                  </a:cubicBezTo>
                  <a:cubicBezTo>
                    <a:pt x="4746" y="933"/>
                    <a:pt x="4817" y="931"/>
                    <a:pt x="4896" y="931"/>
                  </a:cubicBezTo>
                  <a:lnTo>
                    <a:pt x="489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323" name="Google Shape;1323;p73"/>
            <p:cNvSpPr/>
            <p:nvPr/>
          </p:nvSpPr>
          <p:spPr>
            <a:xfrm>
              <a:off x="2946025" y="4283650"/>
              <a:ext cx="96350" cy="25075"/>
            </a:xfrm>
            <a:custGeom>
              <a:avLst/>
              <a:gdLst/>
              <a:ahLst/>
              <a:cxnLst/>
              <a:rect l="l" t="t" r="r" b="b"/>
              <a:pathLst>
                <a:path w="3854" h="1003" extrusionOk="0">
                  <a:moveTo>
                    <a:pt x="1852" y="0"/>
                  </a:moveTo>
                  <a:cubicBezTo>
                    <a:pt x="1823" y="0"/>
                    <a:pt x="1794" y="2"/>
                    <a:pt x="1765" y="5"/>
                  </a:cubicBezTo>
                  <a:cubicBezTo>
                    <a:pt x="1453" y="40"/>
                    <a:pt x="1127" y="159"/>
                    <a:pt x="839" y="262"/>
                  </a:cubicBezTo>
                  <a:cubicBezTo>
                    <a:pt x="539" y="371"/>
                    <a:pt x="333" y="452"/>
                    <a:pt x="98" y="452"/>
                  </a:cubicBezTo>
                  <a:cubicBezTo>
                    <a:pt x="66" y="452"/>
                    <a:pt x="34" y="451"/>
                    <a:pt x="0" y="448"/>
                  </a:cubicBezTo>
                  <a:lnTo>
                    <a:pt x="0" y="448"/>
                  </a:lnTo>
                  <a:cubicBezTo>
                    <a:pt x="84" y="655"/>
                    <a:pt x="139" y="836"/>
                    <a:pt x="172" y="1002"/>
                  </a:cubicBezTo>
                  <a:lnTo>
                    <a:pt x="3853" y="1002"/>
                  </a:lnTo>
                  <a:lnTo>
                    <a:pt x="3853" y="452"/>
                  </a:lnTo>
                  <a:cubicBezTo>
                    <a:pt x="3783" y="455"/>
                    <a:pt x="3715" y="457"/>
                    <a:pt x="3647" y="457"/>
                  </a:cubicBezTo>
                  <a:cubicBezTo>
                    <a:pt x="3335" y="457"/>
                    <a:pt x="3043" y="417"/>
                    <a:pt x="2725" y="252"/>
                  </a:cubicBezTo>
                  <a:cubicBezTo>
                    <a:pt x="2459" y="138"/>
                    <a:pt x="2137" y="0"/>
                    <a:pt x="18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324" name="Google Shape;1324;p73"/>
            <p:cNvSpPr/>
            <p:nvPr/>
          </p:nvSpPr>
          <p:spPr>
            <a:xfrm>
              <a:off x="3014000" y="4437150"/>
              <a:ext cx="56650" cy="81050"/>
            </a:xfrm>
            <a:custGeom>
              <a:avLst/>
              <a:gdLst/>
              <a:ahLst/>
              <a:cxnLst/>
              <a:rect l="l" t="t" r="r" b="b"/>
              <a:pathLst>
                <a:path w="2266" h="3242" extrusionOk="0">
                  <a:moveTo>
                    <a:pt x="1134" y="1"/>
                  </a:moveTo>
                  <a:cubicBezTo>
                    <a:pt x="999" y="1"/>
                    <a:pt x="875" y="75"/>
                    <a:pt x="806" y="191"/>
                  </a:cubicBezTo>
                  <a:cubicBezTo>
                    <a:pt x="799" y="206"/>
                    <a:pt x="610" y="534"/>
                    <a:pt x="418" y="920"/>
                  </a:cubicBezTo>
                  <a:cubicBezTo>
                    <a:pt x="48" y="1663"/>
                    <a:pt x="1" y="1946"/>
                    <a:pt x="1" y="2108"/>
                  </a:cubicBezTo>
                  <a:cubicBezTo>
                    <a:pt x="1" y="2732"/>
                    <a:pt x="508" y="3242"/>
                    <a:pt x="1134" y="3242"/>
                  </a:cubicBezTo>
                  <a:cubicBezTo>
                    <a:pt x="1758" y="3242"/>
                    <a:pt x="2265" y="2732"/>
                    <a:pt x="2265" y="2108"/>
                  </a:cubicBezTo>
                  <a:cubicBezTo>
                    <a:pt x="2265" y="1946"/>
                    <a:pt x="2218" y="1663"/>
                    <a:pt x="1849" y="920"/>
                  </a:cubicBezTo>
                  <a:cubicBezTo>
                    <a:pt x="1658" y="534"/>
                    <a:pt x="1468" y="206"/>
                    <a:pt x="1461" y="191"/>
                  </a:cubicBezTo>
                  <a:cubicBezTo>
                    <a:pt x="1394" y="75"/>
                    <a:pt x="1268" y="1"/>
                    <a:pt x="11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1325" name="Google Shape;1325;p73"/>
          <p:cNvGrpSpPr/>
          <p:nvPr/>
        </p:nvGrpSpPr>
        <p:grpSpPr>
          <a:xfrm>
            <a:off x="4048876" y="4157956"/>
            <a:ext cx="332675" cy="381025"/>
            <a:chOff x="3423050" y="4167425"/>
            <a:chExt cx="332675" cy="381025"/>
          </a:xfrm>
        </p:grpSpPr>
        <p:sp>
          <p:nvSpPr>
            <p:cNvPr id="1326" name="Google Shape;1326;p73"/>
            <p:cNvSpPr/>
            <p:nvPr/>
          </p:nvSpPr>
          <p:spPr>
            <a:xfrm>
              <a:off x="3498000" y="4404300"/>
              <a:ext cx="32625" cy="52350"/>
            </a:xfrm>
            <a:custGeom>
              <a:avLst/>
              <a:gdLst/>
              <a:ahLst/>
              <a:cxnLst/>
              <a:rect l="l" t="t" r="r" b="b"/>
              <a:pathLst>
                <a:path w="1305" h="2094" extrusionOk="0">
                  <a:moveTo>
                    <a:pt x="0" y="1"/>
                  </a:moveTo>
                  <a:lnTo>
                    <a:pt x="0" y="2094"/>
                  </a:lnTo>
                  <a:lnTo>
                    <a:pt x="588" y="2094"/>
                  </a:lnTo>
                  <a:cubicBezTo>
                    <a:pt x="984" y="2094"/>
                    <a:pt x="1305" y="1772"/>
                    <a:pt x="1305" y="1379"/>
                  </a:cubicBezTo>
                  <a:lnTo>
                    <a:pt x="13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327" name="Google Shape;1327;p73"/>
            <p:cNvSpPr/>
            <p:nvPr/>
          </p:nvSpPr>
          <p:spPr>
            <a:xfrm>
              <a:off x="3600550" y="4167500"/>
              <a:ext cx="155175" cy="380950"/>
            </a:xfrm>
            <a:custGeom>
              <a:avLst/>
              <a:gdLst/>
              <a:ahLst/>
              <a:cxnLst/>
              <a:rect l="l" t="t" r="r" b="b"/>
              <a:pathLst>
                <a:path w="6207" h="15238" extrusionOk="0">
                  <a:moveTo>
                    <a:pt x="2096" y="0"/>
                  </a:moveTo>
                  <a:lnTo>
                    <a:pt x="2094" y="5"/>
                  </a:lnTo>
                  <a:lnTo>
                    <a:pt x="3375" y="3451"/>
                  </a:lnTo>
                  <a:cubicBezTo>
                    <a:pt x="3444" y="3639"/>
                    <a:pt x="3380" y="3851"/>
                    <a:pt x="3218" y="3970"/>
                  </a:cubicBezTo>
                  <a:lnTo>
                    <a:pt x="2358" y="4589"/>
                  </a:lnTo>
                  <a:lnTo>
                    <a:pt x="2780" y="5375"/>
                  </a:lnTo>
                  <a:cubicBezTo>
                    <a:pt x="2885" y="5572"/>
                    <a:pt x="2827" y="5817"/>
                    <a:pt x="2646" y="5948"/>
                  </a:cubicBezTo>
                  <a:lnTo>
                    <a:pt x="1" y="7846"/>
                  </a:lnTo>
                  <a:lnTo>
                    <a:pt x="1" y="15237"/>
                  </a:lnTo>
                  <a:lnTo>
                    <a:pt x="2763" y="15237"/>
                  </a:lnTo>
                  <a:cubicBezTo>
                    <a:pt x="3008" y="15237"/>
                    <a:pt x="3208" y="15037"/>
                    <a:pt x="3208" y="14792"/>
                  </a:cubicBezTo>
                  <a:lnTo>
                    <a:pt x="3208" y="12459"/>
                  </a:lnTo>
                  <a:lnTo>
                    <a:pt x="2620" y="12459"/>
                  </a:lnTo>
                  <a:cubicBezTo>
                    <a:pt x="1732" y="12459"/>
                    <a:pt x="1013" y="11739"/>
                    <a:pt x="1013" y="10851"/>
                  </a:cubicBezTo>
                  <a:lnTo>
                    <a:pt x="1013" y="9027"/>
                  </a:lnTo>
                  <a:cubicBezTo>
                    <a:pt x="1013" y="8780"/>
                    <a:pt x="1213" y="8580"/>
                    <a:pt x="1458" y="8580"/>
                  </a:cubicBezTo>
                  <a:lnTo>
                    <a:pt x="3208" y="8580"/>
                  </a:lnTo>
                  <a:lnTo>
                    <a:pt x="3208" y="7520"/>
                  </a:lnTo>
                  <a:cubicBezTo>
                    <a:pt x="3208" y="7279"/>
                    <a:pt x="3394" y="7072"/>
                    <a:pt x="3635" y="7060"/>
                  </a:cubicBezTo>
                  <a:cubicBezTo>
                    <a:pt x="3642" y="7060"/>
                    <a:pt x="3649" y="7060"/>
                    <a:pt x="3656" y="7060"/>
                  </a:cubicBezTo>
                  <a:cubicBezTo>
                    <a:pt x="3901" y="7060"/>
                    <a:pt x="4101" y="7260"/>
                    <a:pt x="4101" y="7506"/>
                  </a:cubicBezTo>
                  <a:lnTo>
                    <a:pt x="4101" y="7961"/>
                  </a:lnTo>
                  <a:lnTo>
                    <a:pt x="6187" y="7961"/>
                  </a:lnTo>
                  <a:lnTo>
                    <a:pt x="6187" y="4255"/>
                  </a:lnTo>
                  <a:cubicBezTo>
                    <a:pt x="6206" y="3160"/>
                    <a:pt x="5749" y="2065"/>
                    <a:pt x="4935" y="1250"/>
                  </a:cubicBezTo>
                  <a:cubicBezTo>
                    <a:pt x="4159" y="474"/>
                    <a:pt x="3135" y="26"/>
                    <a:pt x="20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328" name="Google Shape;1328;p73"/>
            <p:cNvSpPr/>
            <p:nvPr/>
          </p:nvSpPr>
          <p:spPr>
            <a:xfrm>
              <a:off x="3548950" y="4167425"/>
              <a:ext cx="80875" cy="148150"/>
            </a:xfrm>
            <a:custGeom>
              <a:avLst/>
              <a:gdLst/>
              <a:ahLst/>
              <a:cxnLst/>
              <a:rect l="l" t="t" r="r" b="b"/>
              <a:pathLst>
                <a:path w="3235" h="5926" extrusionOk="0">
                  <a:moveTo>
                    <a:pt x="0" y="1"/>
                  </a:moveTo>
                  <a:lnTo>
                    <a:pt x="1617" y="5925"/>
                  </a:lnTo>
                  <a:lnTo>
                    <a:pt x="3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329" name="Google Shape;1329;p73"/>
            <p:cNvSpPr/>
            <p:nvPr/>
          </p:nvSpPr>
          <p:spPr>
            <a:xfrm>
              <a:off x="3423575" y="4388825"/>
              <a:ext cx="52125" cy="44675"/>
            </a:xfrm>
            <a:custGeom>
              <a:avLst/>
              <a:gdLst/>
              <a:ahLst/>
              <a:cxnLst/>
              <a:rect l="l" t="t" r="r" b="b"/>
              <a:pathLst>
                <a:path w="2085" h="1787" extrusionOk="0">
                  <a:moveTo>
                    <a:pt x="1" y="0"/>
                  </a:moveTo>
                  <a:lnTo>
                    <a:pt x="1" y="1339"/>
                  </a:lnTo>
                  <a:cubicBezTo>
                    <a:pt x="1" y="1586"/>
                    <a:pt x="201" y="1786"/>
                    <a:pt x="446" y="1786"/>
                  </a:cubicBezTo>
                  <a:lnTo>
                    <a:pt x="2084" y="1786"/>
                  </a:lnTo>
                  <a:lnTo>
                    <a:pt x="208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330" name="Google Shape;1330;p73"/>
            <p:cNvSpPr/>
            <p:nvPr/>
          </p:nvSpPr>
          <p:spPr>
            <a:xfrm>
              <a:off x="3517750" y="4204575"/>
              <a:ext cx="52600" cy="126000"/>
            </a:xfrm>
            <a:custGeom>
              <a:avLst/>
              <a:gdLst/>
              <a:ahLst/>
              <a:cxnLst/>
              <a:rect l="l" t="t" r="r" b="b"/>
              <a:pathLst>
                <a:path w="2104" h="5040" extrusionOk="0">
                  <a:moveTo>
                    <a:pt x="727" y="1"/>
                  </a:moveTo>
                  <a:lnTo>
                    <a:pt x="1" y="1960"/>
                  </a:lnTo>
                  <a:lnTo>
                    <a:pt x="898" y="2610"/>
                  </a:lnTo>
                  <a:cubicBezTo>
                    <a:pt x="1079" y="2741"/>
                    <a:pt x="1136" y="2984"/>
                    <a:pt x="1032" y="3182"/>
                  </a:cubicBezTo>
                  <a:lnTo>
                    <a:pt x="613" y="3968"/>
                  </a:lnTo>
                  <a:lnTo>
                    <a:pt x="2103" y="5039"/>
                  </a:lnTo>
                  <a:lnTo>
                    <a:pt x="7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331" name="Google Shape;1331;p73"/>
            <p:cNvSpPr/>
            <p:nvPr/>
          </p:nvSpPr>
          <p:spPr>
            <a:xfrm>
              <a:off x="3703075" y="4388825"/>
              <a:ext cx="52175" cy="44675"/>
            </a:xfrm>
            <a:custGeom>
              <a:avLst/>
              <a:gdLst/>
              <a:ahLst/>
              <a:cxnLst/>
              <a:rect l="l" t="t" r="r" b="b"/>
              <a:pathLst>
                <a:path w="2087" h="1787" extrusionOk="0">
                  <a:moveTo>
                    <a:pt x="0" y="0"/>
                  </a:moveTo>
                  <a:lnTo>
                    <a:pt x="0" y="1786"/>
                  </a:lnTo>
                  <a:lnTo>
                    <a:pt x="1639" y="1786"/>
                  </a:lnTo>
                  <a:cubicBezTo>
                    <a:pt x="1886" y="1786"/>
                    <a:pt x="2086" y="1586"/>
                    <a:pt x="2086" y="1339"/>
                  </a:cubicBezTo>
                  <a:lnTo>
                    <a:pt x="208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332" name="Google Shape;1332;p73"/>
            <p:cNvSpPr/>
            <p:nvPr/>
          </p:nvSpPr>
          <p:spPr>
            <a:xfrm>
              <a:off x="3608425" y="4204575"/>
              <a:ext cx="52575" cy="126000"/>
            </a:xfrm>
            <a:custGeom>
              <a:avLst/>
              <a:gdLst/>
              <a:ahLst/>
              <a:cxnLst/>
              <a:rect l="l" t="t" r="r" b="b"/>
              <a:pathLst>
                <a:path w="2103" h="5040" extrusionOk="0">
                  <a:moveTo>
                    <a:pt x="1377" y="1"/>
                  </a:moveTo>
                  <a:lnTo>
                    <a:pt x="0" y="5039"/>
                  </a:lnTo>
                  <a:lnTo>
                    <a:pt x="1493" y="3968"/>
                  </a:lnTo>
                  <a:lnTo>
                    <a:pt x="1072" y="3182"/>
                  </a:lnTo>
                  <a:cubicBezTo>
                    <a:pt x="967" y="2984"/>
                    <a:pt x="1024" y="2741"/>
                    <a:pt x="1205" y="2610"/>
                  </a:cubicBezTo>
                  <a:lnTo>
                    <a:pt x="2103" y="1960"/>
                  </a:lnTo>
                  <a:lnTo>
                    <a:pt x="13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333" name="Google Shape;1333;p73"/>
            <p:cNvSpPr/>
            <p:nvPr/>
          </p:nvSpPr>
          <p:spPr>
            <a:xfrm>
              <a:off x="3648175" y="4404300"/>
              <a:ext cx="32600" cy="52350"/>
            </a:xfrm>
            <a:custGeom>
              <a:avLst/>
              <a:gdLst/>
              <a:ahLst/>
              <a:cxnLst/>
              <a:rect l="l" t="t" r="r" b="b"/>
              <a:pathLst>
                <a:path w="1304" h="2094" extrusionOk="0">
                  <a:moveTo>
                    <a:pt x="1" y="1"/>
                  </a:moveTo>
                  <a:lnTo>
                    <a:pt x="1" y="1379"/>
                  </a:lnTo>
                  <a:cubicBezTo>
                    <a:pt x="1" y="1772"/>
                    <a:pt x="320" y="2094"/>
                    <a:pt x="715" y="2094"/>
                  </a:cubicBezTo>
                  <a:lnTo>
                    <a:pt x="1303" y="2094"/>
                  </a:lnTo>
                  <a:lnTo>
                    <a:pt x="13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334" name="Google Shape;1334;p73"/>
            <p:cNvSpPr/>
            <p:nvPr/>
          </p:nvSpPr>
          <p:spPr>
            <a:xfrm>
              <a:off x="3423050" y="4167500"/>
              <a:ext cx="155200" cy="380950"/>
            </a:xfrm>
            <a:custGeom>
              <a:avLst/>
              <a:gdLst/>
              <a:ahLst/>
              <a:cxnLst/>
              <a:rect l="l" t="t" r="r" b="b"/>
              <a:pathLst>
                <a:path w="6208" h="15238" extrusionOk="0">
                  <a:moveTo>
                    <a:pt x="4110" y="0"/>
                  </a:moveTo>
                  <a:cubicBezTo>
                    <a:pt x="3072" y="26"/>
                    <a:pt x="2048" y="476"/>
                    <a:pt x="1272" y="1250"/>
                  </a:cubicBezTo>
                  <a:cubicBezTo>
                    <a:pt x="457" y="2065"/>
                    <a:pt x="0" y="3160"/>
                    <a:pt x="22" y="4255"/>
                  </a:cubicBezTo>
                  <a:lnTo>
                    <a:pt x="22" y="7961"/>
                  </a:lnTo>
                  <a:lnTo>
                    <a:pt x="2105" y="7961"/>
                  </a:lnTo>
                  <a:lnTo>
                    <a:pt x="2105" y="7520"/>
                  </a:lnTo>
                  <a:cubicBezTo>
                    <a:pt x="2105" y="7279"/>
                    <a:pt x="2291" y="7072"/>
                    <a:pt x="2531" y="7060"/>
                  </a:cubicBezTo>
                  <a:cubicBezTo>
                    <a:pt x="2538" y="7060"/>
                    <a:pt x="2545" y="7060"/>
                    <a:pt x="2552" y="7060"/>
                  </a:cubicBezTo>
                  <a:cubicBezTo>
                    <a:pt x="2798" y="7060"/>
                    <a:pt x="2998" y="7260"/>
                    <a:pt x="2998" y="7506"/>
                  </a:cubicBezTo>
                  <a:lnTo>
                    <a:pt x="2998" y="8580"/>
                  </a:lnTo>
                  <a:lnTo>
                    <a:pt x="4748" y="8580"/>
                  </a:lnTo>
                  <a:cubicBezTo>
                    <a:pt x="4996" y="8580"/>
                    <a:pt x="5196" y="8780"/>
                    <a:pt x="5196" y="9027"/>
                  </a:cubicBezTo>
                  <a:lnTo>
                    <a:pt x="5196" y="10851"/>
                  </a:lnTo>
                  <a:cubicBezTo>
                    <a:pt x="5196" y="11739"/>
                    <a:pt x="4474" y="12459"/>
                    <a:pt x="3586" y="12459"/>
                  </a:cubicBezTo>
                  <a:lnTo>
                    <a:pt x="2998" y="12459"/>
                  </a:lnTo>
                  <a:lnTo>
                    <a:pt x="2998" y="14792"/>
                  </a:lnTo>
                  <a:cubicBezTo>
                    <a:pt x="2998" y="15037"/>
                    <a:pt x="3198" y="15237"/>
                    <a:pt x="3446" y="15237"/>
                  </a:cubicBezTo>
                  <a:lnTo>
                    <a:pt x="6208" y="15237"/>
                  </a:lnTo>
                  <a:lnTo>
                    <a:pt x="6208" y="7846"/>
                  </a:lnTo>
                  <a:lnTo>
                    <a:pt x="3562" y="5948"/>
                  </a:lnTo>
                  <a:cubicBezTo>
                    <a:pt x="3379" y="5817"/>
                    <a:pt x="3322" y="5572"/>
                    <a:pt x="3429" y="5375"/>
                  </a:cubicBezTo>
                  <a:lnTo>
                    <a:pt x="3848" y="4589"/>
                  </a:lnTo>
                  <a:lnTo>
                    <a:pt x="2991" y="3970"/>
                  </a:lnTo>
                  <a:cubicBezTo>
                    <a:pt x="2827" y="3851"/>
                    <a:pt x="2762" y="3639"/>
                    <a:pt x="2834" y="3451"/>
                  </a:cubicBezTo>
                  <a:lnTo>
                    <a:pt x="4112" y="5"/>
                  </a:lnTo>
                  <a:lnTo>
                    <a:pt x="41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1335" name="Google Shape;1335;p73"/>
          <p:cNvGrpSpPr/>
          <p:nvPr/>
        </p:nvGrpSpPr>
        <p:grpSpPr>
          <a:xfrm>
            <a:off x="4738172" y="4158019"/>
            <a:ext cx="390825" cy="380900"/>
            <a:chOff x="4179800" y="4139150"/>
            <a:chExt cx="390825" cy="380900"/>
          </a:xfrm>
        </p:grpSpPr>
        <p:sp>
          <p:nvSpPr>
            <p:cNvPr id="1336" name="Google Shape;1336;p73"/>
            <p:cNvSpPr/>
            <p:nvPr/>
          </p:nvSpPr>
          <p:spPr>
            <a:xfrm>
              <a:off x="4295400" y="4265250"/>
              <a:ext cx="152000" cy="130625"/>
            </a:xfrm>
            <a:custGeom>
              <a:avLst/>
              <a:gdLst/>
              <a:ahLst/>
              <a:cxnLst/>
              <a:rect l="l" t="t" r="r" b="b"/>
              <a:pathLst>
                <a:path w="6080" h="5225" extrusionOk="0">
                  <a:moveTo>
                    <a:pt x="2268" y="2234"/>
                  </a:moveTo>
                  <a:cubicBezTo>
                    <a:pt x="2415" y="2234"/>
                    <a:pt x="2558" y="2306"/>
                    <a:pt x="2644" y="2438"/>
                  </a:cubicBezTo>
                  <a:cubicBezTo>
                    <a:pt x="2713" y="2549"/>
                    <a:pt x="2871" y="2620"/>
                    <a:pt x="3048" y="2620"/>
                  </a:cubicBezTo>
                  <a:cubicBezTo>
                    <a:pt x="3053" y="2620"/>
                    <a:pt x="3059" y="2620"/>
                    <a:pt x="3065" y="2619"/>
                  </a:cubicBezTo>
                  <a:cubicBezTo>
                    <a:pt x="3194" y="2617"/>
                    <a:pt x="3356" y="2574"/>
                    <a:pt x="3425" y="2455"/>
                  </a:cubicBezTo>
                  <a:cubicBezTo>
                    <a:pt x="3507" y="2314"/>
                    <a:pt x="3657" y="2235"/>
                    <a:pt x="3810" y="2235"/>
                  </a:cubicBezTo>
                  <a:cubicBezTo>
                    <a:pt x="3886" y="2235"/>
                    <a:pt x="3964" y="2254"/>
                    <a:pt x="4034" y="2296"/>
                  </a:cubicBezTo>
                  <a:cubicBezTo>
                    <a:pt x="4248" y="2419"/>
                    <a:pt x="4320" y="2693"/>
                    <a:pt x="4196" y="2905"/>
                  </a:cubicBezTo>
                  <a:cubicBezTo>
                    <a:pt x="3979" y="3277"/>
                    <a:pt x="3565" y="3503"/>
                    <a:pt x="3084" y="3512"/>
                  </a:cubicBezTo>
                  <a:cubicBezTo>
                    <a:pt x="3072" y="3515"/>
                    <a:pt x="3063" y="3515"/>
                    <a:pt x="3051" y="3515"/>
                  </a:cubicBezTo>
                  <a:cubicBezTo>
                    <a:pt x="2570" y="3515"/>
                    <a:pt x="2127" y="3289"/>
                    <a:pt x="1891" y="2922"/>
                  </a:cubicBezTo>
                  <a:cubicBezTo>
                    <a:pt x="1758" y="2715"/>
                    <a:pt x="1820" y="2438"/>
                    <a:pt x="2027" y="2305"/>
                  </a:cubicBezTo>
                  <a:cubicBezTo>
                    <a:pt x="2102" y="2257"/>
                    <a:pt x="2185" y="2234"/>
                    <a:pt x="2268" y="2234"/>
                  </a:cubicBezTo>
                  <a:close/>
                  <a:moveTo>
                    <a:pt x="3039" y="0"/>
                  </a:moveTo>
                  <a:cubicBezTo>
                    <a:pt x="1362" y="0"/>
                    <a:pt x="0" y="1172"/>
                    <a:pt x="0" y="2612"/>
                  </a:cubicBezTo>
                  <a:cubicBezTo>
                    <a:pt x="0" y="4053"/>
                    <a:pt x="1362" y="5224"/>
                    <a:pt x="3039" y="5224"/>
                  </a:cubicBezTo>
                  <a:cubicBezTo>
                    <a:pt x="4715" y="5224"/>
                    <a:pt x="6080" y="4053"/>
                    <a:pt x="6080" y="2612"/>
                  </a:cubicBezTo>
                  <a:cubicBezTo>
                    <a:pt x="6080" y="1172"/>
                    <a:pt x="4715" y="0"/>
                    <a:pt x="30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337" name="Google Shape;1337;p73"/>
            <p:cNvSpPr/>
            <p:nvPr/>
          </p:nvSpPr>
          <p:spPr>
            <a:xfrm>
              <a:off x="4412250" y="4378275"/>
              <a:ext cx="158375" cy="141650"/>
            </a:xfrm>
            <a:custGeom>
              <a:avLst/>
              <a:gdLst/>
              <a:ahLst/>
              <a:cxnLst/>
              <a:rect l="l" t="t" r="r" b="b"/>
              <a:pathLst>
                <a:path w="6335" h="5666" extrusionOk="0">
                  <a:moveTo>
                    <a:pt x="3763" y="1891"/>
                  </a:moveTo>
                  <a:cubicBezTo>
                    <a:pt x="3961" y="1891"/>
                    <a:pt x="4140" y="2023"/>
                    <a:pt x="4194" y="2223"/>
                  </a:cubicBezTo>
                  <a:cubicBezTo>
                    <a:pt x="4301" y="2637"/>
                    <a:pt x="4168" y="3092"/>
                    <a:pt x="3837" y="3439"/>
                  </a:cubicBezTo>
                  <a:cubicBezTo>
                    <a:pt x="3558" y="3730"/>
                    <a:pt x="3189" y="3892"/>
                    <a:pt x="2825" y="3892"/>
                  </a:cubicBezTo>
                  <a:cubicBezTo>
                    <a:pt x="2741" y="3892"/>
                    <a:pt x="2656" y="3882"/>
                    <a:pt x="2575" y="3863"/>
                  </a:cubicBezTo>
                  <a:cubicBezTo>
                    <a:pt x="2334" y="3811"/>
                    <a:pt x="2182" y="3573"/>
                    <a:pt x="2234" y="3332"/>
                  </a:cubicBezTo>
                  <a:cubicBezTo>
                    <a:pt x="2280" y="3124"/>
                    <a:pt x="2465" y="2981"/>
                    <a:pt x="2670" y="2981"/>
                  </a:cubicBezTo>
                  <a:cubicBezTo>
                    <a:pt x="2701" y="2981"/>
                    <a:pt x="2733" y="2985"/>
                    <a:pt x="2765" y="2992"/>
                  </a:cubicBezTo>
                  <a:cubicBezTo>
                    <a:pt x="2785" y="2996"/>
                    <a:pt x="2806" y="2998"/>
                    <a:pt x="2828" y="2998"/>
                  </a:cubicBezTo>
                  <a:cubicBezTo>
                    <a:pt x="2947" y="2998"/>
                    <a:pt x="3085" y="2934"/>
                    <a:pt x="3192" y="2823"/>
                  </a:cubicBezTo>
                  <a:cubicBezTo>
                    <a:pt x="3280" y="2727"/>
                    <a:pt x="3363" y="2582"/>
                    <a:pt x="3330" y="2451"/>
                  </a:cubicBezTo>
                  <a:cubicBezTo>
                    <a:pt x="3265" y="2213"/>
                    <a:pt x="3408" y="1968"/>
                    <a:pt x="3646" y="1906"/>
                  </a:cubicBezTo>
                  <a:cubicBezTo>
                    <a:pt x="3685" y="1896"/>
                    <a:pt x="3724" y="1891"/>
                    <a:pt x="3763" y="1891"/>
                  </a:cubicBezTo>
                  <a:close/>
                  <a:moveTo>
                    <a:pt x="3596" y="1"/>
                  </a:moveTo>
                  <a:cubicBezTo>
                    <a:pt x="2807" y="1"/>
                    <a:pt x="1973" y="335"/>
                    <a:pt x="1322" y="987"/>
                  </a:cubicBezTo>
                  <a:cubicBezTo>
                    <a:pt x="136" y="2173"/>
                    <a:pt x="1" y="3966"/>
                    <a:pt x="1017" y="4982"/>
                  </a:cubicBezTo>
                  <a:cubicBezTo>
                    <a:pt x="1477" y="5442"/>
                    <a:pt x="2091" y="5666"/>
                    <a:pt x="2739" y="5666"/>
                  </a:cubicBezTo>
                  <a:cubicBezTo>
                    <a:pt x="3527" y="5666"/>
                    <a:pt x="4363" y="5332"/>
                    <a:pt x="5013" y="4680"/>
                  </a:cubicBezTo>
                  <a:cubicBezTo>
                    <a:pt x="6199" y="3494"/>
                    <a:pt x="6335" y="1701"/>
                    <a:pt x="5318" y="684"/>
                  </a:cubicBezTo>
                  <a:cubicBezTo>
                    <a:pt x="4859" y="225"/>
                    <a:pt x="4243" y="1"/>
                    <a:pt x="35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338" name="Google Shape;1338;p73"/>
            <p:cNvSpPr/>
            <p:nvPr/>
          </p:nvSpPr>
          <p:spPr>
            <a:xfrm>
              <a:off x="4179975" y="4139150"/>
              <a:ext cx="151575" cy="141650"/>
            </a:xfrm>
            <a:custGeom>
              <a:avLst/>
              <a:gdLst/>
              <a:ahLst/>
              <a:cxnLst/>
              <a:rect l="l" t="t" r="r" b="b"/>
              <a:pathLst>
                <a:path w="6063" h="5666" extrusionOk="0">
                  <a:moveTo>
                    <a:pt x="3235" y="1776"/>
                  </a:moveTo>
                  <a:cubicBezTo>
                    <a:pt x="3319" y="1776"/>
                    <a:pt x="3404" y="1785"/>
                    <a:pt x="3486" y="1803"/>
                  </a:cubicBezTo>
                  <a:cubicBezTo>
                    <a:pt x="3727" y="1856"/>
                    <a:pt x="3882" y="2094"/>
                    <a:pt x="3827" y="2334"/>
                  </a:cubicBezTo>
                  <a:cubicBezTo>
                    <a:pt x="3781" y="2543"/>
                    <a:pt x="3596" y="2685"/>
                    <a:pt x="3391" y="2685"/>
                  </a:cubicBezTo>
                  <a:cubicBezTo>
                    <a:pt x="3360" y="2685"/>
                    <a:pt x="3328" y="2682"/>
                    <a:pt x="3296" y="2675"/>
                  </a:cubicBezTo>
                  <a:cubicBezTo>
                    <a:pt x="3276" y="2670"/>
                    <a:pt x="3255" y="2668"/>
                    <a:pt x="3233" y="2668"/>
                  </a:cubicBezTo>
                  <a:cubicBezTo>
                    <a:pt x="3114" y="2668"/>
                    <a:pt x="2976" y="2733"/>
                    <a:pt x="2870" y="2846"/>
                  </a:cubicBezTo>
                  <a:cubicBezTo>
                    <a:pt x="2781" y="2939"/>
                    <a:pt x="2698" y="3084"/>
                    <a:pt x="2731" y="3215"/>
                  </a:cubicBezTo>
                  <a:cubicBezTo>
                    <a:pt x="2796" y="3453"/>
                    <a:pt x="2653" y="3699"/>
                    <a:pt x="2415" y="3761"/>
                  </a:cubicBezTo>
                  <a:cubicBezTo>
                    <a:pt x="2377" y="3773"/>
                    <a:pt x="2339" y="3777"/>
                    <a:pt x="2300" y="3777"/>
                  </a:cubicBezTo>
                  <a:cubicBezTo>
                    <a:pt x="2103" y="3777"/>
                    <a:pt x="1922" y="3644"/>
                    <a:pt x="1869" y="3444"/>
                  </a:cubicBezTo>
                  <a:cubicBezTo>
                    <a:pt x="1760" y="3030"/>
                    <a:pt x="1893" y="2575"/>
                    <a:pt x="2224" y="2227"/>
                  </a:cubicBezTo>
                  <a:cubicBezTo>
                    <a:pt x="2502" y="1938"/>
                    <a:pt x="2872" y="1776"/>
                    <a:pt x="3235" y="1776"/>
                  </a:cubicBezTo>
                  <a:close/>
                  <a:moveTo>
                    <a:pt x="3322" y="0"/>
                  </a:moveTo>
                  <a:cubicBezTo>
                    <a:pt x="2533" y="0"/>
                    <a:pt x="1698" y="335"/>
                    <a:pt x="1048" y="987"/>
                  </a:cubicBezTo>
                  <a:cubicBezTo>
                    <a:pt x="484" y="1551"/>
                    <a:pt x="136" y="2268"/>
                    <a:pt x="69" y="3008"/>
                  </a:cubicBezTo>
                  <a:cubicBezTo>
                    <a:pt x="0" y="3777"/>
                    <a:pt x="241" y="4480"/>
                    <a:pt x="743" y="4982"/>
                  </a:cubicBezTo>
                  <a:cubicBezTo>
                    <a:pt x="1203" y="5442"/>
                    <a:pt x="1817" y="5666"/>
                    <a:pt x="2465" y="5666"/>
                  </a:cubicBezTo>
                  <a:cubicBezTo>
                    <a:pt x="3253" y="5666"/>
                    <a:pt x="4089" y="5332"/>
                    <a:pt x="4741" y="4680"/>
                  </a:cubicBezTo>
                  <a:cubicBezTo>
                    <a:pt x="5925" y="3494"/>
                    <a:pt x="6063" y="1701"/>
                    <a:pt x="5044" y="684"/>
                  </a:cubicBezTo>
                  <a:cubicBezTo>
                    <a:pt x="4585" y="225"/>
                    <a:pt x="3968" y="0"/>
                    <a:pt x="33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339" name="Google Shape;1339;p73"/>
            <p:cNvSpPr/>
            <p:nvPr/>
          </p:nvSpPr>
          <p:spPr>
            <a:xfrm>
              <a:off x="4412200" y="4139150"/>
              <a:ext cx="158425" cy="141650"/>
            </a:xfrm>
            <a:custGeom>
              <a:avLst/>
              <a:gdLst/>
              <a:ahLst/>
              <a:cxnLst/>
              <a:rect l="l" t="t" r="r" b="b"/>
              <a:pathLst>
                <a:path w="6337" h="5666" extrusionOk="0">
                  <a:moveTo>
                    <a:pt x="2848" y="1770"/>
                  </a:moveTo>
                  <a:cubicBezTo>
                    <a:pt x="3176" y="1770"/>
                    <a:pt x="3507" y="1909"/>
                    <a:pt x="3775" y="2165"/>
                  </a:cubicBezTo>
                  <a:cubicBezTo>
                    <a:pt x="4132" y="2508"/>
                    <a:pt x="4294" y="2991"/>
                    <a:pt x="4198" y="3427"/>
                  </a:cubicBezTo>
                  <a:cubicBezTo>
                    <a:pt x="4153" y="3634"/>
                    <a:pt x="3967" y="3777"/>
                    <a:pt x="3763" y="3777"/>
                  </a:cubicBezTo>
                  <a:cubicBezTo>
                    <a:pt x="3732" y="3777"/>
                    <a:pt x="3698" y="3775"/>
                    <a:pt x="3667" y="3768"/>
                  </a:cubicBezTo>
                  <a:cubicBezTo>
                    <a:pt x="3427" y="3715"/>
                    <a:pt x="3274" y="3477"/>
                    <a:pt x="3327" y="3237"/>
                  </a:cubicBezTo>
                  <a:cubicBezTo>
                    <a:pt x="3355" y="3103"/>
                    <a:pt x="3289" y="2937"/>
                    <a:pt x="3155" y="2811"/>
                  </a:cubicBezTo>
                  <a:cubicBezTo>
                    <a:pt x="3078" y="2735"/>
                    <a:pt x="2963" y="2664"/>
                    <a:pt x="2851" y="2664"/>
                  </a:cubicBezTo>
                  <a:cubicBezTo>
                    <a:pt x="2829" y="2664"/>
                    <a:pt x="2808" y="2667"/>
                    <a:pt x="2786" y="2672"/>
                  </a:cubicBezTo>
                  <a:cubicBezTo>
                    <a:pt x="2748" y="2682"/>
                    <a:pt x="2710" y="2687"/>
                    <a:pt x="2673" y="2687"/>
                  </a:cubicBezTo>
                  <a:cubicBezTo>
                    <a:pt x="2474" y="2687"/>
                    <a:pt x="2293" y="2554"/>
                    <a:pt x="2239" y="2353"/>
                  </a:cubicBezTo>
                  <a:cubicBezTo>
                    <a:pt x="2177" y="2115"/>
                    <a:pt x="2320" y="1870"/>
                    <a:pt x="2558" y="1808"/>
                  </a:cubicBezTo>
                  <a:cubicBezTo>
                    <a:pt x="2653" y="1783"/>
                    <a:pt x="2751" y="1770"/>
                    <a:pt x="2848" y="1770"/>
                  </a:cubicBezTo>
                  <a:close/>
                  <a:moveTo>
                    <a:pt x="2739" y="0"/>
                  </a:moveTo>
                  <a:cubicBezTo>
                    <a:pt x="2092" y="0"/>
                    <a:pt x="1476" y="225"/>
                    <a:pt x="1017" y="684"/>
                  </a:cubicBezTo>
                  <a:cubicBezTo>
                    <a:pt x="0" y="1701"/>
                    <a:pt x="136" y="3494"/>
                    <a:pt x="1322" y="4680"/>
                  </a:cubicBezTo>
                  <a:cubicBezTo>
                    <a:pt x="1972" y="5332"/>
                    <a:pt x="2808" y="5666"/>
                    <a:pt x="3596" y="5666"/>
                  </a:cubicBezTo>
                  <a:cubicBezTo>
                    <a:pt x="4244" y="5666"/>
                    <a:pt x="4858" y="5442"/>
                    <a:pt x="5318" y="4982"/>
                  </a:cubicBezTo>
                  <a:cubicBezTo>
                    <a:pt x="6337" y="3965"/>
                    <a:pt x="6199" y="2172"/>
                    <a:pt x="5015" y="987"/>
                  </a:cubicBezTo>
                  <a:cubicBezTo>
                    <a:pt x="4363" y="335"/>
                    <a:pt x="3528" y="0"/>
                    <a:pt x="2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340" name="Google Shape;1340;p73"/>
            <p:cNvSpPr/>
            <p:nvPr/>
          </p:nvSpPr>
          <p:spPr>
            <a:xfrm>
              <a:off x="4179800" y="4378375"/>
              <a:ext cx="151575" cy="141675"/>
            </a:xfrm>
            <a:custGeom>
              <a:avLst/>
              <a:gdLst/>
              <a:ahLst/>
              <a:cxnLst/>
              <a:rect l="l" t="t" r="r" b="b"/>
              <a:pathLst>
                <a:path w="6063" h="5667" extrusionOk="0">
                  <a:moveTo>
                    <a:pt x="2300" y="1889"/>
                  </a:moveTo>
                  <a:cubicBezTo>
                    <a:pt x="2332" y="1889"/>
                    <a:pt x="2364" y="1893"/>
                    <a:pt x="2396" y="1900"/>
                  </a:cubicBezTo>
                  <a:cubicBezTo>
                    <a:pt x="2636" y="1952"/>
                    <a:pt x="2788" y="2190"/>
                    <a:pt x="2736" y="2431"/>
                  </a:cubicBezTo>
                  <a:cubicBezTo>
                    <a:pt x="2708" y="2564"/>
                    <a:pt x="2774" y="2731"/>
                    <a:pt x="2905" y="2857"/>
                  </a:cubicBezTo>
                  <a:cubicBezTo>
                    <a:pt x="2983" y="2933"/>
                    <a:pt x="3099" y="3003"/>
                    <a:pt x="3212" y="3003"/>
                  </a:cubicBezTo>
                  <a:cubicBezTo>
                    <a:pt x="3234" y="3003"/>
                    <a:pt x="3255" y="3001"/>
                    <a:pt x="3277" y="2995"/>
                  </a:cubicBezTo>
                  <a:cubicBezTo>
                    <a:pt x="3314" y="2985"/>
                    <a:pt x="3352" y="2980"/>
                    <a:pt x="3389" y="2980"/>
                  </a:cubicBezTo>
                  <a:cubicBezTo>
                    <a:pt x="3588" y="2980"/>
                    <a:pt x="3770" y="3113"/>
                    <a:pt x="3822" y="3314"/>
                  </a:cubicBezTo>
                  <a:cubicBezTo>
                    <a:pt x="3886" y="3552"/>
                    <a:pt x="3743" y="3795"/>
                    <a:pt x="3505" y="3859"/>
                  </a:cubicBezTo>
                  <a:cubicBezTo>
                    <a:pt x="3410" y="3883"/>
                    <a:pt x="3312" y="3897"/>
                    <a:pt x="3215" y="3897"/>
                  </a:cubicBezTo>
                  <a:cubicBezTo>
                    <a:pt x="2886" y="3897"/>
                    <a:pt x="2555" y="3759"/>
                    <a:pt x="2288" y="3502"/>
                  </a:cubicBezTo>
                  <a:cubicBezTo>
                    <a:pt x="1931" y="3159"/>
                    <a:pt x="1767" y="2676"/>
                    <a:pt x="1862" y="2240"/>
                  </a:cubicBezTo>
                  <a:cubicBezTo>
                    <a:pt x="1910" y="2032"/>
                    <a:pt x="2095" y="1889"/>
                    <a:pt x="2300" y="1889"/>
                  </a:cubicBezTo>
                  <a:close/>
                  <a:moveTo>
                    <a:pt x="2464" y="1"/>
                  </a:moveTo>
                  <a:cubicBezTo>
                    <a:pt x="1818" y="1"/>
                    <a:pt x="1203" y="225"/>
                    <a:pt x="745" y="683"/>
                  </a:cubicBezTo>
                  <a:cubicBezTo>
                    <a:pt x="241" y="1188"/>
                    <a:pt x="0" y="1890"/>
                    <a:pt x="69" y="2659"/>
                  </a:cubicBezTo>
                  <a:cubicBezTo>
                    <a:pt x="136" y="3400"/>
                    <a:pt x="483" y="4116"/>
                    <a:pt x="1048" y="4681"/>
                  </a:cubicBezTo>
                  <a:cubicBezTo>
                    <a:pt x="1700" y="5331"/>
                    <a:pt x="2534" y="5667"/>
                    <a:pt x="3324" y="5667"/>
                  </a:cubicBezTo>
                  <a:cubicBezTo>
                    <a:pt x="3970" y="5667"/>
                    <a:pt x="4586" y="5443"/>
                    <a:pt x="5043" y="4983"/>
                  </a:cubicBezTo>
                  <a:cubicBezTo>
                    <a:pt x="6063" y="3964"/>
                    <a:pt x="5927" y="2173"/>
                    <a:pt x="4741" y="988"/>
                  </a:cubicBezTo>
                  <a:cubicBezTo>
                    <a:pt x="4089" y="335"/>
                    <a:pt x="3253" y="1"/>
                    <a:pt x="24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1341" name="Google Shape;1341;p73"/>
          <p:cNvGrpSpPr/>
          <p:nvPr/>
        </p:nvGrpSpPr>
        <p:grpSpPr>
          <a:xfrm>
            <a:off x="5509512" y="4157969"/>
            <a:ext cx="342625" cy="381000"/>
            <a:chOff x="4708600" y="4139100"/>
            <a:chExt cx="342625" cy="381000"/>
          </a:xfrm>
        </p:grpSpPr>
        <p:sp>
          <p:nvSpPr>
            <p:cNvPr id="1342" name="Google Shape;1342;p73"/>
            <p:cNvSpPr/>
            <p:nvPr/>
          </p:nvSpPr>
          <p:spPr>
            <a:xfrm>
              <a:off x="4823900" y="4139100"/>
              <a:ext cx="112000" cy="381000"/>
            </a:xfrm>
            <a:custGeom>
              <a:avLst/>
              <a:gdLst/>
              <a:ahLst/>
              <a:cxnLst/>
              <a:rect l="l" t="t" r="r" b="b"/>
              <a:pathLst>
                <a:path w="4480" h="15240" extrusionOk="0">
                  <a:moveTo>
                    <a:pt x="3580" y="2382"/>
                  </a:moveTo>
                  <a:cubicBezTo>
                    <a:pt x="3508" y="3058"/>
                    <a:pt x="2934" y="3586"/>
                    <a:pt x="2242" y="3586"/>
                  </a:cubicBezTo>
                  <a:cubicBezTo>
                    <a:pt x="1546" y="3586"/>
                    <a:pt x="972" y="3058"/>
                    <a:pt x="901" y="2382"/>
                  </a:cubicBezTo>
                  <a:close/>
                  <a:moveTo>
                    <a:pt x="2242" y="4479"/>
                  </a:moveTo>
                  <a:cubicBezTo>
                    <a:pt x="2934" y="4479"/>
                    <a:pt x="3508" y="5008"/>
                    <a:pt x="3580" y="5684"/>
                  </a:cubicBezTo>
                  <a:lnTo>
                    <a:pt x="901" y="5684"/>
                  </a:lnTo>
                  <a:cubicBezTo>
                    <a:pt x="972" y="5008"/>
                    <a:pt x="1546" y="4479"/>
                    <a:pt x="2242" y="4479"/>
                  </a:cubicBezTo>
                  <a:close/>
                  <a:moveTo>
                    <a:pt x="3587" y="6577"/>
                  </a:moveTo>
                  <a:lnTo>
                    <a:pt x="3587" y="8663"/>
                  </a:lnTo>
                  <a:lnTo>
                    <a:pt x="894" y="8663"/>
                  </a:lnTo>
                  <a:lnTo>
                    <a:pt x="894" y="6577"/>
                  </a:lnTo>
                  <a:close/>
                  <a:moveTo>
                    <a:pt x="3580" y="9556"/>
                  </a:moveTo>
                  <a:cubicBezTo>
                    <a:pt x="3508" y="10232"/>
                    <a:pt x="2934" y="10761"/>
                    <a:pt x="2242" y="10761"/>
                  </a:cubicBezTo>
                  <a:cubicBezTo>
                    <a:pt x="1546" y="10761"/>
                    <a:pt x="972" y="10232"/>
                    <a:pt x="901" y="9556"/>
                  </a:cubicBezTo>
                  <a:close/>
                  <a:moveTo>
                    <a:pt x="2242" y="11654"/>
                  </a:moveTo>
                  <a:cubicBezTo>
                    <a:pt x="2934" y="11654"/>
                    <a:pt x="3508" y="12183"/>
                    <a:pt x="3580" y="12859"/>
                  </a:cubicBezTo>
                  <a:lnTo>
                    <a:pt x="901" y="12859"/>
                  </a:lnTo>
                  <a:cubicBezTo>
                    <a:pt x="972" y="12183"/>
                    <a:pt x="1546" y="11654"/>
                    <a:pt x="2242" y="11654"/>
                  </a:cubicBezTo>
                  <a:close/>
                  <a:moveTo>
                    <a:pt x="1" y="0"/>
                  </a:moveTo>
                  <a:lnTo>
                    <a:pt x="1" y="2241"/>
                  </a:lnTo>
                  <a:cubicBezTo>
                    <a:pt x="1" y="2972"/>
                    <a:pt x="356" y="3625"/>
                    <a:pt x="901" y="4034"/>
                  </a:cubicBezTo>
                  <a:cubicBezTo>
                    <a:pt x="356" y="4441"/>
                    <a:pt x="1" y="5094"/>
                    <a:pt x="1" y="5827"/>
                  </a:cubicBezTo>
                  <a:lnTo>
                    <a:pt x="1" y="9413"/>
                  </a:lnTo>
                  <a:cubicBezTo>
                    <a:pt x="1" y="10147"/>
                    <a:pt x="356" y="10797"/>
                    <a:pt x="901" y="11206"/>
                  </a:cubicBezTo>
                  <a:cubicBezTo>
                    <a:pt x="356" y="11616"/>
                    <a:pt x="1" y="12268"/>
                    <a:pt x="1" y="12999"/>
                  </a:cubicBezTo>
                  <a:lnTo>
                    <a:pt x="1" y="15240"/>
                  </a:lnTo>
                  <a:lnTo>
                    <a:pt x="894" y="15240"/>
                  </a:lnTo>
                  <a:lnTo>
                    <a:pt x="894" y="13752"/>
                  </a:lnTo>
                  <a:lnTo>
                    <a:pt x="3587" y="13752"/>
                  </a:lnTo>
                  <a:lnTo>
                    <a:pt x="3587" y="15240"/>
                  </a:lnTo>
                  <a:lnTo>
                    <a:pt x="4480" y="15240"/>
                  </a:lnTo>
                  <a:lnTo>
                    <a:pt x="4480" y="12999"/>
                  </a:lnTo>
                  <a:cubicBezTo>
                    <a:pt x="4480" y="12268"/>
                    <a:pt x="4127" y="11616"/>
                    <a:pt x="3582" y="11206"/>
                  </a:cubicBezTo>
                  <a:cubicBezTo>
                    <a:pt x="4127" y="10797"/>
                    <a:pt x="4480" y="10147"/>
                    <a:pt x="4480" y="9413"/>
                  </a:cubicBezTo>
                  <a:lnTo>
                    <a:pt x="4480" y="5827"/>
                  </a:lnTo>
                  <a:cubicBezTo>
                    <a:pt x="4480" y="5094"/>
                    <a:pt x="4127" y="4441"/>
                    <a:pt x="3582" y="4034"/>
                  </a:cubicBezTo>
                  <a:cubicBezTo>
                    <a:pt x="4127" y="3625"/>
                    <a:pt x="4480" y="2972"/>
                    <a:pt x="4480" y="2241"/>
                  </a:cubicBezTo>
                  <a:lnTo>
                    <a:pt x="4480" y="0"/>
                  </a:lnTo>
                  <a:lnTo>
                    <a:pt x="3587" y="0"/>
                  </a:lnTo>
                  <a:lnTo>
                    <a:pt x="3587" y="1489"/>
                  </a:lnTo>
                  <a:lnTo>
                    <a:pt x="894" y="1489"/>
                  </a:lnTo>
                  <a:lnTo>
                    <a:pt x="89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343" name="Google Shape;1343;p73"/>
            <p:cNvSpPr/>
            <p:nvPr/>
          </p:nvSpPr>
          <p:spPr>
            <a:xfrm>
              <a:off x="4983875" y="4222375"/>
              <a:ext cx="67350" cy="67350"/>
            </a:xfrm>
            <a:custGeom>
              <a:avLst/>
              <a:gdLst/>
              <a:ahLst/>
              <a:cxnLst/>
              <a:rect l="l" t="t" r="r" b="b"/>
              <a:pathLst>
                <a:path w="2694" h="2694" extrusionOk="0">
                  <a:moveTo>
                    <a:pt x="1348" y="1"/>
                  </a:moveTo>
                  <a:cubicBezTo>
                    <a:pt x="1100" y="1"/>
                    <a:pt x="900" y="201"/>
                    <a:pt x="900" y="446"/>
                  </a:cubicBezTo>
                  <a:lnTo>
                    <a:pt x="900" y="901"/>
                  </a:lnTo>
                  <a:lnTo>
                    <a:pt x="445" y="901"/>
                  </a:lnTo>
                  <a:cubicBezTo>
                    <a:pt x="200" y="901"/>
                    <a:pt x="0" y="1101"/>
                    <a:pt x="0" y="1348"/>
                  </a:cubicBezTo>
                  <a:cubicBezTo>
                    <a:pt x="0" y="1594"/>
                    <a:pt x="200" y="1794"/>
                    <a:pt x="445" y="1794"/>
                  </a:cubicBezTo>
                  <a:lnTo>
                    <a:pt x="900" y="1794"/>
                  </a:lnTo>
                  <a:lnTo>
                    <a:pt x="900" y="2248"/>
                  </a:lnTo>
                  <a:cubicBezTo>
                    <a:pt x="900" y="2494"/>
                    <a:pt x="1100" y="2694"/>
                    <a:pt x="1348" y="2694"/>
                  </a:cubicBezTo>
                  <a:cubicBezTo>
                    <a:pt x="1593" y="2694"/>
                    <a:pt x="1793" y="2494"/>
                    <a:pt x="1793" y="2248"/>
                  </a:cubicBezTo>
                  <a:lnTo>
                    <a:pt x="1793" y="1794"/>
                  </a:lnTo>
                  <a:lnTo>
                    <a:pt x="2248" y="1794"/>
                  </a:lnTo>
                  <a:cubicBezTo>
                    <a:pt x="2496" y="1794"/>
                    <a:pt x="2693" y="1594"/>
                    <a:pt x="2693" y="1348"/>
                  </a:cubicBezTo>
                  <a:cubicBezTo>
                    <a:pt x="2693" y="1101"/>
                    <a:pt x="2496" y="901"/>
                    <a:pt x="2248" y="901"/>
                  </a:cubicBezTo>
                  <a:lnTo>
                    <a:pt x="1793" y="901"/>
                  </a:lnTo>
                  <a:lnTo>
                    <a:pt x="1793" y="446"/>
                  </a:lnTo>
                  <a:cubicBezTo>
                    <a:pt x="1793" y="201"/>
                    <a:pt x="1593" y="1"/>
                    <a:pt x="13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344" name="Google Shape;1344;p73"/>
            <p:cNvSpPr/>
            <p:nvPr/>
          </p:nvSpPr>
          <p:spPr>
            <a:xfrm>
              <a:off x="4708600" y="4340550"/>
              <a:ext cx="67400" cy="67400"/>
            </a:xfrm>
            <a:custGeom>
              <a:avLst/>
              <a:gdLst/>
              <a:ahLst/>
              <a:cxnLst/>
              <a:rect l="l" t="t" r="r" b="b"/>
              <a:pathLst>
                <a:path w="2696" h="2696" extrusionOk="0">
                  <a:moveTo>
                    <a:pt x="1348" y="0"/>
                  </a:moveTo>
                  <a:cubicBezTo>
                    <a:pt x="1100" y="0"/>
                    <a:pt x="900" y="200"/>
                    <a:pt x="900" y="448"/>
                  </a:cubicBezTo>
                  <a:lnTo>
                    <a:pt x="900" y="900"/>
                  </a:lnTo>
                  <a:lnTo>
                    <a:pt x="446" y="900"/>
                  </a:lnTo>
                  <a:cubicBezTo>
                    <a:pt x="200" y="900"/>
                    <a:pt x="0" y="1100"/>
                    <a:pt x="0" y="1348"/>
                  </a:cubicBezTo>
                  <a:cubicBezTo>
                    <a:pt x="0" y="1596"/>
                    <a:pt x="200" y="1793"/>
                    <a:pt x="446" y="1793"/>
                  </a:cubicBezTo>
                  <a:lnTo>
                    <a:pt x="900" y="1793"/>
                  </a:lnTo>
                  <a:lnTo>
                    <a:pt x="900" y="2248"/>
                  </a:lnTo>
                  <a:cubicBezTo>
                    <a:pt x="900" y="2496"/>
                    <a:pt x="1100" y="2696"/>
                    <a:pt x="1348" y="2696"/>
                  </a:cubicBezTo>
                  <a:cubicBezTo>
                    <a:pt x="1593" y="2696"/>
                    <a:pt x="1793" y="2496"/>
                    <a:pt x="1793" y="2248"/>
                  </a:cubicBezTo>
                  <a:lnTo>
                    <a:pt x="1793" y="1793"/>
                  </a:lnTo>
                  <a:lnTo>
                    <a:pt x="2248" y="1793"/>
                  </a:lnTo>
                  <a:cubicBezTo>
                    <a:pt x="2496" y="1793"/>
                    <a:pt x="2696" y="1596"/>
                    <a:pt x="2696" y="1348"/>
                  </a:cubicBezTo>
                  <a:cubicBezTo>
                    <a:pt x="2696" y="1100"/>
                    <a:pt x="2496" y="900"/>
                    <a:pt x="2248" y="900"/>
                  </a:cubicBezTo>
                  <a:lnTo>
                    <a:pt x="1793" y="900"/>
                  </a:lnTo>
                  <a:lnTo>
                    <a:pt x="1793" y="448"/>
                  </a:lnTo>
                  <a:cubicBezTo>
                    <a:pt x="1793" y="200"/>
                    <a:pt x="1593" y="0"/>
                    <a:pt x="13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sp>
        <p:nvSpPr>
          <p:cNvPr id="1345" name="Google Shape;1345;p73"/>
          <p:cNvSpPr/>
          <p:nvPr/>
        </p:nvSpPr>
        <p:spPr>
          <a:xfrm>
            <a:off x="6266264" y="4157969"/>
            <a:ext cx="381925" cy="381000"/>
          </a:xfrm>
          <a:custGeom>
            <a:avLst/>
            <a:gdLst/>
            <a:ahLst/>
            <a:cxnLst/>
            <a:rect l="l" t="t" r="r" b="b"/>
            <a:pathLst>
              <a:path w="15277" h="15240" extrusionOk="0">
                <a:moveTo>
                  <a:pt x="6150" y="3135"/>
                </a:moveTo>
                <a:cubicBezTo>
                  <a:pt x="6265" y="3135"/>
                  <a:pt x="6380" y="3179"/>
                  <a:pt x="6468" y="3267"/>
                </a:cubicBezTo>
                <a:cubicBezTo>
                  <a:pt x="6642" y="3441"/>
                  <a:pt x="6640" y="3725"/>
                  <a:pt x="6466" y="3898"/>
                </a:cubicBezTo>
                <a:lnTo>
                  <a:pt x="5906" y="4453"/>
                </a:lnTo>
                <a:cubicBezTo>
                  <a:pt x="5821" y="4541"/>
                  <a:pt x="5706" y="4584"/>
                  <a:pt x="5592" y="4584"/>
                </a:cubicBezTo>
                <a:cubicBezTo>
                  <a:pt x="5478" y="4584"/>
                  <a:pt x="5363" y="4539"/>
                  <a:pt x="5275" y="4453"/>
                </a:cubicBezTo>
                <a:cubicBezTo>
                  <a:pt x="5101" y="4277"/>
                  <a:pt x="5101" y="3994"/>
                  <a:pt x="5278" y="3820"/>
                </a:cubicBezTo>
                <a:lnTo>
                  <a:pt x="5835" y="3265"/>
                </a:lnTo>
                <a:cubicBezTo>
                  <a:pt x="5923" y="3178"/>
                  <a:pt x="6036" y="3135"/>
                  <a:pt x="6150" y="3135"/>
                </a:cubicBezTo>
                <a:close/>
                <a:moveTo>
                  <a:pt x="3837" y="892"/>
                </a:moveTo>
                <a:cubicBezTo>
                  <a:pt x="4325" y="892"/>
                  <a:pt x="4800" y="1026"/>
                  <a:pt x="5204" y="1298"/>
                </a:cubicBezTo>
                <a:lnTo>
                  <a:pt x="1327" y="5160"/>
                </a:lnTo>
                <a:cubicBezTo>
                  <a:pt x="1044" y="4737"/>
                  <a:pt x="903" y="4227"/>
                  <a:pt x="927" y="3686"/>
                </a:cubicBezTo>
                <a:cubicBezTo>
                  <a:pt x="958" y="2970"/>
                  <a:pt x="1268" y="2286"/>
                  <a:pt x="1799" y="1758"/>
                </a:cubicBezTo>
                <a:cubicBezTo>
                  <a:pt x="2376" y="1183"/>
                  <a:pt x="3119" y="892"/>
                  <a:pt x="3837" y="892"/>
                </a:cubicBezTo>
                <a:close/>
                <a:moveTo>
                  <a:pt x="4283" y="4994"/>
                </a:moveTo>
                <a:cubicBezTo>
                  <a:pt x="4398" y="4994"/>
                  <a:pt x="4512" y="5038"/>
                  <a:pt x="4599" y="5125"/>
                </a:cubicBezTo>
                <a:cubicBezTo>
                  <a:pt x="4773" y="5301"/>
                  <a:pt x="4773" y="5582"/>
                  <a:pt x="4599" y="5756"/>
                </a:cubicBezTo>
                <a:lnTo>
                  <a:pt x="4039" y="6313"/>
                </a:lnTo>
                <a:cubicBezTo>
                  <a:pt x="3954" y="6399"/>
                  <a:pt x="3839" y="6444"/>
                  <a:pt x="3725" y="6444"/>
                </a:cubicBezTo>
                <a:cubicBezTo>
                  <a:pt x="3611" y="6444"/>
                  <a:pt x="3497" y="6399"/>
                  <a:pt x="3408" y="6311"/>
                </a:cubicBezTo>
                <a:cubicBezTo>
                  <a:pt x="3235" y="6137"/>
                  <a:pt x="3235" y="5853"/>
                  <a:pt x="3411" y="5679"/>
                </a:cubicBezTo>
                <a:lnTo>
                  <a:pt x="3968" y="5125"/>
                </a:lnTo>
                <a:cubicBezTo>
                  <a:pt x="4055" y="5038"/>
                  <a:pt x="4169" y="4994"/>
                  <a:pt x="4283" y="4994"/>
                </a:cubicBezTo>
                <a:close/>
                <a:moveTo>
                  <a:pt x="8578" y="4794"/>
                </a:moveTo>
                <a:cubicBezTo>
                  <a:pt x="8692" y="4794"/>
                  <a:pt x="8807" y="4838"/>
                  <a:pt x="8895" y="4925"/>
                </a:cubicBezTo>
                <a:lnTo>
                  <a:pt x="10340" y="6377"/>
                </a:lnTo>
                <a:cubicBezTo>
                  <a:pt x="10514" y="6553"/>
                  <a:pt x="10512" y="6834"/>
                  <a:pt x="10338" y="7008"/>
                </a:cubicBezTo>
                <a:cubicBezTo>
                  <a:pt x="10250" y="7096"/>
                  <a:pt x="10138" y="7139"/>
                  <a:pt x="10023" y="7139"/>
                </a:cubicBezTo>
                <a:cubicBezTo>
                  <a:pt x="9909" y="7139"/>
                  <a:pt x="9792" y="7096"/>
                  <a:pt x="9707" y="7008"/>
                </a:cubicBezTo>
                <a:lnTo>
                  <a:pt x="8261" y="5556"/>
                </a:lnTo>
                <a:cubicBezTo>
                  <a:pt x="8087" y="5382"/>
                  <a:pt x="8087" y="5098"/>
                  <a:pt x="8261" y="4925"/>
                </a:cubicBezTo>
                <a:cubicBezTo>
                  <a:pt x="8349" y="4838"/>
                  <a:pt x="8464" y="4794"/>
                  <a:pt x="8578" y="4794"/>
                </a:cubicBezTo>
                <a:close/>
                <a:moveTo>
                  <a:pt x="6573" y="5668"/>
                </a:moveTo>
                <a:cubicBezTo>
                  <a:pt x="6688" y="5668"/>
                  <a:pt x="6803" y="5713"/>
                  <a:pt x="6890" y="5801"/>
                </a:cubicBezTo>
                <a:lnTo>
                  <a:pt x="9454" y="8377"/>
                </a:lnTo>
                <a:cubicBezTo>
                  <a:pt x="9628" y="8551"/>
                  <a:pt x="9628" y="8835"/>
                  <a:pt x="9454" y="9008"/>
                </a:cubicBezTo>
                <a:cubicBezTo>
                  <a:pt x="9366" y="9097"/>
                  <a:pt x="9252" y="9139"/>
                  <a:pt x="9138" y="9139"/>
                </a:cubicBezTo>
                <a:cubicBezTo>
                  <a:pt x="9023" y="9139"/>
                  <a:pt x="8909" y="9094"/>
                  <a:pt x="8821" y="9008"/>
                </a:cubicBezTo>
                <a:lnTo>
                  <a:pt x="6256" y="6430"/>
                </a:lnTo>
                <a:cubicBezTo>
                  <a:pt x="6083" y="6256"/>
                  <a:pt x="6083" y="5972"/>
                  <a:pt x="6259" y="5799"/>
                </a:cubicBezTo>
                <a:cubicBezTo>
                  <a:pt x="6345" y="5712"/>
                  <a:pt x="6459" y="5668"/>
                  <a:pt x="6573" y="5668"/>
                </a:cubicBezTo>
                <a:close/>
                <a:moveTo>
                  <a:pt x="11670" y="8681"/>
                </a:moveTo>
                <a:cubicBezTo>
                  <a:pt x="11784" y="8681"/>
                  <a:pt x="11898" y="8725"/>
                  <a:pt x="11986" y="8813"/>
                </a:cubicBezTo>
                <a:cubicBezTo>
                  <a:pt x="12162" y="8987"/>
                  <a:pt x="12159" y="9270"/>
                  <a:pt x="11986" y="9444"/>
                </a:cubicBezTo>
                <a:lnTo>
                  <a:pt x="11426" y="9999"/>
                </a:lnTo>
                <a:cubicBezTo>
                  <a:pt x="11340" y="10087"/>
                  <a:pt x="11226" y="10130"/>
                  <a:pt x="11112" y="10130"/>
                </a:cubicBezTo>
                <a:cubicBezTo>
                  <a:pt x="10997" y="10130"/>
                  <a:pt x="10883" y="10085"/>
                  <a:pt x="10795" y="9999"/>
                </a:cubicBezTo>
                <a:cubicBezTo>
                  <a:pt x="10621" y="9823"/>
                  <a:pt x="10621" y="9539"/>
                  <a:pt x="10797" y="9366"/>
                </a:cubicBezTo>
                <a:lnTo>
                  <a:pt x="11355" y="8811"/>
                </a:lnTo>
                <a:cubicBezTo>
                  <a:pt x="11442" y="8724"/>
                  <a:pt x="11556" y="8681"/>
                  <a:pt x="11670" y="8681"/>
                </a:cubicBezTo>
                <a:close/>
                <a:moveTo>
                  <a:pt x="5495" y="7864"/>
                </a:moveTo>
                <a:cubicBezTo>
                  <a:pt x="5610" y="7864"/>
                  <a:pt x="5724" y="7907"/>
                  <a:pt x="5811" y="7994"/>
                </a:cubicBezTo>
                <a:lnTo>
                  <a:pt x="7256" y="9447"/>
                </a:lnTo>
                <a:cubicBezTo>
                  <a:pt x="7430" y="9623"/>
                  <a:pt x="7430" y="9904"/>
                  <a:pt x="7254" y="10078"/>
                </a:cubicBezTo>
                <a:cubicBezTo>
                  <a:pt x="7168" y="10166"/>
                  <a:pt x="7054" y="10209"/>
                  <a:pt x="6940" y="10209"/>
                </a:cubicBezTo>
                <a:cubicBezTo>
                  <a:pt x="6825" y="10209"/>
                  <a:pt x="6711" y="10166"/>
                  <a:pt x="6623" y="10078"/>
                </a:cubicBezTo>
                <a:lnTo>
                  <a:pt x="5178" y="8625"/>
                </a:lnTo>
                <a:cubicBezTo>
                  <a:pt x="5004" y="8451"/>
                  <a:pt x="5004" y="8168"/>
                  <a:pt x="5178" y="7994"/>
                </a:cubicBezTo>
                <a:cubicBezTo>
                  <a:pt x="5266" y="7907"/>
                  <a:pt x="5381" y="7864"/>
                  <a:pt x="5495" y="7864"/>
                </a:cubicBezTo>
                <a:close/>
                <a:moveTo>
                  <a:pt x="9802" y="10539"/>
                </a:moveTo>
                <a:cubicBezTo>
                  <a:pt x="9917" y="10539"/>
                  <a:pt x="10031" y="10583"/>
                  <a:pt x="10119" y="10670"/>
                </a:cubicBezTo>
                <a:cubicBezTo>
                  <a:pt x="10292" y="10847"/>
                  <a:pt x="10292" y="11128"/>
                  <a:pt x="10119" y="11301"/>
                </a:cubicBezTo>
                <a:lnTo>
                  <a:pt x="9559" y="11859"/>
                </a:lnTo>
                <a:cubicBezTo>
                  <a:pt x="9473" y="11944"/>
                  <a:pt x="9359" y="11990"/>
                  <a:pt x="9245" y="11990"/>
                </a:cubicBezTo>
                <a:cubicBezTo>
                  <a:pt x="9130" y="11990"/>
                  <a:pt x="9016" y="11944"/>
                  <a:pt x="8928" y="11856"/>
                </a:cubicBezTo>
                <a:cubicBezTo>
                  <a:pt x="8754" y="11682"/>
                  <a:pt x="8754" y="11399"/>
                  <a:pt x="8928" y="11225"/>
                </a:cubicBezTo>
                <a:lnTo>
                  <a:pt x="9488" y="10670"/>
                </a:lnTo>
                <a:cubicBezTo>
                  <a:pt x="9574" y="10583"/>
                  <a:pt x="9688" y="10539"/>
                  <a:pt x="9802" y="10539"/>
                </a:cubicBezTo>
                <a:close/>
                <a:moveTo>
                  <a:pt x="13950" y="10080"/>
                </a:moveTo>
                <a:cubicBezTo>
                  <a:pt x="14233" y="10501"/>
                  <a:pt x="14374" y="11011"/>
                  <a:pt x="14350" y="11554"/>
                </a:cubicBezTo>
                <a:cubicBezTo>
                  <a:pt x="14319" y="12271"/>
                  <a:pt x="14010" y="12954"/>
                  <a:pt x="13479" y="13483"/>
                </a:cubicBezTo>
                <a:cubicBezTo>
                  <a:pt x="12902" y="14057"/>
                  <a:pt x="12158" y="14347"/>
                  <a:pt x="11441" y="14347"/>
                </a:cubicBezTo>
                <a:cubicBezTo>
                  <a:pt x="10953" y="14347"/>
                  <a:pt x="10477" y="14213"/>
                  <a:pt x="10073" y="13942"/>
                </a:cubicBezTo>
                <a:lnTo>
                  <a:pt x="13950" y="10080"/>
                </a:lnTo>
                <a:close/>
                <a:moveTo>
                  <a:pt x="3837" y="1"/>
                </a:moveTo>
                <a:cubicBezTo>
                  <a:pt x="2891" y="1"/>
                  <a:pt x="1919" y="378"/>
                  <a:pt x="1170" y="1124"/>
                </a:cubicBezTo>
                <a:cubicBezTo>
                  <a:pt x="480" y="1810"/>
                  <a:pt x="77" y="2708"/>
                  <a:pt x="34" y="3646"/>
                </a:cubicBezTo>
                <a:cubicBezTo>
                  <a:pt x="1" y="4444"/>
                  <a:pt x="229" y="5194"/>
                  <a:pt x="684" y="5799"/>
                </a:cubicBezTo>
                <a:lnTo>
                  <a:pt x="651" y="5832"/>
                </a:lnTo>
                <a:cubicBezTo>
                  <a:pt x="494" y="5989"/>
                  <a:pt x="475" y="6237"/>
                  <a:pt x="606" y="6415"/>
                </a:cubicBezTo>
                <a:cubicBezTo>
                  <a:pt x="644" y="6465"/>
                  <a:pt x="1001" y="6946"/>
                  <a:pt x="1492" y="7592"/>
                </a:cubicBezTo>
                <a:lnTo>
                  <a:pt x="2099" y="6984"/>
                </a:lnTo>
                <a:cubicBezTo>
                  <a:pt x="2185" y="6898"/>
                  <a:pt x="2299" y="6854"/>
                  <a:pt x="2413" y="6854"/>
                </a:cubicBezTo>
                <a:cubicBezTo>
                  <a:pt x="2528" y="6854"/>
                  <a:pt x="2643" y="6898"/>
                  <a:pt x="2730" y="6987"/>
                </a:cubicBezTo>
                <a:cubicBezTo>
                  <a:pt x="2904" y="7161"/>
                  <a:pt x="2904" y="7444"/>
                  <a:pt x="2730" y="7618"/>
                </a:cubicBezTo>
                <a:lnTo>
                  <a:pt x="2042" y="8304"/>
                </a:lnTo>
                <a:cubicBezTo>
                  <a:pt x="2806" y="9287"/>
                  <a:pt x="3701" y="10401"/>
                  <a:pt x="4270" y="10973"/>
                </a:cubicBezTo>
                <a:cubicBezTo>
                  <a:pt x="4842" y="11544"/>
                  <a:pt x="5952" y="12447"/>
                  <a:pt x="6933" y="13216"/>
                </a:cubicBezTo>
                <a:lnTo>
                  <a:pt x="7618" y="12530"/>
                </a:lnTo>
                <a:cubicBezTo>
                  <a:pt x="7705" y="12444"/>
                  <a:pt x="7819" y="12400"/>
                  <a:pt x="7933" y="12400"/>
                </a:cubicBezTo>
                <a:cubicBezTo>
                  <a:pt x="8047" y="12400"/>
                  <a:pt x="8162" y="12444"/>
                  <a:pt x="8249" y="12533"/>
                </a:cubicBezTo>
                <a:cubicBezTo>
                  <a:pt x="8423" y="12706"/>
                  <a:pt x="8423" y="12990"/>
                  <a:pt x="8249" y="13164"/>
                </a:cubicBezTo>
                <a:lnTo>
                  <a:pt x="7642" y="13768"/>
                </a:lnTo>
                <a:cubicBezTo>
                  <a:pt x="8283" y="14261"/>
                  <a:pt x="8761" y="14621"/>
                  <a:pt x="8811" y="14659"/>
                </a:cubicBezTo>
                <a:cubicBezTo>
                  <a:pt x="8892" y="14719"/>
                  <a:pt x="8985" y="14747"/>
                  <a:pt x="9078" y="14747"/>
                </a:cubicBezTo>
                <a:cubicBezTo>
                  <a:pt x="9192" y="14747"/>
                  <a:pt x="9307" y="14702"/>
                  <a:pt x="9395" y="14616"/>
                </a:cubicBezTo>
                <a:lnTo>
                  <a:pt x="9430" y="14580"/>
                </a:lnTo>
                <a:cubicBezTo>
                  <a:pt x="10014" y="15021"/>
                  <a:pt x="10719" y="15240"/>
                  <a:pt x="11440" y="15240"/>
                </a:cubicBezTo>
                <a:cubicBezTo>
                  <a:pt x="12386" y="15240"/>
                  <a:pt x="13357" y="14861"/>
                  <a:pt x="14107" y="14116"/>
                </a:cubicBezTo>
                <a:cubicBezTo>
                  <a:pt x="14798" y="13430"/>
                  <a:pt x="15203" y="12533"/>
                  <a:pt x="15243" y="11594"/>
                </a:cubicBezTo>
                <a:cubicBezTo>
                  <a:pt x="15276" y="10797"/>
                  <a:pt x="15048" y="10047"/>
                  <a:pt x="14593" y="9442"/>
                </a:cubicBezTo>
                <a:lnTo>
                  <a:pt x="14626" y="9408"/>
                </a:lnTo>
                <a:cubicBezTo>
                  <a:pt x="14760" y="9275"/>
                  <a:pt x="14795" y="9075"/>
                  <a:pt x="14717" y="8904"/>
                </a:cubicBezTo>
                <a:cubicBezTo>
                  <a:pt x="14688" y="8842"/>
                  <a:pt x="14407" y="8230"/>
                  <a:pt x="14005" y="7432"/>
                </a:cubicBezTo>
                <a:lnTo>
                  <a:pt x="13336" y="8099"/>
                </a:lnTo>
                <a:cubicBezTo>
                  <a:pt x="13250" y="8185"/>
                  <a:pt x="13136" y="8230"/>
                  <a:pt x="13021" y="8230"/>
                </a:cubicBezTo>
                <a:cubicBezTo>
                  <a:pt x="12907" y="8230"/>
                  <a:pt x="12793" y="8185"/>
                  <a:pt x="12705" y="8099"/>
                </a:cubicBezTo>
                <a:cubicBezTo>
                  <a:pt x="12531" y="7923"/>
                  <a:pt x="12531" y="7642"/>
                  <a:pt x="12705" y="7465"/>
                </a:cubicBezTo>
                <a:lnTo>
                  <a:pt x="13574" y="6599"/>
                </a:lnTo>
                <a:cubicBezTo>
                  <a:pt x="12969" y="5456"/>
                  <a:pt x="12233" y="4198"/>
                  <a:pt x="11657" y="3620"/>
                </a:cubicBezTo>
                <a:cubicBezTo>
                  <a:pt x="11081" y="3041"/>
                  <a:pt x="9826" y="2298"/>
                  <a:pt x="8683" y="1686"/>
                </a:cubicBezTo>
                <a:lnTo>
                  <a:pt x="7816" y="2553"/>
                </a:lnTo>
                <a:cubicBezTo>
                  <a:pt x="7730" y="2639"/>
                  <a:pt x="7616" y="2684"/>
                  <a:pt x="7502" y="2684"/>
                </a:cubicBezTo>
                <a:cubicBezTo>
                  <a:pt x="7387" y="2684"/>
                  <a:pt x="7273" y="2639"/>
                  <a:pt x="7185" y="2553"/>
                </a:cubicBezTo>
                <a:cubicBezTo>
                  <a:pt x="7011" y="2377"/>
                  <a:pt x="7011" y="2096"/>
                  <a:pt x="7185" y="1920"/>
                </a:cubicBezTo>
                <a:lnTo>
                  <a:pt x="7854" y="1253"/>
                </a:lnTo>
                <a:cubicBezTo>
                  <a:pt x="7059" y="848"/>
                  <a:pt x="6449" y="565"/>
                  <a:pt x="6387" y="534"/>
                </a:cubicBezTo>
                <a:cubicBezTo>
                  <a:pt x="6327" y="506"/>
                  <a:pt x="6263" y="492"/>
                  <a:pt x="6199" y="492"/>
                </a:cubicBezTo>
                <a:cubicBezTo>
                  <a:pt x="6083" y="492"/>
                  <a:pt x="5969" y="538"/>
                  <a:pt x="5882" y="624"/>
                </a:cubicBezTo>
                <a:lnTo>
                  <a:pt x="5847" y="660"/>
                </a:lnTo>
                <a:cubicBezTo>
                  <a:pt x="5264" y="219"/>
                  <a:pt x="4558" y="1"/>
                  <a:pt x="383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grpSp>
        <p:nvGrpSpPr>
          <p:cNvPr id="1346" name="Google Shape;1346;p73"/>
          <p:cNvGrpSpPr/>
          <p:nvPr/>
        </p:nvGrpSpPr>
        <p:grpSpPr>
          <a:xfrm>
            <a:off x="6988388" y="4157969"/>
            <a:ext cx="338275" cy="381000"/>
            <a:chOff x="5926525" y="4139100"/>
            <a:chExt cx="338275" cy="381000"/>
          </a:xfrm>
        </p:grpSpPr>
        <p:sp>
          <p:nvSpPr>
            <p:cNvPr id="1347" name="Google Shape;1347;p73"/>
            <p:cNvSpPr/>
            <p:nvPr/>
          </p:nvSpPr>
          <p:spPr>
            <a:xfrm>
              <a:off x="6100825" y="4265650"/>
              <a:ext cx="125825" cy="174150"/>
            </a:xfrm>
            <a:custGeom>
              <a:avLst/>
              <a:gdLst/>
              <a:ahLst/>
              <a:cxnLst/>
              <a:rect l="l" t="t" r="r" b="b"/>
              <a:pathLst>
                <a:path w="5033" h="6966" extrusionOk="0">
                  <a:moveTo>
                    <a:pt x="4618" y="1"/>
                  </a:moveTo>
                  <a:lnTo>
                    <a:pt x="3932" y="687"/>
                  </a:lnTo>
                  <a:cubicBezTo>
                    <a:pt x="4068" y="1077"/>
                    <a:pt x="4139" y="1489"/>
                    <a:pt x="4139" y="1908"/>
                  </a:cubicBezTo>
                  <a:cubicBezTo>
                    <a:pt x="4139" y="3944"/>
                    <a:pt x="2484" y="5599"/>
                    <a:pt x="448" y="5599"/>
                  </a:cubicBezTo>
                  <a:cubicBezTo>
                    <a:pt x="201" y="5599"/>
                    <a:pt x="1" y="5799"/>
                    <a:pt x="1" y="6047"/>
                  </a:cubicBezTo>
                  <a:lnTo>
                    <a:pt x="1" y="6966"/>
                  </a:lnTo>
                  <a:lnTo>
                    <a:pt x="3896" y="6966"/>
                  </a:lnTo>
                  <a:lnTo>
                    <a:pt x="3896" y="6047"/>
                  </a:lnTo>
                  <a:cubicBezTo>
                    <a:pt x="3896" y="5799"/>
                    <a:pt x="3696" y="5599"/>
                    <a:pt x="3449" y="5599"/>
                  </a:cubicBezTo>
                  <a:lnTo>
                    <a:pt x="3163" y="5599"/>
                  </a:lnTo>
                  <a:cubicBezTo>
                    <a:pt x="4296" y="4766"/>
                    <a:pt x="5032" y="3420"/>
                    <a:pt x="5032" y="1908"/>
                  </a:cubicBezTo>
                  <a:cubicBezTo>
                    <a:pt x="5032" y="1246"/>
                    <a:pt x="4889" y="596"/>
                    <a:pt x="4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348" name="Google Shape;1348;p73"/>
            <p:cNvSpPr/>
            <p:nvPr/>
          </p:nvSpPr>
          <p:spPr>
            <a:xfrm>
              <a:off x="6160125" y="4139100"/>
              <a:ext cx="104675" cy="102475"/>
            </a:xfrm>
            <a:custGeom>
              <a:avLst/>
              <a:gdLst/>
              <a:ahLst/>
              <a:cxnLst/>
              <a:rect l="l" t="t" r="r" b="b"/>
              <a:pathLst>
                <a:path w="4187" h="4099" extrusionOk="0">
                  <a:moveTo>
                    <a:pt x="1784" y="0"/>
                  </a:moveTo>
                  <a:cubicBezTo>
                    <a:pt x="1665" y="0"/>
                    <a:pt x="1553" y="48"/>
                    <a:pt x="1467" y="131"/>
                  </a:cubicBezTo>
                  <a:lnTo>
                    <a:pt x="177" y="1422"/>
                  </a:lnTo>
                  <a:cubicBezTo>
                    <a:pt x="0" y="1596"/>
                    <a:pt x="0" y="1879"/>
                    <a:pt x="177" y="2053"/>
                  </a:cubicBezTo>
                  <a:lnTo>
                    <a:pt x="2089" y="3967"/>
                  </a:lnTo>
                  <a:cubicBezTo>
                    <a:pt x="2172" y="4051"/>
                    <a:pt x="2284" y="4098"/>
                    <a:pt x="2403" y="4098"/>
                  </a:cubicBezTo>
                  <a:cubicBezTo>
                    <a:pt x="2522" y="4098"/>
                    <a:pt x="2636" y="4051"/>
                    <a:pt x="2720" y="3967"/>
                  </a:cubicBezTo>
                  <a:lnTo>
                    <a:pt x="4013" y="2677"/>
                  </a:lnTo>
                  <a:cubicBezTo>
                    <a:pt x="4187" y="2501"/>
                    <a:pt x="4187" y="2220"/>
                    <a:pt x="4013" y="2046"/>
                  </a:cubicBezTo>
                  <a:lnTo>
                    <a:pt x="2101" y="131"/>
                  </a:lnTo>
                  <a:cubicBezTo>
                    <a:pt x="2017" y="48"/>
                    <a:pt x="1903" y="0"/>
                    <a:pt x="17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349" name="Google Shape;1349;p73"/>
            <p:cNvSpPr/>
            <p:nvPr/>
          </p:nvSpPr>
          <p:spPr>
            <a:xfrm>
              <a:off x="5999325" y="4334050"/>
              <a:ext cx="70150" cy="69150"/>
            </a:xfrm>
            <a:custGeom>
              <a:avLst/>
              <a:gdLst/>
              <a:ahLst/>
              <a:cxnLst/>
              <a:rect l="l" t="t" r="r" b="b"/>
              <a:pathLst>
                <a:path w="2806" h="2766" extrusionOk="0">
                  <a:moveTo>
                    <a:pt x="868" y="1"/>
                  </a:moveTo>
                  <a:lnTo>
                    <a:pt x="132" y="734"/>
                  </a:lnTo>
                  <a:cubicBezTo>
                    <a:pt x="48" y="820"/>
                    <a:pt x="1" y="934"/>
                    <a:pt x="1" y="1051"/>
                  </a:cubicBezTo>
                  <a:cubicBezTo>
                    <a:pt x="1" y="1170"/>
                    <a:pt x="48" y="1284"/>
                    <a:pt x="134" y="1368"/>
                  </a:cubicBezTo>
                  <a:lnTo>
                    <a:pt x="1410" y="2634"/>
                  </a:lnTo>
                  <a:cubicBezTo>
                    <a:pt x="1496" y="2722"/>
                    <a:pt x="1610" y="2765"/>
                    <a:pt x="1725" y="2765"/>
                  </a:cubicBezTo>
                  <a:cubicBezTo>
                    <a:pt x="1839" y="2765"/>
                    <a:pt x="1953" y="2722"/>
                    <a:pt x="2039" y="2634"/>
                  </a:cubicBezTo>
                  <a:lnTo>
                    <a:pt x="2806" y="1868"/>
                  </a:lnTo>
                  <a:cubicBezTo>
                    <a:pt x="1913" y="1570"/>
                    <a:pt x="1199" y="884"/>
                    <a:pt x="8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350" name="Google Shape;1350;p73"/>
            <p:cNvSpPr/>
            <p:nvPr/>
          </p:nvSpPr>
          <p:spPr>
            <a:xfrm>
              <a:off x="6122375" y="4206300"/>
              <a:ext cx="74025" cy="75025"/>
            </a:xfrm>
            <a:custGeom>
              <a:avLst/>
              <a:gdLst/>
              <a:ahLst/>
              <a:cxnLst/>
              <a:rect l="l" t="t" r="r" b="b"/>
              <a:pathLst>
                <a:path w="2961" h="3001" extrusionOk="0">
                  <a:moveTo>
                    <a:pt x="1058" y="1"/>
                  </a:moveTo>
                  <a:lnTo>
                    <a:pt x="1" y="1058"/>
                  </a:lnTo>
                  <a:cubicBezTo>
                    <a:pt x="801" y="1360"/>
                    <a:pt x="1456" y="1979"/>
                    <a:pt x="1794" y="2801"/>
                  </a:cubicBezTo>
                  <a:cubicBezTo>
                    <a:pt x="1820" y="2868"/>
                    <a:pt x="1844" y="2934"/>
                    <a:pt x="1868" y="3001"/>
                  </a:cubicBezTo>
                  <a:lnTo>
                    <a:pt x="2961" y="1906"/>
                  </a:lnTo>
                  <a:lnTo>
                    <a:pt x="105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351" name="Google Shape;1351;p73"/>
            <p:cNvSpPr/>
            <p:nvPr/>
          </p:nvSpPr>
          <p:spPr>
            <a:xfrm>
              <a:off x="6036725" y="4249950"/>
              <a:ext cx="121625" cy="112575"/>
            </a:xfrm>
            <a:custGeom>
              <a:avLst/>
              <a:gdLst/>
              <a:ahLst/>
              <a:cxnLst/>
              <a:rect l="l" t="t" r="r" b="b"/>
              <a:pathLst>
                <a:path w="4865" h="4503" extrusionOk="0">
                  <a:moveTo>
                    <a:pt x="2308" y="0"/>
                  </a:moveTo>
                  <a:cubicBezTo>
                    <a:pt x="2023" y="0"/>
                    <a:pt x="1734" y="55"/>
                    <a:pt x="1455" y="169"/>
                  </a:cubicBezTo>
                  <a:cubicBezTo>
                    <a:pt x="900" y="398"/>
                    <a:pt x="465" y="829"/>
                    <a:pt x="234" y="1384"/>
                  </a:cubicBezTo>
                  <a:cubicBezTo>
                    <a:pt x="3" y="1941"/>
                    <a:pt x="0" y="2553"/>
                    <a:pt x="229" y="3108"/>
                  </a:cubicBezTo>
                  <a:cubicBezTo>
                    <a:pt x="457" y="3665"/>
                    <a:pt x="888" y="4098"/>
                    <a:pt x="1443" y="4329"/>
                  </a:cubicBezTo>
                  <a:cubicBezTo>
                    <a:pt x="1724" y="4446"/>
                    <a:pt x="2017" y="4503"/>
                    <a:pt x="2312" y="4503"/>
                  </a:cubicBezTo>
                  <a:cubicBezTo>
                    <a:pt x="2600" y="4503"/>
                    <a:pt x="2891" y="4448"/>
                    <a:pt x="3167" y="4334"/>
                  </a:cubicBezTo>
                  <a:cubicBezTo>
                    <a:pt x="4315" y="3862"/>
                    <a:pt x="4865" y="2543"/>
                    <a:pt x="4394" y="1396"/>
                  </a:cubicBezTo>
                  <a:cubicBezTo>
                    <a:pt x="4037" y="527"/>
                    <a:pt x="3194" y="0"/>
                    <a:pt x="23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352" name="Google Shape;1352;p73"/>
            <p:cNvSpPr/>
            <p:nvPr/>
          </p:nvSpPr>
          <p:spPr>
            <a:xfrm>
              <a:off x="5926525" y="4387050"/>
              <a:ext cx="298275" cy="133050"/>
            </a:xfrm>
            <a:custGeom>
              <a:avLst/>
              <a:gdLst/>
              <a:ahLst/>
              <a:cxnLst/>
              <a:rect l="l" t="t" r="r" b="b"/>
              <a:pathLst>
                <a:path w="11931" h="5322" extrusionOk="0">
                  <a:moveTo>
                    <a:pt x="954" y="1"/>
                  </a:moveTo>
                  <a:cubicBezTo>
                    <a:pt x="840" y="1"/>
                    <a:pt x="726" y="44"/>
                    <a:pt x="639" y="131"/>
                  </a:cubicBezTo>
                  <a:cubicBezTo>
                    <a:pt x="465" y="305"/>
                    <a:pt x="465" y="588"/>
                    <a:pt x="639" y="762"/>
                  </a:cubicBezTo>
                  <a:lnTo>
                    <a:pt x="1736" y="1860"/>
                  </a:lnTo>
                  <a:lnTo>
                    <a:pt x="1736" y="4429"/>
                  </a:lnTo>
                  <a:lnTo>
                    <a:pt x="446" y="4429"/>
                  </a:lnTo>
                  <a:cubicBezTo>
                    <a:pt x="198" y="4429"/>
                    <a:pt x="1" y="4629"/>
                    <a:pt x="1" y="4874"/>
                  </a:cubicBezTo>
                  <a:cubicBezTo>
                    <a:pt x="1" y="5122"/>
                    <a:pt x="198" y="5322"/>
                    <a:pt x="446" y="5322"/>
                  </a:cubicBezTo>
                  <a:lnTo>
                    <a:pt x="11449" y="5322"/>
                  </a:lnTo>
                  <a:cubicBezTo>
                    <a:pt x="11549" y="5322"/>
                    <a:pt x="11649" y="5293"/>
                    <a:pt x="11730" y="5232"/>
                  </a:cubicBezTo>
                  <a:cubicBezTo>
                    <a:pt x="11869" y="5124"/>
                    <a:pt x="11930" y="4953"/>
                    <a:pt x="11897" y="4786"/>
                  </a:cubicBezTo>
                  <a:lnTo>
                    <a:pt x="11609" y="3362"/>
                  </a:lnTo>
                  <a:cubicBezTo>
                    <a:pt x="11566" y="3153"/>
                    <a:pt x="11383" y="3003"/>
                    <a:pt x="11171" y="3003"/>
                  </a:cubicBezTo>
                  <a:lnTo>
                    <a:pt x="6670" y="3003"/>
                  </a:lnTo>
                  <a:cubicBezTo>
                    <a:pt x="6458" y="3003"/>
                    <a:pt x="6275" y="3153"/>
                    <a:pt x="6235" y="3362"/>
                  </a:cubicBezTo>
                  <a:lnTo>
                    <a:pt x="6018" y="4429"/>
                  </a:lnTo>
                  <a:lnTo>
                    <a:pt x="2629" y="4429"/>
                  </a:lnTo>
                  <a:lnTo>
                    <a:pt x="2629" y="2753"/>
                  </a:lnTo>
                  <a:lnTo>
                    <a:pt x="3096" y="3219"/>
                  </a:lnTo>
                  <a:cubicBezTo>
                    <a:pt x="3182" y="3305"/>
                    <a:pt x="3296" y="3350"/>
                    <a:pt x="3410" y="3350"/>
                  </a:cubicBezTo>
                  <a:cubicBezTo>
                    <a:pt x="3525" y="3350"/>
                    <a:pt x="3639" y="3305"/>
                    <a:pt x="3727" y="3219"/>
                  </a:cubicBezTo>
                  <a:cubicBezTo>
                    <a:pt x="3901" y="3046"/>
                    <a:pt x="3901" y="2762"/>
                    <a:pt x="3727" y="2588"/>
                  </a:cubicBezTo>
                  <a:lnTo>
                    <a:pt x="2498" y="1360"/>
                  </a:lnTo>
                  <a:lnTo>
                    <a:pt x="1270" y="131"/>
                  </a:lnTo>
                  <a:cubicBezTo>
                    <a:pt x="1183" y="44"/>
                    <a:pt x="1069" y="1"/>
                    <a:pt x="9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1353" name="Google Shape;1353;p73"/>
          <p:cNvGrpSpPr/>
          <p:nvPr/>
        </p:nvGrpSpPr>
        <p:grpSpPr>
          <a:xfrm>
            <a:off x="7773327" y="4157956"/>
            <a:ext cx="240475" cy="381025"/>
            <a:chOff x="6913825" y="4189750"/>
            <a:chExt cx="240475" cy="381025"/>
          </a:xfrm>
        </p:grpSpPr>
        <p:sp>
          <p:nvSpPr>
            <p:cNvPr id="1354" name="Google Shape;1354;p73"/>
            <p:cNvSpPr/>
            <p:nvPr/>
          </p:nvSpPr>
          <p:spPr>
            <a:xfrm>
              <a:off x="6913825" y="4189750"/>
              <a:ext cx="240475" cy="381025"/>
            </a:xfrm>
            <a:custGeom>
              <a:avLst/>
              <a:gdLst/>
              <a:ahLst/>
              <a:cxnLst/>
              <a:rect l="l" t="t" r="r" b="b"/>
              <a:pathLst>
                <a:path w="9619" h="15241" extrusionOk="0">
                  <a:moveTo>
                    <a:pt x="6156" y="6794"/>
                  </a:moveTo>
                  <a:cubicBezTo>
                    <a:pt x="6404" y="6794"/>
                    <a:pt x="6604" y="6994"/>
                    <a:pt x="6604" y="7240"/>
                  </a:cubicBezTo>
                  <a:lnTo>
                    <a:pt x="6604" y="8587"/>
                  </a:lnTo>
                  <a:cubicBezTo>
                    <a:pt x="6604" y="9123"/>
                    <a:pt x="6366" y="9604"/>
                    <a:pt x="5992" y="9933"/>
                  </a:cubicBezTo>
                  <a:cubicBezTo>
                    <a:pt x="6366" y="10261"/>
                    <a:pt x="6604" y="10742"/>
                    <a:pt x="6604" y="11278"/>
                  </a:cubicBezTo>
                  <a:lnTo>
                    <a:pt x="6604" y="12623"/>
                  </a:lnTo>
                  <a:cubicBezTo>
                    <a:pt x="6604" y="12871"/>
                    <a:pt x="6404" y="13071"/>
                    <a:pt x="6156" y="13071"/>
                  </a:cubicBezTo>
                  <a:cubicBezTo>
                    <a:pt x="5911" y="13071"/>
                    <a:pt x="5711" y="12871"/>
                    <a:pt x="5711" y="12623"/>
                  </a:cubicBezTo>
                  <a:lnTo>
                    <a:pt x="5711" y="12192"/>
                  </a:lnTo>
                  <a:lnTo>
                    <a:pt x="3911" y="12192"/>
                  </a:lnTo>
                  <a:lnTo>
                    <a:pt x="3911" y="12623"/>
                  </a:lnTo>
                  <a:cubicBezTo>
                    <a:pt x="3911" y="12871"/>
                    <a:pt x="3711" y="13071"/>
                    <a:pt x="3466" y="13071"/>
                  </a:cubicBezTo>
                  <a:cubicBezTo>
                    <a:pt x="3218" y="13071"/>
                    <a:pt x="3018" y="12871"/>
                    <a:pt x="3018" y="12623"/>
                  </a:cubicBezTo>
                  <a:lnTo>
                    <a:pt x="3018" y="11278"/>
                  </a:lnTo>
                  <a:cubicBezTo>
                    <a:pt x="3018" y="10742"/>
                    <a:pt x="3256" y="10261"/>
                    <a:pt x="3630" y="9933"/>
                  </a:cubicBezTo>
                  <a:cubicBezTo>
                    <a:pt x="3256" y="9604"/>
                    <a:pt x="3018" y="9123"/>
                    <a:pt x="3018" y="8587"/>
                  </a:cubicBezTo>
                  <a:lnTo>
                    <a:pt x="3018" y="7240"/>
                  </a:lnTo>
                  <a:cubicBezTo>
                    <a:pt x="3018" y="6994"/>
                    <a:pt x="3218" y="6794"/>
                    <a:pt x="3466" y="6794"/>
                  </a:cubicBezTo>
                  <a:cubicBezTo>
                    <a:pt x="3711" y="6794"/>
                    <a:pt x="3911" y="6994"/>
                    <a:pt x="3911" y="7240"/>
                  </a:cubicBezTo>
                  <a:lnTo>
                    <a:pt x="3911" y="7673"/>
                  </a:lnTo>
                  <a:lnTo>
                    <a:pt x="5711" y="7673"/>
                  </a:lnTo>
                  <a:lnTo>
                    <a:pt x="5711" y="7240"/>
                  </a:lnTo>
                  <a:cubicBezTo>
                    <a:pt x="5711" y="6994"/>
                    <a:pt x="5911" y="6794"/>
                    <a:pt x="6156" y="6794"/>
                  </a:cubicBezTo>
                  <a:close/>
                  <a:moveTo>
                    <a:pt x="4811" y="1"/>
                  </a:moveTo>
                  <a:cubicBezTo>
                    <a:pt x="4651" y="1"/>
                    <a:pt x="4504" y="86"/>
                    <a:pt x="4423" y="225"/>
                  </a:cubicBezTo>
                  <a:cubicBezTo>
                    <a:pt x="4413" y="244"/>
                    <a:pt x="3313" y="2156"/>
                    <a:pt x="2230" y="4337"/>
                  </a:cubicBezTo>
                  <a:cubicBezTo>
                    <a:pt x="751" y="7313"/>
                    <a:pt x="1" y="9364"/>
                    <a:pt x="1" y="10433"/>
                  </a:cubicBezTo>
                  <a:cubicBezTo>
                    <a:pt x="1" y="13083"/>
                    <a:pt x="2158" y="15240"/>
                    <a:pt x="4811" y="15240"/>
                  </a:cubicBezTo>
                  <a:cubicBezTo>
                    <a:pt x="7461" y="15240"/>
                    <a:pt x="9619" y="13083"/>
                    <a:pt x="9619" y="10433"/>
                  </a:cubicBezTo>
                  <a:cubicBezTo>
                    <a:pt x="9619" y="9364"/>
                    <a:pt x="8871" y="7313"/>
                    <a:pt x="7392" y="4337"/>
                  </a:cubicBezTo>
                  <a:cubicBezTo>
                    <a:pt x="6309" y="2156"/>
                    <a:pt x="5209" y="244"/>
                    <a:pt x="5197" y="225"/>
                  </a:cubicBezTo>
                  <a:cubicBezTo>
                    <a:pt x="5118" y="86"/>
                    <a:pt x="4971" y="1"/>
                    <a:pt x="48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355" name="Google Shape;1355;p73"/>
            <p:cNvSpPr/>
            <p:nvPr/>
          </p:nvSpPr>
          <p:spPr>
            <a:xfrm>
              <a:off x="7011575" y="4403875"/>
              <a:ext cx="45050" cy="23025"/>
            </a:xfrm>
            <a:custGeom>
              <a:avLst/>
              <a:gdLst/>
              <a:ahLst/>
              <a:cxnLst/>
              <a:rect l="l" t="t" r="r" b="b"/>
              <a:pathLst>
                <a:path w="1802" h="921" extrusionOk="0">
                  <a:moveTo>
                    <a:pt x="1" y="1"/>
                  </a:moveTo>
                  <a:lnTo>
                    <a:pt x="1" y="22"/>
                  </a:lnTo>
                  <a:cubicBezTo>
                    <a:pt x="1" y="518"/>
                    <a:pt x="406" y="920"/>
                    <a:pt x="901" y="920"/>
                  </a:cubicBezTo>
                  <a:cubicBezTo>
                    <a:pt x="1396" y="920"/>
                    <a:pt x="1801" y="518"/>
                    <a:pt x="1801" y="22"/>
                  </a:cubicBezTo>
                  <a:lnTo>
                    <a:pt x="180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1356" name="Google Shape;1356;p73"/>
            <p:cNvSpPr/>
            <p:nvPr/>
          </p:nvSpPr>
          <p:spPr>
            <a:xfrm>
              <a:off x="7011575" y="4449175"/>
              <a:ext cx="45050" cy="23075"/>
            </a:xfrm>
            <a:custGeom>
              <a:avLst/>
              <a:gdLst/>
              <a:ahLst/>
              <a:cxnLst/>
              <a:rect l="l" t="t" r="r" b="b"/>
              <a:pathLst>
                <a:path w="1802" h="923" extrusionOk="0">
                  <a:moveTo>
                    <a:pt x="901" y="1"/>
                  </a:moveTo>
                  <a:cubicBezTo>
                    <a:pt x="406" y="1"/>
                    <a:pt x="1" y="406"/>
                    <a:pt x="1" y="901"/>
                  </a:cubicBezTo>
                  <a:lnTo>
                    <a:pt x="1" y="923"/>
                  </a:lnTo>
                  <a:lnTo>
                    <a:pt x="1801" y="923"/>
                  </a:lnTo>
                  <a:lnTo>
                    <a:pt x="1801" y="901"/>
                  </a:lnTo>
                  <a:cubicBezTo>
                    <a:pt x="1801" y="406"/>
                    <a:pt x="1396" y="1"/>
                    <a:pt x="9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mond 5">
            <a:extLst>
              <a:ext uri="{FF2B5EF4-FFF2-40B4-BE49-F238E27FC236}">
                <a16:creationId xmlns:a16="http://schemas.microsoft.com/office/drawing/2014/main" id="{55F57351-3B26-CCF6-E3AB-255123C25C3D}"/>
              </a:ext>
            </a:extLst>
          </p:cNvPr>
          <p:cNvSpPr/>
          <p:nvPr/>
        </p:nvSpPr>
        <p:spPr>
          <a:xfrm>
            <a:off x="3277766" y="1119116"/>
            <a:ext cx="392359" cy="393521"/>
          </a:xfrm>
          <a:custGeom>
            <a:avLst/>
            <a:gdLst>
              <a:gd name="f0" fmla="val w"/>
              <a:gd name="f1" fmla="val h"/>
              <a:gd name="f2" fmla="val 0"/>
              <a:gd name="f3" fmla="val 3240001"/>
              <a:gd name="f4" fmla="val 3249575"/>
              <a:gd name="f5" fmla="val 1275349"/>
              <a:gd name="f6" fmla="val 2002569"/>
              <a:gd name="f7" fmla="val 1625117"/>
              <a:gd name="f8" fmla="val 2233002"/>
              <a:gd name="f9" fmla="val 1968772"/>
              <a:gd name="f10" fmla="val 2006596"/>
              <a:gd name="f11" fmla="val 1067116"/>
              <a:gd name="f12" fmla="val 1473605"/>
              <a:gd name="f13" fmla="val 1581605"/>
              <a:gd name="f14" fmla="val 2183116"/>
              <a:gd name="f15" fmla="val 1267205"/>
              <a:gd name="f16" fmla="val 1375205"/>
              <a:gd name="f17" fmla="val 1172196"/>
              <a:gd name="f18" fmla="val 3142550"/>
              <a:gd name="f19" fmla="val 2026252"/>
              <a:gd name="f20" fmla="val 1968728"/>
              <a:gd name="f21" fmla="val 3049854"/>
              <a:gd name="f22" fmla="val 1294362"/>
              <a:gd name="f23" fmla="val 602850"/>
              <a:gd name="f24" fmla="val 1559516"/>
              <a:gd name="f25" fmla="val 1217896"/>
              <a:gd name="f26" fmla="val 1964719"/>
              <a:gd name="f27" fmla="val 1060805"/>
              <a:gd name="f28" fmla="val 1168805"/>
              <a:gd name="f29" fmla="val 869032"/>
              <a:gd name="f30" fmla="val 816137"/>
              <a:gd name="f31" fmla="val 2381200"/>
              <a:gd name="f32" fmla="val 1623491"/>
              <a:gd name="f33" fmla="val 1668045"/>
              <a:gd name="f34" fmla="val 2093329"/>
              <a:gd name="f35" fmla="val 1625116"/>
              <a:gd name="f36" fmla="val 2121611"/>
              <a:gd name="f37" fmla="val 3235286"/>
              <a:gd name="f38" fmla="val 1060806"/>
              <a:gd name="f39" fmla="val 2489212"/>
              <a:gd name="f40" fmla="val 1552331"/>
              <a:gd name="f41" fmla="val 708008"/>
              <a:gd name="f42" fmla="val 761020"/>
              <a:gd name="f43" fmla="val 14946"/>
              <a:gd name="f44" fmla="*/ f0 1 3240001"/>
              <a:gd name="f45" fmla="*/ f1 1 3249575"/>
              <a:gd name="f46" fmla="val f2"/>
              <a:gd name="f47" fmla="val f3"/>
              <a:gd name="f48" fmla="val f4"/>
              <a:gd name="f49" fmla="+- f48 0 f46"/>
              <a:gd name="f50" fmla="+- f47 0 f46"/>
              <a:gd name="f51" fmla="*/ f50 1 3240001"/>
              <a:gd name="f52" fmla="*/ f49 1 3249575"/>
              <a:gd name="f53" fmla="*/ f46 1 f51"/>
              <a:gd name="f54" fmla="*/ f47 1 f51"/>
              <a:gd name="f55" fmla="*/ f46 1 f52"/>
              <a:gd name="f56" fmla="*/ f48 1 f52"/>
              <a:gd name="f57" fmla="*/ f53 f44 1"/>
              <a:gd name="f58" fmla="*/ f54 f44 1"/>
              <a:gd name="f59" fmla="*/ f56 f45 1"/>
              <a:gd name="f60" fmla="*/ f55 f4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7" t="f60" r="f58" b="f59"/>
            <a:pathLst>
              <a:path w="3240001" h="3249575">
                <a:moveTo>
                  <a:pt x="f5" y="f6"/>
                </a:moveTo>
                <a:lnTo>
                  <a:pt x="f7" y="f8"/>
                </a:lnTo>
                <a:lnTo>
                  <a:pt x="f9" y="f10"/>
                </a:lnTo>
                <a:lnTo>
                  <a:pt x="f3" y="f4"/>
                </a:lnTo>
                <a:lnTo>
                  <a:pt x="f2" y="f4"/>
                </a:lnTo>
                <a:close/>
                <a:moveTo>
                  <a:pt x="f11" y="f12"/>
                </a:moveTo>
                <a:lnTo>
                  <a:pt x="f11" y="f13"/>
                </a:lnTo>
                <a:lnTo>
                  <a:pt x="f14" y="f13"/>
                </a:lnTo>
                <a:lnTo>
                  <a:pt x="f14" y="f12"/>
                </a:lnTo>
                <a:close/>
                <a:moveTo>
                  <a:pt x="f11" y="f15"/>
                </a:moveTo>
                <a:lnTo>
                  <a:pt x="f11" y="f16"/>
                </a:lnTo>
                <a:lnTo>
                  <a:pt x="f14" y="f16"/>
                </a:lnTo>
                <a:lnTo>
                  <a:pt x="f14" y="f15"/>
                </a:lnTo>
                <a:close/>
                <a:moveTo>
                  <a:pt x="f3" y="f17"/>
                </a:moveTo>
                <a:lnTo>
                  <a:pt x="f3" y="f18"/>
                </a:lnTo>
                <a:lnTo>
                  <a:pt x="f19" y="f20"/>
                </a:lnTo>
                <a:lnTo>
                  <a:pt x="f21" y="f22"/>
                </a:lnTo>
                <a:close/>
                <a:moveTo>
                  <a:pt x="f2" y="f17"/>
                </a:moveTo>
                <a:lnTo>
                  <a:pt x="f23" y="f24"/>
                </a:lnTo>
                <a:lnTo>
                  <a:pt x="f25" y="f26"/>
                </a:lnTo>
                <a:lnTo>
                  <a:pt x="f2" y="f18"/>
                </a:lnTo>
                <a:close/>
                <a:moveTo>
                  <a:pt x="f11" y="f27"/>
                </a:moveTo>
                <a:lnTo>
                  <a:pt x="f11" y="f28"/>
                </a:lnTo>
                <a:lnTo>
                  <a:pt x="f14" y="f28"/>
                </a:lnTo>
                <a:lnTo>
                  <a:pt x="f14" y="f27"/>
                </a:lnTo>
                <a:close/>
                <a:moveTo>
                  <a:pt x="f29" y="f30"/>
                </a:moveTo>
                <a:lnTo>
                  <a:pt x="f31" y="f30"/>
                </a:lnTo>
                <a:lnTo>
                  <a:pt x="f31" y="f32"/>
                </a:lnTo>
                <a:lnTo>
                  <a:pt x="f33" y="f34"/>
                </a:lnTo>
                <a:lnTo>
                  <a:pt x="f35" y="f36"/>
                </a:lnTo>
                <a:lnTo>
                  <a:pt x="f29" y="f32"/>
                </a:lnTo>
                <a:close/>
                <a:moveTo>
                  <a:pt x="f35" y="f2"/>
                </a:moveTo>
                <a:lnTo>
                  <a:pt x="f37" y="f38"/>
                </a:lnTo>
                <a:lnTo>
                  <a:pt x="f39" y="f40"/>
                </a:lnTo>
                <a:lnTo>
                  <a:pt x="f39" y="f41"/>
                </a:lnTo>
                <a:lnTo>
                  <a:pt x="f42" y="f41"/>
                </a:lnTo>
                <a:lnTo>
                  <a:pt x="f42" y="f40"/>
                </a:lnTo>
                <a:lnTo>
                  <a:pt x="f43" y="f38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3" name="Isosceles Triangle 51">
            <a:extLst>
              <a:ext uri="{FF2B5EF4-FFF2-40B4-BE49-F238E27FC236}">
                <a16:creationId xmlns:a16="http://schemas.microsoft.com/office/drawing/2014/main" id="{DF3A3782-1244-8D5D-6A3B-7BF6B86B9313}"/>
              </a:ext>
            </a:extLst>
          </p:cNvPr>
          <p:cNvSpPr/>
          <p:nvPr/>
        </p:nvSpPr>
        <p:spPr>
          <a:xfrm>
            <a:off x="2648705" y="1172014"/>
            <a:ext cx="392359" cy="287715"/>
          </a:xfrm>
          <a:custGeom>
            <a:avLst/>
            <a:gdLst>
              <a:gd name="f0" fmla="val w"/>
              <a:gd name="f1" fmla="val h"/>
              <a:gd name="f2" fmla="val 0"/>
              <a:gd name="f3" fmla="val 3240001"/>
              <a:gd name="f4" fmla="val 2375905"/>
              <a:gd name="f5" fmla="val 1974640"/>
              <a:gd name="f6" fmla="val 1379575"/>
              <a:gd name="f7" fmla="val 1"/>
              <a:gd name="f8" fmla="val 1269863"/>
              <a:gd name="f9" fmla="val 1399042"/>
              <a:gd name="f10" fmla="val 1610574"/>
              <a:gd name="f11" fmla="val 1745545"/>
              <a:gd name="f12" fmla="val 126952"/>
              <a:gd name="f13" fmla="val 2258912"/>
              <a:gd name="f14" fmla="val 2032457"/>
              <a:gd name="f15" fmla="val 1334195"/>
              <a:gd name="f16" fmla="val 117525"/>
              <a:gd name="f17" fmla="val 1207545"/>
              <a:gd name="f18" fmla="val 1324768"/>
              <a:gd name="f19" fmla="val 2249485"/>
              <a:gd name="f20" fmla="val 3240000"/>
              <a:gd name="f21" fmla="val 1610572"/>
              <a:gd name="f22" fmla="val 1620513"/>
              <a:gd name="f23" fmla="*/ f0 1 3240001"/>
              <a:gd name="f24" fmla="*/ f1 1 2375905"/>
              <a:gd name="f25" fmla="val f2"/>
              <a:gd name="f26" fmla="val f3"/>
              <a:gd name="f27" fmla="val f4"/>
              <a:gd name="f28" fmla="+- f27 0 f25"/>
              <a:gd name="f29" fmla="+- f26 0 f25"/>
              <a:gd name="f30" fmla="*/ f29 1 3240001"/>
              <a:gd name="f31" fmla="*/ f28 1 2375905"/>
              <a:gd name="f32" fmla="*/ f25 1 f30"/>
              <a:gd name="f33" fmla="*/ f26 1 f30"/>
              <a:gd name="f34" fmla="*/ f25 1 f31"/>
              <a:gd name="f35" fmla="*/ f27 1 f31"/>
              <a:gd name="f36" fmla="*/ f32 f23 1"/>
              <a:gd name="f37" fmla="*/ f33 f23 1"/>
              <a:gd name="f38" fmla="*/ f35 f24 1"/>
              <a:gd name="f39" fmla="*/ f34 f2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36" t="f39" r="f37" b="f38"/>
            <a:pathLst>
              <a:path w="3240001" h="2375905">
                <a:moveTo>
                  <a:pt x="f5" y="f6"/>
                </a:moveTo>
                <a:lnTo>
                  <a:pt x="f3" y="f4"/>
                </a:lnTo>
                <a:lnTo>
                  <a:pt x="f7" y="f4"/>
                </a:lnTo>
                <a:lnTo>
                  <a:pt x="f8" y="f9"/>
                </a:lnTo>
                <a:lnTo>
                  <a:pt x="f10" y="f11"/>
                </a:lnTo>
                <a:close/>
                <a:moveTo>
                  <a:pt x="f3" y="f12"/>
                </a:moveTo>
                <a:lnTo>
                  <a:pt x="f3" y="f13"/>
                </a:lnTo>
                <a:lnTo>
                  <a:pt x="f14" y="f15"/>
                </a:lnTo>
                <a:close/>
                <a:moveTo>
                  <a:pt x="f2" y="f16"/>
                </a:moveTo>
                <a:lnTo>
                  <a:pt x="f17" y="f18"/>
                </a:lnTo>
                <a:lnTo>
                  <a:pt x="f2" y="f19"/>
                </a:lnTo>
                <a:close/>
                <a:moveTo>
                  <a:pt x="f2" y="f2"/>
                </a:moveTo>
                <a:lnTo>
                  <a:pt x="f20" y="f2"/>
                </a:lnTo>
                <a:lnTo>
                  <a:pt x="f21" y="f22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4" name="Isosceles Triangle 57">
            <a:extLst>
              <a:ext uri="{FF2B5EF4-FFF2-40B4-BE49-F238E27FC236}">
                <a16:creationId xmlns:a16="http://schemas.microsoft.com/office/drawing/2014/main" id="{1F4EAA07-5970-7C2E-078F-3EDAE0244D69}"/>
              </a:ext>
            </a:extLst>
          </p:cNvPr>
          <p:cNvSpPr/>
          <p:nvPr/>
        </p:nvSpPr>
        <p:spPr>
          <a:xfrm>
            <a:off x="3279329" y="3390156"/>
            <a:ext cx="234854" cy="53092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1346449"/>
              <a:gd name="f7" fmla="val 3166775"/>
              <a:gd name="f8" fmla="val 1148449"/>
              <a:gd name="f9" fmla="val 2374775"/>
              <a:gd name="f10" fmla="val 198001"/>
              <a:gd name="f11" fmla="val 1"/>
              <a:gd name="f12" fmla="val 755186"/>
              <a:gd name="f13" fmla="val 438198"/>
              <a:gd name="f14" fmla="val 734449"/>
              <a:gd name="f15" fmla="val 793446"/>
              <a:gd name="f16" fmla="val 1231644"/>
              <a:gd name="f17" fmla="val 803843"/>
              <a:gd name="f18" fmla="val 1256124"/>
              <a:gd name="f19" fmla="val 853246"/>
              <a:gd name="f20" fmla="val 1322425"/>
              <a:gd name="f21" fmla="val 1400264"/>
              <a:gd name="f22" fmla="val 1499686"/>
              <a:gd name="f23" fmla="val 772648"/>
              <a:gd name="f24" fmla="val 1580284"/>
              <a:gd name="f25" fmla="val 673226"/>
              <a:gd name="f26" fmla="val 573804"/>
              <a:gd name="f27" fmla="val 493206"/>
              <a:gd name="f28" fmla="val 1322426"/>
              <a:gd name="f29" fmla="val 542608"/>
              <a:gd name="f30" fmla="val 1256126"/>
              <a:gd name="f31" fmla="val 612000"/>
              <a:gd name="f32" fmla="val 1231645"/>
              <a:gd name="f33" fmla="val 591263"/>
              <a:gd name="f34" fmla="val 10368"/>
              <a:gd name="f35" fmla="val 2939"/>
              <a:gd name="f36" fmla="val 1491744"/>
              <a:gd name="f37" fmla="val 2009"/>
              <a:gd name="f38" fmla="val 1494147"/>
              <a:gd name="f39" fmla="val 1499342"/>
              <a:gd name="f40" fmla="val 6353"/>
              <a:gd name="f41" fmla="val 274151"/>
              <a:gd name="f42" fmla="val 1797289"/>
              <a:gd name="f43" fmla="val 320153"/>
              <a:gd name="f44" fmla="val 2031319"/>
              <a:gd name="f45" fmla="val 273414"/>
              <a:gd name="f46" fmla="val 2293171"/>
              <a:gd name="f47" fmla="val 1091887"/>
              <a:gd name="f48" fmla="val 2283744"/>
              <a:gd name="f49" fmla="val 1035756"/>
              <a:gd name="f50" fmla="val 1984266"/>
              <a:gd name="f51" fmla="val 1081794"/>
              <a:gd name="f52" fmla="val 1833397"/>
              <a:gd name="f53" fmla="val 1340768"/>
              <a:gd name="f54" fmla="val 1344512"/>
              <a:gd name="f55" fmla="val 1494334"/>
              <a:gd name="f56" fmla="val 1345124"/>
              <a:gd name="f57" fmla="val 1493447"/>
              <a:gd name="f58" fmla="val 1345785"/>
              <a:gd name="f59" fmla="val 1492596"/>
              <a:gd name="f60" fmla="val 1346448"/>
              <a:gd name="f61" fmla="val 1343510"/>
              <a:gd name="f62" fmla="val 1140490"/>
              <a:gd name="f63" fmla="val 966846"/>
              <a:gd name="f64" fmla="val 958206"/>
              <a:gd name="f65" fmla="val 524898"/>
              <a:gd name="f66" fmla="+- 0 0 -90"/>
              <a:gd name="f67" fmla="*/ f3 1 1346449"/>
              <a:gd name="f68" fmla="*/ f4 1 3166775"/>
              <a:gd name="f69" fmla="val f5"/>
              <a:gd name="f70" fmla="val f6"/>
              <a:gd name="f71" fmla="val f7"/>
              <a:gd name="f72" fmla="*/ f66 f0 1"/>
              <a:gd name="f73" fmla="+- f71 0 f69"/>
              <a:gd name="f74" fmla="+- f70 0 f69"/>
              <a:gd name="f75" fmla="*/ f72 1 f2"/>
              <a:gd name="f76" fmla="*/ f74 1 1346449"/>
              <a:gd name="f77" fmla="*/ f73 1 3166775"/>
              <a:gd name="f78" fmla="*/ 1148449 f74 1"/>
              <a:gd name="f79" fmla="*/ 198001 f74 1"/>
              <a:gd name="f80" fmla="*/ 1 f74 1"/>
              <a:gd name="f81" fmla="*/ 1346449 f74 1"/>
              <a:gd name="f82" fmla="*/ 755186 f74 1"/>
              <a:gd name="f83" fmla="*/ 734449 f74 1"/>
              <a:gd name="f84" fmla="*/ 853246 f74 1"/>
              <a:gd name="f85" fmla="*/ 673226 f74 1"/>
              <a:gd name="f86" fmla="*/ 493206 f74 1"/>
              <a:gd name="f87" fmla="*/ 612000 f74 1"/>
              <a:gd name="f88" fmla="*/ 2939 f74 1"/>
              <a:gd name="f89" fmla="*/ 0 f74 1"/>
              <a:gd name="f90" fmla="*/ 2009 f74 1"/>
              <a:gd name="f91" fmla="*/ 6353 f74 1"/>
              <a:gd name="f92" fmla="*/ 273414 f74 1"/>
              <a:gd name="f93" fmla="*/ 1091887 f74 1"/>
              <a:gd name="f94" fmla="*/ 1340768 f74 1"/>
              <a:gd name="f95" fmla="*/ 1344512 f74 1"/>
              <a:gd name="f96" fmla="*/ 1346448 f74 1"/>
              <a:gd name="f97" fmla="*/ 1343510 f74 1"/>
              <a:gd name="f98" fmla="*/ 2374775 f73 1"/>
              <a:gd name="f99" fmla="*/ 3166775 f73 1"/>
              <a:gd name="f100" fmla="*/ 0 f73 1"/>
              <a:gd name="f101" fmla="*/ 1231644 f73 1"/>
              <a:gd name="f102" fmla="*/ 1400264 f73 1"/>
              <a:gd name="f103" fmla="*/ 1580284 f73 1"/>
              <a:gd name="f104" fmla="*/ 1231645 f73 1"/>
              <a:gd name="f105" fmla="*/ 591263 f74 1"/>
              <a:gd name="f106" fmla="*/ 10368 f73 1"/>
              <a:gd name="f107" fmla="*/ 1491744 f73 1"/>
              <a:gd name="f108" fmla="*/ 1494147 f73 1"/>
              <a:gd name="f109" fmla="*/ 1499342 f73 1"/>
              <a:gd name="f110" fmla="*/ 2293171 f73 1"/>
              <a:gd name="f111" fmla="*/ 2283744 f73 1"/>
              <a:gd name="f112" fmla="*/ 1494334 f73 1"/>
              <a:gd name="f113" fmla="+- f75 0 f1"/>
              <a:gd name="f114" fmla="*/ f78 1 1346449"/>
              <a:gd name="f115" fmla="*/ f79 1 1346449"/>
              <a:gd name="f116" fmla="*/ f80 1 1346449"/>
              <a:gd name="f117" fmla="*/ f81 1 1346449"/>
              <a:gd name="f118" fmla="*/ f82 1 1346449"/>
              <a:gd name="f119" fmla="*/ f83 1 1346449"/>
              <a:gd name="f120" fmla="*/ f84 1 1346449"/>
              <a:gd name="f121" fmla="*/ f85 1 1346449"/>
              <a:gd name="f122" fmla="*/ f86 1 1346449"/>
              <a:gd name="f123" fmla="*/ f87 1 1346449"/>
              <a:gd name="f124" fmla="*/ f88 1 1346449"/>
              <a:gd name="f125" fmla="*/ f89 1 1346449"/>
              <a:gd name="f126" fmla="*/ f90 1 1346449"/>
              <a:gd name="f127" fmla="*/ f91 1 1346449"/>
              <a:gd name="f128" fmla="*/ f92 1 1346449"/>
              <a:gd name="f129" fmla="*/ f93 1 1346449"/>
              <a:gd name="f130" fmla="*/ f94 1 1346449"/>
              <a:gd name="f131" fmla="*/ f95 1 1346449"/>
              <a:gd name="f132" fmla="*/ f96 1 1346449"/>
              <a:gd name="f133" fmla="*/ f97 1 1346449"/>
              <a:gd name="f134" fmla="*/ f98 1 3166775"/>
              <a:gd name="f135" fmla="*/ f99 1 3166775"/>
              <a:gd name="f136" fmla="*/ f100 1 3166775"/>
              <a:gd name="f137" fmla="*/ f101 1 3166775"/>
              <a:gd name="f138" fmla="*/ f102 1 3166775"/>
              <a:gd name="f139" fmla="*/ f103 1 3166775"/>
              <a:gd name="f140" fmla="*/ f104 1 3166775"/>
              <a:gd name="f141" fmla="*/ f105 1 1346449"/>
              <a:gd name="f142" fmla="*/ f106 1 3166775"/>
              <a:gd name="f143" fmla="*/ f107 1 3166775"/>
              <a:gd name="f144" fmla="*/ f108 1 3166775"/>
              <a:gd name="f145" fmla="*/ f109 1 3166775"/>
              <a:gd name="f146" fmla="*/ f110 1 3166775"/>
              <a:gd name="f147" fmla="*/ f111 1 3166775"/>
              <a:gd name="f148" fmla="*/ f112 1 3166775"/>
              <a:gd name="f149" fmla="*/ f69 1 f76"/>
              <a:gd name="f150" fmla="*/ f70 1 f76"/>
              <a:gd name="f151" fmla="*/ f69 1 f77"/>
              <a:gd name="f152" fmla="*/ f71 1 f77"/>
              <a:gd name="f153" fmla="*/ f114 1 f76"/>
              <a:gd name="f154" fmla="*/ f134 1 f77"/>
              <a:gd name="f155" fmla="*/ f115 1 f76"/>
              <a:gd name="f156" fmla="*/ f116 1 f76"/>
              <a:gd name="f157" fmla="*/ f135 1 f77"/>
              <a:gd name="f158" fmla="*/ f117 1 f76"/>
              <a:gd name="f159" fmla="*/ f118 1 f76"/>
              <a:gd name="f160" fmla="*/ f136 1 f77"/>
              <a:gd name="f161" fmla="*/ f119 1 f76"/>
              <a:gd name="f162" fmla="*/ f137 1 f77"/>
              <a:gd name="f163" fmla="*/ f120 1 f76"/>
              <a:gd name="f164" fmla="*/ f138 1 f77"/>
              <a:gd name="f165" fmla="*/ f121 1 f76"/>
              <a:gd name="f166" fmla="*/ f139 1 f77"/>
              <a:gd name="f167" fmla="*/ f122 1 f76"/>
              <a:gd name="f168" fmla="*/ f123 1 f76"/>
              <a:gd name="f169" fmla="*/ f140 1 f77"/>
              <a:gd name="f170" fmla="*/ f141 1 f76"/>
              <a:gd name="f171" fmla="*/ f142 1 f77"/>
              <a:gd name="f172" fmla="*/ f124 1 f76"/>
              <a:gd name="f173" fmla="*/ f143 1 f77"/>
              <a:gd name="f174" fmla="*/ f125 1 f76"/>
              <a:gd name="f175" fmla="*/ f126 1 f76"/>
              <a:gd name="f176" fmla="*/ f144 1 f77"/>
              <a:gd name="f177" fmla="*/ f145 1 f77"/>
              <a:gd name="f178" fmla="*/ f127 1 f76"/>
              <a:gd name="f179" fmla="*/ f128 1 f76"/>
              <a:gd name="f180" fmla="*/ f146 1 f77"/>
              <a:gd name="f181" fmla="*/ f129 1 f76"/>
              <a:gd name="f182" fmla="*/ f147 1 f77"/>
              <a:gd name="f183" fmla="*/ f130 1 f76"/>
              <a:gd name="f184" fmla="*/ f131 1 f76"/>
              <a:gd name="f185" fmla="*/ f148 1 f77"/>
              <a:gd name="f186" fmla="*/ f132 1 f76"/>
              <a:gd name="f187" fmla="*/ f133 1 f76"/>
              <a:gd name="f188" fmla="*/ f149 f67 1"/>
              <a:gd name="f189" fmla="*/ f150 f67 1"/>
              <a:gd name="f190" fmla="*/ f152 f68 1"/>
              <a:gd name="f191" fmla="*/ f151 f68 1"/>
              <a:gd name="f192" fmla="*/ f153 f67 1"/>
              <a:gd name="f193" fmla="*/ f154 f68 1"/>
              <a:gd name="f194" fmla="*/ f155 f67 1"/>
              <a:gd name="f195" fmla="*/ f156 f67 1"/>
              <a:gd name="f196" fmla="*/ f157 f68 1"/>
              <a:gd name="f197" fmla="*/ f158 f67 1"/>
              <a:gd name="f198" fmla="*/ f159 f67 1"/>
              <a:gd name="f199" fmla="*/ f160 f68 1"/>
              <a:gd name="f200" fmla="*/ f161 f67 1"/>
              <a:gd name="f201" fmla="*/ f162 f68 1"/>
              <a:gd name="f202" fmla="*/ f163 f67 1"/>
              <a:gd name="f203" fmla="*/ f164 f68 1"/>
              <a:gd name="f204" fmla="*/ f165 f67 1"/>
              <a:gd name="f205" fmla="*/ f166 f68 1"/>
              <a:gd name="f206" fmla="*/ f167 f67 1"/>
              <a:gd name="f207" fmla="*/ f168 f67 1"/>
              <a:gd name="f208" fmla="*/ f169 f68 1"/>
              <a:gd name="f209" fmla="*/ f170 f67 1"/>
              <a:gd name="f210" fmla="*/ f171 f68 1"/>
              <a:gd name="f211" fmla="*/ f172 f67 1"/>
              <a:gd name="f212" fmla="*/ f173 f68 1"/>
              <a:gd name="f213" fmla="*/ f174 f67 1"/>
              <a:gd name="f214" fmla="*/ f175 f67 1"/>
              <a:gd name="f215" fmla="*/ f176 f68 1"/>
              <a:gd name="f216" fmla="*/ f177 f68 1"/>
              <a:gd name="f217" fmla="*/ f178 f67 1"/>
              <a:gd name="f218" fmla="*/ f179 f67 1"/>
              <a:gd name="f219" fmla="*/ f180 f68 1"/>
              <a:gd name="f220" fmla="*/ f181 f67 1"/>
              <a:gd name="f221" fmla="*/ f182 f68 1"/>
              <a:gd name="f222" fmla="*/ f183 f67 1"/>
              <a:gd name="f223" fmla="*/ f184 f67 1"/>
              <a:gd name="f224" fmla="*/ f185 f68 1"/>
              <a:gd name="f225" fmla="*/ f186 f67 1"/>
              <a:gd name="f226" fmla="*/ f187 f6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13">
                <a:pos x="f192" y="f193"/>
              </a:cxn>
              <a:cxn ang="f113">
                <a:pos x="f194" y="f193"/>
              </a:cxn>
              <a:cxn ang="f113">
                <a:pos x="f195" y="f196"/>
              </a:cxn>
              <a:cxn ang="f113">
                <a:pos x="f197" y="f196"/>
              </a:cxn>
              <a:cxn ang="f113">
                <a:pos x="f192" y="f193"/>
              </a:cxn>
              <a:cxn ang="f113">
                <a:pos x="f198" y="f199"/>
              </a:cxn>
              <a:cxn ang="f113">
                <a:pos x="f200" y="f201"/>
              </a:cxn>
              <a:cxn ang="f113">
                <a:pos x="f202" y="f203"/>
              </a:cxn>
              <a:cxn ang="f113">
                <a:pos x="f204" y="f205"/>
              </a:cxn>
              <a:cxn ang="f113">
                <a:pos x="f206" y="f203"/>
              </a:cxn>
              <a:cxn ang="f113">
                <a:pos x="f207" y="f208"/>
              </a:cxn>
              <a:cxn ang="f113">
                <a:pos x="f209" y="f210"/>
              </a:cxn>
              <a:cxn ang="f113">
                <a:pos x="f211" y="f212"/>
              </a:cxn>
              <a:cxn ang="f113">
                <a:pos x="f213" y="f212"/>
              </a:cxn>
              <a:cxn ang="f113">
                <a:pos x="f214" y="f215"/>
              </a:cxn>
              <a:cxn ang="f113">
                <a:pos x="f213" y="f216"/>
              </a:cxn>
              <a:cxn ang="f113">
                <a:pos x="f217" y="f216"/>
              </a:cxn>
              <a:cxn ang="f113">
                <a:pos x="f218" y="f219"/>
              </a:cxn>
              <a:cxn ang="f113">
                <a:pos x="f220" y="f221"/>
              </a:cxn>
              <a:cxn ang="f113">
                <a:pos x="f222" y="f216"/>
              </a:cxn>
              <a:cxn ang="f113">
                <a:pos x="f197" y="f216"/>
              </a:cxn>
              <a:cxn ang="f113">
                <a:pos x="f223" y="f224"/>
              </a:cxn>
              <a:cxn ang="f113">
                <a:pos x="f225" y="f212"/>
              </a:cxn>
              <a:cxn ang="f113">
                <a:pos x="f226" y="f212"/>
              </a:cxn>
              <a:cxn ang="f113">
                <a:pos x="f198" y="f199"/>
              </a:cxn>
            </a:cxnLst>
            <a:rect l="f188" t="f191" r="f189" b="f190"/>
            <a:pathLst>
              <a:path w="1346449" h="3166775">
                <a:moveTo>
                  <a:pt x="f8" y="f9"/>
                </a:moveTo>
                <a:lnTo>
                  <a:pt x="f10" y="f9"/>
                </a:lnTo>
                <a:lnTo>
                  <a:pt x="f11" y="f7"/>
                </a:lnTo>
                <a:lnTo>
                  <a:pt x="f6" y="f7"/>
                </a:lnTo>
                <a:lnTo>
                  <a:pt x="f8" y="f9"/>
                </a:lnTo>
                <a:close/>
                <a:moveTo>
                  <a:pt x="f12" y="f5"/>
                </a:moveTo>
                <a:cubicBezTo>
                  <a:pt x="f12" y="f13"/>
                  <a:pt x="f14" y="f15"/>
                  <a:pt x="f14" y="f16"/>
                </a:cubicBezTo>
                <a:cubicBezTo>
                  <a:pt x="f17" y="f18"/>
                  <a:pt x="f19" y="f20"/>
                  <a:pt x="f19" y="f21"/>
                </a:cubicBezTo>
                <a:cubicBezTo>
                  <a:pt x="f19" y="f22"/>
                  <a:pt x="f23" y="f24"/>
                  <a:pt x="f25" y="f24"/>
                </a:cubicBezTo>
                <a:cubicBezTo>
                  <a:pt x="f26" y="f24"/>
                  <a:pt x="f27" y="f22"/>
                  <a:pt x="f27" y="f21"/>
                </a:cubicBezTo>
                <a:cubicBezTo>
                  <a:pt x="f27" y="f28"/>
                  <a:pt x="f29" y="f30"/>
                  <a:pt x="f31" y="f32"/>
                </a:cubicBezTo>
                <a:lnTo>
                  <a:pt x="f33" y="f34"/>
                </a:lnTo>
                <a:lnTo>
                  <a:pt x="f35" y="f36"/>
                </a:lnTo>
                <a:lnTo>
                  <a:pt x="f5" y="f36"/>
                </a:lnTo>
                <a:lnTo>
                  <a:pt x="f37" y="f38"/>
                </a:lnTo>
                <a:lnTo>
                  <a:pt x="f5" y="f39"/>
                </a:lnTo>
                <a:lnTo>
                  <a:pt x="f40" y="f39"/>
                </a:lnTo>
                <a:cubicBezTo>
                  <a:pt x="f41" y="f42"/>
                  <a:pt x="f43" y="f44"/>
                  <a:pt x="f45" y="f46"/>
                </a:cubicBezTo>
                <a:lnTo>
                  <a:pt x="f47" y="f48"/>
                </a:lnTo>
                <a:cubicBezTo>
                  <a:pt x="f49" y="f50"/>
                  <a:pt x="f51" y="f52"/>
                  <a:pt x="f53" y="f39"/>
                </a:cubicBezTo>
                <a:lnTo>
                  <a:pt x="f6" y="f39"/>
                </a:lnTo>
                <a:lnTo>
                  <a:pt x="f54" y="f55"/>
                </a:lnTo>
                <a:cubicBezTo>
                  <a:pt x="f56" y="f57"/>
                  <a:pt x="f58" y="f59"/>
                  <a:pt x="f60" y="f36"/>
                </a:cubicBezTo>
                <a:lnTo>
                  <a:pt x="f61" y="f36"/>
                </a:lnTo>
                <a:cubicBezTo>
                  <a:pt x="f62" y="f63"/>
                  <a:pt x="f64" y="f65"/>
                  <a:pt x="f12" y="f5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69B63B84-2D70-28E3-CA42-66F6B6FC572E}"/>
              </a:ext>
            </a:extLst>
          </p:cNvPr>
          <p:cNvSpPr/>
          <p:nvPr/>
        </p:nvSpPr>
        <p:spPr>
          <a:xfrm rot="18900010">
            <a:off x="5883015" y="2740924"/>
            <a:ext cx="169246" cy="377052"/>
          </a:xfrm>
          <a:custGeom>
            <a:avLst/>
            <a:gdLst>
              <a:gd name="f0" fmla="val w"/>
              <a:gd name="f1" fmla="val h"/>
              <a:gd name="f2" fmla="val 0"/>
              <a:gd name="f3" fmla="val 154109"/>
              <a:gd name="f4" fmla="val 343323"/>
              <a:gd name="f5" fmla="val 102909"/>
              <a:gd name="f6" fmla="val 313772"/>
              <a:gd name="f7" fmla="val 328547"/>
              <a:gd name="f8" fmla="val 336708"/>
              <a:gd name="f9" fmla="val 96294"/>
              <a:gd name="f10" fmla="val 343322"/>
              <a:gd name="f11" fmla="val 88133"/>
              <a:gd name="f12" fmla="val 65975"/>
              <a:gd name="f13" fmla="val 57814"/>
              <a:gd name="f14" fmla="val 51199"/>
              <a:gd name="f15" fmla="val 323622"/>
              <a:gd name="f16" fmla="val 51200"/>
              <a:gd name="f17" fmla="val 318696"/>
              <a:gd name="f18" fmla="val 313771"/>
              <a:gd name="f19" fmla="val 123327"/>
              <a:gd name="f20" fmla="val 15459"/>
              <a:gd name="f21" fmla="val 141678"/>
              <a:gd name="f22" fmla="val 29245"/>
              <a:gd name="f23" fmla="val 152926"/>
              <a:gd name="f24" fmla="val 50497"/>
              <a:gd name="f25" fmla="val 154008"/>
              <a:gd name="f26" fmla="val 73425"/>
              <a:gd name="f27" fmla="val 155089"/>
              <a:gd name="f28" fmla="val 96353"/>
              <a:gd name="f29" fmla="val 145890"/>
              <a:gd name="f30" fmla="val 118568"/>
              <a:gd name="f31" fmla="val 128916"/>
              <a:gd name="f32" fmla="val 134021"/>
              <a:gd name="f33" fmla="val 119294"/>
              <a:gd name="f34" fmla="val 123450"/>
              <a:gd name="f35" fmla="val 133118"/>
              <a:gd name="f36" fmla="val 110865"/>
              <a:gd name="f37" fmla="val 140611"/>
              <a:gd name="f38" fmla="val 92772"/>
              <a:gd name="f39" fmla="val 139730"/>
              <a:gd name="f40" fmla="val 74098"/>
              <a:gd name="f41" fmla="val 138850"/>
              <a:gd name="f42" fmla="val 55424"/>
              <a:gd name="f43" fmla="val 129689"/>
              <a:gd name="f44" fmla="val 38115"/>
              <a:gd name="f45" fmla="val 114743"/>
              <a:gd name="f46" fmla="val 26887"/>
              <a:gd name="f47" fmla="val 136698"/>
              <a:gd name="f48" fmla="val 17411"/>
              <a:gd name="f49" fmla="val 103758"/>
              <a:gd name="f50" fmla="val -15529"/>
              <a:gd name="f51" fmla="val 50351"/>
              <a:gd name="f52" fmla="val 17412"/>
              <a:gd name="f53" fmla="val -15528"/>
              <a:gd name="f54" fmla="val 103757"/>
              <a:gd name="f55" fmla="val 136697"/>
              <a:gd name="f56" fmla="val 169637"/>
              <a:gd name="f57" fmla="val 196665"/>
              <a:gd name="f58" fmla="val 42556"/>
              <a:gd name="f59" fmla="val 111552"/>
              <a:gd name="f60" fmla="val 154108"/>
              <a:gd name="f61" fmla="val 139576"/>
              <a:gd name="f62" fmla="val 168641"/>
              <a:gd name="f63" fmla="val 121959"/>
              <a:gd name="f64" fmla="val 178211"/>
              <a:gd name="f65" fmla="val 102912"/>
              <a:gd name="f66" fmla="val 180994"/>
              <a:gd name="f67" fmla="val 308310"/>
              <a:gd name="f68" fmla="val 51197"/>
              <a:gd name="f69" fmla="val 32150"/>
              <a:gd name="f70" fmla="val 14534"/>
              <a:gd name="f71" fmla="val -42555"/>
              <a:gd name="f72" fmla="val -42556"/>
              <a:gd name="f73" fmla="val 111553"/>
              <a:gd name="f74" fmla="*/ f0 1 154109"/>
              <a:gd name="f75" fmla="*/ f1 1 343323"/>
              <a:gd name="f76" fmla="val f2"/>
              <a:gd name="f77" fmla="val f3"/>
              <a:gd name="f78" fmla="val f4"/>
              <a:gd name="f79" fmla="+- f78 0 f76"/>
              <a:gd name="f80" fmla="+- f77 0 f76"/>
              <a:gd name="f81" fmla="*/ f80 1 154109"/>
              <a:gd name="f82" fmla="*/ f79 1 343323"/>
              <a:gd name="f83" fmla="*/ f76 1 f81"/>
              <a:gd name="f84" fmla="*/ f77 1 f81"/>
              <a:gd name="f85" fmla="*/ f76 1 f82"/>
              <a:gd name="f86" fmla="*/ f78 1 f82"/>
              <a:gd name="f87" fmla="*/ f83 f74 1"/>
              <a:gd name="f88" fmla="*/ f84 f74 1"/>
              <a:gd name="f89" fmla="*/ f86 f75 1"/>
              <a:gd name="f90" fmla="*/ f85 f7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87" t="f90" r="f88" b="f89"/>
            <a:pathLst>
              <a:path w="154109" h="343323">
                <a:moveTo>
                  <a:pt x="f5" y="f6"/>
                </a:moveTo>
                <a:lnTo>
                  <a:pt x="f5" y="f7"/>
                </a:lnTo>
                <a:cubicBezTo>
                  <a:pt x="f5" y="f8"/>
                  <a:pt x="f9" y="f10"/>
                  <a:pt x="f11" y="f4"/>
                </a:cubicBezTo>
                <a:lnTo>
                  <a:pt x="f12" y="f10"/>
                </a:lnTo>
                <a:cubicBezTo>
                  <a:pt x="f13" y="f10"/>
                  <a:pt x="f14" y="f8"/>
                  <a:pt x="f14" y="f7"/>
                </a:cubicBezTo>
                <a:cubicBezTo>
                  <a:pt x="f14" y="f15"/>
                  <a:pt x="f16" y="f17"/>
                  <a:pt x="f16" y="f18"/>
                </a:cubicBezTo>
                <a:close/>
                <a:moveTo>
                  <a:pt x="f19" y="f20"/>
                </a:moveTo>
                <a:cubicBezTo>
                  <a:pt x="f21" y="f22"/>
                  <a:pt x="f23" y="f24"/>
                  <a:pt x="f25" y="f26"/>
                </a:cubicBezTo>
                <a:cubicBezTo>
                  <a:pt x="f27" y="f28"/>
                  <a:pt x="f29" y="f30"/>
                  <a:pt x="f31" y="f32"/>
                </a:cubicBezTo>
                <a:lnTo>
                  <a:pt x="f33" y="f34"/>
                </a:lnTo>
                <a:cubicBezTo>
                  <a:pt x="f35" y="f36"/>
                  <a:pt x="f37" y="f38"/>
                  <a:pt x="f39" y="f40"/>
                </a:cubicBezTo>
                <a:cubicBezTo>
                  <a:pt x="f41" y="f42"/>
                  <a:pt x="f43" y="f44"/>
                  <a:pt x="f45" y="f46"/>
                </a:cubicBezTo>
                <a:close/>
                <a:moveTo>
                  <a:pt x="f47" y="f48"/>
                </a:moveTo>
                <a:cubicBezTo>
                  <a:pt x="f49" y="f50"/>
                  <a:pt x="f51" y="f50"/>
                  <a:pt x="f52" y="f48"/>
                </a:cubicBezTo>
                <a:cubicBezTo>
                  <a:pt x="f53" y="f51"/>
                  <a:pt x="f53" y="f54"/>
                  <a:pt x="f52" y="f55"/>
                </a:cubicBezTo>
                <a:cubicBezTo>
                  <a:pt x="f51" y="f56"/>
                  <a:pt x="f49" y="f56"/>
                  <a:pt x="f47" y="f55"/>
                </a:cubicBezTo>
                <a:cubicBezTo>
                  <a:pt x="f56" y="f54"/>
                  <a:pt x="f56" y="f51"/>
                  <a:pt x="f47" y="f48"/>
                </a:cubicBezTo>
                <a:close/>
                <a:moveTo>
                  <a:pt x="f3" y="f2"/>
                </a:moveTo>
                <a:cubicBezTo>
                  <a:pt x="f57" y="f58"/>
                  <a:pt x="f57" y="f59"/>
                  <a:pt x="f3" y="f60"/>
                </a:cubicBezTo>
                <a:cubicBezTo>
                  <a:pt x="f61" y="f62"/>
                  <a:pt x="f63" y="f64"/>
                  <a:pt x="f65" y="f66"/>
                </a:cubicBezTo>
                <a:lnTo>
                  <a:pt x="f65" y="f67"/>
                </a:lnTo>
                <a:lnTo>
                  <a:pt x="f68" y="f67"/>
                </a:lnTo>
                <a:lnTo>
                  <a:pt x="f68" y="f66"/>
                </a:lnTo>
                <a:cubicBezTo>
                  <a:pt x="f69" y="f64"/>
                  <a:pt x="f70" y="f62"/>
                  <a:pt x="f2" y="f60"/>
                </a:cubicBezTo>
                <a:cubicBezTo>
                  <a:pt x="f71" y="f59"/>
                  <a:pt x="f71" y="f58"/>
                  <a:pt x="f2" y="f2"/>
                </a:cubicBezTo>
                <a:cubicBezTo>
                  <a:pt x="f58" y="f72"/>
                  <a:pt x="f73" y="f72"/>
                  <a:pt x="f3" y="f2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6" name="Parallelogram 15">
            <a:extLst>
              <a:ext uri="{FF2B5EF4-FFF2-40B4-BE49-F238E27FC236}">
                <a16:creationId xmlns:a16="http://schemas.microsoft.com/office/drawing/2014/main" id="{ED32B1DE-E7DE-0CB0-1135-1AC7140BBFF1}"/>
              </a:ext>
            </a:extLst>
          </p:cNvPr>
          <p:cNvSpPr/>
          <p:nvPr/>
        </p:nvSpPr>
        <p:spPr>
          <a:xfrm flipH="1">
            <a:off x="2643986" y="3481432"/>
            <a:ext cx="348368" cy="348368"/>
          </a:xfrm>
          <a:custGeom>
            <a:avLst/>
            <a:gdLst>
              <a:gd name="f0" fmla="val w"/>
              <a:gd name="f1" fmla="val h"/>
              <a:gd name="f2" fmla="val 0"/>
              <a:gd name="f3" fmla="val 3242753"/>
              <a:gd name="f4" fmla="val 3227814"/>
              <a:gd name="f5" fmla="val 1621376"/>
              <a:gd name="f6" fmla="val 1043635"/>
              <a:gd name="f7" fmla="val 1557188"/>
              <a:gd name="f8" fmla="val 1505154"/>
              <a:gd name="f9" fmla="val 1095669"/>
              <a:gd name="f10" fmla="val 1159857"/>
              <a:gd name="f11" fmla="val 1625483"/>
              <a:gd name="f12" fmla="val 1033577"/>
              <a:gd name="f13" fmla="val 969389"/>
              <a:gd name="f14" fmla="val 917355"/>
              <a:gd name="f15" fmla="val 1677517"/>
              <a:gd name="f16" fmla="val 1741705"/>
              <a:gd name="f17" fmla="val 1805893"/>
              <a:gd name="f18" fmla="val 1857927"/>
              <a:gd name="f19" fmla="val 1614688"/>
              <a:gd name="f20" fmla="val 1619859"/>
              <a:gd name="f21" fmla="val 1856884"/>
              <a:gd name="f22" fmla="val 1620361"/>
              <a:gd name="f23" fmla="val 1857187"/>
              <a:gd name="f24" fmla="val 1620868"/>
              <a:gd name="f25" fmla="val 1857190"/>
              <a:gd name="f26" fmla="val 1685564"/>
              <a:gd name="f27" fmla="val 1737598"/>
              <a:gd name="f28" fmla="val 1805156"/>
              <a:gd name="f29" fmla="val 1740968"/>
              <a:gd name="f30" fmla="val 628818"/>
              <a:gd name="f31" fmla="val 2206882"/>
              <a:gd name="f32" fmla="val 2681529"/>
              <a:gd name="f33" fmla="val 1103464"/>
              <a:gd name="f34" fmla="val 1688970"/>
              <a:gd name="f35" fmla="val 2274476"/>
              <a:gd name="f36" fmla="val 2749122"/>
              <a:gd name="f37" fmla="val 1035870"/>
              <a:gd name="f38" fmla="val 561223"/>
              <a:gd name="f39" fmla="val 424596"/>
              <a:gd name="f40" fmla="val 923081"/>
              <a:gd name="f41" fmla="val 357001"/>
              <a:gd name="f42" fmla="val 990676"/>
              <a:gd name="f43" fmla="val 2128645"/>
              <a:gd name="f44" fmla="val 581423"/>
              <a:gd name="f45" fmla="val 2515905"/>
              <a:gd name="f46" fmla="val 922189"/>
              <a:gd name="f47" fmla="val 2742109"/>
              <a:gd name="f48" fmla="val 652992"/>
              <a:gd name="f49" fmla="val 911997"/>
              <a:gd name="f50" fmla="val 1121304"/>
              <a:gd name="f51" fmla="val 2850168"/>
              <a:gd name="f52" fmla="val 1274563"/>
              <a:gd name="f53" fmla="val 2916691"/>
              <a:gd name="f54" fmla="val 1443689"/>
              <a:gd name="f55" fmla="val 2953344"/>
              <a:gd name="f56" fmla="val 1799063"/>
              <a:gd name="f57" fmla="val 1968189"/>
              <a:gd name="f58" fmla="val 2121449"/>
              <a:gd name="f59" fmla="val 2330755"/>
              <a:gd name="f60" fmla="val 2589760"/>
              <a:gd name="f61" fmla="val 2320563"/>
              <a:gd name="f62" fmla="val 2661329"/>
              <a:gd name="f63" fmla="val 2885751"/>
              <a:gd name="f64" fmla="val 2319671"/>
              <a:gd name="f65" fmla="val 2599800"/>
              <a:gd name="f66" fmla="val 123238"/>
              <a:gd name="f67" fmla="val 2434609"/>
              <a:gd name="f68" fmla="val 120698"/>
              <a:gd name="f69" fmla="val 2268460"/>
              <a:gd name="f70" fmla="val 180476"/>
              <a:gd name="f71" fmla="val 2139563"/>
              <a:gd name="f72" fmla="val 303161"/>
              <a:gd name="f73" fmla="val 3057258"/>
              <a:gd name="f74" fmla="val 1232053"/>
              <a:gd name="f75" fmla="val 3305736"/>
              <a:gd name="f76" fmla="val 977255"/>
              <a:gd name="f77" fmla="val 3304415"/>
              <a:gd name="f78" fmla="val 570405"/>
              <a:gd name="f79" fmla="val 3054287"/>
              <a:gd name="f80" fmla="val 317226"/>
              <a:gd name="f81" fmla="val 2929224"/>
              <a:gd name="f82" fmla="val 190636"/>
              <a:gd name="f83" fmla="val 2764991"/>
              <a:gd name="f84" fmla="val 125778"/>
              <a:gd name="f85" fmla="val 642953"/>
              <a:gd name="f86" fmla="val 477762"/>
              <a:gd name="f87" fmla="val 313529"/>
              <a:gd name="f88" fmla="val 188466"/>
              <a:gd name="f89" fmla="val -61662"/>
              <a:gd name="f90" fmla="val -62983"/>
              <a:gd name="f91" fmla="val 185495"/>
              <a:gd name="f92" fmla="val 1103190"/>
              <a:gd name="f93" fmla="val 974294"/>
              <a:gd name="f94" fmla="val 808144"/>
              <a:gd name="f95" fmla="val 1722692"/>
              <a:gd name="f96" fmla="val 1520061"/>
              <a:gd name="f97" fmla="val 1440152"/>
              <a:gd name="f98" fmla="val 1375373"/>
              <a:gd name="f99" fmla="val 64779"/>
              <a:gd name="f100" fmla="val 144688"/>
              <a:gd name="f101" fmla="val 289376"/>
              <a:gd name="f102" fmla="val 1867380"/>
              <a:gd name="f103" fmla="val 1802601"/>
              <a:gd name="f104" fmla="*/ f0 1 3242753"/>
              <a:gd name="f105" fmla="*/ f1 1 3227814"/>
              <a:gd name="f106" fmla="val f2"/>
              <a:gd name="f107" fmla="val f3"/>
              <a:gd name="f108" fmla="val f4"/>
              <a:gd name="f109" fmla="+- f108 0 f106"/>
              <a:gd name="f110" fmla="+- f107 0 f106"/>
              <a:gd name="f111" fmla="*/ f110 1 3242753"/>
              <a:gd name="f112" fmla="*/ f109 1 3227814"/>
              <a:gd name="f113" fmla="*/ f106 1 f111"/>
              <a:gd name="f114" fmla="*/ f107 1 f111"/>
              <a:gd name="f115" fmla="*/ f106 1 f112"/>
              <a:gd name="f116" fmla="*/ f108 1 f112"/>
              <a:gd name="f117" fmla="*/ f113 f104 1"/>
              <a:gd name="f118" fmla="*/ f114 f104 1"/>
              <a:gd name="f119" fmla="*/ f116 f105 1"/>
              <a:gd name="f120" fmla="*/ f115 f10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7" t="f120" r="f118" b="f119"/>
            <a:pathLst>
              <a:path w="3242753" h="3227814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lnTo>
                  <a:pt x="f8" y="f11"/>
                </a:lnTo>
                <a:lnTo>
                  <a:pt x="f12" y="f11"/>
                </a:lnTo>
                <a:cubicBezTo>
                  <a:pt x="f13" y="f11"/>
                  <a:pt x="f14" y="f15"/>
                  <a:pt x="f14" y="f16"/>
                </a:cubicBezTo>
                <a:cubicBezTo>
                  <a:pt x="f14" y="f17"/>
                  <a:pt x="f13" y="f18"/>
                  <a:pt x="f12" y="f18"/>
                </a:cubicBezTo>
                <a:lnTo>
                  <a:pt x="f19" y="f18"/>
                </a:lnTo>
                <a:lnTo>
                  <a:pt x="f20" y="f21"/>
                </a:lnTo>
                <a:cubicBezTo>
                  <a:pt x="f22" y="f23"/>
                  <a:pt x="f24" y="f25"/>
                  <a:pt x="f5" y="f25"/>
                </a:cubicBezTo>
                <a:cubicBezTo>
                  <a:pt x="f26" y="f25"/>
                  <a:pt x="f27" y="f28"/>
                  <a:pt x="f27" y="f29"/>
                </a:cubicBezTo>
                <a:lnTo>
                  <a:pt x="f27" y="f10"/>
                </a:lnTo>
                <a:cubicBezTo>
                  <a:pt x="f27" y="f9"/>
                  <a:pt x="f26" y="f6"/>
                  <a:pt x="f5" y="f6"/>
                </a:cubicBezTo>
                <a:close/>
                <a:moveTo>
                  <a:pt x="f5" y="f30"/>
                </a:moveTo>
                <a:cubicBezTo>
                  <a:pt x="f31" y="f30"/>
                  <a:pt x="f32" y="f33"/>
                  <a:pt x="f32" y="f34"/>
                </a:cubicBezTo>
                <a:cubicBezTo>
                  <a:pt x="f32" y="f35"/>
                  <a:pt x="f31" y="f36"/>
                  <a:pt x="f5" y="f36"/>
                </a:cubicBezTo>
                <a:cubicBezTo>
                  <a:pt x="f37" y="f36"/>
                  <a:pt x="f38" y="f35"/>
                  <a:pt x="f38" y="f34"/>
                </a:cubicBezTo>
                <a:cubicBezTo>
                  <a:pt x="f38" y="f33"/>
                  <a:pt x="f37" y="f30"/>
                  <a:pt x="f5" y="f30"/>
                </a:cubicBezTo>
                <a:close/>
                <a:moveTo>
                  <a:pt x="f5" y="f39"/>
                </a:moveTo>
                <a:cubicBezTo>
                  <a:pt x="f40" y="f39"/>
                  <a:pt x="f41" y="f42"/>
                  <a:pt x="f41" y="f34"/>
                </a:cubicBezTo>
                <a:cubicBezTo>
                  <a:pt x="f41" y="f43"/>
                  <a:pt x="f44" y="f45"/>
                  <a:pt x="f46" y="f47"/>
                </a:cubicBezTo>
                <a:lnTo>
                  <a:pt x="f48" y="f4"/>
                </a:lnTo>
                <a:lnTo>
                  <a:pt x="f49" y="f4"/>
                </a:lnTo>
                <a:lnTo>
                  <a:pt x="f50" y="f51"/>
                </a:lnTo>
                <a:cubicBezTo>
                  <a:pt x="f52" y="f53"/>
                  <a:pt x="f54" y="f55"/>
                  <a:pt x="f5" y="f55"/>
                </a:cubicBezTo>
                <a:cubicBezTo>
                  <a:pt x="f56" y="f55"/>
                  <a:pt x="f57" y="f53"/>
                  <a:pt x="f58" y="f51"/>
                </a:cubicBezTo>
                <a:lnTo>
                  <a:pt x="f59" y="f4"/>
                </a:lnTo>
                <a:lnTo>
                  <a:pt x="f60" y="f4"/>
                </a:lnTo>
                <a:lnTo>
                  <a:pt x="f61" y="f47"/>
                </a:lnTo>
                <a:cubicBezTo>
                  <a:pt x="f62" y="f45"/>
                  <a:pt x="f63" y="f43"/>
                  <a:pt x="f63" y="f34"/>
                </a:cubicBezTo>
                <a:cubicBezTo>
                  <a:pt x="f63" y="f42"/>
                  <a:pt x="f64" y="f39"/>
                  <a:pt x="f5" y="f39"/>
                </a:cubicBezTo>
                <a:close/>
                <a:moveTo>
                  <a:pt x="f65" y="f66"/>
                </a:moveTo>
                <a:cubicBezTo>
                  <a:pt x="f67" y="f68"/>
                  <a:pt x="f69" y="f70"/>
                  <a:pt x="f71" y="f72"/>
                </a:cubicBezTo>
                <a:lnTo>
                  <a:pt x="f73" y="f74"/>
                </a:lnTo>
                <a:cubicBezTo>
                  <a:pt x="f75" y="f76"/>
                  <a:pt x="f77" y="f78"/>
                  <a:pt x="f79" y="f80"/>
                </a:cubicBezTo>
                <a:cubicBezTo>
                  <a:pt x="f81" y="f82"/>
                  <a:pt x="f83" y="f84"/>
                  <a:pt x="f65" y="f66"/>
                </a:cubicBezTo>
                <a:close/>
                <a:moveTo>
                  <a:pt x="f85" y="f66"/>
                </a:moveTo>
                <a:cubicBezTo>
                  <a:pt x="f86" y="f84"/>
                  <a:pt x="f87" y="f82"/>
                  <a:pt x="f88" y="f80"/>
                </a:cubicBezTo>
                <a:cubicBezTo>
                  <a:pt x="f89" y="f78"/>
                  <a:pt x="f90" y="f76"/>
                  <a:pt x="f91" y="f74"/>
                </a:cubicBezTo>
                <a:lnTo>
                  <a:pt x="f92" y="f72"/>
                </a:lnTo>
                <a:cubicBezTo>
                  <a:pt x="f93" y="f70"/>
                  <a:pt x="f94" y="f68"/>
                  <a:pt x="f85" y="f66"/>
                </a:cubicBezTo>
                <a:close/>
                <a:moveTo>
                  <a:pt x="f95" y="f2"/>
                </a:moveTo>
                <a:lnTo>
                  <a:pt x="f96" y="f2"/>
                </a:lnTo>
                <a:cubicBezTo>
                  <a:pt x="f97" y="f2"/>
                  <a:pt x="f98" y="f99"/>
                  <a:pt x="f98" y="f100"/>
                </a:cubicBezTo>
                <a:lnTo>
                  <a:pt x="f98" y="f101"/>
                </a:lnTo>
                <a:lnTo>
                  <a:pt x="f102" y="f101"/>
                </a:lnTo>
                <a:lnTo>
                  <a:pt x="f102" y="f100"/>
                </a:lnTo>
                <a:cubicBezTo>
                  <a:pt x="f102" y="f99"/>
                  <a:pt x="f103" y="f2"/>
                  <a:pt x="f95" y="f2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7" name="Freeform 19">
            <a:extLst>
              <a:ext uri="{FF2B5EF4-FFF2-40B4-BE49-F238E27FC236}">
                <a16:creationId xmlns:a16="http://schemas.microsoft.com/office/drawing/2014/main" id="{AD62B169-D92E-0396-03ED-91AC5EAB05BC}"/>
              </a:ext>
            </a:extLst>
          </p:cNvPr>
          <p:cNvSpPr/>
          <p:nvPr/>
        </p:nvSpPr>
        <p:spPr>
          <a:xfrm>
            <a:off x="4502769" y="2731880"/>
            <a:ext cx="345588" cy="340037"/>
          </a:xfrm>
          <a:custGeom>
            <a:avLst/>
            <a:gdLst>
              <a:gd name="f0" fmla="val w"/>
              <a:gd name="f1" fmla="val h"/>
              <a:gd name="f2" fmla="val 0"/>
              <a:gd name="f3" fmla="val 3214097"/>
              <a:gd name="f4" fmla="val 3162551"/>
              <a:gd name="f5" fmla="val 1014592"/>
              <a:gd name="f6" fmla="val 2306036"/>
              <a:gd name="f7" fmla="val 854868"/>
              <a:gd name="f8" fmla="val 725386"/>
              <a:gd name="f9" fmla="val 2435518"/>
              <a:gd name="f10" fmla="val 2595242"/>
              <a:gd name="f11" fmla="val 2754966"/>
              <a:gd name="f12" fmla="val 2884448"/>
              <a:gd name="f13" fmla="val 1174316"/>
              <a:gd name="f14" fmla="val 1303798"/>
              <a:gd name="f15" fmla="val 481275"/>
              <a:gd name="f16" fmla="val 1691816"/>
              <a:gd name="f17" fmla="val 321551"/>
              <a:gd name="f18" fmla="val 192069"/>
              <a:gd name="f19" fmla="val 1821298"/>
              <a:gd name="f20" fmla="val 1981022"/>
              <a:gd name="f21" fmla="val 2140746"/>
              <a:gd name="f22" fmla="val 2270228"/>
              <a:gd name="f23" fmla="val 640999"/>
              <a:gd name="f24" fmla="val 770481"/>
              <a:gd name="f25" fmla="val 2764751"/>
              <a:gd name="f26" fmla="val 1113404"/>
              <a:gd name="f27" fmla="val 2605027"/>
              <a:gd name="f28" fmla="val 2475545"/>
              <a:gd name="f29" fmla="val 1242886"/>
              <a:gd name="f30" fmla="val 1402610"/>
              <a:gd name="f31" fmla="val 1562334"/>
              <a:gd name="f32" fmla="val 2924475"/>
              <a:gd name="f33" fmla="val 3053957"/>
              <a:gd name="f34" fmla="val 532503"/>
              <a:gd name="f35" fmla="val 881964"/>
              <a:gd name="f36" fmla="val 372779"/>
              <a:gd name="f37" fmla="val 243297"/>
              <a:gd name="f38" fmla="val 1011446"/>
              <a:gd name="f39" fmla="val 1171170"/>
              <a:gd name="f40" fmla="val 1330894"/>
              <a:gd name="f41" fmla="val 1460376"/>
              <a:gd name="f42" fmla="val 692227"/>
              <a:gd name="f43" fmla="val 821709"/>
              <a:gd name="f44" fmla="val 1162143"/>
              <a:gd name="f45" fmla="val 321316"/>
              <a:gd name="f46" fmla="val 1002419"/>
              <a:gd name="f47" fmla="val 872937"/>
              <a:gd name="f48" fmla="val 450798"/>
              <a:gd name="f49" fmla="val 610522"/>
              <a:gd name="f50" fmla="val 770246"/>
              <a:gd name="f51" fmla="val 899728"/>
              <a:gd name="f52" fmla="val 1321867"/>
              <a:gd name="f53" fmla="val 1451349"/>
              <a:gd name="f54" fmla="val 1963447"/>
              <a:gd name="f55" fmla="val 177300"/>
              <a:gd name="f56" fmla="val 1803723"/>
              <a:gd name="f57" fmla="val 1674241"/>
              <a:gd name="f58" fmla="val 306782"/>
              <a:gd name="f59" fmla="val 466506"/>
              <a:gd name="f60" fmla="val 626230"/>
              <a:gd name="f61" fmla="val 755712"/>
              <a:gd name="f62" fmla="val 2123171"/>
              <a:gd name="f63" fmla="val 2252653"/>
              <a:gd name="f64" fmla="val 1752672"/>
              <a:gd name="f65" fmla="val 312"/>
              <a:gd name="f66" fmla="val 1817888"/>
              <a:gd name="f67" fmla="val -690"/>
              <a:gd name="f68" fmla="val 1885249"/>
              <a:gd name="f69" fmla="val 703"/>
              <a:gd name="f70" fmla="val 1954799"/>
              <a:gd name="f71" fmla="val 4657"/>
              <a:gd name="f72" fmla="val 2504015"/>
              <a:gd name="f73" fmla="val 53541"/>
              <a:gd name="f74" fmla="val 2975590"/>
              <a:gd name="f75" fmla="val 412975"/>
              <a:gd name="f76" fmla="val 3145244"/>
              <a:gd name="f77" fmla="val 944937"/>
              <a:gd name="f78" fmla="val 3412664"/>
              <a:gd name="f79" fmla="val 2126757"/>
              <a:gd name="f80" fmla="val 2837568"/>
              <a:gd name="f81" fmla="val 2017487"/>
              <a:gd name="f82" fmla="val 2506889"/>
              <a:gd name="f83" fmla="val 1867964"/>
              <a:gd name="f84" fmla="val 1580987"/>
              <a:gd name="f85" fmla="val 1673869"/>
              <a:gd name="f86" fmla="val 2725425"/>
              <a:gd name="f87" fmla="val 3197869"/>
              <a:gd name="f88" fmla="val 1014520"/>
              <a:gd name="f89" fmla="val 3161925"/>
              <a:gd name="f90" fmla="val -14898"/>
              <a:gd name="f91" fmla="val 3061283"/>
              <a:gd name="f92" fmla="val -138545"/>
              <a:gd name="f93" fmla="val 1873713"/>
              <a:gd name="f94" fmla="val 108747"/>
              <a:gd name="f95" fmla="val 1100212"/>
              <a:gd name="f96" fmla="val 278579"/>
              <a:gd name="f97" fmla="val 569148"/>
              <a:gd name="f98" fmla="val 774429"/>
              <a:gd name="f99" fmla="val 15339"/>
              <a:gd name="f100" fmla="*/ f0 1 3214097"/>
              <a:gd name="f101" fmla="*/ f1 1 3162551"/>
              <a:gd name="f102" fmla="val f2"/>
              <a:gd name="f103" fmla="val f3"/>
              <a:gd name="f104" fmla="val f4"/>
              <a:gd name="f105" fmla="+- f104 0 f102"/>
              <a:gd name="f106" fmla="+- f103 0 f102"/>
              <a:gd name="f107" fmla="*/ f106 1 3214097"/>
              <a:gd name="f108" fmla="*/ f105 1 3162551"/>
              <a:gd name="f109" fmla="*/ f102 1 f107"/>
              <a:gd name="f110" fmla="*/ f103 1 f107"/>
              <a:gd name="f111" fmla="*/ f102 1 f108"/>
              <a:gd name="f112" fmla="*/ f104 1 f108"/>
              <a:gd name="f113" fmla="*/ f109 f100 1"/>
              <a:gd name="f114" fmla="*/ f110 f100 1"/>
              <a:gd name="f115" fmla="*/ f112 f101 1"/>
              <a:gd name="f116" fmla="*/ f111 f10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3" t="f116" r="f114" b="f115"/>
            <a:pathLst>
              <a:path w="3214097" h="3162551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7" y="f12"/>
                  <a:pt x="f5" y="f12"/>
                </a:cubicBezTo>
                <a:cubicBezTo>
                  <a:pt x="f13" y="f12"/>
                  <a:pt x="f14" y="f11"/>
                  <a:pt x="f14" y="f10"/>
                </a:cubicBezTo>
                <a:cubicBezTo>
                  <a:pt x="f14" y="f9"/>
                  <a:pt x="f13" y="f6"/>
                  <a:pt x="f5" y="f6"/>
                </a:cubicBezTo>
                <a:close/>
                <a:moveTo>
                  <a:pt x="f15" y="f16"/>
                </a:moveTo>
                <a:cubicBezTo>
                  <a:pt x="f17" y="f16"/>
                  <a:pt x="f18" y="f19"/>
                  <a:pt x="f18" y="f20"/>
                </a:cubicBezTo>
                <a:cubicBezTo>
                  <a:pt x="f18" y="f21"/>
                  <a:pt x="f17" y="f22"/>
                  <a:pt x="f15" y="f22"/>
                </a:cubicBezTo>
                <a:cubicBezTo>
                  <a:pt x="f23" y="f22"/>
                  <a:pt x="f24" y="f21"/>
                  <a:pt x="f24" y="f20"/>
                </a:cubicBezTo>
                <a:cubicBezTo>
                  <a:pt x="f24" y="f19"/>
                  <a:pt x="f23" y="f16"/>
                  <a:pt x="f15" y="f16"/>
                </a:cubicBezTo>
                <a:close/>
                <a:moveTo>
                  <a:pt x="f25" y="f26"/>
                </a:moveTo>
                <a:cubicBezTo>
                  <a:pt x="f27" y="f26"/>
                  <a:pt x="f28" y="f29"/>
                  <a:pt x="f28" y="f30"/>
                </a:cubicBezTo>
                <a:cubicBezTo>
                  <a:pt x="f28" y="f31"/>
                  <a:pt x="f27" y="f16"/>
                  <a:pt x="f25" y="f16"/>
                </a:cubicBezTo>
                <a:cubicBezTo>
                  <a:pt x="f32" y="f16"/>
                  <a:pt x="f33" y="f31"/>
                  <a:pt x="f33" y="f30"/>
                </a:cubicBezTo>
                <a:cubicBezTo>
                  <a:pt x="f33" y="f29"/>
                  <a:pt x="f32" y="f26"/>
                  <a:pt x="f25" y="f26"/>
                </a:cubicBezTo>
                <a:close/>
                <a:moveTo>
                  <a:pt x="f34" y="f35"/>
                </a:moveTo>
                <a:cubicBezTo>
                  <a:pt x="f36" y="f35"/>
                  <a:pt x="f37" y="f38"/>
                  <a:pt x="f37" y="f39"/>
                </a:cubicBezTo>
                <a:cubicBezTo>
                  <a:pt x="f37" y="f40"/>
                  <a:pt x="f36" y="f41"/>
                  <a:pt x="f34" y="f41"/>
                </a:cubicBezTo>
                <a:cubicBezTo>
                  <a:pt x="f42" y="f41"/>
                  <a:pt x="f43" y="f40"/>
                  <a:pt x="f43" y="f39"/>
                </a:cubicBezTo>
                <a:cubicBezTo>
                  <a:pt x="f43" y="f38"/>
                  <a:pt x="f42" y="f35"/>
                  <a:pt x="f34" y="f35"/>
                </a:cubicBezTo>
                <a:close/>
                <a:moveTo>
                  <a:pt x="f44" y="f45"/>
                </a:moveTo>
                <a:cubicBezTo>
                  <a:pt x="f46" y="f45"/>
                  <a:pt x="f47" y="f48"/>
                  <a:pt x="f47" y="f49"/>
                </a:cubicBezTo>
                <a:cubicBezTo>
                  <a:pt x="f47" y="f50"/>
                  <a:pt x="f46" y="f51"/>
                  <a:pt x="f44" y="f51"/>
                </a:cubicBezTo>
                <a:cubicBezTo>
                  <a:pt x="f52" y="f51"/>
                  <a:pt x="f53" y="f50"/>
                  <a:pt x="f53" y="f49"/>
                </a:cubicBezTo>
                <a:cubicBezTo>
                  <a:pt x="f53" y="f48"/>
                  <a:pt x="f52" y="f45"/>
                  <a:pt x="f44" y="f45"/>
                </a:cubicBezTo>
                <a:close/>
                <a:moveTo>
                  <a:pt x="f54" y="f55"/>
                </a:moveTo>
                <a:cubicBezTo>
                  <a:pt x="f56" y="f55"/>
                  <a:pt x="f57" y="f58"/>
                  <a:pt x="f57" y="f59"/>
                </a:cubicBezTo>
                <a:cubicBezTo>
                  <a:pt x="f57" y="f60"/>
                  <a:pt x="f56" y="f61"/>
                  <a:pt x="f54" y="f61"/>
                </a:cubicBezTo>
                <a:cubicBezTo>
                  <a:pt x="f62" y="f61"/>
                  <a:pt x="f63" y="f60"/>
                  <a:pt x="f63" y="f59"/>
                </a:cubicBezTo>
                <a:cubicBezTo>
                  <a:pt x="f63" y="f58"/>
                  <a:pt x="f62" y="f55"/>
                  <a:pt x="f54" y="f55"/>
                </a:cubicBezTo>
                <a:close/>
                <a:moveTo>
                  <a:pt x="f64" y="f65"/>
                </a:moveTo>
                <a:cubicBezTo>
                  <a:pt x="f66" y="f67"/>
                  <a:pt x="f68" y="f69"/>
                  <a:pt x="f70" y="f71"/>
                </a:cubicBezTo>
                <a:cubicBezTo>
                  <a:pt x="f72" y="f73"/>
                  <a:pt x="f74" y="f75"/>
                  <a:pt x="f76" y="f77"/>
                </a:cubicBezTo>
                <a:cubicBezTo>
                  <a:pt x="f78" y="f79"/>
                  <a:pt x="f80" y="f81"/>
                  <a:pt x="f82" y="f83"/>
                </a:cubicBezTo>
                <a:cubicBezTo>
                  <a:pt x="f84" y="f85"/>
                  <a:pt x="f86" y="f87"/>
                  <a:pt x="f88" y="f89"/>
                </a:cubicBezTo>
                <a:cubicBezTo>
                  <a:pt x="f90" y="f91"/>
                  <a:pt x="f92" y="f93"/>
                  <a:pt x="f94" y="f95"/>
                </a:cubicBezTo>
                <a:cubicBezTo>
                  <a:pt x="f96" y="f97"/>
                  <a:pt x="f98" y="f99"/>
                  <a:pt x="f64" y="f65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8" name="Rectangle 30">
            <a:extLst>
              <a:ext uri="{FF2B5EF4-FFF2-40B4-BE49-F238E27FC236}">
                <a16:creationId xmlns:a16="http://schemas.microsoft.com/office/drawing/2014/main" id="{6BD246A6-2437-B256-1B8C-03AE0AFF2146}"/>
              </a:ext>
            </a:extLst>
          </p:cNvPr>
          <p:cNvSpPr/>
          <p:nvPr/>
        </p:nvSpPr>
        <p:spPr>
          <a:xfrm>
            <a:off x="6991492" y="2700434"/>
            <a:ext cx="348368" cy="347353"/>
          </a:xfrm>
          <a:custGeom>
            <a:avLst/>
            <a:gdLst>
              <a:gd name="f0" fmla="val w"/>
              <a:gd name="f1" fmla="val h"/>
              <a:gd name="f2" fmla="val 0"/>
              <a:gd name="f3" fmla="val 3240000"/>
              <a:gd name="f4" fmla="val 3230531"/>
              <a:gd name="f5" fmla="val 720000"/>
              <a:gd name="f6" fmla="val 2697973"/>
              <a:gd name="f7" fmla="val 680235"/>
              <a:gd name="f8" fmla="val 648000"/>
              <a:gd name="f9" fmla="val 2730208"/>
              <a:gd name="f10" fmla="val 2769973"/>
              <a:gd name="f11" fmla="val 2809738"/>
              <a:gd name="f12" fmla="val 2841973"/>
              <a:gd name="f13" fmla="val 2520000"/>
              <a:gd name="f14" fmla="val 2559765"/>
              <a:gd name="f15" fmla="val 2592000"/>
              <a:gd name="f16" fmla="val 2366733"/>
              <a:gd name="f17" fmla="val 2398968"/>
              <a:gd name="f18" fmla="val 2438733"/>
              <a:gd name="f19" fmla="val 2478498"/>
              <a:gd name="f20" fmla="val 2510733"/>
              <a:gd name="f21" fmla="val 2035493"/>
              <a:gd name="f22" fmla="val 2067728"/>
              <a:gd name="f23" fmla="val 2107493"/>
              <a:gd name="f24" fmla="val 2147258"/>
              <a:gd name="f25" fmla="val 2179493"/>
              <a:gd name="f26" fmla="val 1704253"/>
              <a:gd name="f27" fmla="val 1736488"/>
              <a:gd name="f28" fmla="val 1776253"/>
              <a:gd name="f29" fmla="val 1816018"/>
              <a:gd name="f30" fmla="val 1848253"/>
              <a:gd name="f31" fmla="val 1373013"/>
              <a:gd name="f32" fmla="val 1405248"/>
              <a:gd name="f33" fmla="val 1445013"/>
              <a:gd name="f34" fmla="val 1484778"/>
              <a:gd name="f35" fmla="val 1517013"/>
              <a:gd name="f36" fmla="val 1041773"/>
              <a:gd name="f37" fmla="val 1074008"/>
              <a:gd name="f38" fmla="val 1113773"/>
              <a:gd name="f39" fmla="val 1153538"/>
              <a:gd name="f40" fmla="val 1185773"/>
              <a:gd name="f41" fmla="val 305988"/>
              <a:gd name="f42" fmla="val 181957"/>
              <a:gd name="f43" fmla="val 470032"/>
              <a:gd name="f44" fmla="val 599267"/>
              <a:gd name="f45" fmla="val 286722"/>
              <a:gd name="f46" fmla="val 704032"/>
              <a:gd name="f47" fmla="val 415957"/>
              <a:gd name="f48" fmla="val 545192"/>
              <a:gd name="f49" fmla="val 649957"/>
              <a:gd name="f50" fmla="val 802357"/>
              <a:gd name="f51" fmla="val 470031"/>
              <a:gd name="f52" fmla="val 599266"/>
              <a:gd name="f53" fmla="val 907122"/>
              <a:gd name="f54" fmla="val 704031"/>
              <a:gd name="f55" fmla="val 1036357"/>
              <a:gd name="f56" fmla="val 1165592"/>
              <a:gd name="f57" fmla="val 1270357"/>
              <a:gd name="f58" fmla="val 1422757"/>
              <a:gd name="f59" fmla="val 470030"/>
              <a:gd name="f60" fmla="val 599265"/>
              <a:gd name="f61" fmla="val 1527522"/>
              <a:gd name="f62" fmla="val 704030"/>
              <a:gd name="f63" fmla="val 1656757"/>
              <a:gd name="f64" fmla="val 1785992"/>
              <a:gd name="f65" fmla="val 1890757"/>
              <a:gd name="f66" fmla="val 2043157"/>
              <a:gd name="f67" fmla="val 470029"/>
              <a:gd name="f68" fmla="val 599264"/>
              <a:gd name="f69" fmla="val 2147922"/>
              <a:gd name="f70" fmla="val 704029"/>
              <a:gd name="f71" fmla="val 2277157"/>
              <a:gd name="f72" fmla="val 2406392"/>
              <a:gd name="f73" fmla="val 2511157"/>
              <a:gd name="f74" fmla="val 2663557"/>
              <a:gd name="f75" fmla="val 470028"/>
              <a:gd name="f76" fmla="val 599263"/>
              <a:gd name="f77" fmla="val 2768322"/>
              <a:gd name="f78" fmla="val 704028"/>
              <a:gd name="f79" fmla="val 2897557"/>
              <a:gd name="f80" fmla="val 3026792"/>
              <a:gd name="f81" fmla="val 3131557"/>
              <a:gd name="f82" fmla="val 4"/>
              <a:gd name="f83" fmla="val 485545"/>
              <a:gd name="f84" fmla="val 541957"/>
              <a:gd name="f85" fmla="val 56416"/>
              <a:gd name="f86" fmla="val 126004"/>
              <a:gd name="f87" fmla="val 485972"/>
              <a:gd name="f88" fmla="val 555560"/>
              <a:gd name="f89" fmla="val 611972"/>
              <a:gd name="f90" fmla="val 346369"/>
              <a:gd name="f91" fmla="val 289957"/>
              <a:gd name="f92" fmla="val 3"/>
              <a:gd name="f93" fmla="val 1105945"/>
              <a:gd name="f94" fmla="val 1162357"/>
              <a:gd name="f95" fmla="val 56415"/>
              <a:gd name="f96" fmla="val 126003"/>
              <a:gd name="f97" fmla="val 485971"/>
              <a:gd name="f98" fmla="val 555559"/>
              <a:gd name="f99" fmla="val 611971"/>
              <a:gd name="f100" fmla="val 966769"/>
              <a:gd name="f101" fmla="val 910357"/>
              <a:gd name="f102" fmla="val 2"/>
              <a:gd name="f103" fmla="val 1726345"/>
              <a:gd name="f104" fmla="val 1782757"/>
              <a:gd name="f105" fmla="val 56414"/>
              <a:gd name="f106" fmla="val 126002"/>
              <a:gd name="f107" fmla="val 485970"/>
              <a:gd name="f108" fmla="val 555558"/>
              <a:gd name="f109" fmla="val 611970"/>
              <a:gd name="f110" fmla="val 1587169"/>
              <a:gd name="f111" fmla="val 1530757"/>
              <a:gd name="f112" fmla="val 1"/>
              <a:gd name="f113" fmla="val 2346745"/>
              <a:gd name="f114" fmla="val 2403157"/>
              <a:gd name="f115" fmla="val 56413"/>
              <a:gd name="f116" fmla="val 126001"/>
              <a:gd name="f117" fmla="val 485969"/>
              <a:gd name="f118" fmla="val 555557"/>
              <a:gd name="f119" fmla="val 611969"/>
              <a:gd name="f120" fmla="val 2207569"/>
              <a:gd name="f121" fmla="val 2151157"/>
              <a:gd name="f122" fmla="val 2967145"/>
              <a:gd name="f123" fmla="val 3023557"/>
              <a:gd name="f124" fmla="val 56412"/>
              <a:gd name="f125" fmla="val 126000"/>
              <a:gd name="f126" fmla="val 485968"/>
              <a:gd name="f127" fmla="val 555556"/>
              <a:gd name="f128" fmla="val 611968"/>
              <a:gd name="f129" fmla="val 2827969"/>
              <a:gd name="f130" fmla="val 2771557"/>
              <a:gd name="f131" fmla="*/ f0 1 3240000"/>
              <a:gd name="f132" fmla="*/ f1 1 3230531"/>
              <a:gd name="f133" fmla="val f2"/>
              <a:gd name="f134" fmla="val f3"/>
              <a:gd name="f135" fmla="val f4"/>
              <a:gd name="f136" fmla="+- f135 0 f133"/>
              <a:gd name="f137" fmla="+- f134 0 f133"/>
              <a:gd name="f138" fmla="*/ f137 1 3240000"/>
              <a:gd name="f139" fmla="*/ f136 1 3230531"/>
              <a:gd name="f140" fmla="*/ f133 1 f138"/>
              <a:gd name="f141" fmla="*/ f134 1 f138"/>
              <a:gd name="f142" fmla="*/ f133 1 f139"/>
              <a:gd name="f143" fmla="*/ f135 1 f139"/>
              <a:gd name="f144" fmla="*/ f140 f131 1"/>
              <a:gd name="f145" fmla="*/ f141 f131 1"/>
              <a:gd name="f146" fmla="*/ f143 f132 1"/>
              <a:gd name="f147" fmla="*/ f142 f13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44" t="f147" r="f145" b="f146"/>
            <a:pathLst>
              <a:path w="3240000" h="3230531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7" y="f12"/>
                  <a:pt x="f5" y="f12"/>
                </a:cubicBezTo>
                <a:lnTo>
                  <a:pt x="f13" y="f12"/>
                </a:lnTo>
                <a:cubicBezTo>
                  <a:pt x="f14" y="f12"/>
                  <a:pt x="f15" y="f11"/>
                  <a:pt x="f15" y="f10"/>
                </a:cubicBezTo>
                <a:cubicBezTo>
                  <a:pt x="f15" y="f9"/>
                  <a:pt x="f14" y="f6"/>
                  <a:pt x="f13" y="f6"/>
                </a:cubicBezTo>
                <a:close/>
                <a:moveTo>
                  <a:pt x="f5" y="f16"/>
                </a:moveTo>
                <a:cubicBezTo>
                  <a:pt x="f7" y="f16"/>
                  <a:pt x="f8" y="f17"/>
                  <a:pt x="f8" y="f18"/>
                </a:cubicBezTo>
                <a:cubicBezTo>
                  <a:pt x="f8" y="f19"/>
                  <a:pt x="f7" y="f20"/>
                  <a:pt x="f5" y="f20"/>
                </a:cubicBezTo>
                <a:lnTo>
                  <a:pt x="f13" y="f20"/>
                </a:lnTo>
                <a:cubicBezTo>
                  <a:pt x="f14" y="f20"/>
                  <a:pt x="f15" y="f19"/>
                  <a:pt x="f15" y="f18"/>
                </a:cubicBezTo>
                <a:cubicBezTo>
                  <a:pt x="f15" y="f17"/>
                  <a:pt x="f14" y="f16"/>
                  <a:pt x="f13" y="f16"/>
                </a:cubicBezTo>
                <a:close/>
                <a:moveTo>
                  <a:pt x="f5" y="f21"/>
                </a:moveTo>
                <a:cubicBezTo>
                  <a:pt x="f7" y="f21"/>
                  <a:pt x="f8" y="f22"/>
                  <a:pt x="f8" y="f23"/>
                </a:cubicBezTo>
                <a:cubicBezTo>
                  <a:pt x="f8" y="f24"/>
                  <a:pt x="f7" y="f25"/>
                  <a:pt x="f5" y="f25"/>
                </a:cubicBezTo>
                <a:lnTo>
                  <a:pt x="f13" y="f25"/>
                </a:lnTo>
                <a:cubicBezTo>
                  <a:pt x="f14" y="f25"/>
                  <a:pt x="f15" y="f24"/>
                  <a:pt x="f15" y="f23"/>
                </a:cubicBezTo>
                <a:cubicBezTo>
                  <a:pt x="f15" y="f22"/>
                  <a:pt x="f14" y="f21"/>
                  <a:pt x="f13" y="f21"/>
                </a:cubicBezTo>
                <a:close/>
                <a:moveTo>
                  <a:pt x="f5" y="f26"/>
                </a:moveTo>
                <a:cubicBezTo>
                  <a:pt x="f7" y="f26"/>
                  <a:pt x="f8" y="f27"/>
                  <a:pt x="f8" y="f28"/>
                </a:cubicBezTo>
                <a:cubicBezTo>
                  <a:pt x="f8" y="f29"/>
                  <a:pt x="f7" y="f30"/>
                  <a:pt x="f5" y="f30"/>
                </a:cubicBezTo>
                <a:lnTo>
                  <a:pt x="f13" y="f30"/>
                </a:lnTo>
                <a:cubicBezTo>
                  <a:pt x="f14" y="f30"/>
                  <a:pt x="f15" y="f29"/>
                  <a:pt x="f15" y="f28"/>
                </a:cubicBezTo>
                <a:cubicBezTo>
                  <a:pt x="f15" y="f27"/>
                  <a:pt x="f14" y="f26"/>
                  <a:pt x="f13" y="f26"/>
                </a:cubicBezTo>
                <a:close/>
                <a:moveTo>
                  <a:pt x="f5" y="f31"/>
                </a:moveTo>
                <a:cubicBezTo>
                  <a:pt x="f7" y="f31"/>
                  <a:pt x="f8" y="f32"/>
                  <a:pt x="f8" y="f33"/>
                </a:cubicBezTo>
                <a:cubicBezTo>
                  <a:pt x="f8" y="f34"/>
                  <a:pt x="f7" y="f35"/>
                  <a:pt x="f5" y="f35"/>
                </a:cubicBezTo>
                <a:lnTo>
                  <a:pt x="f13" y="f35"/>
                </a:lnTo>
                <a:cubicBezTo>
                  <a:pt x="f14" y="f35"/>
                  <a:pt x="f15" y="f34"/>
                  <a:pt x="f15" y="f33"/>
                </a:cubicBezTo>
                <a:cubicBezTo>
                  <a:pt x="f15" y="f32"/>
                  <a:pt x="f14" y="f31"/>
                  <a:pt x="f13" y="f31"/>
                </a:cubicBezTo>
                <a:close/>
                <a:moveTo>
                  <a:pt x="f5" y="f36"/>
                </a:moveTo>
                <a:cubicBezTo>
                  <a:pt x="f7" y="f36"/>
                  <a:pt x="f8" y="f37"/>
                  <a:pt x="f8" y="f38"/>
                </a:cubicBezTo>
                <a:cubicBezTo>
                  <a:pt x="f8" y="f39"/>
                  <a:pt x="f7" y="f40"/>
                  <a:pt x="f5" y="f40"/>
                </a:cubicBezTo>
                <a:lnTo>
                  <a:pt x="f13" y="f40"/>
                </a:lnTo>
                <a:cubicBezTo>
                  <a:pt x="f14" y="f40"/>
                  <a:pt x="f15" y="f39"/>
                  <a:pt x="f15" y="f38"/>
                </a:cubicBezTo>
                <a:cubicBezTo>
                  <a:pt x="f15" y="f37"/>
                  <a:pt x="f14" y="f36"/>
                  <a:pt x="f13" y="f36"/>
                </a:cubicBezTo>
                <a:close/>
                <a:moveTo>
                  <a:pt x="f2" y="f41"/>
                </a:moveTo>
                <a:lnTo>
                  <a:pt x="f42" y="f41"/>
                </a:lnTo>
                <a:lnTo>
                  <a:pt x="f42" y="f43"/>
                </a:lnTo>
                <a:cubicBezTo>
                  <a:pt x="f42" y="f44"/>
                  <a:pt x="f45" y="f46"/>
                  <a:pt x="f47" y="f46"/>
                </a:cubicBezTo>
                <a:cubicBezTo>
                  <a:pt x="f48" y="f46"/>
                  <a:pt x="f49" y="f44"/>
                  <a:pt x="f49" y="f43"/>
                </a:cubicBezTo>
                <a:lnTo>
                  <a:pt x="f49" y="f41"/>
                </a:lnTo>
                <a:lnTo>
                  <a:pt x="f50" y="f41"/>
                </a:lnTo>
                <a:lnTo>
                  <a:pt x="f50" y="f51"/>
                </a:lnTo>
                <a:cubicBezTo>
                  <a:pt x="f50" y="f52"/>
                  <a:pt x="f53" y="f54"/>
                  <a:pt x="f55" y="f54"/>
                </a:cubicBezTo>
                <a:cubicBezTo>
                  <a:pt x="f56" y="f54"/>
                  <a:pt x="f57" y="f52"/>
                  <a:pt x="f57" y="f51"/>
                </a:cubicBezTo>
                <a:lnTo>
                  <a:pt x="f57" y="f41"/>
                </a:lnTo>
                <a:lnTo>
                  <a:pt x="f58" y="f41"/>
                </a:lnTo>
                <a:lnTo>
                  <a:pt x="f58" y="f59"/>
                </a:lnTo>
                <a:cubicBezTo>
                  <a:pt x="f58" y="f60"/>
                  <a:pt x="f61" y="f62"/>
                  <a:pt x="f63" y="f62"/>
                </a:cubicBezTo>
                <a:cubicBezTo>
                  <a:pt x="f64" y="f62"/>
                  <a:pt x="f65" y="f60"/>
                  <a:pt x="f65" y="f59"/>
                </a:cubicBezTo>
                <a:lnTo>
                  <a:pt x="f65" y="f41"/>
                </a:lnTo>
                <a:lnTo>
                  <a:pt x="f66" y="f41"/>
                </a:lnTo>
                <a:lnTo>
                  <a:pt x="f66" y="f67"/>
                </a:lnTo>
                <a:cubicBezTo>
                  <a:pt x="f66" y="f68"/>
                  <a:pt x="f69" y="f70"/>
                  <a:pt x="f71" y="f70"/>
                </a:cubicBezTo>
                <a:cubicBezTo>
                  <a:pt x="f72" y="f70"/>
                  <a:pt x="f73" y="f68"/>
                  <a:pt x="f73" y="f67"/>
                </a:cubicBezTo>
                <a:lnTo>
                  <a:pt x="f73" y="f41"/>
                </a:lnTo>
                <a:lnTo>
                  <a:pt x="f74" y="f41"/>
                </a:lnTo>
                <a:lnTo>
                  <a:pt x="f74" y="f75"/>
                </a:lnTo>
                <a:cubicBezTo>
                  <a:pt x="f74" y="f76"/>
                  <a:pt x="f77" y="f78"/>
                  <a:pt x="f79" y="f78"/>
                </a:cubicBezTo>
                <a:cubicBezTo>
                  <a:pt x="f80" y="f78"/>
                  <a:pt x="f81" y="f76"/>
                  <a:pt x="f81" y="f75"/>
                </a:cubicBezTo>
                <a:lnTo>
                  <a:pt x="f81" y="f41"/>
                </a:lnTo>
                <a:lnTo>
                  <a:pt x="f3" y="f41"/>
                </a:lnTo>
                <a:lnTo>
                  <a:pt x="f3" y="f4"/>
                </a:lnTo>
                <a:lnTo>
                  <a:pt x="f2" y="f4"/>
                </a:lnTo>
                <a:close/>
                <a:moveTo>
                  <a:pt x="f47" y="f82"/>
                </a:moveTo>
                <a:cubicBezTo>
                  <a:pt x="f83" y="f82"/>
                  <a:pt x="f84" y="f85"/>
                  <a:pt x="f84" y="f86"/>
                </a:cubicBezTo>
                <a:lnTo>
                  <a:pt x="f84" y="f87"/>
                </a:lnTo>
                <a:cubicBezTo>
                  <a:pt x="f84" y="f88"/>
                  <a:pt x="f83" y="f89"/>
                  <a:pt x="f47" y="f89"/>
                </a:cubicBezTo>
                <a:cubicBezTo>
                  <a:pt x="f90" y="f89"/>
                  <a:pt x="f91" y="f88"/>
                  <a:pt x="f91" y="f87"/>
                </a:cubicBezTo>
                <a:lnTo>
                  <a:pt x="f91" y="f86"/>
                </a:lnTo>
                <a:cubicBezTo>
                  <a:pt x="f91" y="f85"/>
                  <a:pt x="f90" y="f82"/>
                  <a:pt x="f47" y="f82"/>
                </a:cubicBezTo>
                <a:close/>
                <a:moveTo>
                  <a:pt x="f55" y="f92"/>
                </a:moveTo>
                <a:cubicBezTo>
                  <a:pt x="f93" y="f92"/>
                  <a:pt x="f94" y="f95"/>
                  <a:pt x="f94" y="f96"/>
                </a:cubicBezTo>
                <a:lnTo>
                  <a:pt x="f94" y="f97"/>
                </a:lnTo>
                <a:cubicBezTo>
                  <a:pt x="f94" y="f98"/>
                  <a:pt x="f93" y="f99"/>
                  <a:pt x="f55" y="f99"/>
                </a:cubicBezTo>
                <a:cubicBezTo>
                  <a:pt x="f100" y="f99"/>
                  <a:pt x="f101" y="f98"/>
                  <a:pt x="f101" y="f97"/>
                </a:cubicBezTo>
                <a:lnTo>
                  <a:pt x="f101" y="f96"/>
                </a:lnTo>
                <a:cubicBezTo>
                  <a:pt x="f101" y="f95"/>
                  <a:pt x="f100" y="f92"/>
                  <a:pt x="f55" y="f92"/>
                </a:cubicBezTo>
                <a:close/>
                <a:moveTo>
                  <a:pt x="f63" y="f102"/>
                </a:moveTo>
                <a:cubicBezTo>
                  <a:pt x="f103" y="f102"/>
                  <a:pt x="f104" y="f105"/>
                  <a:pt x="f104" y="f106"/>
                </a:cubicBezTo>
                <a:lnTo>
                  <a:pt x="f104" y="f107"/>
                </a:lnTo>
                <a:cubicBezTo>
                  <a:pt x="f104" y="f108"/>
                  <a:pt x="f103" y="f109"/>
                  <a:pt x="f63" y="f109"/>
                </a:cubicBezTo>
                <a:cubicBezTo>
                  <a:pt x="f110" y="f109"/>
                  <a:pt x="f111" y="f108"/>
                  <a:pt x="f111" y="f107"/>
                </a:cubicBezTo>
                <a:lnTo>
                  <a:pt x="f111" y="f106"/>
                </a:lnTo>
                <a:cubicBezTo>
                  <a:pt x="f111" y="f105"/>
                  <a:pt x="f110" y="f102"/>
                  <a:pt x="f63" y="f102"/>
                </a:cubicBezTo>
                <a:close/>
                <a:moveTo>
                  <a:pt x="f71" y="f112"/>
                </a:moveTo>
                <a:cubicBezTo>
                  <a:pt x="f113" y="f112"/>
                  <a:pt x="f114" y="f115"/>
                  <a:pt x="f114" y="f116"/>
                </a:cubicBezTo>
                <a:lnTo>
                  <a:pt x="f114" y="f117"/>
                </a:lnTo>
                <a:cubicBezTo>
                  <a:pt x="f114" y="f118"/>
                  <a:pt x="f113" y="f119"/>
                  <a:pt x="f71" y="f119"/>
                </a:cubicBezTo>
                <a:cubicBezTo>
                  <a:pt x="f120" y="f119"/>
                  <a:pt x="f121" y="f118"/>
                  <a:pt x="f121" y="f117"/>
                </a:cubicBezTo>
                <a:lnTo>
                  <a:pt x="f121" y="f116"/>
                </a:lnTo>
                <a:cubicBezTo>
                  <a:pt x="f121" y="f115"/>
                  <a:pt x="f120" y="f112"/>
                  <a:pt x="f71" y="f112"/>
                </a:cubicBezTo>
                <a:close/>
                <a:moveTo>
                  <a:pt x="f79" y="f2"/>
                </a:moveTo>
                <a:cubicBezTo>
                  <a:pt x="f122" y="f2"/>
                  <a:pt x="f123" y="f124"/>
                  <a:pt x="f123" y="f125"/>
                </a:cubicBezTo>
                <a:lnTo>
                  <a:pt x="f123" y="f126"/>
                </a:lnTo>
                <a:cubicBezTo>
                  <a:pt x="f123" y="f127"/>
                  <a:pt x="f122" y="f128"/>
                  <a:pt x="f79" y="f128"/>
                </a:cubicBezTo>
                <a:cubicBezTo>
                  <a:pt x="f129" y="f128"/>
                  <a:pt x="f130" y="f127"/>
                  <a:pt x="f130" y="f126"/>
                </a:cubicBezTo>
                <a:lnTo>
                  <a:pt x="f130" y="f125"/>
                </a:lnTo>
                <a:cubicBezTo>
                  <a:pt x="f130" y="f124"/>
                  <a:pt x="f129" y="f2"/>
                  <a:pt x="f79" y="f2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6331B0BB-77D1-1D83-FEFF-3A8508D042AF}"/>
              </a:ext>
            </a:extLst>
          </p:cNvPr>
          <p:cNvSpPr/>
          <p:nvPr/>
        </p:nvSpPr>
        <p:spPr>
          <a:xfrm>
            <a:off x="3906837" y="1139041"/>
            <a:ext cx="353671" cy="353671"/>
          </a:xfrm>
          <a:custGeom>
            <a:avLst/>
            <a:gdLst>
              <a:gd name="f0" fmla="val w"/>
              <a:gd name="f1" fmla="val h"/>
              <a:gd name="f2" fmla="val 0"/>
              <a:gd name="f3" fmla="val 3240000"/>
              <a:gd name="f4" fmla="val 401869"/>
              <a:gd name="f5" fmla="val 2055482"/>
              <a:gd name="f6" fmla="val 869869"/>
              <a:gd name="f7" fmla="val 2919482"/>
              <a:gd name="f8" fmla="val 1121949"/>
              <a:gd name="f9" fmla="val 1695482"/>
              <a:gd name="f10" fmla="val 1589949"/>
              <a:gd name="f11" fmla="val 1842029"/>
              <a:gd name="f12" fmla="val 1335482"/>
              <a:gd name="f13" fmla="val 2310029"/>
              <a:gd name="f14" fmla="val 2562109"/>
              <a:gd name="f15" fmla="val 975482"/>
              <a:gd name="f16" fmla="val 3030109"/>
              <a:gd name="f17" fmla="val 2321888"/>
              <a:gd name="f18" fmla="val 224805"/>
              <a:gd name="f19" fmla="val 2880631"/>
              <a:gd name="f20" fmla="val 247420"/>
              <a:gd name="f21" fmla="val 2620844"/>
              <a:gd name="f22" fmla="val 742612"/>
              <a:gd name="f23" fmla="val 2546105"/>
              <a:gd name="f24" fmla="val 613161"/>
              <a:gd name="f25" fmla="val 541555"/>
              <a:gd name="f26" fmla="val 1770488"/>
              <a:gd name="f27" fmla="val 392077"/>
              <a:gd name="f28" fmla="val 1511585"/>
              <a:gd name="f29" fmla="val 2396627"/>
              <a:gd name="f30" fmla="val 354257"/>
              <a:gd name="f31" fmla="val 180000"/>
              <a:gd name="f32" fmla="val 3059999"/>
              <a:gd name="f33" fmla="val 3239999"/>
              <a:gd name="f34" fmla="*/ f0 1 3240000"/>
              <a:gd name="f35" fmla="*/ f1 1 3240000"/>
              <a:gd name="f36" fmla="val f2"/>
              <a:gd name="f37" fmla="val f3"/>
              <a:gd name="f38" fmla="+- f37 0 f36"/>
              <a:gd name="f39" fmla="*/ f38 1 3240000"/>
              <a:gd name="f40" fmla="*/ f36 1 f39"/>
              <a:gd name="f41" fmla="*/ f37 1 f39"/>
              <a:gd name="f42" fmla="*/ f40 f34 1"/>
              <a:gd name="f43" fmla="*/ f41 f34 1"/>
              <a:gd name="f44" fmla="*/ f41 f35 1"/>
              <a:gd name="f45" fmla="*/ f40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2" t="f45" r="f43" b="f44"/>
            <a:pathLst>
              <a:path w="3240000" h="3240000">
                <a:moveTo>
                  <a:pt x="f4" y="f5"/>
                </a:moveTo>
                <a:lnTo>
                  <a:pt x="f6" y="f5"/>
                </a:lnTo>
                <a:lnTo>
                  <a:pt x="f6" y="f7"/>
                </a:lnTo>
                <a:lnTo>
                  <a:pt x="f4" y="f7"/>
                </a:lnTo>
                <a:close/>
                <a:moveTo>
                  <a:pt x="f8" y="f9"/>
                </a:moveTo>
                <a:lnTo>
                  <a:pt x="f10" y="f9"/>
                </a:lnTo>
                <a:lnTo>
                  <a:pt x="f10" y="f7"/>
                </a:lnTo>
                <a:lnTo>
                  <a:pt x="f8" y="f7"/>
                </a:lnTo>
                <a:close/>
                <a:moveTo>
                  <a:pt x="f11" y="f12"/>
                </a:moveTo>
                <a:lnTo>
                  <a:pt x="f13" y="f12"/>
                </a:lnTo>
                <a:lnTo>
                  <a:pt x="f13" y="f7"/>
                </a:lnTo>
                <a:lnTo>
                  <a:pt x="f11" y="f7"/>
                </a:lnTo>
                <a:close/>
                <a:moveTo>
                  <a:pt x="f14" y="f15"/>
                </a:moveTo>
                <a:lnTo>
                  <a:pt x="f16" y="f15"/>
                </a:lnTo>
                <a:lnTo>
                  <a:pt x="f16" y="f7"/>
                </a:lnTo>
                <a:lnTo>
                  <a:pt x="f14" y="f7"/>
                </a:lnTo>
                <a:close/>
                <a:moveTo>
                  <a:pt x="f17" y="f18"/>
                </a:moveTo>
                <a:lnTo>
                  <a:pt x="f19" y="f20"/>
                </a:lnTo>
                <a:lnTo>
                  <a:pt x="f21" y="f22"/>
                </a:lnTo>
                <a:lnTo>
                  <a:pt x="f23" y="f24"/>
                </a:lnTo>
                <a:lnTo>
                  <a:pt x="f25" y="f26"/>
                </a:lnTo>
                <a:lnTo>
                  <a:pt x="f27" y="f28"/>
                </a:lnTo>
                <a:lnTo>
                  <a:pt x="f29" y="f30"/>
                </a:lnTo>
                <a:close/>
                <a:moveTo>
                  <a:pt x="f2" y="f2"/>
                </a:moveTo>
                <a:lnTo>
                  <a:pt x="f31" y="f2"/>
                </a:lnTo>
                <a:lnTo>
                  <a:pt x="f31" y="f32"/>
                </a:lnTo>
                <a:lnTo>
                  <a:pt x="f3" y="f32"/>
                </a:lnTo>
                <a:lnTo>
                  <a:pt x="f3" y="f33"/>
                </a:lnTo>
                <a:lnTo>
                  <a:pt x="f31" y="f33"/>
                </a:lnTo>
                <a:lnTo>
                  <a:pt x="f31" y="f3"/>
                </a:lnTo>
                <a:lnTo>
                  <a:pt x="f2" y="f3"/>
                </a:lnTo>
                <a:lnTo>
                  <a:pt x="f2" y="f33"/>
                </a:lnTo>
                <a:lnTo>
                  <a:pt x="f2" y="f32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0" name="Rectangle 15">
            <a:extLst>
              <a:ext uri="{FF2B5EF4-FFF2-40B4-BE49-F238E27FC236}">
                <a16:creationId xmlns:a16="http://schemas.microsoft.com/office/drawing/2014/main" id="{6B6A36CF-1A7C-B675-BAAA-767C446FF8E4}"/>
              </a:ext>
            </a:extLst>
          </p:cNvPr>
          <p:cNvSpPr/>
          <p:nvPr/>
        </p:nvSpPr>
        <p:spPr>
          <a:xfrm rot="5400013">
            <a:off x="4496981" y="1139042"/>
            <a:ext cx="354147" cy="353671"/>
          </a:xfrm>
          <a:custGeom>
            <a:avLst/>
            <a:gdLst>
              <a:gd name="f0" fmla="val w"/>
              <a:gd name="f1" fmla="val h"/>
              <a:gd name="f2" fmla="val 0"/>
              <a:gd name="f3" fmla="val 3244313"/>
              <a:gd name="f4" fmla="val 3240000"/>
              <a:gd name="f5" fmla="val 2055482"/>
              <a:gd name="f6" fmla="val 677891"/>
              <a:gd name="f7" fmla="val 209891"/>
              <a:gd name="f8" fmla="val 2919482"/>
              <a:gd name="f9" fmla="val 1695482"/>
              <a:gd name="f10" fmla="val 1397971"/>
              <a:gd name="f11" fmla="val 929971"/>
              <a:gd name="f12" fmla="val 1335482"/>
              <a:gd name="f13" fmla="val 2118051"/>
              <a:gd name="f14" fmla="val 1650051"/>
              <a:gd name="f15" fmla="val 975482"/>
              <a:gd name="f16" fmla="val 2838131"/>
              <a:gd name="f17" fmla="val 2370131"/>
              <a:gd name="f18" fmla="val 10788"/>
              <a:gd name="f19" fmla="val 2651034"/>
              <a:gd name="f20" fmla="val 1168116"/>
              <a:gd name="f21" fmla="val 646484"/>
              <a:gd name="f22" fmla="val 1038664"/>
              <a:gd name="f23" fmla="val 571745"/>
              <a:gd name="f24" fmla="val 1533856"/>
              <a:gd name="f25" fmla="val 311959"/>
              <a:gd name="f26" fmla="val 1556471"/>
              <a:gd name="f27" fmla="val 870701"/>
              <a:gd name="f28" fmla="val 1427019"/>
              <a:gd name="f29" fmla="val 795962"/>
              <a:gd name="f30" fmla="val 269691"/>
              <a:gd name="f31" fmla="val 2800512"/>
              <a:gd name="f32" fmla="val 3060000"/>
              <a:gd name="f33" fmla="val 3064313"/>
              <a:gd name="f34" fmla="*/ f0 1 3244313"/>
              <a:gd name="f35" fmla="*/ f1 1 3240000"/>
              <a:gd name="f36" fmla="val f2"/>
              <a:gd name="f37" fmla="val f3"/>
              <a:gd name="f38" fmla="val f4"/>
              <a:gd name="f39" fmla="+- f38 0 f36"/>
              <a:gd name="f40" fmla="+- f37 0 f36"/>
              <a:gd name="f41" fmla="*/ f40 1 3244313"/>
              <a:gd name="f42" fmla="*/ f39 1 3240000"/>
              <a:gd name="f43" fmla="*/ f36 1 f41"/>
              <a:gd name="f44" fmla="*/ f37 1 f41"/>
              <a:gd name="f45" fmla="*/ f36 1 f42"/>
              <a:gd name="f46" fmla="*/ f38 1 f42"/>
              <a:gd name="f47" fmla="*/ f43 f34 1"/>
              <a:gd name="f48" fmla="*/ f44 f34 1"/>
              <a:gd name="f49" fmla="*/ f46 f35 1"/>
              <a:gd name="f50" fmla="*/ f45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7" t="f50" r="f48" b="f49"/>
            <a:pathLst>
              <a:path w="3244313" h="3240000">
                <a:moveTo>
                  <a:pt x="f5" y="f6"/>
                </a:moveTo>
                <a:lnTo>
                  <a:pt x="f5" y="f7"/>
                </a:lnTo>
                <a:lnTo>
                  <a:pt x="f8" y="f7"/>
                </a:lnTo>
                <a:lnTo>
                  <a:pt x="f8" y="f6"/>
                </a:lnTo>
                <a:close/>
                <a:moveTo>
                  <a:pt x="f9" y="f10"/>
                </a:moveTo>
                <a:lnTo>
                  <a:pt x="f9" y="f11"/>
                </a:lnTo>
                <a:lnTo>
                  <a:pt x="f8" y="f11"/>
                </a:lnTo>
                <a:lnTo>
                  <a:pt x="f8" y="f10"/>
                </a:lnTo>
                <a:close/>
                <a:moveTo>
                  <a:pt x="f12" y="f13"/>
                </a:moveTo>
                <a:lnTo>
                  <a:pt x="f12" y="f14"/>
                </a:lnTo>
                <a:lnTo>
                  <a:pt x="f8" y="f14"/>
                </a:lnTo>
                <a:lnTo>
                  <a:pt x="f8" y="f13"/>
                </a:lnTo>
                <a:close/>
                <a:moveTo>
                  <a:pt x="f15" y="f16"/>
                </a:moveTo>
                <a:lnTo>
                  <a:pt x="f15" y="f17"/>
                </a:lnTo>
                <a:lnTo>
                  <a:pt x="f8" y="f17"/>
                </a:lnTo>
                <a:lnTo>
                  <a:pt x="f8" y="f16"/>
                </a:lnTo>
                <a:close/>
                <a:moveTo>
                  <a:pt x="f18" y="f19"/>
                </a:moveTo>
                <a:lnTo>
                  <a:pt x="f20" y="f21"/>
                </a:lnTo>
                <a:lnTo>
                  <a:pt x="f22" y="f23"/>
                </a:lnTo>
                <a:lnTo>
                  <a:pt x="f24" y="f25"/>
                </a:lnTo>
                <a:lnTo>
                  <a:pt x="f26" y="f27"/>
                </a:lnTo>
                <a:lnTo>
                  <a:pt x="f28" y="f29"/>
                </a:lnTo>
                <a:lnTo>
                  <a:pt x="f30" y="f31"/>
                </a:lnTo>
                <a:close/>
                <a:moveTo>
                  <a:pt x="f2" y="f4"/>
                </a:moveTo>
                <a:lnTo>
                  <a:pt x="f2" y="f32"/>
                </a:lnTo>
                <a:lnTo>
                  <a:pt x="f33" y="f32"/>
                </a:lnTo>
                <a:lnTo>
                  <a:pt x="f33" y="f2"/>
                </a:lnTo>
                <a:lnTo>
                  <a:pt x="f3" y="f2"/>
                </a:lnTo>
                <a:lnTo>
                  <a:pt x="f3" y="f4"/>
                </a:lnTo>
                <a:lnTo>
                  <a:pt x="f4" y="f4"/>
                </a:lnTo>
                <a:lnTo>
                  <a:pt x="f33" y="f4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1" name="Pie 24">
            <a:extLst>
              <a:ext uri="{FF2B5EF4-FFF2-40B4-BE49-F238E27FC236}">
                <a16:creationId xmlns:a16="http://schemas.microsoft.com/office/drawing/2014/main" id="{0C2D068E-D476-CC5D-4FBB-314495FBC0A2}"/>
              </a:ext>
            </a:extLst>
          </p:cNvPr>
          <p:cNvSpPr/>
          <p:nvPr/>
        </p:nvSpPr>
        <p:spPr>
          <a:xfrm>
            <a:off x="3801169" y="3464240"/>
            <a:ext cx="384889" cy="382758"/>
          </a:xfrm>
          <a:custGeom>
            <a:avLst/>
            <a:gdLst>
              <a:gd name="f0" fmla="val w"/>
              <a:gd name="f1" fmla="val h"/>
              <a:gd name="f2" fmla="val 0"/>
              <a:gd name="f3" fmla="val 3228711"/>
              <a:gd name="f4" fmla="val 3210836"/>
              <a:gd name="f5" fmla="val 351626"/>
              <a:gd name="f6" fmla="val 695968"/>
              <a:gd name="f7" fmla="val 1548007"/>
              <a:gd name="f8" fmla="val 1678300"/>
              <a:gd name="f9" fmla="val 236194"/>
              <a:gd name="f10" fmla="val 2500159"/>
              <a:gd name="f11" fmla="val -116985"/>
              <a:gd name="f12" fmla="val 1936431"/>
              <a:gd name="f13" fmla="val -70514"/>
              <a:gd name="f14" fmla="val 1210092"/>
              <a:gd name="f15" fmla="val 1957429"/>
              <a:gd name="f16" fmla="val 262366"/>
              <a:gd name="f17" fmla="val 2634256"/>
              <a:gd name="f18" fmla="val 359480"/>
              <a:gd name="f19" fmla="val 3156733"/>
              <a:gd name="f20" fmla="val 907132"/>
              <a:gd name="f21" fmla="val 3221913"/>
              <a:gd name="f22" fmla="val 1587776"/>
              <a:gd name="f23" fmla="val 3287093"/>
              <a:gd name="f24" fmla="val 2268421"/>
              <a:gd name="f25" fmla="val 2878048"/>
              <a:gd name="f26" fmla="val 2905277"/>
              <a:gd name="f27" fmla="val 2231953"/>
              <a:gd name="f28" fmla="val 3129078"/>
              <a:gd name="f29" fmla="val 1585858"/>
              <a:gd name="f30" fmla="val 3352879"/>
              <a:gd name="f31" fmla="val 870522"/>
              <a:gd name="f32" fmla="val 3105497"/>
              <a:gd name="f33" fmla="val 500715"/>
              <a:gd name="f34" fmla="val 2530372"/>
              <a:gd name="f35" fmla="val 1746987"/>
              <a:gd name="f36" fmla="val 1729019"/>
              <a:gd name="f37" fmla="val 1604447"/>
              <a:gd name="f38" fmla="val 200"/>
              <a:gd name="f39" fmla="val 1665125"/>
              <a:gd name="f40" fmla="val -778"/>
              <a:gd name="f41" fmla="val 1726175"/>
              <a:gd name="f42" fmla="val 1809"/>
              <a:gd name="f43" fmla="val 1787307"/>
              <a:gd name="f44" fmla="val 8072"/>
              <a:gd name="f45" fmla="val 1629532"/>
              <a:gd name="f46" fmla="val 1548011"/>
              <a:gd name="f47" fmla="val 483856"/>
              <a:gd name="f48" fmla="val 506987"/>
              <a:gd name="f49" fmla="val 773141"/>
              <a:gd name="f50" fmla="val 188622"/>
              <a:gd name="f51" fmla="val 1179697"/>
              <a:gd name="f52" fmla="val 7051"/>
              <a:gd name="f53" fmla="*/ f0 1 3228711"/>
              <a:gd name="f54" fmla="*/ f1 1 3210836"/>
              <a:gd name="f55" fmla="val f2"/>
              <a:gd name="f56" fmla="val f3"/>
              <a:gd name="f57" fmla="val f4"/>
              <a:gd name="f58" fmla="+- f57 0 f55"/>
              <a:gd name="f59" fmla="+- f56 0 f55"/>
              <a:gd name="f60" fmla="*/ f59 1 3228711"/>
              <a:gd name="f61" fmla="*/ f58 1 3210836"/>
              <a:gd name="f62" fmla="*/ f55 1 f60"/>
              <a:gd name="f63" fmla="*/ f56 1 f60"/>
              <a:gd name="f64" fmla="*/ f55 1 f61"/>
              <a:gd name="f65" fmla="*/ f57 1 f61"/>
              <a:gd name="f66" fmla="*/ f62 f53 1"/>
              <a:gd name="f67" fmla="*/ f63 f53 1"/>
              <a:gd name="f68" fmla="*/ f65 f54 1"/>
              <a:gd name="f69" fmla="*/ f64 f5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66" t="f69" r="f67" b="f68"/>
            <a:pathLst>
              <a:path w="3228711" h="3210836">
                <a:moveTo>
                  <a:pt x="f5" y="f6"/>
                </a:moveTo>
                <a:lnTo>
                  <a:pt x="f7" y="f8"/>
                </a:lnTo>
                <a:lnTo>
                  <a:pt x="f9" y="f10"/>
                </a:lnTo>
                <a:cubicBezTo>
                  <a:pt x="f11" y="f12"/>
                  <a:pt x="f13" y="f14"/>
                  <a:pt x="f5" y="f6"/>
                </a:cubicBezTo>
                <a:close/>
                <a:moveTo>
                  <a:pt x="f15" y="f16"/>
                </a:moveTo>
                <a:cubicBezTo>
                  <a:pt x="f17" y="f18"/>
                  <a:pt x="f19" y="f20"/>
                  <a:pt x="f21" y="f22"/>
                </a:cubicBezTo>
                <a:cubicBezTo>
                  <a:pt x="f23" y="f24"/>
                  <a:pt x="f25" y="f26"/>
                  <a:pt x="f27" y="f28"/>
                </a:cubicBezTo>
                <a:cubicBezTo>
                  <a:pt x="f29" y="f30"/>
                  <a:pt x="f31" y="f32"/>
                  <a:pt x="f33" y="f34"/>
                </a:cubicBezTo>
                <a:lnTo>
                  <a:pt x="f35" y="f36"/>
                </a:lnTo>
                <a:close/>
                <a:moveTo>
                  <a:pt x="f37" y="f38"/>
                </a:moveTo>
                <a:cubicBezTo>
                  <a:pt x="f39" y="f40"/>
                  <a:pt x="f41" y="f42"/>
                  <a:pt x="f43" y="f44"/>
                </a:cubicBezTo>
                <a:lnTo>
                  <a:pt x="f45" y="f46"/>
                </a:lnTo>
                <a:lnTo>
                  <a:pt x="f47" y="f48"/>
                </a:lnTo>
                <a:cubicBezTo>
                  <a:pt x="f49" y="f50"/>
                  <a:pt x="f51" y="f52"/>
                  <a:pt x="f37" y="f38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2" name="Block Arc 14">
            <a:extLst>
              <a:ext uri="{FF2B5EF4-FFF2-40B4-BE49-F238E27FC236}">
                <a16:creationId xmlns:a16="http://schemas.microsoft.com/office/drawing/2014/main" id="{D53D9CB7-0D24-E245-A9CF-E41CAE85ABB1}"/>
              </a:ext>
            </a:extLst>
          </p:cNvPr>
          <p:cNvSpPr/>
          <p:nvPr/>
        </p:nvSpPr>
        <p:spPr>
          <a:xfrm rot="16200004">
            <a:off x="5087729" y="1102958"/>
            <a:ext cx="425552" cy="425826"/>
          </a:xfrm>
          <a:custGeom>
            <a:avLst/>
            <a:gdLst>
              <a:gd name="f0" fmla="val w"/>
              <a:gd name="f1" fmla="val h"/>
              <a:gd name="f2" fmla="val 0"/>
              <a:gd name="f3" fmla="val 3185463"/>
              <a:gd name="f4" fmla="val 3187558"/>
              <a:gd name="f5" fmla="val 764000"/>
              <a:gd name="f6" fmla="val 2343999"/>
              <a:gd name="f7" fmla="val 566798"/>
              <a:gd name="f8" fmla="val 2256389"/>
              <a:gd name="f9" fmla="val 385374"/>
              <a:gd name="f10" fmla="val 2134753"/>
              <a:gd name="f11" fmla="val 230072"/>
              <a:gd name="f12" fmla="val 1981662"/>
              <a:gd name="f13" fmla="val 297001"/>
              <a:gd name="f14" fmla="val 2223876"/>
              <a:gd name="f15" fmla="val 428049"/>
              <a:gd name="f16" fmla="val 2439341"/>
              <a:gd name="f17" fmla="val 603989"/>
              <a:gd name="f18" fmla="val 2608945"/>
              <a:gd name="f19" fmla="val 667739"/>
              <a:gd name="f20" fmla="val 2525681"/>
              <a:gd name="f21" fmla="val 720588"/>
              <a:gd name="f22" fmla="val 2436567"/>
              <a:gd name="f23" fmla="val 783530"/>
              <a:gd name="f24" fmla="val 862903"/>
              <a:gd name="f25" fmla="val 737619"/>
              <a:gd name="f26" fmla="val 760936"/>
              <a:gd name="f27" fmla="val 681240"/>
              <a:gd name="f28" fmla="val 662513"/>
              <a:gd name="f29" fmla="val 611676"/>
              <a:gd name="f30" fmla="val 571152"/>
              <a:gd name="f31" fmla="val 419218"/>
              <a:gd name="f32" fmla="val 754019"/>
              <a:gd name="f33" fmla="val 279227"/>
              <a:gd name="f34" fmla="val 991173"/>
              <a:gd name="f35" fmla="val 215545"/>
              <a:gd name="f36" fmla="val 1258034"/>
              <a:gd name="f37" fmla="val 378729"/>
              <a:gd name="f38" fmla="val 1090139"/>
              <a:gd name="f39" fmla="val 571934"/>
              <a:gd name="f40" fmla="val 956907"/>
              <a:gd name="f41" fmla="val 935657"/>
              <a:gd name="f42" fmla="val 1673146"/>
              <a:gd name="f43" fmla="val 227023"/>
              <a:gd name="f44" fmla="val 393068"/>
              <a:gd name="f45" fmla="val 1882941"/>
              <a:gd name="f46" fmla="val 605618"/>
              <a:gd name="f47" fmla="val 2045968"/>
              <a:gd name="f48" fmla="val 844267"/>
              <a:gd name="f49" fmla="val 2153109"/>
              <a:gd name="f50" fmla="val 897907"/>
              <a:gd name="f51" fmla="val 1997390"/>
              <a:gd name="f52" fmla="val 928862"/>
              <a:gd name="f53" fmla="val 1835739"/>
              <a:gd name="f54" fmla="val 935928"/>
              <a:gd name="f55" fmla="val 1493146"/>
              <a:gd name="f56" fmla="val 928922"/>
              <a:gd name="f57" fmla="val 1345638"/>
              <a:gd name="f58" fmla="val 902278"/>
              <a:gd name="f59" fmla="val 1198995"/>
              <a:gd name="f60" fmla="val 856775"/>
              <a:gd name="f61" fmla="val 1056956"/>
              <a:gd name="f62" fmla="val 636768"/>
              <a:gd name="f63" fmla="val 1156959"/>
              <a:gd name="f64" fmla="val 439487"/>
              <a:gd name="f65" fmla="val 1304654"/>
              <a:gd name="f66" fmla="val 281464"/>
              <a:gd name="f67" fmla="val 1469785"/>
              <a:gd name="f68" fmla="val 2515107"/>
              <a:gd name="f69" fmla="val 1283000"/>
              <a:gd name="f70" fmla="val 2508124"/>
              <a:gd name="f71" fmla="val 1100523"/>
              <a:gd name="f72" fmla="val 2472287"/>
              <a:gd name="f73" fmla="val 927628"/>
              <a:gd name="f74" fmla="val 2411229"/>
              <a:gd name="f75" fmla="val 876831"/>
              <a:gd name="f76" fmla="val 2520843"/>
              <a:gd name="f77" fmla="val 814172"/>
              <a:gd name="f78" fmla="val 2626182"/>
              <a:gd name="f79" fmla="val 738220"/>
              <a:gd name="f80" fmla="val 2724387"/>
              <a:gd name="f81" fmla="val 944637"/>
              <a:gd name="f82" fmla="val 2881665"/>
              <a:gd name="f83" fmla="val 1196120"/>
              <a:gd name="f84" fmla="val 2982471"/>
              <a:gd name="f85" fmla="val 3005418"/>
              <a:gd name="f86" fmla="val 1112275"/>
              <a:gd name="f87" fmla="val 1105327"/>
              <a:gd name="f88" fmla="val 1858153"/>
              <a:gd name="f89" fmla="val 1070032"/>
              <a:gd name="f90" fmla="val 2042144"/>
              <a:gd name="f91" fmla="val 1008001"/>
              <a:gd name="f92" fmla="val 2219039"/>
              <a:gd name="f93" fmla="val 1155519"/>
              <a:gd name="f94" fmla="val 2270408"/>
              <a:gd name="f95" fmla="val 1310845"/>
              <a:gd name="f96" fmla="val 2300826"/>
              <a:gd name="f97" fmla="val 2307834"/>
              <a:gd name="f98" fmla="val 898989"/>
              <a:gd name="f99" fmla="val 1315103"/>
              <a:gd name="f100" fmla="val 907762"/>
              <a:gd name="f101" fmla="val 1164166"/>
              <a:gd name="f102" fmla="val 938783"/>
              <a:gd name="f103" fmla="val 1020939"/>
              <a:gd name="f104" fmla="val 990066"/>
              <a:gd name="f105" fmla="val 1074574"/>
              <a:gd name="f106" fmla="val 1153655"/>
              <a:gd name="f107" fmla="val 1105461"/>
              <a:gd name="f108" fmla="val 1322925"/>
              <a:gd name="f109" fmla="val 1112368"/>
              <a:gd name="f110" fmla="val 182141"/>
              <a:gd name="f111" fmla="val 1199839"/>
              <a:gd name="f112" fmla="val 204777"/>
              <a:gd name="f113" fmla="val 951477"/>
              <a:gd name="f114" fmla="val 303168"/>
              <a:gd name="f115" fmla="val 746615"/>
              <a:gd name="f116" fmla="val 456764"/>
              <a:gd name="f117" fmla="val 828296"/>
              <a:gd name="f118" fmla="val 562801"/>
              <a:gd name="f119" fmla="val 894225"/>
              <a:gd name="f120" fmla="val 677310"/>
              <a:gd name="f121" fmla="val 947434"/>
              <a:gd name="f122" fmla="val 796072"/>
              <a:gd name="f123" fmla="val 1113886"/>
              <a:gd name="f124" fmla="val 736067"/>
              <a:gd name="f125" fmla="val 1289644"/>
              <a:gd name="f126" fmla="val 700323"/>
              <a:gd name="f127" fmla="val 691530"/>
              <a:gd name="f128" fmla="val 2150063"/>
              <a:gd name="f129" fmla="val 992171"/>
              <a:gd name="f130" fmla="val 1990712"/>
              <a:gd name="f131" fmla="val 935501"/>
              <a:gd name="f132" fmla="val 1822242"/>
              <a:gd name="f133" fmla="val 902595"/>
              <a:gd name="f134" fmla="val 1649785"/>
              <a:gd name="f135" fmla="val 897224"/>
              <a:gd name="f136" fmla="val 2063712"/>
              <a:gd name="f137" fmla="val 2069089"/>
              <a:gd name="f138" fmla="val 1323887"/>
              <a:gd name="f139" fmla="val 2098366"/>
              <a:gd name="f140" fmla="val 1155330"/>
              <a:gd name="f141" fmla="val 2168848"/>
              <a:gd name="f142" fmla="val 2199110"/>
              <a:gd name="f143" fmla="val 2108555"/>
              <a:gd name="f144" fmla="val 2028681"/>
              <a:gd name="f145" fmla="val 2073581"/>
              <a:gd name="f146" fmla="val 1851532"/>
              <a:gd name="f147" fmla="val 2065295"/>
              <a:gd name="f148" fmla="val 2307299"/>
              <a:gd name="f149" fmla="val 1829404"/>
              <a:gd name="f150" fmla="val 2299517"/>
              <a:gd name="f151" fmla="val 2004315"/>
              <a:gd name="f152" fmla="val 2261965"/>
              <a:gd name="f153" fmla="val 2422394"/>
              <a:gd name="f154" fmla="val 446879"/>
              <a:gd name="f155" fmla="val 2204309"/>
              <a:gd name="f156" fmla="val 287209"/>
              <a:gd name="f157" fmla="val 1938140"/>
              <a:gd name="f158" fmla="val 189883"/>
              <a:gd name="f159" fmla="val 178919"/>
              <a:gd name="f160" fmla="val 689876"/>
              <a:gd name="f161" fmla="val 1846998"/>
              <a:gd name="f162" fmla="val 695154"/>
              <a:gd name="f163" fmla="val 2039668"/>
              <a:gd name="f164" fmla="val 732502"/>
              <a:gd name="f165" fmla="val 2221721"/>
              <a:gd name="f166" fmla="val 797410"/>
              <a:gd name="f167" fmla="val 2275056"/>
              <a:gd name="f168" fmla="val 675360"/>
              <a:gd name="f169" fmla="val 2341760"/>
              <a:gd name="f170" fmla="val 557662"/>
              <a:gd name="f171" fmla="val 2447278"/>
              <a:gd name="f172" fmla="val 2722123"/>
              <a:gd name="f173" fmla="val 2366121"/>
              <a:gd name="f174" fmla="val 2618714"/>
              <a:gd name="f175" fmla="val 2299534"/>
              <a:gd name="f176" fmla="val 2507403"/>
              <a:gd name="f177" fmla="val 2246145"/>
              <a:gd name="f178" fmla="val 2391362"/>
              <a:gd name="f179" fmla="val 2057375"/>
              <a:gd name="f180" fmla="val 2464119"/>
              <a:gd name="f181" fmla="val 1856285"/>
              <a:gd name="f182" fmla="val 2506958"/>
              <a:gd name="f183" fmla="val 2514779"/>
              <a:gd name="f184" fmla="val 3008639"/>
              <a:gd name="f185" fmla="val 1949198"/>
              <a:gd name="f186" fmla="val 2997255"/>
              <a:gd name="f187" fmla="val 2224691"/>
              <a:gd name="f188" fmla="val 2892757"/>
              <a:gd name="f189" fmla="val 2878934"/>
              <a:gd name="f190" fmla="val 2723190"/>
              <a:gd name="f191" fmla="val 1307255"/>
              <a:gd name="f192" fmla="val 2529440"/>
              <a:gd name="f193" fmla="val 1161128"/>
              <a:gd name="f194" fmla="val 2313862"/>
              <a:gd name="f195" fmla="val 1060620"/>
              <a:gd name="f196" fmla="val 2270535"/>
              <a:gd name="f197" fmla="val 1201714"/>
              <a:gd name="f198" fmla="val 2245604"/>
              <a:gd name="f199" fmla="val 1347104"/>
              <a:gd name="f200" fmla="val 2240109"/>
              <a:gd name="f201" fmla="val 2890636"/>
              <a:gd name="f202" fmla="val 2241814"/>
              <a:gd name="f203" fmla="val 2249736"/>
              <a:gd name="f204" fmla="val 1827102"/>
              <a:gd name="f205" fmla="val 2279520"/>
              <a:gd name="f206" fmla="val 1979973"/>
              <a:gd name="f207" fmla="val 2329964"/>
              <a:gd name="f208" fmla="val 2127513"/>
              <a:gd name="f209" fmla="val 2545677"/>
              <a:gd name="f210" fmla="val 2019923"/>
              <a:gd name="f211" fmla="val 2738160"/>
              <a:gd name="f212" fmla="val 1866413"/>
              <a:gd name="f213" fmla="val 2973035"/>
              <a:gd name="f214" fmla="val 1284386"/>
              <a:gd name="f215" fmla="val 2912066"/>
              <a:gd name="f216" fmla="val 1001840"/>
              <a:gd name="f217" fmla="val 2765308"/>
              <a:gd name="f218" fmla="val 751379"/>
              <a:gd name="f219" fmla="val 2561381"/>
              <a:gd name="f220" fmla="val 561108"/>
              <a:gd name="f221" fmla="val 2489321"/>
              <a:gd name="f222" fmla="val 656437"/>
              <a:gd name="f223" fmla="val 2431363"/>
              <a:gd name="f224" fmla="val 759225"/>
              <a:gd name="f225" fmla="val 2384553"/>
              <a:gd name="f226" fmla="val 865647"/>
              <a:gd name="f227" fmla="val 2604520"/>
              <a:gd name="f228" fmla="val 964977"/>
              <a:gd name="f229" fmla="val 2804622"/>
              <a:gd name="f230" fmla="val 1106677"/>
              <a:gd name="f231" fmla="val 2974277"/>
              <a:gd name="f232" fmla="val 1897328"/>
              <a:gd name="f233" fmla="val 2812488"/>
              <a:gd name="f234" fmla="val 2073933"/>
              <a:gd name="f235" fmla="val 2619878"/>
              <a:gd name="f236" fmla="val 2216690"/>
              <a:gd name="f237" fmla="val 2407486"/>
              <a:gd name="f238" fmla="val 2319665"/>
              <a:gd name="f239" fmla="val 2454169"/>
              <a:gd name="f240" fmla="val 2420503"/>
              <a:gd name="f241" fmla="val 2511856"/>
              <a:gd name="f242" fmla="val 2517376"/>
              <a:gd name="f243" fmla="val 2582047"/>
              <a:gd name="f244" fmla="val 2607468"/>
              <a:gd name="f245" fmla="val 2776399"/>
              <a:gd name="f246" fmla="val 2417974"/>
              <a:gd name="f247" fmla="val 2916061"/>
              <a:gd name="f248" fmla="val 2172750"/>
              <a:gd name="f249" fmla="val 1593779"/>
              <a:gd name="f250" fmla="val 2473999"/>
              <a:gd name="f251" fmla="val 2471904"/>
              <a:gd name="f252" fmla="val 1591684"/>
              <a:gd name="f253" fmla="val 738111"/>
              <a:gd name="f254" fmla="val 41261"/>
              <a:gd name="f255" fmla="val 2516549"/>
              <a:gd name="f256" fmla="val 1913"/>
              <a:gd name="f257" fmla="val 2750"/>
              <a:gd name="f258" fmla="val 50490"/>
              <a:gd name="f259" fmla="val 700174"/>
              <a:gd name="f260" fmla="val 679654"/>
              <a:gd name="f261" fmla="val 64473"/>
              <a:gd name="f262" fmla="val 6156"/>
              <a:gd name="f263" fmla="val 2934"/>
              <a:gd name="f264" fmla="val 2503127"/>
              <a:gd name="f265" fmla="val 31654"/>
              <a:gd name="f266" fmla="val 733032"/>
              <a:gd name="f267" fmla="*/ f0 1 3185463"/>
              <a:gd name="f268" fmla="*/ f1 1 3187558"/>
              <a:gd name="f269" fmla="val f2"/>
              <a:gd name="f270" fmla="val f3"/>
              <a:gd name="f271" fmla="val f4"/>
              <a:gd name="f272" fmla="+- f271 0 f269"/>
              <a:gd name="f273" fmla="+- f270 0 f269"/>
              <a:gd name="f274" fmla="*/ f273 1 3185463"/>
              <a:gd name="f275" fmla="*/ f272 1 3187558"/>
              <a:gd name="f276" fmla="*/ f269 1 f274"/>
              <a:gd name="f277" fmla="*/ f270 1 f274"/>
              <a:gd name="f278" fmla="*/ f269 1 f275"/>
              <a:gd name="f279" fmla="*/ f271 1 f275"/>
              <a:gd name="f280" fmla="*/ f276 f267 1"/>
              <a:gd name="f281" fmla="*/ f277 f267 1"/>
              <a:gd name="f282" fmla="*/ f279 f268 1"/>
              <a:gd name="f283" fmla="*/ f278 f26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80" t="f283" r="f281" b="f282"/>
            <a:pathLst>
              <a:path w="3185463" h="3187558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5" y="f6"/>
                </a:cubicBezTo>
                <a:close/>
                <a:moveTo>
                  <a:pt x="f23" y="f24"/>
                </a:moveTo>
                <a:cubicBezTo>
                  <a:pt x="f25" y="f26"/>
                  <a:pt x="f27" y="f28"/>
                  <a:pt x="f29" y="f30"/>
                </a:cubicBezTo>
                <a:cubicBezTo>
                  <a:pt x="f31" y="f32"/>
                  <a:pt x="f33" y="f34"/>
                  <a:pt x="f35" y="f36"/>
                </a:cubicBezTo>
                <a:cubicBezTo>
                  <a:pt x="f37" y="f38"/>
                  <a:pt x="f39" y="f40"/>
                  <a:pt x="f23" y="f24"/>
                </a:cubicBezTo>
                <a:close/>
                <a:moveTo>
                  <a:pt x="f41" y="f42"/>
                </a:moveTo>
                <a:lnTo>
                  <a:pt x="f43" y="f42"/>
                </a:lnTo>
                <a:cubicBezTo>
                  <a:pt x="f44" y="f45"/>
                  <a:pt x="f46" y="f47"/>
                  <a:pt x="f48" y="f49"/>
                </a:cubicBezTo>
                <a:cubicBezTo>
                  <a:pt x="f50" y="f51"/>
                  <a:pt x="f52" y="f53"/>
                  <a:pt x="f41" y="f42"/>
                </a:cubicBezTo>
                <a:close/>
                <a:moveTo>
                  <a:pt x="f54" y="f55"/>
                </a:moveTo>
                <a:cubicBezTo>
                  <a:pt x="f56" y="f57"/>
                  <a:pt x="f58" y="f59"/>
                  <a:pt x="f60" y="f61"/>
                </a:cubicBezTo>
                <a:cubicBezTo>
                  <a:pt x="f62" y="f63"/>
                  <a:pt x="f64" y="f65"/>
                  <a:pt x="f66" y="f55"/>
                </a:cubicBezTo>
                <a:close/>
                <a:moveTo>
                  <a:pt x="f67" y="f68"/>
                </a:moveTo>
                <a:cubicBezTo>
                  <a:pt x="f69" y="f70"/>
                  <a:pt x="f71" y="f72"/>
                  <a:pt x="f73" y="f74"/>
                </a:cubicBezTo>
                <a:cubicBezTo>
                  <a:pt x="f75" y="f76"/>
                  <a:pt x="f77" y="f78"/>
                  <a:pt x="f79" y="f80"/>
                </a:cubicBezTo>
                <a:cubicBezTo>
                  <a:pt x="f81" y="f82"/>
                  <a:pt x="f83" y="f84"/>
                  <a:pt x="f67" y="f85"/>
                </a:cubicBezTo>
                <a:close/>
                <a:moveTo>
                  <a:pt x="f67" y="f42"/>
                </a:moveTo>
                <a:lnTo>
                  <a:pt x="f86" y="f42"/>
                </a:lnTo>
                <a:cubicBezTo>
                  <a:pt x="f87" y="f88"/>
                  <a:pt x="f89" y="f90"/>
                  <a:pt x="f91" y="f92"/>
                </a:cubicBezTo>
                <a:cubicBezTo>
                  <a:pt x="f93" y="f94"/>
                  <a:pt x="f95" y="f96"/>
                  <a:pt x="f67" y="f97"/>
                </a:cubicBezTo>
                <a:close/>
                <a:moveTo>
                  <a:pt x="f67" y="f98"/>
                </a:moveTo>
                <a:cubicBezTo>
                  <a:pt x="f99" y="f100"/>
                  <a:pt x="f101" y="f102"/>
                  <a:pt x="f103" y="f104"/>
                </a:cubicBezTo>
                <a:cubicBezTo>
                  <a:pt x="f105" y="f106"/>
                  <a:pt x="f107" y="f108"/>
                  <a:pt x="f109" y="f55"/>
                </a:cubicBezTo>
                <a:lnTo>
                  <a:pt x="f67" y="f55"/>
                </a:lnTo>
                <a:close/>
                <a:moveTo>
                  <a:pt x="f67" y="f110"/>
                </a:moveTo>
                <a:cubicBezTo>
                  <a:pt x="f111" y="f112"/>
                  <a:pt x="f113" y="f114"/>
                  <a:pt x="f115" y="f116"/>
                </a:cubicBezTo>
                <a:cubicBezTo>
                  <a:pt x="f117" y="f118"/>
                  <a:pt x="f119" y="f120"/>
                  <a:pt x="f121" y="f122"/>
                </a:cubicBezTo>
                <a:cubicBezTo>
                  <a:pt x="f123" y="f124"/>
                  <a:pt x="f125" y="f126"/>
                  <a:pt x="f67" y="f127"/>
                </a:cubicBezTo>
                <a:close/>
                <a:moveTo>
                  <a:pt x="f128" y="f129"/>
                </a:moveTo>
                <a:cubicBezTo>
                  <a:pt x="f130" y="f131"/>
                  <a:pt x="f132" y="f133"/>
                  <a:pt x="f134" y="f135"/>
                </a:cubicBezTo>
                <a:lnTo>
                  <a:pt x="f134" y="f55"/>
                </a:lnTo>
                <a:lnTo>
                  <a:pt x="f136" y="f55"/>
                </a:lnTo>
                <a:cubicBezTo>
                  <a:pt x="f137" y="f138"/>
                  <a:pt x="f139" y="f140"/>
                  <a:pt x="f128" y="f129"/>
                </a:cubicBezTo>
                <a:close/>
                <a:moveTo>
                  <a:pt x="f141" y="f142"/>
                </a:moveTo>
                <a:cubicBezTo>
                  <a:pt x="f143" y="f144"/>
                  <a:pt x="f145" y="f146"/>
                  <a:pt x="f147" y="f42"/>
                </a:cubicBezTo>
                <a:lnTo>
                  <a:pt x="f134" y="f42"/>
                </a:lnTo>
                <a:lnTo>
                  <a:pt x="f134" y="f148"/>
                </a:lnTo>
                <a:cubicBezTo>
                  <a:pt x="f149" y="f150"/>
                  <a:pt x="f151" y="f152"/>
                  <a:pt x="f141" y="f142"/>
                </a:cubicBezTo>
                <a:close/>
                <a:moveTo>
                  <a:pt x="f153" y="f154"/>
                </a:moveTo>
                <a:cubicBezTo>
                  <a:pt x="f155" y="f156"/>
                  <a:pt x="f157" y="f158"/>
                  <a:pt x="f134" y="f159"/>
                </a:cubicBezTo>
                <a:lnTo>
                  <a:pt x="f134" y="f160"/>
                </a:lnTo>
                <a:cubicBezTo>
                  <a:pt x="f161" y="f162"/>
                  <a:pt x="f163" y="f164"/>
                  <a:pt x="f165" y="f166"/>
                </a:cubicBezTo>
                <a:cubicBezTo>
                  <a:pt x="f167" y="f168"/>
                  <a:pt x="f169" y="f170"/>
                  <a:pt x="f153" y="f154"/>
                </a:cubicBezTo>
                <a:close/>
                <a:moveTo>
                  <a:pt x="f171" y="f172"/>
                </a:moveTo>
                <a:cubicBezTo>
                  <a:pt x="f173" y="f174"/>
                  <a:pt x="f175" y="f176"/>
                  <a:pt x="f177" y="f178"/>
                </a:cubicBezTo>
                <a:cubicBezTo>
                  <a:pt x="f179" y="f180"/>
                  <a:pt x="f181" y="f182"/>
                  <a:pt x="f134" y="f183"/>
                </a:cubicBezTo>
                <a:lnTo>
                  <a:pt x="f134" y="f184"/>
                </a:lnTo>
                <a:cubicBezTo>
                  <a:pt x="f185" y="f186"/>
                  <a:pt x="f187" y="f188"/>
                  <a:pt x="f171" y="f172"/>
                </a:cubicBezTo>
                <a:close/>
                <a:moveTo>
                  <a:pt x="f189" y="f55"/>
                </a:moveTo>
                <a:cubicBezTo>
                  <a:pt x="f190" y="f191"/>
                  <a:pt x="f192" y="f193"/>
                  <a:pt x="f194" y="f195"/>
                </a:cubicBezTo>
                <a:cubicBezTo>
                  <a:pt x="f196" y="f197"/>
                  <a:pt x="f198" y="f199"/>
                  <a:pt x="f200" y="f55"/>
                </a:cubicBezTo>
                <a:close/>
                <a:moveTo>
                  <a:pt x="f201" y="f42"/>
                </a:moveTo>
                <a:lnTo>
                  <a:pt x="f202" y="f42"/>
                </a:lnTo>
                <a:cubicBezTo>
                  <a:pt x="f203" y="f204"/>
                  <a:pt x="f205" y="f206"/>
                  <a:pt x="f207" y="f208"/>
                </a:cubicBezTo>
                <a:cubicBezTo>
                  <a:pt x="f209" y="f210"/>
                  <a:pt x="f211" y="f212"/>
                  <a:pt x="f201" y="f42"/>
                </a:cubicBezTo>
                <a:close/>
                <a:moveTo>
                  <a:pt x="f213" y="f214"/>
                </a:moveTo>
                <a:cubicBezTo>
                  <a:pt x="f215" y="f216"/>
                  <a:pt x="f217" y="f218"/>
                  <a:pt x="f219" y="f220"/>
                </a:cubicBezTo>
                <a:cubicBezTo>
                  <a:pt x="f221" y="f222"/>
                  <a:pt x="f223" y="f224"/>
                  <a:pt x="f225" y="f226"/>
                </a:cubicBezTo>
                <a:cubicBezTo>
                  <a:pt x="f227" y="f228"/>
                  <a:pt x="f229" y="f230"/>
                  <a:pt x="f213" y="f214"/>
                </a:cubicBezTo>
                <a:close/>
                <a:moveTo>
                  <a:pt x="f231" y="f232"/>
                </a:moveTo>
                <a:cubicBezTo>
                  <a:pt x="f233" y="f234"/>
                  <a:pt x="f235" y="f236"/>
                  <a:pt x="f237" y="f238"/>
                </a:cubicBezTo>
                <a:cubicBezTo>
                  <a:pt x="f239" y="f240"/>
                  <a:pt x="f241" y="f242"/>
                  <a:pt x="f243" y="f244"/>
                </a:cubicBezTo>
                <a:cubicBezTo>
                  <a:pt x="f245" y="f246"/>
                  <a:pt x="f247" y="f248"/>
                  <a:pt x="f231" y="f232"/>
                </a:cubicBezTo>
                <a:close/>
                <a:moveTo>
                  <a:pt x="f3" y="f249"/>
                </a:moveTo>
                <a:cubicBezTo>
                  <a:pt x="f3" y="f250"/>
                  <a:pt x="f251" y="f4"/>
                  <a:pt x="f252" y="f4"/>
                </a:cubicBezTo>
                <a:cubicBezTo>
                  <a:pt x="f253" y="f4"/>
                  <a:pt x="f254" y="f255"/>
                  <a:pt x="f256" y="f42"/>
                </a:cubicBezTo>
                <a:lnTo>
                  <a:pt x="f2" y="f42"/>
                </a:lnTo>
                <a:lnTo>
                  <a:pt x="f2" y="f55"/>
                </a:lnTo>
                <a:lnTo>
                  <a:pt x="f257" y="f55"/>
                </a:lnTo>
                <a:cubicBezTo>
                  <a:pt x="f258" y="f259"/>
                  <a:pt x="f260" y="f261"/>
                  <a:pt x="f67" y="f262"/>
                </a:cubicBezTo>
                <a:lnTo>
                  <a:pt x="f67" y="f2"/>
                </a:lnTo>
                <a:lnTo>
                  <a:pt x="f252" y="f2"/>
                </a:lnTo>
                <a:lnTo>
                  <a:pt x="f134" y="f2"/>
                </a:lnTo>
                <a:lnTo>
                  <a:pt x="f134" y="f263"/>
                </a:lnTo>
                <a:cubicBezTo>
                  <a:pt x="f264" y="f265"/>
                  <a:pt x="f3" y="f266"/>
                  <a:pt x="f3" y="f249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3" name="Block Arc 41">
            <a:extLst>
              <a:ext uri="{FF2B5EF4-FFF2-40B4-BE49-F238E27FC236}">
                <a16:creationId xmlns:a16="http://schemas.microsoft.com/office/drawing/2014/main" id="{A6C82479-12E6-BEAA-4304-BA2534F55B33}"/>
              </a:ext>
            </a:extLst>
          </p:cNvPr>
          <p:cNvSpPr/>
          <p:nvPr/>
        </p:nvSpPr>
        <p:spPr>
          <a:xfrm>
            <a:off x="5750130" y="1068230"/>
            <a:ext cx="354979" cy="495293"/>
          </a:xfrm>
          <a:custGeom>
            <a:avLst/>
            <a:gdLst>
              <a:gd name="f0" fmla="val w"/>
              <a:gd name="f1" fmla="val h"/>
              <a:gd name="f2" fmla="val 0"/>
              <a:gd name="f3" fmla="val 2512265"/>
              <a:gd name="f4" fmla="val 3505352"/>
              <a:gd name="f5" fmla="val 1276582"/>
              <a:gd name="f6" fmla="val 2106401"/>
              <a:gd name="f7" fmla="val 1154832"/>
              <a:gd name="f8" fmla="val 2195007"/>
              <a:gd name="f9" fmla="val 1018024"/>
              <a:gd name="f10" fmla="val 2262207"/>
              <a:gd name="f11" fmla="val 871321"/>
              <a:gd name="f12" fmla="val 2302645"/>
              <a:gd name="f13" fmla="val 1041049"/>
              <a:gd name="f14" fmla="val 2346709"/>
              <a:gd name="f15" fmla="val 1216984"/>
              <a:gd name="f16" fmla="val 2342691"/>
              <a:gd name="f17" fmla="val 1380867"/>
              <a:gd name="f18" fmla="val 2295542"/>
              <a:gd name="f19" fmla="val 1352791"/>
              <a:gd name="f20" fmla="val 2227964"/>
              <a:gd name="f21" fmla="val 1317377"/>
              <a:gd name="f22" fmla="val 2164934"/>
              <a:gd name="f23" fmla="val 931061"/>
              <a:gd name="f24" fmla="val 1768598"/>
              <a:gd name="f25" fmla="val 785084"/>
              <a:gd name="f26" fmla="val 2021438"/>
              <a:gd name="f27" fmla="val 684448"/>
              <a:gd name="f28" fmla="val 2196711"/>
              <a:gd name="f29" fmla="val 868931"/>
              <a:gd name="f30" fmla="val 2169533"/>
              <a:gd name="f31" fmla="val 1041385"/>
              <a:gd name="f32" fmla="val 2098006"/>
              <a:gd name="f33" fmla="val 1189228"/>
              <a:gd name="f34" fmla="val 1991290"/>
              <a:gd name="f35" fmla="val 1113839"/>
              <a:gd name="f36" fmla="val 1904543"/>
              <a:gd name="f37" fmla="val 1026949"/>
              <a:gd name="f38" fmla="val 1829435"/>
              <a:gd name="f39" fmla="val 1626242"/>
              <a:gd name="f40" fmla="val 1739577"/>
              <a:gd name="f41" fmla="val 1556851"/>
              <a:gd name="f42" fmla="val 1850020"/>
              <a:gd name="f43" fmla="val 1471526"/>
              <a:gd name="f44" fmla="val 1947792"/>
              <a:gd name="f45" fmla="val 1374302"/>
              <a:gd name="f46" fmla="val 2030973"/>
              <a:gd name="f47" fmla="val 1422822"/>
              <a:gd name="f48" fmla="val 2099916"/>
              <a:gd name="f49" fmla="val 1464618"/>
              <a:gd name="f50" fmla="val 2174537"/>
              <a:gd name="f51" fmla="val 1497466"/>
              <a:gd name="f52" fmla="val 2254701"/>
              <a:gd name="f53" fmla="val 1664534"/>
              <a:gd name="f54" fmla="val 2184833"/>
              <a:gd name="f55" fmla="val 1813198"/>
              <a:gd name="f56" fmla="val 2068027"/>
              <a:gd name="f57" fmla="val 1922549"/>
              <a:gd name="f58" fmla="val 1910651"/>
              <a:gd name="f59" fmla="val 531158"/>
              <a:gd name="f60" fmla="val 1601275"/>
              <a:gd name="f61" fmla="val 514831"/>
              <a:gd name="f62" fmla="val 1769123"/>
              <a:gd name="f63" fmla="val 535254"/>
              <a:gd name="f64" fmla="val 1939877"/>
              <a:gd name="f65" fmla="val 594029"/>
              <a:gd name="f66" fmla="val 2101141"/>
              <a:gd name="f67" fmla="val 822377"/>
              <a:gd name="f68" fmla="val 1705631"/>
              <a:gd name="f69" fmla="val 730789"/>
              <a:gd name="f70" fmla="val 1658398"/>
              <a:gd name="f71" fmla="val 632873"/>
              <a:gd name="f72" fmla="val 1623335"/>
              <a:gd name="f73" fmla="val 270885"/>
              <a:gd name="f74" fmla="val 1572115"/>
              <a:gd name="f75" fmla="val 231457"/>
              <a:gd name="f76" fmla="val 1572339"/>
              <a:gd name="f77" fmla="val 191799"/>
              <a:gd name="f78" fmla="val 1574812"/>
              <a:gd name="f79" fmla="val 152057"/>
              <a:gd name="f80" fmla="val 1579894"/>
              <a:gd name="f81" fmla="val 195418"/>
              <a:gd name="f82" fmla="val 1760005"/>
              <a:gd name="f83" fmla="val 289893"/>
              <a:gd name="f84" fmla="val 1927350"/>
              <a:gd name="f85" fmla="val 428945"/>
              <a:gd name="f86" fmla="val 2058945"/>
              <a:gd name="f87" fmla="val 384418"/>
              <a:gd name="f88" fmla="val 1901749"/>
              <a:gd name="f89" fmla="val 371313"/>
              <a:gd name="f90" fmla="val 1738504"/>
              <a:gd name="f91" fmla="val 388331"/>
              <a:gd name="f92" fmla="val 1577832"/>
              <a:gd name="f93" fmla="val 349511"/>
              <a:gd name="f94" fmla="val 1573916"/>
              <a:gd name="f95" fmla="val 310313"/>
              <a:gd name="f96" fmla="val 1571891"/>
              <a:gd name="f97" fmla="val 1117422"/>
              <a:gd name="f98" fmla="val 1445810"/>
              <a:gd name="f99" fmla="val 992684"/>
              <a:gd name="f100" fmla="val 1661863"/>
              <a:gd name="f101" fmla="val 1102065"/>
              <a:gd name="f102" fmla="val 1730612"/>
              <a:gd name="f103" fmla="val 1200940"/>
              <a:gd name="f104" fmla="val 1816138"/>
              <a:gd name="f105" fmla="val 1286200"/>
              <a:gd name="f106" fmla="val 1915345"/>
              <a:gd name="f107" fmla="val 1368713"/>
              <a:gd name="f108" fmla="val 1844119"/>
              <a:gd name="f109" fmla="val 1441290"/>
              <a:gd name="f110" fmla="val 1760865"/>
              <a:gd name="f111" fmla="val 1500981"/>
              <a:gd name="f112" fmla="val 1667258"/>
              <a:gd name="f113" fmla="val 2092402"/>
              <a:gd name="f114" fmla="val 1221082"/>
              <a:gd name="f115" fmla="val 2001593"/>
              <a:gd name="f116" fmla="val 1234047"/>
              <a:gd name="f117" fmla="val 1911092"/>
              <a:gd name="f118" fmla="val 1235450"/>
              <a:gd name="f119" fmla="val 1822337"/>
              <a:gd name="f120" fmla="val 1227227"/>
              <a:gd name="f121" fmla="val 1800443"/>
              <a:gd name="f122" fmla="val 1366691"/>
              <a:gd name="f123" fmla="val 1756170"/>
              <a:gd name="f124" fmla="val 1503162"/>
              <a:gd name="f125" fmla="val 1688847"/>
              <a:gd name="f126" fmla="val 1630684"/>
              <a:gd name="f127" fmla="val 1987299"/>
              <a:gd name="f128" fmla="val 1802996"/>
              <a:gd name="f129" fmla="val 2084887"/>
              <a:gd name="f130" fmla="val 1618081"/>
              <a:gd name="f131" fmla="val 2117858"/>
              <a:gd name="f132" fmla="val 1415133"/>
              <a:gd name="f133" fmla="val 649579"/>
              <a:gd name="f134" fmla="val 1175701"/>
              <a:gd name="f135" fmla="val 600911"/>
              <a:gd name="f136" fmla="val 1272240"/>
              <a:gd name="f137" fmla="val 566994"/>
              <a:gd name="f138" fmla="val 1374279"/>
              <a:gd name="f139" fmla="val 548013"/>
              <a:gd name="f140" fmla="val 1478728"/>
              <a:gd name="f141" fmla="val 665588"/>
              <a:gd name="f142" fmla="val 1503392"/>
              <a:gd name="f143" fmla="val 778659"/>
              <a:gd name="f144" fmla="val 1543786"/>
              <a:gd name="f145" fmla="val 883938"/>
              <a:gd name="f146" fmla="val 1599004"/>
              <a:gd name="f147" fmla="val 1008644"/>
              <a:gd name="f148" fmla="val 1383007"/>
              <a:gd name="f149" fmla="val 1325201"/>
              <a:gd name="f150" fmla="val 1085928"/>
              <a:gd name="f151" fmla="val 1180226"/>
              <a:gd name="f152" fmla="val 1337032"/>
              <a:gd name="f153" fmla="val 1563461"/>
              <a:gd name="f154" fmla="val 1558293"/>
              <a:gd name="f155" fmla="val 1621429"/>
              <a:gd name="f156" fmla="val 1447029"/>
              <a:gd name="f157" fmla="val 1659763"/>
              <a:gd name="f158" fmla="val 1328223"/>
              <a:gd name="f159" fmla="val 1679185"/>
              <a:gd name="f160" fmla="val 1206861"/>
              <a:gd name="f161" fmla="val 1555153"/>
              <a:gd name="f162" fmla="val 1183834"/>
              <a:gd name="f163" fmla="val 1435895"/>
              <a:gd name="f164" fmla="val 1143161"/>
              <a:gd name="f165" fmla="val 216369"/>
              <a:gd name="f166" fmla="val 925587"/>
              <a:gd name="f167" fmla="val 135862"/>
              <a:gd name="f168" fmla="val 1096620"/>
              <a:gd name="f169" fmla="val 108667"/>
              <a:gd name="f170" fmla="val 1281041"/>
              <a:gd name="f171" fmla="val 130011"/>
              <a:gd name="f172" fmla="val 1458436"/>
              <a:gd name="f173" fmla="val 222591"/>
              <a:gd name="f174" fmla="val 1446071"/>
              <a:gd name="f175" fmla="val 314795"/>
              <a:gd name="f176" fmla="val 1446181"/>
              <a:gd name="f177" fmla="val 405131"/>
              <a:gd name="f178" fmla="val 1455463"/>
              <a:gd name="f179" fmla="val 426945"/>
              <a:gd name="f180" fmla="val 1333935"/>
              <a:gd name="f181" fmla="val 466667"/>
              <a:gd name="f182" fmla="val 1215249"/>
              <a:gd name="f183" fmla="val 524206"/>
              <a:gd name="f184" fmla="val 1103317"/>
              <a:gd name="f185" fmla="val 943246"/>
              <a:gd name="f186" fmla="val 797103"/>
              <a:gd name="f187" fmla="val 853400"/>
              <a:gd name="f188" fmla="val 873630"/>
              <a:gd name="f189" fmla="val 774733"/>
              <a:gd name="f190" fmla="val 963960"/>
              <a:gd name="f191" fmla="val 711316"/>
              <a:gd name="f192" fmla="val 1066306"/>
              <a:gd name="f193" fmla="val 1071447"/>
              <a:gd name="f194" fmla="val 1274228"/>
              <a:gd name="f195" fmla="val 1215869"/>
              <a:gd name="f196" fmla="val 1024081"/>
              <a:gd name="f197" fmla="val 1115458"/>
              <a:gd name="f198" fmla="val 961776"/>
              <a:gd name="f199" fmla="val 1023809"/>
              <a:gd name="f200" fmla="val 885272"/>
              <a:gd name="f201" fmla="val 1777831"/>
              <a:gd name="f202" fmla="val 614825"/>
              <a:gd name="f203" fmla="val 1828108"/>
              <a:gd name="f204" fmla="val 774217"/>
              <a:gd name="f205" fmla="val 1847177"/>
              <a:gd name="f206" fmla="val 940426"/>
              <a:gd name="f207" fmla="val 1835302"/>
              <a:gd name="f208" fmla="val 1104709"/>
              <a:gd name="f209" fmla="val 1912529"/>
              <a:gd name="f210" fmla="val 1111680"/>
              <a:gd name="f211" fmla="val 1991200"/>
              <a:gd name="f212" fmla="val 1110618"/>
              <a:gd name="f213" fmla="val 2070135"/>
              <a:gd name="f214" fmla="val 1099634"/>
              <a:gd name="f215" fmla="val 2023430"/>
              <a:gd name="f216" fmla="val 916066"/>
              <a:gd name="f217" fmla="val 1923963"/>
              <a:gd name="f218" fmla="val 746103"/>
              <a:gd name="f219" fmla="val 1613169"/>
              <a:gd name="f220" fmla="val 587153"/>
              <a:gd name="f221" fmla="val 1386789"/>
              <a:gd name="f222" fmla="val 979253"/>
              <a:gd name="f223" fmla="val 1482593"/>
              <a:gd name="f224" fmla="val 1028182"/>
              <a:gd name="f225" fmla="val 1585369"/>
              <a:gd name="f226" fmla="val 1063521"/>
              <a:gd name="f227" fmla="val 1692132"/>
              <a:gd name="f228" fmla="val 1084514"/>
              <a:gd name="f229" fmla="val 1702376"/>
              <a:gd name="f230" fmla="val 916614"/>
              <a:gd name="f231" fmla="val 1676765"/>
              <a:gd name="f232" fmla="val 746730"/>
              <a:gd name="f233" fmla="val 1500307"/>
              <a:gd name="f234" fmla="val 531421"/>
              <a:gd name="f235" fmla="val 1333628"/>
              <a:gd name="f236" fmla="val 560682"/>
              <a:gd name="f237" fmla="val 1177718"/>
              <a:gd name="f238" fmla="val 626786"/>
              <a:gd name="f239" fmla="val 1041762"/>
              <a:gd name="f240" fmla="val 721997"/>
              <a:gd name="f241" fmla="val 1111912"/>
              <a:gd name="f242" fmla="val 797410"/>
              <a:gd name="f243" fmla="val 1191076"/>
              <a:gd name="f244" fmla="val 863204"/>
              <a:gd name="f245" fmla="val 1277416"/>
              <a:gd name="f246" fmla="val 917480"/>
              <a:gd name="f247" fmla="val 708730"/>
              <a:gd name="f248" fmla="val 442269"/>
              <a:gd name="f249" fmla="val 536145"/>
              <a:gd name="f250" fmla="val 518354"/>
              <a:gd name="f251" fmla="val 384460"/>
              <a:gd name="f252" fmla="val 645249"/>
              <a:gd name="f253" fmla="val 277225"/>
              <a:gd name="f254" fmla="val 815684"/>
              <a:gd name="f255" fmla="val 586010"/>
              <a:gd name="f256" fmla="val 993961"/>
              <a:gd name="f257" fmla="val 658009"/>
              <a:gd name="f258" fmla="val 876621"/>
              <a:gd name="f259" fmla="val 747803"/>
              <a:gd name="f260" fmla="val 773217"/>
              <a:gd name="f261" fmla="val 850548"/>
              <a:gd name="f262" fmla="val 685844"/>
              <a:gd name="f263" fmla="val 795399"/>
              <a:gd name="f264" fmla="val 611028"/>
              <a:gd name="f265" fmla="val 747545"/>
              <a:gd name="f266" fmla="val 529652"/>
              <a:gd name="f267" fmla="val 1114411"/>
              <a:gd name="f268" fmla="val 355452"/>
              <a:gd name="f269" fmla="val 1016499"/>
              <a:gd name="f270" fmla="val 355167"/>
              <a:gd name="f271" fmla="val 919324"/>
              <a:gd name="f272" fmla="val 369705"/>
              <a:gd name="f273" fmla="val 826255"/>
              <a:gd name="f274" fmla="val 398131"/>
              <a:gd name="f275" fmla="val 858722"/>
              <a:gd name="f276" fmla="val 474940"/>
              <a:gd name="f277" fmla="val 900618"/>
              <a:gd name="f278" fmla="val 545829"/>
              <a:gd name="f279" fmla="val 948599"/>
              <a:gd name="f280" fmla="val 611249"/>
              <a:gd name="f281" fmla="val 1085375"/>
              <a:gd name="f282" fmla="val 512974"/>
              <a:gd name="f283" fmla="val 1240825"/>
              <a:gd name="f284" fmla="val 441488"/>
              <a:gd name="f285" fmla="val 1406980"/>
              <a:gd name="f286" fmla="val 401715"/>
              <a:gd name="f287" fmla="val 1310969"/>
              <a:gd name="f288" fmla="val 370847"/>
              <a:gd name="f289" fmla="val 1212322"/>
              <a:gd name="f290" fmla="val 355738"/>
              <a:gd name="f291" fmla="val 1776283"/>
              <a:gd name="f292" fmla="val 295101"/>
              <a:gd name="f293" fmla="val 1710896"/>
              <a:gd name="f294" fmla="val 408983"/>
              <a:gd name="f295" fmla="val 2209777"/>
              <a:gd name="f296" fmla="val 726145"/>
              <a:gd name="f297" fmla="val 2373723"/>
              <a:gd name="f298" fmla="val 1383396"/>
              <a:gd name="f299" fmla="val 2075153"/>
              <a:gd name="f300" fmla="val 1900534"/>
              <a:gd name="f301" fmla="val 1777480"/>
              <a:gd name="f302" fmla="val 2416119"/>
              <a:gd name="f303" fmla="val 1129323"/>
              <a:gd name="f304" fmla="val 2603192"/>
              <a:gd name="f305" fmla="val 606057"/>
              <a:gd name="f306" fmla="val 2333243"/>
              <a:gd name="f307" fmla="val 534769"/>
              <a:gd name="f308" fmla="val 2457402"/>
              <a:gd name="f309" fmla="val 1115347"/>
              <a:gd name="f310" fmla="val 2755664"/>
              <a:gd name="f311" fmla="val 1834151"/>
              <a:gd name="f312" fmla="val 2554240"/>
              <a:gd name="f313" fmla="val 2173557"/>
              <a:gd name="f314" fmla="val 1987198"/>
              <a:gd name="f315" fmla="val 2520801"/>
              <a:gd name="f316" fmla="val 1407062"/>
              <a:gd name="f317" fmla="val 2343129"/>
              <a:gd name="f318" fmla="val 657734"/>
              <a:gd name="f319" fmla="val 1831804"/>
              <a:gd name="f320" fmla="val 1881515"/>
              <a:gd name="f321" fmla="val 1921814"/>
              <a:gd name="f322" fmla="val 40299"/>
              <a:gd name="f323" fmla="val 90010"/>
              <a:gd name="f324" fmla="val 123853"/>
              <a:gd name="f325" fmla="val 1903137"/>
              <a:gd name="f326" fmla="val 153333"/>
              <a:gd name="f327" fmla="val 1874873"/>
              <a:gd name="f328" fmla="val 167531"/>
              <a:gd name="f329" fmla="val 2505724"/>
              <a:gd name="f330" fmla="val 579432"/>
              <a:gd name="f331" fmla="val 2701456"/>
              <a:gd name="f332" fmla="val 1419035"/>
              <a:gd name="f333" fmla="val 2311836"/>
              <a:gd name="f334" fmla="val 2069966"/>
              <a:gd name="f335" fmla="val 2067801"/>
              <a:gd name="f336" fmla="val 2477672"/>
              <a:gd name="f337" fmla="val 1650037"/>
              <a:gd name="f338" fmla="val 2717958"/>
              <a:gd name="f339" fmla="val 1209422"/>
              <a:gd name="f340" fmla="val 2750781"/>
              <a:gd name="f341" fmla="val 3191198"/>
              <a:gd name="f342" fmla="val 1228953"/>
              <a:gd name="f343" fmla="val 3190691"/>
              <a:gd name="f344" fmla="val 1248332"/>
              <a:gd name="f345" fmla="val 3191937"/>
              <a:gd name="f346" fmla="val 1267595"/>
              <a:gd name="f347" fmla="val 3193449"/>
              <a:gd name="f348" fmla="val 1660899"/>
              <a:gd name="f349" fmla="val 3224325"/>
              <a:gd name="f350" fmla="val 1926978"/>
              <a:gd name="f351" fmla="val 3358049"/>
              <a:gd name="f352" fmla="val 1884661"/>
              <a:gd name="f353" fmla="val 3503570"/>
              <a:gd name="f354" fmla="val 318693"/>
              <a:gd name="f355" fmla="val 273700"/>
              <a:gd name="f356" fmla="val 3359367"/>
              <a:gd name="f357" fmla="val 539657"/>
              <a:gd name="f358" fmla="val 3224666"/>
              <a:gd name="f359" fmla="val 934393"/>
              <a:gd name="f360" fmla="val 3193515"/>
              <a:gd name="f361" fmla="val 993398"/>
              <a:gd name="f362" fmla="val 3191208"/>
              <a:gd name="f363" fmla="val 2750894"/>
              <a:gd name="f364" fmla="val 812915"/>
              <a:gd name="f365" fmla="val 2737642"/>
              <a:gd name="f366" fmla="val 632784"/>
              <a:gd name="f367" fmla="val 2688481"/>
              <a:gd name="f368" fmla="val 463078"/>
              <a:gd name="f369" fmla="val 2601537"/>
              <a:gd name="f370" fmla="val 463677"/>
              <a:gd name="f371" fmla="val 2602537"/>
              <a:gd name="f372" fmla="val 463694"/>
              <a:gd name="f373" fmla="val 2603560"/>
              <a:gd name="f374" fmla="val 2604587"/>
              <a:gd name="f375" fmla="val 2654298"/>
              <a:gd name="f376" fmla="val 423395"/>
              <a:gd name="f377" fmla="val 2694597"/>
              <a:gd name="f378" fmla="val 373684"/>
              <a:gd name="f379" fmla="val 323973"/>
              <a:gd name="f380" fmla="val 283674"/>
              <a:gd name="f381" fmla="val 2554876"/>
              <a:gd name="f382" fmla="val 2514577"/>
              <a:gd name="f383" fmla="val 377019"/>
              <a:gd name="f384" fmla="val 2515250"/>
              <a:gd name="f385" fmla="val 511820"/>
              <a:gd name="f386" fmla="val 2280472"/>
              <a:gd name="f387" fmla="val 495824"/>
              <a:gd name="f388" fmla="val 2271237"/>
              <a:gd name="f389" fmla="val 496783"/>
              <a:gd name="f390" fmla="val 2269575"/>
              <a:gd name="f391" fmla="val 34226"/>
              <a:gd name="f392" fmla="val 1964050"/>
              <a:gd name="f393" fmla="val -130424"/>
              <a:gd name="f394" fmla="val 1362029"/>
              <a:gd name="f395" fmla="val 110016"/>
              <a:gd name="f396" fmla="val 864184"/>
              <a:gd name="f397" fmla="val 106296"/>
              <a:gd name="f398" fmla="val 862036"/>
              <a:gd name="f399" fmla="val 148828"/>
              <a:gd name="f400" fmla="val 788370"/>
              <a:gd name="f401" fmla="val 169099"/>
              <a:gd name="f402" fmla="val 753258"/>
              <a:gd name="f403" fmla="val 170873"/>
              <a:gd name="f404" fmla="val 754281"/>
              <a:gd name="f405" fmla="val 475914"/>
              <a:gd name="f406" fmla="val 264737"/>
              <a:gd name="f407" fmla="val 1106018"/>
              <a:gd name="f408" fmla="val 92008"/>
              <a:gd name="f409" fmla="val 1617242"/>
              <a:gd name="f410" fmla="val 355196"/>
              <a:gd name="f411" fmla="val 1748044"/>
              <a:gd name="f412" fmla="val 127384"/>
              <a:gd name="f413" fmla="val 1751959"/>
              <a:gd name="f414" fmla="val 129632"/>
              <a:gd name="f415" fmla="val 1745165"/>
              <a:gd name="f416" fmla="val 117975"/>
              <a:gd name="f417" fmla="val 1741794"/>
              <a:gd name="f418" fmla="val 104386"/>
              <a:gd name="f419" fmla="val 1782093"/>
              <a:gd name="f420" fmla="*/ f0 1 2512265"/>
              <a:gd name="f421" fmla="*/ f1 1 3505352"/>
              <a:gd name="f422" fmla="val f2"/>
              <a:gd name="f423" fmla="val f3"/>
              <a:gd name="f424" fmla="val f4"/>
              <a:gd name="f425" fmla="+- f424 0 f422"/>
              <a:gd name="f426" fmla="+- f423 0 f422"/>
              <a:gd name="f427" fmla="*/ f426 1 2512265"/>
              <a:gd name="f428" fmla="*/ f425 1 3505352"/>
              <a:gd name="f429" fmla="*/ f422 1 f427"/>
              <a:gd name="f430" fmla="*/ f423 1 f427"/>
              <a:gd name="f431" fmla="*/ f422 1 f428"/>
              <a:gd name="f432" fmla="*/ f424 1 f428"/>
              <a:gd name="f433" fmla="*/ f429 f420 1"/>
              <a:gd name="f434" fmla="*/ f430 f420 1"/>
              <a:gd name="f435" fmla="*/ f432 f421 1"/>
              <a:gd name="f436" fmla="*/ f431 f42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33" t="f436" r="f434" b="f435"/>
            <a:pathLst>
              <a:path w="2512265" h="3505352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5" y="f6"/>
                </a:cubicBezTo>
                <a:close/>
                <a:moveTo>
                  <a:pt x="f23" y="f24"/>
                </a:moveTo>
                <a:lnTo>
                  <a:pt x="f25" y="f26"/>
                </a:lnTo>
                <a:lnTo>
                  <a:pt x="f27" y="f28"/>
                </a:lnTo>
                <a:cubicBezTo>
                  <a:pt x="f29" y="f30"/>
                  <a:pt x="f31" y="f32"/>
                  <a:pt x="f33" y="f34"/>
                </a:cubicBezTo>
                <a:cubicBezTo>
                  <a:pt x="f35" y="f36"/>
                  <a:pt x="f37" y="f38"/>
                  <a:pt x="f23" y="f24"/>
                </a:cubicBezTo>
                <a:close/>
                <a:moveTo>
                  <a:pt x="f39" y="f40"/>
                </a:moveTo>
                <a:cubicBezTo>
                  <a:pt x="f41" y="f42"/>
                  <a:pt x="f43" y="f44"/>
                  <a:pt x="f45" y="f46"/>
                </a:cubicBezTo>
                <a:cubicBezTo>
                  <a:pt x="f47" y="f48"/>
                  <a:pt x="f49" y="f50"/>
                  <a:pt x="f51" y="f52"/>
                </a:cubicBezTo>
                <a:cubicBezTo>
                  <a:pt x="f53" y="f54"/>
                  <a:pt x="f55" y="f56"/>
                  <a:pt x="f57" y="f58"/>
                </a:cubicBezTo>
                <a:close/>
                <a:moveTo>
                  <a:pt x="f59" y="f60"/>
                </a:moveTo>
                <a:cubicBezTo>
                  <a:pt x="f61" y="f62"/>
                  <a:pt x="f63" y="f64"/>
                  <a:pt x="f65" y="f66"/>
                </a:cubicBezTo>
                <a:lnTo>
                  <a:pt x="f67" y="f68"/>
                </a:lnTo>
                <a:cubicBezTo>
                  <a:pt x="f69" y="f70"/>
                  <a:pt x="f71" y="f72"/>
                  <a:pt x="f59" y="f60"/>
                </a:cubicBezTo>
                <a:close/>
                <a:moveTo>
                  <a:pt x="f73" y="f74"/>
                </a:moveTo>
                <a:cubicBezTo>
                  <a:pt x="f75" y="f76"/>
                  <a:pt x="f77" y="f78"/>
                  <a:pt x="f79" y="f80"/>
                </a:cubicBezTo>
                <a:cubicBezTo>
                  <a:pt x="f81" y="f82"/>
                  <a:pt x="f83" y="f84"/>
                  <a:pt x="f85" y="f86"/>
                </a:cubicBezTo>
                <a:cubicBezTo>
                  <a:pt x="f87" y="f88"/>
                  <a:pt x="f89" y="f90"/>
                  <a:pt x="f91" y="f92"/>
                </a:cubicBezTo>
                <a:cubicBezTo>
                  <a:pt x="f93" y="f94"/>
                  <a:pt x="f95" y="f96"/>
                  <a:pt x="f73" y="f74"/>
                </a:cubicBezTo>
                <a:close/>
                <a:moveTo>
                  <a:pt x="f97" y="f98"/>
                </a:moveTo>
                <a:lnTo>
                  <a:pt x="f99" y="f100"/>
                </a:lnTo>
                <a:cubicBezTo>
                  <a:pt x="f101" y="f102"/>
                  <a:pt x="f103" y="f104"/>
                  <a:pt x="f105" y="f106"/>
                </a:cubicBezTo>
                <a:cubicBezTo>
                  <a:pt x="f107" y="f108"/>
                  <a:pt x="f109" y="f110"/>
                  <a:pt x="f111" y="f112"/>
                </a:cubicBezTo>
                <a:close/>
                <a:moveTo>
                  <a:pt x="f113" y="f114"/>
                </a:moveTo>
                <a:cubicBezTo>
                  <a:pt x="f115" y="f116"/>
                  <a:pt x="f117" y="f118"/>
                  <a:pt x="f119" y="f120"/>
                </a:cubicBezTo>
                <a:cubicBezTo>
                  <a:pt x="f121" y="f122"/>
                  <a:pt x="f123" y="f124"/>
                  <a:pt x="f125" y="f126"/>
                </a:cubicBezTo>
                <a:lnTo>
                  <a:pt x="f127" y="f128"/>
                </a:lnTo>
                <a:cubicBezTo>
                  <a:pt x="f129" y="f130"/>
                  <a:pt x="f131" y="f132"/>
                  <a:pt x="f113" y="f114"/>
                </a:cubicBezTo>
                <a:close/>
                <a:moveTo>
                  <a:pt x="f133" y="f134"/>
                </a:moveTo>
                <a:cubicBezTo>
                  <a:pt x="f135" y="f136"/>
                  <a:pt x="f137" y="f138"/>
                  <a:pt x="f139" y="f140"/>
                </a:cubicBezTo>
                <a:cubicBezTo>
                  <a:pt x="f141" y="f142"/>
                  <a:pt x="f143" y="f144"/>
                  <a:pt x="f145" y="f146"/>
                </a:cubicBezTo>
                <a:lnTo>
                  <a:pt x="f147" y="f148"/>
                </a:lnTo>
                <a:close/>
                <a:moveTo>
                  <a:pt x="f149" y="f150"/>
                </a:moveTo>
                <a:lnTo>
                  <a:pt x="f151" y="f152"/>
                </a:lnTo>
                <a:lnTo>
                  <a:pt x="f153" y="f154"/>
                </a:lnTo>
                <a:cubicBezTo>
                  <a:pt x="f155" y="f156"/>
                  <a:pt x="f157" y="f158"/>
                  <a:pt x="f159" y="f160"/>
                </a:cubicBezTo>
                <a:cubicBezTo>
                  <a:pt x="f161" y="f162"/>
                  <a:pt x="f163" y="f164"/>
                  <a:pt x="f149" y="f150"/>
                </a:cubicBezTo>
                <a:close/>
                <a:moveTo>
                  <a:pt x="f165" y="f166"/>
                </a:moveTo>
                <a:cubicBezTo>
                  <a:pt x="f167" y="f168"/>
                  <a:pt x="f169" y="f170"/>
                  <a:pt x="f171" y="f172"/>
                </a:cubicBezTo>
                <a:cubicBezTo>
                  <a:pt x="f173" y="f174"/>
                  <a:pt x="f175" y="f176"/>
                  <a:pt x="f177" y="f178"/>
                </a:cubicBezTo>
                <a:cubicBezTo>
                  <a:pt x="f179" y="f180"/>
                  <a:pt x="f181" y="f182"/>
                  <a:pt x="f183" y="f184"/>
                </a:cubicBezTo>
                <a:close/>
                <a:moveTo>
                  <a:pt x="f185" y="f186"/>
                </a:moveTo>
                <a:cubicBezTo>
                  <a:pt x="f187" y="f188"/>
                  <a:pt x="f189" y="f190"/>
                  <a:pt x="f191" y="f192"/>
                </a:cubicBezTo>
                <a:lnTo>
                  <a:pt x="f193" y="f194"/>
                </a:lnTo>
                <a:lnTo>
                  <a:pt x="f195" y="f196"/>
                </a:lnTo>
                <a:cubicBezTo>
                  <a:pt x="f197" y="f198"/>
                  <a:pt x="f199" y="f200"/>
                  <a:pt x="f185" y="f186"/>
                </a:cubicBezTo>
                <a:close/>
                <a:moveTo>
                  <a:pt x="f201" y="f202"/>
                </a:moveTo>
                <a:cubicBezTo>
                  <a:pt x="f203" y="f204"/>
                  <a:pt x="f205" y="f206"/>
                  <a:pt x="f207" y="f208"/>
                </a:cubicBezTo>
                <a:cubicBezTo>
                  <a:pt x="f209" y="f210"/>
                  <a:pt x="f211" y="f212"/>
                  <a:pt x="f213" y="f214"/>
                </a:cubicBezTo>
                <a:cubicBezTo>
                  <a:pt x="f215" y="f216"/>
                  <a:pt x="f217" y="f218"/>
                  <a:pt x="f201" y="f202"/>
                </a:cubicBezTo>
                <a:close/>
                <a:moveTo>
                  <a:pt x="f219" y="f220"/>
                </a:moveTo>
                <a:lnTo>
                  <a:pt x="f221" y="f222"/>
                </a:lnTo>
                <a:cubicBezTo>
                  <a:pt x="f223" y="f224"/>
                  <a:pt x="f225" y="f226"/>
                  <a:pt x="f227" y="f228"/>
                </a:cubicBezTo>
                <a:cubicBezTo>
                  <a:pt x="f229" y="f230"/>
                  <a:pt x="f231" y="f232"/>
                  <a:pt x="f219" y="f220"/>
                </a:cubicBezTo>
                <a:close/>
                <a:moveTo>
                  <a:pt x="f233" y="f234"/>
                </a:moveTo>
                <a:cubicBezTo>
                  <a:pt x="f235" y="f236"/>
                  <a:pt x="f237" y="f238"/>
                  <a:pt x="f239" y="f240"/>
                </a:cubicBezTo>
                <a:cubicBezTo>
                  <a:pt x="f241" y="f242"/>
                  <a:pt x="f243" y="f244"/>
                  <a:pt x="f245" y="f246"/>
                </a:cubicBezTo>
                <a:close/>
                <a:moveTo>
                  <a:pt x="f247" y="f248"/>
                </a:moveTo>
                <a:cubicBezTo>
                  <a:pt x="f249" y="f250"/>
                  <a:pt x="f251" y="f252"/>
                  <a:pt x="f253" y="f254"/>
                </a:cubicBezTo>
                <a:lnTo>
                  <a:pt x="f255" y="f256"/>
                </a:lnTo>
                <a:cubicBezTo>
                  <a:pt x="f257" y="f258"/>
                  <a:pt x="f259" y="f260"/>
                  <a:pt x="f261" y="f262"/>
                </a:cubicBezTo>
                <a:cubicBezTo>
                  <a:pt x="f263" y="f264"/>
                  <a:pt x="f265" y="f266"/>
                  <a:pt x="f247" y="f248"/>
                </a:cubicBezTo>
                <a:close/>
                <a:moveTo>
                  <a:pt x="f267" y="f268"/>
                </a:moveTo>
                <a:cubicBezTo>
                  <a:pt x="f269" y="f270"/>
                  <a:pt x="f271" y="f272"/>
                  <a:pt x="f273" y="f274"/>
                </a:cubicBezTo>
                <a:cubicBezTo>
                  <a:pt x="f275" y="f276"/>
                  <a:pt x="f277" y="f278"/>
                  <a:pt x="f279" y="f280"/>
                </a:cubicBezTo>
                <a:cubicBezTo>
                  <a:pt x="f281" y="f282"/>
                  <a:pt x="f283" y="f284"/>
                  <a:pt x="f285" y="f286"/>
                </a:cubicBezTo>
                <a:cubicBezTo>
                  <a:pt x="f287" y="f288"/>
                  <a:pt x="f289" y="f290"/>
                  <a:pt x="f267" y="f268"/>
                </a:cubicBezTo>
                <a:close/>
                <a:moveTo>
                  <a:pt x="f291" y="f292"/>
                </a:moveTo>
                <a:lnTo>
                  <a:pt x="f293" y="f294"/>
                </a:lnTo>
                <a:cubicBezTo>
                  <a:pt x="f295" y="f296"/>
                  <a:pt x="f297" y="f298"/>
                  <a:pt x="f299" y="f300"/>
                </a:cubicBezTo>
                <a:cubicBezTo>
                  <a:pt x="f301" y="f302"/>
                  <a:pt x="f303" y="f304"/>
                  <a:pt x="f305" y="f306"/>
                </a:cubicBezTo>
                <a:lnTo>
                  <a:pt x="f307" y="f308"/>
                </a:lnTo>
                <a:cubicBezTo>
                  <a:pt x="f309" y="f310"/>
                  <a:pt x="f311" y="f312"/>
                  <a:pt x="f313" y="f314"/>
                </a:cubicBezTo>
                <a:cubicBezTo>
                  <a:pt x="f315" y="f316"/>
                  <a:pt x="f317" y="f318"/>
                  <a:pt x="f291" y="f292"/>
                </a:cubicBezTo>
                <a:close/>
                <a:moveTo>
                  <a:pt x="f319" y="f2"/>
                </a:moveTo>
                <a:cubicBezTo>
                  <a:pt x="f320" y="f2"/>
                  <a:pt x="f321" y="f322"/>
                  <a:pt x="f321" y="f323"/>
                </a:cubicBezTo>
                <a:cubicBezTo>
                  <a:pt x="f321" y="f324"/>
                  <a:pt x="f325" y="f326"/>
                  <a:pt x="f327" y="f328"/>
                </a:cubicBezTo>
                <a:cubicBezTo>
                  <a:pt x="f329" y="f330"/>
                  <a:pt x="f331" y="f332"/>
                  <a:pt x="f333" y="f334"/>
                </a:cubicBezTo>
                <a:cubicBezTo>
                  <a:pt x="f335" y="f336"/>
                  <a:pt x="f337" y="f338"/>
                  <a:pt x="f339" y="f340"/>
                </a:cubicBezTo>
                <a:lnTo>
                  <a:pt x="f339" y="f341"/>
                </a:lnTo>
                <a:cubicBezTo>
                  <a:pt x="f342" y="f343"/>
                  <a:pt x="f344" y="f345"/>
                  <a:pt x="f346" y="f347"/>
                </a:cubicBezTo>
                <a:cubicBezTo>
                  <a:pt x="f348" y="f349"/>
                  <a:pt x="f350" y="f351"/>
                  <a:pt x="f352" y="f353"/>
                </a:cubicBezTo>
                <a:lnTo>
                  <a:pt x="f354" y="f4"/>
                </a:lnTo>
                <a:cubicBezTo>
                  <a:pt x="f355" y="f356"/>
                  <a:pt x="f357" y="f358"/>
                  <a:pt x="f359" y="f360"/>
                </a:cubicBezTo>
                <a:lnTo>
                  <a:pt x="f361" y="f362"/>
                </a:lnTo>
                <a:lnTo>
                  <a:pt x="f361" y="f363"/>
                </a:lnTo>
                <a:cubicBezTo>
                  <a:pt x="f364" y="f365"/>
                  <a:pt x="f366" y="f367"/>
                  <a:pt x="f368" y="f369"/>
                </a:cubicBezTo>
                <a:cubicBezTo>
                  <a:pt x="f370" y="f371"/>
                  <a:pt x="f372" y="f373"/>
                  <a:pt x="f372" y="f374"/>
                </a:cubicBezTo>
                <a:cubicBezTo>
                  <a:pt x="f372" y="f375"/>
                  <a:pt x="f376" y="f377"/>
                  <a:pt x="f378" y="f377"/>
                </a:cubicBezTo>
                <a:cubicBezTo>
                  <a:pt x="f379" y="f377"/>
                  <a:pt x="f380" y="f375"/>
                  <a:pt x="f380" y="f374"/>
                </a:cubicBezTo>
                <a:cubicBezTo>
                  <a:pt x="f380" y="f381"/>
                  <a:pt x="f379" y="f382"/>
                  <a:pt x="f378" y="f382"/>
                </a:cubicBezTo>
                <a:lnTo>
                  <a:pt x="f383" y="f384"/>
                </a:lnTo>
                <a:lnTo>
                  <a:pt x="f385" y="f386"/>
                </a:lnTo>
                <a:lnTo>
                  <a:pt x="f387" y="f388"/>
                </a:lnTo>
                <a:lnTo>
                  <a:pt x="f389" y="f390"/>
                </a:lnTo>
                <a:cubicBezTo>
                  <a:pt x="f391" y="f392"/>
                  <a:pt x="f393" y="f394"/>
                  <a:pt x="f395" y="f396"/>
                </a:cubicBezTo>
                <a:lnTo>
                  <a:pt x="f397" y="f398"/>
                </a:lnTo>
                <a:lnTo>
                  <a:pt x="f399" y="f400"/>
                </a:lnTo>
                <a:lnTo>
                  <a:pt x="f401" y="f402"/>
                </a:lnTo>
                <a:lnTo>
                  <a:pt x="f403" y="f404"/>
                </a:lnTo>
                <a:cubicBezTo>
                  <a:pt x="f405" y="f406"/>
                  <a:pt x="f407" y="f408"/>
                  <a:pt x="f409" y="f410"/>
                </a:cubicBezTo>
                <a:lnTo>
                  <a:pt x="f411" y="f412"/>
                </a:lnTo>
                <a:lnTo>
                  <a:pt x="f413" y="f414"/>
                </a:lnTo>
                <a:cubicBezTo>
                  <a:pt x="f415" y="f416"/>
                  <a:pt x="f417" y="f418"/>
                  <a:pt x="f417" y="f323"/>
                </a:cubicBezTo>
                <a:cubicBezTo>
                  <a:pt x="f417" y="f322"/>
                  <a:pt x="f419" y="f2"/>
                  <a:pt x="f319" y="f2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4" name="Right Triangle 17">
            <a:extLst>
              <a:ext uri="{FF2B5EF4-FFF2-40B4-BE49-F238E27FC236}">
                <a16:creationId xmlns:a16="http://schemas.microsoft.com/office/drawing/2014/main" id="{E2F28BDC-4BC6-AC2C-ABF9-D314634D6F2F}"/>
              </a:ext>
            </a:extLst>
          </p:cNvPr>
          <p:cNvSpPr/>
          <p:nvPr/>
        </p:nvSpPr>
        <p:spPr>
          <a:xfrm>
            <a:off x="4473024" y="3450718"/>
            <a:ext cx="289343" cy="409797"/>
          </a:xfrm>
          <a:custGeom>
            <a:avLst/>
            <a:gdLst>
              <a:gd name="f0" fmla="val w"/>
              <a:gd name="f1" fmla="val h"/>
              <a:gd name="f2" fmla="val 0"/>
              <a:gd name="f3" fmla="val 2387678"/>
              <a:gd name="f4" fmla="val 3240000"/>
              <a:gd name="f5" fmla="val 1645041"/>
              <a:gd name="f6" fmla="val 17032"/>
              <a:gd name="f7" fmla="val 2376264"/>
              <a:gd name="f8" fmla="val 17033"/>
              <a:gd name="f9" fmla="val 1645042"/>
              <a:gd name="f10" fmla="val 1379678"/>
              <a:gd name="f11" fmla="val 996125"/>
              <a:gd name="f12" fmla="val 1498869"/>
              <a:gd name="f13" fmla="val 888809"/>
              <a:gd name="f14" fmla="*/ f0 1 2387678"/>
              <a:gd name="f15" fmla="*/ f1 1 3240000"/>
              <a:gd name="f16" fmla="val f2"/>
              <a:gd name="f17" fmla="val f3"/>
              <a:gd name="f18" fmla="val f4"/>
              <a:gd name="f19" fmla="+- f18 0 f16"/>
              <a:gd name="f20" fmla="+- f17 0 f16"/>
              <a:gd name="f21" fmla="*/ f20 1 2387678"/>
              <a:gd name="f22" fmla="*/ f19 1 3240000"/>
              <a:gd name="f23" fmla="*/ f16 1 f21"/>
              <a:gd name="f24" fmla="*/ f17 1 f21"/>
              <a:gd name="f25" fmla="*/ f16 1 f22"/>
              <a:gd name="f26" fmla="*/ f18 1 f22"/>
              <a:gd name="f27" fmla="*/ f23 f14 1"/>
              <a:gd name="f28" fmla="*/ f24 f14 1"/>
              <a:gd name="f29" fmla="*/ f26 f15 1"/>
              <a:gd name="f30" fmla="*/ f25 f1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7" t="f30" r="f28" b="f29"/>
            <a:pathLst>
              <a:path w="2387678" h="3240000">
                <a:moveTo>
                  <a:pt x="f5" y="f6"/>
                </a:moveTo>
                <a:lnTo>
                  <a:pt x="f7" y="f6"/>
                </a:lnTo>
                <a:lnTo>
                  <a:pt x="f7" y="f8"/>
                </a:lnTo>
                <a:lnTo>
                  <a:pt x="f9" y="f8"/>
                </a:lnTo>
                <a:close/>
                <a:moveTo>
                  <a:pt x="f2" y="f6"/>
                </a:moveTo>
                <a:lnTo>
                  <a:pt x="f10" y="f6"/>
                </a:lnTo>
                <a:lnTo>
                  <a:pt x="f10" y="f11"/>
                </a:lnTo>
                <a:lnTo>
                  <a:pt x="f7" y="f11"/>
                </a:lnTo>
                <a:lnTo>
                  <a:pt x="f7" y="f4"/>
                </a:lnTo>
                <a:lnTo>
                  <a:pt x="f2" y="f4"/>
                </a:lnTo>
                <a:close/>
                <a:moveTo>
                  <a:pt x="f12" y="f2"/>
                </a:moveTo>
                <a:lnTo>
                  <a:pt x="f3" y="f13"/>
                </a:lnTo>
                <a:lnTo>
                  <a:pt x="f12" y="f13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5" name="Oval 66">
            <a:extLst>
              <a:ext uri="{FF2B5EF4-FFF2-40B4-BE49-F238E27FC236}">
                <a16:creationId xmlns:a16="http://schemas.microsoft.com/office/drawing/2014/main" id="{077DBA20-D173-9F13-D3EB-08E88A754D60}"/>
              </a:ext>
            </a:extLst>
          </p:cNvPr>
          <p:cNvSpPr/>
          <p:nvPr/>
        </p:nvSpPr>
        <p:spPr>
          <a:xfrm rot="20700014">
            <a:off x="3296859" y="2725664"/>
            <a:ext cx="411507" cy="352492"/>
          </a:xfrm>
          <a:custGeom>
            <a:avLst/>
            <a:gdLst>
              <a:gd name="f0" fmla="val w"/>
              <a:gd name="f1" fmla="val h"/>
              <a:gd name="f2" fmla="val 0"/>
              <a:gd name="f3" fmla="val 2901316"/>
              <a:gd name="f4" fmla="val 2485205"/>
              <a:gd name="f5" fmla="val 8833"/>
              <a:gd name="f6" fmla="val 2885407"/>
              <a:gd name="f7" fmla="val 69738"/>
              <a:gd name="f8" fmla="val 2890344"/>
              <a:gd name="f9" fmla="val 71061"/>
              <a:gd name="f10" fmla="val 2331295"/>
              <a:gd name="f11" fmla="val 2157461"/>
              <a:gd name="f12" fmla="val 2322295"/>
              <a:gd name="f13" fmla="val 2155049"/>
              <a:gd name="f14" fmla="val 2311779"/>
              <a:gd name="f15" fmla="val 2339141"/>
              <a:gd name="f16" fmla="val 2127696"/>
              <a:gd name="f17" fmla="val 1902404"/>
              <a:gd name="f18" fmla="val 1669201"/>
              <a:gd name="f19" fmla="val 1480151"/>
              <a:gd name="f20" fmla="val 2328701"/>
              <a:gd name="f21" fmla="val 1480150"/>
              <a:gd name="f22" fmla="val 2135644"/>
              <a:gd name="f23" fmla="val 1942587"/>
              <a:gd name="f24" fmla="val 1669200"/>
              <a:gd name="f25" fmla="val 1786083"/>
              <a:gd name="f26" fmla="val 2026046"/>
              <a:gd name="f27" fmla="val 2137276"/>
              <a:gd name="f28" fmla="val 1830075"/>
              <a:gd name="f29" fmla="val 2213623"/>
              <a:gd name="f30" fmla="val 1901150"/>
              <a:gd name="f31" fmla="val 2586815"/>
              <a:gd name="f32" fmla="val 508378"/>
              <a:gd name="f33" fmla="val 1283297"/>
              <a:gd name="f34" fmla="val 847984"/>
              <a:gd name="f35" fmla="val 2132988"/>
              <a:gd name="f36" fmla="val 841776"/>
              <a:gd name="f37" fmla="val 2131324"/>
              <a:gd name="f38" fmla="val 829584"/>
              <a:gd name="f39" fmla="val 2314002"/>
              <a:gd name="f40" fmla="val 646295"/>
              <a:gd name="f41" fmla="val 2458448"/>
              <a:gd name="f42" fmla="val 422254"/>
              <a:gd name="f43" fmla="val 189051"/>
              <a:gd name="f44" fmla="val 1"/>
              <a:gd name="f45" fmla="val 2301944"/>
              <a:gd name="f46" fmla="val 2108887"/>
              <a:gd name="f47" fmla="val 1915830"/>
              <a:gd name="f48" fmla="val 1759326"/>
              <a:gd name="f49" fmla="val 422255"/>
              <a:gd name="f50" fmla="val 544771"/>
              <a:gd name="f51" fmla="val 655100"/>
              <a:gd name="f52" fmla="val 1802522"/>
              <a:gd name="f53" fmla="val 731465"/>
              <a:gd name="f54" fmla="val 1872378"/>
              <a:gd name="f55" fmla="val 1233167"/>
              <a:gd name="f56" fmla="val 1266129"/>
              <a:gd name="f57" fmla="*/ f0 1 2901316"/>
              <a:gd name="f58" fmla="*/ f1 1 2485205"/>
              <a:gd name="f59" fmla="val f2"/>
              <a:gd name="f60" fmla="val f3"/>
              <a:gd name="f61" fmla="val f4"/>
              <a:gd name="f62" fmla="+- f61 0 f59"/>
              <a:gd name="f63" fmla="+- f60 0 f59"/>
              <a:gd name="f64" fmla="*/ f63 1 2901316"/>
              <a:gd name="f65" fmla="*/ f62 1 2485205"/>
              <a:gd name="f66" fmla="*/ f59 1 f64"/>
              <a:gd name="f67" fmla="*/ f60 1 f64"/>
              <a:gd name="f68" fmla="*/ f59 1 f65"/>
              <a:gd name="f69" fmla="*/ f61 1 f65"/>
              <a:gd name="f70" fmla="*/ f66 f57 1"/>
              <a:gd name="f71" fmla="*/ f67 f57 1"/>
              <a:gd name="f72" fmla="*/ f69 f58 1"/>
              <a:gd name="f73" fmla="*/ f68 f5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70" t="f73" r="f71" b="f72"/>
            <a:pathLst>
              <a:path w="2901316" h="2485205">
                <a:moveTo>
                  <a:pt x="f3" y="f5"/>
                </a:moveTo>
                <a:lnTo>
                  <a:pt x="f6" y="f7"/>
                </a:lnTo>
                <a:lnTo>
                  <a:pt x="f8" y="f9"/>
                </a:lnTo>
                <a:lnTo>
                  <a:pt x="f10" y="f11"/>
                </a:lnTo>
                <a:lnTo>
                  <a:pt x="f12" y="f13"/>
                </a:lnTo>
                <a:cubicBezTo>
                  <a:pt x="f14" y="f15"/>
                  <a:pt x="f16" y="f4"/>
                  <a:pt x="f17" y="f4"/>
                </a:cubicBezTo>
                <a:cubicBezTo>
                  <a:pt x="f18" y="f4"/>
                  <a:pt x="f19" y="f20"/>
                  <a:pt x="f21" y="f22"/>
                </a:cubicBezTo>
                <a:cubicBezTo>
                  <a:pt x="f21" y="f23"/>
                  <a:pt x="f24" y="f25"/>
                  <a:pt x="f17" y="f25"/>
                </a:cubicBezTo>
                <a:cubicBezTo>
                  <a:pt x="f26" y="f25"/>
                  <a:pt x="f27" y="f28"/>
                  <a:pt x="f29" y="f30"/>
                </a:cubicBezTo>
                <a:lnTo>
                  <a:pt x="f31" y="f32"/>
                </a:lnTo>
                <a:lnTo>
                  <a:pt x="f33" y="f32"/>
                </a:lnTo>
                <a:lnTo>
                  <a:pt x="f34" y="f35"/>
                </a:lnTo>
                <a:lnTo>
                  <a:pt x="f36" y="f37"/>
                </a:lnTo>
                <a:cubicBezTo>
                  <a:pt x="f38" y="f39"/>
                  <a:pt x="f40" y="f41"/>
                  <a:pt x="f42" y="f41"/>
                </a:cubicBezTo>
                <a:cubicBezTo>
                  <a:pt x="f43" y="f41"/>
                  <a:pt x="f44" y="f45"/>
                  <a:pt x="f2" y="f46"/>
                </a:cubicBezTo>
                <a:cubicBezTo>
                  <a:pt x="f2" y="f47"/>
                  <a:pt x="f43" y="f48"/>
                  <a:pt x="f49" y="f48"/>
                </a:cubicBezTo>
                <a:cubicBezTo>
                  <a:pt x="f50" y="f48"/>
                  <a:pt x="f51" y="f52"/>
                  <a:pt x="f53" y="f54"/>
                </a:cubicBezTo>
                <a:lnTo>
                  <a:pt x="f55" y="f2"/>
                </a:lnTo>
                <a:lnTo>
                  <a:pt x="f56" y="f5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6" name="Rectangle 9">
            <a:extLst>
              <a:ext uri="{FF2B5EF4-FFF2-40B4-BE49-F238E27FC236}">
                <a16:creationId xmlns:a16="http://schemas.microsoft.com/office/drawing/2014/main" id="{9B72C610-8019-6128-76F3-C10142368743}"/>
              </a:ext>
            </a:extLst>
          </p:cNvPr>
          <p:cNvSpPr/>
          <p:nvPr/>
        </p:nvSpPr>
        <p:spPr>
          <a:xfrm>
            <a:off x="1994597" y="2658939"/>
            <a:ext cx="395505" cy="37022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239999"/>
              <a:gd name="f7" fmla="val 3032924"/>
              <a:gd name="f8" fmla="val 1576606"/>
              <a:gd name="f9" fmla="val 2778202"/>
              <a:gd name="f10" fmla="val 2778795"/>
              <a:gd name="f11" fmla="val 1663394"/>
              <a:gd name="f12" fmla="val 2792670"/>
              <a:gd name="f13" fmla="val 2776423"/>
              <a:gd name="f14" fmla="val 2185083"/>
              <a:gd name="f15" fmla="val 2605634"/>
              <a:gd name="f16" fmla="val 2444552"/>
              <a:gd name="f17" fmla="val 2500589"/>
              <a:gd name="f18" fmla="val 2991331"/>
              <a:gd name="f19" fmla="val 2709748"/>
              <a:gd name="f20" fmla="val 3000856"/>
              <a:gd name="f21" fmla="val 526981"/>
              <a:gd name="f22" fmla="val 2855082"/>
              <a:gd name="f23" fmla="val 2857178"/>
              <a:gd name="f24" fmla="val 1175360"/>
              <a:gd name="f25" fmla="val 2859273"/>
              <a:gd name="f26" fmla="val 1823738"/>
              <a:gd name="f27" fmla="val 2861369"/>
              <a:gd name="f28" fmla="val 2472117"/>
              <a:gd name="f29" fmla="val 2483869"/>
              <a:gd name="f30" fmla="val 2318121"/>
              <a:gd name="f31" fmla="val 2052449"/>
              <a:gd name="f32" fmla="val 2439541"/>
              <a:gd name="f33" fmla="val 2765302"/>
              <a:gd name="f34" fmla="val 430441"/>
              <a:gd name="f35" fmla="val 402054"/>
              <a:gd name="f36" fmla="val 1896442"/>
              <a:gd name="f37" fmla="val 149589"/>
              <a:gd name="f38" fmla="val 2115835"/>
              <a:gd name="f39" fmla="val 2106"/>
              <a:gd name="f40" fmla="val 2406065"/>
              <a:gd name="f41" fmla="val 22"/>
              <a:gd name="f42" fmla="val 2537987"/>
              <a:gd name="f43" fmla="val -925"/>
              <a:gd name="f44" fmla="val 2684544"/>
              <a:gd name="f45" fmla="val 28169"/>
              <a:gd name="f46" fmla="val 2853673"/>
              <a:gd name="f47" fmla="val 91100"/>
              <a:gd name="f48" fmla="val 2854039"/>
              <a:gd name="f49" fmla="val 204214"/>
              <a:gd name="f50" fmla="val 2854404"/>
              <a:gd name="f51" fmla="val 317327"/>
              <a:gd name="f52" fmla="val 2854770"/>
              <a:gd name="f53" fmla="val 3120669"/>
              <a:gd name="f54" fmla="val 428517"/>
              <a:gd name="f55" fmla="val 738345"/>
              <a:gd name="f56" fmla="val 102477"/>
              <a:gd name="f57" fmla="val 385229"/>
              <a:gd name="f58" fmla="val 385595"/>
              <a:gd name="f59" fmla="val 385960"/>
              <a:gd name="f60" fmla="val 386326"/>
              <a:gd name="f61" fmla="val 555455"/>
              <a:gd name="f62" fmla="val 702013"/>
              <a:gd name="f63" fmla="val 833935"/>
              <a:gd name="f64" fmla="val 1124164"/>
              <a:gd name="f65" fmla="val 1343558"/>
              <a:gd name="f66" fmla="val 1187550"/>
              <a:gd name="f67" fmla="val 756130"/>
              <a:gd name="f68" fmla="val 378630"/>
              <a:gd name="f69" fmla="val 384918"/>
              <a:gd name="f70" fmla="val 239143"/>
              <a:gd name="f71" fmla="val 229618"/>
              <a:gd name="f72" fmla="val 2690698"/>
              <a:gd name="f73" fmla="val 773243"/>
              <a:gd name="f74" fmla="val 2466244"/>
              <a:gd name="f75" fmla="val 1081748"/>
              <a:gd name="f76" fmla="val 2626096"/>
              <a:gd name="f77" fmla="+- 0 0 -90"/>
              <a:gd name="f78" fmla="*/ f3 1 3239999"/>
              <a:gd name="f79" fmla="*/ f4 1 3032924"/>
              <a:gd name="f80" fmla="val f5"/>
              <a:gd name="f81" fmla="val f6"/>
              <a:gd name="f82" fmla="val f7"/>
              <a:gd name="f83" fmla="*/ f77 f0 1"/>
              <a:gd name="f84" fmla="+- f82 0 f80"/>
              <a:gd name="f85" fmla="+- f81 0 f80"/>
              <a:gd name="f86" fmla="*/ f83 1 f2"/>
              <a:gd name="f87" fmla="*/ f85 1 3239999"/>
              <a:gd name="f88" fmla="*/ f84 1 3032924"/>
              <a:gd name="f89" fmla="*/ 833935 f85 1"/>
              <a:gd name="f90" fmla="*/ 22 f84 1"/>
              <a:gd name="f91" fmla="*/ 1576606 f85 1"/>
              <a:gd name="f92" fmla="*/ 402054 f84 1"/>
              <a:gd name="f93" fmla="*/ 430441 f84 1"/>
              <a:gd name="f94" fmla="*/ 526981 f84 1"/>
              <a:gd name="f95" fmla="*/ 2765302 f84 1"/>
              <a:gd name="f96" fmla="*/ 378630 f85 1"/>
              <a:gd name="f97" fmla="*/ 2472117 f84 1"/>
              <a:gd name="f98" fmla="*/ 384918 f85 1"/>
              <a:gd name="f99" fmla="*/ 239143 f85 1"/>
              <a:gd name="f100" fmla="*/ 2776423 f84 1"/>
              <a:gd name="f101" fmla="*/ 2778202 f84 1"/>
              <a:gd name="f102" fmla="*/ 1663394 f85 1"/>
              <a:gd name="f103" fmla="*/ 3000856 f85 1"/>
              <a:gd name="f104" fmla="*/ 2855082 f85 1"/>
              <a:gd name="f105" fmla="*/ 2861369 f85 1"/>
              <a:gd name="f106" fmla="*/ 2406065 f85 1"/>
              <a:gd name="f107" fmla="*/ 2853673 f85 1"/>
              <a:gd name="f108" fmla="*/ 91100 f84 1"/>
              <a:gd name="f109" fmla="*/ 2854770 f85 1"/>
              <a:gd name="f110" fmla="*/ 3120669 f85 1"/>
              <a:gd name="f111" fmla="*/ 428517 f84 1"/>
              <a:gd name="f112" fmla="*/ 738345 f84 1"/>
              <a:gd name="f113" fmla="*/ 3239999 f85 1"/>
              <a:gd name="f114" fmla="*/ 3032924 f84 1"/>
              <a:gd name="f115" fmla="*/ 0 f85 1"/>
              <a:gd name="f116" fmla="*/ 102477 f85 1"/>
              <a:gd name="f117" fmla="*/ 385229 f85 1"/>
              <a:gd name="f118" fmla="*/ 386326 f85 1"/>
              <a:gd name="f119" fmla="*/ 229618 f85 1"/>
              <a:gd name="f120" fmla="*/ 2690698 f84 1"/>
              <a:gd name="f121" fmla="*/ 2991331 f85 1"/>
              <a:gd name="f122" fmla="*/ 2709748 f84 1"/>
              <a:gd name="f123" fmla="+- f86 0 f1"/>
              <a:gd name="f124" fmla="*/ f89 1 3239999"/>
              <a:gd name="f125" fmla="*/ f90 1 3032924"/>
              <a:gd name="f126" fmla="*/ f91 1 3239999"/>
              <a:gd name="f127" fmla="*/ f92 1 3032924"/>
              <a:gd name="f128" fmla="*/ f93 1 3032924"/>
              <a:gd name="f129" fmla="*/ f94 1 3032924"/>
              <a:gd name="f130" fmla="*/ f95 1 3032924"/>
              <a:gd name="f131" fmla="*/ f96 1 3239999"/>
              <a:gd name="f132" fmla="*/ f97 1 3032924"/>
              <a:gd name="f133" fmla="*/ f98 1 3239999"/>
              <a:gd name="f134" fmla="*/ f99 1 3239999"/>
              <a:gd name="f135" fmla="*/ f100 1 3032924"/>
              <a:gd name="f136" fmla="*/ f101 1 3032924"/>
              <a:gd name="f137" fmla="*/ f102 1 3239999"/>
              <a:gd name="f138" fmla="*/ f103 1 3239999"/>
              <a:gd name="f139" fmla="*/ f104 1 3239999"/>
              <a:gd name="f140" fmla="*/ f105 1 3239999"/>
              <a:gd name="f141" fmla="*/ f106 1 3239999"/>
              <a:gd name="f142" fmla="*/ f107 1 3239999"/>
              <a:gd name="f143" fmla="*/ f108 1 3032924"/>
              <a:gd name="f144" fmla="*/ f109 1 3239999"/>
              <a:gd name="f145" fmla="*/ f110 1 3239999"/>
              <a:gd name="f146" fmla="*/ f111 1 3032924"/>
              <a:gd name="f147" fmla="*/ f112 1 3032924"/>
              <a:gd name="f148" fmla="*/ f113 1 3239999"/>
              <a:gd name="f149" fmla="*/ f114 1 3032924"/>
              <a:gd name="f150" fmla="*/ f115 1 3239999"/>
              <a:gd name="f151" fmla="*/ f116 1 3239999"/>
              <a:gd name="f152" fmla="*/ f117 1 3239999"/>
              <a:gd name="f153" fmla="*/ f118 1 3239999"/>
              <a:gd name="f154" fmla="*/ f119 1 3239999"/>
              <a:gd name="f155" fmla="*/ f120 1 3032924"/>
              <a:gd name="f156" fmla="*/ f121 1 3239999"/>
              <a:gd name="f157" fmla="*/ f122 1 3032924"/>
              <a:gd name="f158" fmla="*/ f80 1 f87"/>
              <a:gd name="f159" fmla="*/ f81 1 f87"/>
              <a:gd name="f160" fmla="*/ f80 1 f88"/>
              <a:gd name="f161" fmla="*/ f82 1 f88"/>
              <a:gd name="f162" fmla="*/ f126 1 f87"/>
              <a:gd name="f163" fmla="*/ f136 1 f88"/>
              <a:gd name="f164" fmla="*/ f137 1 f87"/>
              <a:gd name="f165" fmla="*/ f135 1 f88"/>
              <a:gd name="f166" fmla="*/ f156 1 f87"/>
              <a:gd name="f167" fmla="*/ f157 1 f88"/>
              <a:gd name="f168" fmla="*/ f138 1 f87"/>
              <a:gd name="f169" fmla="*/ f129 1 f88"/>
              <a:gd name="f170" fmla="*/ f139 1 f87"/>
              <a:gd name="f171" fmla="*/ f140 1 f87"/>
              <a:gd name="f172" fmla="*/ f132 1 f88"/>
              <a:gd name="f173" fmla="*/ f130 1 f88"/>
              <a:gd name="f174" fmla="*/ f128 1 f88"/>
              <a:gd name="f175" fmla="*/ f127 1 f88"/>
              <a:gd name="f176" fmla="*/ f141 1 f87"/>
              <a:gd name="f177" fmla="*/ f125 1 f88"/>
              <a:gd name="f178" fmla="*/ f142 1 f87"/>
              <a:gd name="f179" fmla="*/ f143 1 f88"/>
              <a:gd name="f180" fmla="*/ f144 1 f87"/>
              <a:gd name="f181" fmla="*/ f145 1 f87"/>
              <a:gd name="f182" fmla="*/ f146 1 f88"/>
              <a:gd name="f183" fmla="*/ f147 1 f88"/>
              <a:gd name="f184" fmla="*/ f148 1 f87"/>
              <a:gd name="f185" fmla="*/ f149 1 f88"/>
              <a:gd name="f186" fmla="*/ f150 1 f87"/>
              <a:gd name="f187" fmla="*/ f151 1 f87"/>
              <a:gd name="f188" fmla="*/ f152 1 f87"/>
              <a:gd name="f189" fmla="*/ f153 1 f87"/>
              <a:gd name="f190" fmla="*/ f124 1 f87"/>
              <a:gd name="f191" fmla="*/ f131 1 f87"/>
              <a:gd name="f192" fmla="*/ f133 1 f87"/>
              <a:gd name="f193" fmla="*/ f134 1 f87"/>
              <a:gd name="f194" fmla="*/ f154 1 f87"/>
              <a:gd name="f195" fmla="*/ f155 1 f88"/>
              <a:gd name="f196" fmla="*/ f158 f78 1"/>
              <a:gd name="f197" fmla="*/ f159 f78 1"/>
              <a:gd name="f198" fmla="*/ f161 f79 1"/>
              <a:gd name="f199" fmla="*/ f160 f79 1"/>
              <a:gd name="f200" fmla="*/ f162 f78 1"/>
              <a:gd name="f201" fmla="*/ f163 f79 1"/>
              <a:gd name="f202" fmla="*/ f164 f78 1"/>
              <a:gd name="f203" fmla="*/ f165 f79 1"/>
              <a:gd name="f204" fmla="*/ f166 f78 1"/>
              <a:gd name="f205" fmla="*/ f167 f79 1"/>
              <a:gd name="f206" fmla="*/ f168 f78 1"/>
              <a:gd name="f207" fmla="*/ f169 f79 1"/>
              <a:gd name="f208" fmla="*/ f170 f78 1"/>
              <a:gd name="f209" fmla="*/ f171 f78 1"/>
              <a:gd name="f210" fmla="*/ f172 f79 1"/>
              <a:gd name="f211" fmla="*/ f173 f79 1"/>
              <a:gd name="f212" fmla="*/ f174 f79 1"/>
              <a:gd name="f213" fmla="*/ f175 f79 1"/>
              <a:gd name="f214" fmla="*/ f176 f78 1"/>
              <a:gd name="f215" fmla="*/ f177 f79 1"/>
              <a:gd name="f216" fmla="*/ f178 f78 1"/>
              <a:gd name="f217" fmla="*/ f179 f79 1"/>
              <a:gd name="f218" fmla="*/ f180 f78 1"/>
              <a:gd name="f219" fmla="*/ f181 f78 1"/>
              <a:gd name="f220" fmla="*/ f182 f79 1"/>
              <a:gd name="f221" fmla="*/ f183 f79 1"/>
              <a:gd name="f222" fmla="*/ f184 f78 1"/>
              <a:gd name="f223" fmla="*/ f185 f79 1"/>
              <a:gd name="f224" fmla="*/ f186 f78 1"/>
              <a:gd name="f225" fmla="*/ f187 f78 1"/>
              <a:gd name="f226" fmla="*/ f188 f78 1"/>
              <a:gd name="f227" fmla="*/ f189 f78 1"/>
              <a:gd name="f228" fmla="*/ f190 f78 1"/>
              <a:gd name="f229" fmla="*/ f191 f78 1"/>
              <a:gd name="f230" fmla="*/ f192 f78 1"/>
              <a:gd name="f231" fmla="*/ f193 f78 1"/>
              <a:gd name="f232" fmla="*/ f194 f78 1"/>
              <a:gd name="f233" fmla="*/ f195 f7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23">
                <a:pos x="f200" y="f201"/>
              </a:cxn>
              <a:cxn ang="f123">
                <a:pos x="f202" y="f201"/>
              </a:cxn>
              <a:cxn ang="f123">
                <a:pos x="f202" y="f203"/>
              </a:cxn>
              <a:cxn ang="f123">
                <a:pos x="f204" y="f205"/>
              </a:cxn>
              <a:cxn ang="f123">
                <a:pos x="f206" y="f207"/>
              </a:cxn>
              <a:cxn ang="f123">
                <a:pos x="f208" y="f207"/>
              </a:cxn>
              <a:cxn ang="f123">
                <a:pos x="f209" y="f210"/>
              </a:cxn>
              <a:cxn ang="f123">
                <a:pos x="f202" y="f211"/>
              </a:cxn>
              <a:cxn ang="f123">
                <a:pos x="f202" y="f207"/>
              </a:cxn>
              <a:cxn ang="f123">
                <a:pos x="f202" y="f212"/>
              </a:cxn>
              <a:cxn ang="f123">
                <a:pos x="f202" y="f213"/>
              </a:cxn>
              <a:cxn ang="f123">
                <a:pos x="f214" y="f215"/>
              </a:cxn>
              <a:cxn ang="f123">
                <a:pos x="f216" y="f217"/>
              </a:cxn>
              <a:cxn ang="f123">
                <a:pos x="f218" y="f212"/>
              </a:cxn>
              <a:cxn ang="f123">
                <a:pos x="f219" y="f220"/>
              </a:cxn>
              <a:cxn ang="f123">
                <a:pos x="f219" y="f221"/>
              </a:cxn>
              <a:cxn ang="f123">
                <a:pos x="f222" y="f221"/>
              </a:cxn>
              <a:cxn ang="f123">
                <a:pos x="f222" y="f223"/>
              </a:cxn>
              <a:cxn ang="f123">
                <a:pos x="f224" y="f223"/>
              </a:cxn>
              <a:cxn ang="f123">
                <a:pos x="f224" y="f221"/>
              </a:cxn>
              <a:cxn ang="f123">
                <a:pos x="f225" y="f221"/>
              </a:cxn>
              <a:cxn ang="f123">
                <a:pos x="f225" y="f220"/>
              </a:cxn>
              <a:cxn ang="f123">
                <a:pos x="f226" y="f212"/>
              </a:cxn>
              <a:cxn ang="f123">
                <a:pos x="f227" y="f217"/>
              </a:cxn>
              <a:cxn ang="f123">
                <a:pos x="f228" y="f215"/>
              </a:cxn>
              <a:cxn ang="f123">
                <a:pos x="f200" y="f213"/>
              </a:cxn>
              <a:cxn ang="f123">
                <a:pos x="f200" y="f212"/>
              </a:cxn>
              <a:cxn ang="f123">
                <a:pos x="f200" y="f207"/>
              </a:cxn>
              <a:cxn ang="f123">
                <a:pos x="f200" y="f211"/>
              </a:cxn>
              <a:cxn ang="f123">
                <a:pos x="f229" y="f210"/>
              </a:cxn>
              <a:cxn ang="f123">
                <a:pos x="f230" y="f207"/>
              </a:cxn>
              <a:cxn ang="f123">
                <a:pos x="f231" y="f207"/>
              </a:cxn>
              <a:cxn ang="f123">
                <a:pos x="f232" y="f233"/>
              </a:cxn>
              <a:cxn ang="f123">
                <a:pos x="f200" y="f203"/>
              </a:cxn>
            </a:cxnLst>
            <a:rect l="f196" t="f199" r="f197" b="f198"/>
            <a:pathLst>
              <a:path w="3239999" h="3032924">
                <a:moveTo>
                  <a:pt x="f8" y="f9"/>
                </a:moveTo>
                <a:cubicBezTo>
                  <a:pt x="f8" y="f10"/>
                  <a:pt x="f11" y="f12"/>
                  <a:pt x="f11" y="f9"/>
                </a:cubicBezTo>
                <a:lnTo>
                  <a:pt x="f11" y="f13"/>
                </a:lnTo>
                <a:cubicBezTo>
                  <a:pt x="f14" y="f15"/>
                  <a:pt x="f16" y="f17"/>
                  <a:pt x="f18" y="f19"/>
                </a:cubicBezTo>
                <a:lnTo>
                  <a:pt x="f20" y="f21"/>
                </a:lnTo>
                <a:lnTo>
                  <a:pt x="f22" y="f21"/>
                </a:lnTo>
                <a:cubicBezTo>
                  <a:pt x="f23" y="f24"/>
                  <a:pt x="f25" y="f26"/>
                  <a:pt x="f27" y="f28"/>
                </a:cubicBezTo>
                <a:cubicBezTo>
                  <a:pt x="f29" y="f30"/>
                  <a:pt x="f31" y="f32"/>
                  <a:pt x="f11" y="f33"/>
                </a:cubicBezTo>
                <a:lnTo>
                  <a:pt x="f11" y="f21"/>
                </a:lnTo>
                <a:lnTo>
                  <a:pt x="f11" y="f34"/>
                </a:lnTo>
                <a:lnTo>
                  <a:pt x="f11" y="f35"/>
                </a:lnTo>
                <a:cubicBezTo>
                  <a:pt x="f36" y="f37"/>
                  <a:pt x="f38" y="f39"/>
                  <a:pt x="f40" y="f41"/>
                </a:cubicBezTo>
                <a:cubicBezTo>
                  <a:pt x="f42" y="f43"/>
                  <a:pt x="f44" y="f45"/>
                  <a:pt x="f46" y="f47"/>
                </a:cubicBezTo>
                <a:cubicBezTo>
                  <a:pt x="f48" y="f49"/>
                  <a:pt x="f50" y="f51"/>
                  <a:pt x="f52" y="f34"/>
                </a:cubicBezTo>
                <a:lnTo>
                  <a:pt x="f53" y="f54"/>
                </a:lnTo>
                <a:lnTo>
                  <a:pt x="f53" y="f55"/>
                </a:lnTo>
                <a:lnTo>
                  <a:pt x="f6" y="f55"/>
                </a:lnTo>
                <a:lnTo>
                  <a:pt x="f6" y="f7"/>
                </a:lnTo>
                <a:lnTo>
                  <a:pt x="f5" y="f7"/>
                </a:lnTo>
                <a:lnTo>
                  <a:pt x="f5" y="f55"/>
                </a:lnTo>
                <a:lnTo>
                  <a:pt x="f56" y="f55"/>
                </a:lnTo>
                <a:lnTo>
                  <a:pt x="f56" y="f54"/>
                </a:lnTo>
                <a:lnTo>
                  <a:pt x="f57" y="f34"/>
                </a:lnTo>
                <a:cubicBezTo>
                  <a:pt x="f58" y="f51"/>
                  <a:pt x="f59" y="f49"/>
                  <a:pt x="f60" y="f47"/>
                </a:cubicBezTo>
                <a:cubicBezTo>
                  <a:pt x="f61" y="f45"/>
                  <a:pt x="f62" y="f43"/>
                  <a:pt x="f63" y="f41"/>
                </a:cubicBezTo>
                <a:cubicBezTo>
                  <a:pt x="f64" y="f39"/>
                  <a:pt x="f65" y="f37"/>
                  <a:pt x="f8" y="f35"/>
                </a:cubicBezTo>
                <a:lnTo>
                  <a:pt x="f8" y="f34"/>
                </a:lnTo>
                <a:lnTo>
                  <a:pt x="f8" y="f21"/>
                </a:lnTo>
                <a:lnTo>
                  <a:pt x="f8" y="f33"/>
                </a:lnTo>
                <a:cubicBezTo>
                  <a:pt x="f66" y="f32"/>
                  <a:pt x="f67" y="f30"/>
                  <a:pt x="f68" y="f28"/>
                </a:cubicBezTo>
                <a:lnTo>
                  <a:pt x="f69" y="f21"/>
                </a:lnTo>
                <a:lnTo>
                  <a:pt x="f70" y="f21"/>
                </a:lnTo>
                <a:lnTo>
                  <a:pt x="f71" y="f72"/>
                </a:lnTo>
                <a:cubicBezTo>
                  <a:pt x="f73" y="f74"/>
                  <a:pt x="f75" y="f76"/>
                  <a:pt x="f8" y="f13"/>
                </a:cubicBezTo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7" name="Frame 17">
            <a:extLst>
              <a:ext uri="{FF2B5EF4-FFF2-40B4-BE49-F238E27FC236}">
                <a16:creationId xmlns:a16="http://schemas.microsoft.com/office/drawing/2014/main" id="{D3ED1EF4-D9E9-7CB2-5D17-8BB2A419007A}"/>
              </a:ext>
            </a:extLst>
          </p:cNvPr>
          <p:cNvSpPr/>
          <p:nvPr/>
        </p:nvSpPr>
        <p:spPr>
          <a:xfrm>
            <a:off x="1975897" y="3460071"/>
            <a:ext cx="381112" cy="381112"/>
          </a:xfrm>
          <a:custGeom>
            <a:avLst/>
            <a:gdLst>
              <a:gd name="f0" fmla="val w"/>
              <a:gd name="f1" fmla="val h"/>
              <a:gd name="f2" fmla="val 0"/>
              <a:gd name="f3" fmla="val 3240000"/>
              <a:gd name="f4" fmla="val 415456"/>
              <a:gd name="f5" fmla="val 380544"/>
              <a:gd name="f6" fmla="val 385333"/>
              <a:gd name="f7" fmla="val 2854667"/>
              <a:gd name="f8" fmla="val 1529120"/>
              <a:gd name="f9" fmla="val 1267123"/>
              <a:gd name="f10" fmla="val 2430711"/>
              <a:gd name="f11" fmla="val 997530"/>
              <a:gd name="f12" fmla="val 1721825"/>
              <a:gd name="f13" fmla="val 436017"/>
              <a:gd name="f14" fmla="val 1672600"/>
              <a:gd name="f15" fmla="val 600235"/>
              <a:gd name="f16" fmla="val 1185112"/>
              <a:gd name="f17" fmla="val 1132790"/>
              <a:gd name="f18" fmla="val 1359573"/>
              <a:gd name="f19" fmla="val 1278822"/>
              <a:gd name="f20" fmla="val 1550851"/>
              <a:gd name="f21" fmla="val 1544730"/>
              <a:gd name="f22" fmla="val 1923929"/>
              <a:gd name="f23" fmla="val 1789452"/>
              <a:gd name="f24" fmla="val 1379400"/>
              <a:gd name="f25" fmla="val 1927092"/>
              <a:gd name="f26" fmla="val 1088696"/>
              <a:gd name="f27" fmla="val 2233403"/>
              <a:gd name="f28" fmla="val 596568"/>
              <a:gd name="f29" fmla="val 2770666"/>
              <a:gd name="f30" fmla="val 2331495"/>
              <a:gd name="f31" fmla="val 1220469"/>
              <a:gd name="f32" fmla="val 1907612"/>
              <a:gd name="f33" fmla="val 2113878"/>
              <a:gd name="f34" fmla="val 1578489"/>
              <a:gd name="f35" fmla="val 2858395"/>
              <a:gd name="f36" fmla="*/ f0 1 3240000"/>
              <a:gd name="f37" fmla="*/ f1 1 3240000"/>
              <a:gd name="f38" fmla="val f2"/>
              <a:gd name="f39" fmla="val f3"/>
              <a:gd name="f40" fmla="+- f39 0 f38"/>
              <a:gd name="f41" fmla="*/ f40 1 3240000"/>
              <a:gd name="f42" fmla="*/ f38 1 f41"/>
              <a:gd name="f43" fmla="*/ f39 1 f41"/>
              <a:gd name="f44" fmla="*/ f42 f36 1"/>
              <a:gd name="f45" fmla="*/ f43 f36 1"/>
              <a:gd name="f46" fmla="*/ f43 f37 1"/>
              <a:gd name="f47" fmla="*/ f42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4" t="f47" r="f45" b="f46"/>
            <a:pathLst>
              <a:path w="3240000" h="3240000">
                <a:moveTo>
                  <a:pt x="f4" y="f5"/>
                </a:moveTo>
                <a:lnTo>
                  <a:pt x="f4" y="f6"/>
                </a:lnTo>
                <a:lnTo>
                  <a:pt x="f6" y="f6"/>
                </a:lnTo>
                <a:lnTo>
                  <a:pt x="f6" y="f7"/>
                </a:lnTo>
                <a:lnTo>
                  <a:pt x="f8" y="f7"/>
                </a:lnTo>
                <a:cubicBezTo>
                  <a:pt x="f9" y="f10"/>
                  <a:pt x="f11" y="f12"/>
                  <a:pt x="f13" y="f14"/>
                </a:cubicBezTo>
                <a:lnTo>
                  <a:pt x="f15" y="f16"/>
                </a:lnTo>
                <a:cubicBezTo>
                  <a:pt x="f17" y="f18"/>
                  <a:pt x="f19" y="f20"/>
                  <a:pt x="f21" y="f22"/>
                </a:cubicBezTo>
                <a:cubicBezTo>
                  <a:pt x="f23" y="f24"/>
                  <a:pt x="f25" y="f26"/>
                  <a:pt x="f27" y="f28"/>
                </a:cubicBezTo>
                <a:lnTo>
                  <a:pt x="f29" y="f28"/>
                </a:lnTo>
                <a:cubicBezTo>
                  <a:pt x="f30" y="f31"/>
                  <a:pt x="f32" y="f33"/>
                  <a:pt x="f34" y="f7"/>
                </a:cubicBezTo>
                <a:lnTo>
                  <a:pt x="f7" y="f7"/>
                </a:lnTo>
                <a:lnTo>
                  <a:pt x="f7" y="f28"/>
                </a:lnTo>
                <a:lnTo>
                  <a:pt x="f35" y="f28"/>
                </a:lnTo>
                <a:lnTo>
                  <a:pt x="f35" y="f5"/>
                </a:lnTo>
                <a:close/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8" name="Teardrop 1">
            <a:extLst>
              <a:ext uri="{FF2B5EF4-FFF2-40B4-BE49-F238E27FC236}">
                <a16:creationId xmlns:a16="http://schemas.microsoft.com/office/drawing/2014/main" id="{7347C39D-3D58-8613-2BE5-21E287167271}"/>
              </a:ext>
            </a:extLst>
          </p:cNvPr>
          <p:cNvSpPr/>
          <p:nvPr/>
        </p:nvSpPr>
        <p:spPr>
          <a:xfrm rot="18805987">
            <a:off x="6288741" y="1154518"/>
            <a:ext cx="413884" cy="409568"/>
          </a:xfrm>
          <a:custGeom>
            <a:avLst/>
            <a:gdLst>
              <a:gd name="f0" fmla="val w"/>
              <a:gd name="f1" fmla="val h"/>
              <a:gd name="f2" fmla="val 0"/>
              <a:gd name="f3" fmla="val 1807241"/>
              <a:gd name="f4" fmla="val 1788383"/>
              <a:gd name="f5" fmla="val 712876"/>
              <a:gd name="f6" fmla="val 1117592"/>
              <a:gd name="f7" fmla="val 771173"/>
              <a:gd name="f8" fmla="val 1181828"/>
              <a:gd name="f9" fmla="val 811089"/>
              <a:gd name="f10" fmla="val 1255910"/>
              <a:gd name="f11" fmla="val 847925"/>
              <a:gd name="f12" fmla="val 1348018"/>
              <a:gd name="f13" fmla="val 814544"/>
              <a:gd name="f14" fmla="val 1418896"/>
              <a:gd name="f15" fmla="val 753893"/>
              <a:gd name="f16" fmla="val 1474052"/>
              <a:gd name="f17" fmla="val 679064"/>
              <a:gd name="f18" fmla="val 1498332"/>
              <a:gd name="f19" fmla="val 308226"/>
              <a:gd name="f20" fmla="val 1106637"/>
              <a:gd name="f21" fmla="val 336560"/>
              <a:gd name="f22" fmla="val 1033247"/>
              <a:gd name="f23" fmla="val 394949"/>
              <a:gd name="f24" fmla="val 975701"/>
              <a:gd name="f25" fmla="val 467546"/>
              <a:gd name="f26" fmla="val 946245"/>
              <a:gd name="f27" fmla="val 577903"/>
              <a:gd name="f28" fmla="val 998968"/>
              <a:gd name="f29" fmla="val 654580"/>
              <a:gd name="f30" fmla="val 1053357"/>
              <a:gd name="f31" fmla="val 1038527"/>
              <a:gd name="f32" fmla="val 398886"/>
              <a:gd name="f33" fmla="val 1405560"/>
              <a:gd name="f34" fmla="val 786562"/>
              <a:gd name="f35" fmla="val 1374476"/>
              <a:gd name="f36" fmla="val 799049"/>
              <a:gd name="f37" fmla="val 1340402"/>
              <a:gd name="f38" fmla="val 804299"/>
              <a:gd name="f39" fmla="val 1305054"/>
              <a:gd name="f40" fmla="val 803332"/>
              <a:gd name="f41" fmla="val 1008167"/>
              <a:gd name="f42" fmla="val 795212"/>
              <a:gd name="f43" fmla="val 1016288"/>
              <a:gd name="f44" fmla="val 498325"/>
              <a:gd name="f45" fmla="val 1017255"/>
              <a:gd name="f46" fmla="val 462976"/>
              <a:gd name="f47" fmla="val 1024360"/>
              <a:gd name="f48" fmla="val 429240"/>
              <a:gd name="f49" fmla="val 1097925"/>
              <a:gd name="f50" fmla="val 218888"/>
              <a:gd name="f51" fmla="val 992582"/>
              <a:gd name="f52" fmla="val 279303"/>
              <a:gd name="f53" fmla="val 921871"/>
              <a:gd name="f54" fmla="val 392886"/>
              <a:gd name="f55" fmla="val 921053"/>
              <a:gd name="f56" fmla="val 523256"/>
              <a:gd name="f57" fmla="val 919136"/>
              <a:gd name="f58" fmla="val 828763"/>
              <a:gd name="f59" fmla="val 830924"/>
              <a:gd name="f60" fmla="val 915875"/>
              <a:gd name="f61" fmla="val 525417"/>
              <a:gd name="f62" fmla="val 913958"/>
              <a:gd name="f63" fmla="val 403891"/>
              <a:gd name="f64" fmla="val 913196"/>
              <a:gd name="f65" fmla="val 296188"/>
              <a:gd name="f66" fmla="val 973343"/>
              <a:gd name="f67" fmla="val 234366"/>
              <a:gd name="f68" fmla="val 1067831"/>
              <a:gd name="f69" fmla="val 710285"/>
              <a:gd name="f70" fmla="val 1570519"/>
              <a:gd name="f71" fmla="val 811872"/>
              <a:gd name="f72" fmla="val 1510375"/>
              <a:gd name="f73" fmla="val 878808"/>
              <a:gd name="f74" fmla="val 1399439"/>
              <a:gd name="f75" fmla="val 879603"/>
              <a:gd name="f76" fmla="val 1272618"/>
              <a:gd name="f77" fmla="val 881520"/>
              <a:gd name="f78" fmla="val 967111"/>
              <a:gd name="f79" fmla="val 969732"/>
              <a:gd name="f80" fmla="val 879999"/>
              <a:gd name="f81" fmla="val 1275239"/>
              <a:gd name="f82" fmla="val 881916"/>
              <a:gd name="f83" fmla="val 1400271"/>
              <a:gd name="f84" fmla="val 882701"/>
              <a:gd name="f85" fmla="val 1510670"/>
              <a:gd name="f86" fmla="val 819011"/>
              <a:gd name="f87" fmla="val 1573529"/>
              <a:gd name="f88" fmla="val 721242"/>
              <a:gd name="f89" fmla="val 1162945"/>
              <a:gd name="f90" fmla="val 27894"/>
              <a:gd name="f91" fmla="val 1782798"/>
              <a:gd name="f92" fmla="val 682611"/>
              <a:gd name="f93" fmla="val 1816692"/>
              <a:gd name="f94" fmla="val 718411"/>
              <a:gd name="f95" fmla="val 1815147"/>
              <a:gd name="f96" fmla="val 774907"/>
              <a:gd name="f97" fmla="val 1779347"/>
              <a:gd name="f98" fmla="val 808801"/>
              <a:gd name="f99" fmla="val 1743547"/>
              <a:gd name="f100" fmla="val 842694"/>
              <a:gd name="f101" fmla="val 1687050"/>
              <a:gd name="f102" fmla="val 841149"/>
              <a:gd name="f103" fmla="val 1653157"/>
              <a:gd name="f104" fmla="val 805349"/>
              <a:gd name="f105" fmla="val 1644015"/>
              <a:gd name="f106" fmla="val 795693"/>
              <a:gd name="f107" fmla="val 1561789"/>
              <a:gd name="f108" fmla="val 910282"/>
              <a:gd name="f109" fmla="val 1426630"/>
              <a:gd name="f110" fmla="val 983636"/>
              <a:gd name="f111" fmla="val 1274606"/>
              <a:gd name="f112" fmla="val 982683"/>
              <a:gd name="f113" fmla="val 980378"/>
              <a:gd name="f114" fmla="val 980836"/>
              <a:gd name="f115" fmla="val 1270380"/>
              <a:gd name="f116" fmla="val 1427425"/>
              <a:gd name="f117" fmla="val 901198"/>
              <a:gd name="f118" fmla="val 1565976"/>
              <a:gd name="f119" fmla="val 779756"/>
              <a:gd name="f120" fmla="val 1647056"/>
              <a:gd name="f121" fmla="val 807405"/>
              <a:gd name="f122" fmla="val 1681913"/>
              <a:gd name="f123" fmla="val 803595"/>
              <a:gd name="f124" fmla="val 1732594"/>
              <a:gd name="f125" fmla="val 770486"/>
              <a:gd name="f126" fmla="val 1763941"/>
              <a:gd name="f127" fmla="val 734686"/>
              <a:gd name="f128" fmla="val 1797834"/>
              <a:gd name="f129" fmla="val 678189"/>
              <a:gd name="f130" fmla="val 1796289"/>
              <a:gd name="f131" fmla="val 644296"/>
              <a:gd name="f132" fmla="val 1760489"/>
              <a:gd name="f133" fmla="val 24442"/>
              <a:gd name="f134" fmla="val 1105772"/>
              <a:gd name="f135" fmla="val -9451"/>
              <a:gd name="f136" fmla="val 1069973"/>
              <a:gd name="f137" fmla="val -7906"/>
              <a:gd name="f138" fmla="val 1013476"/>
              <a:gd name="f139" fmla="val 979583"/>
              <a:gd name="f140" fmla="val 63694"/>
              <a:gd name="f141" fmla="val 945689"/>
              <a:gd name="f142" fmla="val 120190"/>
              <a:gd name="f143" fmla="val 947235"/>
              <a:gd name="f144" fmla="val 154084"/>
              <a:gd name="f145" fmla="val 983034"/>
              <a:gd name="f146" fmla="val 163237"/>
              <a:gd name="f147" fmla="val 992702"/>
              <a:gd name="f148" fmla="val 244774"/>
              <a:gd name="f149" fmla="val 882877"/>
              <a:gd name="f150" fmla="val 375836"/>
              <a:gd name="f151" fmla="val 813180"/>
              <a:gd name="f152" fmla="val 523178"/>
              <a:gd name="f153" fmla="val 818460"/>
              <a:gd name="f154" fmla="val 820284"/>
              <a:gd name="f155" fmla="val 522622"/>
              <a:gd name="f156" fmla="val 821285"/>
              <a:gd name="f157" fmla="val 363119"/>
              <a:gd name="f158" fmla="val 903845"/>
              <a:gd name="f159" fmla="val 223207"/>
              <a:gd name="f160" fmla="val 1028952"/>
              <a:gd name="f161" fmla="val 143673"/>
              <a:gd name="f162" fmla="val 999689"/>
              <a:gd name="f163" fmla="val 108599"/>
              <a:gd name="f164" fmla="val 1002953"/>
              <a:gd name="f165" fmla="val 56445"/>
              <a:gd name="f166" fmla="val 1036755"/>
              <a:gd name="f167" fmla="val 24443"/>
              <a:gd name="f168" fmla="val 1072555"/>
              <a:gd name="f169" fmla="val 1129052"/>
              <a:gd name="f170" fmla="*/ f0 1 1807241"/>
              <a:gd name="f171" fmla="*/ f1 1 1788383"/>
              <a:gd name="f172" fmla="val f2"/>
              <a:gd name="f173" fmla="val f3"/>
              <a:gd name="f174" fmla="val f4"/>
              <a:gd name="f175" fmla="+- f174 0 f172"/>
              <a:gd name="f176" fmla="+- f173 0 f172"/>
              <a:gd name="f177" fmla="*/ f176 1 1807241"/>
              <a:gd name="f178" fmla="*/ f175 1 1788383"/>
              <a:gd name="f179" fmla="*/ f172 1 f177"/>
              <a:gd name="f180" fmla="*/ f173 1 f177"/>
              <a:gd name="f181" fmla="*/ f172 1 f178"/>
              <a:gd name="f182" fmla="*/ f174 1 f178"/>
              <a:gd name="f183" fmla="*/ f179 f170 1"/>
              <a:gd name="f184" fmla="*/ f180 f170 1"/>
              <a:gd name="f185" fmla="*/ f182 f171 1"/>
              <a:gd name="f186" fmla="*/ f181 f17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3" t="f186" r="f184" b="f185"/>
            <a:pathLst>
              <a:path w="1807241" h="1788383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lnTo>
                  <a:pt x="f19" y="f20"/>
                </a:lnTo>
                <a:cubicBezTo>
                  <a:pt x="f21" y="f22"/>
                  <a:pt x="f23" y="f24"/>
                  <a:pt x="f25" y="f26"/>
                </a:cubicBezTo>
                <a:cubicBezTo>
                  <a:pt x="f27" y="f28"/>
                  <a:pt x="f29" y="f30"/>
                  <a:pt x="f5" y="f6"/>
                </a:cubicBezTo>
                <a:close/>
                <a:moveTo>
                  <a:pt x="f31" y="f32"/>
                </a:moveTo>
                <a:lnTo>
                  <a:pt x="f33" y="f34"/>
                </a:lnTo>
                <a:cubicBezTo>
                  <a:pt x="f35" y="f36"/>
                  <a:pt x="f37" y="f38"/>
                  <a:pt x="f39" y="f40"/>
                </a:cubicBezTo>
                <a:lnTo>
                  <a:pt x="f41" y="f42"/>
                </a:lnTo>
                <a:lnTo>
                  <a:pt x="f43" y="f44"/>
                </a:lnTo>
                <a:cubicBezTo>
                  <a:pt x="f45" y="f46"/>
                  <a:pt x="f47" y="f48"/>
                  <a:pt x="f31" y="f32"/>
                </a:cubicBezTo>
                <a:close/>
                <a:moveTo>
                  <a:pt x="f49" y="f50"/>
                </a:moveTo>
                <a:cubicBezTo>
                  <a:pt x="f51" y="f52"/>
                  <a:pt x="f53" y="f54"/>
                  <a:pt x="f55" y="f56"/>
                </a:cubicBezTo>
                <a:lnTo>
                  <a:pt x="f57" y="f58"/>
                </a:lnTo>
                <a:lnTo>
                  <a:pt x="f59" y="f60"/>
                </a:lnTo>
                <a:lnTo>
                  <a:pt x="f61" y="f62"/>
                </a:lnTo>
                <a:cubicBezTo>
                  <a:pt x="f63" y="f64"/>
                  <a:pt x="f65" y="f66"/>
                  <a:pt x="f67" y="f68"/>
                </a:cubicBezTo>
                <a:lnTo>
                  <a:pt x="f69" y="f70"/>
                </a:lnTo>
                <a:cubicBezTo>
                  <a:pt x="f71" y="f72"/>
                  <a:pt x="f73" y="f74"/>
                  <a:pt x="f75" y="f76"/>
                </a:cubicBezTo>
                <a:lnTo>
                  <a:pt x="f77" y="f78"/>
                </a:lnTo>
                <a:lnTo>
                  <a:pt x="f79" y="f80"/>
                </a:lnTo>
                <a:lnTo>
                  <a:pt x="f81" y="f82"/>
                </a:lnTo>
                <a:cubicBezTo>
                  <a:pt x="f83" y="f84"/>
                  <a:pt x="f85" y="f86"/>
                  <a:pt x="f87" y="f88"/>
                </a:cubicBezTo>
                <a:close/>
                <a:moveTo>
                  <a:pt x="f89" y="f90"/>
                </a:moveTo>
                <a:lnTo>
                  <a:pt x="f91" y="f92"/>
                </a:lnTo>
                <a:cubicBezTo>
                  <a:pt x="f93" y="f94"/>
                  <a:pt x="f95" y="f96"/>
                  <a:pt x="f97" y="f98"/>
                </a:cubicBezTo>
                <a:cubicBezTo>
                  <a:pt x="f99" y="f100"/>
                  <a:pt x="f101" y="f102"/>
                  <a:pt x="f103" y="f104"/>
                </a:cubicBezTo>
                <a:lnTo>
                  <a:pt x="f105" y="f106"/>
                </a:lnTo>
                <a:cubicBezTo>
                  <a:pt x="f107" y="f108"/>
                  <a:pt x="f109" y="f110"/>
                  <a:pt x="f111" y="f112"/>
                </a:cubicBezTo>
                <a:lnTo>
                  <a:pt x="f113" y="f114"/>
                </a:lnTo>
                <a:lnTo>
                  <a:pt x="f113" y="f115"/>
                </a:lnTo>
                <a:cubicBezTo>
                  <a:pt x="f113" y="f116"/>
                  <a:pt x="f117" y="f118"/>
                  <a:pt x="f119" y="f120"/>
                </a:cubicBezTo>
                <a:cubicBezTo>
                  <a:pt x="f121" y="f122"/>
                  <a:pt x="f123" y="f124"/>
                  <a:pt x="f125" y="f126"/>
                </a:cubicBezTo>
                <a:cubicBezTo>
                  <a:pt x="f127" y="f128"/>
                  <a:pt x="f129" y="f130"/>
                  <a:pt x="f131" y="f132"/>
                </a:cubicBezTo>
                <a:lnTo>
                  <a:pt x="f133" y="f134"/>
                </a:lnTo>
                <a:cubicBezTo>
                  <a:pt x="f135" y="f136"/>
                  <a:pt x="f137" y="f138"/>
                  <a:pt x="f90" y="f139"/>
                </a:cubicBezTo>
                <a:cubicBezTo>
                  <a:pt x="f140" y="f141"/>
                  <a:pt x="f142" y="f143"/>
                  <a:pt x="f144" y="f145"/>
                </a:cubicBezTo>
                <a:lnTo>
                  <a:pt x="f146" y="f147"/>
                </a:lnTo>
                <a:cubicBezTo>
                  <a:pt x="f148" y="f149"/>
                  <a:pt x="f150" y="f151"/>
                  <a:pt x="f152" y="f151"/>
                </a:cubicBezTo>
                <a:lnTo>
                  <a:pt x="f153" y="f151"/>
                </a:lnTo>
                <a:lnTo>
                  <a:pt x="f154" y="f155"/>
                </a:lnTo>
                <a:cubicBezTo>
                  <a:pt x="f156" y="f157"/>
                  <a:pt x="f158" y="f159"/>
                  <a:pt x="f160" y="f161"/>
                </a:cubicBezTo>
                <a:cubicBezTo>
                  <a:pt x="f162" y="f163"/>
                  <a:pt x="f164" y="f165"/>
                  <a:pt x="f166" y="f167"/>
                </a:cubicBezTo>
                <a:cubicBezTo>
                  <a:pt x="f168" y="f135"/>
                  <a:pt x="f169" y="f137"/>
                  <a:pt x="f89" y="f90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9" name="Rectangle 130">
            <a:extLst>
              <a:ext uri="{FF2B5EF4-FFF2-40B4-BE49-F238E27FC236}">
                <a16:creationId xmlns:a16="http://schemas.microsoft.com/office/drawing/2014/main" id="{3EEF69BB-BD96-8EB4-614C-078CF62EEC69}"/>
              </a:ext>
            </a:extLst>
          </p:cNvPr>
          <p:cNvSpPr/>
          <p:nvPr/>
        </p:nvSpPr>
        <p:spPr>
          <a:xfrm>
            <a:off x="6893330" y="1154568"/>
            <a:ext cx="408435" cy="410291"/>
          </a:xfrm>
          <a:custGeom>
            <a:avLst/>
            <a:gdLst>
              <a:gd name="f0" fmla="val w"/>
              <a:gd name="f1" fmla="val h"/>
              <a:gd name="f2" fmla="val 0"/>
              <a:gd name="f3" fmla="val 371900"/>
              <a:gd name="f4" fmla="val 373588"/>
              <a:gd name="f5" fmla="val 297080"/>
              <a:gd name="f6" fmla="val 129105"/>
              <a:gd name="f7" fmla="val 284273"/>
              <a:gd name="f8" fmla="val 219737"/>
              <a:gd name="f9" fmla="val 305496"/>
              <a:gd name="f10" fmla="val 333001"/>
              <a:gd name="f11" fmla="val 228265"/>
              <a:gd name="f12" fmla="val 250807"/>
              <a:gd name="f13" fmla="val 263614"/>
              <a:gd name="f14" fmla="val 157021"/>
              <a:gd name="f15" fmla="val 175826"/>
              <a:gd name="f16" fmla="val 195129"/>
              <a:gd name="f17" fmla="val 93087"/>
              <a:gd name="f18" fmla="val 117372"/>
              <a:gd name="f19" fmla="val 141984"/>
              <a:gd name="f20" fmla="val 123179"/>
              <a:gd name="f21" fmla="val 58494"/>
              <a:gd name="f22" fmla="val 84208"/>
              <a:gd name="f23" fmla="val 95969"/>
              <a:gd name="f24" fmla="val 354346"/>
              <a:gd name="f25" fmla="val 97437"/>
              <a:gd name="f26" fmla="val 356087"/>
              <a:gd name="f27" fmla="val 96136"/>
              <a:gd name="f28" fmla="val 357928"/>
              <a:gd name="f29" fmla="val 96353"/>
              <a:gd name="f30" fmla="val 359747"/>
              <a:gd name="f31" fmla="val 96905"/>
              <a:gd name="f32" fmla="val 360371"/>
              <a:gd name="f33" fmla="val 97095"/>
              <a:gd name="f34" fmla="val 368954"/>
              <a:gd name="f35" fmla="val 99700"/>
              <a:gd name="f36" fmla="val 373801"/>
              <a:gd name="f37" fmla="val 108770"/>
              <a:gd name="f38" fmla="val 371196"/>
              <a:gd name="f39" fmla="val 117354"/>
              <a:gd name="f40" fmla="val 333339"/>
              <a:gd name="f41" fmla="val 242097"/>
              <a:gd name="f42" fmla="val 331591"/>
              <a:gd name="f43" fmla="val 247858"/>
              <a:gd name="f44" fmla="val 326929"/>
              <a:gd name="f45" fmla="val 251935"/>
              <a:gd name="f46" fmla="val 321206"/>
              <a:gd name="f47" fmla="val 252122"/>
              <a:gd name="f48" fmla="val 252873"/>
              <a:gd name="f49" fmla="val 313576"/>
              <a:gd name="f50" fmla="val 313378"/>
              <a:gd name="f51" fmla="val 253010"/>
              <a:gd name="f52" fmla="val 313229"/>
              <a:gd name="f53" fmla="val 252967"/>
              <a:gd name="f54" fmla="val 313080"/>
              <a:gd name="f55" fmla="val 252922"/>
              <a:gd name="f56" fmla="val 312919"/>
              <a:gd name="f57" fmla="val 126251"/>
              <a:gd name="f58" fmla="val 133971"/>
              <a:gd name="f59" fmla="val 281687"/>
              <a:gd name="f60" fmla="val 321075"/>
              <a:gd name="f61" fmla="val 314823"/>
              <a:gd name="f62" fmla="val 318480"/>
              <a:gd name="f63" fmla="val 329614"/>
              <a:gd name="f64" fmla="val 318311"/>
              <a:gd name="f65" fmla="val 336414"/>
              <a:gd name="f66" fmla="val 328969"/>
              <a:gd name="f67" fmla="val 341215"/>
              <a:gd name="f68" fmla="val 359094"/>
              <a:gd name="f69" fmla="val 321920"/>
              <a:gd name="f70" fmla="val 304041"/>
              <a:gd name="f71" fmla="val 286162"/>
              <a:gd name="f72" fmla="val 271668"/>
              <a:gd name="f73" fmla="val 278468"/>
              <a:gd name="f74" fmla="val 289602"/>
              <a:gd name="f75" fmla="val 142850"/>
              <a:gd name="f76" fmla="val 143397"/>
              <a:gd name="f77" fmla="val 316865"/>
              <a:gd name="f78" fmla="val 151629"/>
              <a:gd name="f79" fmla="val 321811"/>
              <a:gd name="f80" fmla="val 156401"/>
              <a:gd name="f81" fmla="val 330956"/>
              <a:gd name="f82" fmla="val 141907"/>
              <a:gd name="f83" fmla="val 124028"/>
              <a:gd name="f84" fmla="val 106149"/>
              <a:gd name="f85" fmla="val 91655"/>
              <a:gd name="f86" fmla="val 329356"/>
              <a:gd name="f87" fmla="val 98032"/>
              <a:gd name="f88" fmla="val 318986"/>
              <a:gd name="f89" fmla="val 108649"/>
              <a:gd name="f90" fmla="val 315212"/>
              <a:gd name="f91" fmla="val 33542"/>
              <a:gd name="f92" fmla="val 34909"/>
              <a:gd name="f93" fmla="val 1773"/>
              <a:gd name="f94" fmla="val 51879"/>
              <a:gd name="f95" fmla="*/ f0 1 371900"/>
              <a:gd name="f96" fmla="*/ f1 1 373588"/>
              <a:gd name="f97" fmla="val f2"/>
              <a:gd name="f98" fmla="val f3"/>
              <a:gd name="f99" fmla="val f4"/>
              <a:gd name="f100" fmla="+- f99 0 f97"/>
              <a:gd name="f101" fmla="+- f98 0 f97"/>
              <a:gd name="f102" fmla="*/ f101 1 371900"/>
              <a:gd name="f103" fmla="*/ f100 1 373588"/>
              <a:gd name="f104" fmla="*/ f97 1 f102"/>
              <a:gd name="f105" fmla="*/ f98 1 f102"/>
              <a:gd name="f106" fmla="*/ f97 1 f103"/>
              <a:gd name="f107" fmla="*/ f99 1 f103"/>
              <a:gd name="f108" fmla="*/ f104 f95 1"/>
              <a:gd name="f109" fmla="*/ f105 f95 1"/>
              <a:gd name="f110" fmla="*/ f107 f96 1"/>
              <a:gd name="f111" fmla="*/ f106 f9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8" t="f111" r="f109" b="f110"/>
            <a:pathLst>
              <a:path w="371900" h="373588">
                <a:moveTo>
                  <a:pt x="f5" y="f6"/>
                </a:moveTo>
                <a:lnTo>
                  <a:pt x="f7" y="f8"/>
                </a:lnTo>
                <a:lnTo>
                  <a:pt x="f9" y="f8"/>
                </a:lnTo>
                <a:lnTo>
                  <a:pt x="f10" y="f6"/>
                </a:lnTo>
                <a:close/>
                <a:moveTo>
                  <a:pt x="f11" y="f6"/>
                </a:moveTo>
                <a:lnTo>
                  <a:pt x="f11" y="f8"/>
                </a:lnTo>
                <a:lnTo>
                  <a:pt x="f12" y="f8"/>
                </a:lnTo>
                <a:lnTo>
                  <a:pt x="f13" y="f6"/>
                </a:lnTo>
                <a:close/>
                <a:moveTo>
                  <a:pt x="f14" y="f6"/>
                </a:moveTo>
                <a:lnTo>
                  <a:pt x="f15" y="f8"/>
                </a:lnTo>
                <a:lnTo>
                  <a:pt x="f16" y="f8"/>
                </a:lnTo>
                <a:lnTo>
                  <a:pt x="f16" y="f6"/>
                </a:lnTo>
                <a:close/>
                <a:moveTo>
                  <a:pt x="f17" y="f6"/>
                </a:moveTo>
                <a:lnTo>
                  <a:pt x="f18" y="f8"/>
                </a:lnTo>
                <a:lnTo>
                  <a:pt x="f19" y="f8"/>
                </a:lnTo>
                <a:lnTo>
                  <a:pt x="f20" y="f6"/>
                </a:lnTo>
                <a:close/>
                <a:moveTo>
                  <a:pt x="f21" y="f2"/>
                </a:moveTo>
                <a:lnTo>
                  <a:pt x="f22" y="f23"/>
                </a:lnTo>
                <a:lnTo>
                  <a:pt x="f24" y="f23"/>
                </a:lnTo>
                <a:lnTo>
                  <a:pt x="f24" y="f25"/>
                </a:lnTo>
                <a:cubicBezTo>
                  <a:pt x="f26" y="f27"/>
                  <a:pt x="f28" y="f29"/>
                  <a:pt x="f30" y="f31"/>
                </a:cubicBezTo>
                <a:lnTo>
                  <a:pt x="f32" y="f33"/>
                </a:lnTo>
                <a:cubicBezTo>
                  <a:pt x="f34" y="f35"/>
                  <a:pt x="f36" y="f37"/>
                  <a:pt x="f38" y="f39"/>
                </a:cubicBezTo>
                <a:lnTo>
                  <a:pt x="f40" y="f41"/>
                </a:lnTo>
                <a:cubicBezTo>
                  <a:pt x="f42" y="f43"/>
                  <a:pt x="f44" y="f45"/>
                  <a:pt x="f46" y="f47"/>
                </a:cubicBezTo>
                <a:lnTo>
                  <a:pt x="f46" y="f48"/>
                </a:lnTo>
                <a:lnTo>
                  <a:pt x="f49" y="f48"/>
                </a:lnTo>
                <a:cubicBezTo>
                  <a:pt x="f50" y="f51"/>
                  <a:pt x="f52" y="f53"/>
                  <a:pt x="f54" y="f55"/>
                </a:cubicBezTo>
                <a:lnTo>
                  <a:pt x="f56" y="f48"/>
                </a:lnTo>
                <a:lnTo>
                  <a:pt x="f57" y="f48"/>
                </a:lnTo>
                <a:lnTo>
                  <a:pt x="f58" y="f59"/>
                </a:lnTo>
                <a:lnTo>
                  <a:pt x="f60" y="f59"/>
                </a:lnTo>
                <a:lnTo>
                  <a:pt x="f60" y="f61"/>
                </a:lnTo>
                <a:lnTo>
                  <a:pt x="f62" y="f61"/>
                </a:lnTo>
                <a:cubicBezTo>
                  <a:pt x="f63" y="f64"/>
                  <a:pt x="f65" y="f66"/>
                  <a:pt x="f65" y="f67"/>
                </a:cubicBezTo>
                <a:cubicBezTo>
                  <a:pt x="f65" y="f68"/>
                  <a:pt x="f69" y="f4"/>
                  <a:pt x="f70" y="f4"/>
                </a:cubicBezTo>
                <a:cubicBezTo>
                  <a:pt x="f71" y="f4"/>
                  <a:pt x="f72" y="f68"/>
                  <a:pt x="f72" y="f67"/>
                </a:cubicBezTo>
                <a:cubicBezTo>
                  <a:pt x="f72" y="f66"/>
                  <a:pt x="f73" y="f64"/>
                  <a:pt x="f74" y="f61"/>
                </a:cubicBezTo>
                <a:lnTo>
                  <a:pt x="f75" y="f61"/>
                </a:lnTo>
                <a:lnTo>
                  <a:pt x="f76" y="f77"/>
                </a:lnTo>
                <a:cubicBezTo>
                  <a:pt x="f78" y="f79"/>
                  <a:pt x="f80" y="f81"/>
                  <a:pt x="f80" y="f67"/>
                </a:cubicBezTo>
                <a:cubicBezTo>
                  <a:pt x="f80" y="f68"/>
                  <a:pt x="f82" y="f4"/>
                  <a:pt x="f83" y="f4"/>
                </a:cubicBezTo>
                <a:cubicBezTo>
                  <a:pt x="f84" y="f4"/>
                  <a:pt x="f85" y="f68"/>
                  <a:pt x="f85" y="f67"/>
                </a:cubicBezTo>
                <a:cubicBezTo>
                  <a:pt x="f85" y="f86"/>
                  <a:pt x="f87" y="f88"/>
                  <a:pt x="f89" y="f90"/>
                </a:cubicBezTo>
                <a:lnTo>
                  <a:pt x="f91" y="f92"/>
                </a:lnTo>
                <a:lnTo>
                  <a:pt x="f2" y="f92"/>
                </a:lnTo>
                <a:lnTo>
                  <a:pt x="f2" y="f93"/>
                </a:lnTo>
                <a:lnTo>
                  <a:pt x="f94" y="f93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0" name="Right Triangle 17">
            <a:extLst>
              <a:ext uri="{FF2B5EF4-FFF2-40B4-BE49-F238E27FC236}">
                <a16:creationId xmlns:a16="http://schemas.microsoft.com/office/drawing/2014/main" id="{E3E6478A-2C64-8C1C-47CB-AE2DBB2F1B87}"/>
              </a:ext>
            </a:extLst>
          </p:cNvPr>
          <p:cNvSpPr/>
          <p:nvPr/>
        </p:nvSpPr>
        <p:spPr>
          <a:xfrm>
            <a:off x="5716325" y="3433518"/>
            <a:ext cx="358609" cy="426997"/>
          </a:xfrm>
          <a:custGeom>
            <a:avLst/>
            <a:gdLst>
              <a:gd name="f0" fmla="val w"/>
              <a:gd name="f1" fmla="val h"/>
              <a:gd name="f2" fmla="val 0"/>
              <a:gd name="f3" fmla="val 2721114"/>
              <a:gd name="f4" fmla="val 3240000"/>
              <a:gd name="f5" fmla="val 1999321"/>
              <a:gd name="f6" fmla="val 2603448"/>
              <a:gd name="f7" fmla="val 2772810"/>
              <a:gd name="f8" fmla="val 2528507"/>
              <a:gd name="f9" fmla="val 2263914"/>
              <a:gd name="f10" fmla="val 2230929"/>
              <a:gd name="f11" fmla="val 2516419"/>
              <a:gd name="f12" fmla="val 2435624"/>
              <a:gd name="f13" fmla="val 2688129"/>
              <a:gd name="f14" fmla="val 2940634"/>
              <a:gd name="f15" fmla="val 3145329"/>
              <a:gd name="f16" fmla="val 2011409"/>
              <a:gd name="f17" fmla="val 1806714"/>
              <a:gd name="f18" fmla="val 1576134"/>
              <a:gd name="f19" fmla="val 17032"/>
              <a:gd name="f20" fmla="val 2276728"/>
              <a:gd name="f21" fmla="val 17033"/>
              <a:gd name="f22" fmla="val 1576135"/>
              <a:gd name="f23" fmla="val 1321887"/>
              <a:gd name="f24" fmla="val 996125"/>
              <a:gd name="f25" fmla="val 2160187"/>
              <a:gd name="f26" fmla="val 1979345"/>
              <a:gd name="f27" fmla="val 2161001"/>
              <a:gd name="f28" fmla="val 1738579"/>
              <a:gd name="f29" fmla="val 2402384"/>
              <a:gd name="f30" fmla="val 2700000"/>
              <a:gd name="f31" fmla="val 2997617"/>
              <a:gd name="f32" fmla="val 3238999"/>
              <a:gd name="f33" fmla="val 3239814"/>
              <a:gd name="f34" fmla="val 1436085"/>
              <a:gd name="f35" fmla="val 2287664"/>
              <a:gd name="f36" fmla="val 888809"/>
              <a:gd name="f37" fmla="*/ f0 1 2721114"/>
              <a:gd name="f38" fmla="*/ f1 1 3240000"/>
              <a:gd name="f39" fmla="val f2"/>
              <a:gd name="f40" fmla="val f3"/>
              <a:gd name="f41" fmla="val f4"/>
              <a:gd name="f42" fmla="+- f41 0 f39"/>
              <a:gd name="f43" fmla="+- f40 0 f39"/>
              <a:gd name="f44" fmla="*/ f43 1 2721114"/>
              <a:gd name="f45" fmla="*/ f42 1 3240000"/>
              <a:gd name="f46" fmla="*/ f39 1 f44"/>
              <a:gd name="f47" fmla="*/ f40 1 f44"/>
              <a:gd name="f48" fmla="*/ f39 1 f45"/>
              <a:gd name="f49" fmla="*/ f41 1 f45"/>
              <a:gd name="f50" fmla="*/ f46 f37 1"/>
              <a:gd name="f51" fmla="*/ f47 f37 1"/>
              <a:gd name="f52" fmla="*/ f49 f38 1"/>
              <a:gd name="f53" fmla="*/ f48 f3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0" t="f53" r="f51" b="f52"/>
            <a:pathLst>
              <a:path w="2721114" h="3240000">
                <a:moveTo>
                  <a:pt x="f5" y="f6"/>
                </a:moveTo>
                <a:lnTo>
                  <a:pt x="f5" y="f7"/>
                </a:lnTo>
                <a:lnTo>
                  <a:pt x="f8" y="f7"/>
                </a:lnTo>
                <a:lnTo>
                  <a:pt x="f8" y="f6"/>
                </a:lnTo>
                <a:close/>
                <a:moveTo>
                  <a:pt x="f9" y="f10"/>
                </a:moveTo>
                <a:cubicBezTo>
                  <a:pt x="f11" y="f10"/>
                  <a:pt x="f3" y="f12"/>
                  <a:pt x="f3" y="f13"/>
                </a:cubicBezTo>
                <a:cubicBezTo>
                  <a:pt x="f3" y="f14"/>
                  <a:pt x="f11" y="f15"/>
                  <a:pt x="f9" y="f15"/>
                </a:cubicBezTo>
                <a:cubicBezTo>
                  <a:pt x="f16" y="f15"/>
                  <a:pt x="f17" y="f14"/>
                  <a:pt x="f17" y="f13"/>
                </a:cubicBezTo>
                <a:cubicBezTo>
                  <a:pt x="f17" y="f12"/>
                  <a:pt x="f16" y="f10"/>
                  <a:pt x="f9" y="f10"/>
                </a:cubicBezTo>
                <a:close/>
                <a:moveTo>
                  <a:pt x="f18" y="f19"/>
                </a:moveTo>
                <a:lnTo>
                  <a:pt x="f20" y="f19"/>
                </a:lnTo>
                <a:lnTo>
                  <a:pt x="f20" y="f21"/>
                </a:lnTo>
                <a:lnTo>
                  <a:pt x="f22" y="f21"/>
                </a:lnTo>
                <a:close/>
                <a:moveTo>
                  <a:pt x="f2" y="f19"/>
                </a:moveTo>
                <a:lnTo>
                  <a:pt x="f23" y="f19"/>
                </a:lnTo>
                <a:lnTo>
                  <a:pt x="f23" y="f24"/>
                </a:lnTo>
                <a:lnTo>
                  <a:pt x="f20" y="f24"/>
                </a:lnTo>
                <a:lnTo>
                  <a:pt x="f20" y="f25"/>
                </a:lnTo>
                <a:cubicBezTo>
                  <a:pt x="f26" y="f27"/>
                  <a:pt x="f28" y="f29"/>
                  <a:pt x="f28" y="f30"/>
                </a:cubicBezTo>
                <a:cubicBezTo>
                  <a:pt x="f28" y="f31"/>
                  <a:pt x="f26" y="f32"/>
                  <a:pt x="f20" y="f33"/>
                </a:cubicBezTo>
                <a:lnTo>
                  <a:pt x="f20" y="f4"/>
                </a:lnTo>
                <a:lnTo>
                  <a:pt x="f2" y="f4"/>
                </a:lnTo>
                <a:close/>
                <a:moveTo>
                  <a:pt x="f34" y="f2"/>
                </a:moveTo>
                <a:lnTo>
                  <a:pt x="f35" y="f36"/>
                </a:lnTo>
                <a:lnTo>
                  <a:pt x="f34" y="f36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1" name="Right Triangle 17">
            <a:extLst>
              <a:ext uri="{FF2B5EF4-FFF2-40B4-BE49-F238E27FC236}">
                <a16:creationId xmlns:a16="http://schemas.microsoft.com/office/drawing/2014/main" id="{9AADC55A-9695-8DFF-5F50-FC5639181657}"/>
              </a:ext>
            </a:extLst>
          </p:cNvPr>
          <p:cNvSpPr/>
          <p:nvPr/>
        </p:nvSpPr>
        <p:spPr>
          <a:xfrm>
            <a:off x="5060042" y="3433518"/>
            <a:ext cx="358609" cy="426997"/>
          </a:xfrm>
          <a:custGeom>
            <a:avLst/>
            <a:gdLst>
              <a:gd name="f0" fmla="val w"/>
              <a:gd name="f1" fmla="val h"/>
              <a:gd name="f2" fmla="val 0"/>
              <a:gd name="f3" fmla="val 2721114"/>
              <a:gd name="f4" fmla="val 3240000"/>
              <a:gd name="f5" fmla="val 2179233"/>
              <a:gd name="f6" fmla="val 2431577"/>
              <a:gd name="f7" fmla="val 2611489"/>
              <a:gd name="f8" fmla="val 1999321"/>
              <a:gd name="f9" fmla="val 2780851"/>
              <a:gd name="f10" fmla="val 2960763"/>
              <a:gd name="f11" fmla="val 2348595"/>
              <a:gd name="f12" fmla="val 2528507"/>
              <a:gd name="f13" fmla="val 2263914"/>
              <a:gd name="f14" fmla="val 2238970"/>
              <a:gd name="f15" fmla="val 2516419"/>
              <a:gd name="f16" fmla="val 2443665"/>
              <a:gd name="f17" fmla="val 2696170"/>
              <a:gd name="f18" fmla="val 2948675"/>
              <a:gd name="f19" fmla="val 3153370"/>
              <a:gd name="f20" fmla="val 2011409"/>
              <a:gd name="f21" fmla="val 1806714"/>
              <a:gd name="f22" fmla="val 1576134"/>
              <a:gd name="f23" fmla="val 17032"/>
              <a:gd name="f24" fmla="val 2276728"/>
              <a:gd name="f25" fmla="val 17033"/>
              <a:gd name="f26" fmla="val 1576135"/>
              <a:gd name="f27" fmla="val 1321887"/>
              <a:gd name="f28" fmla="val 996125"/>
              <a:gd name="f29" fmla="val 2160187"/>
              <a:gd name="f30" fmla="val 1979345"/>
              <a:gd name="f31" fmla="val 2161001"/>
              <a:gd name="f32" fmla="val 1738579"/>
              <a:gd name="f33" fmla="val 2402384"/>
              <a:gd name="f34" fmla="val 2700000"/>
              <a:gd name="f35" fmla="val 2997617"/>
              <a:gd name="f36" fmla="val 3238999"/>
              <a:gd name="f37" fmla="val 3239814"/>
              <a:gd name="f38" fmla="val 1436085"/>
              <a:gd name="f39" fmla="val 2287664"/>
              <a:gd name="f40" fmla="val 888809"/>
              <a:gd name="f41" fmla="*/ f0 1 2721114"/>
              <a:gd name="f42" fmla="*/ f1 1 3240000"/>
              <a:gd name="f43" fmla="val f2"/>
              <a:gd name="f44" fmla="val f3"/>
              <a:gd name="f45" fmla="val f4"/>
              <a:gd name="f46" fmla="+- f45 0 f43"/>
              <a:gd name="f47" fmla="+- f44 0 f43"/>
              <a:gd name="f48" fmla="*/ f47 1 2721114"/>
              <a:gd name="f49" fmla="*/ f46 1 3240000"/>
              <a:gd name="f50" fmla="*/ f43 1 f48"/>
              <a:gd name="f51" fmla="*/ f44 1 f48"/>
              <a:gd name="f52" fmla="*/ f43 1 f49"/>
              <a:gd name="f53" fmla="*/ f45 1 f49"/>
              <a:gd name="f54" fmla="*/ f50 f41 1"/>
              <a:gd name="f55" fmla="*/ f51 f41 1"/>
              <a:gd name="f56" fmla="*/ f53 f42 1"/>
              <a:gd name="f57" fmla="*/ f52 f4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4" t="f57" r="f55" b="f56"/>
            <a:pathLst>
              <a:path w="2721114" h="3240000">
                <a:moveTo>
                  <a:pt x="f5" y="f6"/>
                </a:moveTo>
                <a:lnTo>
                  <a:pt x="f5" y="f7"/>
                </a:lnTo>
                <a:lnTo>
                  <a:pt x="f8" y="f7"/>
                </a:lnTo>
                <a:lnTo>
                  <a:pt x="f8" y="f9"/>
                </a:lnTo>
                <a:lnTo>
                  <a:pt x="f5" y="f9"/>
                </a:lnTo>
                <a:lnTo>
                  <a:pt x="f5" y="f10"/>
                </a:lnTo>
                <a:lnTo>
                  <a:pt x="f11" y="f10"/>
                </a:lnTo>
                <a:lnTo>
                  <a:pt x="f11" y="f9"/>
                </a:lnTo>
                <a:lnTo>
                  <a:pt x="f12" y="f9"/>
                </a:lnTo>
                <a:lnTo>
                  <a:pt x="f12" y="f7"/>
                </a:lnTo>
                <a:lnTo>
                  <a:pt x="f11" y="f7"/>
                </a:lnTo>
                <a:lnTo>
                  <a:pt x="f11" y="f6"/>
                </a:lnTo>
                <a:close/>
                <a:moveTo>
                  <a:pt x="f13" y="f14"/>
                </a:moveTo>
                <a:cubicBezTo>
                  <a:pt x="f15" y="f14"/>
                  <a:pt x="f3" y="f16"/>
                  <a:pt x="f3" y="f17"/>
                </a:cubicBezTo>
                <a:cubicBezTo>
                  <a:pt x="f3" y="f18"/>
                  <a:pt x="f15" y="f19"/>
                  <a:pt x="f13" y="f19"/>
                </a:cubicBezTo>
                <a:cubicBezTo>
                  <a:pt x="f20" y="f19"/>
                  <a:pt x="f21" y="f18"/>
                  <a:pt x="f21" y="f17"/>
                </a:cubicBezTo>
                <a:cubicBezTo>
                  <a:pt x="f21" y="f16"/>
                  <a:pt x="f20" y="f14"/>
                  <a:pt x="f13" y="f14"/>
                </a:cubicBezTo>
                <a:close/>
                <a:moveTo>
                  <a:pt x="f22" y="f23"/>
                </a:moveTo>
                <a:lnTo>
                  <a:pt x="f24" y="f23"/>
                </a:lnTo>
                <a:lnTo>
                  <a:pt x="f24" y="f25"/>
                </a:lnTo>
                <a:lnTo>
                  <a:pt x="f26" y="f25"/>
                </a:lnTo>
                <a:close/>
                <a:moveTo>
                  <a:pt x="f2" y="f23"/>
                </a:moveTo>
                <a:lnTo>
                  <a:pt x="f27" y="f23"/>
                </a:lnTo>
                <a:lnTo>
                  <a:pt x="f27" y="f28"/>
                </a:lnTo>
                <a:lnTo>
                  <a:pt x="f24" y="f28"/>
                </a:lnTo>
                <a:lnTo>
                  <a:pt x="f24" y="f29"/>
                </a:lnTo>
                <a:cubicBezTo>
                  <a:pt x="f30" y="f31"/>
                  <a:pt x="f32" y="f33"/>
                  <a:pt x="f32" y="f34"/>
                </a:cubicBezTo>
                <a:cubicBezTo>
                  <a:pt x="f32" y="f35"/>
                  <a:pt x="f30" y="f36"/>
                  <a:pt x="f24" y="f37"/>
                </a:cubicBezTo>
                <a:lnTo>
                  <a:pt x="f24" y="f4"/>
                </a:lnTo>
                <a:lnTo>
                  <a:pt x="f2" y="f4"/>
                </a:lnTo>
                <a:close/>
                <a:moveTo>
                  <a:pt x="f38" y="f2"/>
                </a:moveTo>
                <a:lnTo>
                  <a:pt x="f39" y="f40"/>
                </a:lnTo>
                <a:lnTo>
                  <a:pt x="f38" y="f40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2" name="Right Triangle 17">
            <a:extLst>
              <a:ext uri="{FF2B5EF4-FFF2-40B4-BE49-F238E27FC236}">
                <a16:creationId xmlns:a16="http://schemas.microsoft.com/office/drawing/2014/main" id="{4C9CBC82-1B90-AA78-61F3-1E35F7443475}"/>
              </a:ext>
            </a:extLst>
          </p:cNvPr>
          <p:cNvSpPr/>
          <p:nvPr/>
        </p:nvSpPr>
        <p:spPr>
          <a:xfrm>
            <a:off x="6372599" y="3433518"/>
            <a:ext cx="358609" cy="426997"/>
          </a:xfrm>
          <a:custGeom>
            <a:avLst/>
            <a:gdLst>
              <a:gd name="f0" fmla="val w"/>
              <a:gd name="f1" fmla="val h"/>
              <a:gd name="f2" fmla="val 0"/>
              <a:gd name="f3" fmla="val 2721114"/>
              <a:gd name="f4" fmla="val 3240000"/>
              <a:gd name="f5" fmla="val 2136698"/>
              <a:gd name="f6" fmla="val 2449196"/>
              <a:gd name="f7" fmla="val 2016940"/>
              <a:gd name="f8" fmla="val 2568954"/>
              <a:gd name="f9" fmla="val 2144156"/>
              <a:gd name="f10" fmla="val 2696170"/>
              <a:gd name="f11" fmla="val 2823386"/>
              <a:gd name="f12" fmla="val 2943144"/>
              <a:gd name="f13" fmla="val 2263914"/>
              <a:gd name="f14" fmla="val 2815928"/>
              <a:gd name="f15" fmla="val 2391130"/>
              <a:gd name="f16" fmla="val 2510888"/>
              <a:gd name="f17" fmla="val 2383672"/>
              <a:gd name="f18" fmla="val 2576412"/>
              <a:gd name="f19" fmla="val 2238970"/>
              <a:gd name="f20" fmla="val 2516419"/>
              <a:gd name="f21" fmla="val 2443665"/>
              <a:gd name="f22" fmla="val 2948675"/>
              <a:gd name="f23" fmla="val 3153370"/>
              <a:gd name="f24" fmla="val 2011409"/>
              <a:gd name="f25" fmla="val 1806714"/>
              <a:gd name="f26" fmla="val 1576134"/>
              <a:gd name="f27" fmla="val 17032"/>
              <a:gd name="f28" fmla="val 2276728"/>
              <a:gd name="f29" fmla="val 17033"/>
              <a:gd name="f30" fmla="val 1576135"/>
              <a:gd name="f31" fmla="val 1321887"/>
              <a:gd name="f32" fmla="val 996125"/>
              <a:gd name="f33" fmla="val 2160187"/>
              <a:gd name="f34" fmla="val 1979345"/>
              <a:gd name="f35" fmla="val 2161001"/>
              <a:gd name="f36" fmla="val 1738579"/>
              <a:gd name="f37" fmla="val 2402384"/>
              <a:gd name="f38" fmla="val 2700000"/>
              <a:gd name="f39" fmla="val 2997617"/>
              <a:gd name="f40" fmla="val 3238999"/>
              <a:gd name="f41" fmla="val 3239814"/>
              <a:gd name="f42" fmla="val 1436085"/>
              <a:gd name="f43" fmla="val 2287664"/>
              <a:gd name="f44" fmla="val 888809"/>
              <a:gd name="f45" fmla="*/ f0 1 2721114"/>
              <a:gd name="f46" fmla="*/ f1 1 3240000"/>
              <a:gd name="f47" fmla="val f2"/>
              <a:gd name="f48" fmla="val f3"/>
              <a:gd name="f49" fmla="val f4"/>
              <a:gd name="f50" fmla="+- f49 0 f47"/>
              <a:gd name="f51" fmla="+- f48 0 f47"/>
              <a:gd name="f52" fmla="*/ f51 1 2721114"/>
              <a:gd name="f53" fmla="*/ f50 1 3240000"/>
              <a:gd name="f54" fmla="*/ f47 1 f52"/>
              <a:gd name="f55" fmla="*/ f48 1 f52"/>
              <a:gd name="f56" fmla="*/ f47 1 f53"/>
              <a:gd name="f57" fmla="*/ f49 1 f53"/>
              <a:gd name="f58" fmla="*/ f54 f45 1"/>
              <a:gd name="f59" fmla="*/ f55 f45 1"/>
              <a:gd name="f60" fmla="*/ f57 f46 1"/>
              <a:gd name="f61" fmla="*/ f56 f4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8" t="f61" r="f59" b="f60"/>
            <a:pathLst>
              <a:path w="2721114" h="3240000">
                <a:moveTo>
                  <a:pt x="f5" y="f6"/>
                </a:moveTo>
                <a:lnTo>
                  <a:pt x="f7" y="f8"/>
                </a:lnTo>
                <a:lnTo>
                  <a:pt x="f9" y="f10"/>
                </a:lnTo>
                <a:lnTo>
                  <a:pt x="f7" y="f11"/>
                </a:lnTo>
                <a:lnTo>
                  <a:pt x="f5" y="f12"/>
                </a:lnTo>
                <a:lnTo>
                  <a:pt x="f13" y="f14"/>
                </a:lnTo>
                <a:lnTo>
                  <a:pt x="f15" y="f12"/>
                </a:lnTo>
                <a:lnTo>
                  <a:pt x="f16" y="f11"/>
                </a:lnTo>
                <a:lnTo>
                  <a:pt x="f17" y="f10"/>
                </a:lnTo>
                <a:lnTo>
                  <a:pt x="f16" y="f8"/>
                </a:lnTo>
                <a:lnTo>
                  <a:pt x="f15" y="f6"/>
                </a:lnTo>
                <a:lnTo>
                  <a:pt x="f13" y="f18"/>
                </a:lnTo>
                <a:close/>
                <a:moveTo>
                  <a:pt x="f13" y="f19"/>
                </a:moveTo>
                <a:cubicBezTo>
                  <a:pt x="f20" y="f19"/>
                  <a:pt x="f3" y="f21"/>
                  <a:pt x="f3" y="f10"/>
                </a:cubicBezTo>
                <a:cubicBezTo>
                  <a:pt x="f3" y="f22"/>
                  <a:pt x="f20" y="f23"/>
                  <a:pt x="f13" y="f23"/>
                </a:cubicBezTo>
                <a:cubicBezTo>
                  <a:pt x="f24" y="f23"/>
                  <a:pt x="f25" y="f22"/>
                  <a:pt x="f25" y="f10"/>
                </a:cubicBezTo>
                <a:cubicBezTo>
                  <a:pt x="f25" y="f21"/>
                  <a:pt x="f24" y="f19"/>
                  <a:pt x="f13" y="f19"/>
                </a:cubicBezTo>
                <a:close/>
                <a:moveTo>
                  <a:pt x="f26" y="f27"/>
                </a:moveTo>
                <a:lnTo>
                  <a:pt x="f28" y="f27"/>
                </a:lnTo>
                <a:lnTo>
                  <a:pt x="f28" y="f29"/>
                </a:lnTo>
                <a:lnTo>
                  <a:pt x="f30" y="f29"/>
                </a:lnTo>
                <a:close/>
                <a:moveTo>
                  <a:pt x="f2" y="f27"/>
                </a:moveTo>
                <a:lnTo>
                  <a:pt x="f31" y="f27"/>
                </a:lnTo>
                <a:lnTo>
                  <a:pt x="f31" y="f32"/>
                </a:lnTo>
                <a:lnTo>
                  <a:pt x="f28" y="f32"/>
                </a:lnTo>
                <a:lnTo>
                  <a:pt x="f28" y="f33"/>
                </a:lnTo>
                <a:cubicBezTo>
                  <a:pt x="f34" y="f35"/>
                  <a:pt x="f36" y="f37"/>
                  <a:pt x="f36" y="f38"/>
                </a:cubicBezTo>
                <a:cubicBezTo>
                  <a:pt x="f36" y="f39"/>
                  <a:pt x="f34" y="f40"/>
                  <a:pt x="f28" y="f41"/>
                </a:cubicBezTo>
                <a:lnTo>
                  <a:pt x="f28" y="f4"/>
                </a:lnTo>
                <a:lnTo>
                  <a:pt x="f2" y="f4"/>
                </a:lnTo>
                <a:close/>
                <a:moveTo>
                  <a:pt x="f42" y="f2"/>
                </a:moveTo>
                <a:lnTo>
                  <a:pt x="f43" y="f44"/>
                </a:lnTo>
                <a:lnTo>
                  <a:pt x="f42" y="f44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3" name="Oval 44">
            <a:extLst>
              <a:ext uri="{FF2B5EF4-FFF2-40B4-BE49-F238E27FC236}">
                <a16:creationId xmlns:a16="http://schemas.microsoft.com/office/drawing/2014/main" id="{AAE9E6D8-824A-DBA3-FB32-C7F054158939}"/>
              </a:ext>
            </a:extLst>
          </p:cNvPr>
          <p:cNvSpPr/>
          <p:nvPr/>
        </p:nvSpPr>
        <p:spPr>
          <a:xfrm>
            <a:off x="7028882" y="3433518"/>
            <a:ext cx="358609" cy="426997"/>
          </a:xfrm>
          <a:custGeom>
            <a:avLst/>
            <a:gdLst>
              <a:gd name="f0" fmla="val w"/>
              <a:gd name="f1" fmla="val h"/>
              <a:gd name="f2" fmla="val 0"/>
              <a:gd name="f3" fmla="val 2721114"/>
              <a:gd name="f4" fmla="val 3240000"/>
              <a:gd name="f5" fmla="val 2519839"/>
              <a:gd name="f6" fmla="val 2469622"/>
              <a:gd name="f7" fmla="val 2201779"/>
              <a:gd name="f8" fmla="val 2787682"/>
              <a:gd name="f9" fmla="val 2003023"/>
              <a:gd name="f10" fmla="val 2588926"/>
              <a:gd name="f11" fmla="val 1901669"/>
              <a:gd name="f12" fmla="val 2690281"/>
              <a:gd name="f13" fmla="val 2203868"/>
              <a:gd name="f14" fmla="val 2992480"/>
              <a:gd name="f15" fmla="val 2305222"/>
              <a:gd name="f16" fmla="val 2891125"/>
              <a:gd name="f17" fmla="val 2303133"/>
              <a:gd name="f18" fmla="val 2889037"/>
              <a:gd name="f19" fmla="val 2621194"/>
              <a:gd name="f20" fmla="val 2570977"/>
              <a:gd name="f21" fmla="val 2263914"/>
              <a:gd name="f22" fmla="val 2238970"/>
              <a:gd name="f23" fmla="val 2516419"/>
              <a:gd name="f24" fmla="val 2443665"/>
              <a:gd name="f25" fmla="val 2696170"/>
              <a:gd name="f26" fmla="val 2948675"/>
              <a:gd name="f27" fmla="val 3153370"/>
              <a:gd name="f28" fmla="val 2011409"/>
              <a:gd name="f29" fmla="val 1806714"/>
              <a:gd name="f30" fmla="val 1576134"/>
              <a:gd name="f31" fmla="val 17032"/>
              <a:gd name="f32" fmla="val 2276728"/>
              <a:gd name="f33" fmla="val 17033"/>
              <a:gd name="f34" fmla="val 1576135"/>
              <a:gd name="f35" fmla="val 1321887"/>
              <a:gd name="f36" fmla="val 996125"/>
              <a:gd name="f37" fmla="val 2160187"/>
              <a:gd name="f38" fmla="val 1979345"/>
              <a:gd name="f39" fmla="val 2161001"/>
              <a:gd name="f40" fmla="val 1738579"/>
              <a:gd name="f41" fmla="val 2402384"/>
              <a:gd name="f42" fmla="val 2700000"/>
              <a:gd name="f43" fmla="val 2997617"/>
              <a:gd name="f44" fmla="val 3238999"/>
              <a:gd name="f45" fmla="val 3239814"/>
              <a:gd name="f46" fmla="val 1436085"/>
              <a:gd name="f47" fmla="val 2287664"/>
              <a:gd name="f48" fmla="val 888809"/>
              <a:gd name="f49" fmla="*/ f0 1 2721114"/>
              <a:gd name="f50" fmla="*/ f1 1 3240000"/>
              <a:gd name="f51" fmla="val f2"/>
              <a:gd name="f52" fmla="val f3"/>
              <a:gd name="f53" fmla="val f4"/>
              <a:gd name="f54" fmla="+- f53 0 f51"/>
              <a:gd name="f55" fmla="+- f52 0 f51"/>
              <a:gd name="f56" fmla="*/ f55 1 2721114"/>
              <a:gd name="f57" fmla="*/ f54 1 3240000"/>
              <a:gd name="f58" fmla="*/ f51 1 f56"/>
              <a:gd name="f59" fmla="*/ f52 1 f56"/>
              <a:gd name="f60" fmla="*/ f51 1 f57"/>
              <a:gd name="f61" fmla="*/ f53 1 f57"/>
              <a:gd name="f62" fmla="*/ f58 f49 1"/>
              <a:gd name="f63" fmla="*/ f59 f49 1"/>
              <a:gd name="f64" fmla="*/ f61 f50 1"/>
              <a:gd name="f65" fmla="*/ f60 f5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62" t="f65" r="f63" b="f64"/>
            <a:pathLst>
              <a:path w="2721114" h="3240000">
                <a:moveTo>
                  <a:pt x="f5" y="f6"/>
                </a:moveTo>
                <a:lnTo>
                  <a:pt x="f7" y="f8"/>
                </a:lnTo>
                <a:lnTo>
                  <a:pt x="f9" y="f10"/>
                </a:lnTo>
                <a:lnTo>
                  <a:pt x="f11" y="f12"/>
                </a:lnTo>
                <a:lnTo>
                  <a:pt x="f13" y="f14"/>
                </a:lnTo>
                <a:lnTo>
                  <a:pt x="f15" y="f16"/>
                </a:lnTo>
                <a:lnTo>
                  <a:pt x="f17" y="f18"/>
                </a:lnTo>
                <a:lnTo>
                  <a:pt x="f19" y="f20"/>
                </a:lnTo>
                <a:close/>
                <a:moveTo>
                  <a:pt x="f21" y="f22"/>
                </a:moveTo>
                <a:cubicBezTo>
                  <a:pt x="f23" y="f22"/>
                  <a:pt x="f3" y="f24"/>
                  <a:pt x="f3" y="f25"/>
                </a:cubicBezTo>
                <a:cubicBezTo>
                  <a:pt x="f3" y="f26"/>
                  <a:pt x="f23" y="f27"/>
                  <a:pt x="f21" y="f27"/>
                </a:cubicBezTo>
                <a:cubicBezTo>
                  <a:pt x="f28" y="f27"/>
                  <a:pt x="f29" y="f26"/>
                  <a:pt x="f29" y="f25"/>
                </a:cubicBezTo>
                <a:cubicBezTo>
                  <a:pt x="f29" y="f24"/>
                  <a:pt x="f28" y="f22"/>
                  <a:pt x="f21" y="f22"/>
                </a:cubicBezTo>
                <a:close/>
                <a:moveTo>
                  <a:pt x="f30" y="f31"/>
                </a:moveTo>
                <a:lnTo>
                  <a:pt x="f32" y="f31"/>
                </a:lnTo>
                <a:lnTo>
                  <a:pt x="f32" y="f33"/>
                </a:lnTo>
                <a:lnTo>
                  <a:pt x="f34" y="f33"/>
                </a:lnTo>
                <a:close/>
                <a:moveTo>
                  <a:pt x="f2" y="f31"/>
                </a:moveTo>
                <a:lnTo>
                  <a:pt x="f35" y="f31"/>
                </a:lnTo>
                <a:lnTo>
                  <a:pt x="f35" y="f36"/>
                </a:lnTo>
                <a:lnTo>
                  <a:pt x="f32" y="f36"/>
                </a:lnTo>
                <a:lnTo>
                  <a:pt x="f32" y="f37"/>
                </a:lnTo>
                <a:cubicBezTo>
                  <a:pt x="f38" y="f39"/>
                  <a:pt x="f40" y="f41"/>
                  <a:pt x="f40" y="f42"/>
                </a:cubicBezTo>
                <a:cubicBezTo>
                  <a:pt x="f40" y="f43"/>
                  <a:pt x="f38" y="f44"/>
                  <a:pt x="f32" y="f45"/>
                </a:cubicBezTo>
                <a:lnTo>
                  <a:pt x="f32" y="f4"/>
                </a:lnTo>
                <a:lnTo>
                  <a:pt x="f2" y="f4"/>
                </a:lnTo>
                <a:close/>
                <a:moveTo>
                  <a:pt x="f46" y="f2"/>
                </a:moveTo>
                <a:lnTo>
                  <a:pt x="f47" y="f48"/>
                </a:lnTo>
                <a:lnTo>
                  <a:pt x="f46" y="f48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24" name="Google Shape;6000;p67">
            <a:extLst>
              <a:ext uri="{FF2B5EF4-FFF2-40B4-BE49-F238E27FC236}">
                <a16:creationId xmlns:a16="http://schemas.microsoft.com/office/drawing/2014/main" id="{356012A9-2939-BA2E-AD72-7C3F8930AAAD}"/>
              </a:ext>
            </a:extLst>
          </p:cNvPr>
          <p:cNvSpPr/>
          <p:nvPr/>
        </p:nvSpPr>
        <p:spPr>
          <a:xfrm>
            <a:off x="1957108" y="1109084"/>
            <a:ext cx="453185" cy="462357"/>
          </a:xfrm>
          <a:custGeom>
            <a:avLst/>
            <a:gdLst>
              <a:gd name="f0" fmla="val w"/>
              <a:gd name="f1" fmla="val h"/>
              <a:gd name="f2" fmla="val 0"/>
              <a:gd name="f3" fmla="val 12446"/>
              <a:gd name="f4" fmla="val 12698"/>
              <a:gd name="f5" fmla="val 6239"/>
              <a:gd name="f6" fmla="val 1"/>
              <a:gd name="f7" fmla="val 5105"/>
              <a:gd name="f8" fmla="val 4191"/>
              <a:gd name="f9" fmla="val 915"/>
              <a:gd name="f10" fmla="val 4159"/>
              <a:gd name="f11" fmla="val 2112"/>
              <a:gd name="f12" fmla="val 3088"/>
              <a:gd name="f13" fmla="val 4852"/>
              <a:gd name="f14" fmla="val 3939"/>
              <a:gd name="f15" fmla="val 5798"/>
              <a:gd name="f16" fmla="val 4097"/>
              <a:gd name="f17" fmla="val 5294"/>
              <a:gd name="f18" fmla="val 5483"/>
              <a:gd name="f19" fmla="val 6333"/>
              <a:gd name="f20" fmla="val 7310"/>
              <a:gd name="f21" fmla="val 7657"/>
              <a:gd name="f22" fmla="val 4222"/>
              <a:gd name="f23" fmla="val 7972"/>
              <a:gd name="f24" fmla="val 4380"/>
              <a:gd name="f25" fmla="val 8255"/>
              <a:gd name="f26" fmla="val 3403"/>
              <a:gd name="f27" fmla="val 9043"/>
              <a:gd name="f28" fmla="val 3057"/>
              <a:gd name="f29" fmla="val 8728"/>
              <a:gd name="f30" fmla="val 2584"/>
              <a:gd name="f31" fmla="val 8570"/>
              <a:gd name="f32" fmla="val 946"/>
              <a:gd name="f33" fmla="val 8602"/>
              <a:gd name="f34" fmla="val 9515"/>
              <a:gd name="f35" fmla="val 10650"/>
              <a:gd name="f36" fmla="val 11784"/>
              <a:gd name="f37" fmla="val 12697"/>
              <a:gd name="f38" fmla="val 3246"/>
              <a:gd name="f39" fmla="val 4128"/>
              <a:gd name="f40" fmla="val 11752"/>
              <a:gd name="f41" fmla="val 10303"/>
              <a:gd name="f42" fmla="val 4096"/>
              <a:gd name="f43" fmla="val 9988"/>
              <a:gd name="f44" fmla="val 9704"/>
              <a:gd name="f45" fmla="val 4947"/>
              <a:gd name="f46" fmla="val 8917"/>
              <a:gd name="f47" fmla="val 9232"/>
              <a:gd name="f48" fmla="val 5766"/>
              <a:gd name="f49" fmla="val 9389"/>
              <a:gd name="f50" fmla="val 6743"/>
              <a:gd name="f51" fmla="val 7184"/>
              <a:gd name="f52" fmla="val 9200"/>
              <a:gd name="f53" fmla="val 7530"/>
              <a:gd name="f54" fmla="val 8507"/>
              <a:gd name="f55" fmla="val 8350"/>
              <a:gd name="f56" fmla="val 8287"/>
              <a:gd name="f57" fmla="val 10366"/>
              <a:gd name="f58" fmla="val 11500"/>
              <a:gd name="f59" fmla="val 12414"/>
              <a:gd name="f60" fmla="val 12445"/>
              <a:gd name="f61" fmla="val 11563"/>
              <a:gd name="f62" fmla="val 9862"/>
              <a:gd name="f63" fmla="val 9421"/>
              <a:gd name="f64" fmla="val 8759"/>
              <a:gd name="f65" fmla="val 9074"/>
              <a:gd name="f66" fmla="val 8097"/>
              <a:gd name="f67" fmla="val 8318"/>
              <a:gd name="f68" fmla="val 7625"/>
              <a:gd name="f69" fmla="val 5451"/>
              <a:gd name="f70" fmla="val 6680"/>
              <a:gd name="f71" fmla="val 3908"/>
              <a:gd name="f72" fmla="val 7404"/>
              <a:gd name="f73" fmla="val 64"/>
              <a:gd name="f74" fmla="*/ f0 1 12446"/>
              <a:gd name="f75" fmla="*/ f1 1 12698"/>
              <a:gd name="f76" fmla="val f2"/>
              <a:gd name="f77" fmla="val f3"/>
              <a:gd name="f78" fmla="val f4"/>
              <a:gd name="f79" fmla="+- f78 0 f76"/>
              <a:gd name="f80" fmla="+- f77 0 f76"/>
              <a:gd name="f81" fmla="*/ f80 1 12446"/>
              <a:gd name="f82" fmla="*/ f79 1 12698"/>
              <a:gd name="f83" fmla="*/ f76 1 f81"/>
              <a:gd name="f84" fmla="*/ f77 1 f81"/>
              <a:gd name="f85" fmla="*/ f76 1 f82"/>
              <a:gd name="f86" fmla="*/ f78 1 f82"/>
              <a:gd name="f87" fmla="*/ f83 f74 1"/>
              <a:gd name="f88" fmla="*/ f84 f74 1"/>
              <a:gd name="f89" fmla="*/ f86 f75 1"/>
              <a:gd name="f90" fmla="*/ f85 f7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87" t="f90" r="f88" b="f89"/>
            <a:pathLst>
              <a:path w="12446" h="12698">
                <a:moveTo>
                  <a:pt x="f5" y="f6"/>
                </a:moveTo>
                <a:cubicBezTo>
                  <a:pt x="f7" y="f6"/>
                  <a:pt x="f8" y="f9"/>
                  <a:pt x="f10" y="f11"/>
                </a:cubicBezTo>
                <a:cubicBezTo>
                  <a:pt x="f10" y="f12"/>
                  <a:pt x="f13" y="f14"/>
                  <a:pt x="f15" y="f16"/>
                </a:cubicBezTo>
                <a:lnTo>
                  <a:pt x="f15" y="f17"/>
                </a:lnTo>
                <a:cubicBezTo>
                  <a:pt x="f13" y="f18"/>
                  <a:pt x="f10" y="f19"/>
                  <a:pt x="f10" y="f20"/>
                </a:cubicBezTo>
                <a:cubicBezTo>
                  <a:pt x="f10" y="f21"/>
                  <a:pt x="f22" y="f23"/>
                  <a:pt x="f24" y="f25"/>
                </a:cubicBezTo>
                <a:lnTo>
                  <a:pt x="f26" y="f27"/>
                </a:lnTo>
                <a:cubicBezTo>
                  <a:pt x="f28" y="f29"/>
                  <a:pt x="f30" y="f31"/>
                  <a:pt x="f11" y="f31"/>
                </a:cubicBezTo>
                <a:cubicBezTo>
                  <a:pt x="f32" y="f33"/>
                  <a:pt x="f6" y="f34"/>
                  <a:pt x="f6" y="f35"/>
                </a:cubicBezTo>
                <a:cubicBezTo>
                  <a:pt x="f6" y="f36"/>
                  <a:pt x="f32" y="f37"/>
                  <a:pt x="f11" y="f37"/>
                </a:cubicBezTo>
                <a:cubicBezTo>
                  <a:pt x="f38" y="f37"/>
                  <a:pt x="f39" y="f40"/>
                  <a:pt x="f8" y="f35"/>
                </a:cubicBezTo>
                <a:cubicBezTo>
                  <a:pt x="f8" y="f41"/>
                  <a:pt x="f42" y="f43"/>
                  <a:pt x="f14" y="f44"/>
                </a:cubicBezTo>
                <a:lnTo>
                  <a:pt x="f45" y="f46"/>
                </a:lnTo>
                <a:cubicBezTo>
                  <a:pt x="f17" y="f47"/>
                  <a:pt x="f48" y="f49"/>
                  <a:pt x="f5" y="f49"/>
                </a:cubicBezTo>
                <a:cubicBezTo>
                  <a:pt x="f50" y="f49"/>
                  <a:pt x="f51" y="f52"/>
                  <a:pt x="f53" y="f46"/>
                </a:cubicBezTo>
                <a:lnTo>
                  <a:pt x="f54" y="f44"/>
                </a:lnTo>
                <a:cubicBezTo>
                  <a:pt x="f55" y="f43"/>
                  <a:pt x="f56" y="f41"/>
                  <a:pt x="f56" y="f35"/>
                </a:cubicBezTo>
                <a:cubicBezTo>
                  <a:pt x="f56" y="f36"/>
                  <a:pt x="f47" y="f37"/>
                  <a:pt x="f57" y="f37"/>
                </a:cubicBezTo>
                <a:cubicBezTo>
                  <a:pt x="f58" y="f37"/>
                  <a:pt x="f59" y="f40"/>
                  <a:pt x="f60" y="f35"/>
                </a:cubicBezTo>
                <a:cubicBezTo>
                  <a:pt x="f60" y="f34"/>
                  <a:pt x="f61" y="f33"/>
                  <a:pt x="f57" y="f31"/>
                </a:cubicBezTo>
                <a:cubicBezTo>
                  <a:pt x="f62" y="f31"/>
                  <a:pt x="f63" y="f64"/>
                  <a:pt x="f65" y="f27"/>
                </a:cubicBezTo>
                <a:lnTo>
                  <a:pt x="f66" y="f25"/>
                </a:lnTo>
                <a:cubicBezTo>
                  <a:pt x="f25" y="f23"/>
                  <a:pt x="f67" y="f21"/>
                  <a:pt x="f67" y="f20"/>
                </a:cubicBezTo>
                <a:cubicBezTo>
                  <a:pt x="f67" y="f19"/>
                  <a:pt x="f68" y="f69"/>
                  <a:pt x="f70" y="f17"/>
                </a:cubicBezTo>
                <a:lnTo>
                  <a:pt x="f70" y="f16"/>
                </a:lnTo>
                <a:cubicBezTo>
                  <a:pt x="f68" y="f71"/>
                  <a:pt x="f67" y="f12"/>
                  <a:pt x="f67" y="f11"/>
                </a:cubicBezTo>
                <a:cubicBezTo>
                  <a:pt x="f67" y="f32"/>
                  <a:pt x="f72" y="f73"/>
                  <a:pt x="f5" y="f6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algn="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1050">
              <a:solidFill>
                <a:schemeClr val="bg1"/>
              </a:solidFill>
              <a:cs typeface="B Nazanin" panose="00000700000000000000" pitchFamily="2" charset="-78"/>
            </a:endParaRPr>
          </a:p>
        </p:txBody>
      </p:sp>
      <p:grpSp>
        <p:nvGrpSpPr>
          <p:cNvPr id="25" name="Google Shape;6029;p67">
            <a:extLst>
              <a:ext uri="{FF2B5EF4-FFF2-40B4-BE49-F238E27FC236}">
                <a16:creationId xmlns:a16="http://schemas.microsoft.com/office/drawing/2014/main" id="{EB7830EF-822E-4248-80D2-7597F4D2DDF2}"/>
              </a:ext>
            </a:extLst>
          </p:cNvPr>
          <p:cNvGrpSpPr/>
          <p:nvPr/>
        </p:nvGrpSpPr>
        <p:grpSpPr>
          <a:xfrm>
            <a:off x="5719570" y="4064929"/>
            <a:ext cx="303114" cy="420175"/>
            <a:chOff x="7025856" y="4064928"/>
            <a:chExt cx="303114" cy="420175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26" name="Google Shape;6030;p67">
              <a:extLst>
                <a:ext uri="{FF2B5EF4-FFF2-40B4-BE49-F238E27FC236}">
                  <a16:creationId xmlns:a16="http://schemas.microsoft.com/office/drawing/2014/main" id="{B0C98D5D-B9B5-AB86-C8D9-433FAC9F86FE}"/>
                </a:ext>
              </a:extLst>
            </p:cNvPr>
            <p:cNvSpPr/>
            <p:nvPr/>
          </p:nvSpPr>
          <p:spPr>
            <a:xfrm>
              <a:off x="7190997" y="4065989"/>
              <a:ext cx="137973" cy="16410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59"/>
                <a:gd name="f4" fmla="val 4947"/>
                <a:gd name="f5" fmla="val 2552"/>
                <a:gd name="f6" fmla="val 473"/>
                <a:gd name="f7" fmla="val 2710"/>
                <a:gd name="f8" fmla="val 851"/>
                <a:gd name="f9" fmla="val 3182"/>
                <a:gd name="f10" fmla="val 3750"/>
                <a:gd name="f11" fmla="val 3687"/>
                <a:gd name="f12" fmla="val 1639"/>
                <a:gd name="f13" fmla="val 2489"/>
                <a:gd name="f14" fmla="val 441"/>
                <a:gd name="f15" fmla="*/ f0 1 4159"/>
                <a:gd name="f16" fmla="*/ f1 1 4947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4159"/>
                <a:gd name="f23" fmla="*/ f20 1 4947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4159" h="4947">
                  <a:moveTo>
                    <a:pt x="f2" y="f2"/>
                  </a:moveTo>
                  <a:lnTo>
                    <a:pt x="f2" y="f5"/>
                  </a:lnTo>
                  <a:cubicBezTo>
                    <a:pt x="f6" y="f7"/>
                    <a:pt x="f8" y="f9"/>
                    <a:pt x="f8" y="f10"/>
                  </a:cubicBezTo>
                  <a:lnTo>
                    <a:pt x="f8" y="f4"/>
                  </a:lnTo>
                  <a:lnTo>
                    <a:pt x="f3" y="f4"/>
                  </a:lnTo>
                  <a:lnTo>
                    <a:pt x="f3" y="f11"/>
                  </a:lnTo>
                  <a:cubicBezTo>
                    <a:pt x="f3" y="f12"/>
                    <a:pt x="f13" y="f2"/>
                    <a:pt x="f1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7" name="Google Shape;6031;p67">
              <a:extLst>
                <a:ext uri="{FF2B5EF4-FFF2-40B4-BE49-F238E27FC236}">
                  <a16:creationId xmlns:a16="http://schemas.microsoft.com/office/drawing/2014/main" id="{C519F471-7C1E-508B-943F-49BC673D7CC5}"/>
                </a:ext>
              </a:extLst>
            </p:cNvPr>
            <p:cNvSpPr/>
            <p:nvPr/>
          </p:nvSpPr>
          <p:spPr>
            <a:xfrm>
              <a:off x="7163793" y="4172580"/>
              <a:ext cx="29297" cy="836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83"/>
                <a:gd name="f4" fmla="val 2522"/>
                <a:gd name="f5" fmla="val 474"/>
                <a:gd name="f6" fmla="val 1"/>
                <a:gd name="f7" fmla="val 253"/>
                <a:gd name="f8" fmla="val 95"/>
                <a:gd name="f9" fmla="val 222"/>
                <a:gd name="f10" fmla="val 442"/>
                <a:gd name="f11" fmla="val 2112"/>
                <a:gd name="f12" fmla="val 2332"/>
                <a:gd name="f13" fmla="val 190"/>
                <a:gd name="f14" fmla="val 2521"/>
                <a:gd name="f15" fmla="val 663"/>
                <a:gd name="f16" fmla="val 820"/>
                <a:gd name="f17" fmla="val 64"/>
                <a:gd name="f18" fmla="*/ f0 1 883"/>
                <a:gd name="f19" fmla="*/ f1 1 2522"/>
                <a:gd name="f20" fmla="val f2"/>
                <a:gd name="f21" fmla="val f3"/>
                <a:gd name="f22" fmla="val f4"/>
                <a:gd name="f23" fmla="+- f22 0 f20"/>
                <a:gd name="f24" fmla="+- f21 0 f20"/>
                <a:gd name="f25" fmla="*/ f24 1 883"/>
                <a:gd name="f26" fmla="*/ f23 1 2522"/>
                <a:gd name="f27" fmla="*/ f20 1 f25"/>
                <a:gd name="f28" fmla="*/ f21 1 f25"/>
                <a:gd name="f29" fmla="*/ f20 1 f26"/>
                <a:gd name="f30" fmla="*/ f22 1 f26"/>
                <a:gd name="f31" fmla="*/ f27 f18 1"/>
                <a:gd name="f32" fmla="*/ f28 f18 1"/>
                <a:gd name="f33" fmla="*/ f30 f19 1"/>
                <a:gd name="f34" fmla="*/ f29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883" h="2522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6" y="f12"/>
                    <a:pt x="f13" y="f14"/>
                    <a:pt x="f10" y="f14"/>
                  </a:cubicBezTo>
                  <a:cubicBezTo>
                    <a:pt x="f15" y="f14"/>
                    <a:pt x="f16" y="f12"/>
                    <a:pt x="f3" y="f11"/>
                  </a:cubicBezTo>
                  <a:lnTo>
                    <a:pt x="f3" y="f10"/>
                  </a:lnTo>
                  <a:cubicBezTo>
                    <a:pt x="f3" y="f9"/>
                    <a:pt x="f15" y="f17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8" name="Google Shape;6032;p67">
              <a:extLst>
                <a:ext uri="{FF2B5EF4-FFF2-40B4-BE49-F238E27FC236}">
                  <a16:creationId xmlns:a16="http://schemas.microsoft.com/office/drawing/2014/main" id="{67839475-547A-52B3-BE29-947CD16FEA6D}"/>
                </a:ext>
              </a:extLst>
            </p:cNvPr>
            <p:cNvSpPr/>
            <p:nvPr/>
          </p:nvSpPr>
          <p:spPr>
            <a:xfrm>
              <a:off x="7026889" y="4064928"/>
              <a:ext cx="136940" cy="1630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28"/>
                <a:gd name="f4" fmla="val 4916"/>
                <a:gd name="f5" fmla="val 3687"/>
                <a:gd name="f6" fmla="val 1"/>
                <a:gd name="f7" fmla="val 1671"/>
                <a:gd name="f8" fmla="val 1639"/>
                <a:gd name="f9" fmla="val 3309"/>
                <a:gd name="f10" fmla="val 3151"/>
                <a:gd name="f11" fmla="val 3655"/>
                <a:gd name="f12" fmla="val 2710"/>
                <a:gd name="f13" fmla="val 2521"/>
                <a:gd name="f14" fmla="*/ f0 1 4128"/>
                <a:gd name="f15" fmla="*/ f1 1 4916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4128"/>
                <a:gd name="f22" fmla="*/ f19 1 4916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4128" h="4916">
                  <a:moveTo>
                    <a:pt x="f5" y="f6"/>
                  </a:moveTo>
                  <a:cubicBezTo>
                    <a:pt x="f7" y="f6"/>
                    <a:pt x="f6" y="f8"/>
                    <a:pt x="f6" y="f5"/>
                  </a:cubicBezTo>
                  <a:lnTo>
                    <a:pt x="f6" y="f4"/>
                  </a:lnTo>
                  <a:lnTo>
                    <a:pt x="f9" y="f4"/>
                  </a:lnTo>
                  <a:lnTo>
                    <a:pt x="f9" y="f5"/>
                  </a:lnTo>
                  <a:cubicBezTo>
                    <a:pt x="f9" y="f10"/>
                    <a:pt x="f11" y="f12"/>
                    <a:pt x="f3" y="f13"/>
                  </a:cubicBezTo>
                  <a:lnTo>
                    <a:pt x="f3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9" name="Google Shape;6033;p67">
              <a:extLst>
                <a:ext uri="{FF2B5EF4-FFF2-40B4-BE49-F238E27FC236}">
                  <a16:creationId xmlns:a16="http://schemas.microsoft.com/office/drawing/2014/main" id="{2A5E7A4A-4E8F-6F78-4FF3-A05A734EB80A}"/>
                </a:ext>
              </a:extLst>
            </p:cNvPr>
            <p:cNvSpPr/>
            <p:nvPr/>
          </p:nvSpPr>
          <p:spPr>
            <a:xfrm>
              <a:off x="7025856" y="4258296"/>
              <a:ext cx="303114" cy="22680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137"/>
                <a:gd name="f4" fmla="val 6837"/>
                <a:gd name="f5" fmla="val 3151"/>
                <a:gd name="f6" fmla="val 5199"/>
                <a:gd name="f7" fmla="val 1639"/>
                <a:gd name="f8" fmla="val 3686"/>
                <a:gd name="f9" fmla="val 5356"/>
                <a:gd name="f10" fmla="val 7467"/>
                <a:gd name="f11" fmla="val 5734"/>
                <a:gd name="f12" fmla="val 5577"/>
                <a:gd name="f13" fmla="val 473"/>
                <a:gd name="f14" fmla="val 5104"/>
                <a:gd name="f15" fmla="val 819"/>
                <a:gd name="f16" fmla="val 4568"/>
                <a:gd name="f17" fmla="val 4001"/>
                <a:gd name="f18" fmla="val 3560"/>
                <a:gd name="f19" fmla="val 3371"/>
                <a:gd name="f20" fmla="*/ f0 1 9137"/>
                <a:gd name="f21" fmla="*/ f1 1 6837"/>
                <a:gd name="f22" fmla="val f2"/>
                <a:gd name="f23" fmla="val f3"/>
                <a:gd name="f24" fmla="val f4"/>
                <a:gd name="f25" fmla="+- f24 0 f22"/>
                <a:gd name="f26" fmla="+- f23 0 f22"/>
                <a:gd name="f27" fmla="*/ f26 1 9137"/>
                <a:gd name="f28" fmla="*/ f25 1 6837"/>
                <a:gd name="f29" fmla="*/ f22 1 f27"/>
                <a:gd name="f30" fmla="*/ f23 1 f27"/>
                <a:gd name="f31" fmla="*/ f22 1 f28"/>
                <a:gd name="f32" fmla="*/ f24 1 f28"/>
                <a:gd name="f33" fmla="*/ f29 f20 1"/>
                <a:gd name="f34" fmla="*/ f30 f20 1"/>
                <a:gd name="f35" fmla="*/ f32 f21 1"/>
                <a:gd name="f36" fmla="*/ f31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3" t="f36" r="f34" b="f35"/>
              <a:pathLst>
                <a:path w="9137" h="6837">
                  <a:moveTo>
                    <a:pt x="f2" y="f2"/>
                  </a:moveTo>
                  <a:lnTo>
                    <a:pt x="f2" y="f5"/>
                  </a:lnTo>
                  <a:cubicBezTo>
                    <a:pt x="f2" y="f6"/>
                    <a:pt x="f7" y="f4"/>
                    <a:pt x="f8" y="f4"/>
                  </a:cubicBezTo>
                  <a:lnTo>
                    <a:pt x="f9" y="f4"/>
                  </a:lnTo>
                  <a:cubicBezTo>
                    <a:pt x="f10" y="f4"/>
                    <a:pt x="f3" y="f6"/>
                    <a:pt x="f3" y="f5"/>
                  </a:cubicBezTo>
                  <a:lnTo>
                    <a:pt x="f3" y="f2"/>
                  </a:lnTo>
                  <a:lnTo>
                    <a:pt x="f11" y="f2"/>
                  </a:lnTo>
                  <a:cubicBezTo>
                    <a:pt x="f12" y="f13"/>
                    <a:pt x="f14" y="f15"/>
                    <a:pt x="f16" y="f15"/>
                  </a:cubicBezTo>
                  <a:cubicBezTo>
                    <a:pt x="f17" y="f15"/>
                    <a:pt x="f18" y="f13"/>
                    <a:pt x="f19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30" name="Google Shape;6066;p67">
            <a:extLst>
              <a:ext uri="{FF2B5EF4-FFF2-40B4-BE49-F238E27FC236}">
                <a16:creationId xmlns:a16="http://schemas.microsoft.com/office/drawing/2014/main" id="{882266A2-2D5C-EEBE-74A2-659212663645}"/>
              </a:ext>
            </a:extLst>
          </p:cNvPr>
          <p:cNvGrpSpPr/>
          <p:nvPr/>
        </p:nvGrpSpPr>
        <p:grpSpPr>
          <a:xfrm>
            <a:off x="1929062" y="1800674"/>
            <a:ext cx="483150" cy="480763"/>
            <a:chOff x="3235348" y="1800673"/>
            <a:chExt cx="483150" cy="480763"/>
          </a:xfrm>
          <a:solidFill>
            <a:schemeClr val="bg1"/>
          </a:solidFill>
        </p:grpSpPr>
        <p:sp>
          <p:nvSpPr>
            <p:cNvPr id="31" name="Google Shape;6067;p67">
              <a:extLst>
                <a:ext uri="{FF2B5EF4-FFF2-40B4-BE49-F238E27FC236}">
                  <a16:creationId xmlns:a16="http://schemas.microsoft.com/office/drawing/2014/main" id="{64264571-B5C8-9038-2AF2-5AD010B3C23F}"/>
                </a:ext>
              </a:extLst>
            </p:cNvPr>
            <p:cNvSpPr/>
            <p:nvPr/>
          </p:nvSpPr>
          <p:spPr>
            <a:xfrm>
              <a:off x="3235348" y="1800673"/>
              <a:ext cx="386288" cy="3850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177"/>
                <a:gd name="f4" fmla="val 10145"/>
                <a:gd name="f5" fmla="val 5104"/>
                <a:gd name="f6" fmla="val 3813"/>
                <a:gd name="f7" fmla="val 5797"/>
                <a:gd name="f8" fmla="val 6364"/>
                <a:gd name="f9" fmla="val 4348"/>
                <a:gd name="f10" fmla="val 5073"/>
                <a:gd name="f11" fmla="val 5766"/>
                <a:gd name="f12" fmla="val 6333"/>
                <a:gd name="f13" fmla="val 4379"/>
                <a:gd name="f14" fmla="val 3844"/>
                <a:gd name="f15" fmla="val 4411"/>
                <a:gd name="f16" fmla="val 2300"/>
                <a:gd name="f17" fmla="val 2269"/>
                <a:gd name="f18" fmla="val 63"/>
                <a:gd name="f19" fmla="val 7908"/>
                <a:gd name="f20" fmla="val 7877"/>
                <a:gd name="f21" fmla="val 10176"/>
                <a:gd name="f22" fmla="*/ f0 1 10177"/>
                <a:gd name="f23" fmla="*/ f1 1 10145"/>
                <a:gd name="f24" fmla="val f2"/>
                <a:gd name="f25" fmla="val f3"/>
                <a:gd name="f26" fmla="val f4"/>
                <a:gd name="f27" fmla="+- f26 0 f24"/>
                <a:gd name="f28" fmla="+- f25 0 f24"/>
                <a:gd name="f29" fmla="*/ f28 1 10177"/>
                <a:gd name="f30" fmla="*/ f27 1 10145"/>
                <a:gd name="f31" fmla="*/ f24 1 f29"/>
                <a:gd name="f32" fmla="*/ f25 1 f29"/>
                <a:gd name="f33" fmla="*/ f24 1 f30"/>
                <a:gd name="f34" fmla="*/ f26 1 f30"/>
                <a:gd name="f35" fmla="*/ f31 f22 1"/>
                <a:gd name="f36" fmla="*/ f32 f22 1"/>
                <a:gd name="f37" fmla="*/ f34 f23 1"/>
                <a:gd name="f38" fmla="*/ f33 f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5" t="f38" r="f36" b="f37"/>
              <a:pathLst>
                <a:path w="10177" h="10145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4" y="f15"/>
                    <a:pt x="f15" y="f6"/>
                    <a:pt x="f5" y="f6"/>
                  </a:cubicBezTo>
                  <a:close/>
                  <a:moveTo>
                    <a:pt x="f5" y="f2"/>
                  </a:moveTo>
                  <a:cubicBezTo>
                    <a:pt x="f16" y="f2"/>
                    <a:pt x="f2" y="f17"/>
                    <a:pt x="f2" y="f10"/>
                  </a:cubicBezTo>
                  <a:cubicBezTo>
                    <a:pt x="f18" y="f19"/>
                    <a:pt x="f16" y="f4"/>
                    <a:pt x="f5" y="f4"/>
                  </a:cubicBezTo>
                  <a:cubicBezTo>
                    <a:pt x="f20" y="f4"/>
                    <a:pt x="f21" y="f20"/>
                    <a:pt x="f21" y="f10"/>
                  </a:cubicBezTo>
                  <a:cubicBezTo>
                    <a:pt x="f21" y="f17"/>
                    <a:pt x="f2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2" name="Google Shape;6068;p67">
              <a:extLst>
                <a:ext uri="{FF2B5EF4-FFF2-40B4-BE49-F238E27FC236}">
                  <a16:creationId xmlns:a16="http://schemas.microsoft.com/office/drawing/2014/main" id="{8F08C7E6-A63A-50F2-D985-BE4095E79813}"/>
                </a:ext>
              </a:extLst>
            </p:cNvPr>
            <p:cNvSpPr/>
            <p:nvPr/>
          </p:nvSpPr>
          <p:spPr>
            <a:xfrm>
              <a:off x="3299914" y="1994214"/>
              <a:ext cx="418584" cy="28722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028"/>
                <a:gd name="f4" fmla="val 7567"/>
                <a:gd name="f5" fmla="val 9774"/>
                <a:gd name="f6" fmla="val 9040"/>
                <a:gd name="f7" fmla="val 8444"/>
                <a:gd name="f8" fmla="val 548"/>
                <a:gd name="f9" fmla="val 1265"/>
                <a:gd name="f10" fmla="val 1801"/>
                <a:gd name="f11" fmla="val 8790"/>
                <a:gd name="f12" fmla="val 2305"/>
                <a:gd name="f13" fmla="val 9295"/>
                <a:gd name="f14" fmla="val 2463"/>
                <a:gd name="f15" fmla="val 2967"/>
                <a:gd name="f16" fmla="val 4416"/>
                <a:gd name="f17" fmla="val 8192"/>
                <a:gd name="f18" fmla="val 5645"/>
                <a:gd name="f19" fmla="val 6774"/>
                <a:gd name="f20" fmla="val 5834"/>
                <a:gd name="f21" fmla="val 4825"/>
                <a:gd name="f22" fmla="val 5829"/>
                <a:gd name="f23" fmla="val 5487"/>
                <a:gd name="f24" fmla="val 4663"/>
                <a:gd name="f25" fmla="val 5865"/>
                <a:gd name="f26" fmla="val 3403"/>
                <a:gd name="f27" fmla="val 2143"/>
                <a:gd name="f28" fmla="val 977"/>
                <a:gd name="f29" fmla="val 1"/>
                <a:gd name="f30" fmla="val 6306"/>
                <a:gd name="f31" fmla="val 7031"/>
                <a:gd name="f32" fmla="val 568"/>
                <a:gd name="f33" fmla="val 7566"/>
                <a:gd name="f34" fmla="val 1261"/>
                <a:gd name="f35" fmla="val 5388"/>
                <a:gd name="f36" fmla="val 5955"/>
                <a:gd name="f37" fmla="val 6459"/>
                <a:gd name="f38" fmla="val 7220"/>
                <a:gd name="f39" fmla="val 6617"/>
                <a:gd name="f40" fmla="val 6716"/>
                <a:gd name="f41" fmla="val 8601"/>
                <a:gd name="f42" fmla="val 6495"/>
                <a:gd name="f43" fmla="val 10082"/>
                <a:gd name="f44" fmla="val 4920"/>
                <a:gd name="f45" fmla="val 10114"/>
                <a:gd name="f46" fmla="val 2904"/>
                <a:gd name="f47" fmla="val 2400"/>
                <a:gd name="f48" fmla="val 10649"/>
                <a:gd name="f49" fmla="val 2211"/>
                <a:gd name="f50" fmla="val 11027"/>
                <a:gd name="f51" fmla="val 1706"/>
                <a:gd name="f52" fmla="val 10996"/>
                <a:gd name="f53" fmla="val 1108"/>
                <a:gd name="f54" fmla="val 10964"/>
                <a:gd name="f55" fmla="val 572"/>
                <a:gd name="f56" fmla="val 10492"/>
                <a:gd name="f57" fmla="val 100"/>
                <a:gd name="f58" fmla="val 9893"/>
                <a:gd name="f59" fmla="val 5"/>
                <a:gd name="f60" fmla="val 9853"/>
                <a:gd name="f61" fmla="val 2"/>
                <a:gd name="f62" fmla="val 9813"/>
                <a:gd name="f63" fmla="*/ f0 1 11028"/>
                <a:gd name="f64" fmla="*/ f1 1 7567"/>
                <a:gd name="f65" fmla="val f2"/>
                <a:gd name="f66" fmla="val f3"/>
                <a:gd name="f67" fmla="val f4"/>
                <a:gd name="f68" fmla="+- f67 0 f65"/>
                <a:gd name="f69" fmla="+- f66 0 f65"/>
                <a:gd name="f70" fmla="*/ f69 1 11028"/>
                <a:gd name="f71" fmla="*/ f68 1 7567"/>
                <a:gd name="f72" fmla="*/ f65 1 f70"/>
                <a:gd name="f73" fmla="*/ f66 1 f70"/>
                <a:gd name="f74" fmla="*/ f65 1 f71"/>
                <a:gd name="f75" fmla="*/ f67 1 f71"/>
                <a:gd name="f76" fmla="*/ f72 f63 1"/>
                <a:gd name="f77" fmla="*/ f73 f63 1"/>
                <a:gd name="f78" fmla="*/ f75 f64 1"/>
                <a:gd name="f79" fmla="*/ f74 f6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6" t="f79" r="f77" b="f78"/>
              <a:pathLst>
                <a:path w="11028" h="7567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13" y="f14"/>
                  </a:cubicBezTo>
                  <a:lnTo>
                    <a:pt x="f13" y="f15"/>
                  </a:lnTo>
                  <a:cubicBezTo>
                    <a:pt x="f13" y="f16"/>
                    <a:pt x="f17" y="f18"/>
                    <a:pt x="f19" y="f20"/>
                  </a:cubicBezTo>
                  <a:lnTo>
                    <a:pt x="f19" y="f21"/>
                  </a:lnTo>
                  <a:cubicBezTo>
                    <a:pt x="f22" y="f23"/>
                    <a:pt x="f24" y="f25"/>
                    <a:pt x="f26" y="f25"/>
                  </a:cubicBezTo>
                  <a:cubicBezTo>
                    <a:pt x="f27" y="f25"/>
                    <a:pt x="f28" y="f23"/>
                    <a:pt x="f29" y="f21"/>
                  </a:cubicBezTo>
                  <a:lnTo>
                    <a:pt x="f29" y="f30"/>
                  </a:lnTo>
                  <a:cubicBezTo>
                    <a:pt x="f29" y="f31"/>
                    <a:pt x="f32" y="f33"/>
                    <a:pt x="f34" y="f33"/>
                  </a:cubicBezTo>
                  <a:lnTo>
                    <a:pt x="f35" y="f33"/>
                  </a:lnTo>
                  <a:cubicBezTo>
                    <a:pt x="f36" y="f33"/>
                    <a:pt x="f37" y="f38"/>
                    <a:pt x="f39" y="f40"/>
                  </a:cubicBezTo>
                  <a:cubicBezTo>
                    <a:pt x="f41" y="f42"/>
                    <a:pt x="f43" y="f44"/>
                    <a:pt x="f45" y="f46"/>
                  </a:cubicBezTo>
                  <a:lnTo>
                    <a:pt x="f45" y="f47"/>
                  </a:lnTo>
                  <a:cubicBezTo>
                    <a:pt x="f48" y="f49"/>
                    <a:pt x="f50" y="f51"/>
                    <a:pt x="f52" y="f53"/>
                  </a:cubicBezTo>
                  <a:cubicBezTo>
                    <a:pt x="f54" y="f55"/>
                    <a:pt x="f56" y="f57"/>
                    <a:pt x="f58" y="f59"/>
                  </a:cubicBezTo>
                  <a:cubicBezTo>
                    <a:pt x="f60" y="f61"/>
                    <a:pt x="f62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33" name="Google Shape;5976;p67">
            <a:extLst>
              <a:ext uri="{FF2B5EF4-FFF2-40B4-BE49-F238E27FC236}">
                <a16:creationId xmlns:a16="http://schemas.microsoft.com/office/drawing/2014/main" id="{67D9E118-4C67-4D24-9B85-58BF1A3E9ADB}"/>
              </a:ext>
            </a:extLst>
          </p:cNvPr>
          <p:cNvGrpSpPr/>
          <p:nvPr/>
        </p:nvGrpSpPr>
        <p:grpSpPr>
          <a:xfrm>
            <a:off x="1993628" y="4214195"/>
            <a:ext cx="371547" cy="331551"/>
            <a:chOff x="3299914" y="4214195"/>
            <a:chExt cx="371547" cy="331551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34" name="Google Shape;5977;p67">
              <a:extLst>
                <a:ext uri="{FF2B5EF4-FFF2-40B4-BE49-F238E27FC236}">
                  <a16:creationId xmlns:a16="http://schemas.microsoft.com/office/drawing/2014/main" id="{B03D4E62-C78F-700B-5F41-EB3FE93974A6}"/>
                </a:ext>
              </a:extLst>
            </p:cNvPr>
            <p:cNvSpPr/>
            <p:nvPr/>
          </p:nvSpPr>
          <p:spPr>
            <a:xfrm>
              <a:off x="3393932" y="4214195"/>
              <a:ext cx="277529" cy="27460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673"/>
                <a:gd name="f4" fmla="val 9571"/>
                <a:gd name="f5" fmla="val 5963"/>
                <a:gd name="f6" fmla="val 1"/>
                <a:gd name="f7" fmla="val 5661"/>
                <a:gd name="f8" fmla="val 5365"/>
                <a:gd name="f9" fmla="val 127"/>
                <a:gd name="f10" fmla="val 5136"/>
                <a:gd name="f11" fmla="val 371"/>
                <a:gd name="f12" fmla="val 5507"/>
                <a:gd name="f13" fmla="val 4064"/>
                <a:gd name="f14" fmla="val 9200"/>
                <a:gd name="f15" fmla="val 4436"/>
                <a:gd name="f16" fmla="val 9672"/>
                <a:gd name="f17" fmla="val 3963"/>
                <a:gd name="f18" fmla="val 3207"/>
                <a:gd name="f19" fmla="val 2734"/>
                <a:gd name="f20" fmla="val 6868"/>
                <a:gd name="f21" fmla="val 434"/>
                <a:gd name="f22" fmla="val 6609"/>
                <a:gd name="f23" fmla="val 143"/>
                <a:gd name="f24" fmla="val 6283"/>
                <a:gd name="f25" fmla="*/ f0 1 9673"/>
                <a:gd name="f26" fmla="*/ f1 1 9571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9673"/>
                <a:gd name="f33" fmla="*/ f30 1 9571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9673" h="9571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2" y="f12"/>
                  </a:lnTo>
                  <a:lnTo>
                    <a:pt x="f13" y="f4"/>
                  </a:lnTo>
                  <a:lnTo>
                    <a:pt x="f14" y="f15"/>
                  </a:lnTo>
                  <a:cubicBezTo>
                    <a:pt x="f16" y="f17"/>
                    <a:pt x="f16" y="f18"/>
                    <a:pt x="f14" y="f19"/>
                  </a:cubicBezTo>
                  <a:lnTo>
                    <a:pt x="f20" y="f21"/>
                  </a:lnTo>
                  <a:cubicBezTo>
                    <a:pt x="f22" y="f23"/>
                    <a:pt x="f24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5" name="Google Shape;5978;p67">
              <a:extLst>
                <a:ext uri="{FF2B5EF4-FFF2-40B4-BE49-F238E27FC236}">
                  <a16:creationId xmlns:a16="http://schemas.microsoft.com/office/drawing/2014/main" id="{4C2E1177-8028-134F-0F16-3C5B51DF8495}"/>
                </a:ext>
              </a:extLst>
            </p:cNvPr>
            <p:cNvSpPr/>
            <p:nvPr/>
          </p:nvSpPr>
          <p:spPr>
            <a:xfrm>
              <a:off x="3356862" y="4386623"/>
              <a:ext cx="136510" cy="13651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758"/>
                <a:gd name="f4" fmla="val 725"/>
                <a:gd name="f5" fmla="val 1"/>
                <a:gd name="f6" fmla="val 473"/>
                <a:gd name="f7" fmla="val 284"/>
                <a:gd name="f8" fmla="val 253"/>
                <a:gd name="f9" fmla="val 505"/>
                <a:gd name="f10" fmla="val 95"/>
                <a:gd name="f11" fmla="val 820"/>
                <a:gd name="f12" fmla="val 1198"/>
                <a:gd name="f13" fmla="val 1450"/>
                <a:gd name="f14" fmla="val 190"/>
                <a:gd name="f15" fmla="val 1765"/>
                <a:gd name="f16" fmla="val 442"/>
                <a:gd name="f17" fmla="val 1986"/>
                <a:gd name="f18" fmla="val 631"/>
                <a:gd name="f19" fmla="val 2112"/>
                <a:gd name="f20" fmla="val 599"/>
                <a:gd name="f21" fmla="val 2458"/>
                <a:gd name="f22" fmla="val 2616"/>
                <a:gd name="f23" fmla="val 3025"/>
                <a:gd name="f24" fmla="val 1733"/>
                <a:gd name="f25" fmla="val 2174"/>
                <a:gd name="f26" fmla="val 4348"/>
                <a:gd name="f27" fmla="val 2253"/>
                <a:gd name="f28" fmla="val 4270"/>
                <a:gd name="f29" fmla="val 2363"/>
                <a:gd name="f30" fmla="val 4230"/>
                <a:gd name="f31" fmla="val 2478"/>
                <a:gd name="f32" fmla="val 2592"/>
                <a:gd name="f33" fmla="val 2710"/>
                <a:gd name="f34" fmla="val 2804"/>
                <a:gd name="f35" fmla="val 4569"/>
                <a:gd name="f36" fmla="val 3340"/>
                <a:gd name="f37" fmla="val 4695"/>
                <a:gd name="f38" fmla="val 3655"/>
                <a:gd name="f39" fmla="val 3970"/>
                <a:gd name="f40" fmla="val 4254"/>
                <a:gd name="f41" fmla="val 4506"/>
                <a:gd name="f42" fmla="val 4065"/>
                <a:gd name="f43" fmla="*/ f0 1 4758"/>
                <a:gd name="f44" fmla="*/ f1 1 4758"/>
                <a:gd name="f45" fmla="val f2"/>
                <a:gd name="f46" fmla="val f3"/>
                <a:gd name="f47" fmla="+- f46 0 f45"/>
                <a:gd name="f48" fmla="*/ f47 1 4758"/>
                <a:gd name="f49" fmla="*/ f45 1 f48"/>
                <a:gd name="f50" fmla="*/ f46 1 f48"/>
                <a:gd name="f51" fmla="*/ f49 f43 1"/>
                <a:gd name="f52" fmla="*/ f50 f43 1"/>
                <a:gd name="f53" fmla="*/ f50 f44 1"/>
                <a:gd name="f54" fmla="*/ f49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1" t="f54" r="f52" b="f53"/>
              <a:pathLst>
                <a:path w="4758" h="4758">
                  <a:moveTo>
                    <a:pt x="f4" y="f5"/>
                  </a:moveTo>
                  <a:lnTo>
                    <a:pt x="f6" y="f7"/>
                  </a:lnTo>
                  <a:cubicBezTo>
                    <a:pt x="f8" y="f9"/>
                    <a:pt x="f10" y="f11"/>
                    <a:pt x="f10" y="f12"/>
                  </a:cubicBezTo>
                  <a:cubicBezTo>
                    <a:pt x="f10" y="f13"/>
                    <a:pt x="f14" y="f15"/>
                    <a:pt x="f16" y="f17"/>
                  </a:cubicBezTo>
                  <a:cubicBezTo>
                    <a:pt x="f18" y="f19"/>
                    <a:pt x="f20" y="f21"/>
                    <a:pt x="f16" y="f22"/>
                  </a:cubicBezTo>
                  <a:lnTo>
                    <a:pt x="f5" y="f23"/>
                  </a:lnTo>
                  <a:lnTo>
                    <a:pt x="f24" y="f3"/>
                  </a:lnTo>
                  <a:lnTo>
                    <a:pt x="f25" y="f26"/>
                  </a:lnTo>
                  <a:cubicBezTo>
                    <a:pt x="f27" y="f28"/>
                    <a:pt x="f29" y="f30"/>
                    <a:pt x="f31" y="f30"/>
                  </a:cubicBezTo>
                  <a:cubicBezTo>
                    <a:pt x="f32" y="f30"/>
                    <a:pt x="f33" y="f28"/>
                    <a:pt x="f34" y="f26"/>
                  </a:cubicBezTo>
                  <a:cubicBezTo>
                    <a:pt x="f23" y="f35"/>
                    <a:pt x="f36" y="f37"/>
                    <a:pt x="f38" y="f37"/>
                  </a:cubicBezTo>
                  <a:cubicBezTo>
                    <a:pt x="f39" y="f37"/>
                    <a:pt x="f40" y="f35"/>
                    <a:pt x="f41" y="f26"/>
                  </a:cubicBezTo>
                  <a:lnTo>
                    <a:pt x="f3" y="f42"/>
                  </a:lnTo>
                  <a:lnTo>
                    <a:pt x="f4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6" name="Google Shape;5979;p67">
              <a:extLst>
                <a:ext uri="{FF2B5EF4-FFF2-40B4-BE49-F238E27FC236}">
                  <a16:creationId xmlns:a16="http://schemas.microsoft.com/office/drawing/2014/main" id="{482C768E-9381-0572-0DD4-B8CEC4E31802}"/>
                </a:ext>
              </a:extLst>
            </p:cNvPr>
            <p:cNvSpPr/>
            <p:nvPr/>
          </p:nvSpPr>
          <p:spPr>
            <a:xfrm>
              <a:off x="3299914" y="4493297"/>
              <a:ext cx="89510" cy="524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120"/>
                <a:gd name="f4" fmla="val 1828"/>
                <a:gd name="f5" fmla="val 1450"/>
                <a:gd name="f6" fmla="val 253"/>
                <a:gd name="f7" fmla="val 1166"/>
                <a:gd name="f8" fmla="val 1"/>
                <a:gd name="f9" fmla="val 1355"/>
                <a:gd name="f10" fmla="val 190"/>
                <a:gd name="f11" fmla="val 536"/>
                <a:gd name="f12" fmla="val 2773"/>
                <a:gd name="f13" fmla="val 2931"/>
                <a:gd name="f14" fmla="val 3025"/>
                <a:gd name="f15" fmla="val 1765"/>
                <a:gd name="f16" fmla="val 1670"/>
                <a:gd name="f17" fmla="*/ f0 1 3120"/>
                <a:gd name="f18" fmla="*/ f1 1 1828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3120"/>
                <a:gd name="f25" fmla="*/ f22 1 1828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3120" h="1828">
                  <a:moveTo>
                    <a:pt x="f5" y="f2"/>
                  </a:moveTo>
                  <a:lnTo>
                    <a:pt x="f6" y="f7"/>
                  </a:lnTo>
                  <a:cubicBezTo>
                    <a:pt x="f8" y="f9"/>
                    <a:pt x="f10" y="f4"/>
                    <a:pt x="f11" y="f4"/>
                  </a:cubicBezTo>
                  <a:lnTo>
                    <a:pt x="f12" y="f4"/>
                  </a:lnTo>
                  <a:cubicBezTo>
                    <a:pt x="f13" y="f4"/>
                    <a:pt x="f14" y="f15"/>
                    <a:pt x="f3" y="f16"/>
                  </a:cubicBez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37" name="Google Shape;5989;p67">
            <a:extLst>
              <a:ext uri="{FF2B5EF4-FFF2-40B4-BE49-F238E27FC236}">
                <a16:creationId xmlns:a16="http://schemas.microsoft.com/office/drawing/2014/main" id="{1102D96B-CF9F-D61F-91BE-54F5127964A2}"/>
              </a:ext>
            </a:extLst>
          </p:cNvPr>
          <p:cNvGrpSpPr/>
          <p:nvPr/>
        </p:nvGrpSpPr>
        <p:grpSpPr>
          <a:xfrm>
            <a:off x="5018243" y="4126477"/>
            <a:ext cx="372408" cy="364370"/>
            <a:chOff x="6324529" y="4126476"/>
            <a:chExt cx="372408" cy="364370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38" name="Google Shape;5990;p67">
              <a:extLst>
                <a:ext uri="{FF2B5EF4-FFF2-40B4-BE49-F238E27FC236}">
                  <a16:creationId xmlns:a16="http://schemas.microsoft.com/office/drawing/2014/main" id="{6ABB2BFD-5F5E-87A6-3400-35E97B5DEF6F}"/>
                </a:ext>
              </a:extLst>
            </p:cNvPr>
            <p:cNvSpPr/>
            <p:nvPr/>
          </p:nvSpPr>
          <p:spPr>
            <a:xfrm>
              <a:off x="6440210" y="4126476"/>
              <a:ext cx="122054" cy="12092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54"/>
                <a:gd name="f4" fmla="val 4215"/>
                <a:gd name="f5" fmla="val 2064"/>
                <a:gd name="f6" fmla="val 1"/>
                <a:gd name="f7" fmla="val 1954"/>
                <a:gd name="f8" fmla="val 1844"/>
                <a:gd name="f9" fmla="val 40"/>
                <a:gd name="f10" fmla="val 1765"/>
                <a:gd name="f11" fmla="val 119"/>
                <a:gd name="f12" fmla="val 1883"/>
                <a:gd name="f13" fmla="val 2332"/>
                <a:gd name="f14" fmla="val 4214"/>
                <a:gd name="f15" fmla="val 4096"/>
                <a:gd name="f16" fmla="val 2450"/>
                <a:gd name="f17" fmla="val 2293"/>
                <a:gd name="f18" fmla="val 2009"/>
                <a:gd name="f19" fmla="val 1852"/>
                <a:gd name="f20" fmla="val 2364"/>
                <a:gd name="f21" fmla="val 2285"/>
                <a:gd name="f22" fmla="val 2175"/>
                <a:gd name="f23" fmla="*/ f0 1 4254"/>
                <a:gd name="f24" fmla="*/ f1 1 4215"/>
                <a:gd name="f25" fmla="val f2"/>
                <a:gd name="f26" fmla="val f3"/>
                <a:gd name="f27" fmla="val f4"/>
                <a:gd name="f28" fmla="+- f27 0 f25"/>
                <a:gd name="f29" fmla="+- f26 0 f25"/>
                <a:gd name="f30" fmla="*/ f29 1 4254"/>
                <a:gd name="f31" fmla="*/ f28 1 4215"/>
                <a:gd name="f32" fmla="*/ f25 1 f30"/>
                <a:gd name="f33" fmla="*/ f26 1 f30"/>
                <a:gd name="f34" fmla="*/ f25 1 f31"/>
                <a:gd name="f35" fmla="*/ f27 1 f31"/>
                <a:gd name="f36" fmla="*/ f32 f23 1"/>
                <a:gd name="f37" fmla="*/ f33 f23 1"/>
                <a:gd name="f38" fmla="*/ f35 f24 1"/>
                <a:gd name="f39" fmla="*/ f34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6" t="f39" r="f37" b="f38"/>
              <a:pathLst>
                <a:path w="4254" h="4215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6" y="f12"/>
                  </a:lnTo>
                  <a:lnTo>
                    <a:pt x="f13" y="f14"/>
                  </a:lnTo>
                  <a:lnTo>
                    <a:pt x="f15" y="f16"/>
                  </a:lnTo>
                  <a:cubicBezTo>
                    <a:pt x="f3" y="f17"/>
                    <a:pt x="f3" y="f18"/>
                    <a:pt x="f15" y="f19"/>
                  </a:cubicBezTo>
                  <a:lnTo>
                    <a:pt x="f20" y="f11"/>
                  </a:lnTo>
                  <a:cubicBezTo>
                    <a:pt x="f21" y="f9"/>
                    <a:pt x="f22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9" name="Google Shape;5991;p67">
              <a:extLst>
                <a:ext uri="{FF2B5EF4-FFF2-40B4-BE49-F238E27FC236}">
                  <a16:creationId xmlns:a16="http://schemas.microsoft.com/office/drawing/2014/main" id="{569577F2-544C-F06E-92EF-D661037E049A}"/>
                </a:ext>
              </a:extLst>
            </p:cNvPr>
            <p:cNvSpPr/>
            <p:nvPr/>
          </p:nvSpPr>
          <p:spPr>
            <a:xfrm>
              <a:off x="6573996" y="4259339"/>
              <a:ext cx="122941" cy="12092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85"/>
                <a:gd name="f4" fmla="val 4215"/>
                <a:gd name="f5" fmla="val 2064"/>
                <a:gd name="f6" fmla="val 1"/>
                <a:gd name="f7" fmla="val 1954"/>
                <a:gd name="f8" fmla="val 1843"/>
                <a:gd name="f9" fmla="val 40"/>
                <a:gd name="f10" fmla="val 1765"/>
                <a:gd name="f11" fmla="val 119"/>
                <a:gd name="f12" fmla="val 1915"/>
                <a:gd name="f13" fmla="val 2300"/>
                <a:gd name="f14" fmla="val 4128"/>
                <a:gd name="f15" fmla="val 2482"/>
                <a:gd name="f16" fmla="val 2324"/>
                <a:gd name="f17" fmla="val 2072"/>
                <a:gd name="f18" fmla="val 2363"/>
                <a:gd name="f19" fmla="val 2285"/>
                <a:gd name="f20" fmla="val 2174"/>
                <a:gd name="f21" fmla="*/ f0 1 4285"/>
                <a:gd name="f22" fmla="*/ f1 1 4215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4285"/>
                <a:gd name="f29" fmla="*/ f26 1 4215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4285" h="4215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2" y="f12"/>
                  </a:lnTo>
                  <a:lnTo>
                    <a:pt x="f13" y="f4"/>
                  </a:lnTo>
                  <a:lnTo>
                    <a:pt x="f14" y="f15"/>
                  </a:lnTo>
                  <a:cubicBezTo>
                    <a:pt x="f3" y="f16"/>
                    <a:pt x="f3" y="f17"/>
                    <a:pt x="f14" y="f12"/>
                  </a:cubicBezTo>
                  <a:lnTo>
                    <a:pt x="f18" y="f11"/>
                  </a:lnTo>
                  <a:cubicBezTo>
                    <a:pt x="f19" y="f9"/>
                    <a:pt x="f2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0" name="Google Shape;5992;p67">
              <a:extLst>
                <a:ext uri="{FF2B5EF4-FFF2-40B4-BE49-F238E27FC236}">
                  <a16:creationId xmlns:a16="http://schemas.microsoft.com/office/drawing/2014/main" id="{9EDB65C1-E2BE-BAEB-95BE-2FB5A0F08676}"/>
                </a:ext>
              </a:extLst>
            </p:cNvPr>
            <p:cNvSpPr/>
            <p:nvPr/>
          </p:nvSpPr>
          <p:spPr>
            <a:xfrm>
              <a:off x="6324529" y="4198577"/>
              <a:ext cx="301020" cy="2922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492"/>
                <a:gd name="f4" fmla="val 10187"/>
                <a:gd name="f5" fmla="val 3497"/>
                <a:gd name="f6" fmla="val 1764"/>
                <a:gd name="f7" fmla="val 1733"/>
                <a:gd name="f8" fmla="val 1166"/>
                <a:gd name="f9" fmla="val 2332"/>
                <a:gd name="f10" fmla="val 725"/>
                <a:gd name="f11" fmla="val 3088"/>
                <a:gd name="f12" fmla="val 504"/>
                <a:gd name="f13" fmla="val 3812"/>
                <a:gd name="f14" fmla="val 5514"/>
                <a:gd name="f15" fmla="val 410"/>
                <a:gd name="f16" fmla="val 7404"/>
                <a:gd name="f17" fmla="val 8759"/>
                <a:gd name="f18" fmla="val 2667"/>
                <a:gd name="f19" fmla="val 9661"/>
                <a:gd name="f20" fmla="val 3919"/>
                <a:gd name="f21" fmla="val 5273"/>
                <a:gd name="f22" fmla="val 5384"/>
                <a:gd name="f23" fmla="val 5496"/>
                <a:gd name="f24" fmla="val 10183"/>
                <a:gd name="f25" fmla="val 5608"/>
                <a:gd name="f26" fmla="val 10176"/>
                <a:gd name="f27" fmla="val 6679"/>
                <a:gd name="f28" fmla="val 10082"/>
                <a:gd name="f29" fmla="val 7876"/>
                <a:gd name="f30" fmla="val 9609"/>
                <a:gd name="f31" fmla="val 8758"/>
                <a:gd name="f32" fmla="val 10491"/>
                <a:gd name="f33" fmla="val 7026"/>
                <a:gd name="f34" fmla="val 8191"/>
                <a:gd name="f35" fmla="val 4694"/>
                <a:gd name="f36" fmla="val 6396"/>
                <a:gd name="f37" fmla="val 6077"/>
                <a:gd name="f38" fmla="val 6715"/>
                <a:gd name="f39" fmla="val 5645"/>
                <a:gd name="f40" fmla="val 6880"/>
                <a:gd name="f41" fmla="val 5214"/>
                <a:gd name="f42" fmla="val 4794"/>
                <a:gd name="f43" fmla="val 4375"/>
                <a:gd name="f44" fmla="val 6722"/>
                <a:gd name="f45" fmla="val 4064"/>
                <a:gd name="f46" fmla="val 3434"/>
                <a:gd name="f47" fmla="val 5766"/>
                <a:gd name="f48" fmla="val 5797"/>
                <a:gd name="f49" fmla="*/ f0 1 10492"/>
                <a:gd name="f50" fmla="*/ f1 1 10187"/>
                <a:gd name="f51" fmla="val f2"/>
                <a:gd name="f52" fmla="val f3"/>
                <a:gd name="f53" fmla="val f4"/>
                <a:gd name="f54" fmla="+- f53 0 f51"/>
                <a:gd name="f55" fmla="+- f52 0 f51"/>
                <a:gd name="f56" fmla="*/ f55 1 10492"/>
                <a:gd name="f57" fmla="*/ f54 1 10187"/>
                <a:gd name="f58" fmla="*/ f51 1 f56"/>
                <a:gd name="f59" fmla="*/ f52 1 f56"/>
                <a:gd name="f60" fmla="*/ f51 1 f57"/>
                <a:gd name="f61" fmla="*/ f53 1 f57"/>
                <a:gd name="f62" fmla="*/ f58 f49 1"/>
                <a:gd name="f63" fmla="*/ f59 f49 1"/>
                <a:gd name="f64" fmla="*/ f61 f50 1"/>
                <a:gd name="f65" fmla="*/ f60 f5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2" t="f65" r="f63" b="f64"/>
              <a:pathLst>
                <a:path w="10492" h="10187">
                  <a:moveTo>
                    <a:pt x="f5" y="f2"/>
                  </a:moveTo>
                  <a:lnTo>
                    <a:pt x="f6" y="f7"/>
                  </a:lnTo>
                  <a:cubicBezTo>
                    <a:pt x="f8" y="f9"/>
                    <a:pt x="f10" y="f11"/>
                    <a:pt x="f12" y="f13"/>
                  </a:cubicBezTo>
                  <a:cubicBezTo>
                    <a:pt x="f2" y="f14"/>
                    <a:pt x="f15" y="f16"/>
                    <a:pt x="f6" y="f17"/>
                  </a:cubicBezTo>
                  <a:cubicBezTo>
                    <a:pt x="f18" y="f19"/>
                    <a:pt x="f20" y="f4"/>
                    <a:pt x="f21" y="f4"/>
                  </a:cubicBezTo>
                  <a:cubicBezTo>
                    <a:pt x="f22" y="f4"/>
                    <a:pt x="f23" y="f24"/>
                    <a:pt x="f25" y="f26"/>
                  </a:cubicBezTo>
                  <a:cubicBezTo>
                    <a:pt x="f27" y="f28"/>
                    <a:pt x="f29" y="f30"/>
                    <a:pt x="f31" y="f17"/>
                  </a:cubicBezTo>
                  <a:lnTo>
                    <a:pt x="f32" y="f33"/>
                  </a:lnTo>
                  <a:lnTo>
                    <a:pt x="f34" y="f35"/>
                  </a:lnTo>
                  <a:lnTo>
                    <a:pt x="f36" y="f36"/>
                  </a:lnTo>
                  <a:cubicBezTo>
                    <a:pt x="f37" y="f38"/>
                    <a:pt x="f39" y="f40"/>
                    <a:pt x="f41" y="f40"/>
                  </a:cubicBezTo>
                  <a:cubicBezTo>
                    <a:pt x="f42" y="f40"/>
                    <a:pt x="f43" y="f44"/>
                    <a:pt x="f45" y="f36"/>
                  </a:cubicBezTo>
                  <a:cubicBezTo>
                    <a:pt x="f46" y="f47"/>
                    <a:pt x="f46" y="f35"/>
                    <a:pt x="f45" y="f45"/>
                  </a:cubicBezTo>
                  <a:lnTo>
                    <a:pt x="f48" y="f9"/>
                  </a:ln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41" name="Google Shape;6007;p67">
            <a:extLst>
              <a:ext uri="{FF2B5EF4-FFF2-40B4-BE49-F238E27FC236}">
                <a16:creationId xmlns:a16="http://schemas.microsoft.com/office/drawing/2014/main" id="{9F8BA5E7-FAA9-A95A-F88E-998D40C45D97}"/>
              </a:ext>
            </a:extLst>
          </p:cNvPr>
          <p:cNvGrpSpPr/>
          <p:nvPr/>
        </p:nvGrpSpPr>
        <p:grpSpPr>
          <a:xfrm>
            <a:off x="2657885" y="4157046"/>
            <a:ext cx="352263" cy="356771"/>
            <a:chOff x="3964170" y="4157045"/>
            <a:chExt cx="352263" cy="356771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42" name="Google Shape;6008;p67">
              <a:extLst>
                <a:ext uri="{FF2B5EF4-FFF2-40B4-BE49-F238E27FC236}">
                  <a16:creationId xmlns:a16="http://schemas.microsoft.com/office/drawing/2014/main" id="{58322650-754C-07BB-4E2E-157EC08C6F15}"/>
                </a:ext>
              </a:extLst>
            </p:cNvPr>
            <p:cNvSpPr/>
            <p:nvPr/>
          </p:nvSpPr>
          <p:spPr>
            <a:xfrm>
              <a:off x="3964170" y="4157045"/>
              <a:ext cx="352263" cy="3567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278"/>
                <a:gd name="f4" fmla="val 12435"/>
                <a:gd name="f5" fmla="val 5905"/>
                <a:gd name="f6" fmla="val 860"/>
                <a:gd name="f7" fmla="val 6421"/>
                <a:gd name="f8" fmla="val 6926"/>
                <a:gd name="f9" fmla="val 1412"/>
                <a:gd name="f10" fmla="val 7341"/>
                <a:gd name="f11" fmla="val 2467"/>
                <a:gd name="f12" fmla="val 6837"/>
                <a:gd name="f13" fmla="val 2593"/>
                <a:gd name="f14" fmla="val 6365"/>
                <a:gd name="f15" fmla="val 2782"/>
                <a:gd name="f16" fmla="val 5892"/>
                <a:gd name="f17" fmla="val 3003"/>
                <a:gd name="f18" fmla="val 5419"/>
                <a:gd name="f19" fmla="val 4947"/>
                <a:gd name="f20" fmla="val 4443"/>
                <a:gd name="f21" fmla="val 4893"/>
                <a:gd name="f22" fmla="val 1381"/>
                <a:gd name="f23" fmla="val 5404"/>
                <a:gd name="f24" fmla="val 4191"/>
                <a:gd name="f25" fmla="val 3255"/>
                <a:gd name="f26" fmla="val 3349"/>
                <a:gd name="f27" fmla="val 4632"/>
                <a:gd name="f28" fmla="val 3381"/>
                <a:gd name="f29" fmla="val 4884"/>
                <a:gd name="f30" fmla="val 3475"/>
                <a:gd name="f31" fmla="val 4726"/>
                <a:gd name="f32" fmla="val 3538"/>
                <a:gd name="f33" fmla="val 4600"/>
                <a:gd name="f34" fmla="val 3601"/>
                <a:gd name="f35" fmla="val 3696"/>
                <a:gd name="f36" fmla="val 4285"/>
                <a:gd name="f37" fmla="val 3790"/>
                <a:gd name="f38" fmla="val 4159"/>
                <a:gd name="f39" fmla="val 3853"/>
                <a:gd name="f40" fmla="val 4002"/>
                <a:gd name="f41" fmla="val 3948"/>
                <a:gd name="f42" fmla="val 4096"/>
                <a:gd name="f43" fmla="val 3727"/>
                <a:gd name="f44" fmla="val 3507"/>
                <a:gd name="f45" fmla="val 7625"/>
                <a:gd name="f46" fmla="val 3318"/>
                <a:gd name="f47" fmla="val 7688"/>
                <a:gd name="f48" fmla="val 7751"/>
                <a:gd name="f49" fmla="val 7782"/>
                <a:gd name="f50" fmla="val 3979"/>
                <a:gd name="f51" fmla="val 7499"/>
                <a:gd name="f52" fmla="val 7247"/>
                <a:gd name="f53" fmla="val 3633"/>
                <a:gd name="f54" fmla="val 6963"/>
                <a:gd name="f55" fmla="val 7184"/>
                <a:gd name="f56" fmla="val 3412"/>
                <a:gd name="f57" fmla="val 7404"/>
                <a:gd name="f58" fmla="val 2611"/>
                <a:gd name="f59" fmla="val 3034"/>
                <a:gd name="f60" fmla="val 2846"/>
                <a:gd name="f61" fmla="val 3110"/>
                <a:gd name="f62" fmla="val 3054"/>
                <a:gd name="f63" fmla="val 3403"/>
                <a:gd name="f64" fmla="val 3097"/>
                <a:gd name="f65" fmla="val 3309"/>
                <a:gd name="f66" fmla="val 3570"/>
                <a:gd name="f67" fmla="val 3183"/>
                <a:gd name="f68" fmla="val 4042"/>
                <a:gd name="f69" fmla="val 3151"/>
                <a:gd name="f70" fmla="val 4609"/>
                <a:gd name="f71" fmla="val 2742"/>
                <a:gd name="f72" fmla="val 4924"/>
                <a:gd name="f73" fmla="val 2363"/>
                <a:gd name="f74" fmla="val 5240"/>
                <a:gd name="f75" fmla="val 1954"/>
                <a:gd name="f76" fmla="val 5586"/>
                <a:gd name="f77" fmla="val 712"/>
                <a:gd name="f78" fmla="val 4068"/>
                <a:gd name="f79" fmla="val 945"/>
                <a:gd name="f80" fmla="val 9301"/>
                <a:gd name="f81" fmla="val 3075"/>
                <a:gd name="f82" fmla="val 10879"/>
                <a:gd name="f83" fmla="val 11079"/>
                <a:gd name="f84" fmla="val 4102"/>
                <a:gd name="f85" fmla="val 9862"/>
                <a:gd name="f86" fmla="val 5618"/>
                <a:gd name="f87" fmla="val 9515"/>
                <a:gd name="f88" fmla="val 5271"/>
                <a:gd name="f89" fmla="val 9137"/>
                <a:gd name="f90" fmla="val 8696"/>
                <a:gd name="f91" fmla="val 4641"/>
                <a:gd name="f92" fmla="val 8601"/>
                <a:gd name="f93" fmla="val 4137"/>
                <a:gd name="f94" fmla="val 8538"/>
                <a:gd name="f95" fmla="val 8412"/>
                <a:gd name="f96" fmla="val 3160"/>
                <a:gd name="f97" fmla="val 8746"/>
                <a:gd name="f98" fmla="val 3102"/>
                <a:gd name="f99" fmla="val 9042"/>
                <a:gd name="f100" fmla="val 8822"/>
                <a:gd name="f101" fmla="val 5744"/>
                <a:gd name="f102" fmla="val 9011"/>
                <a:gd name="f103" fmla="val 5901"/>
                <a:gd name="f104" fmla="val 9169"/>
                <a:gd name="f105" fmla="val 6059"/>
                <a:gd name="f106" fmla="val 9326"/>
                <a:gd name="f107" fmla="val 6216"/>
                <a:gd name="f108" fmla="val 6374"/>
                <a:gd name="f109" fmla="val 8980"/>
                <a:gd name="f110" fmla="val 6531"/>
                <a:gd name="f111" fmla="val 6689"/>
                <a:gd name="f112" fmla="val 3025"/>
                <a:gd name="f113" fmla="val 5775"/>
                <a:gd name="f114" fmla="val 6720"/>
                <a:gd name="f115" fmla="val 2836"/>
                <a:gd name="f116" fmla="val 6563"/>
                <a:gd name="f117" fmla="val 2679"/>
                <a:gd name="f118" fmla="val 6405"/>
                <a:gd name="f119" fmla="val 2521"/>
                <a:gd name="f120" fmla="val 6248"/>
                <a:gd name="f121" fmla="val 6090"/>
                <a:gd name="f122" fmla="val 2868"/>
                <a:gd name="f123" fmla="val 5933"/>
                <a:gd name="f124" fmla="val 3885"/>
                <a:gd name="f125" fmla="val 6617"/>
                <a:gd name="f126" fmla="val 4200"/>
                <a:gd name="f127" fmla="val 7278"/>
                <a:gd name="f128" fmla="val 7908"/>
                <a:gd name="f129" fmla="val 5082"/>
                <a:gd name="f130" fmla="val 8003"/>
                <a:gd name="f131" fmla="val 5838"/>
                <a:gd name="f132" fmla="val 6626"/>
                <a:gd name="f133" fmla="val 7413"/>
                <a:gd name="f134" fmla="val 7823"/>
                <a:gd name="f135" fmla="val 6585"/>
                <a:gd name="f136" fmla="val 8232"/>
                <a:gd name="f137" fmla="val 8579"/>
                <a:gd name="f138" fmla="val 5545"/>
                <a:gd name="f139" fmla="val 8421"/>
                <a:gd name="f140" fmla="val 5230"/>
                <a:gd name="f141" fmla="val 8043"/>
                <a:gd name="f142" fmla="val 4537"/>
                <a:gd name="f143" fmla="val 7634"/>
                <a:gd name="f144" fmla="val 3876"/>
                <a:gd name="f145" fmla="val 3844"/>
                <a:gd name="f146" fmla="val 6657"/>
                <a:gd name="f147" fmla="val 5870"/>
                <a:gd name="f148" fmla="val 4830"/>
                <a:gd name="f149" fmla="val 4452"/>
                <a:gd name="f150" fmla="val 4263"/>
                <a:gd name="f151" fmla="val 5577"/>
                <a:gd name="f152" fmla="val 4033"/>
                <a:gd name="f153" fmla="val 8516"/>
                <a:gd name="f154" fmla="val 4317"/>
                <a:gd name="f155" fmla="val 8674"/>
                <a:gd name="f156" fmla="val 4474"/>
                <a:gd name="f157" fmla="val 8737"/>
                <a:gd name="f158" fmla="val 8831"/>
                <a:gd name="f159" fmla="val 4758"/>
                <a:gd name="f160" fmla="val 8894"/>
                <a:gd name="f161" fmla="val 4915"/>
                <a:gd name="f162" fmla="val 8989"/>
                <a:gd name="f163" fmla="val 4663"/>
                <a:gd name="f164" fmla="val 9052"/>
                <a:gd name="f165" fmla="val 9146"/>
                <a:gd name="f166" fmla="val 4254"/>
                <a:gd name="f167" fmla="val 9178"/>
                <a:gd name="f168" fmla="val 8926"/>
                <a:gd name="f169" fmla="val 9083"/>
                <a:gd name="f170" fmla="val 6846"/>
                <a:gd name="f171" fmla="val 2300"/>
                <a:gd name="f172" fmla="val 7193"/>
                <a:gd name="f173" fmla="val 2710"/>
                <a:gd name="f174" fmla="val 7571"/>
                <a:gd name="f175" fmla="val 3214"/>
                <a:gd name="f176" fmla="val 8358"/>
                <a:gd name="f177" fmla="val 8863"/>
                <a:gd name="f178" fmla="val 9335"/>
                <a:gd name="f179" fmla="val 3090"/>
                <a:gd name="f180" fmla="val 9388"/>
                <a:gd name="f181" fmla="val 2806"/>
                <a:gd name="f182" fmla="val 9414"/>
                <a:gd name="f183" fmla="val 2555"/>
                <a:gd name="f184" fmla="val 1015"/>
                <a:gd name="f185" fmla="val 681"/>
                <a:gd name="f186" fmla="val 8445"/>
                <a:gd name="f187" fmla="val 9925"/>
                <a:gd name="f188" fmla="val 11167"/>
                <a:gd name="f189" fmla="val 8392"/>
                <a:gd name="f190" fmla="val 10934"/>
                <a:gd name="f191" fmla="val 9430"/>
                <a:gd name="f192" fmla="val 9267"/>
                <a:gd name="f193" fmla="val 9032"/>
                <a:gd name="f194" fmla="val 8768"/>
                <a:gd name="f195" fmla="val 9410"/>
                <a:gd name="f196" fmla="val 8475"/>
                <a:gd name="f197" fmla="val 9367"/>
                <a:gd name="f198" fmla="val 8664"/>
                <a:gd name="f199" fmla="val 8390"/>
                <a:gd name="f200" fmla="val 8727"/>
                <a:gd name="f201" fmla="val 7508"/>
                <a:gd name="f202" fmla="val 5924"/>
                <a:gd name="f203" fmla="val 9461"/>
                <a:gd name="f204" fmla="val 6396"/>
                <a:gd name="f205" fmla="val 9650"/>
                <a:gd name="f206" fmla="val 6869"/>
                <a:gd name="f207" fmla="val 9839"/>
                <a:gd name="f208" fmla="val 9965"/>
                <a:gd name="f209" fmla="val 6962"/>
                <a:gd name="f210" fmla="val 11056"/>
                <a:gd name="f211" fmla="val 6440"/>
                <a:gd name="f212" fmla="val 11607"/>
                <a:gd name="f213" fmla="val 5922"/>
                <a:gd name="f214" fmla="val 5408"/>
                <a:gd name="f215" fmla="val 4898"/>
                <a:gd name="f216" fmla="val 11064"/>
                <a:gd name="f217" fmla="val 4978"/>
                <a:gd name="f218" fmla="val 5451"/>
                <a:gd name="f219" fmla="val 5931"/>
                <a:gd name="f220" fmla="val 1"/>
                <a:gd name="f221" fmla="val 5817"/>
                <a:gd name="f222" fmla="val 5699"/>
                <a:gd name="f223" fmla="val 14"/>
                <a:gd name="f224" fmla="val 41"/>
                <a:gd name="f225" fmla="val 262"/>
                <a:gd name="f226" fmla="val 1333"/>
                <a:gd name="f227" fmla="val 3655"/>
                <a:gd name="f228" fmla="val 2278"/>
                <a:gd name="f229" fmla="val 3326"/>
                <a:gd name="f230" fmla="val 2223"/>
                <a:gd name="f231" fmla="val 2973"/>
                <a:gd name="f232" fmla="val 2187"/>
                <a:gd name="f233" fmla="val 2624"/>
                <a:gd name="f234" fmla="val 1770"/>
                <a:gd name="f235" fmla="val 939"/>
                <a:gd name="f236" fmla="val 2404"/>
                <a:gd name="f237" fmla="val 536"/>
                <a:gd name="f238" fmla="val 4074"/>
                <a:gd name="f239" fmla="val 662"/>
                <a:gd name="f240" fmla="val 5334"/>
                <a:gd name="f241" fmla="val 1387"/>
                <a:gd name="f242" fmla="val 788"/>
                <a:gd name="f243" fmla="val 6972"/>
                <a:gd name="f244" fmla="val 158"/>
                <a:gd name="f245" fmla="val 379"/>
                <a:gd name="f246" fmla="val 599"/>
                <a:gd name="f247" fmla="val 1166"/>
                <a:gd name="f248" fmla="val 10028"/>
                <a:gd name="f249" fmla="val 1922"/>
                <a:gd name="f250" fmla="val 10186"/>
                <a:gd name="f251" fmla="val 2157"/>
                <a:gd name="f252" fmla="val 10241"/>
                <a:gd name="f253" fmla="val 2410"/>
                <a:gd name="f254" fmla="val 10266"/>
                <a:gd name="f255" fmla="val 2668"/>
                <a:gd name="f256" fmla="val 2998"/>
                <a:gd name="f257" fmla="val 3337"/>
                <a:gd name="f258" fmla="val 10225"/>
                <a:gd name="f259" fmla="val 10154"/>
                <a:gd name="f260" fmla="val 4221"/>
                <a:gd name="f261" fmla="val 11678"/>
                <a:gd name="f262" fmla="val 5076"/>
                <a:gd name="f263" fmla="val 12434"/>
                <a:gd name="f264" fmla="val 5929"/>
                <a:gd name="f265" fmla="val 6786"/>
                <a:gd name="f266" fmla="val 7639"/>
                <a:gd name="f267" fmla="val 11670"/>
                <a:gd name="f268" fmla="val 8192"/>
                <a:gd name="f269" fmla="val 8550"/>
                <a:gd name="f270" fmla="val 10215"/>
                <a:gd name="f271" fmla="val 8882"/>
                <a:gd name="f272" fmla="val 10243"/>
                <a:gd name="f273" fmla="val 9186"/>
                <a:gd name="f274" fmla="val 11589"/>
                <a:gd name="f275" fmla="val 8453"/>
                <a:gd name="f276" fmla="val 10460"/>
                <a:gd name="f277" fmla="val 12272"/>
                <a:gd name="f278" fmla="val 4014"/>
                <a:gd name="f279" fmla="val 11618"/>
                <a:gd name="f280" fmla="val 2182"/>
                <a:gd name="f281" fmla="val 9217"/>
                <a:gd name="f282" fmla="val 8904"/>
                <a:gd name="f283" fmla="val 8562"/>
                <a:gd name="f284" fmla="val 2213"/>
                <a:gd name="f285" fmla="val 7765"/>
                <a:gd name="f286" fmla="val 1139"/>
                <a:gd name="f287" fmla="val 7004"/>
                <a:gd name="f288" fmla="*/ f0 1 12278"/>
                <a:gd name="f289" fmla="*/ f1 1 12435"/>
                <a:gd name="f290" fmla="val f2"/>
                <a:gd name="f291" fmla="val f3"/>
                <a:gd name="f292" fmla="val f4"/>
                <a:gd name="f293" fmla="+- f292 0 f290"/>
                <a:gd name="f294" fmla="+- f291 0 f290"/>
                <a:gd name="f295" fmla="*/ f294 1 12278"/>
                <a:gd name="f296" fmla="*/ f293 1 12435"/>
                <a:gd name="f297" fmla="*/ f290 1 f295"/>
                <a:gd name="f298" fmla="*/ f291 1 f295"/>
                <a:gd name="f299" fmla="*/ f290 1 f296"/>
                <a:gd name="f300" fmla="*/ f292 1 f296"/>
                <a:gd name="f301" fmla="*/ f297 f288 1"/>
                <a:gd name="f302" fmla="*/ f298 f288 1"/>
                <a:gd name="f303" fmla="*/ f300 f289 1"/>
                <a:gd name="f304" fmla="*/ f299 f28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1" t="f304" r="f302" b="f303"/>
              <a:pathLst>
                <a:path w="12278" h="12435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4" y="f15"/>
                    <a:pt x="f16" y="f17"/>
                  </a:cubicBezTo>
                  <a:cubicBezTo>
                    <a:pt x="f18" y="f15"/>
                    <a:pt x="f19" y="f13"/>
                    <a:pt x="f20" y="f11"/>
                  </a:cubicBezTo>
                  <a:cubicBezTo>
                    <a:pt x="f21" y="f22"/>
                    <a:pt x="f23" y="f6"/>
                    <a:pt x="f5" y="f6"/>
                  </a:cubicBezTo>
                  <a:close/>
                  <a:moveTo>
                    <a:pt x="f24" y="f25"/>
                  </a:moveTo>
                  <a:cubicBezTo>
                    <a:pt x="f20" y="f26"/>
                    <a:pt x="f27" y="f28"/>
                    <a:pt x="f29" y="f30"/>
                  </a:cubicBezTo>
                  <a:cubicBezTo>
                    <a:pt x="f31" y="f32"/>
                    <a:pt x="f33" y="f34"/>
                    <a:pt x="f20" y="f35"/>
                  </a:cubicBezTo>
                  <a:cubicBezTo>
                    <a:pt x="f36" y="f37"/>
                    <a:pt x="f38" y="f39"/>
                    <a:pt x="f40" y="f41"/>
                  </a:cubicBezTo>
                  <a:cubicBezTo>
                    <a:pt x="f42" y="f43"/>
                    <a:pt x="f38" y="f44"/>
                    <a:pt x="f24" y="f25"/>
                  </a:cubicBezTo>
                  <a:close/>
                  <a:moveTo>
                    <a:pt x="f45" y="f46"/>
                  </a:moveTo>
                  <a:cubicBezTo>
                    <a:pt x="f47" y="f44"/>
                    <a:pt x="f48" y="f43"/>
                    <a:pt x="f49" y="f50"/>
                  </a:cubicBezTo>
                  <a:cubicBezTo>
                    <a:pt x="f51" y="f37"/>
                    <a:pt x="f52" y="f53"/>
                    <a:pt x="f54" y="f44"/>
                  </a:cubicBezTo>
                  <a:cubicBezTo>
                    <a:pt x="f55" y="f56"/>
                    <a:pt x="f57" y="f26"/>
                    <a:pt x="f45" y="f46"/>
                  </a:cubicBezTo>
                  <a:close/>
                  <a:moveTo>
                    <a:pt x="f58" y="f59"/>
                  </a:moveTo>
                  <a:cubicBezTo>
                    <a:pt x="f60" y="f59"/>
                    <a:pt x="f61" y="f62"/>
                    <a:pt x="f63" y="f64"/>
                  </a:cubicBezTo>
                  <a:cubicBezTo>
                    <a:pt x="f65" y="f66"/>
                    <a:pt x="f67" y="f68"/>
                    <a:pt x="f69" y="f70"/>
                  </a:cubicBezTo>
                  <a:cubicBezTo>
                    <a:pt x="f71" y="f72"/>
                    <a:pt x="f73" y="f74"/>
                    <a:pt x="f75" y="f76"/>
                  </a:cubicBezTo>
                  <a:cubicBezTo>
                    <a:pt x="f77" y="f78"/>
                    <a:pt x="f79" y="f59"/>
                    <a:pt x="f58" y="f59"/>
                  </a:cubicBezTo>
                  <a:close/>
                  <a:moveTo>
                    <a:pt x="f80" y="f81"/>
                  </a:moveTo>
                  <a:cubicBezTo>
                    <a:pt x="f82" y="f81"/>
                    <a:pt x="f83" y="f84"/>
                    <a:pt x="f85" y="f86"/>
                  </a:cubicBezTo>
                  <a:cubicBezTo>
                    <a:pt x="f87" y="f88"/>
                    <a:pt x="f89" y="f72"/>
                    <a:pt x="f90" y="f91"/>
                  </a:cubicBezTo>
                  <a:cubicBezTo>
                    <a:pt x="f92" y="f93"/>
                    <a:pt x="f94" y="f34"/>
                    <a:pt x="f95" y="f96"/>
                  </a:cubicBezTo>
                  <a:cubicBezTo>
                    <a:pt x="f97" y="f98"/>
                    <a:pt x="f99" y="f81"/>
                    <a:pt x="f80" y="f81"/>
                  </a:cubicBezTo>
                  <a:close/>
                  <a:moveTo>
                    <a:pt x="f100" y="f101"/>
                  </a:moveTo>
                  <a:cubicBezTo>
                    <a:pt x="f102" y="f103"/>
                    <a:pt x="f104" y="f105"/>
                    <a:pt x="f106" y="f107"/>
                  </a:cubicBezTo>
                  <a:cubicBezTo>
                    <a:pt x="f104" y="f108"/>
                    <a:pt x="f109" y="f110"/>
                    <a:pt x="f100" y="f111"/>
                  </a:cubicBezTo>
                  <a:lnTo>
                    <a:pt x="f100" y="f101"/>
                  </a:lnTo>
                  <a:close/>
                  <a:moveTo>
                    <a:pt x="f112" y="f113"/>
                  </a:moveTo>
                  <a:lnTo>
                    <a:pt x="f112" y="f114"/>
                  </a:lnTo>
                  <a:cubicBezTo>
                    <a:pt x="f115" y="f116"/>
                    <a:pt x="f117" y="f118"/>
                    <a:pt x="f119" y="f120"/>
                  </a:cubicBezTo>
                  <a:cubicBezTo>
                    <a:pt x="f117" y="f121"/>
                    <a:pt x="f122" y="f123"/>
                    <a:pt x="f112" y="f113"/>
                  </a:cubicBezTo>
                  <a:close/>
                  <a:moveTo>
                    <a:pt x="f16" y="f124"/>
                  </a:moveTo>
                  <a:cubicBezTo>
                    <a:pt x="f125" y="f126"/>
                    <a:pt x="f127" y="f70"/>
                    <a:pt x="f128" y="f129"/>
                  </a:cubicBezTo>
                  <a:cubicBezTo>
                    <a:pt x="f130" y="f131"/>
                    <a:pt x="f130" y="f132"/>
                    <a:pt x="f128" y="f133"/>
                  </a:cubicBezTo>
                  <a:cubicBezTo>
                    <a:pt x="f127" y="f134"/>
                    <a:pt x="f135" y="f136"/>
                    <a:pt x="f16" y="f137"/>
                  </a:cubicBezTo>
                  <a:cubicBezTo>
                    <a:pt x="f138" y="f139"/>
                    <a:pt x="f140" y="f136"/>
                    <a:pt x="f29" y="f141"/>
                  </a:cubicBezTo>
                  <a:cubicBezTo>
                    <a:pt x="f142" y="f134"/>
                    <a:pt x="f24" y="f143"/>
                    <a:pt x="f144" y="f133"/>
                  </a:cubicBezTo>
                  <a:cubicBezTo>
                    <a:pt x="f145" y="f146"/>
                    <a:pt x="f145" y="f147"/>
                    <a:pt x="f144" y="f129"/>
                  </a:cubicBezTo>
                  <a:cubicBezTo>
                    <a:pt x="f24" y="f148"/>
                    <a:pt x="f142" y="f91"/>
                    <a:pt x="f29" y="f149"/>
                  </a:cubicBezTo>
                  <a:cubicBezTo>
                    <a:pt x="f140" y="f150"/>
                    <a:pt x="f151" y="f68"/>
                    <a:pt x="f16" y="f124"/>
                  </a:cubicBezTo>
                  <a:close/>
                  <a:moveTo>
                    <a:pt x="f152" y="f153"/>
                  </a:moveTo>
                  <a:cubicBezTo>
                    <a:pt x="f38" y="f137"/>
                    <a:pt x="f154" y="f155"/>
                    <a:pt x="f156" y="f157"/>
                  </a:cubicBezTo>
                  <a:cubicBezTo>
                    <a:pt x="f27" y="f158"/>
                    <a:pt x="f159" y="f160"/>
                    <a:pt x="f161" y="f162"/>
                  </a:cubicBezTo>
                  <a:cubicBezTo>
                    <a:pt x="f163" y="f164"/>
                    <a:pt x="f156" y="f165"/>
                    <a:pt x="f166" y="f167"/>
                  </a:cubicBezTo>
                  <a:cubicBezTo>
                    <a:pt x="f38" y="f168"/>
                    <a:pt x="f42" y="f157"/>
                    <a:pt x="f152" y="f153"/>
                  </a:cubicBezTo>
                  <a:close/>
                  <a:moveTo>
                    <a:pt x="f49" y="f153"/>
                  </a:moveTo>
                  <a:cubicBezTo>
                    <a:pt x="f48" y="f157"/>
                    <a:pt x="f47" y="f162"/>
                    <a:pt x="f45" y="f167"/>
                  </a:cubicBezTo>
                  <a:cubicBezTo>
                    <a:pt x="f57" y="f169"/>
                    <a:pt x="f55" y="f164"/>
                    <a:pt x="f54" y="f162"/>
                  </a:cubicBezTo>
                  <a:cubicBezTo>
                    <a:pt x="f127" y="f158"/>
                    <a:pt x="f51" y="f155"/>
                    <a:pt x="f49" y="f153"/>
                  </a:cubicBezTo>
                  <a:close/>
                  <a:moveTo>
                    <a:pt x="f75" y="f170"/>
                  </a:moveTo>
                  <a:cubicBezTo>
                    <a:pt x="f171" y="f172"/>
                    <a:pt x="f173" y="f174"/>
                    <a:pt x="f69" y="f134"/>
                  </a:cubicBezTo>
                  <a:cubicBezTo>
                    <a:pt x="f175" y="f176"/>
                    <a:pt x="f65" y="f177"/>
                    <a:pt x="f63" y="f178"/>
                  </a:cubicBezTo>
                  <a:cubicBezTo>
                    <a:pt x="f179" y="f180"/>
                    <a:pt x="f181" y="f182"/>
                    <a:pt x="f183" y="f182"/>
                  </a:cubicBezTo>
                  <a:cubicBezTo>
                    <a:pt x="f184" y="f182"/>
                    <a:pt x="f185" y="f186"/>
                    <a:pt x="f75" y="f170"/>
                  </a:cubicBezTo>
                  <a:close/>
                  <a:moveTo>
                    <a:pt x="f187" y="f170"/>
                  </a:moveTo>
                  <a:lnTo>
                    <a:pt x="f187" y="f170"/>
                  </a:lnTo>
                  <a:cubicBezTo>
                    <a:pt x="f188" y="f189"/>
                    <a:pt x="f190" y="f191"/>
                    <a:pt x="f192" y="f191"/>
                  </a:cubicBezTo>
                  <a:cubicBezTo>
                    <a:pt x="f193" y="f191"/>
                    <a:pt x="f194" y="f195"/>
                    <a:pt x="f196" y="f197"/>
                  </a:cubicBezTo>
                  <a:cubicBezTo>
                    <a:pt x="f94" y="f160"/>
                    <a:pt x="f198" y="f199"/>
                    <a:pt x="f200" y="f134"/>
                  </a:cubicBezTo>
                  <a:cubicBezTo>
                    <a:pt x="f89" y="f201"/>
                    <a:pt x="f87" y="f172"/>
                    <a:pt x="f187" y="f170"/>
                  </a:cubicBezTo>
                  <a:close/>
                  <a:moveTo>
                    <a:pt x="f202" y="f203"/>
                  </a:moveTo>
                  <a:cubicBezTo>
                    <a:pt x="f204" y="f205"/>
                    <a:pt x="f206" y="f207"/>
                    <a:pt x="f57" y="f208"/>
                  </a:cubicBezTo>
                  <a:cubicBezTo>
                    <a:pt x="f209" y="f210"/>
                    <a:pt x="f211" y="f212"/>
                    <a:pt x="f213" y="f212"/>
                  </a:cubicBezTo>
                  <a:cubicBezTo>
                    <a:pt x="f214" y="f212"/>
                    <a:pt x="f215" y="f216"/>
                    <a:pt x="f156" y="f208"/>
                  </a:cubicBezTo>
                  <a:cubicBezTo>
                    <a:pt x="f217" y="f207"/>
                    <a:pt x="f218" y="f205"/>
                    <a:pt x="f202" y="f203"/>
                  </a:cubicBezTo>
                  <a:close/>
                  <a:moveTo>
                    <a:pt x="f219" y="f220"/>
                  </a:moveTo>
                  <a:cubicBezTo>
                    <a:pt x="f221" y="f220"/>
                    <a:pt x="f222" y="f223"/>
                    <a:pt x="f151" y="f224"/>
                  </a:cubicBezTo>
                  <a:cubicBezTo>
                    <a:pt x="f27" y="f225"/>
                    <a:pt x="f40" y="f226"/>
                    <a:pt x="f227" y="f228"/>
                  </a:cubicBezTo>
                  <a:cubicBezTo>
                    <a:pt x="f229" y="f230"/>
                    <a:pt x="f231" y="f232"/>
                    <a:pt x="f233" y="f232"/>
                  </a:cubicBezTo>
                  <a:cubicBezTo>
                    <a:pt x="f234" y="f232"/>
                    <a:pt x="f235" y="f236"/>
                    <a:pt x="f237" y="f64"/>
                  </a:cubicBezTo>
                  <a:cubicBezTo>
                    <a:pt x="f220" y="f238"/>
                    <a:pt x="f239" y="f240"/>
                    <a:pt x="f241" y="f107"/>
                  </a:cubicBezTo>
                  <a:cubicBezTo>
                    <a:pt x="f242" y="f243"/>
                    <a:pt x="f244" y="f141"/>
                    <a:pt x="f245" y="f168"/>
                  </a:cubicBezTo>
                  <a:cubicBezTo>
                    <a:pt x="f246" y="f205"/>
                    <a:pt x="f247" y="f248"/>
                    <a:pt x="f249" y="f250"/>
                  </a:cubicBezTo>
                  <a:cubicBezTo>
                    <a:pt x="f251" y="f252"/>
                    <a:pt x="f253" y="f254"/>
                    <a:pt x="f255" y="f254"/>
                  </a:cubicBezTo>
                  <a:cubicBezTo>
                    <a:pt x="f256" y="f254"/>
                    <a:pt x="f257" y="f258"/>
                    <a:pt x="f227" y="f259"/>
                  </a:cubicBezTo>
                  <a:cubicBezTo>
                    <a:pt x="f260" y="f261"/>
                    <a:pt x="f262" y="f263"/>
                    <a:pt x="f264" y="f263"/>
                  </a:cubicBezTo>
                  <a:cubicBezTo>
                    <a:pt x="f265" y="f263"/>
                    <a:pt x="f266" y="f267"/>
                    <a:pt x="f268" y="f259"/>
                  </a:cubicBezTo>
                  <a:cubicBezTo>
                    <a:pt x="f269" y="f270"/>
                    <a:pt x="f271" y="f272"/>
                    <a:pt x="f273" y="f272"/>
                  </a:cubicBezTo>
                  <a:cubicBezTo>
                    <a:pt x="f274" y="f272"/>
                    <a:pt x="f3" y="f275"/>
                    <a:pt x="f276" y="f107"/>
                  </a:cubicBezTo>
                  <a:cubicBezTo>
                    <a:pt x="f277" y="f278"/>
                    <a:pt x="f279" y="f280"/>
                    <a:pt x="f281" y="f280"/>
                  </a:cubicBezTo>
                  <a:cubicBezTo>
                    <a:pt x="f282" y="f280"/>
                    <a:pt x="f283" y="f284"/>
                    <a:pt x="f268" y="f228"/>
                  </a:cubicBezTo>
                  <a:cubicBezTo>
                    <a:pt x="f285" y="f286"/>
                    <a:pt x="f287" y="f220"/>
                    <a:pt x="f219" y="f22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3" name="Google Shape;6009;p67">
              <a:extLst>
                <a:ext uri="{FF2B5EF4-FFF2-40B4-BE49-F238E27FC236}">
                  <a16:creationId xmlns:a16="http://schemas.microsoft.com/office/drawing/2014/main" id="{067CBED4-9B13-17A7-0D4E-43A7E46E2436}"/>
                </a:ext>
              </a:extLst>
            </p:cNvPr>
            <p:cNvSpPr/>
            <p:nvPr/>
          </p:nvSpPr>
          <p:spPr>
            <a:xfrm>
              <a:off x="4097947" y="4300094"/>
              <a:ext cx="72329" cy="714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521"/>
                <a:gd name="f4" fmla="val 2491"/>
                <a:gd name="f5" fmla="val 1313"/>
                <a:gd name="f6" fmla="val 1295"/>
                <a:gd name="f7" fmla="val 1278"/>
                <a:gd name="f8" fmla="val 1"/>
                <a:gd name="f9" fmla="val 1261"/>
                <a:gd name="f10" fmla="val 599"/>
                <a:gd name="f11" fmla="val 569"/>
                <a:gd name="f12" fmla="val 63"/>
                <a:gd name="f13" fmla="val 1230"/>
                <a:gd name="f14" fmla="val 1955"/>
                <a:gd name="f15" fmla="val 567"/>
                <a:gd name="f16" fmla="val 2490"/>
                <a:gd name="f17" fmla="val 1954"/>
                <a:gd name="f18" fmla="val 2489"/>
                <a:gd name="f19" fmla="val 585"/>
                <a:gd name="f20" fmla="val 1980"/>
                <a:gd name="f21" fmla="*/ f0 1 2521"/>
                <a:gd name="f22" fmla="*/ f1 1 2491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2521"/>
                <a:gd name="f29" fmla="*/ f26 1 2491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2521" h="2491">
                  <a:moveTo>
                    <a:pt x="f5" y="f2"/>
                  </a:moveTo>
                  <a:cubicBezTo>
                    <a:pt x="f6" y="f2"/>
                    <a:pt x="f7" y="f8"/>
                    <a:pt x="f9" y="f8"/>
                  </a:cubicBezTo>
                  <a:cubicBezTo>
                    <a:pt x="f10" y="f8"/>
                    <a:pt x="f2" y="f11"/>
                    <a:pt x="f12" y="f13"/>
                  </a:cubicBezTo>
                  <a:cubicBezTo>
                    <a:pt x="f2" y="f14"/>
                    <a:pt x="f15" y="f16"/>
                    <a:pt x="f9" y="f16"/>
                  </a:cubicBezTo>
                  <a:cubicBezTo>
                    <a:pt x="f17" y="f16"/>
                    <a:pt x="f3" y="f14"/>
                    <a:pt x="f18" y="f13"/>
                  </a:cubicBezTo>
                  <a:cubicBezTo>
                    <a:pt x="f18" y="f19"/>
                    <a:pt x="f2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44" name="Google Shape;6018;p67">
            <a:extLst>
              <a:ext uri="{FF2B5EF4-FFF2-40B4-BE49-F238E27FC236}">
                <a16:creationId xmlns:a16="http://schemas.microsoft.com/office/drawing/2014/main" id="{902060B2-FDA1-32CC-62AD-9BEC2B65C72D}"/>
              </a:ext>
            </a:extLst>
          </p:cNvPr>
          <p:cNvGrpSpPr/>
          <p:nvPr/>
        </p:nvGrpSpPr>
        <p:grpSpPr>
          <a:xfrm>
            <a:off x="6359641" y="4173514"/>
            <a:ext cx="365202" cy="332677"/>
            <a:chOff x="7665927" y="4173513"/>
            <a:chExt cx="365202" cy="332677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45" name="Google Shape;6019;p67">
              <a:extLst>
                <a:ext uri="{FF2B5EF4-FFF2-40B4-BE49-F238E27FC236}">
                  <a16:creationId xmlns:a16="http://schemas.microsoft.com/office/drawing/2014/main" id="{4B358EB5-B5B0-CD5C-1026-061F84FD3A84}"/>
                </a:ext>
              </a:extLst>
            </p:cNvPr>
            <p:cNvSpPr/>
            <p:nvPr/>
          </p:nvSpPr>
          <p:spPr>
            <a:xfrm>
              <a:off x="7665927" y="4173513"/>
              <a:ext cx="344436" cy="94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005"/>
                <a:gd name="f4" fmla="val 3309"/>
                <a:gd name="f5" fmla="val 1671"/>
                <a:gd name="f6" fmla="val 757"/>
                <a:gd name="f7" fmla="val 1"/>
                <a:gd name="f8" fmla="val 1670"/>
                <a:gd name="f9" fmla="val 2552"/>
                <a:gd name="f10" fmla="val 3308"/>
                <a:gd name="f11" fmla="val 11469"/>
                <a:gd name="f12" fmla="val 11815"/>
                <a:gd name="f13" fmla="val 12004"/>
                <a:gd name="f14" fmla="val 2930"/>
                <a:gd name="f15" fmla="val 11784"/>
                <a:gd name="f16" fmla="val 2647"/>
                <a:gd name="f17" fmla="val 11595"/>
                <a:gd name="f18" fmla="val 2363"/>
                <a:gd name="f19" fmla="val 2017"/>
                <a:gd name="f20" fmla="val 1292"/>
                <a:gd name="f21" fmla="val 946"/>
                <a:gd name="f22" fmla="val 662"/>
                <a:gd name="f23" fmla="val 11973"/>
                <a:gd name="f24" fmla="val 410"/>
                <a:gd name="f25" fmla="*/ f0 1 12005"/>
                <a:gd name="f26" fmla="*/ f1 1 3309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12005"/>
                <a:gd name="f33" fmla="*/ f30 1 3309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12005" h="3309">
                  <a:moveTo>
                    <a:pt x="f5" y="f2"/>
                  </a:moveTo>
                  <a:cubicBezTo>
                    <a:pt x="f6" y="f2"/>
                    <a:pt x="f7" y="f6"/>
                    <a:pt x="f7" y="f8"/>
                  </a:cubicBezTo>
                  <a:cubicBezTo>
                    <a:pt x="f7" y="f9"/>
                    <a:pt x="f6" y="f10"/>
                    <a:pt x="f5" y="f10"/>
                  </a:cubicBezTo>
                  <a:lnTo>
                    <a:pt x="f11" y="f10"/>
                  </a:lnTo>
                  <a:cubicBezTo>
                    <a:pt x="f12" y="f10"/>
                    <a:pt x="f13" y="f14"/>
                    <a:pt x="f15" y="f16"/>
                  </a:cubicBezTo>
                  <a:cubicBezTo>
                    <a:pt x="f17" y="f18"/>
                    <a:pt x="f11" y="f19"/>
                    <a:pt x="f11" y="f8"/>
                  </a:cubicBezTo>
                  <a:cubicBezTo>
                    <a:pt x="f11" y="f20"/>
                    <a:pt x="f17" y="f21"/>
                    <a:pt x="f15" y="f22"/>
                  </a:cubicBezTo>
                  <a:cubicBezTo>
                    <a:pt x="f23" y="f24"/>
                    <a:pt x="f15" y="f2"/>
                    <a:pt x="f1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6" name="Google Shape;6020;p67">
              <a:extLst>
                <a:ext uri="{FF2B5EF4-FFF2-40B4-BE49-F238E27FC236}">
                  <a16:creationId xmlns:a16="http://schemas.microsoft.com/office/drawing/2014/main" id="{9DED4606-4A3D-BC12-4C29-2991FCFDD12C}"/>
                </a:ext>
              </a:extLst>
            </p:cNvPr>
            <p:cNvSpPr/>
            <p:nvPr/>
          </p:nvSpPr>
          <p:spPr>
            <a:xfrm>
              <a:off x="7937997" y="4291919"/>
              <a:ext cx="24441" cy="94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52"/>
                <a:gd name="f4" fmla="val 3309"/>
                <a:gd name="f5" fmla="val 1"/>
                <a:gd name="f6" fmla="*/ f0 1 852"/>
                <a:gd name="f7" fmla="*/ f1 1 3309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852"/>
                <a:gd name="f14" fmla="*/ f11 1 3309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852" h="3309">
                  <a:moveTo>
                    <a:pt x="f5" y="f5"/>
                  </a:moveTo>
                  <a:lnTo>
                    <a:pt x="f5" y="f4"/>
                  </a:lnTo>
                  <a:lnTo>
                    <a:pt x="f3" y="f4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7" name="Google Shape;6021;p67">
              <a:extLst>
                <a:ext uri="{FF2B5EF4-FFF2-40B4-BE49-F238E27FC236}">
                  <a16:creationId xmlns:a16="http://schemas.microsoft.com/office/drawing/2014/main" id="{EB5FB3A6-5D70-FC69-35BD-39C0F72E0249}"/>
                </a:ext>
              </a:extLst>
            </p:cNvPr>
            <p:cNvSpPr/>
            <p:nvPr/>
          </p:nvSpPr>
          <p:spPr>
            <a:xfrm>
              <a:off x="7985912" y="4292842"/>
              <a:ext cx="45217" cy="94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576"/>
                <a:gd name="f4" fmla="val 3309"/>
                <a:gd name="f5" fmla="val 1"/>
                <a:gd name="f6" fmla="val 3308"/>
                <a:gd name="f7" fmla="val 1198"/>
                <a:gd name="f8" fmla="val 1387"/>
                <a:gd name="f9" fmla="val 3277"/>
                <a:gd name="f10" fmla="val 3088"/>
                <a:gd name="f11" fmla="val 2899"/>
                <a:gd name="f12" fmla="val 410"/>
                <a:gd name="f13" fmla="val 158"/>
                <a:gd name="f14" fmla="*/ f0 1 1576"/>
                <a:gd name="f15" fmla="*/ f1 1 3309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1576"/>
                <a:gd name="f22" fmla="*/ f19 1 3309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1576" h="3309">
                  <a:moveTo>
                    <a:pt x="f5" y="f2"/>
                  </a:moveTo>
                  <a:lnTo>
                    <a:pt x="f5" y="f6"/>
                  </a:lnTo>
                  <a:lnTo>
                    <a:pt x="f7" y="f6"/>
                  </a:lnTo>
                  <a:cubicBezTo>
                    <a:pt x="f8" y="f9"/>
                    <a:pt x="f3" y="f10"/>
                    <a:pt x="f3" y="f11"/>
                  </a:cubicBezTo>
                  <a:lnTo>
                    <a:pt x="f3" y="f12"/>
                  </a:lnTo>
                  <a:cubicBezTo>
                    <a:pt x="f3" y="f13"/>
                    <a:pt x="f8" y="f2"/>
                    <a:pt x="f7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8" name="Google Shape;6022;p67">
              <a:extLst>
                <a:ext uri="{FF2B5EF4-FFF2-40B4-BE49-F238E27FC236}">
                  <a16:creationId xmlns:a16="http://schemas.microsoft.com/office/drawing/2014/main" id="{7D757EC4-17DB-92F5-E2E3-3BB2A09EFFDB}"/>
                </a:ext>
              </a:extLst>
            </p:cNvPr>
            <p:cNvSpPr/>
            <p:nvPr/>
          </p:nvSpPr>
          <p:spPr>
            <a:xfrm>
              <a:off x="7691265" y="4291919"/>
              <a:ext cx="223269" cy="94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782"/>
                <a:gd name="f4" fmla="val 3309"/>
                <a:gd name="f5" fmla="val 441"/>
                <a:gd name="f6" fmla="val 1"/>
                <a:gd name="f7" fmla="val 189"/>
                <a:gd name="f8" fmla="val 221"/>
                <a:gd name="f9" fmla="val 442"/>
                <a:gd name="f10" fmla="val 2931"/>
                <a:gd name="f11" fmla="val 3151"/>
                <a:gd name="f12" fmla="*/ f0 1 7782"/>
                <a:gd name="f13" fmla="*/ f1 1 3309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7782"/>
                <a:gd name="f20" fmla="*/ f17 1 3309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7782" h="3309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2" y="f11"/>
                    <a:pt x="f7" y="f4"/>
                    <a:pt x="f5" y="f4"/>
                  </a:cubicBezTo>
                  <a:lnTo>
                    <a:pt x="f3" y="f4"/>
                  </a:lnTo>
                  <a:lnTo>
                    <a:pt x="f3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9" name="Google Shape;6023;p67">
              <a:extLst>
                <a:ext uri="{FF2B5EF4-FFF2-40B4-BE49-F238E27FC236}">
                  <a16:creationId xmlns:a16="http://schemas.microsoft.com/office/drawing/2014/main" id="{FA249E12-70BF-69AC-07E3-CF0C5721178D}"/>
                </a:ext>
              </a:extLst>
            </p:cNvPr>
            <p:cNvSpPr/>
            <p:nvPr/>
          </p:nvSpPr>
          <p:spPr>
            <a:xfrm>
              <a:off x="7739143" y="4410324"/>
              <a:ext cx="24441" cy="94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52"/>
                <a:gd name="f4" fmla="val 3309"/>
                <a:gd name="f5" fmla="val 1"/>
                <a:gd name="f6" fmla="val 851"/>
                <a:gd name="f7" fmla="*/ f0 1 852"/>
                <a:gd name="f8" fmla="*/ f1 1 3309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852"/>
                <a:gd name="f15" fmla="*/ f12 1 3309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852" h="3309">
                  <a:moveTo>
                    <a:pt x="f5" y="f5"/>
                  </a:moveTo>
                  <a:lnTo>
                    <a:pt x="f5" y="f4"/>
                  </a:lnTo>
                  <a:lnTo>
                    <a:pt x="f6" y="f4"/>
                  </a:lnTo>
                  <a:lnTo>
                    <a:pt x="f6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0" name="Google Shape;6024;p67">
              <a:extLst>
                <a:ext uri="{FF2B5EF4-FFF2-40B4-BE49-F238E27FC236}">
                  <a16:creationId xmlns:a16="http://schemas.microsoft.com/office/drawing/2014/main" id="{C6F0F99F-4827-2579-0AF0-9F98B89265C6}"/>
                </a:ext>
              </a:extLst>
            </p:cNvPr>
            <p:cNvSpPr/>
            <p:nvPr/>
          </p:nvSpPr>
          <p:spPr>
            <a:xfrm>
              <a:off x="7787057" y="4412135"/>
              <a:ext cx="218770" cy="9404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625"/>
                <a:gd name="f4" fmla="val 3278"/>
                <a:gd name="f5" fmla="val 1"/>
                <a:gd name="f6" fmla="val 3277"/>
                <a:gd name="f7" fmla="val 7247"/>
                <a:gd name="f8" fmla="val 7467"/>
                <a:gd name="f9" fmla="val 3057"/>
                <a:gd name="f10" fmla="val 2868"/>
                <a:gd name="f11" fmla="val 379"/>
                <a:gd name="f12" fmla="val 158"/>
                <a:gd name="f13" fmla="val 7436"/>
                <a:gd name="f14" fmla="*/ f0 1 7625"/>
                <a:gd name="f15" fmla="*/ f1 1 3278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7625"/>
                <a:gd name="f22" fmla="*/ f19 1 3278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7625" h="3278">
                  <a:moveTo>
                    <a:pt x="f5" y="f5"/>
                  </a:moveTo>
                  <a:lnTo>
                    <a:pt x="f5" y="f6"/>
                  </a:lnTo>
                  <a:lnTo>
                    <a:pt x="f7" y="f6"/>
                  </a:lnTo>
                  <a:cubicBezTo>
                    <a:pt x="f8" y="f6"/>
                    <a:pt x="f3" y="f9"/>
                    <a:pt x="f3" y="f10"/>
                  </a:cubicBezTo>
                  <a:lnTo>
                    <a:pt x="f3" y="f11"/>
                  </a:lnTo>
                  <a:cubicBezTo>
                    <a:pt x="f3" y="f12"/>
                    <a:pt x="f13" y="f5"/>
                    <a:pt x="f7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1" name="Google Shape;6025;p67">
              <a:extLst>
                <a:ext uri="{FF2B5EF4-FFF2-40B4-BE49-F238E27FC236}">
                  <a16:creationId xmlns:a16="http://schemas.microsoft.com/office/drawing/2014/main" id="{F73CB8AF-B4D7-362D-4A5C-12893A445171}"/>
                </a:ext>
              </a:extLst>
            </p:cNvPr>
            <p:cNvSpPr/>
            <p:nvPr/>
          </p:nvSpPr>
          <p:spPr>
            <a:xfrm>
              <a:off x="7665927" y="4411248"/>
              <a:ext cx="49752" cy="94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734"/>
                <a:gd name="f4" fmla="val 3309"/>
                <a:gd name="f5" fmla="val 442"/>
                <a:gd name="f6" fmla="val 190"/>
                <a:gd name="f7" fmla="val 1"/>
                <a:gd name="f8" fmla="val 189"/>
                <a:gd name="f9" fmla="val 378"/>
                <a:gd name="f10" fmla="val 2867"/>
                <a:gd name="f11" fmla="val 3088"/>
                <a:gd name="f12" fmla="val 3308"/>
                <a:gd name="f13" fmla="*/ f0 1 1734"/>
                <a:gd name="f14" fmla="*/ f1 1 3309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1734"/>
                <a:gd name="f21" fmla="*/ f18 1 3309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1734" h="3309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cubicBezTo>
                    <a:pt x="f7" y="f11"/>
                    <a:pt x="f6" y="f12"/>
                    <a:pt x="f5" y="f12"/>
                  </a:cubicBezTo>
                  <a:lnTo>
                    <a:pt x="f3" y="f12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52" name="Google Shape;6043;p67">
            <a:extLst>
              <a:ext uri="{FF2B5EF4-FFF2-40B4-BE49-F238E27FC236}">
                <a16:creationId xmlns:a16="http://schemas.microsoft.com/office/drawing/2014/main" id="{607CB2D9-5A50-6D6D-21A4-EB8020C595ED}"/>
              </a:ext>
            </a:extLst>
          </p:cNvPr>
          <p:cNvSpPr/>
          <p:nvPr/>
        </p:nvSpPr>
        <p:spPr>
          <a:xfrm>
            <a:off x="3251816" y="4157703"/>
            <a:ext cx="309167" cy="365202"/>
          </a:xfrm>
          <a:custGeom>
            <a:avLst/>
            <a:gdLst>
              <a:gd name="f0" fmla="val w"/>
              <a:gd name="f1" fmla="val h"/>
              <a:gd name="f2" fmla="val 0"/>
              <a:gd name="f3" fmla="val 10776"/>
              <a:gd name="f4" fmla="val 12729"/>
              <a:gd name="f5" fmla="val 1670"/>
              <a:gd name="f6" fmla="val 851"/>
              <a:gd name="f7" fmla="val 9326"/>
              <a:gd name="f8" fmla="val 1355"/>
              <a:gd name="f9" fmla="val 1072"/>
              <a:gd name="f10" fmla="val 9421"/>
              <a:gd name="f11" fmla="val 9578"/>
              <a:gd name="f12" fmla="val 2049"/>
              <a:gd name="f13" fmla="val 1481"/>
              <a:gd name="f14" fmla="val 1198"/>
              <a:gd name="f15" fmla="val 9925"/>
              <a:gd name="f16" fmla="val 10177"/>
              <a:gd name="f17" fmla="val 10208"/>
              <a:gd name="f18" fmla="val 11846"/>
              <a:gd name="f19" fmla="val 1229"/>
              <a:gd name="f20" fmla="val 11468"/>
              <a:gd name="f21" fmla="val 11027"/>
              <a:gd name="f22" fmla="val 10586"/>
              <a:gd name="f23" fmla="val 2111"/>
              <a:gd name="f24" fmla="val 1"/>
              <a:gd name="f25" fmla="val 914"/>
              <a:gd name="f26" fmla="val 946"/>
              <a:gd name="f27" fmla="val 2080"/>
              <a:gd name="f28" fmla="val 11059"/>
              <a:gd name="f29" fmla="val 11973"/>
              <a:gd name="f30" fmla="val 757"/>
              <a:gd name="f31" fmla="val 10334"/>
              <a:gd name="f32" fmla="val 10775"/>
              <a:gd name="f33" fmla="val 12508"/>
              <a:gd name="f34" fmla="val 12319"/>
              <a:gd name="f35" fmla="val 473"/>
              <a:gd name="f36" fmla="val 221"/>
              <a:gd name="f37" fmla="val 64"/>
              <a:gd name="f38" fmla="val 9105"/>
              <a:gd name="f39" fmla="val 3781"/>
              <a:gd name="f40" fmla="val 4011"/>
              <a:gd name="f41" fmla="val 8912"/>
              <a:gd name="f42" fmla="val 4171"/>
              <a:gd name="f43" fmla="val 8708"/>
              <a:gd name="f44" fmla="val 8604"/>
              <a:gd name="f45" fmla="val 8498"/>
              <a:gd name="f46" fmla="val 4129"/>
              <a:gd name="f47" fmla="val 8412"/>
              <a:gd name="f48" fmla="val 4033"/>
              <a:gd name="f49" fmla="val 7845"/>
              <a:gd name="f50" fmla="val 3498"/>
              <a:gd name="f51" fmla="val 7310"/>
              <a:gd name="f52" fmla="val 7214"/>
              <a:gd name="f53" fmla="val 7100"/>
              <a:gd name="f54" fmla="val 6991"/>
              <a:gd name="f55" fmla="val 6778"/>
              <a:gd name="f56" fmla="val 6585"/>
              <a:gd name="f57" fmla="*/ f0 1 10776"/>
              <a:gd name="f58" fmla="*/ f1 1 12729"/>
              <a:gd name="f59" fmla="val f2"/>
              <a:gd name="f60" fmla="val f3"/>
              <a:gd name="f61" fmla="val f4"/>
              <a:gd name="f62" fmla="+- f61 0 f59"/>
              <a:gd name="f63" fmla="+- f60 0 f59"/>
              <a:gd name="f64" fmla="*/ f63 1 10776"/>
              <a:gd name="f65" fmla="*/ f62 1 12729"/>
              <a:gd name="f66" fmla="*/ f59 1 f64"/>
              <a:gd name="f67" fmla="*/ f60 1 f64"/>
              <a:gd name="f68" fmla="*/ f59 1 f65"/>
              <a:gd name="f69" fmla="*/ f61 1 f65"/>
              <a:gd name="f70" fmla="*/ f66 f57 1"/>
              <a:gd name="f71" fmla="*/ f67 f57 1"/>
              <a:gd name="f72" fmla="*/ f69 f58 1"/>
              <a:gd name="f73" fmla="*/ f68 f5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70" t="f73" r="f71" b="f72"/>
            <a:pathLst>
              <a:path w="10776" h="12729">
                <a:moveTo>
                  <a:pt x="f5" y="f6"/>
                </a:moveTo>
                <a:lnTo>
                  <a:pt x="f5" y="f7"/>
                </a:lnTo>
                <a:cubicBezTo>
                  <a:pt x="f8" y="f7"/>
                  <a:pt x="f9" y="f10"/>
                  <a:pt x="f6" y="f11"/>
                </a:cubicBezTo>
                <a:lnTo>
                  <a:pt x="f6" y="f12"/>
                </a:lnTo>
                <a:cubicBezTo>
                  <a:pt x="f6" y="f13"/>
                  <a:pt x="f14" y="f9"/>
                  <a:pt x="f5" y="f6"/>
                </a:cubicBezTo>
                <a:close/>
                <a:moveTo>
                  <a:pt x="f15" y="f16"/>
                </a:moveTo>
                <a:lnTo>
                  <a:pt x="f15" y="f17"/>
                </a:lnTo>
                <a:lnTo>
                  <a:pt x="f15" y="f18"/>
                </a:lnTo>
                <a:lnTo>
                  <a:pt x="f5" y="f18"/>
                </a:lnTo>
                <a:cubicBezTo>
                  <a:pt x="f19" y="f18"/>
                  <a:pt x="f6" y="f20"/>
                  <a:pt x="f6" y="f21"/>
                </a:cubicBezTo>
                <a:cubicBezTo>
                  <a:pt x="f6" y="f22"/>
                  <a:pt x="f19" y="f16"/>
                  <a:pt x="f5" y="f16"/>
                </a:cubicBezTo>
                <a:close/>
                <a:moveTo>
                  <a:pt x="f23" y="f24"/>
                </a:moveTo>
                <a:cubicBezTo>
                  <a:pt x="f25" y="f24"/>
                  <a:pt x="f24" y="f26"/>
                  <a:pt x="f24" y="f27"/>
                </a:cubicBezTo>
                <a:lnTo>
                  <a:pt x="f24" y="f28"/>
                </a:lnTo>
                <a:cubicBezTo>
                  <a:pt x="f24" y="f29"/>
                  <a:pt x="f30" y="f4"/>
                  <a:pt x="f5" y="f4"/>
                </a:cubicBezTo>
                <a:lnTo>
                  <a:pt x="f31" y="f4"/>
                </a:lnTo>
                <a:cubicBezTo>
                  <a:pt x="f22" y="f4"/>
                  <a:pt x="f32" y="f33"/>
                  <a:pt x="f32" y="f34"/>
                </a:cubicBezTo>
                <a:lnTo>
                  <a:pt x="f32" y="f35"/>
                </a:lnTo>
                <a:cubicBezTo>
                  <a:pt x="f32" y="f36"/>
                  <a:pt x="f22" y="f37"/>
                  <a:pt x="f31" y="f37"/>
                </a:cubicBezTo>
                <a:lnTo>
                  <a:pt x="f38" y="f37"/>
                </a:lnTo>
                <a:lnTo>
                  <a:pt x="f38" y="f39"/>
                </a:lnTo>
                <a:cubicBezTo>
                  <a:pt x="f38" y="f40"/>
                  <a:pt x="f41" y="f42"/>
                  <a:pt x="f43" y="f42"/>
                </a:cubicBezTo>
                <a:cubicBezTo>
                  <a:pt x="f44" y="f42"/>
                  <a:pt x="f45" y="f46"/>
                  <a:pt x="f47" y="f48"/>
                </a:cubicBezTo>
                <a:lnTo>
                  <a:pt x="f49" y="f50"/>
                </a:lnTo>
                <a:lnTo>
                  <a:pt x="f51" y="f48"/>
                </a:lnTo>
                <a:cubicBezTo>
                  <a:pt x="f52" y="f46"/>
                  <a:pt x="f53" y="f42"/>
                  <a:pt x="f54" y="f42"/>
                </a:cubicBezTo>
                <a:cubicBezTo>
                  <a:pt x="f55" y="f42"/>
                  <a:pt x="f56" y="f40"/>
                  <a:pt x="f56" y="f39"/>
                </a:cubicBezTo>
                <a:lnTo>
                  <a:pt x="f56" y="f37"/>
                </a:lnTo>
                <a:lnTo>
                  <a:pt x="f23" y="f37"/>
                </a:lnTo>
                <a:lnTo>
                  <a:pt x="f23" y="f24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algn="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1050">
              <a:solidFill>
                <a:schemeClr val="bg1"/>
              </a:solidFill>
              <a:cs typeface="B Nazanin" panose="00000700000000000000" pitchFamily="2" charset="-78"/>
            </a:endParaRPr>
          </a:p>
        </p:txBody>
      </p:sp>
      <p:grpSp>
        <p:nvGrpSpPr>
          <p:cNvPr id="53" name="Google Shape;6052;p67">
            <a:extLst>
              <a:ext uri="{FF2B5EF4-FFF2-40B4-BE49-F238E27FC236}">
                <a16:creationId xmlns:a16="http://schemas.microsoft.com/office/drawing/2014/main" id="{64FC4CB9-1DE3-4C68-3C93-233E3AC9E456}"/>
              </a:ext>
            </a:extLst>
          </p:cNvPr>
          <p:cNvGrpSpPr/>
          <p:nvPr/>
        </p:nvGrpSpPr>
        <p:grpSpPr>
          <a:xfrm>
            <a:off x="7022664" y="4140815"/>
            <a:ext cx="357082" cy="363401"/>
            <a:chOff x="8328949" y="4140814"/>
            <a:chExt cx="357082" cy="363401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54" name="Google Shape;6053;p67">
              <a:extLst>
                <a:ext uri="{FF2B5EF4-FFF2-40B4-BE49-F238E27FC236}">
                  <a16:creationId xmlns:a16="http://schemas.microsoft.com/office/drawing/2014/main" id="{838CA5DE-7D7A-83E7-20C1-0B3D47D6C0BF}"/>
                </a:ext>
              </a:extLst>
            </p:cNvPr>
            <p:cNvSpPr/>
            <p:nvPr/>
          </p:nvSpPr>
          <p:spPr>
            <a:xfrm>
              <a:off x="8328949" y="4140814"/>
              <a:ext cx="357082" cy="1543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446"/>
                <a:gd name="f4" fmla="val 5379"/>
                <a:gd name="f5" fmla="val 3088"/>
                <a:gd name="f6" fmla="val 1639"/>
                <a:gd name="f7" fmla="val 316"/>
                <a:gd name="f8" fmla="val 1008"/>
                <a:gd name="f9" fmla="val 95"/>
                <a:gd name="f10" fmla="val 2489"/>
                <a:gd name="f11" fmla="val 1"/>
                <a:gd name="f12" fmla="val 3214"/>
                <a:gd name="f13" fmla="val 190"/>
                <a:gd name="f14" fmla="val 3938"/>
                <a:gd name="f15" fmla="val 568"/>
                <a:gd name="f16" fmla="val 4506"/>
                <a:gd name="f17" fmla="val 962"/>
                <a:gd name="f18" fmla="val 5071"/>
                <a:gd name="f19" fmla="val 1607"/>
                <a:gd name="f20" fmla="val 5366"/>
                <a:gd name="f21" fmla="val 2240"/>
                <a:gd name="f22" fmla="val 2772"/>
                <a:gd name="f23" fmla="val 3296"/>
                <a:gd name="f24" fmla="val 5157"/>
                <a:gd name="f25" fmla="val 3655"/>
                <a:gd name="f26" fmla="val 4726"/>
                <a:gd name="f27" fmla="val 4569"/>
                <a:gd name="f28" fmla="val 3844"/>
                <a:gd name="f29" fmla="val 2836"/>
                <a:gd name="f30" fmla="val 2584"/>
                <a:gd name="f31" fmla="val 2427"/>
                <a:gd name="f32" fmla="val 2678"/>
                <a:gd name="f33" fmla="val 2899"/>
                <a:gd name="f34" fmla="val 3151"/>
                <a:gd name="f35" fmla="val 2616"/>
                <a:gd name="f36" fmla="val 3308"/>
                <a:gd name="f37" fmla="val 3340"/>
                <a:gd name="f38" fmla="val 3057"/>
                <a:gd name="f39" fmla="val 3529"/>
                <a:gd name="f40" fmla="val 3749"/>
                <a:gd name="f41" fmla="val 3970"/>
                <a:gd name="f42" fmla="val 3025"/>
                <a:gd name="f43" fmla="val 4127"/>
                <a:gd name="f44" fmla="val 2049"/>
                <a:gd name="f45" fmla="val 1450"/>
                <a:gd name="f46" fmla="val 3434"/>
                <a:gd name="f47" fmla="val 1608"/>
                <a:gd name="f48" fmla="val 1754"/>
                <a:gd name="f49" fmla="val 1999"/>
                <a:gd name="f50" fmla="val 2279"/>
                <a:gd name="f51" fmla="val 1632"/>
                <a:gd name="f52" fmla="val 2882"/>
                <a:gd name="f53" fmla="val 2930"/>
                <a:gd name="f54" fmla="val 2977"/>
                <a:gd name="f55" fmla="val 1634"/>
                <a:gd name="f56" fmla="val 3624"/>
                <a:gd name="f57" fmla="val 1733"/>
                <a:gd name="f58" fmla="val 4128"/>
                <a:gd name="f59" fmla="val 2048"/>
                <a:gd name="f60" fmla="val 4474"/>
                <a:gd name="f61" fmla="val 7908"/>
                <a:gd name="f62" fmla="val 8255"/>
                <a:gd name="f63" fmla="val 2017"/>
                <a:gd name="f64" fmla="val 8759"/>
                <a:gd name="f65" fmla="val 1702"/>
                <a:gd name="f66" fmla="val 9358"/>
                <a:gd name="f67" fmla="val 9406"/>
                <a:gd name="f68" fmla="val 9453"/>
                <a:gd name="f69" fmla="val 9501"/>
                <a:gd name="f70" fmla="val 10104"/>
                <a:gd name="f71" fmla="val 10629"/>
                <a:gd name="f72" fmla="val 10775"/>
                <a:gd name="f73" fmla="val 10964"/>
                <a:gd name="f74" fmla="val 10334"/>
                <a:gd name="f75" fmla="val 9547"/>
                <a:gd name="f76" fmla="val 9326"/>
                <a:gd name="f77" fmla="val 9137"/>
                <a:gd name="f78" fmla="val 3497"/>
                <a:gd name="f79" fmla="val 9799"/>
                <a:gd name="f80" fmla="val 9956"/>
                <a:gd name="f81" fmla="val 9767"/>
                <a:gd name="f82" fmla="val 2521"/>
                <a:gd name="f83" fmla="val 8539"/>
                <a:gd name="f84" fmla="val 7814"/>
                <a:gd name="f85" fmla="val 3686"/>
                <a:gd name="f86" fmla="val 8728"/>
                <a:gd name="f87" fmla="val 9099"/>
                <a:gd name="f88" fmla="val 5169"/>
                <a:gd name="f89" fmla="val 9626"/>
                <a:gd name="f90" fmla="val 10158"/>
                <a:gd name="f91" fmla="val 10800"/>
                <a:gd name="f92" fmla="val 11451"/>
                <a:gd name="f93" fmla="val 5074"/>
                <a:gd name="f94" fmla="val 11847"/>
                <a:gd name="f95" fmla="val 12225"/>
                <a:gd name="f96" fmla="val 12445"/>
                <a:gd name="f97" fmla="val 3277"/>
                <a:gd name="f98" fmla="val 12319"/>
                <a:gd name="f99" fmla="val 12130"/>
                <a:gd name="f100" fmla="*/ f0 1 12446"/>
                <a:gd name="f101" fmla="*/ f1 1 5379"/>
                <a:gd name="f102" fmla="val f2"/>
                <a:gd name="f103" fmla="val f3"/>
                <a:gd name="f104" fmla="val f4"/>
                <a:gd name="f105" fmla="+- f104 0 f102"/>
                <a:gd name="f106" fmla="+- f103 0 f102"/>
                <a:gd name="f107" fmla="*/ f106 1 12446"/>
                <a:gd name="f108" fmla="*/ f105 1 5379"/>
                <a:gd name="f109" fmla="*/ f102 1 f107"/>
                <a:gd name="f110" fmla="*/ f103 1 f107"/>
                <a:gd name="f111" fmla="*/ f102 1 f108"/>
                <a:gd name="f112" fmla="*/ f104 1 f108"/>
                <a:gd name="f113" fmla="*/ f109 f100 1"/>
                <a:gd name="f114" fmla="*/ f110 f100 1"/>
                <a:gd name="f115" fmla="*/ f112 f101 1"/>
                <a:gd name="f116" fmla="*/ f111 f10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3" t="f116" r="f114" b="f115"/>
              <a:pathLst>
                <a:path w="12446" h="5379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24"/>
                    <a:pt x="f25" y="f26"/>
                  </a:cubicBezTo>
                  <a:cubicBezTo>
                    <a:pt x="f27" y="f25"/>
                    <a:pt x="f28" y="f10"/>
                    <a:pt x="f29" y="f10"/>
                  </a:cubicBezTo>
                  <a:cubicBezTo>
                    <a:pt x="f30" y="f10"/>
                    <a:pt x="f31" y="f32"/>
                    <a:pt x="f31" y="f33"/>
                  </a:cubicBezTo>
                  <a:cubicBezTo>
                    <a:pt x="f31" y="f34"/>
                    <a:pt x="f35" y="f36"/>
                    <a:pt x="f29" y="f37"/>
                  </a:cubicBezTo>
                  <a:cubicBezTo>
                    <a:pt x="f38" y="f37"/>
                    <a:pt x="f12" y="f39"/>
                    <a:pt x="f12" y="f40"/>
                  </a:cubicBezTo>
                  <a:cubicBezTo>
                    <a:pt x="f12" y="f41"/>
                    <a:pt x="f42" y="f43"/>
                    <a:pt x="f29" y="f43"/>
                  </a:cubicBezTo>
                  <a:cubicBezTo>
                    <a:pt x="f44" y="f43"/>
                    <a:pt x="f45" y="f46"/>
                    <a:pt x="f47" y="f30"/>
                  </a:cubicBezTo>
                  <a:cubicBezTo>
                    <a:pt x="f48" y="f49"/>
                    <a:pt x="f50" y="f51"/>
                    <a:pt x="f52" y="f51"/>
                  </a:cubicBezTo>
                  <a:cubicBezTo>
                    <a:pt x="f53" y="f51"/>
                    <a:pt x="f54" y="f55"/>
                    <a:pt x="f42" y="f6"/>
                  </a:cubicBezTo>
                  <a:cubicBezTo>
                    <a:pt x="f56" y="f57"/>
                    <a:pt x="f58" y="f59"/>
                    <a:pt x="f60" y="f10"/>
                  </a:cubicBezTo>
                  <a:lnTo>
                    <a:pt x="f61" y="f10"/>
                  </a:lnTo>
                  <a:cubicBezTo>
                    <a:pt x="f62" y="f63"/>
                    <a:pt x="f64" y="f65"/>
                    <a:pt x="f66" y="f6"/>
                  </a:cubicBezTo>
                  <a:cubicBezTo>
                    <a:pt x="f67" y="f55"/>
                    <a:pt x="f68" y="f51"/>
                    <a:pt x="f69" y="f51"/>
                  </a:cubicBezTo>
                  <a:cubicBezTo>
                    <a:pt x="f70" y="f51"/>
                    <a:pt x="f71" y="f49"/>
                    <a:pt x="f72" y="f30"/>
                  </a:cubicBezTo>
                  <a:cubicBezTo>
                    <a:pt x="f73" y="f46"/>
                    <a:pt x="f74" y="f43"/>
                    <a:pt x="f75" y="f43"/>
                  </a:cubicBezTo>
                  <a:cubicBezTo>
                    <a:pt x="f76" y="f43"/>
                    <a:pt x="f77" y="f14"/>
                    <a:pt x="f77" y="f40"/>
                  </a:cubicBezTo>
                  <a:cubicBezTo>
                    <a:pt x="f77" y="f78"/>
                    <a:pt x="f76" y="f37"/>
                    <a:pt x="f75" y="f37"/>
                  </a:cubicBezTo>
                  <a:cubicBezTo>
                    <a:pt x="f79" y="f37"/>
                    <a:pt x="f80" y="f34"/>
                    <a:pt x="f80" y="f33"/>
                  </a:cubicBezTo>
                  <a:cubicBezTo>
                    <a:pt x="f80" y="f32"/>
                    <a:pt x="f81" y="f82"/>
                    <a:pt x="f75" y="f10"/>
                  </a:cubicBezTo>
                  <a:cubicBezTo>
                    <a:pt x="f83" y="f10"/>
                    <a:pt x="f84" y="f85"/>
                    <a:pt x="f86" y="f26"/>
                  </a:cubicBezTo>
                  <a:cubicBezTo>
                    <a:pt x="f87" y="f88"/>
                    <a:pt x="f89" y="f4"/>
                    <a:pt x="f90" y="f4"/>
                  </a:cubicBezTo>
                  <a:cubicBezTo>
                    <a:pt x="f91" y="f4"/>
                    <a:pt x="f92" y="f93"/>
                    <a:pt x="f94" y="f16"/>
                  </a:cubicBezTo>
                  <a:cubicBezTo>
                    <a:pt x="f95" y="f41"/>
                    <a:pt x="f96" y="f97"/>
                    <a:pt x="f98" y="f10"/>
                  </a:cubicBezTo>
                  <a:cubicBezTo>
                    <a:pt x="f99" y="f8"/>
                    <a:pt x="f72" y="f2"/>
                    <a:pt x="f7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5" name="Google Shape;6054;p67">
              <a:extLst>
                <a:ext uri="{FF2B5EF4-FFF2-40B4-BE49-F238E27FC236}">
                  <a16:creationId xmlns:a16="http://schemas.microsoft.com/office/drawing/2014/main" id="{7B3E6DF9-D597-ED02-3097-814DDCBB3A4D}"/>
                </a:ext>
              </a:extLst>
            </p:cNvPr>
            <p:cNvSpPr/>
            <p:nvPr/>
          </p:nvSpPr>
          <p:spPr>
            <a:xfrm>
              <a:off x="8397657" y="4285445"/>
              <a:ext cx="212424" cy="21877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404"/>
                <a:gd name="f4" fmla="val 7625"/>
                <a:gd name="f5" fmla="val 2426"/>
                <a:gd name="f6" fmla="val 5639"/>
                <a:gd name="f7" fmla="val 5860"/>
                <a:gd name="f8" fmla="val 2237"/>
                <a:gd name="f9" fmla="val 6017"/>
                <a:gd name="f10" fmla="val 2048"/>
                <a:gd name="f11" fmla="val 1796"/>
                <a:gd name="f12" fmla="val 1638"/>
                <a:gd name="f13" fmla="val 5828"/>
                <a:gd name="f14" fmla="val 473"/>
                <a:gd name="f15" fmla="val 1229"/>
                <a:gd name="f16" fmla="val 851"/>
                <a:gd name="f17" fmla="val 630"/>
                <a:gd name="f18" fmla="val 1103"/>
                <a:gd name="f19" fmla="val 1134"/>
                <a:gd name="f20" fmla="val 7246"/>
                <a:gd name="f21" fmla="val 7467"/>
                <a:gd name="f22" fmla="val 189"/>
                <a:gd name="f23" fmla="val 7624"/>
                <a:gd name="f24" fmla="val 378"/>
                <a:gd name="f25" fmla="val 6994"/>
                <a:gd name="f26" fmla="val 7435"/>
                <a:gd name="f27" fmla="val 6774"/>
                <a:gd name="f28" fmla="val 1071"/>
                <a:gd name="f29" fmla="val 6175"/>
                <a:gd name="f30" fmla="val 788"/>
                <a:gd name="f31" fmla="val 5734"/>
                <a:gd name="f32" fmla="val 315"/>
                <a:gd name="f33" fmla="val 5545"/>
                <a:gd name="f34" fmla="val 5324"/>
                <a:gd name="f35" fmla="val 5072"/>
                <a:gd name="f36" fmla="val 4915"/>
                <a:gd name="f37" fmla="val 4096"/>
                <a:gd name="f38" fmla="val 3907"/>
                <a:gd name="f39" fmla="val 3686"/>
                <a:gd name="f40" fmla="val 3466"/>
                <a:gd name="f41" fmla="val 3277"/>
                <a:gd name="f42" fmla="*/ f0 1 7404"/>
                <a:gd name="f43" fmla="*/ f1 1 7625"/>
                <a:gd name="f44" fmla="val f2"/>
                <a:gd name="f45" fmla="val f3"/>
                <a:gd name="f46" fmla="val f4"/>
                <a:gd name="f47" fmla="+- f46 0 f44"/>
                <a:gd name="f48" fmla="+- f45 0 f44"/>
                <a:gd name="f49" fmla="*/ f48 1 7404"/>
                <a:gd name="f50" fmla="*/ f47 1 7625"/>
                <a:gd name="f51" fmla="*/ f44 1 f49"/>
                <a:gd name="f52" fmla="*/ f45 1 f49"/>
                <a:gd name="f53" fmla="*/ f44 1 f50"/>
                <a:gd name="f54" fmla="*/ f46 1 f50"/>
                <a:gd name="f55" fmla="*/ f51 f42 1"/>
                <a:gd name="f56" fmla="*/ f52 f42 1"/>
                <a:gd name="f57" fmla="*/ f54 f43 1"/>
                <a:gd name="f58" fmla="*/ f53 f4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5" t="f58" r="f56" b="f57"/>
              <a:pathLst>
                <a:path w="7404" h="7625">
                  <a:moveTo>
                    <a:pt x="f5" y="f2"/>
                  </a:moveTo>
                  <a:lnTo>
                    <a:pt x="f5" y="f6"/>
                  </a:lnTo>
                  <a:cubicBezTo>
                    <a:pt x="f5" y="f7"/>
                    <a:pt x="f8" y="f9"/>
                    <a:pt x="f10" y="f9"/>
                  </a:cubicBezTo>
                  <a:cubicBezTo>
                    <a:pt x="f11" y="f9"/>
                    <a:pt x="f12" y="f13"/>
                    <a:pt x="f12" y="f6"/>
                  </a:cubicBezTo>
                  <a:lnTo>
                    <a:pt x="f12" y="f14"/>
                  </a:lnTo>
                  <a:cubicBezTo>
                    <a:pt x="f15" y="f16"/>
                    <a:pt x="f17" y="f18"/>
                    <a:pt x="f2" y="f19"/>
                  </a:cubicBezTo>
                  <a:lnTo>
                    <a:pt x="f2" y="f20"/>
                  </a:lnTo>
                  <a:cubicBezTo>
                    <a:pt x="f2" y="f21"/>
                    <a:pt x="f22" y="f23"/>
                    <a:pt x="f24" y="f23"/>
                  </a:cubicBezTo>
                  <a:lnTo>
                    <a:pt x="f25" y="f23"/>
                  </a:lnTo>
                  <a:cubicBezTo>
                    <a:pt x="f20" y="f23"/>
                    <a:pt x="f3" y="f26"/>
                    <a:pt x="f3" y="f20"/>
                  </a:cubicBezTo>
                  <a:lnTo>
                    <a:pt x="f3" y="f19"/>
                  </a:lnTo>
                  <a:cubicBezTo>
                    <a:pt x="f27" y="f28"/>
                    <a:pt x="f29" y="f30"/>
                    <a:pt x="f31" y="f32"/>
                  </a:cubicBezTo>
                  <a:lnTo>
                    <a:pt x="f31" y="f6"/>
                  </a:lnTo>
                  <a:cubicBezTo>
                    <a:pt x="f31" y="f7"/>
                    <a:pt x="f33" y="f9"/>
                    <a:pt x="f34" y="f9"/>
                  </a:cubicBezTo>
                  <a:cubicBezTo>
                    <a:pt x="f35" y="f9"/>
                    <a:pt x="f36" y="f13"/>
                    <a:pt x="f36" y="f6"/>
                  </a:cubicBezTo>
                  <a:lnTo>
                    <a:pt x="f36" y="f2"/>
                  </a:lnTo>
                  <a:lnTo>
                    <a:pt x="f37" y="f2"/>
                  </a:lnTo>
                  <a:lnTo>
                    <a:pt x="f37" y="f6"/>
                  </a:lnTo>
                  <a:cubicBezTo>
                    <a:pt x="f37" y="f7"/>
                    <a:pt x="f38" y="f9"/>
                    <a:pt x="f39" y="f9"/>
                  </a:cubicBezTo>
                  <a:cubicBezTo>
                    <a:pt x="f40" y="f9"/>
                    <a:pt x="f41" y="f13"/>
                    <a:pt x="f41" y="f6"/>
                  </a:cubicBezTo>
                  <a:lnTo>
                    <a:pt x="f41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6" name="Google Shape;6055;p67">
              <a:extLst>
                <a:ext uri="{FF2B5EF4-FFF2-40B4-BE49-F238E27FC236}">
                  <a16:creationId xmlns:a16="http://schemas.microsoft.com/office/drawing/2014/main" id="{A375B594-31EF-2395-197D-4A08AD49C9B3}"/>
                </a:ext>
              </a:extLst>
            </p:cNvPr>
            <p:cNvSpPr/>
            <p:nvPr/>
          </p:nvSpPr>
          <p:spPr>
            <a:xfrm>
              <a:off x="8469072" y="4236616"/>
              <a:ext cx="76837" cy="2352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678"/>
                <a:gd name="f4" fmla="val 820"/>
                <a:gd name="f5" fmla="val 1"/>
                <a:gd name="f6" fmla="val 32"/>
                <a:gd name="f7" fmla="val 127"/>
                <a:gd name="f8" fmla="val 284"/>
                <a:gd name="f9" fmla="val 379"/>
                <a:gd name="f10" fmla="val 536"/>
                <a:gd name="f11" fmla="val 662"/>
                <a:gd name="f12" fmla="val 788"/>
                <a:gd name="f13" fmla="val 2666"/>
                <a:gd name="f14" fmla="val 2615"/>
                <a:gd name="f15" fmla="val 649"/>
                <a:gd name="f16" fmla="val 555"/>
                <a:gd name="f17" fmla="val 2670"/>
                <a:gd name="f18" fmla="val 799"/>
                <a:gd name="f19" fmla="val 2674"/>
                <a:gd name="f20" fmla="val 809"/>
                <a:gd name="f21" fmla="*/ f0 1 2678"/>
                <a:gd name="f22" fmla="*/ f1 1 820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2678"/>
                <a:gd name="f29" fmla="*/ f26 1 820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2678" h="820">
                  <a:moveTo>
                    <a:pt x="f2" y="f5"/>
                  </a:moveTo>
                  <a:cubicBezTo>
                    <a:pt x="f6" y="f7"/>
                    <a:pt x="f6" y="f8"/>
                    <a:pt x="f6" y="f9"/>
                  </a:cubicBezTo>
                  <a:cubicBezTo>
                    <a:pt x="f6" y="f10"/>
                    <a:pt x="f6" y="f11"/>
                    <a:pt x="f2" y="f12"/>
                  </a:cubicBezTo>
                  <a:lnTo>
                    <a:pt x="f13" y="f12"/>
                  </a:lnTo>
                  <a:cubicBezTo>
                    <a:pt x="f14" y="f15"/>
                    <a:pt x="f14" y="f16"/>
                    <a:pt x="f14" y="f9"/>
                  </a:cubicBezTo>
                  <a:cubicBezTo>
                    <a:pt x="f14" y="f8"/>
                    <a:pt x="f14" y="f7"/>
                    <a:pt x="f3" y="f5"/>
                  </a:cubicBezTo>
                  <a:close/>
                  <a:moveTo>
                    <a:pt x="f13" y="f12"/>
                  </a:moveTo>
                  <a:cubicBezTo>
                    <a:pt x="f17" y="f18"/>
                    <a:pt x="f19" y="f20"/>
                    <a:pt x="f3" y="f4"/>
                  </a:cubicBezTo>
                  <a:lnTo>
                    <a:pt x="f3" y="f1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57" name="Google Shape;6078;p67">
            <a:extLst>
              <a:ext uri="{FF2B5EF4-FFF2-40B4-BE49-F238E27FC236}">
                <a16:creationId xmlns:a16="http://schemas.microsoft.com/office/drawing/2014/main" id="{20CEC4A0-D205-C48A-2A21-AFBBAE3E9C96}"/>
              </a:ext>
            </a:extLst>
          </p:cNvPr>
          <p:cNvGrpSpPr/>
          <p:nvPr/>
        </p:nvGrpSpPr>
        <p:grpSpPr>
          <a:xfrm>
            <a:off x="3819968" y="4158600"/>
            <a:ext cx="365202" cy="363400"/>
            <a:chOff x="5126254" y="4158599"/>
            <a:chExt cx="365202" cy="363400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58" name="Google Shape;6079;p67">
              <a:extLst>
                <a:ext uri="{FF2B5EF4-FFF2-40B4-BE49-F238E27FC236}">
                  <a16:creationId xmlns:a16="http://schemas.microsoft.com/office/drawing/2014/main" id="{A40751EC-778B-811E-C734-CBDA4CCC0FBA}"/>
                </a:ext>
              </a:extLst>
            </p:cNvPr>
            <p:cNvSpPr/>
            <p:nvPr/>
          </p:nvSpPr>
          <p:spPr>
            <a:xfrm>
              <a:off x="5202195" y="4308652"/>
              <a:ext cx="214234" cy="21334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467"/>
                <a:gd name="f4" fmla="val 7436"/>
                <a:gd name="f5" fmla="val 3686"/>
                <a:gd name="f6" fmla="val 1465"/>
                <a:gd name="f7" fmla="val 3836"/>
                <a:gd name="f8" fmla="val 3985"/>
                <a:gd name="f9" fmla="val 1544"/>
                <a:gd name="f10" fmla="val 4064"/>
                <a:gd name="f11" fmla="val 1702"/>
                <a:gd name="f12" fmla="val 4537"/>
                <a:gd name="f13" fmla="val 2678"/>
                <a:gd name="f14" fmla="val 5608"/>
                <a:gd name="f15" fmla="val 2836"/>
                <a:gd name="f16" fmla="val 5955"/>
                <a:gd name="f17" fmla="val 2867"/>
                <a:gd name="f18" fmla="val 6081"/>
                <a:gd name="f19" fmla="val 3308"/>
                <a:gd name="f20" fmla="val 5829"/>
                <a:gd name="f21" fmla="val 3561"/>
                <a:gd name="f22" fmla="val 5041"/>
                <a:gd name="f23" fmla="val 4285"/>
                <a:gd name="f24" fmla="val 5261"/>
                <a:gd name="f25" fmla="val 5356"/>
                <a:gd name="f26" fmla="val 5286"/>
                <a:gd name="f27" fmla="val 5630"/>
                <a:gd name="f28" fmla="val 5075"/>
                <a:gd name="f29" fmla="val 5845"/>
                <a:gd name="f30" fmla="val 4845"/>
                <a:gd name="f31" fmla="val 4784"/>
                <a:gd name="f32" fmla="val 4722"/>
                <a:gd name="f33" fmla="val 5830"/>
                <a:gd name="f34" fmla="val 4663"/>
                <a:gd name="f35" fmla="val 5797"/>
                <a:gd name="f36" fmla="val 5262"/>
                <a:gd name="f37" fmla="val 2616"/>
                <a:gd name="f38" fmla="val 5828"/>
                <a:gd name="f39" fmla="val 2553"/>
                <a:gd name="f40" fmla="val 5842"/>
                <a:gd name="f41" fmla="val 2492"/>
                <a:gd name="f42" fmla="val 2244"/>
                <a:gd name="f43" fmla="val 2035"/>
                <a:gd name="f44" fmla="val 5609"/>
                <a:gd name="f45" fmla="val 2111"/>
                <a:gd name="f46" fmla="val 2300"/>
                <a:gd name="f47" fmla="val 1512"/>
                <a:gd name="f48" fmla="val 1323"/>
                <a:gd name="f49" fmla="val 1418"/>
                <a:gd name="f50" fmla="val 1796"/>
                <a:gd name="f51" fmla="val 3387"/>
                <a:gd name="f52" fmla="val 3537"/>
                <a:gd name="f53" fmla="val 3718"/>
                <a:gd name="f54" fmla="val 1670"/>
                <a:gd name="f55" fmla="val 32"/>
                <a:gd name="f56" fmla="val 3750"/>
                <a:gd name="f57" fmla="val 5766"/>
                <a:gd name="f58" fmla="val 5765"/>
                <a:gd name="f59" fmla="val 7404"/>
                <a:gd name="f60" fmla="*/ f0 1 7467"/>
                <a:gd name="f61" fmla="*/ f1 1 7436"/>
                <a:gd name="f62" fmla="val f2"/>
                <a:gd name="f63" fmla="val f3"/>
                <a:gd name="f64" fmla="val f4"/>
                <a:gd name="f65" fmla="+- f64 0 f62"/>
                <a:gd name="f66" fmla="+- f63 0 f62"/>
                <a:gd name="f67" fmla="*/ f66 1 7467"/>
                <a:gd name="f68" fmla="*/ f65 1 7436"/>
                <a:gd name="f69" fmla="*/ f62 1 f67"/>
                <a:gd name="f70" fmla="*/ f63 1 f67"/>
                <a:gd name="f71" fmla="*/ f62 1 f68"/>
                <a:gd name="f72" fmla="*/ f64 1 f68"/>
                <a:gd name="f73" fmla="*/ f69 f60 1"/>
                <a:gd name="f74" fmla="*/ f70 f60 1"/>
                <a:gd name="f75" fmla="*/ f72 f61 1"/>
                <a:gd name="f76" fmla="*/ f71 f6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3" t="f76" r="f74" b="f75"/>
              <a:pathLst>
                <a:path w="7467" h="7436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lnTo>
                    <a:pt x="f14" y="f15"/>
                  </a:lnTo>
                  <a:cubicBezTo>
                    <a:pt x="f16" y="f17"/>
                    <a:pt x="f18" y="f19"/>
                    <a:pt x="f20" y="f21"/>
                  </a:cubicBezTo>
                  <a:lnTo>
                    <a:pt x="f22" y="f23"/>
                  </a:lnTo>
                  <a:lnTo>
                    <a:pt x="f24" y="f25"/>
                  </a:lnTo>
                  <a:cubicBezTo>
                    <a:pt x="f26" y="f27"/>
                    <a:pt x="f28" y="f29"/>
                    <a:pt x="f30" y="f29"/>
                  </a:cubicBezTo>
                  <a:cubicBezTo>
                    <a:pt x="f31" y="f29"/>
                    <a:pt x="f32" y="f33"/>
                    <a:pt x="f34" y="f35"/>
                  </a:cubicBezTo>
                  <a:lnTo>
                    <a:pt x="f5" y="f36"/>
                  </a:lnTo>
                  <a:lnTo>
                    <a:pt x="f13" y="f35"/>
                  </a:lnTo>
                  <a:cubicBezTo>
                    <a:pt x="f37" y="f38"/>
                    <a:pt x="f39" y="f40"/>
                    <a:pt x="f41" y="f40"/>
                  </a:cubicBezTo>
                  <a:cubicBezTo>
                    <a:pt x="f42" y="f40"/>
                    <a:pt x="f43" y="f44"/>
                    <a:pt x="f45" y="f25"/>
                  </a:cubicBezTo>
                  <a:lnTo>
                    <a:pt x="f46" y="f23"/>
                  </a:lnTo>
                  <a:lnTo>
                    <a:pt x="f47" y="f21"/>
                  </a:lnTo>
                  <a:cubicBezTo>
                    <a:pt x="f48" y="f19"/>
                    <a:pt x="f49" y="f17"/>
                    <a:pt x="f50" y="f15"/>
                  </a:cubicBezTo>
                  <a:lnTo>
                    <a:pt x="f15" y="f13"/>
                  </a:lnTo>
                  <a:lnTo>
                    <a:pt x="f19" y="f11"/>
                  </a:lnTo>
                  <a:cubicBezTo>
                    <a:pt x="f51" y="f9"/>
                    <a:pt x="f52" y="f6"/>
                    <a:pt x="f5" y="f6"/>
                  </a:cubicBezTo>
                  <a:close/>
                  <a:moveTo>
                    <a:pt x="f53" y="f2"/>
                  </a:moveTo>
                  <a:cubicBezTo>
                    <a:pt x="f54" y="f2"/>
                    <a:pt x="f55" y="f54"/>
                    <a:pt x="f55" y="f56"/>
                  </a:cubicBezTo>
                  <a:cubicBezTo>
                    <a:pt x="f2" y="f57"/>
                    <a:pt x="f54" y="f4"/>
                    <a:pt x="f53" y="f4"/>
                  </a:cubicBezTo>
                  <a:cubicBezTo>
                    <a:pt x="f58" y="f4"/>
                    <a:pt x="f59" y="f35"/>
                    <a:pt x="f3" y="f56"/>
                  </a:cubicBezTo>
                  <a:cubicBezTo>
                    <a:pt x="f3" y="f11"/>
                    <a:pt x="f35" y="f55"/>
                    <a:pt x="f5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9" name="Google Shape;6080;p67">
              <a:extLst>
                <a:ext uri="{FF2B5EF4-FFF2-40B4-BE49-F238E27FC236}">
                  <a16:creationId xmlns:a16="http://schemas.microsoft.com/office/drawing/2014/main" id="{B5C197C1-9D20-4DA3-F75B-2EBE8A76D861}"/>
                </a:ext>
              </a:extLst>
            </p:cNvPr>
            <p:cNvSpPr/>
            <p:nvPr/>
          </p:nvSpPr>
          <p:spPr>
            <a:xfrm>
              <a:off x="5317876" y="4160757"/>
              <a:ext cx="173580" cy="16962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050"/>
                <a:gd name="f4" fmla="val 5912"/>
                <a:gd name="f5" fmla="val 3829"/>
                <a:gd name="f6" fmla="val 3706"/>
                <a:gd name="f7" fmla="val 3580"/>
                <a:gd name="f8" fmla="val 47"/>
                <a:gd name="f9" fmla="val 3498"/>
                <a:gd name="f10" fmla="val 146"/>
                <a:gd name="f11" fmla="val 1"/>
                <a:gd name="f12" fmla="val 4336"/>
                <a:gd name="f13" fmla="val 1229"/>
                <a:gd name="f14" fmla="val 4399"/>
                <a:gd name="f15" fmla="val 2332"/>
                <a:gd name="f16" fmla="val 4998"/>
                <a:gd name="f17" fmla="val 3088"/>
                <a:gd name="f18" fmla="val 5861"/>
                <a:gd name="f19" fmla="val 2446"/>
                <a:gd name="f20" fmla="val 2289"/>
                <a:gd name="f21" fmla="val 2037"/>
                <a:gd name="f22" fmla="val 5924"/>
                <a:gd name="f23" fmla="val 1879"/>
                <a:gd name="f24" fmla="val 4128"/>
                <a:gd name="f25" fmla="val 115"/>
                <a:gd name="f26" fmla="val 4053"/>
                <a:gd name="f27" fmla="val 40"/>
                <a:gd name="f28" fmla="val 3942"/>
                <a:gd name="f29" fmla="*/ f0 1 6050"/>
                <a:gd name="f30" fmla="*/ f1 1 5912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6050"/>
                <a:gd name="f37" fmla="*/ f34 1 5912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6050" h="5912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cubicBezTo>
                    <a:pt x="f13" y="f14"/>
                    <a:pt x="f15" y="f16"/>
                    <a:pt x="f17" y="f4"/>
                  </a:cubicBezTo>
                  <a:lnTo>
                    <a:pt x="f18" y="f19"/>
                  </a:lnTo>
                  <a:cubicBezTo>
                    <a:pt x="f3" y="f20"/>
                    <a:pt x="f3" y="f21"/>
                    <a:pt x="f22" y="f23"/>
                  </a:cubicBezTo>
                  <a:lnTo>
                    <a:pt x="f24" y="f25"/>
                  </a:lnTo>
                  <a:cubicBezTo>
                    <a:pt x="f26" y="f27"/>
                    <a:pt x="f2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0" name="Google Shape;6081;p67">
              <a:extLst>
                <a:ext uri="{FF2B5EF4-FFF2-40B4-BE49-F238E27FC236}">
                  <a16:creationId xmlns:a16="http://schemas.microsoft.com/office/drawing/2014/main" id="{04C4EE7C-FD32-41B6-F821-D22CF4A11020}"/>
                </a:ext>
              </a:extLst>
            </p:cNvPr>
            <p:cNvSpPr/>
            <p:nvPr/>
          </p:nvSpPr>
          <p:spPr>
            <a:xfrm>
              <a:off x="5223884" y="4158599"/>
              <a:ext cx="169959" cy="1030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924"/>
                <a:gd name="f4" fmla="val 3593"/>
                <a:gd name="f5" fmla="val 1"/>
                <a:gd name="f6" fmla="val 2962"/>
                <a:gd name="f7" fmla="val 3592"/>
                <a:gd name="f8" fmla="val 5923"/>
                <a:gd name="f9" fmla="*/ f0 1 5924"/>
                <a:gd name="f10" fmla="*/ f1 1 3593"/>
                <a:gd name="f11" fmla="val f2"/>
                <a:gd name="f12" fmla="val f3"/>
                <a:gd name="f13" fmla="val f4"/>
                <a:gd name="f14" fmla="+- f13 0 f11"/>
                <a:gd name="f15" fmla="+- f12 0 f11"/>
                <a:gd name="f16" fmla="*/ f15 1 5924"/>
                <a:gd name="f17" fmla="*/ f14 1 3593"/>
                <a:gd name="f18" fmla="*/ f11 1 f16"/>
                <a:gd name="f19" fmla="*/ f12 1 f16"/>
                <a:gd name="f20" fmla="*/ f11 1 f17"/>
                <a:gd name="f21" fmla="*/ f13 1 f17"/>
                <a:gd name="f22" fmla="*/ f18 f9 1"/>
                <a:gd name="f23" fmla="*/ f19 f9 1"/>
                <a:gd name="f24" fmla="*/ f21 f10 1"/>
                <a:gd name="f25" fmla="*/ f20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2" t="f25" r="f23" b="f24"/>
              <a:pathLst>
                <a:path w="5924" h="3593">
                  <a:moveTo>
                    <a:pt x="f2" y="f5"/>
                  </a:moveTo>
                  <a:lnTo>
                    <a:pt x="f6" y="f7"/>
                  </a:lnTo>
                  <a:lnTo>
                    <a:pt x="f8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1" name="Google Shape;6082;p67">
              <a:extLst>
                <a:ext uri="{FF2B5EF4-FFF2-40B4-BE49-F238E27FC236}">
                  <a16:creationId xmlns:a16="http://schemas.microsoft.com/office/drawing/2014/main" id="{58B818AD-CC0C-873E-9D08-281531A5D53E}"/>
                </a:ext>
              </a:extLst>
            </p:cNvPr>
            <p:cNvSpPr/>
            <p:nvPr/>
          </p:nvSpPr>
          <p:spPr>
            <a:xfrm>
              <a:off x="5126254" y="4160757"/>
              <a:ext cx="170855" cy="16873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955"/>
                <a:gd name="f4" fmla="val 5881"/>
                <a:gd name="f5" fmla="val 2194"/>
                <a:gd name="f6" fmla="val 2084"/>
                <a:gd name="f7" fmla="val 1965"/>
                <a:gd name="f8" fmla="val 40"/>
                <a:gd name="f9" fmla="val 1859"/>
                <a:gd name="f10" fmla="val 115"/>
                <a:gd name="f11" fmla="val 95"/>
                <a:gd name="f12" fmla="val 1879"/>
                <a:gd name="f13" fmla="val 1"/>
                <a:gd name="f14" fmla="val 2037"/>
                <a:gd name="f15" fmla="val 2289"/>
                <a:gd name="f16" fmla="val 2446"/>
                <a:gd name="f17" fmla="val 2899"/>
                <a:gd name="f18" fmla="val 5880"/>
                <a:gd name="f19" fmla="val 3655"/>
                <a:gd name="f20" fmla="val 4998"/>
                <a:gd name="f21" fmla="val 4758"/>
                <a:gd name="f22" fmla="val 4399"/>
                <a:gd name="f23" fmla="val 4305"/>
                <a:gd name="f24" fmla="val 2490"/>
                <a:gd name="f25" fmla="val 146"/>
                <a:gd name="f26" fmla="val 2424"/>
                <a:gd name="f27" fmla="val 47"/>
                <a:gd name="f28" fmla="val 2315"/>
                <a:gd name="f29" fmla="*/ f0 1 5955"/>
                <a:gd name="f30" fmla="*/ f1 1 5881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5955"/>
                <a:gd name="f37" fmla="*/ f34 1 5881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5955" h="5881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cubicBezTo>
                    <a:pt x="f13" y="f14"/>
                    <a:pt x="f13" y="f15"/>
                    <a:pt x="f11" y="f16"/>
                  </a:cubicBezTo>
                  <a:lnTo>
                    <a:pt x="f17" y="f18"/>
                  </a:lnTo>
                  <a:cubicBezTo>
                    <a:pt x="f19" y="f20"/>
                    <a:pt x="f21" y="f22"/>
                    <a:pt x="f3" y="f23"/>
                  </a:cubicBezTo>
                  <a:lnTo>
                    <a:pt x="f24" y="f25"/>
                  </a:lnTo>
                  <a:cubicBezTo>
                    <a:pt x="f26" y="f27"/>
                    <a:pt x="f2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62" name="Google Shape;6110;p67">
            <a:extLst>
              <a:ext uri="{FF2B5EF4-FFF2-40B4-BE49-F238E27FC236}">
                <a16:creationId xmlns:a16="http://schemas.microsoft.com/office/drawing/2014/main" id="{56AF32F7-445A-CAF9-F70E-C430C9DC8230}"/>
              </a:ext>
            </a:extLst>
          </p:cNvPr>
          <p:cNvGrpSpPr/>
          <p:nvPr/>
        </p:nvGrpSpPr>
        <p:grpSpPr>
          <a:xfrm>
            <a:off x="4426756" y="4193493"/>
            <a:ext cx="362504" cy="283866"/>
            <a:chOff x="5733041" y="4193493"/>
            <a:chExt cx="362504" cy="283866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63" name="Google Shape;6111;p67">
              <a:extLst>
                <a:ext uri="{FF2B5EF4-FFF2-40B4-BE49-F238E27FC236}">
                  <a16:creationId xmlns:a16="http://schemas.microsoft.com/office/drawing/2014/main" id="{85B87855-0BE9-A51D-9419-0D79C03660B7}"/>
                </a:ext>
              </a:extLst>
            </p:cNvPr>
            <p:cNvSpPr/>
            <p:nvPr/>
          </p:nvSpPr>
          <p:spPr>
            <a:xfrm>
              <a:off x="5733041" y="4431228"/>
              <a:ext cx="362504" cy="4613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635"/>
                <a:gd name="f4" fmla="val 1608"/>
                <a:gd name="f5" fmla="val 379"/>
                <a:gd name="f6" fmla="val 159"/>
                <a:gd name="f7" fmla="val 1"/>
                <a:gd name="f8" fmla="val 189"/>
                <a:gd name="f9" fmla="val 378"/>
                <a:gd name="f10" fmla="val 1040"/>
                <a:gd name="f11" fmla="val 537"/>
                <a:gd name="f12" fmla="val 1607"/>
                <a:gd name="f13" fmla="val 1198"/>
                <a:gd name="f14" fmla="val 11406"/>
                <a:gd name="f15" fmla="val 12067"/>
                <a:gd name="f16" fmla="val 12634"/>
                <a:gd name="f17" fmla="val 1072"/>
                <a:gd name="f18" fmla="val 12603"/>
                <a:gd name="f19" fmla="val 158"/>
                <a:gd name="f20" fmla="val 12445"/>
                <a:gd name="f21" fmla="val 12193"/>
                <a:gd name="f22" fmla="val 10965"/>
                <a:gd name="f23" fmla="val 630"/>
                <a:gd name="f24" fmla="val 10776"/>
                <a:gd name="f25" fmla="val 819"/>
                <a:gd name="f26" fmla="val 10555"/>
                <a:gd name="f27" fmla="val 10303"/>
                <a:gd name="f28" fmla="val 10146"/>
                <a:gd name="f29" fmla="val 9326"/>
                <a:gd name="f30" fmla="val 9137"/>
                <a:gd name="f31" fmla="val 8917"/>
                <a:gd name="f32" fmla="val 8696"/>
                <a:gd name="f33" fmla="val 8507"/>
                <a:gd name="f34" fmla="*/ f0 1 12635"/>
                <a:gd name="f35" fmla="*/ f1 1 1608"/>
                <a:gd name="f36" fmla="val f2"/>
                <a:gd name="f37" fmla="val f3"/>
                <a:gd name="f38" fmla="val f4"/>
                <a:gd name="f39" fmla="+- f38 0 f36"/>
                <a:gd name="f40" fmla="+- f37 0 f36"/>
                <a:gd name="f41" fmla="*/ f40 1 12635"/>
                <a:gd name="f42" fmla="*/ f39 1 1608"/>
                <a:gd name="f43" fmla="*/ f36 1 f41"/>
                <a:gd name="f44" fmla="*/ f37 1 f41"/>
                <a:gd name="f45" fmla="*/ f36 1 f42"/>
                <a:gd name="f46" fmla="*/ f38 1 f42"/>
                <a:gd name="f47" fmla="*/ f43 f34 1"/>
                <a:gd name="f48" fmla="*/ f44 f34 1"/>
                <a:gd name="f49" fmla="*/ f46 f35 1"/>
                <a:gd name="f50" fmla="*/ f45 f3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7" t="f50" r="f48" b="f49"/>
              <a:pathLst>
                <a:path w="12635" h="1608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13" y="f12"/>
                  </a:cubicBezTo>
                  <a:lnTo>
                    <a:pt x="f14" y="f12"/>
                  </a:lnTo>
                  <a:cubicBezTo>
                    <a:pt x="f15" y="f12"/>
                    <a:pt x="f16" y="f17"/>
                    <a:pt x="f16" y="f9"/>
                  </a:cubicBezTo>
                  <a:cubicBezTo>
                    <a:pt x="f18" y="f19"/>
                    <a:pt x="f20" y="f2"/>
                    <a:pt x="f21" y="f2"/>
                  </a:cubicBezTo>
                  <a:lnTo>
                    <a:pt x="f22" y="f2"/>
                  </a:lnTo>
                  <a:lnTo>
                    <a:pt x="f22" y="f9"/>
                  </a:lnTo>
                  <a:cubicBezTo>
                    <a:pt x="f22" y="f23"/>
                    <a:pt x="f24" y="f25"/>
                    <a:pt x="f26" y="f25"/>
                  </a:cubicBezTo>
                  <a:cubicBezTo>
                    <a:pt x="f27" y="f25"/>
                    <a:pt x="f28" y="f23"/>
                    <a:pt x="f28" y="f9"/>
                  </a:cubicBezTo>
                  <a:lnTo>
                    <a:pt x="f28" y="f2"/>
                  </a:lnTo>
                  <a:lnTo>
                    <a:pt x="f29" y="f2"/>
                  </a:lnTo>
                  <a:lnTo>
                    <a:pt x="f29" y="f9"/>
                  </a:lnTo>
                  <a:cubicBezTo>
                    <a:pt x="f29" y="f23"/>
                    <a:pt x="f30" y="f25"/>
                    <a:pt x="f31" y="f25"/>
                  </a:cubicBezTo>
                  <a:cubicBezTo>
                    <a:pt x="f32" y="f25"/>
                    <a:pt x="f33" y="f23"/>
                    <a:pt x="f33" y="f9"/>
                  </a:cubicBezTo>
                  <a:lnTo>
                    <a:pt x="f3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4" name="Google Shape;6112;p67">
              <a:extLst>
                <a:ext uri="{FF2B5EF4-FFF2-40B4-BE49-F238E27FC236}">
                  <a16:creationId xmlns:a16="http://schemas.microsoft.com/office/drawing/2014/main" id="{8A83FFAC-E866-5758-376E-F6BC2205DE62}"/>
                </a:ext>
              </a:extLst>
            </p:cNvPr>
            <p:cNvSpPr/>
            <p:nvPr/>
          </p:nvSpPr>
          <p:spPr>
            <a:xfrm>
              <a:off x="5755654" y="4193493"/>
              <a:ext cx="316400" cy="21426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028"/>
                <a:gd name="f4" fmla="val 7468"/>
                <a:gd name="f5" fmla="val 3794"/>
                <a:gd name="f6" fmla="val 1673"/>
                <a:gd name="f7" fmla="val 3841"/>
                <a:gd name="f8" fmla="val 3890"/>
                <a:gd name="f9" fmla="val 1682"/>
                <a:gd name="f10" fmla="val 3939"/>
                <a:gd name="f11" fmla="val 1702"/>
                <a:gd name="f12" fmla="val 6428"/>
                <a:gd name="f13" fmla="val 2521"/>
                <a:gd name="f14" fmla="val 6680"/>
                <a:gd name="f15" fmla="val 2616"/>
                <a:gd name="f16" fmla="val 6806"/>
                <a:gd name="f17" fmla="val 2994"/>
                <a:gd name="f18" fmla="val 6585"/>
                <a:gd name="f19" fmla="val 3214"/>
                <a:gd name="f20" fmla="val 6018"/>
                <a:gd name="f21" fmla="val 3750"/>
                <a:gd name="f22" fmla="val 7404"/>
                <a:gd name="f23" fmla="val 5136"/>
                <a:gd name="f24" fmla="val 7593"/>
                <a:gd name="f25" fmla="val 5262"/>
                <a:gd name="f26" fmla="val 5514"/>
                <a:gd name="f27" fmla="val 7436"/>
                <a:gd name="f28" fmla="val 5671"/>
                <a:gd name="f29" fmla="val 7357"/>
                <a:gd name="f30" fmla="val 5750"/>
                <a:gd name="f31" fmla="val 7247"/>
                <a:gd name="f32" fmla="val 5790"/>
                <a:gd name="f33" fmla="val 7136"/>
                <a:gd name="f34" fmla="val 7026"/>
                <a:gd name="f35" fmla="val 6916"/>
                <a:gd name="f36" fmla="val 6837"/>
                <a:gd name="f37" fmla="val 5451"/>
                <a:gd name="f38" fmla="val 4317"/>
                <a:gd name="f39" fmla="val 4915"/>
                <a:gd name="f40" fmla="val 4852"/>
                <a:gd name="f41" fmla="val 4821"/>
                <a:gd name="f42" fmla="val 4947"/>
                <a:gd name="f43" fmla="val 4714"/>
                <a:gd name="f44" fmla="val 4988"/>
                <a:gd name="f45" fmla="val 4613"/>
                <a:gd name="f46" fmla="val 4444"/>
                <a:gd name="f47" fmla="val 4293"/>
                <a:gd name="f48" fmla="val 4872"/>
                <a:gd name="f49" fmla="val 4254"/>
                <a:gd name="f50" fmla="val 4695"/>
                <a:gd name="f51" fmla="val 3435"/>
                <a:gd name="f52" fmla="val 2206"/>
                <a:gd name="f53" fmla="val 3328"/>
                <a:gd name="f54" fmla="val 1940"/>
                <a:gd name="f55" fmla="val 3537"/>
                <a:gd name="f56" fmla="val 1198"/>
                <a:gd name="f57" fmla="val 1"/>
                <a:gd name="f58" fmla="val 536"/>
                <a:gd name="f59" fmla="val 568"/>
                <a:gd name="f60" fmla="val 1229"/>
                <a:gd name="f61" fmla="val 7467"/>
                <a:gd name="f62" fmla="val 11027"/>
                <a:gd name="f63" fmla="val 10460"/>
                <a:gd name="f64" fmla="val 9767"/>
                <a:gd name="f65" fmla="*/ f0 1 11028"/>
                <a:gd name="f66" fmla="*/ f1 1 7468"/>
                <a:gd name="f67" fmla="val f2"/>
                <a:gd name="f68" fmla="val f3"/>
                <a:gd name="f69" fmla="val f4"/>
                <a:gd name="f70" fmla="+- f69 0 f67"/>
                <a:gd name="f71" fmla="+- f68 0 f67"/>
                <a:gd name="f72" fmla="*/ f71 1 11028"/>
                <a:gd name="f73" fmla="*/ f70 1 7468"/>
                <a:gd name="f74" fmla="*/ f67 1 f72"/>
                <a:gd name="f75" fmla="*/ f68 1 f72"/>
                <a:gd name="f76" fmla="*/ f67 1 f73"/>
                <a:gd name="f77" fmla="*/ f69 1 f73"/>
                <a:gd name="f78" fmla="*/ f74 f65 1"/>
                <a:gd name="f79" fmla="*/ f75 f65 1"/>
                <a:gd name="f80" fmla="*/ f77 f66 1"/>
                <a:gd name="f81" fmla="*/ f76 f6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8" t="f81" r="f79" b="f80"/>
              <a:pathLst>
                <a:path w="11028" h="746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14" y="f15"/>
                    <a:pt x="f16" y="f17"/>
                    <a:pt x="f18" y="f19"/>
                  </a:cubicBezTo>
                  <a:lnTo>
                    <a:pt x="f20" y="f21"/>
                  </a:lnTo>
                  <a:lnTo>
                    <a:pt x="f22" y="f23"/>
                  </a:lnTo>
                  <a:cubicBezTo>
                    <a:pt x="f24" y="f25"/>
                    <a:pt x="f24" y="f26"/>
                    <a:pt x="f27" y="f28"/>
                  </a:cubicBezTo>
                  <a:cubicBezTo>
                    <a:pt x="f29" y="f30"/>
                    <a:pt x="f31" y="f32"/>
                    <a:pt x="f33" y="f32"/>
                  </a:cubicBezTo>
                  <a:cubicBezTo>
                    <a:pt x="f34" y="f32"/>
                    <a:pt x="f35" y="f30"/>
                    <a:pt x="f36" y="f28"/>
                  </a:cubicBezTo>
                  <a:lnTo>
                    <a:pt x="f37" y="f38"/>
                  </a:lnTo>
                  <a:lnTo>
                    <a:pt x="f39" y="f40"/>
                  </a:lnTo>
                  <a:cubicBezTo>
                    <a:pt x="f41" y="f42"/>
                    <a:pt x="f43" y="f44"/>
                    <a:pt x="f45" y="f44"/>
                  </a:cubicBezTo>
                  <a:cubicBezTo>
                    <a:pt x="f46" y="f44"/>
                    <a:pt x="f47" y="f48"/>
                    <a:pt x="f49" y="f50"/>
                  </a:cubicBezTo>
                  <a:lnTo>
                    <a:pt x="f51" y="f52"/>
                  </a:lnTo>
                  <a:cubicBezTo>
                    <a:pt x="f53" y="f54"/>
                    <a:pt x="f55" y="f6"/>
                    <a:pt x="f5" y="f6"/>
                  </a:cubicBezTo>
                  <a:close/>
                  <a:moveTo>
                    <a:pt x="f56" y="f57"/>
                  </a:moveTo>
                  <a:cubicBezTo>
                    <a:pt x="f58" y="f57"/>
                    <a:pt x="f57" y="f59"/>
                    <a:pt x="f57" y="f60"/>
                  </a:cubicBezTo>
                  <a:lnTo>
                    <a:pt x="f57" y="f61"/>
                  </a:lnTo>
                  <a:lnTo>
                    <a:pt x="f62" y="f61"/>
                  </a:lnTo>
                  <a:lnTo>
                    <a:pt x="f62" y="f60"/>
                  </a:lnTo>
                  <a:cubicBezTo>
                    <a:pt x="f62" y="f59"/>
                    <a:pt x="f63" y="f57"/>
                    <a:pt x="f64" y="f5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65" name="Google Shape;5972;p67">
            <a:extLst>
              <a:ext uri="{FF2B5EF4-FFF2-40B4-BE49-F238E27FC236}">
                <a16:creationId xmlns:a16="http://schemas.microsoft.com/office/drawing/2014/main" id="{9AEFB175-98A4-07D8-9681-D47FECC260EE}"/>
              </a:ext>
            </a:extLst>
          </p:cNvPr>
          <p:cNvGrpSpPr/>
          <p:nvPr/>
        </p:nvGrpSpPr>
        <p:grpSpPr>
          <a:xfrm>
            <a:off x="2617332" y="1891747"/>
            <a:ext cx="360502" cy="414716"/>
            <a:chOff x="3923617" y="1891747"/>
            <a:chExt cx="360502" cy="414716"/>
          </a:xfrm>
          <a:solidFill>
            <a:schemeClr val="bg1"/>
          </a:solidFill>
        </p:grpSpPr>
        <p:sp>
          <p:nvSpPr>
            <p:cNvPr id="66" name="Google Shape;5973;p67">
              <a:extLst>
                <a:ext uri="{FF2B5EF4-FFF2-40B4-BE49-F238E27FC236}">
                  <a16:creationId xmlns:a16="http://schemas.microsoft.com/office/drawing/2014/main" id="{6D1DA25C-C692-2B6E-4B2F-C289DC65DC27}"/>
                </a:ext>
              </a:extLst>
            </p:cNvPr>
            <p:cNvSpPr/>
            <p:nvPr/>
          </p:nvSpPr>
          <p:spPr>
            <a:xfrm>
              <a:off x="3950390" y="1972077"/>
              <a:ext cx="305939" cy="19883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358"/>
                <a:gd name="f4" fmla="val 6082"/>
                <a:gd name="f5" fmla="val 379"/>
                <a:gd name="f6" fmla="val 1"/>
                <a:gd name="f7" fmla="val 158"/>
                <a:gd name="f8" fmla="val 221"/>
                <a:gd name="f9" fmla="val 410"/>
                <a:gd name="f10" fmla="val 6081"/>
                <a:gd name="f11" fmla="val 9357"/>
                <a:gd name="f12" fmla="val 9168"/>
                <a:gd name="f13" fmla="val 8979"/>
                <a:gd name="f14" fmla="*/ f0 1 9358"/>
                <a:gd name="f15" fmla="*/ f1 1 6082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9358"/>
                <a:gd name="f22" fmla="*/ f19 1 6082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9358" h="6082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10"/>
                  </a:lnTo>
                  <a:lnTo>
                    <a:pt x="f11" y="f10"/>
                  </a:lnTo>
                  <a:lnTo>
                    <a:pt x="f11" y="f9"/>
                  </a:lnTo>
                  <a:cubicBezTo>
                    <a:pt x="f11" y="f7"/>
                    <a:pt x="f12" y="f6"/>
                    <a:pt x="f13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7" name="Google Shape;5974;p67">
              <a:extLst>
                <a:ext uri="{FF2B5EF4-FFF2-40B4-BE49-F238E27FC236}">
                  <a16:creationId xmlns:a16="http://schemas.microsoft.com/office/drawing/2014/main" id="{CA013407-CADF-C508-8243-435D4D263846}"/>
                </a:ext>
              </a:extLst>
            </p:cNvPr>
            <p:cNvSpPr/>
            <p:nvPr/>
          </p:nvSpPr>
          <p:spPr>
            <a:xfrm>
              <a:off x="3923617" y="2197659"/>
              <a:ext cx="360502" cy="1088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027"/>
                <a:gd name="f4" fmla="val 3328"/>
                <a:gd name="f5" fmla="val 63"/>
                <a:gd name="f6" fmla="val 32"/>
                <a:gd name="f7" fmla="val 126"/>
                <a:gd name="f8" fmla="val 284"/>
                <a:gd name="f9" fmla="val 410"/>
                <a:gd name="f10" fmla="val 1103"/>
                <a:gd name="f11" fmla="val 536"/>
                <a:gd name="f12" fmla="val 1670"/>
                <a:gd name="f13" fmla="val 1198"/>
                <a:gd name="f14" fmla="val 3151"/>
                <a:gd name="f15" fmla="val 2615"/>
                <a:gd name="f16" fmla="val 2710"/>
                <a:gd name="f17" fmla="val 2521"/>
                <a:gd name="f18" fmla="val 2930"/>
                <a:gd name="f19" fmla="val 3182"/>
                <a:gd name="f20" fmla="val 2836"/>
                <a:gd name="f21" fmla="val 3277"/>
                <a:gd name="f22" fmla="val 2889"/>
                <a:gd name="f23" fmla="val 3312"/>
                <a:gd name="f24" fmla="val 2949"/>
                <a:gd name="f25" fmla="val 3009"/>
                <a:gd name="f26" fmla="val 3166"/>
                <a:gd name="f27" fmla="val 3326"/>
                <a:gd name="f28" fmla="val 3224"/>
                <a:gd name="f29" fmla="val 3371"/>
                <a:gd name="f30" fmla="val 3088"/>
                <a:gd name="f31" fmla="val 4096"/>
                <a:gd name="f32" fmla="val 1639"/>
                <a:gd name="f33" fmla="val 5073"/>
                <a:gd name="f34" fmla="val 2867"/>
                <a:gd name="f35" fmla="val 3119"/>
                <a:gd name="f36" fmla="val 5262"/>
                <a:gd name="f37" fmla="val 3308"/>
                <a:gd name="f38" fmla="val 5514"/>
                <a:gd name="f39" fmla="val 5734"/>
                <a:gd name="f40" fmla="val 5892"/>
                <a:gd name="f41" fmla="val 6868"/>
                <a:gd name="f42" fmla="val 7593"/>
                <a:gd name="f43" fmla="val 7688"/>
                <a:gd name="f44" fmla="val 3230"/>
                <a:gd name="f45" fmla="val 7835"/>
                <a:gd name="f46" fmla="val 3301"/>
                <a:gd name="f47" fmla="val 7983"/>
                <a:gd name="f48" fmla="val 8032"/>
                <a:gd name="f49" fmla="val 8081"/>
                <a:gd name="f50" fmla="val 3293"/>
                <a:gd name="f51" fmla="val 8129"/>
                <a:gd name="f52" fmla="val 8349"/>
                <a:gd name="f53" fmla="val 8412"/>
                <a:gd name="f54" fmla="val 7814"/>
                <a:gd name="f55" fmla="val 9767"/>
                <a:gd name="f56" fmla="val 10429"/>
                <a:gd name="f57" fmla="val 252"/>
                <a:gd name="f58" fmla="val 10964"/>
                <a:gd name="f59" fmla="val 10933"/>
                <a:gd name="f60" fmla="*/ f0 1 11027"/>
                <a:gd name="f61" fmla="*/ f1 1 3328"/>
                <a:gd name="f62" fmla="val f2"/>
                <a:gd name="f63" fmla="val f3"/>
                <a:gd name="f64" fmla="val f4"/>
                <a:gd name="f65" fmla="+- f64 0 f62"/>
                <a:gd name="f66" fmla="+- f63 0 f62"/>
                <a:gd name="f67" fmla="*/ f66 1 11027"/>
                <a:gd name="f68" fmla="*/ f65 1 3328"/>
                <a:gd name="f69" fmla="*/ f62 1 f67"/>
                <a:gd name="f70" fmla="*/ f63 1 f67"/>
                <a:gd name="f71" fmla="*/ f62 1 f68"/>
                <a:gd name="f72" fmla="*/ f64 1 f68"/>
                <a:gd name="f73" fmla="*/ f69 f60 1"/>
                <a:gd name="f74" fmla="*/ f70 f60 1"/>
                <a:gd name="f75" fmla="*/ f72 f61 1"/>
                <a:gd name="f76" fmla="*/ f71 f6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3" t="f76" r="f74" b="f75"/>
              <a:pathLst>
                <a:path w="11027" h="3328">
                  <a:moveTo>
                    <a:pt x="f5" y="f2"/>
                  </a:moveTo>
                  <a:cubicBezTo>
                    <a:pt x="f6" y="f7"/>
                    <a:pt x="f2" y="f8"/>
                    <a:pt x="f2" y="f9"/>
                  </a:cubicBezTo>
                  <a:cubicBezTo>
                    <a:pt x="f2" y="f10"/>
                    <a:pt x="f11" y="f12"/>
                    <a:pt x="f13" y="f12"/>
                  </a:cubicBezTo>
                  <a:lnTo>
                    <a:pt x="f14" y="f12"/>
                  </a:lnTo>
                  <a:lnTo>
                    <a:pt x="f15" y="f16"/>
                  </a:lnTo>
                  <a:cubicBezTo>
                    <a:pt x="f17" y="f18"/>
                    <a:pt x="f15" y="f19"/>
                    <a:pt x="f20" y="f21"/>
                  </a:cubicBezTo>
                  <a:cubicBezTo>
                    <a:pt x="f22" y="f23"/>
                    <a:pt x="f24" y="f4"/>
                    <a:pt x="f25" y="f4"/>
                  </a:cubicBezTo>
                  <a:cubicBezTo>
                    <a:pt x="f26" y="f4"/>
                    <a:pt x="f27" y="f28"/>
                    <a:pt x="f29" y="f30"/>
                  </a:cubicBezTo>
                  <a:lnTo>
                    <a:pt x="f31" y="f32"/>
                  </a:lnTo>
                  <a:lnTo>
                    <a:pt x="f33" y="f32"/>
                  </a:lnTo>
                  <a:lnTo>
                    <a:pt x="f33" y="f34"/>
                  </a:lnTo>
                  <a:cubicBezTo>
                    <a:pt x="f33" y="f35"/>
                    <a:pt x="f36" y="f37"/>
                    <a:pt x="f38" y="f37"/>
                  </a:cubicBezTo>
                  <a:cubicBezTo>
                    <a:pt x="f39" y="f37"/>
                    <a:pt x="f40" y="f35"/>
                    <a:pt x="f40" y="f34"/>
                  </a:cubicBezTo>
                  <a:lnTo>
                    <a:pt x="f40" y="f32"/>
                  </a:lnTo>
                  <a:lnTo>
                    <a:pt x="f41" y="f32"/>
                  </a:lnTo>
                  <a:lnTo>
                    <a:pt x="f42" y="f30"/>
                  </a:lnTo>
                  <a:cubicBezTo>
                    <a:pt x="f43" y="f44"/>
                    <a:pt x="f45" y="f46"/>
                    <a:pt x="f47" y="f46"/>
                  </a:cubicBezTo>
                  <a:cubicBezTo>
                    <a:pt x="f48" y="f46"/>
                    <a:pt x="f49" y="f50"/>
                    <a:pt x="f51" y="f21"/>
                  </a:cubicBezTo>
                  <a:cubicBezTo>
                    <a:pt x="f52" y="f14"/>
                    <a:pt x="f53" y="f18"/>
                    <a:pt x="f52" y="f16"/>
                  </a:cubicBezTo>
                  <a:lnTo>
                    <a:pt x="f54" y="f12"/>
                  </a:lnTo>
                  <a:lnTo>
                    <a:pt x="f55" y="f12"/>
                  </a:lnTo>
                  <a:cubicBezTo>
                    <a:pt x="f56" y="f12"/>
                    <a:pt x="f3" y="f10"/>
                    <a:pt x="f3" y="f9"/>
                  </a:cubicBezTo>
                  <a:cubicBezTo>
                    <a:pt x="f3" y="f57"/>
                    <a:pt x="f58" y="f7"/>
                    <a:pt x="f59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8" name="Google Shape;5975;p67">
              <a:extLst>
                <a:ext uri="{FF2B5EF4-FFF2-40B4-BE49-F238E27FC236}">
                  <a16:creationId xmlns:a16="http://schemas.microsoft.com/office/drawing/2014/main" id="{FE52AC55-021B-A220-E5F6-07C54566FFC8}"/>
                </a:ext>
              </a:extLst>
            </p:cNvPr>
            <p:cNvSpPr/>
            <p:nvPr/>
          </p:nvSpPr>
          <p:spPr>
            <a:xfrm>
              <a:off x="4060603" y="1891747"/>
              <a:ext cx="82414" cy="535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521"/>
                <a:gd name="f4" fmla="val 1639"/>
                <a:gd name="f5" fmla="val 442"/>
                <a:gd name="f6" fmla="val 221"/>
                <a:gd name="f7" fmla="val 1"/>
                <a:gd name="f8" fmla="val 189"/>
                <a:gd name="f9" fmla="val 410"/>
                <a:gd name="f10" fmla="val 2489"/>
                <a:gd name="f11" fmla="val 2332"/>
                <a:gd name="f12" fmla="val 2111"/>
                <a:gd name="f13" fmla="*/ f0 1 2521"/>
                <a:gd name="f14" fmla="*/ f1 1 1639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2521"/>
                <a:gd name="f21" fmla="*/ f18 1 1639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2521" h="1639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4"/>
                  </a:lnTo>
                  <a:lnTo>
                    <a:pt x="f10" y="f4"/>
                  </a:lnTo>
                  <a:lnTo>
                    <a:pt x="f10" y="f9"/>
                  </a:lnTo>
                  <a:lnTo>
                    <a:pt x="f3" y="f9"/>
                  </a:lnTo>
                  <a:cubicBezTo>
                    <a:pt x="f3" y="f8"/>
                    <a:pt x="f11" y="f2"/>
                    <a:pt x="f12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69" name="Google Shape;5984;p67">
            <a:extLst>
              <a:ext uri="{FF2B5EF4-FFF2-40B4-BE49-F238E27FC236}">
                <a16:creationId xmlns:a16="http://schemas.microsoft.com/office/drawing/2014/main" id="{09B1F157-18C9-B316-B48A-CA1FF7BB18E2}"/>
              </a:ext>
            </a:extLst>
          </p:cNvPr>
          <p:cNvGrpSpPr/>
          <p:nvPr/>
        </p:nvGrpSpPr>
        <p:grpSpPr>
          <a:xfrm>
            <a:off x="5687192" y="1888684"/>
            <a:ext cx="416125" cy="415100"/>
            <a:chOff x="6993477" y="1888684"/>
            <a:chExt cx="416125" cy="415100"/>
          </a:xfrm>
          <a:solidFill>
            <a:schemeClr val="bg1"/>
          </a:solidFill>
        </p:grpSpPr>
        <p:sp>
          <p:nvSpPr>
            <p:cNvPr id="70" name="Google Shape;5985;p67">
              <a:extLst>
                <a:ext uri="{FF2B5EF4-FFF2-40B4-BE49-F238E27FC236}">
                  <a16:creationId xmlns:a16="http://schemas.microsoft.com/office/drawing/2014/main" id="{E9AEC333-88AD-046A-B17D-245C0DA9D1A7}"/>
                </a:ext>
              </a:extLst>
            </p:cNvPr>
            <p:cNvSpPr/>
            <p:nvPr/>
          </p:nvSpPr>
          <p:spPr>
            <a:xfrm>
              <a:off x="6993477" y="1888684"/>
              <a:ext cx="190570" cy="18951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829"/>
                <a:gd name="f4" fmla="val 5797"/>
                <a:gd name="f5" fmla="val 2930"/>
                <a:gd name="f6" fmla="val 1670"/>
                <a:gd name="f7" fmla="val 3119"/>
                <a:gd name="f8" fmla="val 3308"/>
                <a:gd name="f9" fmla="val 1859"/>
                <a:gd name="f10" fmla="val 2048"/>
                <a:gd name="f11" fmla="val 2489"/>
                <a:gd name="f12" fmla="val 3749"/>
                <a:gd name="f13" fmla="val 4001"/>
                <a:gd name="f14" fmla="val 4159"/>
                <a:gd name="f15" fmla="val 2678"/>
                <a:gd name="f16" fmla="val 3151"/>
                <a:gd name="f17" fmla="val 3938"/>
                <a:gd name="f18" fmla="val 3340"/>
                <a:gd name="f19" fmla="val 3781"/>
                <a:gd name="f20" fmla="val 2710"/>
                <a:gd name="f21" fmla="val 2520"/>
                <a:gd name="f22" fmla="val 3970"/>
                <a:gd name="f23" fmla="val 2079"/>
                <a:gd name="f24" fmla="val 1701"/>
                <a:gd name="f25" fmla="val 1827"/>
                <a:gd name="f26" fmla="val 441"/>
                <a:gd name="f27" fmla="val 189"/>
                <a:gd name="f28" fmla="val 5387"/>
                <a:gd name="f29" fmla="val 32"/>
                <a:gd name="f30" fmla="val 5639"/>
                <a:gd name="f31" fmla="val 221"/>
                <a:gd name="f32" fmla="val 5608"/>
                <a:gd name="f33" fmla="*/ f0 1 5829"/>
                <a:gd name="f34" fmla="*/ f1 1 5797"/>
                <a:gd name="f35" fmla="val f2"/>
                <a:gd name="f36" fmla="val f3"/>
                <a:gd name="f37" fmla="val f4"/>
                <a:gd name="f38" fmla="+- f37 0 f35"/>
                <a:gd name="f39" fmla="+- f36 0 f35"/>
                <a:gd name="f40" fmla="*/ f39 1 5829"/>
                <a:gd name="f41" fmla="*/ f38 1 5797"/>
                <a:gd name="f42" fmla="*/ f35 1 f40"/>
                <a:gd name="f43" fmla="*/ f36 1 f40"/>
                <a:gd name="f44" fmla="*/ f35 1 f41"/>
                <a:gd name="f45" fmla="*/ f37 1 f41"/>
                <a:gd name="f46" fmla="*/ f42 f33 1"/>
                <a:gd name="f47" fmla="*/ f43 f33 1"/>
                <a:gd name="f48" fmla="*/ f45 f34 1"/>
                <a:gd name="f49" fmla="*/ f44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6" t="f49" r="f47" b="f48"/>
              <a:pathLst>
                <a:path w="5829" h="5797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lnTo>
                    <a:pt x="f12" y="f11"/>
                  </a:lnTo>
                  <a:cubicBezTo>
                    <a:pt x="f13" y="f11"/>
                    <a:pt x="f14" y="f15"/>
                    <a:pt x="f14" y="f5"/>
                  </a:cubicBezTo>
                  <a:cubicBezTo>
                    <a:pt x="f14" y="f16"/>
                    <a:pt x="f17" y="f18"/>
                    <a:pt x="f12" y="f18"/>
                  </a:cubicBezTo>
                  <a:lnTo>
                    <a:pt x="f8" y="f18"/>
                  </a:lnTo>
                  <a:lnTo>
                    <a:pt x="f8" y="f19"/>
                  </a:lnTo>
                  <a:cubicBezTo>
                    <a:pt x="f8" y="f13"/>
                    <a:pt x="f7" y="f14"/>
                    <a:pt x="f5" y="f14"/>
                  </a:cubicBezTo>
                  <a:cubicBezTo>
                    <a:pt x="f20" y="f14"/>
                    <a:pt x="f21" y="f22"/>
                    <a:pt x="f21" y="f19"/>
                  </a:cubicBezTo>
                  <a:lnTo>
                    <a:pt x="f21" y="f18"/>
                  </a:lnTo>
                  <a:lnTo>
                    <a:pt x="f23" y="f18"/>
                  </a:lnTo>
                  <a:cubicBezTo>
                    <a:pt x="f9" y="f18"/>
                    <a:pt x="f24" y="f16"/>
                    <a:pt x="f24" y="f5"/>
                  </a:cubicBezTo>
                  <a:cubicBezTo>
                    <a:pt x="f24" y="f15"/>
                    <a:pt x="f9" y="f11"/>
                    <a:pt x="f23" y="f11"/>
                  </a:cubicBezTo>
                  <a:lnTo>
                    <a:pt x="f21" y="f11"/>
                  </a:lnTo>
                  <a:lnTo>
                    <a:pt x="f21" y="f10"/>
                  </a:lnTo>
                  <a:cubicBezTo>
                    <a:pt x="f21" y="f25"/>
                    <a:pt x="f20" y="f6"/>
                    <a:pt x="f5" y="f6"/>
                  </a:cubicBezTo>
                  <a:close/>
                  <a:moveTo>
                    <a:pt x="f26" y="f2"/>
                  </a:moveTo>
                  <a:cubicBezTo>
                    <a:pt x="f27" y="f2"/>
                    <a:pt x="f2" y="f27"/>
                    <a:pt x="f2" y="f26"/>
                  </a:cubicBezTo>
                  <a:lnTo>
                    <a:pt x="f2" y="f28"/>
                  </a:lnTo>
                  <a:cubicBezTo>
                    <a:pt x="f29" y="f30"/>
                    <a:pt x="f31" y="f4"/>
                    <a:pt x="f26" y="f4"/>
                  </a:cubicBezTo>
                  <a:lnTo>
                    <a:pt x="f28" y="f4"/>
                  </a:lnTo>
                  <a:cubicBezTo>
                    <a:pt x="f30" y="f4"/>
                    <a:pt x="f3" y="f32"/>
                    <a:pt x="f3" y="f28"/>
                  </a:cubicBezTo>
                  <a:lnTo>
                    <a:pt x="f3" y="f26"/>
                  </a:lnTo>
                  <a:cubicBezTo>
                    <a:pt x="f3" y="f27"/>
                    <a:pt x="f30" y="f2"/>
                    <a:pt x="f28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1" name="Google Shape;5986;p67">
              <a:extLst>
                <a:ext uri="{FF2B5EF4-FFF2-40B4-BE49-F238E27FC236}">
                  <a16:creationId xmlns:a16="http://schemas.microsoft.com/office/drawing/2014/main" id="{637AAC04-D12A-CE86-7918-902FA1AE785A}"/>
                </a:ext>
              </a:extLst>
            </p:cNvPr>
            <p:cNvSpPr/>
            <p:nvPr/>
          </p:nvSpPr>
          <p:spPr>
            <a:xfrm>
              <a:off x="6994492" y="2115272"/>
              <a:ext cx="191612" cy="18850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861"/>
                <a:gd name="f4" fmla="val 5766"/>
                <a:gd name="f5" fmla="val 3450"/>
                <a:gd name="f6" fmla="val 1859"/>
                <a:gd name="f7" fmla="val 3561"/>
                <a:gd name="f8" fmla="val 3671"/>
                <a:gd name="f9" fmla="val 1890"/>
                <a:gd name="f10" fmla="val 3750"/>
                <a:gd name="f11" fmla="val 1953"/>
                <a:gd name="f12" fmla="val 3907"/>
                <a:gd name="f13" fmla="val 2111"/>
                <a:gd name="f14" fmla="val 2395"/>
                <a:gd name="f15" fmla="val 2552"/>
                <a:gd name="f16" fmla="val 3466"/>
                <a:gd name="f17" fmla="val 2836"/>
                <a:gd name="f18" fmla="val 3119"/>
                <a:gd name="f19" fmla="val 3277"/>
                <a:gd name="f20" fmla="val 3529"/>
                <a:gd name="f21" fmla="val 3686"/>
                <a:gd name="f22" fmla="val 3765"/>
                <a:gd name="f23" fmla="val 3804"/>
                <a:gd name="f24" fmla="val 3340"/>
                <a:gd name="f25" fmla="val 3230"/>
                <a:gd name="f26" fmla="val 3151"/>
                <a:gd name="f27" fmla="val 2899"/>
                <a:gd name="f28" fmla="val 3434"/>
                <a:gd name="f29" fmla="val 2616"/>
                <a:gd name="f30" fmla="val 2537"/>
                <a:gd name="f31" fmla="val 2426"/>
                <a:gd name="f32" fmla="val 2316"/>
                <a:gd name="f33" fmla="val 2206"/>
                <a:gd name="f34" fmla="val 2096"/>
                <a:gd name="f35" fmla="val 2017"/>
                <a:gd name="f36" fmla="val 2300"/>
                <a:gd name="f37" fmla="val 2237"/>
                <a:gd name="f38" fmla="val 442"/>
                <a:gd name="f39" fmla="val 221"/>
                <a:gd name="f40" fmla="val 1"/>
                <a:gd name="f41" fmla="val 189"/>
                <a:gd name="f42" fmla="val 378"/>
                <a:gd name="f43" fmla="val 5356"/>
                <a:gd name="f44" fmla="val 5608"/>
                <a:gd name="f45" fmla="val 5419"/>
                <a:gd name="f46" fmla="val 5640"/>
                <a:gd name="f47" fmla="val 5545"/>
                <a:gd name="f48" fmla="val 158"/>
                <a:gd name="f49" fmla="*/ f0 1 5861"/>
                <a:gd name="f50" fmla="*/ f1 1 5766"/>
                <a:gd name="f51" fmla="val f2"/>
                <a:gd name="f52" fmla="val f3"/>
                <a:gd name="f53" fmla="val f4"/>
                <a:gd name="f54" fmla="+- f53 0 f51"/>
                <a:gd name="f55" fmla="+- f52 0 f51"/>
                <a:gd name="f56" fmla="*/ f55 1 5861"/>
                <a:gd name="f57" fmla="*/ f54 1 5766"/>
                <a:gd name="f58" fmla="*/ f51 1 f56"/>
                <a:gd name="f59" fmla="*/ f52 1 f56"/>
                <a:gd name="f60" fmla="*/ f51 1 f57"/>
                <a:gd name="f61" fmla="*/ f53 1 f57"/>
                <a:gd name="f62" fmla="*/ f58 f49 1"/>
                <a:gd name="f63" fmla="*/ f59 f49 1"/>
                <a:gd name="f64" fmla="*/ f61 f50 1"/>
                <a:gd name="f65" fmla="*/ f60 f5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2" t="f65" r="f63" b="f64"/>
              <a:pathLst>
                <a:path w="5861" h="5766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lnTo>
                    <a:pt x="f16" y="f17"/>
                  </a:lnTo>
                  <a:lnTo>
                    <a:pt x="f10" y="f18"/>
                  </a:lnTo>
                  <a:cubicBezTo>
                    <a:pt x="f12" y="f19"/>
                    <a:pt x="f12" y="f20"/>
                    <a:pt x="f10" y="f21"/>
                  </a:cubicBezTo>
                  <a:cubicBezTo>
                    <a:pt x="f8" y="f22"/>
                    <a:pt x="f7" y="f23"/>
                    <a:pt x="f5" y="f23"/>
                  </a:cubicBezTo>
                  <a:cubicBezTo>
                    <a:pt x="f24" y="f23"/>
                    <a:pt x="f25" y="f22"/>
                    <a:pt x="f26" y="f21"/>
                  </a:cubicBezTo>
                  <a:lnTo>
                    <a:pt x="f27" y="f28"/>
                  </a:lnTo>
                  <a:lnTo>
                    <a:pt x="f29" y="f21"/>
                  </a:lnTo>
                  <a:cubicBezTo>
                    <a:pt x="f30" y="f22"/>
                    <a:pt x="f31" y="f23"/>
                    <a:pt x="f32" y="f23"/>
                  </a:cubicBezTo>
                  <a:cubicBezTo>
                    <a:pt x="f33" y="f23"/>
                    <a:pt x="f34" y="f22"/>
                    <a:pt x="f35" y="f21"/>
                  </a:cubicBezTo>
                  <a:cubicBezTo>
                    <a:pt x="f6" y="f20"/>
                    <a:pt x="f6" y="f19"/>
                    <a:pt x="f35" y="f18"/>
                  </a:cubicBezTo>
                  <a:lnTo>
                    <a:pt x="f36" y="f17"/>
                  </a:lnTo>
                  <a:lnTo>
                    <a:pt x="f35" y="f15"/>
                  </a:lnTo>
                  <a:cubicBezTo>
                    <a:pt x="f6" y="f14"/>
                    <a:pt x="f6" y="f13"/>
                    <a:pt x="f35" y="f11"/>
                  </a:cubicBezTo>
                  <a:cubicBezTo>
                    <a:pt x="f34" y="f9"/>
                    <a:pt x="f33" y="f6"/>
                    <a:pt x="f32" y="f6"/>
                  </a:cubicBezTo>
                  <a:cubicBezTo>
                    <a:pt x="f31" y="f6"/>
                    <a:pt x="f30" y="f9"/>
                    <a:pt x="f29" y="f11"/>
                  </a:cubicBezTo>
                  <a:lnTo>
                    <a:pt x="f27" y="f37"/>
                  </a:lnTo>
                  <a:lnTo>
                    <a:pt x="f26" y="f11"/>
                  </a:lnTo>
                  <a:cubicBezTo>
                    <a:pt x="f25" y="f9"/>
                    <a:pt x="f24" y="f6"/>
                    <a:pt x="f5" y="f6"/>
                  </a:cubicBezTo>
                  <a:close/>
                  <a:moveTo>
                    <a:pt x="f38" y="f2"/>
                  </a:moveTo>
                  <a:cubicBezTo>
                    <a:pt x="f39" y="f2"/>
                    <a:pt x="f40" y="f41"/>
                    <a:pt x="f40" y="f42"/>
                  </a:cubicBezTo>
                  <a:lnTo>
                    <a:pt x="f40" y="f43"/>
                  </a:lnTo>
                  <a:cubicBezTo>
                    <a:pt x="f40" y="f44"/>
                    <a:pt x="f39" y="f4"/>
                    <a:pt x="f38" y="f4"/>
                  </a:cubicBezTo>
                  <a:lnTo>
                    <a:pt x="f45" y="f4"/>
                  </a:lnTo>
                  <a:cubicBezTo>
                    <a:pt x="f46" y="f4"/>
                    <a:pt x="f3" y="f47"/>
                    <a:pt x="f3" y="f43"/>
                  </a:cubicBezTo>
                  <a:lnTo>
                    <a:pt x="f3" y="f42"/>
                  </a:lnTo>
                  <a:cubicBezTo>
                    <a:pt x="f3" y="f48"/>
                    <a:pt x="f46" y="f2"/>
                    <a:pt x="f4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2" name="Google Shape;5987;p67">
              <a:extLst>
                <a:ext uri="{FF2B5EF4-FFF2-40B4-BE49-F238E27FC236}">
                  <a16:creationId xmlns:a16="http://schemas.microsoft.com/office/drawing/2014/main" id="{901AC232-203E-8B71-BD8D-29058C9DFC24}"/>
                </a:ext>
              </a:extLst>
            </p:cNvPr>
            <p:cNvSpPr/>
            <p:nvPr/>
          </p:nvSpPr>
          <p:spPr>
            <a:xfrm>
              <a:off x="7219032" y="1888684"/>
              <a:ext cx="190570" cy="18951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829"/>
                <a:gd name="f4" fmla="val 5797"/>
                <a:gd name="f5" fmla="val 3750"/>
                <a:gd name="f6" fmla="val 2457"/>
                <a:gd name="f7" fmla="val 3970"/>
                <a:gd name="f8" fmla="val 4128"/>
                <a:gd name="f9" fmla="val 2646"/>
                <a:gd name="f10" fmla="val 2867"/>
                <a:gd name="f11" fmla="val 4159"/>
                <a:gd name="f12" fmla="val 3151"/>
                <a:gd name="f13" fmla="val 3308"/>
                <a:gd name="f14" fmla="val 2080"/>
                <a:gd name="f15" fmla="val 1859"/>
                <a:gd name="f16" fmla="val 1702"/>
                <a:gd name="f17" fmla="val 3119"/>
                <a:gd name="f18" fmla="val 1891"/>
                <a:gd name="f19" fmla="val 442"/>
                <a:gd name="f20" fmla="val 190"/>
                <a:gd name="f21" fmla="val 1"/>
                <a:gd name="f22" fmla="val 189"/>
                <a:gd name="f23" fmla="val 441"/>
                <a:gd name="f24" fmla="val 5387"/>
                <a:gd name="f25" fmla="val 5639"/>
                <a:gd name="f26" fmla="val 5388"/>
                <a:gd name="f27" fmla="val 5640"/>
                <a:gd name="f28" fmla="val 5608"/>
                <a:gd name="f29" fmla="*/ f0 1 5829"/>
                <a:gd name="f30" fmla="*/ f1 1 5797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5829"/>
                <a:gd name="f37" fmla="*/ f34 1 5797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5829" h="5797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11" y="f12"/>
                    <a:pt x="f7" y="f13"/>
                    <a:pt x="f5" y="f13"/>
                  </a:cubicBezTo>
                  <a:lnTo>
                    <a:pt x="f14" y="f13"/>
                  </a:lnTo>
                  <a:cubicBezTo>
                    <a:pt x="f15" y="f13"/>
                    <a:pt x="f16" y="f17"/>
                    <a:pt x="f16" y="f10"/>
                  </a:cubicBezTo>
                  <a:cubicBezTo>
                    <a:pt x="f16" y="f9"/>
                    <a:pt x="f18" y="f6"/>
                    <a:pt x="f14" y="f6"/>
                  </a:cubicBezTo>
                  <a:close/>
                  <a:moveTo>
                    <a:pt x="f19" y="f2"/>
                  </a:moveTo>
                  <a:cubicBezTo>
                    <a:pt x="f20" y="f2"/>
                    <a:pt x="f21" y="f22"/>
                    <a:pt x="f21" y="f23"/>
                  </a:cubicBezTo>
                  <a:lnTo>
                    <a:pt x="f21" y="f24"/>
                  </a:lnTo>
                  <a:cubicBezTo>
                    <a:pt x="f21" y="f25"/>
                    <a:pt x="f20" y="f4"/>
                    <a:pt x="f19" y="f4"/>
                  </a:cubicBezTo>
                  <a:lnTo>
                    <a:pt x="f26" y="f4"/>
                  </a:lnTo>
                  <a:cubicBezTo>
                    <a:pt x="f27" y="f4"/>
                    <a:pt x="f3" y="f28"/>
                    <a:pt x="f3" y="f24"/>
                  </a:cubicBezTo>
                  <a:lnTo>
                    <a:pt x="f3" y="f23"/>
                  </a:lnTo>
                  <a:cubicBezTo>
                    <a:pt x="f3" y="f22"/>
                    <a:pt x="f27" y="f2"/>
                    <a:pt x="f2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3" name="Google Shape;5988;p67">
              <a:extLst>
                <a:ext uri="{FF2B5EF4-FFF2-40B4-BE49-F238E27FC236}">
                  <a16:creationId xmlns:a16="http://schemas.microsoft.com/office/drawing/2014/main" id="{1424AAA3-4B21-094C-5237-6CB62E0C440A}"/>
                </a:ext>
              </a:extLst>
            </p:cNvPr>
            <p:cNvSpPr/>
            <p:nvPr/>
          </p:nvSpPr>
          <p:spPr>
            <a:xfrm>
              <a:off x="7219032" y="2114229"/>
              <a:ext cx="190570" cy="18955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829"/>
                <a:gd name="f4" fmla="val 5798"/>
                <a:gd name="f5" fmla="val 3750"/>
                <a:gd name="f6" fmla="val 1639"/>
                <a:gd name="f7" fmla="val 3970"/>
                <a:gd name="f8" fmla="val 4128"/>
                <a:gd name="f9" fmla="val 1859"/>
                <a:gd name="f10" fmla="val 2080"/>
                <a:gd name="f11" fmla="val 4159"/>
                <a:gd name="f12" fmla="val 2332"/>
                <a:gd name="f13" fmla="val 2490"/>
                <a:gd name="f14" fmla="val 1702"/>
                <a:gd name="f15" fmla="val 2269"/>
                <a:gd name="f16" fmla="val 1891"/>
                <a:gd name="f17" fmla="val 3309"/>
                <a:gd name="f18" fmla="val 3498"/>
                <a:gd name="f19" fmla="val 3687"/>
                <a:gd name="f20" fmla="val 3939"/>
                <a:gd name="f21" fmla="val 3466"/>
                <a:gd name="f22" fmla="val 442"/>
                <a:gd name="f23" fmla="val 1"/>
                <a:gd name="f24" fmla="val 190"/>
                <a:gd name="f25" fmla="val 379"/>
                <a:gd name="f26" fmla="val 5388"/>
                <a:gd name="f27" fmla="val 5640"/>
                <a:gd name="f28" fmla="val 5577"/>
                <a:gd name="f29" fmla="val 410"/>
                <a:gd name="f30" fmla="*/ f0 1 5829"/>
                <a:gd name="f31" fmla="*/ f1 1 5798"/>
                <a:gd name="f32" fmla="val f2"/>
                <a:gd name="f33" fmla="val f3"/>
                <a:gd name="f34" fmla="val f4"/>
                <a:gd name="f35" fmla="+- f34 0 f32"/>
                <a:gd name="f36" fmla="+- f33 0 f32"/>
                <a:gd name="f37" fmla="*/ f36 1 5829"/>
                <a:gd name="f38" fmla="*/ f35 1 5798"/>
                <a:gd name="f39" fmla="*/ f32 1 f37"/>
                <a:gd name="f40" fmla="*/ f33 1 f37"/>
                <a:gd name="f41" fmla="*/ f32 1 f38"/>
                <a:gd name="f42" fmla="*/ f34 1 f38"/>
                <a:gd name="f43" fmla="*/ f39 f30 1"/>
                <a:gd name="f44" fmla="*/ f40 f30 1"/>
                <a:gd name="f45" fmla="*/ f42 f31 1"/>
                <a:gd name="f46" fmla="*/ f41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3" t="f46" r="f44" b="f45"/>
              <a:pathLst>
                <a:path w="5829" h="579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11" y="f12"/>
                    <a:pt x="f7" y="f13"/>
                    <a:pt x="f5" y="f13"/>
                  </a:cubicBezTo>
                  <a:lnTo>
                    <a:pt x="f10" y="f13"/>
                  </a:lnTo>
                  <a:cubicBezTo>
                    <a:pt x="f9" y="f13"/>
                    <a:pt x="f14" y="f15"/>
                    <a:pt x="f14" y="f10"/>
                  </a:cubicBezTo>
                  <a:cubicBezTo>
                    <a:pt x="f14" y="f9"/>
                    <a:pt x="f16" y="f6"/>
                    <a:pt x="f10" y="f6"/>
                  </a:cubicBezTo>
                  <a:close/>
                  <a:moveTo>
                    <a:pt x="f5" y="f17"/>
                  </a:moveTo>
                  <a:cubicBezTo>
                    <a:pt x="f7" y="f17"/>
                    <a:pt x="f8" y="f18"/>
                    <a:pt x="f8" y="f19"/>
                  </a:cubicBezTo>
                  <a:cubicBezTo>
                    <a:pt x="f11" y="f7"/>
                    <a:pt x="f7" y="f8"/>
                    <a:pt x="f5" y="f8"/>
                  </a:cubicBezTo>
                  <a:lnTo>
                    <a:pt x="f10" y="f8"/>
                  </a:lnTo>
                  <a:cubicBezTo>
                    <a:pt x="f9" y="f8"/>
                    <a:pt x="f14" y="f20"/>
                    <a:pt x="f14" y="f19"/>
                  </a:cubicBezTo>
                  <a:cubicBezTo>
                    <a:pt x="f14" y="f21"/>
                    <a:pt x="f16" y="f17"/>
                    <a:pt x="f10" y="f17"/>
                  </a:cubicBezTo>
                  <a:close/>
                  <a:moveTo>
                    <a:pt x="f22" y="f23"/>
                  </a:moveTo>
                  <a:cubicBezTo>
                    <a:pt x="f24" y="f23"/>
                    <a:pt x="f23" y="f24"/>
                    <a:pt x="f23" y="f25"/>
                  </a:cubicBezTo>
                  <a:lnTo>
                    <a:pt x="f23" y="f26"/>
                  </a:lnTo>
                  <a:cubicBezTo>
                    <a:pt x="f23" y="f27"/>
                    <a:pt x="f24" y="f4"/>
                    <a:pt x="f22" y="f4"/>
                  </a:cubicBezTo>
                  <a:lnTo>
                    <a:pt x="f26" y="f4"/>
                  </a:lnTo>
                  <a:cubicBezTo>
                    <a:pt x="f27" y="f4"/>
                    <a:pt x="f3" y="f28"/>
                    <a:pt x="f3" y="f26"/>
                  </a:cubicBezTo>
                  <a:lnTo>
                    <a:pt x="f3" y="f29"/>
                  </a:lnTo>
                  <a:cubicBezTo>
                    <a:pt x="f3" y="f24"/>
                    <a:pt x="f27" y="f23"/>
                    <a:pt x="f26" y="f23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74" name="Google Shape;6002;p67">
            <a:extLst>
              <a:ext uri="{FF2B5EF4-FFF2-40B4-BE49-F238E27FC236}">
                <a16:creationId xmlns:a16="http://schemas.microsoft.com/office/drawing/2014/main" id="{035C8960-1E8E-612D-A012-7E09F2EF8CB6}"/>
              </a:ext>
            </a:extLst>
          </p:cNvPr>
          <p:cNvGrpSpPr/>
          <p:nvPr/>
        </p:nvGrpSpPr>
        <p:grpSpPr>
          <a:xfrm>
            <a:off x="3263529" y="1891747"/>
            <a:ext cx="480718" cy="415100"/>
            <a:chOff x="4569814" y="1891747"/>
            <a:chExt cx="480718" cy="415100"/>
          </a:xfrm>
          <a:solidFill>
            <a:schemeClr val="bg1"/>
          </a:solidFill>
        </p:grpSpPr>
        <p:sp>
          <p:nvSpPr>
            <p:cNvPr id="75" name="Google Shape;6003;p67">
              <a:extLst>
                <a:ext uri="{FF2B5EF4-FFF2-40B4-BE49-F238E27FC236}">
                  <a16:creationId xmlns:a16="http://schemas.microsoft.com/office/drawing/2014/main" id="{5E7045FE-8BAB-B7B6-0834-6964627F8D05}"/>
                </a:ext>
              </a:extLst>
            </p:cNvPr>
            <p:cNvSpPr/>
            <p:nvPr/>
          </p:nvSpPr>
          <p:spPr>
            <a:xfrm>
              <a:off x="4569814" y="1919535"/>
              <a:ext cx="480718" cy="38731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704"/>
                <a:gd name="f4" fmla="val 11847"/>
                <a:gd name="f5" fmla="val 7370"/>
                <a:gd name="f6" fmla="val 797"/>
                <a:gd name="f7" fmla="val 8536"/>
                <a:gd name="f8" fmla="val 9694"/>
                <a:gd name="f9" fmla="val 1246"/>
                <a:gd name="f10" fmla="val 10576"/>
                <a:gd name="f11" fmla="val 2143"/>
                <a:gd name="f12" fmla="val 12340"/>
                <a:gd name="f13" fmla="val 3908"/>
                <a:gd name="f14" fmla="val 6775"/>
                <a:gd name="f15" fmla="val 8539"/>
                <a:gd name="f16" fmla="val 9757"/>
                <a:gd name="f17" fmla="val 9390"/>
                <a:gd name="f18" fmla="val 8623"/>
                <a:gd name="f19" fmla="val 9894"/>
                <a:gd name="f20" fmla="val 7363"/>
                <a:gd name="f21" fmla="val 6102"/>
                <a:gd name="f22" fmla="val 4937"/>
                <a:gd name="f23" fmla="val 9358"/>
                <a:gd name="f24" fmla="val 4118"/>
                <a:gd name="f25" fmla="val 2353"/>
                <a:gd name="f26" fmla="val 5031"/>
                <a:gd name="f27" fmla="val 6205"/>
                <a:gd name="f28" fmla="val 7326"/>
                <a:gd name="f29" fmla="val 1"/>
                <a:gd name="f30" fmla="val 2091"/>
                <a:gd name="f31" fmla="val 6750"/>
                <a:gd name="f32" fmla="val 4275"/>
                <a:gd name="f33" fmla="val 9768"/>
                <a:gd name="f34" fmla="val 3424"/>
                <a:gd name="f35" fmla="val 11280"/>
                <a:gd name="f36" fmla="val 3298"/>
                <a:gd name="f37" fmla="val 11532"/>
                <a:gd name="f38" fmla="val 3487"/>
                <a:gd name="f39" fmla="val 3771"/>
                <a:gd name="f40" fmla="val 3929"/>
                <a:gd name="f41" fmla="val 4086"/>
                <a:gd name="f42" fmla="val 11784"/>
                <a:gd name="f43" fmla="val 11626"/>
                <a:gd name="f44" fmla="val 5000"/>
                <a:gd name="f45" fmla="val 10209"/>
                <a:gd name="f46" fmla="val 5740"/>
                <a:gd name="f47" fmla="val 10571"/>
                <a:gd name="f48" fmla="val 6543"/>
                <a:gd name="f49" fmla="val 10752"/>
                <a:gd name="f50" fmla="val 7351"/>
                <a:gd name="f51" fmla="val 8158"/>
                <a:gd name="f52" fmla="val 8969"/>
                <a:gd name="f53" fmla="val 9725"/>
                <a:gd name="f54" fmla="val 10671"/>
                <a:gd name="f55" fmla="val 10828"/>
                <a:gd name="f56" fmla="val 10923"/>
                <a:gd name="f57" fmla="val 11238"/>
                <a:gd name="f58" fmla="val 11458"/>
                <a:gd name="f59" fmla="val 11301"/>
                <a:gd name="f60" fmla="val 10419"/>
                <a:gd name="f61" fmla="val 14703"/>
                <a:gd name="f62" fmla="val 12592"/>
                <a:gd name="f63" fmla="val 7350"/>
                <a:gd name="f64" fmla="val 7338"/>
                <a:gd name="f65" fmla="*/ f0 1 14704"/>
                <a:gd name="f66" fmla="*/ f1 1 11847"/>
                <a:gd name="f67" fmla="val f2"/>
                <a:gd name="f68" fmla="val f3"/>
                <a:gd name="f69" fmla="val f4"/>
                <a:gd name="f70" fmla="+- f69 0 f67"/>
                <a:gd name="f71" fmla="+- f68 0 f67"/>
                <a:gd name="f72" fmla="*/ f71 1 14704"/>
                <a:gd name="f73" fmla="*/ f70 1 11847"/>
                <a:gd name="f74" fmla="*/ f67 1 f72"/>
                <a:gd name="f75" fmla="*/ f68 1 f72"/>
                <a:gd name="f76" fmla="*/ f67 1 f73"/>
                <a:gd name="f77" fmla="*/ f69 1 f73"/>
                <a:gd name="f78" fmla="*/ f74 f65 1"/>
                <a:gd name="f79" fmla="*/ f75 f65 1"/>
                <a:gd name="f80" fmla="*/ f77 f66 1"/>
                <a:gd name="f81" fmla="*/ f76 f6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8" t="f81" r="f79" b="f80"/>
              <a:pathLst>
                <a:path w="14704" h="11847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cubicBezTo>
                    <a:pt x="f16" y="f17"/>
                    <a:pt x="f18" y="f19"/>
                    <a:pt x="f20" y="f19"/>
                  </a:cubicBezTo>
                  <a:cubicBezTo>
                    <a:pt x="f21" y="f19"/>
                    <a:pt x="f22" y="f23"/>
                    <a:pt x="f24" y="f15"/>
                  </a:cubicBezTo>
                  <a:cubicBezTo>
                    <a:pt x="f25" y="f14"/>
                    <a:pt x="f25" y="f13"/>
                    <a:pt x="f24" y="f11"/>
                  </a:cubicBezTo>
                  <a:cubicBezTo>
                    <a:pt x="f26" y="f9"/>
                    <a:pt x="f27" y="f6"/>
                    <a:pt x="f5" y="f6"/>
                  </a:cubicBezTo>
                  <a:close/>
                  <a:moveTo>
                    <a:pt x="f28" y="f29"/>
                  </a:moveTo>
                  <a:cubicBezTo>
                    <a:pt x="f30" y="f29"/>
                    <a:pt x="f2" y="f31"/>
                    <a:pt x="f32" y="f33"/>
                  </a:cubicBezTo>
                  <a:lnTo>
                    <a:pt x="f34" y="f35"/>
                  </a:lnTo>
                  <a:cubicBezTo>
                    <a:pt x="f36" y="f37"/>
                    <a:pt x="f38" y="f4"/>
                    <a:pt x="f39" y="f4"/>
                  </a:cubicBezTo>
                  <a:cubicBezTo>
                    <a:pt x="f40" y="f4"/>
                    <a:pt x="f41" y="f42"/>
                    <a:pt x="f24" y="f43"/>
                  </a:cubicBezTo>
                  <a:lnTo>
                    <a:pt x="f44" y="f45"/>
                  </a:lnTo>
                  <a:cubicBezTo>
                    <a:pt x="f46" y="f47"/>
                    <a:pt x="f48" y="f49"/>
                    <a:pt x="f50" y="f49"/>
                  </a:cubicBezTo>
                  <a:cubicBezTo>
                    <a:pt x="f51" y="f49"/>
                    <a:pt x="f52" y="f47"/>
                    <a:pt x="f53" y="f45"/>
                  </a:cubicBezTo>
                  <a:lnTo>
                    <a:pt x="f10" y="f43"/>
                  </a:lnTo>
                  <a:cubicBezTo>
                    <a:pt x="f54" y="f42"/>
                    <a:pt x="f55" y="f4"/>
                    <a:pt x="f56" y="f4"/>
                  </a:cubicBezTo>
                  <a:cubicBezTo>
                    <a:pt x="f57" y="f4"/>
                    <a:pt x="f58" y="f37"/>
                    <a:pt x="f59" y="f35"/>
                  </a:cubicBezTo>
                  <a:lnTo>
                    <a:pt x="f60" y="f33"/>
                  </a:lnTo>
                  <a:cubicBezTo>
                    <a:pt x="f61" y="f14"/>
                    <a:pt x="f62" y="f29"/>
                    <a:pt x="f20" y="f29"/>
                  </a:cubicBezTo>
                  <a:cubicBezTo>
                    <a:pt x="f63" y="f29"/>
                    <a:pt x="f64" y="f29"/>
                    <a:pt x="f28" y="f29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6" name="Google Shape;6004;p67">
              <a:extLst>
                <a:ext uri="{FF2B5EF4-FFF2-40B4-BE49-F238E27FC236}">
                  <a16:creationId xmlns:a16="http://schemas.microsoft.com/office/drawing/2014/main" id="{742AE875-B463-7861-03F5-AA3095B51CE9}"/>
                </a:ext>
              </a:extLst>
            </p:cNvPr>
            <p:cNvSpPr/>
            <p:nvPr/>
          </p:nvSpPr>
          <p:spPr>
            <a:xfrm>
              <a:off x="4873331" y="1891747"/>
              <a:ext cx="139071" cy="1390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54"/>
                <a:gd name="f4" fmla="val 1355"/>
                <a:gd name="f5" fmla="val 882"/>
                <a:gd name="f6" fmla="val 410"/>
                <a:gd name="f7" fmla="val 95"/>
                <a:gd name="f8" fmla="val 315"/>
                <a:gd name="f9" fmla="val 1891"/>
                <a:gd name="f10" fmla="val 946"/>
                <a:gd name="f11" fmla="val 3340"/>
                <a:gd name="f12" fmla="val 2395"/>
                <a:gd name="f13" fmla="val 3938"/>
                <a:gd name="f14" fmla="val 4128"/>
                <a:gd name="f15" fmla="val 3844"/>
                <a:gd name="f16" fmla="val 3371"/>
                <a:gd name="f17" fmla="val 2899"/>
                <a:gd name="f18" fmla="val 1292"/>
                <a:gd name="f19" fmla="val 2962"/>
                <a:gd name="f20" fmla="*/ f0 1 4254"/>
                <a:gd name="f21" fmla="*/ f1 1 4254"/>
                <a:gd name="f22" fmla="val f2"/>
                <a:gd name="f23" fmla="val f3"/>
                <a:gd name="f24" fmla="+- f23 0 f22"/>
                <a:gd name="f25" fmla="*/ f24 1 4254"/>
                <a:gd name="f26" fmla="*/ f22 1 f25"/>
                <a:gd name="f27" fmla="*/ f23 1 f25"/>
                <a:gd name="f28" fmla="*/ f26 f20 1"/>
                <a:gd name="f29" fmla="*/ f27 f20 1"/>
                <a:gd name="f30" fmla="*/ f27 f21 1"/>
                <a:gd name="f31" fmla="*/ f26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4254" h="4254">
                  <a:moveTo>
                    <a:pt x="f4" y="f2"/>
                  </a:moveTo>
                  <a:cubicBezTo>
                    <a:pt x="f5" y="f2"/>
                    <a:pt x="f6" y="f7"/>
                    <a:pt x="f2" y="f8"/>
                  </a:cubicBezTo>
                  <a:cubicBezTo>
                    <a:pt x="f9" y="f10"/>
                    <a:pt x="f11" y="f12"/>
                    <a:pt x="f13" y="f3"/>
                  </a:cubicBezTo>
                  <a:cubicBezTo>
                    <a:pt x="f14" y="f15"/>
                    <a:pt x="f3" y="f16"/>
                    <a:pt x="f3" y="f17"/>
                  </a:cubicBezTo>
                  <a:cubicBezTo>
                    <a:pt x="f3" y="f18"/>
                    <a:pt x="f19" y="f2"/>
                    <a:pt x="f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7" name="Google Shape;6005;p67">
              <a:extLst>
                <a:ext uri="{FF2B5EF4-FFF2-40B4-BE49-F238E27FC236}">
                  <a16:creationId xmlns:a16="http://schemas.microsoft.com/office/drawing/2014/main" id="{5FC857D0-F868-089C-1731-FA36DB4B79F2}"/>
                </a:ext>
              </a:extLst>
            </p:cNvPr>
            <p:cNvSpPr/>
            <p:nvPr/>
          </p:nvSpPr>
          <p:spPr>
            <a:xfrm>
              <a:off x="4606564" y="1892753"/>
              <a:ext cx="139071" cy="13910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54"/>
                <a:gd name="f4" fmla="val 4255"/>
                <a:gd name="f5" fmla="val 2931"/>
                <a:gd name="f6" fmla="val 1"/>
                <a:gd name="f7" fmla="val 1292"/>
                <a:gd name="f8" fmla="val 1293"/>
                <a:gd name="f9" fmla="val 2899"/>
                <a:gd name="f10" fmla="val 3372"/>
                <a:gd name="f11" fmla="val 127"/>
                <a:gd name="f12" fmla="val 3845"/>
                <a:gd name="f13" fmla="val 316"/>
                <a:gd name="f14" fmla="val 977"/>
                <a:gd name="f15" fmla="val 2364"/>
                <a:gd name="f16" fmla="val 2426"/>
                <a:gd name="f17" fmla="val 915"/>
                <a:gd name="f18" fmla="val 3876"/>
                <a:gd name="f19" fmla="val 3403"/>
                <a:gd name="f20" fmla="*/ f0 1 4254"/>
                <a:gd name="f21" fmla="*/ f1 1 4255"/>
                <a:gd name="f22" fmla="val f2"/>
                <a:gd name="f23" fmla="val f3"/>
                <a:gd name="f24" fmla="val f4"/>
                <a:gd name="f25" fmla="+- f24 0 f22"/>
                <a:gd name="f26" fmla="+- f23 0 f22"/>
                <a:gd name="f27" fmla="*/ f26 1 4254"/>
                <a:gd name="f28" fmla="*/ f25 1 4255"/>
                <a:gd name="f29" fmla="*/ f22 1 f27"/>
                <a:gd name="f30" fmla="*/ f23 1 f27"/>
                <a:gd name="f31" fmla="*/ f22 1 f28"/>
                <a:gd name="f32" fmla="*/ f24 1 f28"/>
                <a:gd name="f33" fmla="*/ f29 f20 1"/>
                <a:gd name="f34" fmla="*/ f30 f20 1"/>
                <a:gd name="f35" fmla="*/ f32 f21 1"/>
                <a:gd name="f36" fmla="*/ f31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3" t="f36" r="f34" b="f35"/>
              <a:pathLst>
                <a:path w="4254" h="4255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cubicBezTo>
                    <a:pt x="f6" y="f10"/>
                    <a:pt x="f11" y="f12"/>
                    <a:pt x="f13" y="f3"/>
                  </a:cubicBezTo>
                  <a:cubicBezTo>
                    <a:pt x="f14" y="f15"/>
                    <a:pt x="f16" y="f17"/>
                    <a:pt x="f3" y="f13"/>
                  </a:cubicBezTo>
                  <a:cubicBezTo>
                    <a:pt x="f18" y="f11"/>
                    <a:pt x="f19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8" name="Google Shape;6006;p67">
              <a:extLst>
                <a:ext uri="{FF2B5EF4-FFF2-40B4-BE49-F238E27FC236}">
                  <a16:creationId xmlns:a16="http://schemas.microsoft.com/office/drawing/2014/main" id="{EDF95D52-E247-3CD4-484E-31E6C9630A3C}"/>
                </a:ext>
              </a:extLst>
            </p:cNvPr>
            <p:cNvSpPr/>
            <p:nvPr/>
          </p:nvSpPr>
          <p:spPr>
            <a:xfrm>
              <a:off x="4687936" y="1972068"/>
              <a:ext cx="243102" cy="24415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436"/>
                <a:gd name="f4" fmla="val 7468"/>
                <a:gd name="f5" fmla="val 3781"/>
                <a:gd name="f6" fmla="val 1671"/>
                <a:gd name="f7" fmla="val 4033"/>
                <a:gd name="f8" fmla="val 4191"/>
                <a:gd name="f9" fmla="val 1860"/>
                <a:gd name="f10" fmla="val 2112"/>
                <a:gd name="f11" fmla="val 3340"/>
                <a:gd name="f12" fmla="val 5388"/>
                <a:gd name="f13" fmla="val 5640"/>
                <a:gd name="f14" fmla="val 5829"/>
                <a:gd name="f15" fmla="val 3529"/>
                <a:gd name="f16" fmla="val 3750"/>
                <a:gd name="f17" fmla="val 4002"/>
                <a:gd name="f18" fmla="val 4128"/>
                <a:gd name="f19" fmla="val 3498"/>
                <a:gd name="f20" fmla="val 3308"/>
                <a:gd name="f21" fmla="val 3939"/>
                <a:gd name="f22" fmla="val 1"/>
                <a:gd name="f23" fmla="val 1702"/>
                <a:gd name="f24" fmla="val 32"/>
                <a:gd name="f25" fmla="val 5798"/>
                <a:gd name="f26" fmla="val 7467"/>
                <a:gd name="f27" fmla="val 5797"/>
                <a:gd name="f28" fmla="val 64"/>
                <a:gd name="f29" fmla="*/ f0 1 7436"/>
                <a:gd name="f30" fmla="*/ f1 1 7468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7436"/>
                <a:gd name="f37" fmla="*/ f34 1 7468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7436" h="746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lnTo>
                    <a:pt x="f12" y="f11"/>
                  </a:lnTo>
                  <a:cubicBezTo>
                    <a:pt x="f13" y="f11"/>
                    <a:pt x="f14" y="f15"/>
                    <a:pt x="f14" y="f16"/>
                  </a:cubicBezTo>
                  <a:cubicBezTo>
                    <a:pt x="f14" y="f17"/>
                    <a:pt x="f13" y="f18"/>
                    <a:pt x="f12" y="f18"/>
                  </a:cubicBezTo>
                  <a:lnTo>
                    <a:pt x="f16" y="f18"/>
                  </a:lnTo>
                  <a:cubicBezTo>
                    <a:pt x="f19" y="f18"/>
                    <a:pt x="f20" y="f21"/>
                    <a:pt x="f20" y="f16"/>
                  </a:cubicBezTo>
                  <a:lnTo>
                    <a:pt x="f20" y="f10"/>
                  </a:lnTo>
                  <a:lnTo>
                    <a:pt x="f11" y="f10"/>
                  </a:lnTo>
                  <a:cubicBezTo>
                    <a:pt x="f11" y="f9"/>
                    <a:pt x="f15" y="f6"/>
                    <a:pt x="f5" y="f6"/>
                  </a:cubicBezTo>
                  <a:close/>
                  <a:moveTo>
                    <a:pt x="f16" y="f22"/>
                  </a:moveTo>
                  <a:cubicBezTo>
                    <a:pt x="f23" y="f22"/>
                    <a:pt x="f24" y="f6"/>
                    <a:pt x="f2" y="f16"/>
                  </a:cubicBezTo>
                  <a:cubicBezTo>
                    <a:pt x="f24" y="f25"/>
                    <a:pt x="f23" y="f26"/>
                    <a:pt x="f16" y="f26"/>
                  </a:cubicBezTo>
                  <a:cubicBezTo>
                    <a:pt x="f27" y="f26"/>
                    <a:pt x="f3" y="f25"/>
                    <a:pt x="f3" y="f16"/>
                  </a:cubicBezTo>
                  <a:cubicBezTo>
                    <a:pt x="f3" y="f23"/>
                    <a:pt x="f27" y="f28"/>
                    <a:pt x="f16" y="f2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79" name="Google Shape;6011;p67">
            <a:extLst>
              <a:ext uri="{FF2B5EF4-FFF2-40B4-BE49-F238E27FC236}">
                <a16:creationId xmlns:a16="http://schemas.microsoft.com/office/drawing/2014/main" id="{361AFF3F-F780-E18D-BD8F-CCB9D3CEA2B4}"/>
              </a:ext>
            </a:extLst>
          </p:cNvPr>
          <p:cNvGrpSpPr/>
          <p:nvPr/>
        </p:nvGrpSpPr>
        <p:grpSpPr>
          <a:xfrm>
            <a:off x="6278864" y="1867516"/>
            <a:ext cx="421867" cy="414489"/>
            <a:chOff x="7585149" y="1867515"/>
            <a:chExt cx="421867" cy="414489"/>
          </a:xfrm>
          <a:solidFill>
            <a:schemeClr val="bg1"/>
          </a:solidFill>
        </p:grpSpPr>
        <p:sp>
          <p:nvSpPr>
            <p:cNvPr id="80" name="Google Shape;6012;p67">
              <a:extLst>
                <a:ext uri="{FF2B5EF4-FFF2-40B4-BE49-F238E27FC236}">
                  <a16:creationId xmlns:a16="http://schemas.microsoft.com/office/drawing/2014/main" id="{584F6D63-8AF3-34FD-1F28-8591E2EEF79F}"/>
                </a:ext>
              </a:extLst>
            </p:cNvPr>
            <p:cNvSpPr/>
            <p:nvPr/>
          </p:nvSpPr>
          <p:spPr>
            <a:xfrm>
              <a:off x="7635633" y="1913354"/>
              <a:ext cx="110240" cy="11024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372"/>
                <a:gd name="f4" fmla="val 2710"/>
                <a:gd name="f5" fmla="val 1"/>
                <a:gd name="f6" fmla="val 694"/>
                <a:gd name="f7" fmla="val 3371"/>
                <a:gd name="f8" fmla="val 662"/>
                <a:gd name="f9" fmla="*/ f0 1 3372"/>
                <a:gd name="f10" fmla="*/ f1 1 3372"/>
                <a:gd name="f11" fmla="val f2"/>
                <a:gd name="f12" fmla="val f3"/>
                <a:gd name="f13" fmla="+- f12 0 f11"/>
                <a:gd name="f14" fmla="*/ f13 1 3372"/>
                <a:gd name="f15" fmla="*/ f11 1 f14"/>
                <a:gd name="f16" fmla="*/ f12 1 f14"/>
                <a:gd name="f17" fmla="*/ f15 f9 1"/>
                <a:gd name="f18" fmla="*/ f16 f9 1"/>
                <a:gd name="f19" fmla="*/ f16 f10 1"/>
                <a:gd name="f20" fmla="*/ f15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7" t="f20" r="f18" b="f19"/>
              <a:pathLst>
                <a:path w="3372" h="3372">
                  <a:moveTo>
                    <a:pt x="f4" y="f2"/>
                  </a:moveTo>
                  <a:lnTo>
                    <a:pt x="f5" y="f4"/>
                  </a:lnTo>
                  <a:lnTo>
                    <a:pt x="f6" y="f7"/>
                  </a:lnTo>
                  <a:lnTo>
                    <a:pt x="f3" y="f8"/>
                  </a:lnTo>
                  <a:lnTo>
                    <a:pt x="f4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1" name="Google Shape;6013;p67">
              <a:extLst>
                <a:ext uri="{FF2B5EF4-FFF2-40B4-BE49-F238E27FC236}">
                  <a16:creationId xmlns:a16="http://schemas.microsoft.com/office/drawing/2014/main" id="{CBFCAE3A-3FC0-DF7E-E905-8DAFB14EE608}"/>
                </a:ext>
              </a:extLst>
            </p:cNvPr>
            <p:cNvSpPr/>
            <p:nvPr/>
          </p:nvSpPr>
          <p:spPr>
            <a:xfrm>
              <a:off x="7806616" y="1878598"/>
              <a:ext cx="197793" cy="1954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050"/>
                <a:gd name="f4" fmla="val 5979"/>
                <a:gd name="f5" fmla="val 2663"/>
                <a:gd name="f6" fmla="val 2552"/>
                <a:gd name="f7" fmla="val 2442"/>
                <a:gd name="f8" fmla="val 39"/>
                <a:gd name="f9" fmla="val 2363"/>
                <a:gd name="f10" fmla="val 118"/>
                <a:gd name="f11" fmla="val 1261"/>
                <a:gd name="f12" fmla="val 1221"/>
                <a:gd name="f13" fmla="val 2678"/>
                <a:gd name="f14" fmla="val 2639"/>
                <a:gd name="f15" fmla="val 2836"/>
                <a:gd name="f16" fmla="val 2796"/>
                <a:gd name="f17" fmla="val 3080"/>
                <a:gd name="f18" fmla="val 3237"/>
                <a:gd name="f19" fmla="val 2637"/>
                <a:gd name="f20" fmla="val 3278"/>
                <a:gd name="f21" fmla="val 2560"/>
                <a:gd name="f22" fmla="val 3302"/>
                <a:gd name="f23" fmla="val 2473"/>
                <a:gd name="f24" fmla="val 2360"/>
                <a:gd name="f25" fmla="val 2232"/>
                <a:gd name="f26" fmla="val 3263"/>
                <a:gd name="f27" fmla="val 2143"/>
                <a:gd name="f28" fmla="val 3174"/>
                <a:gd name="f29" fmla="val 725"/>
                <a:gd name="f30" fmla="val 1756"/>
                <a:gd name="f31" fmla="val 2481"/>
                <a:gd name="f32" fmla="val 3529"/>
                <a:gd name="f33" fmla="val 5978"/>
                <a:gd name="f34" fmla="val 5892"/>
                <a:gd name="f35" fmla="val 3615"/>
                <a:gd name="f36" fmla="val 6049"/>
                <a:gd name="f37" fmla="val 3458"/>
                <a:gd name="f38" fmla="val 3017"/>
                <a:gd name="f39" fmla="val 2962"/>
                <a:gd name="f40" fmla="val 2883"/>
                <a:gd name="f41" fmla="val 2773"/>
                <a:gd name="f42" fmla="*/ f0 1 6050"/>
                <a:gd name="f43" fmla="*/ f1 1 5979"/>
                <a:gd name="f44" fmla="val f2"/>
                <a:gd name="f45" fmla="val f3"/>
                <a:gd name="f46" fmla="val f4"/>
                <a:gd name="f47" fmla="+- f46 0 f44"/>
                <a:gd name="f48" fmla="+- f45 0 f44"/>
                <a:gd name="f49" fmla="*/ f48 1 6050"/>
                <a:gd name="f50" fmla="*/ f47 1 5979"/>
                <a:gd name="f51" fmla="*/ f44 1 f49"/>
                <a:gd name="f52" fmla="*/ f45 1 f49"/>
                <a:gd name="f53" fmla="*/ f44 1 f50"/>
                <a:gd name="f54" fmla="*/ f46 1 f50"/>
                <a:gd name="f55" fmla="*/ f51 f42 1"/>
                <a:gd name="f56" fmla="*/ f52 f42 1"/>
                <a:gd name="f57" fmla="*/ f54 f43 1"/>
                <a:gd name="f58" fmla="*/ f53 f4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5" t="f58" r="f56" b="f57"/>
              <a:pathLst>
                <a:path w="6050" h="5979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lnTo>
                    <a:pt x="f13" y="f14"/>
                  </a:lnTo>
                  <a:cubicBezTo>
                    <a:pt x="f15" y="f16"/>
                    <a:pt x="f15" y="f17"/>
                    <a:pt x="f13" y="f18"/>
                  </a:cubicBezTo>
                  <a:cubicBezTo>
                    <a:pt x="f19" y="f20"/>
                    <a:pt x="f21" y="f22"/>
                    <a:pt x="f23" y="f22"/>
                  </a:cubicBezTo>
                  <a:cubicBezTo>
                    <a:pt x="f24" y="f22"/>
                    <a:pt x="f25" y="f26"/>
                    <a:pt x="f27" y="f28"/>
                  </a:cubicBezTo>
                  <a:lnTo>
                    <a:pt x="f29" y="f30"/>
                  </a:lnTo>
                  <a:lnTo>
                    <a:pt x="f2" y="f31"/>
                  </a:lnTo>
                  <a:lnTo>
                    <a:pt x="f32" y="f33"/>
                  </a:lnTo>
                  <a:lnTo>
                    <a:pt x="f34" y="f35"/>
                  </a:lnTo>
                  <a:cubicBezTo>
                    <a:pt x="f36" y="f37"/>
                    <a:pt x="f36" y="f28"/>
                    <a:pt x="f34" y="f38"/>
                  </a:cubicBezTo>
                  <a:lnTo>
                    <a:pt x="f39" y="f10"/>
                  </a:lnTo>
                  <a:cubicBezTo>
                    <a:pt x="f40" y="f8"/>
                    <a:pt x="f4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2" name="Google Shape;6014;p67">
              <a:extLst>
                <a:ext uri="{FF2B5EF4-FFF2-40B4-BE49-F238E27FC236}">
                  <a16:creationId xmlns:a16="http://schemas.microsoft.com/office/drawing/2014/main" id="{E1BF98F1-DEA7-D779-E74C-16FEABD1B016}"/>
                </a:ext>
              </a:extLst>
            </p:cNvPr>
            <p:cNvSpPr/>
            <p:nvPr/>
          </p:nvSpPr>
          <p:spPr>
            <a:xfrm>
              <a:off x="7676826" y="1954548"/>
              <a:ext cx="279166" cy="2791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539"/>
                <a:gd name="f4" fmla="val 2679"/>
                <a:gd name="f5" fmla="val 1"/>
                <a:gd name="f6" fmla="val 2678"/>
                <a:gd name="f7" fmla="val 5861"/>
                <a:gd name="f8" fmla="val 8538"/>
                <a:gd name="f9" fmla="val 5860"/>
                <a:gd name="f10" fmla="*/ f0 1 8539"/>
                <a:gd name="f11" fmla="*/ f1 1 8539"/>
                <a:gd name="f12" fmla="val f2"/>
                <a:gd name="f13" fmla="val f3"/>
                <a:gd name="f14" fmla="+- f13 0 f12"/>
                <a:gd name="f15" fmla="*/ f14 1 8539"/>
                <a:gd name="f16" fmla="*/ f12 1 f15"/>
                <a:gd name="f17" fmla="*/ f13 1 f15"/>
                <a:gd name="f18" fmla="*/ f16 f10 1"/>
                <a:gd name="f19" fmla="*/ f17 f10 1"/>
                <a:gd name="f20" fmla="*/ f17 f11 1"/>
                <a:gd name="f21" fmla="*/ f16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8539" h="8539">
                  <a:moveTo>
                    <a:pt x="f4" y="f2"/>
                  </a:moveTo>
                  <a:lnTo>
                    <a:pt x="f5" y="f6"/>
                  </a:lnTo>
                  <a:lnTo>
                    <a:pt x="f7" y="f8"/>
                  </a:lnTo>
                  <a:lnTo>
                    <a:pt x="f3" y="f9"/>
                  </a:lnTo>
                  <a:lnTo>
                    <a:pt x="f4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3" name="Google Shape;6015;p67">
              <a:extLst>
                <a:ext uri="{FF2B5EF4-FFF2-40B4-BE49-F238E27FC236}">
                  <a16:creationId xmlns:a16="http://schemas.microsoft.com/office/drawing/2014/main" id="{84CAC8A7-64AD-DF21-0745-E44E542C0E63}"/>
                </a:ext>
              </a:extLst>
            </p:cNvPr>
            <p:cNvSpPr/>
            <p:nvPr/>
          </p:nvSpPr>
          <p:spPr>
            <a:xfrm>
              <a:off x="7892104" y="2169798"/>
              <a:ext cx="114912" cy="11220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15"/>
                <a:gd name="f4" fmla="val 3432"/>
                <a:gd name="f5" fmla="val 2426"/>
                <a:gd name="f6" fmla="val 1"/>
                <a:gd name="f7" fmla="val 2427"/>
                <a:gd name="f8" fmla="val 2899"/>
                <a:gd name="f9" fmla="val 3404"/>
                <a:gd name="f10" fmla="val 2948"/>
                <a:gd name="f11" fmla="val 3423"/>
                <a:gd name="f12" fmla="val 2996"/>
                <a:gd name="f13" fmla="val 3044"/>
                <a:gd name="f14" fmla="val 3302"/>
                <a:gd name="f15" fmla="val 3514"/>
                <a:gd name="f16" fmla="val 3166"/>
                <a:gd name="f17" fmla="val 3434"/>
                <a:gd name="f18" fmla="*/ f0 1 3515"/>
                <a:gd name="f19" fmla="*/ f1 1 3432"/>
                <a:gd name="f20" fmla="val f2"/>
                <a:gd name="f21" fmla="val f3"/>
                <a:gd name="f22" fmla="val f4"/>
                <a:gd name="f23" fmla="+- f22 0 f20"/>
                <a:gd name="f24" fmla="+- f21 0 f20"/>
                <a:gd name="f25" fmla="*/ f24 1 3515"/>
                <a:gd name="f26" fmla="*/ f23 1 3432"/>
                <a:gd name="f27" fmla="*/ f20 1 f25"/>
                <a:gd name="f28" fmla="*/ f21 1 f25"/>
                <a:gd name="f29" fmla="*/ f20 1 f26"/>
                <a:gd name="f30" fmla="*/ f22 1 f26"/>
                <a:gd name="f31" fmla="*/ f27 f18 1"/>
                <a:gd name="f32" fmla="*/ f28 f18 1"/>
                <a:gd name="f33" fmla="*/ f30 f19 1"/>
                <a:gd name="f34" fmla="*/ f29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3515" h="3432">
                  <a:moveTo>
                    <a:pt x="f5" y="f6"/>
                  </a:moveTo>
                  <a:lnTo>
                    <a:pt x="f2" y="f7"/>
                  </a:lnTo>
                  <a:lnTo>
                    <a:pt x="f8" y="f9"/>
                  </a:lnTo>
                  <a:cubicBezTo>
                    <a:pt x="f10" y="f11"/>
                    <a:pt x="f12" y="f4"/>
                    <a:pt x="f13" y="f4"/>
                  </a:cubicBezTo>
                  <a:cubicBezTo>
                    <a:pt x="f14" y="f4"/>
                    <a:pt x="f15" y="f16"/>
                    <a:pt x="f17" y="f8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4" name="Google Shape;6016;p67">
              <a:extLst>
                <a:ext uri="{FF2B5EF4-FFF2-40B4-BE49-F238E27FC236}">
                  <a16:creationId xmlns:a16="http://schemas.microsoft.com/office/drawing/2014/main" id="{93DEC3DA-E9F9-E7A5-4FEE-85B82075974E}"/>
                </a:ext>
              </a:extLst>
            </p:cNvPr>
            <p:cNvSpPr/>
            <p:nvPr/>
          </p:nvSpPr>
          <p:spPr>
            <a:xfrm>
              <a:off x="7598554" y="2084338"/>
              <a:ext cx="196742" cy="1954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018"/>
                <a:gd name="f4" fmla="val 5979"/>
                <a:gd name="f5" fmla="val 2521"/>
                <a:gd name="f6" fmla="val 1796"/>
                <a:gd name="f7" fmla="val 725"/>
                <a:gd name="f8" fmla="val 3308"/>
                <a:gd name="f9" fmla="val 2205"/>
                <a:gd name="f10" fmla="val 3466"/>
                <a:gd name="f11" fmla="val 2363"/>
                <a:gd name="f12" fmla="val 2646"/>
                <a:gd name="f13" fmla="val 2804"/>
                <a:gd name="f14" fmla="val 3230"/>
                <a:gd name="f15" fmla="val 2883"/>
                <a:gd name="f16" fmla="val 3119"/>
                <a:gd name="f17" fmla="val 2922"/>
                <a:gd name="f18" fmla="val 3009"/>
                <a:gd name="f19" fmla="val 2899"/>
                <a:gd name="f20" fmla="val 2789"/>
                <a:gd name="f21" fmla="val 2710"/>
                <a:gd name="f22" fmla="val 1229"/>
                <a:gd name="f23" fmla="val 1292"/>
                <a:gd name="f24" fmla="val 158"/>
                <a:gd name="f25" fmla="val 2520"/>
                <a:gd name="f26" fmla="val 2962"/>
                <a:gd name="f27" fmla="val 3056"/>
                <a:gd name="f28" fmla="val 5860"/>
                <a:gd name="f29" fmla="val 3135"/>
                <a:gd name="f30" fmla="val 5939"/>
                <a:gd name="f31" fmla="val 3245"/>
                <a:gd name="f32" fmla="val 5978"/>
                <a:gd name="f33" fmla="val 3356"/>
                <a:gd name="f34" fmla="val 3576"/>
                <a:gd name="f35" fmla="val 3655"/>
                <a:gd name="f36" fmla="val 3497"/>
                <a:gd name="f37" fmla="*/ f0 1 6018"/>
                <a:gd name="f38" fmla="*/ f1 1 5979"/>
                <a:gd name="f39" fmla="val f2"/>
                <a:gd name="f40" fmla="val f3"/>
                <a:gd name="f41" fmla="val f4"/>
                <a:gd name="f42" fmla="+- f41 0 f39"/>
                <a:gd name="f43" fmla="+- f40 0 f39"/>
                <a:gd name="f44" fmla="*/ f43 1 6018"/>
                <a:gd name="f45" fmla="*/ f42 1 5979"/>
                <a:gd name="f46" fmla="*/ f39 1 f44"/>
                <a:gd name="f47" fmla="*/ f40 1 f44"/>
                <a:gd name="f48" fmla="*/ f39 1 f45"/>
                <a:gd name="f49" fmla="*/ f41 1 f45"/>
                <a:gd name="f50" fmla="*/ f46 f37 1"/>
                <a:gd name="f51" fmla="*/ f47 f37 1"/>
                <a:gd name="f52" fmla="*/ f49 f38 1"/>
                <a:gd name="f53" fmla="*/ f48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0" t="f53" r="f51" b="f52"/>
              <a:pathLst>
                <a:path w="6018" h="5979">
                  <a:moveTo>
                    <a:pt x="f5" y="f2"/>
                  </a:moveTo>
                  <a:lnTo>
                    <a:pt x="f6" y="f7"/>
                  </a:lnTo>
                  <a:lnTo>
                    <a:pt x="f8" y="f9"/>
                  </a:lnTo>
                  <a:cubicBezTo>
                    <a:pt x="f10" y="f11"/>
                    <a:pt x="f10" y="f12"/>
                    <a:pt x="f8" y="f13"/>
                  </a:cubicBezTo>
                  <a:cubicBezTo>
                    <a:pt x="f14" y="f15"/>
                    <a:pt x="f16" y="f17"/>
                    <a:pt x="f18" y="f17"/>
                  </a:cubicBezTo>
                  <a:cubicBezTo>
                    <a:pt x="f19" y="f17"/>
                    <a:pt x="f20" y="f15"/>
                    <a:pt x="f21" y="f13"/>
                  </a:cubicBezTo>
                  <a:lnTo>
                    <a:pt x="f22" y="f23"/>
                  </a:lnTo>
                  <a:lnTo>
                    <a:pt x="f24" y="f11"/>
                  </a:lnTo>
                  <a:cubicBezTo>
                    <a:pt x="f2" y="f25"/>
                    <a:pt x="f2" y="f13"/>
                    <a:pt x="f24" y="f26"/>
                  </a:cubicBezTo>
                  <a:lnTo>
                    <a:pt x="f27" y="f28"/>
                  </a:lnTo>
                  <a:cubicBezTo>
                    <a:pt x="f29" y="f30"/>
                    <a:pt x="f31" y="f32"/>
                    <a:pt x="f33" y="f32"/>
                  </a:cubicBezTo>
                  <a:cubicBezTo>
                    <a:pt x="f10" y="f32"/>
                    <a:pt x="f34" y="f30"/>
                    <a:pt x="f35" y="f28"/>
                  </a:cubicBezTo>
                  <a:lnTo>
                    <a:pt x="f3" y="f36"/>
                  </a:ln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5" name="Google Shape;6017;p67">
              <a:extLst>
                <a:ext uri="{FF2B5EF4-FFF2-40B4-BE49-F238E27FC236}">
                  <a16:creationId xmlns:a16="http://schemas.microsoft.com/office/drawing/2014/main" id="{D383588A-7134-3D41-697F-E9D781210458}"/>
                </a:ext>
              </a:extLst>
            </p:cNvPr>
            <p:cNvSpPr/>
            <p:nvPr/>
          </p:nvSpPr>
          <p:spPr>
            <a:xfrm>
              <a:off x="7585149" y="1867515"/>
              <a:ext cx="120536" cy="11488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687"/>
                <a:gd name="f4" fmla="val 3514"/>
                <a:gd name="f5" fmla="val 2281"/>
                <a:gd name="f6" fmla="val 1915"/>
                <a:gd name="f7" fmla="val 1545"/>
                <a:gd name="f8" fmla="val 142"/>
                <a:gd name="f9" fmla="val 1261"/>
                <a:gd name="f10" fmla="val 426"/>
                <a:gd name="f11" fmla="val 568"/>
                <a:gd name="f12" fmla="val 1119"/>
                <a:gd name="f13" fmla="val 1"/>
                <a:gd name="f14" fmla="val 1686"/>
                <a:gd name="f15" fmla="val 2568"/>
                <a:gd name="f16" fmla="val 3135"/>
                <a:gd name="f17" fmla="val 946"/>
                <a:gd name="f18" fmla="val 3513"/>
                <a:gd name="f19" fmla="val 804"/>
                <a:gd name="f20" fmla="val 3277"/>
                <a:gd name="f21" fmla="val 3010"/>
                <a:gd name="f22" fmla="val 2647"/>
                <a:gd name="f23" fmla="*/ f0 1 3687"/>
                <a:gd name="f24" fmla="*/ f1 1 3514"/>
                <a:gd name="f25" fmla="val f2"/>
                <a:gd name="f26" fmla="val f3"/>
                <a:gd name="f27" fmla="val f4"/>
                <a:gd name="f28" fmla="+- f27 0 f25"/>
                <a:gd name="f29" fmla="+- f26 0 f25"/>
                <a:gd name="f30" fmla="*/ f29 1 3687"/>
                <a:gd name="f31" fmla="*/ f28 1 3514"/>
                <a:gd name="f32" fmla="*/ f25 1 f30"/>
                <a:gd name="f33" fmla="*/ f26 1 f30"/>
                <a:gd name="f34" fmla="*/ f25 1 f31"/>
                <a:gd name="f35" fmla="*/ f27 1 f31"/>
                <a:gd name="f36" fmla="*/ f32 f23 1"/>
                <a:gd name="f37" fmla="*/ f33 f23 1"/>
                <a:gd name="f38" fmla="*/ f35 f24 1"/>
                <a:gd name="f39" fmla="*/ f34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6" t="f39" r="f37" b="f38"/>
              <a:pathLst>
                <a:path w="3687" h="3514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cubicBezTo>
                    <a:pt x="f13" y="f14"/>
                    <a:pt x="f13" y="f15"/>
                    <a:pt x="f11" y="f16"/>
                  </a:cubicBezTo>
                  <a:lnTo>
                    <a:pt x="f17" y="f18"/>
                  </a:lnTo>
                  <a:lnTo>
                    <a:pt x="f3" y="f19"/>
                  </a:lnTo>
                  <a:lnTo>
                    <a:pt x="f20" y="f10"/>
                  </a:lnTo>
                  <a:cubicBezTo>
                    <a:pt x="f21" y="f8"/>
                    <a:pt x="f22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86" name="Google Shape;6042;p67">
            <a:extLst>
              <a:ext uri="{FF2B5EF4-FFF2-40B4-BE49-F238E27FC236}">
                <a16:creationId xmlns:a16="http://schemas.microsoft.com/office/drawing/2014/main" id="{239D5AC8-559D-7A1D-E9CD-8EEF42F8D1E5}"/>
              </a:ext>
            </a:extLst>
          </p:cNvPr>
          <p:cNvSpPr/>
          <p:nvPr/>
        </p:nvSpPr>
        <p:spPr>
          <a:xfrm>
            <a:off x="3895552" y="1892562"/>
            <a:ext cx="407904" cy="413464"/>
          </a:xfrm>
          <a:custGeom>
            <a:avLst/>
            <a:gdLst>
              <a:gd name="f0" fmla="val w"/>
              <a:gd name="f1" fmla="val h"/>
              <a:gd name="f2" fmla="val 0"/>
              <a:gd name="f3" fmla="val 12477"/>
              <a:gd name="f4" fmla="val 12647"/>
              <a:gd name="f5" fmla="val 3750"/>
              <a:gd name="f6" fmla="val 4538"/>
              <a:gd name="f7" fmla="val 4223"/>
              <a:gd name="f8" fmla="val 4601"/>
              <a:gd name="f9" fmla="val 4884"/>
              <a:gd name="f10" fmla="val 5357"/>
              <a:gd name="f11" fmla="val 5829"/>
              <a:gd name="f12" fmla="val 6176"/>
              <a:gd name="f13" fmla="val 3277"/>
              <a:gd name="f14" fmla="val 2931"/>
              <a:gd name="f15" fmla="val 6239"/>
              <a:gd name="f16" fmla="val 6711"/>
              <a:gd name="f17" fmla="val 7058"/>
              <a:gd name="f18" fmla="val 5766"/>
              <a:gd name="f19" fmla="val 5420"/>
              <a:gd name="f20" fmla="val 8728"/>
              <a:gd name="f21" fmla="val 9200"/>
              <a:gd name="f22" fmla="val 9547"/>
              <a:gd name="f23" fmla="val 8255"/>
              <a:gd name="f24" fmla="val 7877"/>
              <a:gd name="f25" fmla="val 1"/>
              <a:gd name="f26" fmla="val 2805"/>
              <a:gd name="f27" fmla="val 2395"/>
              <a:gd name="f28" fmla="val 7436"/>
              <a:gd name="f29" fmla="val 1387"/>
              <a:gd name="f30" fmla="val 3309"/>
              <a:gd name="f31" fmla="val 10082"/>
              <a:gd name="f32" fmla="val 12256"/>
              <a:gd name="f33" fmla="val 12486"/>
              <a:gd name="f34" fmla="val 3502"/>
              <a:gd name="f35" fmla="val 12646"/>
              <a:gd name="f36" fmla="val 3715"/>
              <a:gd name="f37" fmla="val 3824"/>
              <a:gd name="f38" fmla="val 3938"/>
              <a:gd name="f39" fmla="val 12604"/>
              <a:gd name="f40" fmla="val 4034"/>
              <a:gd name="f41" fmla="val 12508"/>
              <a:gd name="f42" fmla="val 5609"/>
              <a:gd name="f43" fmla="val 10681"/>
              <a:gd name="f44" fmla="val 5798"/>
              <a:gd name="f45" fmla="val 5987"/>
              <a:gd name="f46" fmla="val 10713"/>
              <a:gd name="f47" fmla="val 9641"/>
              <a:gd name="f48" fmla="val 8350"/>
              <a:gd name="f49" fmla="val 9704"/>
              <a:gd name="f50" fmla="*/ f0 1 12477"/>
              <a:gd name="f51" fmla="*/ f1 1 12647"/>
              <a:gd name="f52" fmla="val f2"/>
              <a:gd name="f53" fmla="val f3"/>
              <a:gd name="f54" fmla="val f4"/>
              <a:gd name="f55" fmla="+- f54 0 f52"/>
              <a:gd name="f56" fmla="+- f53 0 f52"/>
              <a:gd name="f57" fmla="*/ f56 1 12477"/>
              <a:gd name="f58" fmla="*/ f55 1 12647"/>
              <a:gd name="f59" fmla="*/ f52 1 f57"/>
              <a:gd name="f60" fmla="*/ f53 1 f57"/>
              <a:gd name="f61" fmla="*/ f52 1 f58"/>
              <a:gd name="f62" fmla="*/ f54 1 f58"/>
              <a:gd name="f63" fmla="*/ f59 f50 1"/>
              <a:gd name="f64" fmla="*/ f60 f50 1"/>
              <a:gd name="f65" fmla="*/ f62 f51 1"/>
              <a:gd name="f66" fmla="*/ f61 f5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63" t="f66" r="f64" b="f65"/>
            <a:pathLst>
              <a:path w="12477" h="12647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7" y="f12"/>
                  <a:pt x="f5" y="f12"/>
                </a:cubicBezTo>
                <a:cubicBezTo>
                  <a:pt x="f13" y="f12"/>
                  <a:pt x="f14" y="f11"/>
                  <a:pt x="f14" y="f10"/>
                </a:cubicBezTo>
                <a:cubicBezTo>
                  <a:pt x="f14" y="f9"/>
                  <a:pt x="f13" y="f6"/>
                  <a:pt x="f5" y="f6"/>
                </a:cubicBezTo>
                <a:close/>
                <a:moveTo>
                  <a:pt x="f15" y="f6"/>
                </a:moveTo>
                <a:cubicBezTo>
                  <a:pt x="f16" y="f6"/>
                  <a:pt x="f17" y="f9"/>
                  <a:pt x="f17" y="f10"/>
                </a:cubicBezTo>
                <a:cubicBezTo>
                  <a:pt x="f17" y="f11"/>
                  <a:pt x="f16" y="f12"/>
                  <a:pt x="f15" y="f12"/>
                </a:cubicBezTo>
                <a:cubicBezTo>
                  <a:pt x="f18" y="f12"/>
                  <a:pt x="f19" y="f11"/>
                  <a:pt x="f19" y="f10"/>
                </a:cubicBezTo>
                <a:cubicBezTo>
                  <a:pt x="f19" y="f9"/>
                  <a:pt x="f18" y="f6"/>
                  <a:pt x="f15" y="f6"/>
                </a:cubicBezTo>
                <a:close/>
                <a:moveTo>
                  <a:pt x="f20" y="f6"/>
                </a:moveTo>
                <a:cubicBezTo>
                  <a:pt x="f21" y="f6"/>
                  <a:pt x="f22" y="f9"/>
                  <a:pt x="f22" y="f10"/>
                </a:cubicBezTo>
                <a:cubicBezTo>
                  <a:pt x="f22" y="f11"/>
                  <a:pt x="f21" y="f12"/>
                  <a:pt x="f20" y="f12"/>
                </a:cubicBezTo>
                <a:cubicBezTo>
                  <a:pt x="f23" y="f12"/>
                  <a:pt x="f24" y="f11"/>
                  <a:pt x="f24" y="f10"/>
                </a:cubicBezTo>
                <a:cubicBezTo>
                  <a:pt x="f24" y="f9"/>
                  <a:pt x="f23" y="f6"/>
                  <a:pt x="f20" y="f6"/>
                </a:cubicBezTo>
                <a:close/>
                <a:moveTo>
                  <a:pt x="f15" y="f25"/>
                </a:moveTo>
                <a:cubicBezTo>
                  <a:pt x="f26" y="f25"/>
                  <a:pt x="f25" y="f27"/>
                  <a:pt x="f25" y="f10"/>
                </a:cubicBezTo>
                <a:cubicBezTo>
                  <a:pt x="f25" y="f28"/>
                  <a:pt x="f29" y="f21"/>
                  <a:pt x="f30" y="f31"/>
                </a:cubicBezTo>
                <a:lnTo>
                  <a:pt x="f30" y="f32"/>
                </a:lnTo>
                <a:cubicBezTo>
                  <a:pt x="f30" y="f33"/>
                  <a:pt x="f34" y="f35"/>
                  <a:pt x="f36" y="f35"/>
                </a:cubicBezTo>
                <a:cubicBezTo>
                  <a:pt x="f37" y="f35"/>
                  <a:pt x="f38" y="f39"/>
                  <a:pt x="f40" y="f41"/>
                </a:cubicBezTo>
                <a:lnTo>
                  <a:pt x="f42" y="f43"/>
                </a:lnTo>
                <a:cubicBezTo>
                  <a:pt x="f44" y="f43"/>
                  <a:pt x="f45" y="f46"/>
                  <a:pt x="f15" y="f46"/>
                </a:cubicBezTo>
                <a:cubicBezTo>
                  <a:pt x="f47" y="f46"/>
                  <a:pt x="f3" y="f48"/>
                  <a:pt x="f3" y="f10"/>
                </a:cubicBezTo>
                <a:cubicBezTo>
                  <a:pt x="f3" y="f27"/>
                  <a:pt x="f49" y="f25"/>
                  <a:pt x="f15" y="f25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algn="r" defTabSz="914378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1050">
              <a:solidFill>
                <a:schemeClr val="bg1"/>
              </a:solidFill>
              <a:cs typeface="B Nazanin" panose="00000700000000000000" pitchFamily="2" charset="-78"/>
            </a:endParaRPr>
          </a:p>
        </p:txBody>
      </p:sp>
      <p:grpSp>
        <p:nvGrpSpPr>
          <p:cNvPr id="87" name="Google Shape;6047;p67">
            <a:extLst>
              <a:ext uri="{FF2B5EF4-FFF2-40B4-BE49-F238E27FC236}">
                <a16:creationId xmlns:a16="http://schemas.microsoft.com/office/drawing/2014/main" id="{282C4EF2-6406-211C-0B79-901D246EBD55}"/>
              </a:ext>
            </a:extLst>
          </p:cNvPr>
          <p:cNvGrpSpPr/>
          <p:nvPr/>
        </p:nvGrpSpPr>
        <p:grpSpPr>
          <a:xfrm>
            <a:off x="6924128" y="1867735"/>
            <a:ext cx="415101" cy="378030"/>
            <a:chOff x="8230413" y="1867735"/>
            <a:chExt cx="415101" cy="378030"/>
          </a:xfrm>
          <a:solidFill>
            <a:schemeClr val="bg1"/>
          </a:solidFill>
        </p:grpSpPr>
        <p:sp>
          <p:nvSpPr>
            <p:cNvPr id="88" name="Google Shape;6048;p67">
              <a:extLst>
                <a:ext uri="{FF2B5EF4-FFF2-40B4-BE49-F238E27FC236}">
                  <a16:creationId xmlns:a16="http://schemas.microsoft.com/office/drawing/2014/main" id="{D12BDD57-D8ED-1B9F-731D-4846995CCB46}"/>
                </a:ext>
              </a:extLst>
            </p:cNvPr>
            <p:cNvSpPr/>
            <p:nvPr/>
          </p:nvSpPr>
          <p:spPr>
            <a:xfrm>
              <a:off x="8438476" y="1921291"/>
              <a:ext cx="207038" cy="32447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333"/>
                <a:gd name="f4" fmla="val 9925"/>
                <a:gd name="f5" fmla="val 4694"/>
                <a:gd name="f6" fmla="val 1"/>
                <a:gd name="f7" fmla="val 7877"/>
                <a:gd name="f8" fmla="val 8097"/>
                <a:gd name="f9" fmla="val 4474"/>
                <a:gd name="f10" fmla="val 8255"/>
                <a:gd name="f11" fmla="val 4253"/>
                <a:gd name="f12" fmla="val 2993"/>
                <a:gd name="f13" fmla="val 1638"/>
                <a:gd name="f14" fmla="val 8696"/>
                <a:gd name="f15" fmla="val 693"/>
                <a:gd name="f16" fmla="val 9452"/>
                <a:gd name="f17" fmla="val 536"/>
                <a:gd name="f18" fmla="val 9546"/>
                <a:gd name="f19" fmla="val 189"/>
                <a:gd name="f20" fmla="val 5073"/>
                <a:gd name="f21" fmla="val 5734"/>
                <a:gd name="f22" fmla="val 9357"/>
                <a:gd name="f23" fmla="val 1229"/>
                <a:gd name="f24" fmla="val 5766"/>
                <a:gd name="f25" fmla="*/ f0 1 6333"/>
                <a:gd name="f26" fmla="*/ f1 1 9925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6333"/>
                <a:gd name="f33" fmla="*/ f30 1 9925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6333" h="9925">
                  <a:moveTo>
                    <a:pt x="f5" y="f6"/>
                  </a:moveTo>
                  <a:lnTo>
                    <a:pt x="f5" y="f7"/>
                  </a:lnTo>
                  <a:cubicBezTo>
                    <a:pt x="f5" y="f8"/>
                    <a:pt x="f9" y="f10"/>
                    <a:pt x="f11" y="f10"/>
                  </a:cubicBezTo>
                  <a:cubicBezTo>
                    <a:pt x="f12" y="f10"/>
                    <a:pt x="f13" y="f14"/>
                    <a:pt x="f15" y="f16"/>
                  </a:cubicBezTo>
                  <a:cubicBezTo>
                    <a:pt x="f17" y="f18"/>
                    <a:pt x="f19" y="f4"/>
                    <a:pt x="f2" y="f4"/>
                  </a:cubicBezTo>
                  <a:lnTo>
                    <a:pt x="f20" y="f4"/>
                  </a:lnTo>
                  <a:cubicBezTo>
                    <a:pt x="f21" y="f4"/>
                    <a:pt x="f3" y="f22"/>
                    <a:pt x="f3" y="f14"/>
                  </a:cubicBezTo>
                  <a:lnTo>
                    <a:pt x="f3" y="f23"/>
                  </a:lnTo>
                  <a:cubicBezTo>
                    <a:pt x="f3" y="f17"/>
                    <a:pt x="f24" y="f6"/>
                    <a:pt x="f20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9" name="Google Shape;6049;p67">
              <a:extLst>
                <a:ext uri="{FF2B5EF4-FFF2-40B4-BE49-F238E27FC236}">
                  <a16:creationId xmlns:a16="http://schemas.microsoft.com/office/drawing/2014/main" id="{21356AEB-60F2-E10E-F3DD-C28E9226B124}"/>
                </a:ext>
              </a:extLst>
            </p:cNvPr>
            <p:cNvSpPr/>
            <p:nvPr/>
          </p:nvSpPr>
          <p:spPr>
            <a:xfrm>
              <a:off x="8310743" y="1867735"/>
              <a:ext cx="113349" cy="33683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7"/>
                <a:gd name="f4" fmla="val 10303"/>
                <a:gd name="f5" fmla="val 1"/>
                <a:gd name="f6" fmla="val 9105"/>
                <a:gd name="f7" fmla="val 1166"/>
                <a:gd name="f8" fmla="val 9200"/>
                <a:gd name="f9" fmla="val 2489"/>
                <a:gd name="f10" fmla="val 9578"/>
                <a:gd name="f11" fmla="val 3466"/>
                <a:gd name="f12" fmla="val 10302"/>
                <a:gd name="f13" fmla="val 1197"/>
                <a:gd name="f14" fmla="val 473"/>
                <a:gd name="f15" fmla="val 1229"/>
                <a:gd name="f16" fmla="val 95"/>
                <a:gd name="f17" fmla="*/ f0 1 3467"/>
                <a:gd name="f18" fmla="*/ f1 1 10303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3467"/>
                <a:gd name="f25" fmla="*/ f22 1 10303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3467" h="10303">
                  <a:moveTo>
                    <a:pt x="f5" y="f2"/>
                  </a:moveTo>
                  <a:lnTo>
                    <a:pt x="f5" y="f6"/>
                  </a:lnTo>
                  <a:cubicBezTo>
                    <a:pt x="f7" y="f8"/>
                    <a:pt x="f9" y="f10"/>
                    <a:pt x="f11" y="f12"/>
                  </a:cubicBezTo>
                  <a:lnTo>
                    <a:pt x="f11" y="f13"/>
                  </a:lnTo>
                  <a:cubicBezTo>
                    <a:pt x="f9" y="f14"/>
                    <a:pt x="f15" y="f16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0" name="Google Shape;6050;p67">
              <a:extLst>
                <a:ext uri="{FF2B5EF4-FFF2-40B4-BE49-F238E27FC236}">
                  <a16:creationId xmlns:a16="http://schemas.microsoft.com/office/drawing/2014/main" id="{28A32CFF-FFC1-565B-7D0E-56FEE8188AB3}"/>
                </a:ext>
              </a:extLst>
            </p:cNvPr>
            <p:cNvSpPr/>
            <p:nvPr/>
          </p:nvSpPr>
          <p:spPr>
            <a:xfrm>
              <a:off x="8450829" y="1867735"/>
              <a:ext cx="113312" cy="33683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6"/>
                <a:gd name="f4" fmla="val 10303"/>
                <a:gd name="f5" fmla="val 2300"/>
                <a:gd name="f6" fmla="val 95"/>
                <a:gd name="f7" fmla="val 977"/>
                <a:gd name="f8" fmla="val 473"/>
                <a:gd name="f9" fmla="val 1197"/>
                <a:gd name="f10" fmla="val 10302"/>
                <a:gd name="f11" fmla="val 9578"/>
                <a:gd name="f12" fmla="val 2237"/>
                <a:gd name="f13" fmla="val 9200"/>
                <a:gd name="f14" fmla="val 9105"/>
                <a:gd name="f15" fmla="*/ f0 1 3466"/>
                <a:gd name="f16" fmla="*/ f1 1 10303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3466"/>
                <a:gd name="f23" fmla="*/ f20 1 10303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3466" h="10303">
                  <a:moveTo>
                    <a:pt x="f3" y="f2"/>
                  </a:moveTo>
                  <a:cubicBezTo>
                    <a:pt x="f5" y="f6"/>
                    <a:pt x="f7" y="f8"/>
                    <a:pt x="f2" y="f9"/>
                  </a:cubicBezTo>
                  <a:lnTo>
                    <a:pt x="f2" y="f10"/>
                  </a:lnTo>
                  <a:cubicBezTo>
                    <a:pt x="f7" y="f11"/>
                    <a:pt x="f12" y="f13"/>
                    <a:pt x="f3" y="f14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1" name="Google Shape;6051;p67">
              <a:extLst>
                <a:ext uri="{FF2B5EF4-FFF2-40B4-BE49-F238E27FC236}">
                  <a16:creationId xmlns:a16="http://schemas.microsoft.com/office/drawing/2014/main" id="{3573B129-0770-21E6-36BF-870E401EFFE3}"/>
                </a:ext>
              </a:extLst>
            </p:cNvPr>
            <p:cNvSpPr/>
            <p:nvPr/>
          </p:nvSpPr>
          <p:spPr>
            <a:xfrm>
              <a:off x="8230413" y="1921291"/>
              <a:ext cx="206032" cy="32447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302"/>
                <a:gd name="f4" fmla="val 9925"/>
                <a:gd name="f5" fmla="val 1229"/>
                <a:gd name="f6" fmla="val 1"/>
                <a:gd name="f7" fmla="val 567"/>
                <a:gd name="f8" fmla="val 536"/>
                <a:gd name="f9" fmla="val 1198"/>
                <a:gd name="f10" fmla="val 8664"/>
                <a:gd name="f11" fmla="val 32"/>
                <a:gd name="f12" fmla="val 9357"/>
                <a:gd name="f13" fmla="val 6301"/>
                <a:gd name="f14" fmla="val 6112"/>
                <a:gd name="f15" fmla="val 5766"/>
                <a:gd name="f16" fmla="val 9609"/>
                <a:gd name="f17" fmla="val 5608"/>
                <a:gd name="f18" fmla="val 9452"/>
                <a:gd name="f19" fmla="val 4631"/>
                <a:gd name="f20" fmla="val 3277"/>
                <a:gd name="f21" fmla="val 8255"/>
                <a:gd name="f22" fmla="val 2048"/>
                <a:gd name="f23" fmla="val 1828"/>
                <a:gd name="f24" fmla="val 1638"/>
                <a:gd name="f25" fmla="val 8066"/>
                <a:gd name="f26" fmla="val 7877"/>
                <a:gd name="f27" fmla="*/ f0 1 6302"/>
                <a:gd name="f28" fmla="*/ f1 1 9925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6302"/>
                <a:gd name="f35" fmla="*/ f32 1 9925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6302" h="9925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11" y="f12"/>
                    <a:pt x="f7" y="f4"/>
                    <a:pt x="f5" y="f4"/>
                  </a:cubicBezTo>
                  <a:lnTo>
                    <a:pt x="f13" y="f4"/>
                  </a:lnTo>
                  <a:cubicBezTo>
                    <a:pt x="f14" y="f4"/>
                    <a:pt x="f15" y="f16"/>
                    <a:pt x="f17" y="f18"/>
                  </a:cubicBezTo>
                  <a:cubicBezTo>
                    <a:pt x="f19" y="f10"/>
                    <a:pt x="f20" y="f21"/>
                    <a:pt x="f22" y="f21"/>
                  </a:cubicBezTo>
                  <a:cubicBezTo>
                    <a:pt x="f23" y="f21"/>
                    <a:pt x="f24" y="f25"/>
                    <a:pt x="f24" y="f26"/>
                  </a:cubicBezTo>
                  <a:lnTo>
                    <a:pt x="f24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92" name="Google Shape;6072;p67">
            <a:extLst>
              <a:ext uri="{FF2B5EF4-FFF2-40B4-BE49-F238E27FC236}">
                <a16:creationId xmlns:a16="http://schemas.microsoft.com/office/drawing/2014/main" id="{D2036A55-A5B5-B1C3-21B8-62BBA2AE528A}"/>
              </a:ext>
            </a:extLst>
          </p:cNvPr>
          <p:cNvGrpSpPr/>
          <p:nvPr/>
        </p:nvGrpSpPr>
        <p:grpSpPr>
          <a:xfrm>
            <a:off x="4470207" y="1872352"/>
            <a:ext cx="415128" cy="414872"/>
            <a:chOff x="5776493" y="1872352"/>
            <a:chExt cx="415128" cy="414872"/>
          </a:xfrm>
          <a:solidFill>
            <a:schemeClr val="bg1"/>
          </a:solidFill>
        </p:grpSpPr>
        <p:sp>
          <p:nvSpPr>
            <p:cNvPr id="93" name="Google Shape;6073;p67">
              <a:extLst>
                <a:ext uri="{FF2B5EF4-FFF2-40B4-BE49-F238E27FC236}">
                  <a16:creationId xmlns:a16="http://schemas.microsoft.com/office/drawing/2014/main" id="{51F1F318-C36F-AD8A-73BB-236AEF4682BA}"/>
                </a:ext>
              </a:extLst>
            </p:cNvPr>
            <p:cNvSpPr/>
            <p:nvPr/>
          </p:nvSpPr>
          <p:spPr>
            <a:xfrm>
              <a:off x="5776493" y="1946263"/>
              <a:ext cx="54626" cy="3213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671"/>
                <a:gd name="f4" fmla="val 9830"/>
                <a:gd name="f5" fmla="val 1"/>
                <a:gd name="f6" fmla="val 1670"/>
                <a:gd name="f7" fmla="val 8192"/>
                <a:gd name="f8" fmla="val 1639"/>
                <a:gd name="f9" fmla="*/ f0 1 1671"/>
                <a:gd name="f10" fmla="*/ f1 1 9830"/>
                <a:gd name="f11" fmla="val f2"/>
                <a:gd name="f12" fmla="val f3"/>
                <a:gd name="f13" fmla="val f4"/>
                <a:gd name="f14" fmla="+- f13 0 f11"/>
                <a:gd name="f15" fmla="+- f12 0 f11"/>
                <a:gd name="f16" fmla="*/ f15 1 1671"/>
                <a:gd name="f17" fmla="*/ f14 1 9830"/>
                <a:gd name="f18" fmla="*/ f11 1 f16"/>
                <a:gd name="f19" fmla="*/ f12 1 f16"/>
                <a:gd name="f20" fmla="*/ f11 1 f17"/>
                <a:gd name="f21" fmla="*/ f13 1 f17"/>
                <a:gd name="f22" fmla="*/ f18 f9 1"/>
                <a:gd name="f23" fmla="*/ f19 f9 1"/>
                <a:gd name="f24" fmla="*/ f21 f10 1"/>
                <a:gd name="f25" fmla="*/ f20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2" t="f25" r="f23" b="f24"/>
              <a:pathLst>
                <a:path w="1671" h="9830">
                  <a:moveTo>
                    <a:pt x="f5" y="f2"/>
                  </a:moveTo>
                  <a:lnTo>
                    <a:pt x="f5" y="f4"/>
                  </a:lnTo>
                  <a:lnTo>
                    <a:pt x="f6" y="f7"/>
                  </a:lnTo>
                  <a:lnTo>
                    <a:pt x="f6" y="f8"/>
                  </a:ln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4" name="Google Shape;6074;p67">
              <a:extLst>
                <a:ext uri="{FF2B5EF4-FFF2-40B4-BE49-F238E27FC236}">
                  <a16:creationId xmlns:a16="http://schemas.microsoft.com/office/drawing/2014/main" id="{57EFB7DF-6329-EC0A-5279-FF2052CD28CD}"/>
                </a:ext>
              </a:extLst>
            </p:cNvPr>
            <p:cNvSpPr/>
            <p:nvPr/>
          </p:nvSpPr>
          <p:spPr>
            <a:xfrm>
              <a:off x="6136995" y="1946263"/>
              <a:ext cx="54626" cy="3213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671"/>
                <a:gd name="f4" fmla="val 9830"/>
                <a:gd name="f5" fmla="val 1670"/>
                <a:gd name="f6" fmla="val 1639"/>
                <a:gd name="f7" fmla="val 8192"/>
                <a:gd name="f8" fmla="*/ f0 1 1671"/>
                <a:gd name="f9" fmla="*/ f1 1 9830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1671"/>
                <a:gd name="f16" fmla="*/ f13 1 9830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1671" h="9830">
                  <a:moveTo>
                    <a:pt x="f5" y="f2"/>
                  </a:moveTo>
                  <a:lnTo>
                    <a:pt x="f2" y="f6"/>
                  </a:lnTo>
                  <a:lnTo>
                    <a:pt x="f2" y="f7"/>
                  </a:lnTo>
                  <a:lnTo>
                    <a:pt x="f5" y="f4"/>
                  </a:ln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5" name="Google Shape;6075;p67">
              <a:extLst>
                <a:ext uri="{FF2B5EF4-FFF2-40B4-BE49-F238E27FC236}">
                  <a16:creationId xmlns:a16="http://schemas.microsoft.com/office/drawing/2014/main" id="{ED5EBB07-4C8E-ADFE-3B42-56D145440278}"/>
                </a:ext>
              </a:extLst>
            </p:cNvPr>
            <p:cNvSpPr/>
            <p:nvPr/>
          </p:nvSpPr>
          <p:spPr>
            <a:xfrm>
              <a:off x="5857865" y="2008058"/>
              <a:ext cx="252392" cy="19779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720"/>
                <a:gd name="f4" fmla="val 6050"/>
                <a:gd name="f5" fmla="val 1"/>
                <a:gd name="f6" fmla="val 3592"/>
                <a:gd name="f7" fmla="val 4821"/>
                <a:gd name="f8" fmla="val 4600"/>
                <a:gd name="f9" fmla="val 3781"/>
                <a:gd name="f10" fmla="val 4411"/>
                <a:gd name="f11" fmla="val 4002"/>
                <a:gd name="f12" fmla="val 6491"/>
                <a:gd name="f13" fmla="val 6743"/>
                <a:gd name="f14" fmla="val 6932"/>
                <a:gd name="f15" fmla="val 7719"/>
                <a:gd name="f16" fmla="*/ f0 1 7720"/>
                <a:gd name="f17" fmla="*/ f1 1 6050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7720"/>
                <a:gd name="f24" fmla="*/ f21 1 6050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7720" h="6050">
                  <a:moveTo>
                    <a:pt x="f5" y="f5"/>
                  </a:moveTo>
                  <a:lnTo>
                    <a:pt x="f5" y="f4"/>
                  </a:lnTo>
                  <a:lnTo>
                    <a:pt x="f6" y="f4"/>
                  </a:lnTo>
                  <a:lnTo>
                    <a:pt x="f6" y="f7"/>
                  </a:lnTo>
                  <a:cubicBezTo>
                    <a:pt x="f6" y="f8"/>
                    <a:pt x="f9" y="f10"/>
                    <a:pt x="f11" y="f10"/>
                  </a:cubicBezTo>
                  <a:lnTo>
                    <a:pt x="f12" y="f10"/>
                  </a:lnTo>
                  <a:cubicBezTo>
                    <a:pt x="f13" y="f10"/>
                    <a:pt x="f14" y="f8"/>
                    <a:pt x="f14" y="f7"/>
                  </a:cubicBezTo>
                  <a:lnTo>
                    <a:pt x="f14" y="f4"/>
                  </a:lnTo>
                  <a:lnTo>
                    <a:pt x="f15" y="f4"/>
                  </a:lnTo>
                  <a:lnTo>
                    <a:pt x="f15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6" name="Google Shape;6076;p67">
              <a:extLst>
                <a:ext uri="{FF2B5EF4-FFF2-40B4-BE49-F238E27FC236}">
                  <a16:creationId xmlns:a16="http://schemas.microsoft.com/office/drawing/2014/main" id="{42C6E14A-1225-1FEE-AF30-1F80D32CA372}"/>
                </a:ext>
              </a:extLst>
            </p:cNvPr>
            <p:cNvSpPr/>
            <p:nvPr/>
          </p:nvSpPr>
          <p:spPr>
            <a:xfrm>
              <a:off x="5796079" y="2233641"/>
              <a:ext cx="375964" cy="535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500"/>
                <a:gd name="f4" fmla="val 1639"/>
                <a:gd name="f5" fmla="val 1638"/>
                <a:gd name="f6" fmla="val 9830"/>
                <a:gd name="f7" fmla="*/ f0 1 11500"/>
                <a:gd name="f8" fmla="*/ f1 1 1639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11500"/>
                <a:gd name="f15" fmla="*/ f12 1 1639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11500" h="1639">
                  <a:moveTo>
                    <a:pt x="f4" y="f2"/>
                  </a:moveTo>
                  <a:lnTo>
                    <a:pt x="f2" y="f5"/>
                  </a:lnTo>
                  <a:lnTo>
                    <a:pt x="f3" y="f5"/>
                  </a:lnTo>
                  <a:lnTo>
                    <a:pt x="f6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7" name="Google Shape;6077;p67">
              <a:extLst>
                <a:ext uri="{FF2B5EF4-FFF2-40B4-BE49-F238E27FC236}">
                  <a16:creationId xmlns:a16="http://schemas.microsoft.com/office/drawing/2014/main" id="{0277E235-FAA7-E942-07C1-2EA9D9DF8CDA}"/>
                </a:ext>
              </a:extLst>
            </p:cNvPr>
            <p:cNvSpPr/>
            <p:nvPr/>
          </p:nvSpPr>
          <p:spPr>
            <a:xfrm>
              <a:off x="5795028" y="1872352"/>
              <a:ext cx="377016" cy="1089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532"/>
                <a:gd name="f4" fmla="val 3333"/>
                <a:gd name="f5" fmla="val 5798"/>
                <a:gd name="f6" fmla="val 1033"/>
                <a:gd name="f7" fmla="val 6459"/>
                <a:gd name="f8" fmla="val 1694"/>
                <a:gd name="f9" fmla="val 5136"/>
                <a:gd name="f10" fmla="val 5750"/>
                <a:gd name="f11" fmla="val 1"/>
                <a:gd name="f12" fmla="val 5640"/>
                <a:gd name="f13" fmla="val 5530"/>
                <a:gd name="f14" fmla="val 40"/>
                <a:gd name="f15" fmla="val 5451"/>
                <a:gd name="f16" fmla="val 119"/>
                <a:gd name="f17" fmla="val 3939"/>
                <a:gd name="f18" fmla="val 1663"/>
                <a:gd name="f19" fmla="val 1639"/>
                <a:gd name="f20" fmla="val 3332"/>
                <a:gd name="f21" fmla="val 9862"/>
                <a:gd name="f22" fmla="val 7593"/>
                <a:gd name="f23" fmla="val 6050"/>
                <a:gd name="f24" fmla="val 5971"/>
                <a:gd name="f25" fmla="val 5861"/>
                <a:gd name="f26" fmla="*/ f0 1 11532"/>
                <a:gd name="f27" fmla="*/ f1 1 3333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11532"/>
                <a:gd name="f34" fmla="*/ f31 1 3333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11532" h="3333">
                  <a:moveTo>
                    <a:pt x="f5" y="f6"/>
                  </a:moveTo>
                  <a:lnTo>
                    <a:pt x="f7" y="f8"/>
                  </a:lnTo>
                  <a:lnTo>
                    <a:pt x="f9" y="f8"/>
                  </a:lnTo>
                  <a:lnTo>
                    <a:pt x="f5" y="f6"/>
                  </a:lnTo>
                  <a:close/>
                  <a:moveTo>
                    <a:pt x="f10" y="f11"/>
                  </a:moveTo>
                  <a:cubicBezTo>
                    <a:pt x="f12" y="f11"/>
                    <a:pt x="f13" y="f14"/>
                    <a:pt x="f15" y="f16"/>
                  </a:cubicBezTo>
                  <a:lnTo>
                    <a:pt x="f17" y="f18"/>
                  </a:lnTo>
                  <a:lnTo>
                    <a:pt x="f11" y="f18"/>
                  </a:lnTo>
                  <a:lnTo>
                    <a:pt x="f19" y="f20"/>
                  </a:lnTo>
                  <a:lnTo>
                    <a:pt x="f21" y="f20"/>
                  </a:lnTo>
                  <a:lnTo>
                    <a:pt x="f3" y="f18"/>
                  </a:lnTo>
                  <a:lnTo>
                    <a:pt x="f22" y="f18"/>
                  </a:lnTo>
                  <a:lnTo>
                    <a:pt x="f23" y="f16"/>
                  </a:lnTo>
                  <a:cubicBezTo>
                    <a:pt x="f24" y="f14"/>
                    <a:pt x="f25" y="f11"/>
                    <a:pt x="f10" y="f11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98" name="Google Shape;6107;p67">
            <a:extLst>
              <a:ext uri="{FF2B5EF4-FFF2-40B4-BE49-F238E27FC236}">
                <a16:creationId xmlns:a16="http://schemas.microsoft.com/office/drawing/2014/main" id="{BCE36155-7041-E7AA-5B98-FFDB37B2444C}"/>
              </a:ext>
            </a:extLst>
          </p:cNvPr>
          <p:cNvGrpSpPr/>
          <p:nvPr/>
        </p:nvGrpSpPr>
        <p:grpSpPr>
          <a:xfrm>
            <a:off x="5090728" y="1856360"/>
            <a:ext cx="418200" cy="413070"/>
            <a:chOff x="6397014" y="1856360"/>
            <a:chExt cx="418200" cy="413070"/>
          </a:xfrm>
          <a:solidFill>
            <a:schemeClr val="bg1"/>
          </a:solidFill>
        </p:grpSpPr>
        <p:sp>
          <p:nvSpPr>
            <p:cNvPr id="99" name="Google Shape;6108;p67">
              <a:extLst>
                <a:ext uri="{FF2B5EF4-FFF2-40B4-BE49-F238E27FC236}">
                  <a16:creationId xmlns:a16="http://schemas.microsoft.com/office/drawing/2014/main" id="{5D87FA34-F598-218E-4AB0-A75022F2E039}"/>
                </a:ext>
              </a:extLst>
            </p:cNvPr>
            <p:cNvSpPr/>
            <p:nvPr/>
          </p:nvSpPr>
          <p:spPr>
            <a:xfrm>
              <a:off x="6397014" y="2011652"/>
              <a:ext cx="260631" cy="25777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972"/>
                <a:gd name="f4" fmla="val 7885"/>
                <a:gd name="f5" fmla="val 3245"/>
                <a:gd name="f6" fmla="val 473"/>
                <a:gd name="f7" fmla="val 2804"/>
                <a:gd name="f8" fmla="val 3277"/>
                <a:gd name="f9" fmla="val 4064"/>
                <a:gd name="f10" fmla="val 4568"/>
                <a:gd name="f11" fmla="val 3403"/>
                <a:gd name="f12" fmla="val 7530"/>
                <a:gd name="f13" fmla="val 3639"/>
                <a:gd name="f14" fmla="val 7766"/>
                <a:gd name="f15" fmla="val 3954"/>
                <a:gd name="f16" fmla="val 7884"/>
                <a:gd name="f17" fmla="val 4277"/>
                <a:gd name="f18" fmla="val 4600"/>
                <a:gd name="f19" fmla="val 4931"/>
                <a:gd name="f20" fmla="val 5199"/>
                <a:gd name="f21" fmla="val 7971"/>
                <a:gd name="f22" fmla="val 4726"/>
                <a:gd name="f23" fmla="*/ f0 1 7972"/>
                <a:gd name="f24" fmla="*/ f1 1 7885"/>
                <a:gd name="f25" fmla="val f2"/>
                <a:gd name="f26" fmla="val f3"/>
                <a:gd name="f27" fmla="val f4"/>
                <a:gd name="f28" fmla="+- f27 0 f25"/>
                <a:gd name="f29" fmla="+- f26 0 f25"/>
                <a:gd name="f30" fmla="*/ f29 1 7972"/>
                <a:gd name="f31" fmla="*/ f28 1 7885"/>
                <a:gd name="f32" fmla="*/ f25 1 f30"/>
                <a:gd name="f33" fmla="*/ f26 1 f30"/>
                <a:gd name="f34" fmla="*/ f25 1 f31"/>
                <a:gd name="f35" fmla="*/ f27 1 f31"/>
                <a:gd name="f36" fmla="*/ f32 f23 1"/>
                <a:gd name="f37" fmla="*/ f33 f23 1"/>
                <a:gd name="f38" fmla="*/ f35 f24 1"/>
                <a:gd name="f39" fmla="*/ f34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6" t="f39" r="f37" b="f38"/>
              <a:pathLst>
                <a:path w="7972" h="7885">
                  <a:moveTo>
                    <a:pt x="f5" y="f2"/>
                  </a:moveTo>
                  <a:lnTo>
                    <a:pt x="f6" y="f7"/>
                  </a:lnTo>
                  <a:cubicBezTo>
                    <a:pt x="f2" y="f8"/>
                    <a:pt x="f2" y="f9"/>
                    <a:pt x="f6" y="f10"/>
                  </a:cubicBezTo>
                  <a:lnTo>
                    <a:pt x="f11" y="f12"/>
                  </a:lnTo>
                  <a:cubicBezTo>
                    <a:pt x="f13" y="f14"/>
                    <a:pt x="f15" y="f16"/>
                    <a:pt x="f17" y="f16"/>
                  </a:cubicBezTo>
                  <a:cubicBezTo>
                    <a:pt x="f18" y="f16"/>
                    <a:pt x="f19" y="f14"/>
                    <a:pt x="f20" y="f12"/>
                  </a:cubicBezTo>
                  <a:lnTo>
                    <a:pt x="f21" y="f22"/>
                  </a:ln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0" name="Google Shape;6109;p67">
              <a:extLst>
                <a:ext uri="{FF2B5EF4-FFF2-40B4-BE49-F238E27FC236}">
                  <a16:creationId xmlns:a16="http://schemas.microsoft.com/office/drawing/2014/main" id="{16DB34A2-99B5-D0AE-E3CC-95769922A47D}"/>
                </a:ext>
              </a:extLst>
            </p:cNvPr>
            <p:cNvSpPr/>
            <p:nvPr/>
          </p:nvSpPr>
          <p:spPr>
            <a:xfrm>
              <a:off x="6521637" y="1856360"/>
              <a:ext cx="293577" cy="29024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980"/>
                <a:gd name="f4" fmla="val 8878"/>
                <a:gd name="f5" fmla="val 4395"/>
                <a:gd name="f6" fmla="val 1"/>
                <a:gd name="f7" fmla="val 4285"/>
                <a:gd name="f8" fmla="val 4175"/>
                <a:gd name="f9" fmla="val 40"/>
                <a:gd name="f10" fmla="val 4096"/>
                <a:gd name="f11" fmla="val 119"/>
                <a:gd name="f12" fmla="val 4152"/>
                <a:gd name="f13" fmla="val 4726"/>
                <a:gd name="f14" fmla="val 8877"/>
                <a:gd name="f15" fmla="val 8822"/>
                <a:gd name="f16" fmla="val 4845"/>
                <a:gd name="f17" fmla="val 8979"/>
                <a:gd name="f18" fmla="val 4687"/>
                <a:gd name="f19" fmla="val 4404"/>
                <a:gd name="f20" fmla="val 4246"/>
                <a:gd name="f21" fmla="val 4695"/>
                <a:gd name="f22" fmla="val 4616"/>
                <a:gd name="f23" fmla="val 4506"/>
                <a:gd name="f24" fmla="*/ f0 1 8980"/>
                <a:gd name="f25" fmla="*/ f1 1 8878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8980"/>
                <a:gd name="f32" fmla="*/ f29 1 8878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8980" h="887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6" y="f12"/>
                  </a:lnTo>
                  <a:lnTo>
                    <a:pt x="f13" y="f14"/>
                  </a:lnTo>
                  <a:lnTo>
                    <a:pt x="f15" y="f16"/>
                  </a:lnTo>
                  <a:cubicBezTo>
                    <a:pt x="f17" y="f18"/>
                    <a:pt x="f17" y="f19"/>
                    <a:pt x="f15" y="f20"/>
                  </a:cubicBezTo>
                  <a:lnTo>
                    <a:pt x="f21" y="f11"/>
                  </a:lnTo>
                  <a:cubicBezTo>
                    <a:pt x="f22" y="f9"/>
                    <a:pt x="f23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01" name="Google Shape;5593;p66">
            <a:extLst>
              <a:ext uri="{FF2B5EF4-FFF2-40B4-BE49-F238E27FC236}">
                <a16:creationId xmlns:a16="http://schemas.microsoft.com/office/drawing/2014/main" id="{B2CBAD4F-C369-168B-08A5-E5843709CBC2}"/>
              </a:ext>
            </a:extLst>
          </p:cNvPr>
          <p:cNvGrpSpPr/>
          <p:nvPr/>
        </p:nvGrpSpPr>
        <p:grpSpPr>
          <a:xfrm>
            <a:off x="2579255" y="2599749"/>
            <a:ext cx="501822" cy="501823"/>
            <a:chOff x="3885541" y="2599748"/>
            <a:chExt cx="501822" cy="501823"/>
          </a:xfrm>
          <a:solidFill>
            <a:schemeClr val="bg1"/>
          </a:solidFill>
        </p:grpSpPr>
        <p:sp>
          <p:nvSpPr>
            <p:cNvPr id="102" name="Google Shape;5594;p66">
              <a:extLst>
                <a:ext uri="{FF2B5EF4-FFF2-40B4-BE49-F238E27FC236}">
                  <a16:creationId xmlns:a16="http://schemas.microsoft.com/office/drawing/2014/main" id="{31B9DEB0-70FC-093E-8483-E5D6698676C9}"/>
                </a:ext>
              </a:extLst>
            </p:cNvPr>
            <p:cNvSpPr/>
            <p:nvPr/>
          </p:nvSpPr>
          <p:spPr>
            <a:xfrm>
              <a:off x="4033491" y="2924205"/>
              <a:ext cx="205822" cy="1773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905"/>
                <a:gd name="f4" fmla="val 6812"/>
                <a:gd name="f5" fmla="val 6213"/>
                <a:gd name="f6" fmla="val 1129"/>
                <a:gd name="f7" fmla="val 6523"/>
                <a:gd name="f8" fmla="val 6776"/>
                <a:gd name="f9" fmla="val 1379"/>
                <a:gd name="f10" fmla="val 1693"/>
                <a:gd name="f11" fmla="val 2006"/>
                <a:gd name="f12" fmla="val 2259"/>
                <a:gd name="f13" fmla="val 1696"/>
                <a:gd name="f14" fmla="val 1383"/>
                <a:gd name="f15" fmla="val 1130"/>
                <a:gd name="f16" fmla="val 3388"/>
                <a:gd name="f17" fmla="val 3638"/>
                <a:gd name="f18" fmla="val 3951"/>
                <a:gd name="f19" fmla="val 4264"/>
                <a:gd name="f20" fmla="val 4517"/>
                <a:gd name="f21" fmla="val 6249"/>
                <a:gd name="f22" fmla="val 6559"/>
                <a:gd name="f23" fmla="val 253"/>
                <a:gd name="f24" fmla="val 567"/>
                <a:gd name="f25" fmla="val 7342"/>
                <a:gd name="f26" fmla="val 7652"/>
                <a:gd name="f27" fmla="*/ f0 1 7905"/>
                <a:gd name="f28" fmla="*/ f1 1 6812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7905"/>
                <a:gd name="f35" fmla="*/ f32 1 6812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7905" h="6812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5" y="f16"/>
                  </a:moveTo>
                  <a:cubicBezTo>
                    <a:pt x="f7" y="f16"/>
                    <a:pt x="f8" y="f17"/>
                    <a:pt x="f8" y="f18"/>
                  </a:cubicBezTo>
                  <a:cubicBezTo>
                    <a:pt x="f8" y="f19"/>
                    <a:pt x="f7" y="f20"/>
                    <a:pt x="f5" y="f20"/>
                  </a:cubicBezTo>
                  <a:lnTo>
                    <a:pt x="f13" y="f20"/>
                  </a:lnTo>
                  <a:cubicBezTo>
                    <a:pt x="f14" y="f20"/>
                    <a:pt x="f15" y="f19"/>
                    <a:pt x="f15" y="f18"/>
                  </a:cubicBezTo>
                  <a:cubicBezTo>
                    <a:pt x="f15" y="f17"/>
                    <a:pt x="f14" y="f16"/>
                    <a:pt x="f13" y="f16"/>
                  </a:cubicBezTo>
                  <a:close/>
                  <a:moveTo>
                    <a:pt x="f2" y="f2"/>
                  </a:moveTo>
                  <a:lnTo>
                    <a:pt x="f2" y="f21"/>
                  </a:lnTo>
                  <a:cubicBezTo>
                    <a:pt x="f2" y="f22"/>
                    <a:pt x="f23" y="f4"/>
                    <a:pt x="f24" y="f4"/>
                  </a:cubicBezTo>
                  <a:lnTo>
                    <a:pt x="f25" y="f4"/>
                  </a:lnTo>
                  <a:cubicBezTo>
                    <a:pt x="f26" y="f4"/>
                    <a:pt x="f3" y="f22"/>
                    <a:pt x="f3" y="f21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3" name="Google Shape;5595;p66">
              <a:extLst>
                <a:ext uri="{FF2B5EF4-FFF2-40B4-BE49-F238E27FC236}">
                  <a16:creationId xmlns:a16="http://schemas.microsoft.com/office/drawing/2014/main" id="{30C219AC-C452-D7AE-5B8E-03E39230C084}"/>
                </a:ext>
              </a:extLst>
            </p:cNvPr>
            <p:cNvSpPr/>
            <p:nvPr/>
          </p:nvSpPr>
          <p:spPr>
            <a:xfrm>
              <a:off x="3885541" y="2599748"/>
              <a:ext cx="501822" cy="41266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9273"/>
                <a:gd name="f4" fmla="val 15849"/>
                <a:gd name="f5" fmla="val 4553"/>
                <a:gd name="f6" fmla="val 4518"/>
                <a:gd name="f7" fmla="val 5686"/>
                <a:gd name="f8" fmla="val 3424"/>
                <a:gd name="f9" fmla="val 4948"/>
                <a:gd name="f10" fmla="val 4710"/>
                <a:gd name="f11" fmla="val 3617"/>
                <a:gd name="f12" fmla="val 3852"/>
                <a:gd name="f13" fmla="val 15418"/>
                <a:gd name="f14" fmla="val 15653"/>
                <a:gd name="f15" fmla="val 15845"/>
                <a:gd name="f16" fmla="val 14716"/>
                <a:gd name="f17" fmla="val 10199"/>
                <a:gd name="f18" fmla="val 1130"/>
                <a:gd name="f19" fmla="val 3954"/>
                <a:gd name="f20" fmla="val 4265"/>
                <a:gd name="f21" fmla="val 10452"/>
                <a:gd name="f22" fmla="val 10765"/>
                <a:gd name="f23" fmla="val 13587"/>
                <a:gd name="f24" fmla="val 6815"/>
                <a:gd name="f25" fmla="val 5682"/>
                <a:gd name="f26" fmla="val 16412"/>
                <a:gd name="f27" fmla="val 9074"/>
                <a:gd name="f28" fmla="val 16722"/>
                <a:gd name="f29" fmla="val 16975"/>
                <a:gd name="f30" fmla="val 9324"/>
                <a:gd name="f31" fmla="val 9637"/>
                <a:gd name="f32" fmla="val 9950"/>
                <a:gd name="f33" fmla="val 10203"/>
                <a:gd name="f34" fmla="val 15282"/>
                <a:gd name="f35" fmla="val 14969"/>
                <a:gd name="f36" fmla="val 10782"/>
                <a:gd name="f37" fmla="val 1"/>
                <a:gd name="f38" fmla="val 10776"/>
                <a:gd name="f39" fmla="val 10771"/>
                <a:gd name="f40" fmla="val 5119"/>
                <a:gd name="f41" fmla="val 4806"/>
                <a:gd name="f42" fmla="val 254"/>
                <a:gd name="f43" fmla="val 567"/>
                <a:gd name="f44" fmla="val 3388"/>
                <a:gd name="f45" fmla="val 2993"/>
                <a:gd name="f46" fmla="val 2295"/>
                <a:gd name="f47" fmla="val 4087"/>
                <a:gd name="f48" fmla="val 1693"/>
                <a:gd name="f49" fmla="val 756"/>
                <a:gd name="f50" fmla="val 6442"/>
                <a:gd name="f51" fmla="val 7378"/>
                <a:gd name="f52" fmla="val 14154"/>
                <a:gd name="f53" fmla="val 15090"/>
                <a:gd name="f54" fmla="val 15846"/>
                <a:gd name="f55" fmla="val 12461"/>
                <a:gd name="f56" fmla="val 3990"/>
                <a:gd name="f57" fmla="val 3677"/>
                <a:gd name="f58" fmla="val 12208"/>
                <a:gd name="f59" fmla="val 11895"/>
                <a:gd name="f60" fmla="val 11582"/>
                <a:gd name="f61" fmla="val 11332"/>
                <a:gd name="f62" fmla="val 15593"/>
                <a:gd name="f63" fmla="val 17541"/>
                <a:gd name="f64" fmla="val 18474"/>
                <a:gd name="f65" fmla="val 19272"/>
                <a:gd name="f66" fmla="val 15087"/>
                <a:gd name="f67" fmla="val 6445"/>
                <a:gd name="f68" fmla="val 16276"/>
                <a:gd name="f69" fmla="val 14385"/>
                <a:gd name="f70" fmla="val 11026"/>
                <a:gd name="f71" fmla="val 30"/>
                <a:gd name="f72" fmla="val 11079"/>
                <a:gd name="f73" fmla="*/ f0 1 19273"/>
                <a:gd name="f74" fmla="*/ f1 1 15849"/>
                <a:gd name="f75" fmla="val f2"/>
                <a:gd name="f76" fmla="val f3"/>
                <a:gd name="f77" fmla="val f4"/>
                <a:gd name="f78" fmla="+- f77 0 f75"/>
                <a:gd name="f79" fmla="+- f76 0 f75"/>
                <a:gd name="f80" fmla="*/ f79 1 19273"/>
                <a:gd name="f81" fmla="*/ f78 1 15849"/>
                <a:gd name="f82" fmla="*/ f75 1 f80"/>
                <a:gd name="f83" fmla="*/ f76 1 f80"/>
                <a:gd name="f84" fmla="*/ f75 1 f81"/>
                <a:gd name="f85" fmla="*/ f77 1 f81"/>
                <a:gd name="f86" fmla="*/ f82 f73 1"/>
                <a:gd name="f87" fmla="*/ f83 f73 1"/>
                <a:gd name="f88" fmla="*/ f85 f74 1"/>
                <a:gd name="f89" fmla="*/ f84 f7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6" t="f89" r="f87" b="f88"/>
              <a:pathLst>
                <a:path w="19273" h="15849">
                  <a:moveTo>
                    <a:pt x="f5" y="f6"/>
                  </a:moveTo>
                  <a:lnTo>
                    <a:pt x="f5" y="f7"/>
                  </a:lnTo>
                  <a:lnTo>
                    <a:pt x="f8" y="f7"/>
                  </a:lnTo>
                  <a:lnTo>
                    <a:pt x="f8" y="f9"/>
                  </a:lnTo>
                  <a:cubicBezTo>
                    <a:pt x="f8" y="f10"/>
                    <a:pt x="f11" y="f6"/>
                    <a:pt x="f12" y="f6"/>
                  </a:cubicBezTo>
                  <a:close/>
                  <a:moveTo>
                    <a:pt x="f13" y="f6"/>
                  </a:moveTo>
                  <a:cubicBezTo>
                    <a:pt x="f14" y="f6"/>
                    <a:pt x="f15" y="f10"/>
                    <a:pt x="f15" y="f9"/>
                  </a:cubicBezTo>
                  <a:lnTo>
                    <a:pt x="f15" y="f7"/>
                  </a:lnTo>
                  <a:lnTo>
                    <a:pt x="f16" y="f7"/>
                  </a:lnTo>
                  <a:lnTo>
                    <a:pt x="f16" y="f6"/>
                  </a:lnTo>
                  <a:close/>
                  <a:moveTo>
                    <a:pt x="f17" y="f18"/>
                  </a:moveTo>
                  <a:lnTo>
                    <a:pt x="f17" y="f19"/>
                  </a:lnTo>
                  <a:cubicBezTo>
                    <a:pt x="f17" y="f20"/>
                    <a:pt x="f21" y="f6"/>
                    <a:pt x="f22" y="f6"/>
                  </a:cubicBezTo>
                  <a:lnTo>
                    <a:pt x="f23" y="f6"/>
                  </a:lnTo>
                  <a:lnTo>
                    <a:pt x="f23" y="f24"/>
                  </a:lnTo>
                  <a:lnTo>
                    <a:pt x="f25" y="f24"/>
                  </a:lnTo>
                  <a:lnTo>
                    <a:pt x="f25" y="f18"/>
                  </a:lnTo>
                  <a:close/>
                  <a:moveTo>
                    <a:pt x="f26" y="f27"/>
                  </a:moveTo>
                  <a:cubicBezTo>
                    <a:pt x="f28" y="f27"/>
                    <a:pt x="f29" y="f30"/>
                    <a:pt x="f29" y="f31"/>
                  </a:cubicBezTo>
                  <a:cubicBezTo>
                    <a:pt x="f29" y="f32"/>
                    <a:pt x="f28" y="f33"/>
                    <a:pt x="f26" y="f33"/>
                  </a:cubicBezTo>
                  <a:lnTo>
                    <a:pt x="f34" y="f33"/>
                  </a:lnTo>
                  <a:cubicBezTo>
                    <a:pt x="f35" y="f33"/>
                    <a:pt x="f16" y="f32"/>
                    <a:pt x="f16" y="f31"/>
                  </a:cubicBezTo>
                  <a:cubicBezTo>
                    <a:pt x="f16" y="f30"/>
                    <a:pt x="f35" y="f27"/>
                    <a:pt x="f34" y="f27"/>
                  </a:cubicBezTo>
                  <a:close/>
                  <a:moveTo>
                    <a:pt x="f36" y="f37"/>
                  </a:moveTo>
                  <a:cubicBezTo>
                    <a:pt x="f38" y="f37"/>
                    <a:pt x="f39" y="f37"/>
                    <a:pt x="f22" y="f37"/>
                  </a:cubicBezTo>
                  <a:lnTo>
                    <a:pt x="f40" y="f37"/>
                  </a:lnTo>
                  <a:cubicBezTo>
                    <a:pt x="f41" y="f37"/>
                    <a:pt x="f5" y="f42"/>
                    <a:pt x="f5" y="f43"/>
                  </a:cubicBezTo>
                  <a:lnTo>
                    <a:pt x="f5" y="f44"/>
                  </a:lnTo>
                  <a:lnTo>
                    <a:pt x="f12" y="f44"/>
                  </a:lnTo>
                  <a:cubicBezTo>
                    <a:pt x="f45" y="f44"/>
                    <a:pt x="f46" y="f47"/>
                    <a:pt x="f46" y="f9"/>
                  </a:cubicBezTo>
                  <a:lnTo>
                    <a:pt x="f46" y="f7"/>
                  </a:lnTo>
                  <a:lnTo>
                    <a:pt x="f48" y="f7"/>
                  </a:lnTo>
                  <a:cubicBezTo>
                    <a:pt x="f49" y="f7"/>
                    <a:pt x="f2" y="f50"/>
                    <a:pt x="f2" y="f51"/>
                  </a:cubicBezTo>
                  <a:lnTo>
                    <a:pt x="f2" y="f52"/>
                  </a:lnTo>
                  <a:cubicBezTo>
                    <a:pt x="f2" y="f53"/>
                    <a:pt x="f49" y="f54"/>
                    <a:pt x="f48" y="f4"/>
                  </a:cubicBezTo>
                  <a:lnTo>
                    <a:pt x="f5" y="f4"/>
                  </a:lnTo>
                  <a:lnTo>
                    <a:pt x="f5" y="f55"/>
                  </a:lnTo>
                  <a:lnTo>
                    <a:pt x="f56" y="f55"/>
                  </a:lnTo>
                  <a:cubicBezTo>
                    <a:pt x="f57" y="f55"/>
                    <a:pt x="f8" y="f58"/>
                    <a:pt x="f8" y="f59"/>
                  </a:cubicBezTo>
                  <a:cubicBezTo>
                    <a:pt x="f8" y="f60"/>
                    <a:pt x="f57" y="f61"/>
                    <a:pt x="f56" y="f61"/>
                  </a:cubicBezTo>
                  <a:lnTo>
                    <a:pt x="f34" y="f61"/>
                  </a:lnTo>
                  <a:cubicBezTo>
                    <a:pt x="f62" y="f61"/>
                    <a:pt x="f15" y="f60"/>
                    <a:pt x="f15" y="f59"/>
                  </a:cubicBezTo>
                  <a:cubicBezTo>
                    <a:pt x="f15" y="f58"/>
                    <a:pt x="f62" y="f55"/>
                    <a:pt x="f34" y="f55"/>
                  </a:cubicBezTo>
                  <a:lnTo>
                    <a:pt x="f16" y="f55"/>
                  </a:lnTo>
                  <a:lnTo>
                    <a:pt x="f16" y="f4"/>
                  </a:lnTo>
                  <a:lnTo>
                    <a:pt x="f63" y="f4"/>
                  </a:lnTo>
                  <a:cubicBezTo>
                    <a:pt x="f64" y="f4"/>
                    <a:pt x="f65" y="f66"/>
                    <a:pt x="f65" y="f52"/>
                  </a:cubicBezTo>
                  <a:lnTo>
                    <a:pt x="f65" y="f51"/>
                  </a:lnTo>
                  <a:cubicBezTo>
                    <a:pt x="f65" y="f67"/>
                    <a:pt x="f64" y="f7"/>
                    <a:pt x="f63" y="f7"/>
                  </a:cubicBezTo>
                  <a:lnTo>
                    <a:pt x="f29" y="f7"/>
                  </a:lnTo>
                  <a:lnTo>
                    <a:pt x="f29" y="f9"/>
                  </a:lnTo>
                  <a:cubicBezTo>
                    <a:pt x="f29" y="f47"/>
                    <a:pt x="f68" y="f44"/>
                    <a:pt x="f13" y="f44"/>
                  </a:cubicBezTo>
                  <a:lnTo>
                    <a:pt x="f69" y="f44"/>
                  </a:lnTo>
                  <a:cubicBezTo>
                    <a:pt x="f70" y="f71"/>
                    <a:pt x="f72" y="f37"/>
                    <a:pt x="f36" y="f3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04" name="Google Shape;5596;p66">
            <a:extLst>
              <a:ext uri="{FF2B5EF4-FFF2-40B4-BE49-F238E27FC236}">
                <a16:creationId xmlns:a16="http://schemas.microsoft.com/office/drawing/2014/main" id="{769B8A4E-F841-1F42-42BD-AA3DF40297CC}"/>
              </a:ext>
            </a:extLst>
          </p:cNvPr>
          <p:cNvGrpSpPr/>
          <p:nvPr/>
        </p:nvGrpSpPr>
        <p:grpSpPr>
          <a:xfrm>
            <a:off x="3874476" y="2670652"/>
            <a:ext cx="395020" cy="395021"/>
            <a:chOff x="5180761" y="2670651"/>
            <a:chExt cx="395020" cy="395021"/>
          </a:xfrm>
          <a:solidFill>
            <a:schemeClr val="bg1"/>
          </a:solidFill>
        </p:grpSpPr>
        <p:sp>
          <p:nvSpPr>
            <p:cNvPr id="105" name="Google Shape;5597;p66">
              <a:extLst>
                <a:ext uri="{FF2B5EF4-FFF2-40B4-BE49-F238E27FC236}">
                  <a16:creationId xmlns:a16="http://schemas.microsoft.com/office/drawing/2014/main" id="{4B88D8D5-6B44-8C34-0FAD-2732AD2E7E2C}"/>
                </a:ext>
              </a:extLst>
            </p:cNvPr>
            <p:cNvSpPr/>
            <p:nvPr/>
          </p:nvSpPr>
          <p:spPr>
            <a:xfrm>
              <a:off x="5180761" y="2833451"/>
              <a:ext cx="395020" cy="23222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9273"/>
                <a:gd name="f4" fmla="val 11330"/>
                <a:gd name="f5" fmla="val 5120"/>
                <a:gd name="f6" fmla="val 1130"/>
                <a:gd name="f7" fmla="val 5433"/>
                <a:gd name="f8" fmla="val 5683"/>
                <a:gd name="f9" fmla="val 1380"/>
                <a:gd name="f10" fmla="val 1693"/>
                <a:gd name="f11" fmla="val 2006"/>
                <a:gd name="f12" fmla="val 2259"/>
                <a:gd name="f13" fmla="val 2861"/>
                <a:gd name="f14" fmla="val 2548"/>
                <a:gd name="f15" fmla="val 2298"/>
                <a:gd name="f16" fmla="val 10766"/>
                <a:gd name="f17" fmla="val 11079"/>
                <a:gd name="f18" fmla="val 11329"/>
                <a:gd name="f19" fmla="val 8507"/>
                <a:gd name="f20" fmla="val 8194"/>
                <a:gd name="f21" fmla="val 7944"/>
                <a:gd name="f22" fmla="val 16412"/>
                <a:gd name="f23" fmla="val 16725"/>
                <a:gd name="f24" fmla="val 16975"/>
                <a:gd name="f25" fmla="val 14153"/>
                <a:gd name="f26" fmla="val 13840"/>
                <a:gd name="f27" fmla="val 13590"/>
                <a:gd name="f28" fmla="val 4518"/>
                <a:gd name="f29" fmla="val 4767"/>
                <a:gd name="f30" fmla="val 5081"/>
                <a:gd name="f31" fmla="val 5394"/>
                <a:gd name="f32" fmla="val 5647"/>
                <a:gd name="f33" fmla="val 7941"/>
                <a:gd name="f34" fmla="val 8818"/>
                <a:gd name="f35" fmla="val 9071"/>
                <a:gd name="f36" fmla="val 1"/>
                <a:gd name="f37" fmla="val 9637"/>
                <a:gd name="f38" fmla="val 10570"/>
                <a:gd name="f39" fmla="val 759"/>
                <a:gd name="f40" fmla="val 1696"/>
                <a:gd name="f41" fmla="val 17580"/>
                <a:gd name="f42" fmla="val 18514"/>
                <a:gd name="f43" fmla="*/ f0 1 19273"/>
                <a:gd name="f44" fmla="*/ f1 1 11330"/>
                <a:gd name="f45" fmla="val f2"/>
                <a:gd name="f46" fmla="val f3"/>
                <a:gd name="f47" fmla="val f4"/>
                <a:gd name="f48" fmla="+- f47 0 f45"/>
                <a:gd name="f49" fmla="+- f46 0 f45"/>
                <a:gd name="f50" fmla="*/ f49 1 19273"/>
                <a:gd name="f51" fmla="*/ f48 1 11330"/>
                <a:gd name="f52" fmla="*/ f45 1 f50"/>
                <a:gd name="f53" fmla="*/ f46 1 f50"/>
                <a:gd name="f54" fmla="*/ f45 1 f51"/>
                <a:gd name="f55" fmla="*/ f47 1 f51"/>
                <a:gd name="f56" fmla="*/ f52 f43 1"/>
                <a:gd name="f57" fmla="*/ f53 f43 1"/>
                <a:gd name="f58" fmla="*/ f55 f44 1"/>
                <a:gd name="f59" fmla="*/ f54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6" t="f59" r="f57" b="f58"/>
              <a:pathLst>
                <a:path w="19273" h="11330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16" y="f6"/>
                  </a:moveTo>
                  <a:cubicBezTo>
                    <a:pt x="f17" y="f6"/>
                    <a:pt x="f18" y="f9"/>
                    <a:pt x="f18" y="f10"/>
                  </a:cubicBezTo>
                  <a:cubicBezTo>
                    <a:pt x="f18" y="f11"/>
                    <a:pt x="f17" y="f12"/>
                    <a:pt x="f16" y="f12"/>
                  </a:cubicBezTo>
                  <a:lnTo>
                    <a:pt x="f19" y="f12"/>
                  </a:lnTo>
                  <a:cubicBezTo>
                    <a:pt x="f20" y="f12"/>
                    <a:pt x="f21" y="f11"/>
                    <a:pt x="f21" y="f10"/>
                  </a:cubicBezTo>
                  <a:cubicBezTo>
                    <a:pt x="f21" y="f9"/>
                    <a:pt x="f20" y="f6"/>
                    <a:pt x="f19" y="f6"/>
                  </a:cubicBezTo>
                  <a:close/>
                  <a:moveTo>
                    <a:pt x="f22" y="f6"/>
                  </a:moveTo>
                  <a:cubicBezTo>
                    <a:pt x="f23" y="f6"/>
                    <a:pt x="f24" y="f9"/>
                    <a:pt x="f24" y="f10"/>
                  </a:cubicBezTo>
                  <a:cubicBezTo>
                    <a:pt x="f24" y="f11"/>
                    <a:pt x="f23" y="f12"/>
                    <a:pt x="f22" y="f12"/>
                  </a:cubicBezTo>
                  <a:lnTo>
                    <a:pt x="f25" y="f12"/>
                  </a:lnTo>
                  <a:cubicBezTo>
                    <a:pt x="f26" y="f12"/>
                    <a:pt x="f27" y="f11"/>
                    <a:pt x="f27" y="f10"/>
                  </a:cubicBezTo>
                  <a:cubicBezTo>
                    <a:pt x="f27" y="f9"/>
                    <a:pt x="f26" y="f6"/>
                    <a:pt x="f25" y="f6"/>
                  </a:cubicBezTo>
                  <a:close/>
                  <a:moveTo>
                    <a:pt x="f5" y="f28"/>
                  </a:moveTo>
                  <a:cubicBezTo>
                    <a:pt x="f7" y="f28"/>
                    <a:pt x="f8" y="f29"/>
                    <a:pt x="f8" y="f30"/>
                  </a:cubicBezTo>
                  <a:cubicBezTo>
                    <a:pt x="f8" y="f31"/>
                    <a:pt x="f7" y="f32"/>
                    <a:pt x="f5" y="f32"/>
                  </a:cubicBezTo>
                  <a:lnTo>
                    <a:pt x="f13" y="f32"/>
                  </a:lnTo>
                  <a:cubicBezTo>
                    <a:pt x="f14" y="f32"/>
                    <a:pt x="f15" y="f31"/>
                    <a:pt x="f15" y="f30"/>
                  </a:cubicBezTo>
                  <a:cubicBezTo>
                    <a:pt x="f15" y="f29"/>
                    <a:pt x="f14" y="f28"/>
                    <a:pt x="f13" y="f28"/>
                  </a:cubicBezTo>
                  <a:close/>
                  <a:moveTo>
                    <a:pt x="f16" y="f28"/>
                  </a:moveTo>
                  <a:cubicBezTo>
                    <a:pt x="f17" y="f28"/>
                    <a:pt x="f18" y="f29"/>
                    <a:pt x="f18" y="f30"/>
                  </a:cubicBezTo>
                  <a:cubicBezTo>
                    <a:pt x="f18" y="f31"/>
                    <a:pt x="f17" y="f32"/>
                    <a:pt x="f16" y="f32"/>
                  </a:cubicBezTo>
                  <a:lnTo>
                    <a:pt x="f19" y="f32"/>
                  </a:lnTo>
                  <a:cubicBezTo>
                    <a:pt x="f20" y="f32"/>
                    <a:pt x="f21" y="f31"/>
                    <a:pt x="f21" y="f30"/>
                  </a:cubicBezTo>
                  <a:cubicBezTo>
                    <a:pt x="f21" y="f29"/>
                    <a:pt x="f20" y="f28"/>
                    <a:pt x="f19" y="f28"/>
                  </a:cubicBezTo>
                  <a:close/>
                  <a:moveTo>
                    <a:pt x="f22" y="f28"/>
                  </a:moveTo>
                  <a:cubicBezTo>
                    <a:pt x="f23" y="f28"/>
                    <a:pt x="f24" y="f29"/>
                    <a:pt x="f24" y="f30"/>
                  </a:cubicBezTo>
                  <a:cubicBezTo>
                    <a:pt x="f24" y="f31"/>
                    <a:pt x="f23" y="f32"/>
                    <a:pt x="f22" y="f32"/>
                  </a:cubicBezTo>
                  <a:lnTo>
                    <a:pt x="f25" y="f32"/>
                  </a:lnTo>
                  <a:cubicBezTo>
                    <a:pt x="f26" y="f32"/>
                    <a:pt x="f27" y="f31"/>
                    <a:pt x="f27" y="f30"/>
                  </a:cubicBezTo>
                  <a:cubicBezTo>
                    <a:pt x="f27" y="f29"/>
                    <a:pt x="f26" y="f28"/>
                    <a:pt x="f25" y="f28"/>
                  </a:cubicBezTo>
                  <a:close/>
                  <a:moveTo>
                    <a:pt x="f5" y="f33"/>
                  </a:moveTo>
                  <a:cubicBezTo>
                    <a:pt x="f7" y="f33"/>
                    <a:pt x="f8" y="f20"/>
                    <a:pt x="f8" y="f19"/>
                  </a:cubicBezTo>
                  <a:cubicBezTo>
                    <a:pt x="f8" y="f34"/>
                    <a:pt x="f7" y="f35"/>
                    <a:pt x="f5" y="f35"/>
                  </a:cubicBezTo>
                  <a:lnTo>
                    <a:pt x="f13" y="f35"/>
                  </a:lnTo>
                  <a:cubicBezTo>
                    <a:pt x="f14" y="f35"/>
                    <a:pt x="f15" y="f34"/>
                    <a:pt x="f15" y="f19"/>
                  </a:cubicBezTo>
                  <a:cubicBezTo>
                    <a:pt x="f15" y="f20"/>
                    <a:pt x="f14" y="f33"/>
                    <a:pt x="f13" y="f33"/>
                  </a:cubicBezTo>
                  <a:close/>
                  <a:moveTo>
                    <a:pt x="f16" y="f33"/>
                  </a:moveTo>
                  <a:cubicBezTo>
                    <a:pt x="f17" y="f33"/>
                    <a:pt x="f18" y="f20"/>
                    <a:pt x="f18" y="f19"/>
                  </a:cubicBezTo>
                  <a:cubicBezTo>
                    <a:pt x="f18" y="f34"/>
                    <a:pt x="f17" y="f35"/>
                    <a:pt x="f16" y="f35"/>
                  </a:cubicBezTo>
                  <a:lnTo>
                    <a:pt x="f19" y="f35"/>
                  </a:lnTo>
                  <a:cubicBezTo>
                    <a:pt x="f20" y="f35"/>
                    <a:pt x="f21" y="f34"/>
                    <a:pt x="f21" y="f19"/>
                  </a:cubicBezTo>
                  <a:cubicBezTo>
                    <a:pt x="f21" y="f20"/>
                    <a:pt x="f20" y="f33"/>
                    <a:pt x="f19" y="f33"/>
                  </a:cubicBezTo>
                  <a:close/>
                  <a:moveTo>
                    <a:pt x="f22" y="f33"/>
                  </a:moveTo>
                  <a:cubicBezTo>
                    <a:pt x="f23" y="f33"/>
                    <a:pt x="f24" y="f20"/>
                    <a:pt x="f24" y="f19"/>
                  </a:cubicBezTo>
                  <a:cubicBezTo>
                    <a:pt x="f24" y="f34"/>
                    <a:pt x="f23" y="f35"/>
                    <a:pt x="f22" y="f35"/>
                  </a:cubicBezTo>
                  <a:lnTo>
                    <a:pt x="f25" y="f35"/>
                  </a:lnTo>
                  <a:cubicBezTo>
                    <a:pt x="f26" y="f35"/>
                    <a:pt x="f27" y="f34"/>
                    <a:pt x="f27" y="f19"/>
                  </a:cubicBezTo>
                  <a:cubicBezTo>
                    <a:pt x="f27" y="f20"/>
                    <a:pt x="f26" y="f33"/>
                    <a:pt x="f25" y="f33"/>
                  </a:cubicBezTo>
                  <a:close/>
                  <a:moveTo>
                    <a:pt x="f36" y="f36"/>
                  </a:moveTo>
                  <a:lnTo>
                    <a:pt x="f36" y="f37"/>
                  </a:lnTo>
                  <a:cubicBezTo>
                    <a:pt x="f36" y="f38"/>
                    <a:pt x="f39" y="f18"/>
                    <a:pt x="f40" y="f18"/>
                  </a:cubicBezTo>
                  <a:lnTo>
                    <a:pt x="f41" y="f18"/>
                  </a:lnTo>
                  <a:cubicBezTo>
                    <a:pt x="f42" y="f18"/>
                    <a:pt x="f3" y="f38"/>
                    <a:pt x="f3" y="f37"/>
                  </a:cubicBezTo>
                  <a:lnTo>
                    <a:pt x="f3" y="f3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6" name="Google Shape;5598;p66">
              <a:extLst>
                <a:ext uri="{FF2B5EF4-FFF2-40B4-BE49-F238E27FC236}">
                  <a16:creationId xmlns:a16="http://schemas.microsoft.com/office/drawing/2014/main" id="{77B59146-8E02-AF18-B907-B351232BB955}"/>
                </a:ext>
              </a:extLst>
            </p:cNvPr>
            <p:cNvSpPr/>
            <p:nvPr/>
          </p:nvSpPr>
          <p:spPr>
            <a:xfrm>
              <a:off x="5180761" y="2670651"/>
              <a:ext cx="395020" cy="1396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9273"/>
                <a:gd name="f4" fmla="val 6815"/>
                <a:gd name="f5" fmla="val 3990"/>
                <a:gd name="f6" fmla="val 1129"/>
                <a:gd name="f7" fmla="val 4304"/>
                <a:gd name="f8" fmla="val 4557"/>
                <a:gd name="f9" fmla="val 1382"/>
                <a:gd name="f10" fmla="val 1695"/>
                <a:gd name="f11" fmla="val 3954"/>
                <a:gd name="f12" fmla="val 4264"/>
                <a:gd name="f13" fmla="val 4517"/>
                <a:gd name="f14" fmla="val 3677"/>
                <a:gd name="f15" fmla="val 3427"/>
                <a:gd name="f16" fmla="val 9637"/>
                <a:gd name="f17" fmla="val 9950"/>
                <a:gd name="f18" fmla="val 10203"/>
                <a:gd name="f19" fmla="val 9323"/>
                <a:gd name="f20" fmla="val 9073"/>
                <a:gd name="f21" fmla="val 15283"/>
                <a:gd name="f22" fmla="val 15596"/>
                <a:gd name="f23" fmla="val 15849"/>
                <a:gd name="f24" fmla="val 14969"/>
                <a:gd name="f25" fmla="val 14719"/>
                <a:gd name="f26" fmla="val 3054"/>
                <a:gd name="f27" fmla="val 2298"/>
                <a:gd name="f28" fmla="val 759"/>
                <a:gd name="f29" fmla="val 2258"/>
                <a:gd name="f30" fmla="val 1696"/>
                <a:gd name="f31" fmla="val 1"/>
                <a:gd name="f32" fmla="val 3017"/>
                <a:gd name="f33" fmla="val 6814"/>
                <a:gd name="f34" fmla="val 18514"/>
                <a:gd name="f35" fmla="val 17580"/>
                <a:gd name="f36" fmla="val 16978"/>
                <a:gd name="f37" fmla="val 16219"/>
                <a:gd name="f38" fmla="val 14346"/>
                <a:gd name="f39" fmla="val 13590"/>
                <a:gd name="f40" fmla="val 11332"/>
                <a:gd name="f41" fmla="val 10573"/>
                <a:gd name="f42" fmla="val 8700"/>
                <a:gd name="f43" fmla="val 7944"/>
                <a:gd name="f44" fmla="val 5686"/>
                <a:gd name="f45" fmla="val 4927"/>
                <a:gd name="f46" fmla="*/ f0 1 19273"/>
                <a:gd name="f47" fmla="*/ f1 1 6815"/>
                <a:gd name="f48" fmla="val f2"/>
                <a:gd name="f49" fmla="val f3"/>
                <a:gd name="f50" fmla="val f4"/>
                <a:gd name="f51" fmla="+- f50 0 f48"/>
                <a:gd name="f52" fmla="+- f49 0 f48"/>
                <a:gd name="f53" fmla="*/ f52 1 19273"/>
                <a:gd name="f54" fmla="*/ f51 1 6815"/>
                <a:gd name="f55" fmla="*/ f48 1 f53"/>
                <a:gd name="f56" fmla="*/ f49 1 f53"/>
                <a:gd name="f57" fmla="*/ f48 1 f54"/>
                <a:gd name="f58" fmla="*/ f50 1 f54"/>
                <a:gd name="f59" fmla="*/ f55 f46 1"/>
                <a:gd name="f60" fmla="*/ f56 f46 1"/>
                <a:gd name="f61" fmla="*/ f58 f47 1"/>
                <a:gd name="f62" fmla="*/ f57 f4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9" t="f62" r="f60" b="f61"/>
              <a:pathLst>
                <a:path w="19273" h="6815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7" y="f13"/>
                    <a:pt x="f5" y="f13"/>
                  </a:cubicBezTo>
                  <a:cubicBezTo>
                    <a:pt x="f14" y="f13"/>
                    <a:pt x="f15" y="f12"/>
                    <a:pt x="f15" y="f11"/>
                  </a:cubicBezTo>
                  <a:lnTo>
                    <a:pt x="f15" y="f10"/>
                  </a:lnTo>
                  <a:cubicBezTo>
                    <a:pt x="f15" y="f9"/>
                    <a:pt x="f14" y="f6"/>
                    <a:pt x="f5" y="f6"/>
                  </a:cubicBezTo>
                  <a:close/>
                  <a:moveTo>
                    <a:pt x="f16" y="f6"/>
                  </a:moveTo>
                  <a:cubicBezTo>
                    <a:pt x="f17" y="f6"/>
                    <a:pt x="f18" y="f9"/>
                    <a:pt x="f18" y="f10"/>
                  </a:cubicBezTo>
                  <a:lnTo>
                    <a:pt x="f18" y="f11"/>
                  </a:lnTo>
                  <a:cubicBezTo>
                    <a:pt x="f18" y="f12"/>
                    <a:pt x="f17" y="f13"/>
                    <a:pt x="f16" y="f13"/>
                  </a:cubicBezTo>
                  <a:cubicBezTo>
                    <a:pt x="f19" y="f13"/>
                    <a:pt x="f20" y="f12"/>
                    <a:pt x="f20" y="f11"/>
                  </a:cubicBezTo>
                  <a:lnTo>
                    <a:pt x="f20" y="f10"/>
                  </a:lnTo>
                  <a:cubicBezTo>
                    <a:pt x="f20" y="f9"/>
                    <a:pt x="f19" y="f6"/>
                    <a:pt x="f16" y="f6"/>
                  </a:cubicBezTo>
                  <a:close/>
                  <a:moveTo>
                    <a:pt x="f21" y="f6"/>
                  </a:moveTo>
                  <a:cubicBezTo>
                    <a:pt x="f22" y="f6"/>
                    <a:pt x="f23" y="f9"/>
                    <a:pt x="f23" y="f10"/>
                  </a:cubicBezTo>
                  <a:lnTo>
                    <a:pt x="f23" y="f11"/>
                  </a:lnTo>
                  <a:cubicBezTo>
                    <a:pt x="f23" y="f12"/>
                    <a:pt x="f22" y="f13"/>
                    <a:pt x="f21" y="f13"/>
                  </a:cubicBezTo>
                  <a:cubicBezTo>
                    <a:pt x="f24" y="f13"/>
                    <a:pt x="f25" y="f12"/>
                    <a:pt x="f25" y="f11"/>
                  </a:cubicBezTo>
                  <a:lnTo>
                    <a:pt x="f25" y="f10"/>
                  </a:lnTo>
                  <a:cubicBezTo>
                    <a:pt x="f25" y="f9"/>
                    <a:pt x="f24" y="f6"/>
                    <a:pt x="f21" y="f6"/>
                  </a:cubicBezTo>
                  <a:close/>
                  <a:moveTo>
                    <a:pt x="f5" y="f2"/>
                  </a:moveTo>
                  <a:cubicBezTo>
                    <a:pt x="f26" y="f2"/>
                    <a:pt x="f27" y="f28"/>
                    <a:pt x="f27" y="f10"/>
                  </a:cubicBezTo>
                  <a:lnTo>
                    <a:pt x="f27" y="f29"/>
                  </a:lnTo>
                  <a:lnTo>
                    <a:pt x="f30" y="f29"/>
                  </a:lnTo>
                  <a:cubicBezTo>
                    <a:pt x="f28" y="f29"/>
                    <a:pt x="f31" y="f32"/>
                    <a:pt x="f31" y="f11"/>
                  </a:cubicBezTo>
                  <a:lnTo>
                    <a:pt x="f31" y="f33"/>
                  </a:lnTo>
                  <a:lnTo>
                    <a:pt x="f3" y="f33"/>
                  </a:lnTo>
                  <a:lnTo>
                    <a:pt x="f3" y="f11"/>
                  </a:lnTo>
                  <a:cubicBezTo>
                    <a:pt x="f3" y="f32"/>
                    <a:pt x="f34" y="f29"/>
                    <a:pt x="f35" y="f29"/>
                  </a:cubicBezTo>
                  <a:lnTo>
                    <a:pt x="f36" y="f29"/>
                  </a:lnTo>
                  <a:lnTo>
                    <a:pt x="f36" y="f10"/>
                  </a:lnTo>
                  <a:cubicBezTo>
                    <a:pt x="f36" y="f28"/>
                    <a:pt x="f37" y="f2"/>
                    <a:pt x="f21" y="f2"/>
                  </a:cubicBezTo>
                  <a:cubicBezTo>
                    <a:pt x="f38" y="f2"/>
                    <a:pt x="f39" y="f28"/>
                    <a:pt x="f39" y="f10"/>
                  </a:cubicBezTo>
                  <a:lnTo>
                    <a:pt x="f39" y="f29"/>
                  </a:lnTo>
                  <a:lnTo>
                    <a:pt x="f40" y="f29"/>
                  </a:lnTo>
                  <a:lnTo>
                    <a:pt x="f40" y="f10"/>
                  </a:lnTo>
                  <a:cubicBezTo>
                    <a:pt x="f40" y="f28"/>
                    <a:pt x="f41" y="f2"/>
                    <a:pt x="f16" y="f2"/>
                  </a:cubicBezTo>
                  <a:cubicBezTo>
                    <a:pt x="f42" y="f2"/>
                    <a:pt x="f43" y="f28"/>
                    <a:pt x="f43" y="f10"/>
                  </a:cubicBezTo>
                  <a:lnTo>
                    <a:pt x="f43" y="f29"/>
                  </a:lnTo>
                  <a:lnTo>
                    <a:pt x="f44" y="f29"/>
                  </a:lnTo>
                  <a:lnTo>
                    <a:pt x="f44" y="f10"/>
                  </a:lnTo>
                  <a:cubicBezTo>
                    <a:pt x="f44" y="f28"/>
                    <a:pt x="f4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07" name="Google Shape;5651;p66">
            <a:extLst>
              <a:ext uri="{FF2B5EF4-FFF2-40B4-BE49-F238E27FC236}">
                <a16:creationId xmlns:a16="http://schemas.microsoft.com/office/drawing/2014/main" id="{44C443A1-23D3-6BF8-2439-F7CA4125E49E}"/>
              </a:ext>
            </a:extLst>
          </p:cNvPr>
          <p:cNvGrpSpPr/>
          <p:nvPr/>
        </p:nvGrpSpPr>
        <p:grpSpPr>
          <a:xfrm>
            <a:off x="6286992" y="2726924"/>
            <a:ext cx="441298" cy="284452"/>
            <a:chOff x="7593278" y="2726923"/>
            <a:chExt cx="441298" cy="284452"/>
          </a:xfrm>
          <a:solidFill>
            <a:schemeClr val="bg1"/>
          </a:solidFill>
        </p:grpSpPr>
        <p:sp>
          <p:nvSpPr>
            <p:cNvPr id="108" name="Google Shape;5652;p66">
              <a:extLst>
                <a:ext uri="{FF2B5EF4-FFF2-40B4-BE49-F238E27FC236}">
                  <a16:creationId xmlns:a16="http://schemas.microsoft.com/office/drawing/2014/main" id="{6DF30C2F-FF5F-954D-3176-F682F7D30A08}"/>
                </a:ext>
              </a:extLst>
            </p:cNvPr>
            <p:cNvSpPr/>
            <p:nvPr/>
          </p:nvSpPr>
          <p:spPr>
            <a:xfrm>
              <a:off x="7593278" y="2744919"/>
              <a:ext cx="441298" cy="26645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9273"/>
                <a:gd name="f4" fmla="val 11637"/>
                <a:gd name="f5" fmla="val 266"/>
                <a:gd name="f6" fmla="val 1"/>
                <a:gd name="f7" fmla="val 91"/>
                <a:gd name="f8" fmla="val 272"/>
                <a:gd name="f9" fmla="val 585"/>
                <a:gd name="f10" fmla="val 907"/>
                <a:gd name="f11" fmla="val 9941"/>
                <a:gd name="f12" fmla="val 10877"/>
                <a:gd name="f13" fmla="val 757"/>
                <a:gd name="f14" fmla="val 11633"/>
                <a:gd name="f15" fmla="val 1693"/>
                <a:gd name="f16" fmla="val 11636"/>
                <a:gd name="f17" fmla="val 17577"/>
                <a:gd name="f18" fmla="val 18514"/>
                <a:gd name="f19" fmla="val 19270"/>
                <a:gd name="f20" fmla="val 19176"/>
                <a:gd name="f21" fmla="val 19005"/>
                <a:gd name="f22" fmla="val 9974"/>
                <a:gd name="f23" fmla="val 7005"/>
                <a:gd name="f24" fmla="val 9873"/>
                <a:gd name="f25" fmla="val 7080"/>
                <a:gd name="f26" fmla="val 9754"/>
                <a:gd name="f27" fmla="val 7118"/>
                <a:gd name="f28" fmla="val 9635"/>
                <a:gd name="f29" fmla="val 9516"/>
                <a:gd name="f30" fmla="val 9397"/>
                <a:gd name="f31" fmla="val 9296"/>
                <a:gd name="f32" fmla="*/ f0 1 19273"/>
                <a:gd name="f33" fmla="*/ f1 1 11637"/>
                <a:gd name="f34" fmla="val f2"/>
                <a:gd name="f35" fmla="val f3"/>
                <a:gd name="f36" fmla="val f4"/>
                <a:gd name="f37" fmla="+- f36 0 f34"/>
                <a:gd name="f38" fmla="+- f35 0 f34"/>
                <a:gd name="f39" fmla="*/ f38 1 19273"/>
                <a:gd name="f40" fmla="*/ f37 1 11637"/>
                <a:gd name="f41" fmla="*/ f34 1 f39"/>
                <a:gd name="f42" fmla="*/ f35 1 f39"/>
                <a:gd name="f43" fmla="*/ f34 1 f40"/>
                <a:gd name="f44" fmla="*/ f36 1 f40"/>
                <a:gd name="f45" fmla="*/ f41 f32 1"/>
                <a:gd name="f46" fmla="*/ f42 f32 1"/>
                <a:gd name="f47" fmla="*/ f44 f33 1"/>
                <a:gd name="f48" fmla="*/ f43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5" t="f48" r="f46" b="f47"/>
              <a:pathLst>
                <a:path w="19273" h="11637">
                  <a:moveTo>
                    <a:pt x="f5" y="f6"/>
                  </a:moveTo>
                  <a:cubicBezTo>
                    <a:pt x="f7" y="f8"/>
                    <a:pt x="f6" y="f9"/>
                    <a:pt x="f6" y="f10"/>
                  </a:cubicBezTo>
                  <a:lnTo>
                    <a:pt x="f6" y="f11"/>
                  </a:lnTo>
                  <a:cubicBezTo>
                    <a:pt x="f6" y="f12"/>
                    <a:pt x="f13" y="f14"/>
                    <a:pt x="f15" y="f16"/>
                  </a:cubicBezTo>
                  <a:lnTo>
                    <a:pt x="f17" y="f16"/>
                  </a:lnTo>
                  <a:cubicBezTo>
                    <a:pt x="f18" y="f14"/>
                    <a:pt x="f19" y="f12"/>
                    <a:pt x="f3" y="f11"/>
                  </a:cubicBezTo>
                  <a:lnTo>
                    <a:pt x="f3" y="f10"/>
                  </a:lnTo>
                  <a:cubicBezTo>
                    <a:pt x="f19" y="f9"/>
                    <a:pt x="f20" y="f8"/>
                    <a:pt x="f21" y="f6"/>
                  </a:cubicBezTo>
                  <a:lnTo>
                    <a:pt x="f22" y="f23"/>
                  </a:lnTo>
                  <a:cubicBezTo>
                    <a:pt x="f24" y="f25"/>
                    <a:pt x="f26" y="f27"/>
                    <a:pt x="f28" y="f27"/>
                  </a:cubicBezTo>
                  <a:cubicBezTo>
                    <a:pt x="f29" y="f27"/>
                    <a:pt x="f30" y="f25"/>
                    <a:pt x="f31" y="f23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9" name="Google Shape;5653;p66">
              <a:extLst>
                <a:ext uri="{FF2B5EF4-FFF2-40B4-BE49-F238E27FC236}">
                  <a16:creationId xmlns:a16="http://schemas.microsoft.com/office/drawing/2014/main" id="{A1950053-E421-39D5-8E34-B8C4AD20DEAA}"/>
                </a:ext>
              </a:extLst>
            </p:cNvPr>
            <p:cNvSpPr/>
            <p:nvPr/>
          </p:nvSpPr>
          <p:spPr>
            <a:xfrm>
              <a:off x="7620664" y="2726923"/>
              <a:ext cx="386480" cy="1518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6879"/>
                <a:gd name="f4" fmla="val 6632"/>
                <a:gd name="f5" fmla="val 497"/>
                <a:gd name="f6" fmla="val 1"/>
                <a:gd name="f7" fmla="val 328"/>
                <a:gd name="f8" fmla="val 160"/>
                <a:gd name="f9" fmla="val 31"/>
                <a:gd name="f10" fmla="val 82"/>
                <a:gd name="f11" fmla="val 8441"/>
                <a:gd name="f12" fmla="val 6631"/>
                <a:gd name="f13" fmla="val 16878"/>
                <a:gd name="f14" fmla="val 16719"/>
                <a:gd name="f15" fmla="val 16550"/>
                <a:gd name="f16" fmla="val 16381"/>
                <a:gd name="f17" fmla="*/ f0 1 16879"/>
                <a:gd name="f18" fmla="*/ f1 1 6632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16879"/>
                <a:gd name="f25" fmla="*/ f22 1 6632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16879" h="6632">
                  <a:moveTo>
                    <a:pt x="f5" y="f6"/>
                  </a:moveTo>
                  <a:cubicBezTo>
                    <a:pt x="f7" y="f6"/>
                    <a:pt x="f8" y="f9"/>
                    <a:pt x="f2" y="f10"/>
                  </a:cubicBezTo>
                  <a:lnTo>
                    <a:pt x="f11" y="f12"/>
                  </a:lnTo>
                  <a:lnTo>
                    <a:pt x="f13" y="f10"/>
                  </a:lnTo>
                  <a:cubicBezTo>
                    <a:pt x="f14" y="f9"/>
                    <a:pt x="f15" y="f6"/>
                    <a:pt x="f16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10" name="Google Shape;5775;p66">
            <a:extLst>
              <a:ext uri="{FF2B5EF4-FFF2-40B4-BE49-F238E27FC236}">
                <a16:creationId xmlns:a16="http://schemas.microsoft.com/office/drawing/2014/main" id="{D3F7F1B4-38AC-D5D3-22EC-14B0EA8BAA4E}"/>
              </a:ext>
            </a:extLst>
          </p:cNvPr>
          <p:cNvGrpSpPr/>
          <p:nvPr/>
        </p:nvGrpSpPr>
        <p:grpSpPr>
          <a:xfrm>
            <a:off x="5126124" y="2748312"/>
            <a:ext cx="338931" cy="317744"/>
            <a:chOff x="6432410" y="2748311"/>
            <a:chExt cx="338931" cy="317744"/>
          </a:xfrm>
          <a:solidFill>
            <a:schemeClr val="bg1"/>
          </a:solidFill>
        </p:grpSpPr>
        <p:sp>
          <p:nvSpPr>
            <p:cNvPr id="111" name="Google Shape;5776;p66">
              <a:extLst>
                <a:ext uri="{FF2B5EF4-FFF2-40B4-BE49-F238E27FC236}">
                  <a16:creationId xmlns:a16="http://schemas.microsoft.com/office/drawing/2014/main" id="{D8A8C923-F0AB-E741-E1E0-D5F6608373CF}"/>
                </a:ext>
              </a:extLst>
            </p:cNvPr>
            <p:cNvSpPr/>
            <p:nvPr/>
          </p:nvSpPr>
          <p:spPr>
            <a:xfrm>
              <a:off x="6492624" y="3026325"/>
              <a:ext cx="133456" cy="3973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89"/>
                <a:gd name="f4" fmla="val 2259"/>
                <a:gd name="f5" fmla="val 2792"/>
                <a:gd name="f6" fmla="val 2415"/>
                <a:gd name="f7" fmla="val 1130"/>
                <a:gd name="f8" fmla="val 567"/>
                <a:gd name="f9" fmla="val 253"/>
                <a:gd name="f10" fmla="val 1383"/>
                <a:gd name="f11" fmla="val 1696"/>
                <a:gd name="f12" fmla="val 2006"/>
                <a:gd name="f13" fmla="val 7101"/>
                <a:gd name="f14" fmla="val 1831"/>
                <a:gd name="f15" fmla="val 6821"/>
                <a:gd name="f16" fmla="val 1214"/>
                <a:gd name="f17" fmla="*/ f0 1 7589"/>
                <a:gd name="f18" fmla="*/ f1 1 2259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7589"/>
                <a:gd name="f25" fmla="*/ f22 1 2259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7589" h="2259">
                  <a:moveTo>
                    <a:pt x="f5" y="f2"/>
                  </a:moveTo>
                  <a:lnTo>
                    <a:pt x="f6" y="f7"/>
                  </a:lnTo>
                  <a:lnTo>
                    <a:pt x="f8" y="f7"/>
                  </a:lnTo>
                  <a:cubicBezTo>
                    <a:pt x="f9" y="f7"/>
                    <a:pt x="f2" y="f10"/>
                    <a:pt x="f2" y="f11"/>
                  </a:cubicBezTo>
                  <a:cubicBezTo>
                    <a:pt x="f2" y="f12"/>
                    <a:pt x="f9" y="f4"/>
                    <a:pt x="f8" y="f4"/>
                  </a:cubicBezTo>
                  <a:lnTo>
                    <a:pt x="f3" y="f4"/>
                  </a:lnTo>
                  <a:cubicBezTo>
                    <a:pt x="f13" y="f14"/>
                    <a:pt x="f15" y="f16"/>
                    <a:pt x="f15" y="f8"/>
                  </a:cubicBezTo>
                  <a:lnTo>
                    <a:pt x="f1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2" name="Google Shape;5777;p66">
              <a:extLst>
                <a:ext uri="{FF2B5EF4-FFF2-40B4-BE49-F238E27FC236}">
                  <a16:creationId xmlns:a16="http://schemas.microsoft.com/office/drawing/2014/main" id="{2F41D253-D8A9-D296-7877-9CB2167E1940}"/>
                </a:ext>
              </a:extLst>
            </p:cNvPr>
            <p:cNvSpPr/>
            <p:nvPr/>
          </p:nvSpPr>
          <p:spPr>
            <a:xfrm>
              <a:off x="6432410" y="2966743"/>
              <a:ext cx="180164" cy="3973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245"/>
                <a:gd name="f4" fmla="val 2260"/>
                <a:gd name="f5" fmla="val 1"/>
                <a:gd name="f6" fmla="val 567"/>
                <a:gd name="f7" fmla="val 1500"/>
                <a:gd name="f8" fmla="val 756"/>
                <a:gd name="f9" fmla="val 2259"/>
                <a:gd name="f10" fmla="val 1693"/>
                <a:gd name="f11" fmla="*/ f0 1 10245"/>
                <a:gd name="f12" fmla="*/ f1 1 2260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10245"/>
                <a:gd name="f19" fmla="*/ f16 1 2260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10245" h="2260">
                  <a:moveTo>
                    <a:pt x="f5" y="f5"/>
                  </a:moveTo>
                  <a:lnTo>
                    <a:pt x="f5" y="f6"/>
                  </a:lnTo>
                  <a:cubicBezTo>
                    <a:pt x="f5" y="f7"/>
                    <a:pt x="f8" y="f9"/>
                    <a:pt x="f10" y="f9"/>
                  </a:cubicBezTo>
                  <a:lnTo>
                    <a:pt x="f3" y="f9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3" name="Google Shape;5778;p66">
              <a:extLst>
                <a:ext uri="{FF2B5EF4-FFF2-40B4-BE49-F238E27FC236}">
                  <a16:creationId xmlns:a16="http://schemas.microsoft.com/office/drawing/2014/main" id="{F45AE9A9-0DEA-21E7-F56C-C06419BE442C}"/>
                </a:ext>
              </a:extLst>
            </p:cNvPr>
            <p:cNvSpPr/>
            <p:nvPr/>
          </p:nvSpPr>
          <p:spPr>
            <a:xfrm>
              <a:off x="6632435" y="2907179"/>
              <a:ext cx="119164" cy="9930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776"/>
                <a:gd name="f4" fmla="val 5647"/>
                <a:gd name="f5" fmla="val 5646"/>
                <a:gd name="f6" fmla="val 6775"/>
                <a:gd name="f7" fmla="*/ f0 1 6776"/>
                <a:gd name="f8" fmla="*/ f1 1 5647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6776"/>
                <a:gd name="f15" fmla="*/ f12 1 5647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6776" h="5647">
                  <a:moveTo>
                    <a:pt x="f2" y="f2"/>
                  </a:moveTo>
                  <a:lnTo>
                    <a:pt x="f2" y="f5"/>
                  </a:lnTo>
                  <a:lnTo>
                    <a:pt x="f6" y="f5"/>
                  </a:lnTo>
                  <a:lnTo>
                    <a:pt x="f6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4" name="Google Shape;5779;p66">
              <a:extLst>
                <a:ext uri="{FF2B5EF4-FFF2-40B4-BE49-F238E27FC236}">
                  <a16:creationId xmlns:a16="http://schemas.microsoft.com/office/drawing/2014/main" id="{D643D69B-72C5-764D-6044-71B29BD90CD4}"/>
                </a:ext>
              </a:extLst>
            </p:cNvPr>
            <p:cNvSpPr/>
            <p:nvPr/>
          </p:nvSpPr>
          <p:spPr>
            <a:xfrm>
              <a:off x="6632435" y="3026325"/>
              <a:ext cx="119164" cy="2982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776"/>
                <a:gd name="f4" fmla="val 1696"/>
                <a:gd name="f5" fmla="val 567"/>
                <a:gd name="f6" fmla="val 1190"/>
                <a:gd name="f7" fmla="val 506"/>
                <a:gd name="f8" fmla="val 1129"/>
                <a:gd name="f9" fmla="val 5646"/>
                <a:gd name="f10" fmla="val 6270"/>
                <a:gd name="f11" fmla="val 6775"/>
                <a:gd name="f12" fmla="*/ f0 1 6776"/>
                <a:gd name="f13" fmla="*/ f1 1 1696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6776"/>
                <a:gd name="f20" fmla="*/ f17 1 1696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6776" h="1696">
                  <a:moveTo>
                    <a:pt x="f2" y="f2"/>
                  </a:moveTo>
                  <a:lnTo>
                    <a:pt x="f2" y="f5"/>
                  </a:lnTo>
                  <a:cubicBezTo>
                    <a:pt x="f2" y="f6"/>
                    <a:pt x="f7" y="f4"/>
                    <a:pt x="f8" y="f4"/>
                  </a:cubicBezTo>
                  <a:lnTo>
                    <a:pt x="f9" y="f4"/>
                  </a:lnTo>
                  <a:cubicBezTo>
                    <a:pt x="f10" y="f4"/>
                    <a:pt x="f11" y="f6"/>
                    <a:pt x="f11" y="f5"/>
                  </a:cubicBezTo>
                  <a:lnTo>
                    <a:pt x="f11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5" name="Google Shape;5780;p66">
              <a:extLst>
                <a:ext uri="{FF2B5EF4-FFF2-40B4-BE49-F238E27FC236}">
                  <a16:creationId xmlns:a16="http://schemas.microsoft.com/office/drawing/2014/main" id="{24998626-4A92-742E-22EA-66888EFD8920}"/>
                </a:ext>
              </a:extLst>
            </p:cNvPr>
            <p:cNvSpPr/>
            <p:nvPr/>
          </p:nvSpPr>
          <p:spPr>
            <a:xfrm>
              <a:off x="6432410" y="2748311"/>
              <a:ext cx="338931" cy="1985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9273"/>
                <a:gd name="f4" fmla="val 11293"/>
                <a:gd name="f5" fmla="val 1693"/>
                <a:gd name="f6" fmla="val 756"/>
                <a:gd name="f7" fmla="val 1"/>
                <a:gd name="f8" fmla="val 759"/>
                <a:gd name="f9" fmla="val 1696"/>
                <a:gd name="f10" fmla="val 10245"/>
                <a:gd name="f11" fmla="val 7342"/>
                <a:gd name="f12" fmla="val 6092"/>
                <a:gd name="f13" fmla="val 11257"/>
                <a:gd name="f14" fmla="val 5083"/>
                <a:gd name="f15" fmla="val 12503"/>
                <a:gd name="f16" fmla="val 17020"/>
                <a:gd name="f17" fmla="val 18201"/>
                <a:gd name="f18" fmla="val 19179"/>
                <a:gd name="f19" fmla="val 5993"/>
                <a:gd name="f20" fmla="val 7167"/>
                <a:gd name="f21" fmla="val 19270"/>
                <a:gd name="f22" fmla="val 18514"/>
                <a:gd name="f23" fmla="val 17577"/>
                <a:gd name="f24" fmla="*/ f0 1 19273"/>
                <a:gd name="f25" fmla="*/ f1 1 11293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19273"/>
                <a:gd name="f32" fmla="*/ f29 1 11293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19273" h="11293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4"/>
                  </a:lnTo>
                  <a:lnTo>
                    <a:pt x="f10" y="f4"/>
                  </a:lnTo>
                  <a:lnTo>
                    <a:pt x="f10" y="f11"/>
                  </a:lnTo>
                  <a:cubicBezTo>
                    <a:pt x="f10" y="f12"/>
                    <a:pt x="f13" y="f14"/>
                    <a:pt x="f15" y="f14"/>
                  </a:cubicBezTo>
                  <a:lnTo>
                    <a:pt x="f16" y="f14"/>
                  </a:lnTo>
                  <a:cubicBezTo>
                    <a:pt x="f17" y="f14"/>
                    <a:pt x="f18" y="f19"/>
                    <a:pt x="f3" y="f20"/>
                  </a:cubicBezTo>
                  <a:lnTo>
                    <a:pt x="f3" y="f9"/>
                  </a:lnTo>
                  <a:cubicBezTo>
                    <a:pt x="f21" y="f8"/>
                    <a:pt x="f22" y="f2"/>
                    <a:pt x="f2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6" name="Google Shape;5781;p66">
              <a:extLst>
                <a:ext uri="{FF2B5EF4-FFF2-40B4-BE49-F238E27FC236}">
                  <a16:creationId xmlns:a16="http://schemas.microsoft.com/office/drawing/2014/main" id="{29EF2D69-AEF8-C02E-E87A-B80FA847EC8E}"/>
                </a:ext>
              </a:extLst>
            </p:cNvPr>
            <p:cNvSpPr/>
            <p:nvPr/>
          </p:nvSpPr>
          <p:spPr>
            <a:xfrm>
              <a:off x="6632435" y="2857554"/>
              <a:ext cx="119164" cy="297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776"/>
                <a:gd name="f4" fmla="val 1693"/>
                <a:gd name="f5" fmla="val 1129"/>
                <a:gd name="f6" fmla="val 1"/>
                <a:gd name="f7" fmla="val 506"/>
                <a:gd name="f8" fmla="val 503"/>
                <a:gd name="f9" fmla="val 1130"/>
                <a:gd name="f10" fmla="val 6775"/>
                <a:gd name="f11" fmla="val 6270"/>
                <a:gd name="f12" fmla="val 5646"/>
                <a:gd name="f13" fmla="*/ f0 1 6776"/>
                <a:gd name="f14" fmla="*/ f1 1 1693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6776"/>
                <a:gd name="f21" fmla="*/ f18 1 1693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6776" h="1693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4"/>
                  </a:lnTo>
                  <a:lnTo>
                    <a:pt x="f10" y="f4"/>
                  </a:lnTo>
                  <a:lnTo>
                    <a:pt x="f10" y="f9"/>
                  </a:lnTo>
                  <a:cubicBezTo>
                    <a:pt x="f10" y="f8"/>
                    <a:pt x="f11" y="f6"/>
                    <a:pt x="f12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algn="r" defTabSz="914378" rtl="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117" name="Text Placeholder 1">
            <a:extLst>
              <a:ext uri="{FF2B5EF4-FFF2-40B4-BE49-F238E27FC236}">
                <a16:creationId xmlns:a16="http://schemas.microsoft.com/office/drawing/2014/main" id="{62062AD1-B30D-873A-4EBC-B9FF9F1BB7C8}"/>
              </a:ext>
            </a:extLst>
          </p:cNvPr>
          <p:cNvSpPr txBox="1">
            <a:spLocks/>
          </p:cNvSpPr>
          <p:nvPr/>
        </p:nvSpPr>
        <p:spPr>
          <a:xfrm>
            <a:off x="2038383" y="226351"/>
            <a:ext cx="7003286" cy="407386"/>
          </a:xfrm>
          <a:prstGeom prst="rect">
            <a:avLst/>
          </a:prstGeom>
        </p:spPr>
        <p:txBody>
          <a:bodyPr anchor="ctr" anchorCtr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fa-IR" sz="3600" dirty="0">
                <a:solidFill>
                  <a:schemeClr val="bg1"/>
                </a:solidFill>
                <a:latin typeface="Arial"/>
                <a:cs typeface="B Nazanin" panose="00000700000000000000" pitchFamily="2" charset="-78"/>
              </a:rPr>
              <a:t>مجموعه آیکون های کاملاً قابل ویرایش: </a:t>
            </a:r>
            <a:r>
              <a:rPr lang="en-US" sz="3600" dirty="0">
                <a:solidFill>
                  <a:schemeClr val="bg1"/>
                </a:solidFill>
                <a:latin typeface="Arial"/>
                <a:cs typeface="B Nazanin" panose="00000700000000000000" pitchFamily="2" charset="-78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8762314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08">
            <a:extLst>
              <a:ext uri="{FF2B5EF4-FFF2-40B4-BE49-F238E27FC236}">
                <a16:creationId xmlns:a16="http://schemas.microsoft.com/office/drawing/2014/main" id="{836B9443-019F-D89F-C4BD-6B124052BFFC}"/>
              </a:ext>
            </a:extLst>
          </p:cNvPr>
          <p:cNvSpPr/>
          <p:nvPr/>
        </p:nvSpPr>
        <p:spPr>
          <a:xfrm>
            <a:off x="3159216" y="1373079"/>
            <a:ext cx="415402" cy="489222"/>
          </a:xfrm>
          <a:custGeom>
            <a:avLst/>
            <a:gdLst>
              <a:gd name="f0" fmla="val w"/>
              <a:gd name="f1" fmla="val h"/>
              <a:gd name="f2" fmla="val 0"/>
              <a:gd name="f3" fmla="val 341005"/>
              <a:gd name="f4" fmla="val 376812"/>
              <a:gd name="f5" fmla="val 179590"/>
              <a:gd name="f6" fmla="val 105941"/>
              <a:gd name="f7" fmla="val 189466"/>
              <a:gd name="f8" fmla="val 103284"/>
              <a:gd name="f9" fmla="val 200229"/>
              <a:gd name="f10" fmla="val 106383"/>
              <a:gd name="f11" fmla="val 207502"/>
              <a:gd name="f12" fmla="val 113978"/>
              <a:gd name="f13" fmla="val 205155"/>
              <a:gd name="f14" fmla="val 116193"/>
              <a:gd name="f15" fmla="val 198727"/>
              <a:gd name="f16" fmla="val 109493"/>
              <a:gd name="f17" fmla="val 189244"/>
              <a:gd name="f18" fmla="val 106732"/>
              <a:gd name="f19" fmla="val 180543"/>
              <a:gd name="f20" fmla="val 109027"/>
              <a:gd name="f21" fmla="val 171284"/>
              <a:gd name="f22" fmla="val 111470"/>
              <a:gd name="f23" fmla="val 164597"/>
              <a:gd name="f24" fmla="val 119184"/>
              <a:gd name="f25" fmla="val 163491"/>
              <a:gd name="f26" fmla="val 128699"/>
              <a:gd name="f27" fmla="val 160301"/>
              <a:gd name="f28" fmla="val 128192"/>
              <a:gd name="f29" fmla="val 160626"/>
              <a:gd name="f30" fmla="val 125509"/>
              <a:gd name="f31" fmla="val 161343"/>
              <a:gd name="f32" fmla="val 122953"/>
              <a:gd name="f33" fmla="val 162397"/>
              <a:gd name="f34" fmla="val 120583"/>
              <a:gd name="f35" fmla="val 163188"/>
              <a:gd name="f36" fmla="val 118806"/>
              <a:gd name="f37" fmla="val 164168"/>
              <a:gd name="f38" fmla="val 117134"/>
              <a:gd name="f39" fmla="val 165317"/>
              <a:gd name="f40" fmla="val 115593"/>
              <a:gd name="f41" fmla="val 184774"/>
              <a:gd name="f42" fmla="val 76800"/>
              <a:gd name="f43" fmla="val 189722"/>
              <a:gd name="f44" fmla="val 75892"/>
              <a:gd name="f45" fmla="val 194950"/>
              <a:gd name="f46" fmla="val 76276"/>
              <a:gd name="f47" fmla="val 199898"/>
              <a:gd name="f48" fmla="val 78055"/>
              <a:gd name="f49" fmla="val 198784"/>
              <a:gd name="f50" fmla="val 81085"/>
              <a:gd name="f51" fmla="val 190044"/>
              <a:gd name="f52" fmla="val 77951"/>
              <a:gd name="f53" fmla="val 180324"/>
              <a:gd name="f54" fmla="val 79705"/>
              <a:gd name="f55" fmla="val 173557"/>
              <a:gd name="f56" fmla="val 85636"/>
              <a:gd name="f57" fmla="val 166357"/>
              <a:gd name="f58" fmla="val 91948"/>
              <a:gd name="f59" fmla="val 163808"/>
              <a:gd name="f60" fmla="val 101834"/>
              <a:gd name="f61" fmla="val 167057"/>
              <a:gd name="f62" fmla="val 110845"/>
              <a:gd name="f63" fmla="val 163976"/>
              <a:gd name="f64" fmla="val 111813"/>
              <a:gd name="f65" fmla="val 161264"/>
              <a:gd name="f66" fmla="val 104174"/>
              <a:gd name="f67" fmla="val 162206"/>
              <a:gd name="f68" fmla="val 95982"/>
              <a:gd name="f69" fmla="val 166259"/>
              <a:gd name="f70" fmla="val 89343"/>
              <a:gd name="f71" fmla="val 171329"/>
              <a:gd name="f72" fmla="val 83298"/>
              <a:gd name="f73" fmla="val 175158"/>
              <a:gd name="f74" fmla="val 79908"/>
              <a:gd name="f75" fmla="val 179826"/>
              <a:gd name="f76" fmla="val 77708"/>
              <a:gd name="f77" fmla="val 179076"/>
              <a:gd name="f78" fmla="val 24908"/>
              <a:gd name="f79" fmla="val 173882"/>
              <a:gd name="f80" fmla="val 25821"/>
              <a:gd name="f81" fmla="val 169065"/>
              <a:gd name="f82" fmla="val 28595"/>
              <a:gd name="f83" fmla="val 165693"/>
              <a:gd name="f84" fmla="val 33023"/>
              <a:gd name="f85" fmla="val 165081"/>
              <a:gd name="f86" fmla="val 32645"/>
              <a:gd name="f87" fmla="val 164343"/>
              <a:gd name="f88" fmla="val 33841"/>
              <a:gd name="f89" fmla="val 159156"/>
              <a:gd name="f90" fmla="val 28989"/>
              <a:gd name="f91" fmla="val 147650"/>
              <a:gd name="f92" fmla="val 21890"/>
              <a:gd name="f93" fmla="val 132568"/>
              <a:gd name="f94" fmla="val 25462"/>
              <a:gd name="f95" fmla="val 125468"/>
              <a:gd name="f96" fmla="val 36968"/>
              <a:gd name="f97" fmla="val 125028"/>
              <a:gd name="f98" fmla="val 37682"/>
              <a:gd name="f99" fmla="val 124628"/>
              <a:gd name="f100" fmla="val 38410"/>
              <a:gd name="f101" fmla="val 124607"/>
              <a:gd name="f102" fmla="val 39302"/>
              <a:gd name="f103" fmla="val 121192"/>
              <a:gd name="f104" fmla="val 53871"/>
              <a:gd name="f105" fmla="val 126621"/>
              <a:gd name="f106" fmla="val 67918"/>
              <a:gd name="f107" fmla="val 137512"/>
              <a:gd name="f108" fmla="val 72288"/>
              <a:gd name="f109" fmla="val 136408"/>
              <a:gd name="f110" fmla="val 75373"/>
              <a:gd name="f111" fmla="val 125065"/>
              <a:gd name="f112" fmla="val 70889"/>
              <a:gd name="f113" fmla="val 118824"/>
              <a:gd name="f114" fmla="val 57470"/>
              <a:gd name="f115" fmla="val 120792"/>
              <a:gd name="f116" fmla="val 42874"/>
              <a:gd name="f117" fmla="val 110219"/>
              <a:gd name="f118" fmla="val 38045"/>
              <a:gd name="f119" fmla="val 97555"/>
              <a:gd name="f120" fmla="val 41998"/>
              <a:gd name="f121" fmla="val 91229"/>
              <a:gd name="f122" fmla="val 52250"/>
              <a:gd name="f123" fmla="val 86215"/>
              <a:gd name="f124" fmla="val 60377"/>
              <a:gd name="f125" fmla="val 87164"/>
              <a:gd name="f126" fmla="val 68019"/>
              <a:gd name="f127" fmla="val 90995"/>
              <a:gd name="f128" fmla="val 75559"/>
              <a:gd name="f129" fmla="val 88405"/>
              <a:gd name="f130" fmla="val 77546"/>
              <a:gd name="f131" fmla="val 86197"/>
              <a:gd name="f132" fmla="val 80074"/>
              <a:gd name="f133" fmla="val 84391"/>
              <a:gd name="f134" fmla="val 83001"/>
              <a:gd name="f135" fmla="val 75261"/>
              <a:gd name="f136" fmla="val 97799"/>
              <a:gd name="f137" fmla="val 79855"/>
              <a:gd name="f138" fmla="val 117197"/>
              <a:gd name="f139" fmla="val 94653"/>
              <a:gd name="f140" fmla="val 126328"/>
              <a:gd name="f141" fmla="val 99603"/>
              <a:gd name="f142" fmla="val 129383"/>
              <a:gd name="f143" fmla="val 105068"/>
              <a:gd name="f144" fmla="val 130901"/>
              <a:gd name="f145" fmla="val 110449"/>
              <a:gd name="f146" fmla="val 130283"/>
              <a:gd name="f147" fmla="val 111461"/>
              <a:gd name="f148" fmla="val 121556"/>
              <a:gd name="f149" fmla="val 114239"/>
              <a:gd name="f150" fmla="val 112980"/>
              <a:gd name="f151" fmla="val 118788"/>
              <a:gd name="f152" fmla="val 105103"/>
              <a:gd name="f153" fmla="val 122060"/>
              <a:gd name="f154" fmla="val 106993"/>
              <a:gd name="f155" fmla="val 117549"/>
              <a:gd name="f156" fmla="val 114804"/>
              <a:gd name="f157" fmla="val 114885"/>
              <a:gd name="f158" fmla="val 123345"/>
              <a:gd name="f159" fmla="val 114602"/>
              <a:gd name="f160" fmla="val 132066"/>
              <a:gd name="f161" fmla="val 118189"/>
              <a:gd name="f162" fmla="val 142541"/>
              <a:gd name="f163" fmla="val 127538"/>
              <a:gd name="f164" fmla="val 149533"/>
              <a:gd name="f165" fmla="val 138054"/>
              <a:gd name="f166" fmla="val 150704"/>
              <a:gd name="f167" fmla="val 138622"/>
              <a:gd name="f168" fmla="val 157584"/>
              <a:gd name="f169" fmla="val 141809"/>
              <a:gd name="f170" fmla="val 168599"/>
              <a:gd name="f171" fmla="val 152592"/>
              <a:gd name="f172" fmla="val 175355"/>
              <a:gd name="f173" fmla="val 163536"/>
              <a:gd name="f174" fmla="val 173320"/>
              <a:gd name="f175" fmla="val 163736"/>
              <a:gd name="f176" fmla="val 174011"/>
              <a:gd name="f177" fmla="val 165086"/>
              <a:gd name="f178" fmla="val 173621"/>
              <a:gd name="f179" fmla="val 165671"/>
              <a:gd name="f180" fmla="val 180699"/>
              <a:gd name="f181" fmla="val 169429"/>
              <a:gd name="f182" fmla="val 193686"/>
              <a:gd name="f183" fmla="val 183003"/>
              <a:gd name="f184" fmla="val 201168"/>
              <a:gd name="f185" fmla="val 195990"/>
              <a:gd name="f186" fmla="val 197411"/>
              <a:gd name="f187" fmla="val 196796"/>
              <a:gd name="f188" fmla="val 197178"/>
              <a:gd name="f189" fmla="val 197581"/>
              <a:gd name="f190" fmla="val 196907"/>
              <a:gd name="f191" fmla="val 198196"/>
              <a:gd name="f192" fmla="val 196260"/>
              <a:gd name="f193" fmla="val 209934"/>
              <a:gd name="f194" fmla="val 188156"/>
              <a:gd name="f195" fmla="val 215400"/>
              <a:gd name="f196" fmla="val 175007"/>
              <a:gd name="f197" fmla="val 211155"/>
              <a:gd name="f198" fmla="val 164763"/>
              <a:gd name="f199" fmla="val 205121"/>
              <a:gd name="f200" fmla="val 170199"/>
              <a:gd name="f201" fmla="val 196738"/>
              <a:gd name="f202" fmla="val 172687"/>
              <a:gd name="f203" fmla="val 188343"/>
              <a:gd name="f204" fmla="val 171472"/>
              <a:gd name="f205" fmla="val 188829"/>
              <a:gd name="f206" fmla="val 168281"/>
              <a:gd name="f207" fmla="val 198020"/>
              <a:gd name="f208" fmla="val 169602"/>
              <a:gd name="f209" fmla="val 207192"/>
              <a:gd name="f210" fmla="val 165939"/>
              <a:gd name="f211" fmla="val 212635"/>
              <a:gd name="f212" fmla="val 158774"/>
              <a:gd name="f213" fmla="val 218427"/>
              <a:gd name="f214" fmla="val 151149"/>
              <a:gd name="f215" fmla="val 218946"/>
              <a:gd name="f216" fmla="val 140953"/>
              <a:gd name="f217" fmla="val 213960"/>
              <a:gd name="f218" fmla="val 132774"/>
              <a:gd name="f219" fmla="val 216785"/>
              <a:gd name="f220" fmla="val 131210"/>
              <a:gd name="f221" fmla="val 222366"/>
              <a:gd name="f222" fmla="val 140465"/>
              <a:gd name="f223" fmla="val 221779"/>
              <a:gd name="f224" fmla="val 151983"/>
              <a:gd name="f225" fmla="val 215286"/>
              <a:gd name="f226" fmla="val 160619"/>
              <a:gd name="f227" fmla="val 213805"/>
              <a:gd name="f228" fmla="val 162105"/>
              <a:gd name="f229" fmla="val 172938"/>
              <a:gd name="f230" fmla="val 214526"/>
              <a:gd name="f231" fmla="val 186813"/>
              <a:gd name="f232" fmla="val 203421"/>
              <a:gd name="f233" fmla="val 196175"/>
              <a:gd name="f234" fmla="val 208012"/>
              <a:gd name="f235" fmla="val 206854"/>
              <a:gd name="f236" fmla="val 220050"/>
              <a:gd name="f237" fmla="val 212429"/>
              <a:gd name="f238" fmla="val 231622"/>
              <a:gd name="f239" fmla="val 209082"/>
              <a:gd name="f240" fmla="val 239377"/>
              <a:gd name="f241" fmla="val 206838"/>
              <a:gd name="f242" fmla="val 243741"/>
              <a:gd name="f243" fmla="val 201989"/>
              <a:gd name="f244" fmla="val 246092"/>
              <a:gd name="f245" fmla="val 195539"/>
              <a:gd name="f246" fmla="val 255042"/>
              <a:gd name="f247" fmla="val 199507"/>
              <a:gd name="f248" fmla="val 265290"/>
              <a:gd name="f249" fmla="val 198199"/>
              <a:gd name="f250" fmla="val 272958"/>
              <a:gd name="f251" fmla="val 192601"/>
              <a:gd name="f252" fmla="val 276795"/>
              <a:gd name="f253" fmla="val 193971"/>
              <a:gd name="f254" fmla="val 289009"/>
              <a:gd name="f255" fmla="val 194016"/>
              <a:gd name="f256" fmla="val 298363"/>
              <a:gd name="f257" fmla="val 193248"/>
              <a:gd name="f258" fmla="val 304258"/>
              <a:gd name="f259" fmla="val 183694"/>
              <a:gd name="f260" fmla="val 309343"/>
              <a:gd name="f261" fmla="val 175453"/>
              <a:gd name="f262" fmla="val 308953"/>
              <a:gd name="f263" fmla="val 165378"/>
              <a:gd name="f264" fmla="val 303795"/>
              <a:gd name="f265" fmla="val 157923"/>
              <a:gd name="f266" fmla="val 298315"/>
              <a:gd name="f267" fmla="val 164420"/>
              <a:gd name="f268" fmla="val 291041"/>
              <a:gd name="f269" fmla="val 168177"/>
              <a:gd name="f270" fmla="val 283702"/>
              <a:gd name="f271" fmla="val 168174"/>
              <a:gd name="f272" fmla="val 283555"/>
              <a:gd name="f273" fmla="val 164527"/>
              <a:gd name="f274" fmla="val 293404"/>
              <a:gd name="f275" fmla="val 164978"/>
              <a:gd name="f276" fmla="val 303289"/>
              <a:gd name="f277" fmla="val 157339"/>
              <a:gd name="f278" fmla="val 308110"/>
              <a:gd name="f279" fmla="val 145450"/>
              <a:gd name="f280" fmla="val 311022"/>
              <a:gd name="f281" fmla="val 136198"/>
              <a:gd name="f282" fmla="val 308752"/>
              <a:gd name="f283" fmla="val 126109"/>
              <a:gd name="f284" fmla="val 302169"/>
              <a:gd name="f285" fmla="val 119023"/>
              <a:gd name="f286" fmla="val 296249"/>
              <a:gd name="f287" fmla="val 127191"/>
              <a:gd name="f288" fmla="val 286098"/>
              <a:gd name="f289" fmla="val 131525"/>
              <a:gd name="f290" fmla="val 275782"/>
              <a:gd name="f291" fmla="val 130309"/>
              <a:gd name="f292" fmla="val 276183"/>
              <a:gd name="f293" fmla="val 127106"/>
              <a:gd name="f294" fmla="val 285405"/>
              <a:gd name="f295" fmla="val 128184"/>
              <a:gd name="f296" fmla="val 294478"/>
              <a:gd name="f297" fmla="val 124281"/>
              <a:gd name="f298" fmla="val 299730"/>
              <a:gd name="f299" fmla="val 116974"/>
              <a:gd name="f300" fmla="val 300207"/>
              <a:gd name="f301" fmla="val 116045"/>
              <a:gd name="f302" fmla="val 300079"/>
              <a:gd name="f303" fmla="val 107222"/>
              <a:gd name="f304" fmla="val 295342"/>
              <a:gd name="f305" fmla="val 98867"/>
              <a:gd name="f306" fmla="val 287259"/>
              <a:gd name="f307" fmla="val 93880"/>
              <a:gd name="f308" fmla="val 284295"/>
              <a:gd name="f309" fmla="val 92051"/>
              <a:gd name="f310" fmla="val 281129"/>
              <a:gd name="f311" fmla="val 90828"/>
              <a:gd name="f312" fmla="val 277855"/>
              <a:gd name="f313" fmla="val 90561"/>
              <a:gd name="f314" fmla="val 271916"/>
              <a:gd name="f315" fmla="val 104194"/>
              <a:gd name="f316" fmla="val 259881"/>
              <a:gd name="f317" fmla="val 112708"/>
              <a:gd name="f318" fmla="val 248172"/>
              <a:gd name="f319" fmla="val 111695"/>
              <a:gd name="f320" fmla="val 248002"/>
              <a:gd name="f321" fmla="val 114741"/>
              <a:gd name="f322" fmla="val 246936"/>
              <a:gd name="f323" fmla="val 117719"/>
              <a:gd name="f324" fmla="val 245089"/>
              <a:gd name="f325" fmla="val 120348"/>
              <a:gd name="f326" fmla="val 241307"/>
              <a:gd name="f327" fmla="val 125729"/>
              <a:gd name="f328" fmla="val 234825"/>
              <a:gd name="f329" fmla="val 128827"/>
              <a:gd name="f330" fmla="val 228007"/>
              <a:gd name="f331" fmla="val 128511"/>
              <a:gd name="f332" fmla="val 228158"/>
              <a:gd name="f333" fmla="val 125380"/>
              <a:gd name="f334" fmla="val 233848"/>
              <a:gd name="f335" fmla="val 125642"/>
              <a:gd name="f336" fmla="val 239262"/>
              <a:gd name="f337" fmla="val 123097"/>
              <a:gd name="f338" fmla="val 242439"/>
              <a:gd name="f339" fmla="val 118667"/>
              <a:gd name="f340" fmla="val 244071"/>
              <a:gd name="f341" fmla="val 116391"/>
              <a:gd name="f342" fmla="val 244987"/>
              <a:gd name="f343" fmla="val 113796"/>
              <a:gd name="f344" fmla="val 245116"/>
              <a:gd name="f345" fmla="val 111152"/>
              <a:gd name="f346" fmla="val 243716"/>
              <a:gd name="f347" fmla="val 110904"/>
              <a:gd name="f348" fmla="val 244539"/>
              <a:gd name="f349" fmla="val 108155"/>
              <a:gd name="f350" fmla="val 244792"/>
              <a:gd name="f351" fmla="val 106166"/>
              <a:gd name="f352" fmla="val 244131"/>
              <a:gd name="f353" fmla="val 104285"/>
              <a:gd name="f354" fmla="val 243078"/>
              <a:gd name="f355" fmla="val 102544"/>
              <a:gd name="f356" fmla="val 240257"/>
              <a:gd name="f357" fmla="val 97875"/>
              <a:gd name="f358" fmla="val 235048"/>
              <a:gd name="f359" fmla="val 94922"/>
              <a:gd name="f360" fmla="val 229344"/>
              <a:gd name="f361" fmla="val 94755"/>
              <a:gd name="f362" fmla="val 229436"/>
              <a:gd name="f363" fmla="val 91621"/>
              <a:gd name="f364" fmla="val 236268"/>
              <a:gd name="f365" fmla="val 91821"/>
              <a:gd name="f366" fmla="val 242499"/>
              <a:gd name="f367" fmla="val 95409"/>
              <a:gd name="f368" fmla="val 245850"/>
              <a:gd name="f369" fmla="val 101072"/>
              <a:gd name="f370" fmla="val 247129"/>
              <a:gd name="f371" fmla="val 103235"/>
              <a:gd name="f372" fmla="val 247915"/>
              <a:gd name="f373" fmla="val 105575"/>
              <a:gd name="f374" fmla="val 248037"/>
              <a:gd name="f375" fmla="val 107973"/>
              <a:gd name="f376" fmla="val 258268"/>
              <a:gd name="f377" fmla="val 109553"/>
              <a:gd name="f378" fmla="val 268981"/>
              <a:gd name="f379" fmla="val 102051"/>
              <a:gd name="f380" fmla="val 274232"/>
              <a:gd name="f381" fmla="val 89778"/>
              <a:gd name="f382" fmla="val 278708"/>
              <a:gd name="f383" fmla="val 77339"/>
              <a:gd name="f384" fmla="val 274020"/>
              <a:gd name="f385" fmla="val 63056"/>
              <a:gd name="f386" fmla="val 262316"/>
              <a:gd name="f387" fmla="val 55834"/>
              <a:gd name="f388" fmla="val 257734"/>
              <a:gd name="f389" fmla="val 53007"/>
              <a:gd name="f390" fmla="val 252666"/>
              <a:gd name="f391" fmla="val 51626"/>
              <a:gd name="f392" fmla="val 247691"/>
              <a:gd name="f393" fmla="val 52231"/>
              <a:gd name="f394" fmla="val 248705"/>
              <a:gd name="f395" fmla="val 60913"/>
              <a:gd name="f396" fmla="val 245967"/>
              <a:gd name="f397" fmla="val 69020"/>
              <a:gd name="f398" fmla="val 239739"/>
              <a:gd name="f399" fmla="val 74185"/>
              <a:gd name="f400" fmla="val 237649"/>
              <a:gd name="f401" fmla="val 71664"/>
              <a:gd name="f402" fmla="val 244579"/>
              <a:gd name="f403" fmla="val 65918"/>
              <a:gd name="f404" fmla="val 246481"/>
              <a:gd name="f405" fmla="val 55888"/>
              <a:gd name="f406" fmla="val 243151"/>
              <a:gd name="f407" fmla="val 45920"/>
              <a:gd name="f408" fmla="val 241194"/>
              <a:gd name="f409" fmla="val 40124"/>
              <a:gd name="f410" fmla="val 237183"/>
              <a:gd name="f411" fmla="val 35004"/>
              <a:gd name="f412" fmla="val 231542"/>
              <a:gd name="f413" fmla="val 31523"/>
              <a:gd name="f414" fmla="val 221392"/>
              <a:gd name="f415" fmla="val 25261"/>
              <a:gd name="f416" fmla="val 208864"/>
              <a:gd name="f417" fmla="val 26095"/>
              <a:gd name="f418" fmla="val 199763"/>
              <a:gd name="f419" fmla="val 32668"/>
              <a:gd name="f420" fmla="val 194721"/>
              <a:gd name="f421" fmla="val 27952"/>
              <a:gd name="f422" fmla="val 189842"/>
              <a:gd name="f423" fmla="val 24941"/>
              <a:gd name="f424" fmla="val 184271"/>
              <a:gd name="f425" fmla="val 23995"/>
              <a:gd name="f426" fmla="val 190632"/>
              <a:gd name="f427" fmla="val 62"/>
              <a:gd name="f428" fmla="val 300121"/>
              <a:gd name="f429" fmla="val 2329"/>
              <a:gd name="f430" fmla="val 391248"/>
              <a:gd name="f431" fmla="val 125645"/>
              <a:gd name="f432" fmla="val 309641"/>
              <a:gd name="f433" fmla="val 225160"/>
              <a:gd name="f434" fmla="val 282892"/>
              <a:gd name="f435" fmla="val 251229"/>
              <a:gd name="f436" fmla="val 279266"/>
              <a:gd name="f437" fmla="val 288859"/>
              <a:gd name="f438" fmla="val 302841"/>
              <a:gd name="f439" fmla="val 374772"/>
              <a:gd name="f440" fmla="val 121266"/>
              <a:gd name="f441" fmla="val 109025"/>
              <a:gd name="f442" fmla="val 322355"/>
              <a:gd name="f443" fmla="val 76580"/>
              <a:gd name="f444" fmla="val 333165"/>
              <a:gd name="f445" fmla="val 40716"/>
              <a:gd name="f446" fmla="val 329924"/>
              <a:gd name="f447" fmla="val 28778"/>
              <a:gd name="f448" fmla="val 318327"/>
              <a:gd name="f449" fmla="val 22923"/>
              <a:gd name="f450" fmla="val 311868"/>
              <a:gd name="f451" fmla="val 25422"/>
              <a:gd name="f452" fmla="val 291738"/>
              <a:gd name="f453" fmla="val 32859"/>
              <a:gd name="f454" fmla="val 276164"/>
              <a:gd name="f455" fmla="val 35235"/>
              <a:gd name="f456" fmla="val 270344"/>
              <a:gd name="f457" fmla="val 23179"/>
              <a:gd name="f458" fmla="val 268321"/>
              <a:gd name="f459" fmla="val 20618"/>
              <a:gd name="f460" fmla="val 259843"/>
              <a:gd name="f461" fmla="val 19440"/>
              <a:gd name="f462" fmla="val 251965"/>
              <a:gd name="f463" fmla="val 27377"/>
              <a:gd name="f464" fmla="val 251682"/>
              <a:gd name="f465" fmla="val 30757"/>
              <a:gd name="f466" fmla="val 247602"/>
              <a:gd name="f467" fmla="val 18516"/>
              <a:gd name="f468" fmla="val 238938"/>
              <a:gd name="f469" fmla="val 12669"/>
              <a:gd name="f470" fmla="val 232923"/>
              <a:gd name="f471" fmla="val 25811"/>
              <a:gd name="f472" fmla="val 221592"/>
              <a:gd name="f473" fmla="val 29458"/>
              <a:gd name="f474" fmla="val 212919"/>
              <a:gd name="f475" fmla="val 16679"/>
              <a:gd name="f476" fmla="val 208924"/>
              <a:gd name="f477" fmla="val 7006"/>
              <a:gd name="f478" fmla="val 203466"/>
              <a:gd name="f479" fmla="val 307"/>
              <a:gd name="f480" fmla="val 196983"/>
              <a:gd name="f481" fmla="val -2572"/>
              <a:gd name="f482" fmla="val 186228"/>
              <a:gd name="f483" fmla="val 15339"/>
              <a:gd name="f484" fmla="val 171234"/>
              <a:gd name="f485" fmla="val 31089"/>
              <a:gd name="f486" fmla="val 151672"/>
              <a:gd name="f487" fmla="val 47602"/>
              <a:gd name="f488" fmla="val 132201"/>
              <a:gd name="f489" fmla="val 33821"/>
              <a:gd name="f490" fmla="val 117353"/>
              <a:gd name="f491" fmla="val 46470"/>
              <a:gd name="f492" fmla="val 75544"/>
              <a:gd name="f493" fmla="val 66559"/>
              <a:gd name="f494" fmla="val 23813"/>
              <a:gd name="f495" fmla="val 114124"/>
              <a:gd name="f496" fmla="val -1423"/>
              <a:gd name="f497" fmla="*/ f0 1 341005"/>
              <a:gd name="f498" fmla="*/ f1 1 376812"/>
              <a:gd name="f499" fmla="val f2"/>
              <a:gd name="f500" fmla="val f3"/>
              <a:gd name="f501" fmla="val f4"/>
              <a:gd name="f502" fmla="+- f501 0 f499"/>
              <a:gd name="f503" fmla="+- f500 0 f499"/>
              <a:gd name="f504" fmla="*/ f503 1 341005"/>
              <a:gd name="f505" fmla="*/ f502 1 376812"/>
              <a:gd name="f506" fmla="*/ f499 1 f504"/>
              <a:gd name="f507" fmla="*/ f500 1 f504"/>
              <a:gd name="f508" fmla="*/ f499 1 f505"/>
              <a:gd name="f509" fmla="*/ f501 1 f505"/>
              <a:gd name="f510" fmla="*/ f506 f497 1"/>
              <a:gd name="f511" fmla="*/ f507 f497 1"/>
              <a:gd name="f512" fmla="*/ f509 f498 1"/>
              <a:gd name="f513" fmla="*/ f508 f49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10" t="f513" r="f511" b="f512"/>
            <a:pathLst>
              <a:path w="341005" h="376812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lnTo>
                  <a:pt x="f13" y="f14"/>
                </a:lnTo>
                <a:cubicBezTo>
                  <a:pt x="f15" y="f16"/>
                  <a:pt x="f17" y="f18"/>
                  <a:pt x="f19" y="f20"/>
                </a:cubicBezTo>
                <a:cubicBezTo>
                  <a:pt x="f21" y="f22"/>
                  <a:pt x="f23" y="f24"/>
                  <a:pt x="f25" y="f26"/>
                </a:cubicBezTo>
                <a:lnTo>
                  <a:pt x="f27" y="f28"/>
                </a:lnTo>
                <a:cubicBezTo>
                  <a:pt x="f29" y="f30"/>
                  <a:pt x="f31" y="f32"/>
                  <a:pt x="f33" y="f34"/>
                </a:cubicBezTo>
                <a:cubicBezTo>
                  <a:pt x="f35" y="f36"/>
                  <a:pt x="f37" y="f38"/>
                  <a:pt x="f39" y="f40"/>
                </a:cubicBezTo>
                <a:close/>
                <a:moveTo>
                  <a:pt x="f41" y="f42"/>
                </a:moveTo>
                <a:cubicBezTo>
                  <a:pt x="f43" y="f44"/>
                  <a:pt x="f45" y="f46"/>
                  <a:pt x="f47" y="f48"/>
                </a:cubicBezTo>
                <a:lnTo>
                  <a:pt x="f49" y="f50"/>
                </a:lnTo>
                <a:cubicBezTo>
                  <a:pt x="f51" y="f52"/>
                  <a:pt x="f53" y="f54"/>
                  <a:pt x="f55" y="f56"/>
                </a:cubicBezTo>
                <a:cubicBezTo>
                  <a:pt x="f57" y="f58"/>
                  <a:pt x="f59" y="f60"/>
                  <a:pt x="f61" y="f62"/>
                </a:cubicBezTo>
                <a:lnTo>
                  <a:pt x="f63" y="f64"/>
                </a:lnTo>
                <a:cubicBezTo>
                  <a:pt x="f65" y="f66"/>
                  <a:pt x="f67" y="f68"/>
                  <a:pt x="f69" y="f70"/>
                </a:cubicBezTo>
                <a:lnTo>
                  <a:pt x="f71" y="f72"/>
                </a:lnTo>
                <a:cubicBezTo>
                  <a:pt x="f73" y="f74"/>
                  <a:pt x="f75" y="f76"/>
                  <a:pt x="f41" y="f42"/>
                </a:cubicBezTo>
                <a:close/>
                <a:moveTo>
                  <a:pt x="f77" y="f78"/>
                </a:moveTo>
                <a:cubicBezTo>
                  <a:pt x="f79" y="f80"/>
                  <a:pt x="f81" y="f82"/>
                  <a:pt x="f83" y="f84"/>
                </a:cubicBezTo>
                <a:lnTo>
                  <a:pt x="f85" y="f86"/>
                </a:lnTo>
                <a:lnTo>
                  <a:pt x="f87" y="f88"/>
                </a:lnTo>
                <a:lnTo>
                  <a:pt x="f89" y="f90"/>
                </a:lnTo>
                <a:cubicBezTo>
                  <a:pt x="f91" y="f92"/>
                  <a:pt x="f93" y="f94"/>
                  <a:pt x="f95" y="f96"/>
                </a:cubicBezTo>
                <a:cubicBezTo>
                  <a:pt x="f97" y="f98"/>
                  <a:pt x="f99" y="f100"/>
                  <a:pt x="f101" y="f102"/>
                </a:cubicBezTo>
                <a:cubicBezTo>
                  <a:pt x="f103" y="f104"/>
                  <a:pt x="f105" y="f106"/>
                  <a:pt x="f107" y="f108"/>
                </a:cubicBezTo>
                <a:lnTo>
                  <a:pt x="f109" y="f110"/>
                </a:lnTo>
                <a:cubicBezTo>
                  <a:pt x="f111" y="f112"/>
                  <a:pt x="f113" y="f114"/>
                  <a:pt x="f115" y="f116"/>
                </a:cubicBezTo>
                <a:cubicBezTo>
                  <a:pt x="f117" y="f118"/>
                  <a:pt x="f119" y="f120"/>
                  <a:pt x="f121" y="f122"/>
                </a:cubicBezTo>
                <a:cubicBezTo>
                  <a:pt x="f123" y="f124"/>
                  <a:pt x="f125" y="f126"/>
                  <a:pt x="f127" y="f128"/>
                </a:cubicBezTo>
                <a:cubicBezTo>
                  <a:pt x="f129" y="f130"/>
                  <a:pt x="f131" y="f132"/>
                  <a:pt x="f133" y="f134"/>
                </a:cubicBezTo>
                <a:cubicBezTo>
                  <a:pt x="f135" y="f136"/>
                  <a:pt x="f137" y="f138"/>
                  <a:pt x="f139" y="f140"/>
                </a:cubicBezTo>
                <a:cubicBezTo>
                  <a:pt x="f141" y="f142"/>
                  <a:pt x="f143" y="f144"/>
                  <a:pt x="f145" y="f146"/>
                </a:cubicBezTo>
                <a:cubicBezTo>
                  <a:pt x="f147" y="f148"/>
                  <a:pt x="f149" y="f150"/>
                  <a:pt x="f151" y="f152"/>
                </a:cubicBezTo>
                <a:lnTo>
                  <a:pt x="f153" y="f154"/>
                </a:lnTo>
                <a:cubicBezTo>
                  <a:pt x="f155" y="f156"/>
                  <a:pt x="f157" y="f158"/>
                  <a:pt x="f159" y="f160"/>
                </a:cubicBezTo>
                <a:cubicBezTo>
                  <a:pt x="f161" y="f162"/>
                  <a:pt x="f163" y="f164"/>
                  <a:pt x="f165" y="f166"/>
                </a:cubicBezTo>
                <a:lnTo>
                  <a:pt x="f167" y="f168"/>
                </a:lnTo>
                <a:cubicBezTo>
                  <a:pt x="f169" y="f170"/>
                  <a:pt x="f171" y="f172"/>
                  <a:pt x="f173" y="f174"/>
                </a:cubicBezTo>
                <a:lnTo>
                  <a:pt x="f175" y="f176"/>
                </a:lnTo>
                <a:lnTo>
                  <a:pt x="f177" y="f178"/>
                </a:lnTo>
                <a:lnTo>
                  <a:pt x="f179" y="f180"/>
                </a:lnTo>
                <a:cubicBezTo>
                  <a:pt x="f181" y="f182"/>
                  <a:pt x="f183" y="f184"/>
                  <a:pt x="f185" y="f186"/>
                </a:cubicBezTo>
                <a:cubicBezTo>
                  <a:pt x="f187" y="f188"/>
                  <a:pt x="f189" y="f190"/>
                  <a:pt x="f191" y="f192"/>
                </a:cubicBezTo>
                <a:cubicBezTo>
                  <a:pt x="f193" y="f194"/>
                  <a:pt x="f195" y="f196"/>
                  <a:pt x="f197" y="f198"/>
                </a:cubicBezTo>
                <a:cubicBezTo>
                  <a:pt x="f199" y="f200"/>
                  <a:pt x="f201" y="f202"/>
                  <a:pt x="f203" y="f204"/>
                </a:cubicBezTo>
                <a:lnTo>
                  <a:pt x="f205" y="f206"/>
                </a:lnTo>
                <a:cubicBezTo>
                  <a:pt x="f207" y="f208"/>
                  <a:pt x="f209" y="f210"/>
                  <a:pt x="f211" y="f212"/>
                </a:cubicBezTo>
                <a:cubicBezTo>
                  <a:pt x="f213" y="f214"/>
                  <a:pt x="f215" y="f216"/>
                  <a:pt x="f217" y="f218"/>
                </a:cubicBezTo>
                <a:lnTo>
                  <a:pt x="f219" y="f220"/>
                </a:lnTo>
                <a:cubicBezTo>
                  <a:pt x="f221" y="f222"/>
                  <a:pt x="f223" y="f224"/>
                  <a:pt x="f225" y="f226"/>
                </a:cubicBezTo>
                <a:lnTo>
                  <a:pt x="f227" y="f228"/>
                </a:lnTo>
                <a:cubicBezTo>
                  <a:pt x="f215" y="f229"/>
                  <a:pt x="f230" y="f231"/>
                  <a:pt x="f232" y="f233"/>
                </a:cubicBezTo>
                <a:cubicBezTo>
                  <a:pt x="f234" y="f235"/>
                  <a:pt x="f236" y="f237"/>
                  <a:pt x="f238" y="f239"/>
                </a:cubicBezTo>
                <a:cubicBezTo>
                  <a:pt x="f240" y="f241"/>
                  <a:pt x="f242" y="f243"/>
                  <a:pt x="f244" y="f245"/>
                </a:cubicBezTo>
                <a:cubicBezTo>
                  <a:pt x="f246" y="f247"/>
                  <a:pt x="f248" y="f249"/>
                  <a:pt x="f250" y="f251"/>
                </a:cubicBezTo>
                <a:lnTo>
                  <a:pt x="f252" y="f253"/>
                </a:lnTo>
                <a:cubicBezTo>
                  <a:pt x="f254" y="f255"/>
                  <a:pt x="f256" y="f257"/>
                  <a:pt x="f258" y="f259"/>
                </a:cubicBezTo>
                <a:cubicBezTo>
                  <a:pt x="f260" y="f261"/>
                  <a:pt x="f262" y="f263"/>
                  <a:pt x="f264" y="f265"/>
                </a:cubicBezTo>
                <a:cubicBezTo>
                  <a:pt x="f266" y="f267"/>
                  <a:pt x="f268" y="f269"/>
                  <a:pt x="f270" y="f271"/>
                </a:cubicBezTo>
                <a:lnTo>
                  <a:pt x="f272" y="f273"/>
                </a:lnTo>
                <a:cubicBezTo>
                  <a:pt x="f274" y="f275"/>
                  <a:pt x="f276" y="f277"/>
                  <a:pt x="f278" y="f279"/>
                </a:cubicBezTo>
                <a:cubicBezTo>
                  <a:pt x="f280" y="f281"/>
                  <a:pt x="f282" y="f283"/>
                  <a:pt x="f284" y="f285"/>
                </a:cubicBezTo>
                <a:cubicBezTo>
                  <a:pt x="f286" y="f287"/>
                  <a:pt x="f288" y="f289"/>
                  <a:pt x="f290" y="f291"/>
                </a:cubicBezTo>
                <a:lnTo>
                  <a:pt x="f292" y="f293"/>
                </a:lnTo>
                <a:cubicBezTo>
                  <a:pt x="f294" y="f295"/>
                  <a:pt x="f296" y="f297"/>
                  <a:pt x="f298" y="f299"/>
                </a:cubicBezTo>
                <a:lnTo>
                  <a:pt x="f300" y="f301"/>
                </a:lnTo>
                <a:cubicBezTo>
                  <a:pt x="f302" y="f303"/>
                  <a:pt x="f304" y="f305"/>
                  <a:pt x="f306" y="f307"/>
                </a:cubicBezTo>
                <a:cubicBezTo>
                  <a:pt x="f308" y="f309"/>
                  <a:pt x="f310" y="f311"/>
                  <a:pt x="f312" y="f313"/>
                </a:cubicBezTo>
                <a:cubicBezTo>
                  <a:pt x="f314" y="f315"/>
                  <a:pt x="f316" y="f317"/>
                  <a:pt x="f318" y="f319"/>
                </a:cubicBezTo>
                <a:cubicBezTo>
                  <a:pt x="f320" y="f321"/>
                  <a:pt x="f322" y="f323"/>
                  <a:pt x="f324" y="f325"/>
                </a:cubicBezTo>
                <a:cubicBezTo>
                  <a:pt x="f326" y="f327"/>
                  <a:pt x="f328" y="f329"/>
                  <a:pt x="f330" y="f331"/>
                </a:cubicBezTo>
                <a:lnTo>
                  <a:pt x="f332" y="f333"/>
                </a:lnTo>
                <a:cubicBezTo>
                  <a:pt x="f334" y="f335"/>
                  <a:pt x="f336" y="f337"/>
                  <a:pt x="f338" y="f339"/>
                </a:cubicBezTo>
                <a:cubicBezTo>
                  <a:pt x="f340" y="f341"/>
                  <a:pt x="f342" y="f343"/>
                  <a:pt x="f344" y="f345"/>
                </a:cubicBezTo>
                <a:lnTo>
                  <a:pt x="f346" y="f347"/>
                </a:lnTo>
                <a:lnTo>
                  <a:pt x="f348" y="f349"/>
                </a:lnTo>
                <a:cubicBezTo>
                  <a:pt x="f350" y="f351"/>
                  <a:pt x="f352" y="f353"/>
                  <a:pt x="f354" y="f355"/>
                </a:cubicBezTo>
                <a:cubicBezTo>
                  <a:pt x="f356" y="f357"/>
                  <a:pt x="f358" y="f359"/>
                  <a:pt x="f360" y="f361"/>
                </a:cubicBezTo>
                <a:lnTo>
                  <a:pt x="f362" y="f363"/>
                </a:lnTo>
                <a:cubicBezTo>
                  <a:pt x="f364" y="f365"/>
                  <a:pt x="f366" y="f367"/>
                  <a:pt x="f368" y="f369"/>
                </a:cubicBezTo>
                <a:cubicBezTo>
                  <a:pt x="f370" y="f371"/>
                  <a:pt x="f372" y="f373"/>
                  <a:pt x="f374" y="f375"/>
                </a:cubicBezTo>
                <a:cubicBezTo>
                  <a:pt x="f376" y="f377"/>
                  <a:pt x="f378" y="f379"/>
                  <a:pt x="f380" y="f381"/>
                </a:cubicBezTo>
                <a:cubicBezTo>
                  <a:pt x="f382" y="f383"/>
                  <a:pt x="f384" y="f385"/>
                  <a:pt x="f386" y="f387"/>
                </a:cubicBezTo>
                <a:cubicBezTo>
                  <a:pt x="f388" y="f389"/>
                  <a:pt x="f390" y="f391"/>
                  <a:pt x="f392" y="f393"/>
                </a:cubicBezTo>
                <a:cubicBezTo>
                  <a:pt x="f394" y="f395"/>
                  <a:pt x="f396" y="f397"/>
                  <a:pt x="f398" y="f399"/>
                </a:cubicBezTo>
                <a:lnTo>
                  <a:pt x="f400" y="f401"/>
                </a:lnTo>
                <a:cubicBezTo>
                  <a:pt x="f402" y="f403"/>
                  <a:pt x="f404" y="f405"/>
                  <a:pt x="f406" y="f407"/>
                </a:cubicBezTo>
                <a:cubicBezTo>
                  <a:pt x="f408" y="f409"/>
                  <a:pt x="f410" y="f411"/>
                  <a:pt x="f412" y="f413"/>
                </a:cubicBezTo>
                <a:cubicBezTo>
                  <a:pt x="f414" y="f415"/>
                  <a:pt x="f416" y="f417"/>
                  <a:pt x="f418" y="f419"/>
                </a:cubicBezTo>
                <a:lnTo>
                  <a:pt x="f420" y="f421"/>
                </a:lnTo>
                <a:cubicBezTo>
                  <a:pt x="f422" y="f423"/>
                  <a:pt x="f424" y="f425"/>
                  <a:pt x="f77" y="f78"/>
                </a:cubicBezTo>
                <a:close/>
                <a:moveTo>
                  <a:pt x="f426" y="f427"/>
                </a:moveTo>
                <a:cubicBezTo>
                  <a:pt x="f428" y="f429"/>
                  <a:pt x="f430" y="f431"/>
                  <a:pt x="f432" y="f433"/>
                </a:cubicBezTo>
                <a:cubicBezTo>
                  <a:pt x="f434" y="f435"/>
                  <a:pt x="f436" y="f437"/>
                  <a:pt x="f438" y="f439"/>
                </a:cubicBezTo>
                <a:lnTo>
                  <a:pt x="f440" y="f4"/>
                </a:lnTo>
                <a:lnTo>
                  <a:pt x="f441" y="f442"/>
                </a:lnTo>
                <a:cubicBezTo>
                  <a:pt x="f443" y="f444"/>
                  <a:pt x="f445" y="f446"/>
                  <a:pt x="f447" y="f448"/>
                </a:cubicBezTo>
                <a:cubicBezTo>
                  <a:pt x="f449" y="f450"/>
                  <a:pt x="f451" y="f452"/>
                  <a:pt x="f453" y="f454"/>
                </a:cubicBezTo>
                <a:cubicBezTo>
                  <a:pt x="f455" y="f456"/>
                  <a:pt x="f457" y="f458"/>
                  <a:pt x="f459" y="f460"/>
                </a:cubicBezTo>
                <a:cubicBezTo>
                  <a:pt x="f461" y="f462"/>
                  <a:pt x="f463" y="f464"/>
                  <a:pt x="f465" y="f466"/>
                </a:cubicBezTo>
                <a:lnTo>
                  <a:pt x="f467" y="f468"/>
                </a:lnTo>
                <a:cubicBezTo>
                  <a:pt x="f469" y="f470"/>
                  <a:pt x="f471" y="f472"/>
                  <a:pt x="f473" y="f474"/>
                </a:cubicBezTo>
                <a:cubicBezTo>
                  <a:pt x="f475" y="f476"/>
                  <a:pt x="f477" y="f478"/>
                  <a:pt x="f479" y="f480"/>
                </a:cubicBezTo>
                <a:cubicBezTo>
                  <a:pt x="f481" y="f482"/>
                  <a:pt x="f483" y="f484"/>
                  <a:pt x="f485" y="f486"/>
                </a:cubicBezTo>
                <a:cubicBezTo>
                  <a:pt x="f487" y="f488"/>
                  <a:pt x="f489" y="f490"/>
                  <a:pt x="f491" y="f492"/>
                </a:cubicBezTo>
                <a:cubicBezTo>
                  <a:pt x="f493" y="f494"/>
                  <a:pt x="f495" y="f496"/>
                  <a:pt x="f426" y="f427"/>
                </a:cubicBezTo>
                <a:close/>
              </a:path>
            </a:pathLst>
          </a:custGeom>
          <a:solidFill>
            <a:srgbClr val="C000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3" name="Oval 8">
            <a:extLst>
              <a:ext uri="{FF2B5EF4-FFF2-40B4-BE49-F238E27FC236}">
                <a16:creationId xmlns:a16="http://schemas.microsoft.com/office/drawing/2014/main" id="{5F47057C-0435-DA9E-AEBD-2B7A188D439E}"/>
              </a:ext>
            </a:extLst>
          </p:cNvPr>
          <p:cNvSpPr/>
          <p:nvPr/>
        </p:nvSpPr>
        <p:spPr>
          <a:xfrm>
            <a:off x="3852312" y="1383961"/>
            <a:ext cx="436342" cy="467441"/>
          </a:xfrm>
          <a:custGeom>
            <a:avLst/>
            <a:gdLst>
              <a:gd name="f0" fmla="val w"/>
              <a:gd name="f1" fmla="val h"/>
              <a:gd name="f2" fmla="val 0"/>
              <a:gd name="f3" fmla="val 3068057"/>
              <a:gd name="f4" fmla="val 3083879"/>
              <a:gd name="f5" fmla="val 1943022"/>
              <a:gd name="f6" fmla="val 2091435"/>
              <a:gd name="f7" fmla="val 2214809"/>
              <a:gd name="f8" fmla="val 107202"/>
              <a:gd name="f9" fmla="val 2232575"/>
              <a:gd name="f10" fmla="val 249298"/>
              <a:gd name="f11" fmla="val 2066806"/>
              <a:gd name="f12" fmla="val 323095"/>
              <a:gd name="f13" fmla="val 1966497"/>
              <a:gd name="f14" fmla="val 475331"/>
              <a:gd name="f15" fmla="val 1992863"/>
              <a:gd name="f16" fmla="val 623272"/>
              <a:gd name="f17" fmla="val 2032344"/>
              <a:gd name="f18" fmla="val 614884"/>
              <a:gd name="f19" fmla="val 2007703"/>
              <a:gd name="f20" fmla="val 472429"/>
              <a:gd name="f21" fmla="val 2119863"/>
              <a:gd name="f22" fmla="val 324636"/>
              <a:gd name="f23" fmla="val 2294697"/>
              <a:gd name="f24" fmla="val 266187"/>
              <a:gd name="f25" fmla="val 2304190"/>
              <a:gd name="f26" fmla="val 260641"/>
              <a:gd name="f27" fmla="val 2314409"/>
              <a:gd name="f28" fmla="val 260119"/>
              <a:gd name="f29" fmla="val 2324748"/>
              <a:gd name="f30" fmla="val 2491310"/>
              <a:gd name="f31" fmla="val 2626336"/>
              <a:gd name="f32" fmla="val 395145"/>
              <a:gd name="f33" fmla="val 561708"/>
              <a:gd name="f34" fmla="val 2609021"/>
              <a:gd name="f35" fmla="val 647481"/>
              <a:gd name="f36" fmla="val 656343"/>
              <a:gd name="f37" fmla="val 2762823"/>
              <a:gd name="f38" fmla="val 669742"/>
              <a:gd name="f39" fmla="val 2867295"/>
              <a:gd name="f40" fmla="val 786613"/>
              <a:gd name="f41" fmla="val 927882"/>
              <a:gd name="f42" fmla="val 2850464"/>
              <a:gd name="f43" fmla="val 1011252"/>
              <a:gd name="f44" fmla="val 2978255"/>
              <a:gd name="f45" fmla="val 1064152"/>
              <a:gd name="f46" fmla="val 1190111"/>
              <a:gd name="f47" fmla="val 1337042"/>
              <a:gd name="f48" fmla="val 1418703"/>
              <a:gd name="f49" fmla="val 3040320"/>
              <a:gd name="f50" fmla="val 1493884"/>
              <a:gd name="f51" fmla="val 2992210"/>
              <a:gd name="f52" fmla="val 1551889"/>
              <a:gd name="f53" fmla="val 2909241"/>
              <a:gd name="f54" fmla="val 1651289"/>
              <a:gd name="f55" fmla="val 2791782"/>
              <a:gd name="f56" fmla="val 1696238"/>
              <a:gd name="f57" fmla="val 2686704"/>
              <a:gd name="f58" fmla="val 1660749"/>
              <a:gd name="f59" fmla="val 2673794"/>
              <a:gd name="f60" fmla="val 1698968"/>
              <a:gd name="f61" fmla="val 2768232"/>
              <a:gd name="f62" fmla="val 1730865"/>
              <a:gd name="f63" fmla="val 2870956"/>
              <a:gd name="f64" fmla="val 1707121"/>
              <a:gd name="f65" fmla="val 2955415"/>
              <a:gd name="f66" fmla="val 1640323"/>
              <a:gd name="f67" fmla="val 2993943"/>
              <a:gd name="f68" fmla="val 1688574"/>
              <a:gd name="f69" fmla="val 3012247"/>
              <a:gd name="f70" fmla="val 1750635"/>
              <a:gd name="f71" fmla="val 1816968"/>
              <a:gd name="f72" fmla="val 1986406"/>
              <a:gd name="f73" fmla="val 2892829"/>
              <a:gd name="f74" fmla="val 2127952"/>
              <a:gd name="f75" fmla="val 2733451"/>
              <a:gd name="f76" fmla="val 2161496"/>
              <a:gd name="f77" fmla="val 2570803"/>
              <a:gd name="f78" fmla="val 2185843"/>
              <a:gd name="f79" fmla="val 2422847"/>
              <a:gd name="f80" fmla="val 2122052"/>
              <a:gd name="f81" fmla="val 2373218"/>
              <a:gd name="f82" fmla="val 2004561"/>
              <a:gd name="f83" fmla="val 2397575"/>
              <a:gd name="f84" fmla="val 1987765"/>
              <a:gd name="f85" fmla="val 2417022"/>
              <a:gd name="f86" fmla="val 1964396"/>
              <a:gd name="f87" fmla="val 2431421"/>
              <a:gd name="f88" fmla="val 1936987"/>
              <a:gd name="f89" fmla="val 2469123"/>
              <a:gd name="f90" fmla="val 1865220"/>
              <a:gd name="f91" fmla="val 2466430"/>
              <a:gd name="f92" fmla="val 1776674"/>
              <a:gd name="f93" fmla="val 2424327"/>
              <a:gd name="f94" fmla="val 1703750"/>
              <a:gd name="f95" fmla="val 2390880"/>
              <a:gd name="f96" fmla="val 1723060"/>
              <a:gd name="f97" fmla="val 2426033"/>
              <a:gd name="f98" fmla="val 1783948"/>
              <a:gd name="f99" fmla="val 2428758"/>
              <a:gd name="f100" fmla="val 1857660"/>
              <a:gd name="f101" fmla="val 2398065"/>
              <a:gd name="f102" fmla="val 1917447"/>
              <a:gd name="f103" fmla="val 2386618"/>
              <a:gd name="f104" fmla="val 1939743"/>
              <a:gd name="f105" fmla="val 2371177"/>
              <a:gd name="f106" fmla="val 1958844"/>
              <a:gd name="f107" fmla="val 2348681"/>
              <a:gd name="f108" fmla="val 1969064"/>
              <a:gd name="f109" fmla="val 2314536"/>
              <a:gd name="f110" fmla="val 1978212"/>
              <a:gd name="f111" fmla="val 2320989"/>
              <a:gd name="f112" fmla="val 1994504"/>
              <a:gd name="f113" fmla="val 2292439"/>
              <a:gd name="f114" fmla="val 2010252"/>
              <a:gd name="f115" fmla="val 2259301"/>
              <a:gd name="f116" fmla="val 2017439"/>
              <a:gd name="f117" fmla="val 2224883"/>
              <a:gd name="f118" fmla="val 2015050"/>
              <a:gd name="f119" fmla="val 2157880"/>
              <a:gd name="f120" fmla="val 2010397"/>
              <a:gd name="f121" fmla="val 2096183"/>
              <a:gd name="f122" fmla="val 1970105"/>
              <a:gd name="f123" fmla="val 2062112"/>
              <a:gd name="f124" fmla="val 1908746"/>
              <a:gd name="f125" fmla="val 2028307"/>
              <a:gd name="f126" fmla="val 1927422"/>
              <a:gd name="f127" fmla="val 2069101"/>
              <a:gd name="f128" fmla="val 2000945"/>
              <a:gd name="f129" fmla="val 2143517"/>
              <a:gd name="f130" fmla="val 2048870"/>
              <a:gd name="f131" fmla="val 2224395"/>
              <a:gd name="f132" fmla="val 2053708"/>
              <a:gd name="f133" fmla="val 2263912"/>
              <a:gd name="f134" fmla="val 2056070"/>
              <a:gd name="f135" fmla="val 2302036"/>
              <a:gd name="f136" fmla="val 2047984"/>
              <a:gd name="f137" fmla="val 2335071"/>
              <a:gd name="f138" fmla="val 2030056"/>
              <a:gd name="f139" fmla="val 2400196"/>
              <a:gd name="f140" fmla="val 2159379"/>
              <a:gd name="f141" fmla="val 2567325"/>
              <a:gd name="f142" fmla="val 2230480"/>
              <a:gd name="f143" fmla="val 2748680"/>
              <a:gd name="f144" fmla="val 2204554"/>
              <a:gd name="f145" fmla="val 2767068"/>
              <a:gd name="f146" fmla="val 2240602"/>
              <a:gd name="f147" fmla="val 2774723"/>
              <a:gd name="f148" fmla="val 2281713"/>
              <a:gd name="f149" fmla="val 2324613"/>
              <a:gd name="f150" fmla="val 2444667"/>
              <a:gd name="f151" fmla="val 2714770"/>
              <a:gd name="f152" fmla="val 2550720"/>
              <a:gd name="f153" fmla="val 2619461"/>
              <a:gd name="f154" fmla="val 2609132"/>
              <a:gd name="f155" fmla="val 2594093"/>
              <a:gd name="f156" fmla="val 2739763"/>
              <a:gd name="f157" fmla="val 2496512"/>
              <a:gd name="f158" fmla="val 2844553"/>
              <a:gd name="f159" fmla="val 2368919"/>
              <a:gd name="f160" fmla="val 2876858"/>
              <a:gd name="f161" fmla="val 2184369"/>
              <a:gd name="f162" fmla="val 2908073"/>
              <a:gd name="f163" fmla="val 2016372"/>
              <a:gd name="f164" fmla="val 2826285"/>
              <a:gd name="f165" fmla="val 1978290"/>
              <a:gd name="f166" fmla="val 2684161"/>
              <a:gd name="f167" fmla="val 1939323"/>
              <a:gd name="f168" fmla="val 2694602"/>
              <a:gd name="f169" fmla="val 1970494"/>
              <a:gd name="f170" fmla="val 2810931"/>
              <a:gd name="f171" fmla="val 2075973"/>
              <a:gd name="f172" fmla="val 2892306"/>
              <a:gd name="f173" fmla="val 2210223"/>
              <a:gd name="f174" fmla="val 2912307"/>
              <a:gd name="f175" fmla="val 2165434"/>
              <a:gd name="f176" fmla="val 3014618"/>
              <a:gd name="f177" fmla="val 2062317"/>
              <a:gd name="f178" fmla="val 1804718"/>
              <a:gd name="f179" fmla="val 1736151"/>
              <a:gd name="f180" fmla="val 2990782"/>
              <a:gd name="f181" fmla="val 1657612"/>
              <a:gd name="f182" fmla="val 2862428"/>
              <a:gd name="f183" fmla="val 1632100"/>
              <a:gd name="f184" fmla="val 2775963"/>
              <a:gd name="f185" fmla="val 1598588"/>
              <a:gd name="f186" fmla="val 2449530"/>
              <a:gd name="f187" fmla="val 1653064"/>
              <a:gd name="f188" fmla="val 2147091"/>
              <a:gd name="f189" fmla="val 1775302"/>
              <a:gd name="f190" fmla="val 2294672"/>
              <a:gd name="f191" fmla="val 1947360"/>
              <a:gd name="f192" fmla="val 2360889"/>
              <a:gd name="f193" fmla="val 2101389"/>
              <a:gd name="f194" fmla="val 2319520"/>
              <a:gd name="f195" fmla="val 2085913"/>
              <a:gd name="f196" fmla="val 2268654"/>
              <a:gd name="f197" fmla="val 1935632"/>
              <a:gd name="f198" fmla="val 2308197"/>
              <a:gd name="f199" fmla="val 1765039"/>
              <a:gd name="f200" fmla="val 2228547"/>
              <a:gd name="f201" fmla="val 1652548"/>
              <a:gd name="f202" fmla="val 2065927"/>
              <a:gd name="f203" fmla="val 1594744"/>
              <a:gd name="f204" fmla="val 1988631"/>
              <a:gd name="f205" fmla="val 1552933"/>
              <a:gd name="f206" fmla="val 1543383"/>
              <a:gd name="f207" fmla="val 1647107"/>
              <a:gd name="f208" fmla="val 1210118"/>
              <a:gd name="f209" fmla="val 1757451"/>
              <a:gd name="f210" fmla="val 1073526"/>
              <a:gd name="f211" fmla="val 1924310"/>
              <a:gd name="f212" fmla="val 1023711"/>
              <a:gd name="f213" fmla="val 2044795"/>
              <a:gd name="f214" fmla="val 1095494"/>
              <a:gd name="f215" fmla="val 2046624"/>
              <a:gd name="f216" fmla="val 1092427"/>
              <a:gd name="f217" fmla="val 2044963"/>
              <a:gd name="f218" fmla="val 1115904"/>
              <a:gd name="f219" fmla="val 2049817"/>
              <a:gd name="f220" fmla="val 1139574"/>
              <a:gd name="f221" fmla="val 2059741"/>
              <a:gd name="f222" fmla="val 1162003"/>
              <a:gd name="f223" fmla="val 2085174"/>
              <a:gd name="f224" fmla="val 1219476"/>
              <a:gd name="f225" fmla="val 2140055"/>
              <a:gd name="f226" fmla="val 1259997"/>
              <a:gd name="f227" fmla="val 2204060"/>
              <a:gd name="f228" fmla="val 1268556"/>
              <a:gd name="f229" fmla="val 2208020"/>
              <a:gd name="f230" fmla="val 1238949"/>
              <a:gd name="f231" fmla="val 2154665"/>
              <a:gd name="f232" fmla="val 1231814"/>
              <a:gd name="f233" fmla="val 2108853"/>
              <a:gd name="f234" fmla="val 1198319"/>
              <a:gd name="f235" fmla="val 2087448"/>
              <a:gd name="f236" fmla="val 1150798"/>
              <a:gd name="f237" fmla="val 2064784"/>
              <a:gd name="f238" fmla="val 1100476"/>
              <a:gd name="f239" fmla="val 2073123"/>
              <a:gd name="f240" fmla="val 1042569"/>
              <a:gd name="f241" fmla="val 2109077"/>
              <a:gd name="f242" fmla="val 1000639"/>
              <a:gd name="f243" fmla="val 2142987"/>
              <a:gd name="f244" fmla="val 961090"/>
              <a:gd name="f245" fmla="val 2196315"/>
              <a:gd name="f246" fmla="val 941798"/>
              <a:gd name="f247" fmla="val 2249471"/>
              <a:gd name="f248" fmla="val 949847"/>
              <a:gd name="f249" fmla="val 2253988"/>
              <a:gd name="f250" fmla="val 920317"/>
              <a:gd name="f251" fmla="val 2190211"/>
              <a:gd name="f252" fmla="val 910645"/>
              <a:gd name="f253" fmla="val 2126205"/>
              <a:gd name="f254" fmla="val 934132"/>
              <a:gd name="f255" fmla="val 2085632"/>
              <a:gd name="f256" fmla="val 982099"/>
              <a:gd name="f257" fmla="val 2052614"/>
              <a:gd name="f258" fmla="val 1055246"/>
              <a:gd name="f259" fmla="val 1928226"/>
              <a:gd name="f260" fmla="val 988072"/>
              <a:gd name="f261" fmla="val 1765306"/>
              <a:gd name="f262" fmla="val 1028878"/>
              <a:gd name="f263" fmla="val 1646726"/>
              <a:gd name="f264" fmla="val 1149851"/>
              <a:gd name="f265" fmla="val 1576863"/>
              <a:gd name="f266" fmla="val 1018908"/>
              <a:gd name="f267" fmla="val 1584053"/>
              <a:gd name="f268" fmla="val 461235"/>
              <a:gd name="f269" fmla="val 1633436"/>
              <a:gd name="f270" fmla="val 269593"/>
              <a:gd name="f271" fmla="val 1697428"/>
              <a:gd name="f272" fmla="val 119029"/>
              <a:gd name="f273" fmla="val 1776459"/>
              <a:gd name="f274" fmla="val 1125035"/>
              <a:gd name="f275" fmla="val 1263339"/>
              <a:gd name="f276" fmla="val 1331906"/>
              <a:gd name="f277" fmla="val 93097"/>
              <a:gd name="f278" fmla="val 1410445"/>
              <a:gd name="f279" fmla="val 221451"/>
              <a:gd name="f280" fmla="val 1435957"/>
              <a:gd name="f281" fmla="val 307916"/>
              <a:gd name="f282" fmla="val 1469469"/>
              <a:gd name="f283" fmla="val 634350"/>
              <a:gd name="f284" fmla="val 1414993"/>
              <a:gd name="f285" fmla="val 936788"/>
              <a:gd name="f286" fmla="val 1292755"/>
              <a:gd name="f287" fmla="val 789207"/>
              <a:gd name="f288" fmla="val 1120697"/>
              <a:gd name="f289" fmla="val 722990"/>
              <a:gd name="f290" fmla="val 966668"/>
              <a:gd name="f291" fmla="val 764359"/>
              <a:gd name="f292" fmla="val 982144"/>
              <a:gd name="f293" fmla="val 815225"/>
              <a:gd name="f294" fmla="val 1132425"/>
              <a:gd name="f295" fmla="val 775682"/>
              <a:gd name="f296" fmla="val 1303018"/>
              <a:gd name="f297" fmla="val 855332"/>
              <a:gd name="f298" fmla="val 1415509"/>
              <a:gd name="f299" fmla="val 1017952"/>
              <a:gd name="f300" fmla="val 1473313"/>
              <a:gd name="f301" fmla="val 1095249"/>
              <a:gd name="f302" fmla="val 1515123"/>
              <a:gd name="f303" fmla="val 1540497"/>
              <a:gd name="f304" fmla="val 1420950"/>
              <a:gd name="f305" fmla="val 1873762"/>
              <a:gd name="f306" fmla="val 1310606"/>
              <a:gd name="f307" fmla="val 2010353"/>
              <a:gd name="f308" fmla="val 1143747"/>
              <a:gd name="f309" fmla="val 2060168"/>
              <a:gd name="f310" fmla="val 1023262"/>
              <a:gd name="f311" fmla="val 1988385"/>
              <a:gd name="f312" fmla="val 1021433"/>
              <a:gd name="f313" fmla="val 1991453"/>
              <a:gd name="f314" fmla="val 1023094"/>
              <a:gd name="f315" fmla="val 1967976"/>
              <a:gd name="f316" fmla="val 1018240"/>
              <a:gd name="f317" fmla="val 1944306"/>
              <a:gd name="f318" fmla="val 1008316"/>
              <a:gd name="f319" fmla="val 1921877"/>
              <a:gd name="f320" fmla="val 982883"/>
              <a:gd name="f321" fmla="val 1864403"/>
              <a:gd name="f322" fmla="val 928002"/>
              <a:gd name="f323" fmla="val 1823883"/>
              <a:gd name="f324" fmla="val 863997"/>
              <a:gd name="f325" fmla="val 1815323"/>
              <a:gd name="f326" fmla="val 860037"/>
              <a:gd name="f327" fmla="val 1844930"/>
              <a:gd name="f328" fmla="val 913392"/>
              <a:gd name="f329" fmla="val 1852066"/>
              <a:gd name="f330" fmla="val 959204"/>
              <a:gd name="f331" fmla="val 1885560"/>
              <a:gd name="f332" fmla="val 980609"/>
              <a:gd name="f333" fmla="val 1933082"/>
              <a:gd name="f334" fmla="val 1003273"/>
              <a:gd name="f335" fmla="val 1983404"/>
              <a:gd name="f336" fmla="val 994934"/>
              <a:gd name="f337" fmla="val 2041310"/>
              <a:gd name="f338" fmla="val 958980"/>
              <a:gd name="f339" fmla="val 2083241"/>
              <a:gd name="f340" fmla="val 925070"/>
              <a:gd name="f341" fmla="val 2122789"/>
              <a:gd name="f342" fmla="val 871742"/>
              <a:gd name="f343" fmla="val 2142082"/>
              <a:gd name="f344" fmla="val 818586"/>
              <a:gd name="f345" fmla="val 2134033"/>
              <a:gd name="f346" fmla="val 814069"/>
              <a:gd name="f347" fmla="val 2163562"/>
              <a:gd name="f348" fmla="val 877846"/>
              <a:gd name="f349" fmla="val 2173235"/>
              <a:gd name="f350" fmla="val 941852"/>
              <a:gd name="f351" fmla="val 2149747"/>
              <a:gd name="f352" fmla="val 982425"/>
              <a:gd name="f353" fmla="val 2101780"/>
              <a:gd name="f354" fmla="val 1015443"/>
              <a:gd name="f355" fmla="val 2028633"/>
              <a:gd name="f356" fmla="val 1139831"/>
              <a:gd name="f357" fmla="val 2095808"/>
              <a:gd name="f358" fmla="val 1302751"/>
              <a:gd name="f359" fmla="val 2055001"/>
              <a:gd name="f360" fmla="val 1421331"/>
              <a:gd name="f361" fmla="val 1934029"/>
              <a:gd name="f362" fmla="val 1491194"/>
              <a:gd name="f363" fmla="val 2064971"/>
              <a:gd name="f364" fmla="val 1484003"/>
              <a:gd name="f365" fmla="val 2622644"/>
              <a:gd name="f366" fmla="val 1434621"/>
              <a:gd name="f367" fmla="val 2814287"/>
              <a:gd name="f368" fmla="val 1370629"/>
              <a:gd name="f369" fmla="val 2964850"/>
              <a:gd name="f370" fmla="val 1291598"/>
              <a:gd name="f371" fmla="val 976622"/>
              <a:gd name="f372" fmla="val 853248"/>
              <a:gd name="f373" fmla="val 2976677"/>
              <a:gd name="f374" fmla="val 835482"/>
              <a:gd name="f375" fmla="val 2834581"/>
              <a:gd name="f376" fmla="val 1001251"/>
              <a:gd name="f377" fmla="val 2760784"/>
              <a:gd name="f378" fmla="val 1101560"/>
              <a:gd name="f379" fmla="val 2608549"/>
              <a:gd name="f380" fmla="val 1075194"/>
              <a:gd name="f381" fmla="val 2460607"/>
              <a:gd name="f382" fmla="val 1035713"/>
              <a:gd name="f383" fmla="val 2468996"/>
              <a:gd name="f384" fmla="val 1060354"/>
              <a:gd name="f385" fmla="val 2611450"/>
              <a:gd name="f386" fmla="val 948194"/>
              <a:gd name="f387" fmla="val 2759243"/>
              <a:gd name="f388" fmla="val 773360"/>
              <a:gd name="f389" fmla="val 2817692"/>
              <a:gd name="f390" fmla="val 763867"/>
              <a:gd name="f391" fmla="val 2823239"/>
              <a:gd name="f392" fmla="val 753648"/>
              <a:gd name="f393" fmla="val 2823760"/>
              <a:gd name="f394" fmla="val 743309"/>
              <a:gd name="f395" fmla="val 576747"/>
              <a:gd name="f396" fmla="val 441721"/>
              <a:gd name="f397" fmla="val 2688734"/>
              <a:gd name="f398" fmla="val 2522172"/>
              <a:gd name="f399" fmla="val 459036"/>
              <a:gd name="f400" fmla="val 2436399"/>
              <a:gd name="f401" fmla="val 2427537"/>
              <a:gd name="f402" fmla="val 305234"/>
              <a:gd name="f403" fmla="val 2414137"/>
              <a:gd name="f404" fmla="val 200762"/>
              <a:gd name="f405" fmla="val 2297266"/>
              <a:gd name="f406" fmla="val 2155997"/>
              <a:gd name="f407" fmla="val 217593"/>
              <a:gd name="f408" fmla="val 2072628"/>
              <a:gd name="f409" fmla="val 89802"/>
              <a:gd name="f410" fmla="val 2019727"/>
              <a:gd name="f411" fmla="val 1893768"/>
              <a:gd name="f412" fmla="val 1746838"/>
              <a:gd name="f413" fmla="val 1665177"/>
              <a:gd name="f414" fmla="val 27737"/>
              <a:gd name="f415" fmla="val 1589996"/>
              <a:gd name="f416" fmla="val 75847"/>
              <a:gd name="f417" fmla="val 1531990"/>
              <a:gd name="f418" fmla="val 158816"/>
              <a:gd name="f419" fmla="val 1432590"/>
              <a:gd name="f420" fmla="val 276275"/>
              <a:gd name="f421" fmla="val 1387641"/>
              <a:gd name="f422" fmla="val 381353"/>
              <a:gd name="f423" fmla="val 1423131"/>
              <a:gd name="f424" fmla="val 394263"/>
              <a:gd name="f425" fmla="val 1384911"/>
              <a:gd name="f426" fmla="val 299825"/>
              <a:gd name="f427" fmla="val 1353014"/>
              <a:gd name="f428" fmla="val 197101"/>
              <a:gd name="f429" fmla="val 1376758"/>
              <a:gd name="f430" fmla="val 112642"/>
              <a:gd name="f431" fmla="val 1443556"/>
              <a:gd name="f432" fmla="val 74114"/>
              <a:gd name="f433" fmla="val 1395305"/>
              <a:gd name="f434" fmla="val 55810"/>
              <a:gd name="f435" fmla="val 1333244"/>
              <a:gd name="f436" fmla="val 1266911"/>
              <a:gd name="f437" fmla="val 1097473"/>
              <a:gd name="f438" fmla="val 175228"/>
              <a:gd name="f439" fmla="val 955927"/>
              <a:gd name="f440" fmla="val 334606"/>
              <a:gd name="f441" fmla="val 922383"/>
              <a:gd name="f442" fmla="val 497254"/>
              <a:gd name="f443" fmla="val 898036"/>
              <a:gd name="f444" fmla="val 645210"/>
              <a:gd name="f445" fmla="val 961827"/>
              <a:gd name="f446" fmla="val 694839"/>
              <a:gd name="f447" fmla="val 1079319"/>
              <a:gd name="f448" fmla="val 670482"/>
              <a:gd name="f449" fmla="val 1096114"/>
              <a:gd name="f450" fmla="val 651035"/>
              <a:gd name="f451" fmla="val 1119484"/>
              <a:gd name="f452" fmla="val 636636"/>
              <a:gd name="f453" fmla="val 1146893"/>
              <a:gd name="f454" fmla="val 598934"/>
              <a:gd name="f455" fmla="val 1218660"/>
              <a:gd name="f456" fmla="val 601627"/>
              <a:gd name="f457" fmla="val 1307205"/>
              <a:gd name="f458" fmla="val 643730"/>
              <a:gd name="f459" fmla="val 1380130"/>
              <a:gd name="f460" fmla="val 677177"/>
              <a:gd name="f461" fmla="val 1360819"/>
              <a:gd name="f462" fmla="val 642024"/>
              <a:gd name="f463" fmla="val 1299932"/>
              <a:gd name="f464" fmla="val 639299"/>
              <a:gd name="f465" fmla="val 1226219"/>
              <a:gd name="f466" fmla="val 669992"/>
              <a:gd name="f467" fmla="val 1166433"/>
              <a:gd name="f468" fmla="val 681439"/>
              <a:gd name="f469" fmla="val 1144136"/>
              <a:gd name="f470" fmla="val 696880"/>
              <a:gd name="f471" fmla="val 1125036"/>
              <a:gd name="f472" fmla="val 719376"/>
              <a:gd name="f473" fmla="val 1114815"/>
              <a:gd name="f474" fmla="val 753521"/>
              <a:gd name="f475" fmla="val 1105667"/>
              <a:gd name="f476" fmla="val 747068"/>
              <a:gd name="f477" fmla="val 1089375"/>
              <a:gd name="f478" fmla="val 775618"/>
              <a:gd name="f479" fmla="val 1073627"/>
              <a:gd name="f480" fmla="val 808756"/>
              <a:gd name="f481" fmla="val 1066440"/>
              <a:gd name="f482" fmla="val 843174"/>
              <a:gd name="f483" fmla="val 1068829"/>
              <a:gd name="f484" fmla="val 910177"/>
              <a:gd name="f485" fmla="val 1073482"/>
              <a:gd name="f486" fmla="val 971874"/>
              <a:gd name="f487" fmla="val 1113774"/>
              <a:gd name="f488" fmla="val 1005945"/>
              <a:gd name="f489" fmla="val 1175134"/>
              <a:gd name="f490" fmla="val 1039750"/>
              <a:gd name="f491" fmla="val 1156458"/>
              <a:gd name="f492" fmla="val 998956"/>
              <a:gd name="f493" fmla="val 1082934"/>
              <a:gd name="f494" fmla="val 924540"/>
              <a:gd name="f495" fmla="val 1035010"/>
              <a:gd name="f496" fmla="val 843662"/>
              <a:gd name="f497" fmla="val 1030172"/>
              <a:gd name="f498" fmla="val 804145"/>
              <a:gd name="f499" fmla="val 1027809"/>
              <a:gd name="f500" fmla="val 766021"/>
              <a:gd name="f501" fmla="val 1035895"/>
              <a:gd name="f502" fmla="val 732986"/>
              <a:gd name="f503" fmla="val 1053824"/>
              <a:gd name="f504" fmla="val 667861"/>
              <a:gd name="f505" fmla="val 924500"/>
              <a:gd name="f506" fmla="val 500732"/>
              <a:gd name="f507" fmla="val 853399"/>
              <a:gd name="f508" fmla="val 319377"/>
              <a:gd name="f509" fmla="val 879325"/>
              <a:gd name="f510" fmla="val 300989"/>
              <a:gd name="f511" fmla="val 843277"/>
              <a:gd name="f512" fmla="val 293334"/>
              <a:gd name="f513" fmla="val 802167"/>
              <a:gd name="f514" fmla="val 759266"/>
              <a:gd name="f515" fmla="val 639212"/>
              <a:gd name="f516" fmla="val 353287"/>
              <a:gd name="f517" fmla="val 533159"/>
              <a:gd name="f518" fmla="val 448596"/>
              <a:gd name="f519" fmla="val 474747"/>
              <a:gd name="f520" fmla="val 473964"/>
              <a:gd name="f521" fmla="val 344116"/>
              <a:gd name="f522" fmla="val 571545"/>
              <a:gd name="f523" fmla="val 239326"/>
              <a:gd name="f524" fmla="val 699138"/>
              <a:gd name="f525" fmla="val 207021"/>
              <a:gd name="f526" fmla="val 883688"/>
              <a:gd name="f527" fmla="val 175806"/>
              <a:gd name="f528" fmla="val 1051685"/>
              <a:gd name="f529" fmla="val 257594"/>
              <a:gd name="f530" fmla="val 1089767"/>
              <a:gd name="f531" fmla="val 399718"/>
              <a:gd name="f532" fmla="val 1128734"/>
              <a:gd name="f533" fmla="val 389277"/>
              <a:gd name="f534" fmla="val 1097563"/>
              <a:gd name="f535" fmla="val 272948"/>
              <a:gd name="f536" fmla="val 992084"/>
              <a:gd name="f537" fmla="val 191573"/>
              <a:gd name="f538" fmla="val 857834"/>
              <a:gd name="f539" fmla="val 171572"/>
              <a:gd name="f540" fmla="val 902623"/>
              <a:gd name="f541" fmla="val 69261"/>
              <a:gd name="f542" fmla="val 1005740"/>
              <a:gd name="f543" fmla="*/ f0 1 3068057"/>
              <a:gd name="f544" fmla="*/ f1 1 3083879"/>
              <a:gd name="f545" fmla="val f2"/>
              <a:gd name="f546" fmla="val f3"/>
              <a:gd name="f547" fmla="val f4"/>
              <a:gd name="f548" fmla="+- f547 0 f545"/>
              <a:gd name="f549" fmla="+- f546 0 f545"/>
              <a:gd name="f550" fmla="*/ f549 1 3068057"/>
              <a:gd name="f551" fmla="*/ f548 1 3083879"/>
              <a:gd name="f552" fmla="*/ f545 1 f550"/>
              <a:gd name="f553" fmla="*/ f546 1 f550"/>
              <a:gd name="f554" fmla="*/ f545 1 f551"/>
              <a:gd name="f555" fmla="*/ f547 1 f551"/>
              <a:gd name="f556" fmla="*/ f552 f543 1"/>
              <a:gd name="f557" fmla="*/ f553 f543 1"/>
              <a:gd name="f558" fmla="*/ f555 f544 1"/>
              <a:gd name="f559" fmla="*/ f554 f54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56" t="f559" r="f557" b="f558"/>
            <a:pathLst>
              <a:path w="3068057" h="3083879">
                <a:moveTo>
                  <a:pt x="f5" y="f2"/>
                </a:moveTo>
                <a:cubicBezTo>
                  <a:pt x="f6" y="f2"/>
                  <a:pt x="f7" y="f8"/>
                  <a:pt x="f9" y="f10"/>
                </a:cubicBezTo>
                <a:cubicBezTo>
                  <a:pt x="f11" y="f12"/>
                  <a:pt x="f13" y="f14"/>
                  <a:pt x="f15" y="f16"/>
                </a:cubicBezTo>
                <a:lnTo>
                  <a:pt x="f17" y="f18"/>
                </a:lnTo>
                <a:cubicBezTo>
                  <a:pt x="f19" y="f20"/>
                  <a:pt x="f21" y="f22"/>
                  <a:pt x="f23" y="f24"/>
                </a:cubicBezTo>
                <a:cubicBezTo>
                  <a:pt x="f25" y="f26"/>
                  <a:pt x="f27" y="f28"/>
                  <a:pt x="f29" y="f28"/>
                </a:cubicBezTo>
                <a:cubicBezTo>
                  <a:pt x="f30" y="f28"/>
                  <a:pt x="f31" y="f32"/>
                  <a:pt x="f31" y="f33"/>
                </a:cubicBezTo>
                <a:lnTo>
                  <a:pt x="f34" y="f35"/>
                </a:lnTo>
                <a:lnTo>
                  <a:pt x="f31" y="f35"/>
                </a:lnTo>
                <a:lnTo>
                  <a:pt x="f31" y="f36"/>
                </a:lnTo>
                <a:cubicBezTo>
                  <a:pt x="f37" y="f38"/>
                  <a:pt x="f39" y="f40"/>
                  <a:pt x="f39" y="f41"/>
                </a:cubicBezTo>
                <a:lnTo>
                  <a:pt x="f42" y="f43"/>
                </a:lnTo>
                <a:cubicBezTo>
                  <a:pt x="f44" y="f45"/>
                  <a:pt x="f3" y="f46"/>
                  <a:pt x="f3" y="f47"/>
                </a:cubicBezTo>
                <a:cubicBezTo>
                  <a:pt x="f3" y="f48"/>
                  <a:pt x="f49" y="f50"/>
                  <a:pt x="f51" y="f52"/>
                </a:cubicBezTo>
                <a:cubicBezTo>
                  <a:pt x="f53" y="f54"/>
                  <a:pt x="f55" y="f56"/>
                  <a:pt x="f57" y="f58"/>
                </a:cubicBezTo>
                <a:lnTo>
                  <a:pt x="f59" y="f60"/>
                </a:lnTo>
                <a:cubicBezTo>
                  <a:pt x="f61" y="f62"/>
                  <a:pt x="f63" y="f64"/>
                  <a:pt x="f65" y="f66"/>
                </a:cubicBezTo>
                <a:cubicBezTo>
                  <a:pt x="f67" y="f68"/>
                  <a:pt x="f69" y="f70"/>
                  <a:pt x="f69" y="f71"/>
                </a:cubicBezTo>
                <a:cubicBezTo>
                  <a:pt x="f69" y="f72"/>
                  <a:pt x="f73" y="f74"/>
                  <a:pt x="f75" y="f76"/>
                </a:cubicBezTo>
                <a:cubicBezTo>
                  <a:pt x="f77" y="f78"/>
                  <a:pt x="f79" y="f80"/>
                  <a:pt x="f81" y="f82"/>
                </a:cubicBezTo>
                <a:cubicBezTo>
                  <a:pt x="f83" y="f84"/>
                  <a:pt x="f85" y="f86"/>
                  <a:pt x="f87" y="f88"/>
                </a:cubicBezTo>
                <a:cubicBezTo>
                  <a:pt x="f89" y="f90"/>
                  <a:pt x="f91" y="f92"/>
                  <a:pt x="f93" y="f94"/>
                </a:cubicBezTo>
                <a:lnTo>
                  <a:pt x="f95" y="f96"/>
                </a:lnTo>
                <a:cubicBezTo>
                  <a:pt x="f97" y="f98"/>
                  <a:pt x="f99" y="f100"/>
                  <a:pt x="f101" y="f102"/>
                </a:cubicBezTo>
                <a:cubicBezTo>
                  <a:pt x="f103" y="f104"/>
                  <a:pt x="f105" y="f106"/>
                  <a:pt x="f107" y="f108"/>
                </a:cubicBezTo>
                <a:lnTo>
                  <a:pt x="f109" y="f110"/>
                </a:lnTo>
                <a:lnTo>
                  <a:pt x="f111" y="f112"/>
                </a:lnTo>
                <a:cubicBezTo>
                  <a:pt x="f113" y="f114"/>
                  <a:pt x="f115" y="f116"/>
                  <a:pt x="f117" y="f118"/>
                </a:cubicBezTo>
                <a:cubicBezTo>
                  <a:pt x="f119" y="f120"/>
                  <a:pt x="f121" y="f122"/>
                  <a:pt x="f123" y="f124"/>
                </a:cubicBezTo>
                <a:lnTo>
                  <a:pt x="f125" y="f126"/>
                </a:lnTo>
                <a:cubicBezTo>
                  <a:pt x="f127" y="f128"/>
                  <a:pt x="f129" y="f130"/>
                  <a:pt x="f131" y="f132"/>
                </a:cubicBezTo>
                <a:cubicBezTo>
                  <a:pt x="f133" y="f134"/>
                  <a:pt x="f135" y="f136"/>
                  <a:pt x="f137" y="f138"/>
                </a:cubicBezTo>
                <a:cubicBezTo>
                  <a:pt x="f139" y="f140"/>
                  <a:pt x="f141" y="f142"/>
                  <a:pt x="f143" y="f144"/>
                </a:cubicBezTo>
                <a:cubicBezTo>
                  <a:pt x="f145" y="f146"/>
                  <a:pt x="f147" y="f148"/>
                  <a:pt x="f147" y="f149"/>
                </a:cubicBezTo>
                <a:cubicBezTo>
                  <a:pt x="f147" y="f150"/>
                  <a:pt x="f151" y="f152"/>
                  <a:pt x="f153" y="f154"/>
                </a:cubicBezTo>
                <a:cubicBezTo>
                  <a:pt x="f155" y="f156"/>
                  <a:pt x="f157" y="f158"/>
                  <a:pt x="f159" y="f160"/>
                </a:cubicBezTo>
                <a:cubicBezTo>
                  <a:pt x="f161" y="f162"/>
                  <a:pt x="f163" y="f164"/>
                  <a:pt x="f165" y="f166"/>
                </a:cubicBezTo>
                <a:lnTo>
                  <a:pt x="f167" y="f168"/>
                </a:lnTo>
                <a:cubicBezTo>
                  <a:pt x="f169" y="f170"/>
                  <a:pt x="f171" y="f172"/>
                  <a:pt x="f173" y="f174"/>
                </a:cubicBezTo>
                <a:cubicBezTo>
                  <a:pt x="f175" y="f176"/>
                  <a:pt x="f177" y="f4"/>
                  <a:pt x="f5" y="f4"/>
                </a:cubicBezTo>
                <a:cubicBezTo>
                  <a:pt x="f178" y="f4"/>
                  <a:pt x="f179" y="f180"/>
                  <a:pt x="f181" y="f182"/>
                </a:cubicBezTo>
                <a:cubicBezTo>
                  <a:pt x="f183" y="f184"/>
                  <a:pt x="f185" y="f186"/>
                  <a:pt x="f187" y="f188"/>
                </a:cubicBezTo>
                <a:cubicBezTo>
                  <a:pt x="f189" y="f190"/>
                  <a:pt x="f191" y="f192"/>
                  <a:pt x="f193" y="f194"/>
                </a:cubicBezTo>
                <a:lnTo>
                  <a:pt x="f195" y="f196"/>
                </a:lnTo>
                <a:cubicBezTo>
                  <a:pt x="f197" y="f198"/>
                  <a:pt x="f199" y="f200"/>
                  <a:pt x="f201" y="f202"/>
                </a:cubicBezTo>
                <a:cubicBezTo>
                  <a:pt x="f203" y="f204"/>
                  <a:pt x="f205" y="f206"/>
                  <a:pt x="f207" y="f208"/>
                </a:cubicBezTo>
                <a:cubicBezTo>
                  <a:pt x="f209" y="f210"/>
                  <a:pt x="f211" y="f212"/>
                  <a:pt x="f213" y="f214"/>
                </a:cubicBezTo>
                <a:lnTo>
                  <a:pt x="f215" y="f216"/>
                </a:lnTo>
                <a:cubicBezTo>
                  <a:pt x="f217" y="f218"/>
                  <a:pt x="f219" y="f220"/>
                  <a:pt x="f221" y="f222"/>
                </a:cubicBezTo>
                <a:cubicBezTo>
                  <a:pt x="f223" y="f224"/>
                  <a:pt x="f225" y="f226"/>
                  <a:pt x="f227" y="f228"/>
                </a:cubicBezTo>
                <a:lnTo>
                  <a:pt x="f229" y="f230"/>
                </a:lnTo>
                <a:cubicBezTo>
                  <a:pt x="f231" y="f232"/>
                  <a:pt x="f233" y="f234"/>
                  <a:pt x="f235" y="f236"/>
                </a:cubicBezTo>
                <a:cubicBezTo>
                  <a:pt x="f237" y="f238"/>
                  <a:pt x="f239" y="f240"/>
                  <a:pt x="f241" y="f242"/>
                </a:cubicBezTo>
                <a:cubicBezTo>
                  <a:pt x="f243" y="f244"/>
                  <a:pt x="f245" y="f246"/>
                  <a:pt x="f247" y="f248"/>
                </a:cubicBezTo>
                <a:lnTo>
                  <a:pt x="f249" y="f250"/>
                </a:lnTo>
                <a:cubicBezTo>
                  <a:pt x="f251" y="f252"/>
                  <a:pt x="f253" y="f254"/>
                  <a:pt x="f255" y="f256"/>
                </a:cubicBezTo>
                <a:lnTo>
                  <a:pt x="f257" y="f258"/>
                </a:lnTo>
                <a:cubicBezTo>
                  <a:pt x="f259" y="f260"/>
                  <a:pt x="f261" y="f262"/>
                  <a:pt x="f263" y="f264"/>
                </a:cubicBezTo>
                <a:cubicBezTo>
                  <a:pt x="f265" y="f266"/>
                  <a:pt x="f267" y="f268"/>
                  <a:pt x="f269" y="f270"/>
                </a:cubicBezTo>
                <a:cubicBezTo>
                  <a:pt x="f271" y="f272"/>
                  <a:pt x="f273" y="f2"/>
                  <a:pt x="f5" y="f2"/>
                </a:cubicBezTo>
                <a:close/>
                <a:moveTo>
                  <a:pt x="f274" y="f2"/>
                </a:moveTo>
                <a:cubicBezTo>
                  <a:pt x="f275" y="f2"/>
                  <a:pt x="f276" y="f277"/>
                  <a:pt x="f278" y="f279"/>
                </a:cubicBezTo>
                <a:cubicBezTo>
                  <a:pt x="f280" y="f281"/>
                  <a:pt x="f282" y="f283"/>
                  <a:pt x="f284" y="f285"/>
                </a:cubicBezTo>
                <a:cubicBezTo>
                  <a:pt x="f286" y="f287"/>
                  <a:pt x="f288" y="f289"/>
                  <a:pt x="f290" y="f291"/>
                </a:cubicBezTo>
                <a:lnTo>
                  <a:pt x="f292" y="f293"/>
                </a:lnTo>
                <a:cubicBezTo>
                  <a:pt x="f294" y="f295"/>
                  <a:pt x="f296" y="f297"/>
                  <a:pt x="f298" y="f299"/>
                </a:cubicBezTo>
                <a:cubicBezTo>
                  <a:pt x="f300" y="f301"/>
                  <a:pt x="f302" y="f303"/>
                  <a:pt x="f304" y="f305"/>
                </a:cubicBezTo>
                <a:cubicBezTo>
                  <a:pt x="f306" y="f307"/>
                  <a:pt x="f308" y="f309"/>
                  <a:pt x="f310" y="f311"/>
                </a:cubicBezTo>
                <a:lnTo>
                  <a:pt x="f312" y="f313"/>
                </a:lnTo>
                <a:cubicBezTo>
                  <a:pt x="f314" y="f315"/>
                  <a:pt x="f316" y="f317"/>
                  <a:pt x="f318" y="f319"/>
                </a:cubicBezTo>
                <a:cubicBezTo>
                  <a:pt x="f320" y="f321"/>
                  <a:pt x="f322" y="f323"/>
                  <a:pt x="f324" y="f325"/>
                </a:cubicBezTo>
                <a:lnTo>
                  <a:pt x="f326" y="f327"/>
                </a:lnTo>
                <a:cubicBezTo>
                  <a:pt x="f328" y="f329"/>
                  <a:pt x="f330" y="f331"/>
                  <a:pt x="f332" y="f333"/>
                </a:cubicBezTo>
                <a:cubicBezTo>
                  <a:pt x="f334" y="f335"/>
                  <a:pt x="f336" y="f337"/>
                  <a:pt x="f338" y="f339"/>
                </a:cubicBezTo>
                <a:cubicBezTo>
                  <a:pt x="f340" y="f341"/>
                  <a:pt x="f342" y="f343"/>
                  <a:pt x="f344" y="f345"/>
                </a:cubicBezTo>
                <a:lnTo>
                  <a:pt x="f346" y="f347"/>
                </a:lnTo>
                <a:cubicBezTo>
                  <a:pt x="f348" y="f349"/>
                  <a:pt x="f350" y="f351"/>
                  <a:pt x="f352" y="f353"/>
                </a:cubicBezTo>
                <a:lnTo>
                  <a:pt x="f354" y="f355"/>
                </a:lnTo>
                <a:cubicBezTo>
                  <a:pt x="f356" y="f357"/>
                  <a:pt x="f358" y="f359"/>
                  <a:pt x="f360" y="f361"/>
                </a:cubicBezTo>
                <a:cubicBezTo>
                  <a:pt x="f362" y="f363"/>
                  <a:pt x="f364" y="f365"/>
                  <a:pt x="f366" y="f367"/>
                </a:cubicBezTo>
                <a:cubicBezTo>
                  <a:pt x="f368" y="f369"/>
                  <a:pt x="f370" y="f4"/>
                  <a:pt x="f274" y="f4"/>
                </a:cubicBezTo>
                <a:cubicBezTo>
                  <a:pt x="f371" y="f4"/>
                  <a:pt x="f372" y="f373"/>
                  <a:pt x="f374" y="f375"/>
                </a:cubicBezTo>
                <a:cubicBezTo>
                  <a:pt x="f376" y="f377"/>
                  <a:pt x="f378" y="f379"/>
                  <a:pt x="f380" y="f381"/>
                </a:cubicBezTo>
                <a:lnTo>
                  <a:pt x="f382" y="f383"/>
                </a:lnTo>
                <a:cubicBezTo>
                  <a:pt x="f384" y="f385"/>
                  <a:pt x="f386" y="f387"/>
                  <a:pt x="f388" y="f389"/>
                </a:cubicBezTo>
                <a:cubicBezTo>
                  <a:pt x="f390" y="f391"/>
                  <a:pt x="f392" y="f393"/>
                  <a:pt x="f394" y="f393"/>
                </a:cubicBezTo>
                <a:cubicBezTo>
                  <a:pt x="f395" y="f393"/>
                  <a:pt x="f396" y="f397"/>
                  <a:pt x="f396" y="f398"/>
                </a:cubicBezTo>
                <a:lnTo>
                  <a:pt x="f399" y="f400"/>
                </a:lnTo>
                <a:lnTo>
                  <a:pt x="f396" y="f400"/>
                </a:lnTo>
                <a:lnTo>
                  <a:pt x="f396" y="f401"/>
                </a:lnTo>
                <a:cubicBezTo>
                  <a:pt x="f402" y="f403"/>
                  <a:pt x="f404" y="f405"/>
                  <a:pt x="f404" y="f406"/>
                </a:cubicBezTo>
                <a:lnTo>
                  <a:pt x="f407" y="f408"/>
                </a:lnTo>
                <a:cubicBezTo>
                  <a:pt x="f409" y="f410"/>
                  <a:pt x="f2" y="f411"/>
                  <a:pt x="f2" y="f412"/>
                </a:cubicBezTo>
                <a:cubicBezTo>
                  <a:pt x="f2" y="f413"/>
                  <a:pt x="f414" y="f415"/>
                  <a:pt x="f416" y="f417"/>
                </a:cubicBezTo>
                <a:cubicBezTo>
                  <a:pt x="f418" y="f419"/>
                  <a:pt x="f420" y="f421"/>
                  <a:pt x="f422" y="f423"/>
                </a:cubicBezTo>
                <a:lnTo>
                  <a:pt x="f424" y="f425"/>
                </a:lnTo>
                <a:cubicBezTo>
                  <a:pt x="f426" y="f427"/>
                  <a:pt x="f428" y="f429"/>
                  <a:pt x="f430" y="f431"/>
                </a:cubicBezTo>
                <a:cubicBezTo>
                  <a:pt x="f432" y="f433"/>
                  <a:pt x="f434" y="f435"/>
                  <a:pt x="f434" y="f436"/>
                </a:cubicBezTo>
                <a:cubicBezTo>
                  <a:pt x="f434" y="f437"/>
                  <a:pt x="f438" y="f439"/>
                  <a:pt x="f440" y="f441"/>
                </a:cubicBezTo>
                <a:cubicBezTo>
                  <a:pt x="f442" y="f443"/>
                  <a:pt x="f444" y="f445"/>
                  <a:pt x="f446" y="f447"/>
                </a:cubicBezTo>
                <a:cubicBezTo>
                  <a:pt x="f448" y="f449"/>
                  <a:pt x="f450" y="f451"/>
                  <a:pt x="f452" y="f453"/>
                </a:cubicBezTo>
                <a:cubicBezTo>
                  <a:pt x="f454" y="f455"/>
                  <a:pt x="f456" y="f457"/>
                  <a:pt x="f458" y="f459"/>
                </a:cubicBezTo>
                <a:lnTo>
                  <a:pt x="f460" y="f461"/>
                </a:lnTo>
                <a:cubicBezTo>
                  <a:pt x="f462" y="f463"/>
                  <a:pt x="f464" y="f465"/>
                  <a:pt x="f466" y="f467"/>
                </a:cubicBezTo>
                <a:cubicBezTo>
                  <a:pt x="f468" y="f469"/>
                  <a:pt x="f470" y="f471"/>
                  <a:pt x="f472" y="f473"/>
                </a:cubicBezTo>
                <a:lnTo>
                  <a:pt x="f474" y="f475"/>
                </a:lnTo>
                <a:lnTo>
                  <a:pt x="f476" y="f477"/>
                </a:lnTo>
                <a:cubicBezTo>
                  <a:pt x="f478" y="f479"/>
                  <a:pt x="f480" y="f481"/>
                  <a:pt x="f482" y="f483"/>
                </a:cubicBezTo>
                <a:cubicBezTo>
                  <a:pt x="f484" y="f485"/>
                  <a:pt x="f486" y="f487"/>
                  <a:pt x="f488" y="f489"/>
                </a:cubicBezTo>
                <a:lnTo>
                  <a:pt x="f490" y="f491"/>
                </a:lnTo>
                <a:cubicBezTo>
                  <a:pt x="f492" y="f493"/>
                  <a:pt x="f494" y="f495"/>
                  <a:pt x="f496" y="f497"/>
                </a:cubicBezTo>
                <a:cubicBezTo>
                  <a:pt x="f498" y="f499"/>
                  <a:pt x="f500" y="f501"/>
                  <a:pt x="f502" y="f503"/>
                </a:cubicBezTo>
                <a:cubicBezTo>
                  <a:pt x="f504" y="f505"/>
                  <a:pt x="f506" y="f507"/>
                  <a:pt x="f508" y="f509"/>
                </a:cubicBezTo>
                <a:cubicBezTo>
                  <a:pt x="f510" y="f511"/>
                  <a:pt x="f512" y="f513"/>
                  <a:pt x="f512" y="f514"/>
                </a:cubicBezTo>
                <a:cubicBezTo>
                  <a:pt x="f512" y="f515"/>
                  <a:pt x="f516" y="f517"/>
                  <a:pt x="f518" y="f519"/>
                </a:cubicBezTo>
                <a:cubicBezTo>
                  <a:pt x="f520" y="f521"/>
                  <a:pt x="f522" y="f523"/>
                  <a:pt x="f524" y="f525"/>
                </a:cubicBezTo>
                <a:cubicBezTo>
                  <a:pt x="f526" y="f527"/>
                  <a:pt x="f528" y="f529"/>
                  <a:pt x="f530" y="f531"/>
                </a:cubicBezTo>
                <a:lnTo>
                  <a:pt x="f532" y="f533"/>
                </a:lnTo>
                <a:cubicBezTo>
                  <a:pt x="f534" y="f535"/>
                  <a:pt x="f536" y="f537"/>
                  <a:pt x="f538" y="f539"/>
                </a:cubicBezTo>
                <a:cubicBezTo>
                  <a:pt x="f540" y="f541"/>
                  <a:pt x="f542" y="f2"/>
                  <a:pt x="f274" y="f2"/>
                </a:cubicBezTo>
                <a:close/>
              </a:path>
            </a:pathLst>
          </a:custGeom>
          <a:solidFill>
            <a:srgbClr val="C000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grpSp>
        <p:nvGrpSpPr>
          <p:cNvPr id="4" name="Group 110">
            <a:extLst>
              <a:ext uri="{FF2B5EF4-FFF2-40B4-BE49-F238E27FC236}">
                <a16:creationId xmlns:a16="http://schemas.microsoft.com/office/drawing/2014/main" id="{34385B07-1CE1-6016-9A85-A51F82F610FC}"/>
              </a:ext>
            </a:extLst>
          </p:cNvPr>
          <p:cNvGrpSpPr/>
          <p:nvPr/>
        </p:nvGrpSpPr>
        <p:grpSpPr>
          <a:xfrm>
            <a:off x="2465580" y="1373079"/>
            <a:ext cx="415402" cy="489222"/>
            <a:chOff x="3837179" y="1242450"/>
            <a:chExt cx="415402" cy="489222"/>
          </a:xfrm>
          <a:solidFill>
            <a:srgbClr val="C00000"/>
          </a:solidFill>
        </p:grpSpPr>
        <p:sp>
          <p:nvSpPr>
            <p:cNvPr id="5" name="Freeform 111">
              <a:extLst>
                <a:ext uri="{FF2B5EF4-FFF2-40B4-BE49-F238E27FC236}">
                  <a16:creationId xmlns:a16="http://schemas.microsoft.com/office/drawing/2014/main" id="{A7BCD304-F9DD-C1A1-477A-0BD93A80B568}"/>
                </a:ext>
              </a:extLst>
            </p:cNvPr>
            <p:cNvSpPr/>
            <p:nvPr/>
          </p:nvSpPr>
          <p:spPr>
            <a:xfrm>
              <a:off x="3837179" y="1242450"/>
              <a:ext cx="415402" cy="48922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331558"/>
                <a:gd name="f7" fmla="val 5891405"/>
                <a:gd name="f8" fmla="val 2980491"/>
                <a:gd name="f9" fmla="val 968"/>
                <a:gd name="f10" fmla="val 1784302"/>
                <a:gd name="f11" fmla="val -22254"/>
                <a:gd name="f12" fmla="val 1040642"/>
                <a:gd name="f13" fmla="val 372305"/>
                <a:gd name="f14" fmla="val 726547"/>
                <a:gd name="f15" fmla="val 1181117"/>
                <a:gd name="f16" fmla="val 528785"/>
                <a:gd name="f17" fmla="val 1834793"/>
                <a:gd name="f18" fmla="val 744238"/>
                <a:gd name="f19" fmla="val 2066938"/>
                <a:gd name="f20" fmla="val 486068"/>
                <a:gd name="f21" fmla="val 2371366"/>
                <a:gd name="f22" fmla="val 239818"/>
                <a:gd name="f23" fmla="val 2677225"/>
                <a:gd name="f24" fmla="val -40213"/>
                <a:gd name="f25" fmla="val 2911644"/>
                <a:gd name="f26" fmla="val 4803"/>
                <a:gd name="f27" fmla="val 3079808"/>
                <a:gd name="f28" fmla="val 109541"/>
                <a:gd name="f29" fmla="val 3181162"/>
                <a:gd name="f30" fmla="val 260766"/>
                <a:gd name="f31" fmla="val 3266498"/>
                <a:gd name="f32" fmla="val 460575"/>
                <a:gd name="f33" fmla="val 3328959"/>
                <a:gd name="f34" fmla="val 403546"/>
                <a:gd name="f35" fmla="val 3464559"/>
                <a:gd name="f36" fmla="val 198074"/>
                <a:gd name="f37" fmla="val 3641722"/>
                <a:gd name="f38" fmla="val 289487"/>
                <a:gd name="f39" fmla="val 3735758"/>
                <a:gd name="f40" fmla="val 480873"/>
                <a:gd name="f41" fmla="val 3871219"/>
                <a:gd name="f42" fmla="val 428032"/>
                <a:gd name="f43" fmla="val 3935014"/>
                <a:gd name="f44" fmla="val 303940"/>
                <a:gd name="f45" fmla="val 3939433"/>
                <a:gd name="f46" fmla="val 322351"/>
                <a:gd name="f47" fmla="val 4062605"/>
                <a:gd name="f48" fmla="val 362395"/>
                <a:gd name="f49" fmla="val 4195168"/>
                <a:gd name="f50" fmla="val 550882"/>
                <a:gd name="f51" fmla="val 4226788"/>
                <a:gd name="f52" fmla="val 513737"/>
                <a:gd name="f53" fmla="val 4317787"/>
                <a:gd name="f54" fmla="val 397470"/>
                <a:gd name="f55" fmla="val 4561276"/>
                <a:gd name="f56" fmla="val 358392"/>
                <a:gd name="f57" fmla="val 4876020"/>
                <a:gd name="f58" fmla="val 449942"/>
                <a:gd name="f59" fmla="val 4977005"/>
                <a:gd name="f60" fmla="val 636587"/>
                <a:gd name="f61" fmla="val 5158310"/>
                <a:gd name="f62" fmla="val 1197305"/>
                <a:gd name="f63" fmla="val 5208988"/>
                <a:gd name="f64" fmla="val 1704584"/>
                <a:gd name="f65" fmla="val 5039972"/>
                <a:gd name="f66" fmla="val 1895970"/>
                <a:gd name="f67" fmla="val 4734863"/>
                <a:gd name="f68" fmla="val 5859508"/>
                <a:gd name="f69" fmla="val 4366268"/>
                <a:gd name="f70" fmla="val 4516262"/>
                <a:gd name="f71" fmla="val 4422975"/>
                <a:gd name="f72" fmla="val 3927926"/>
                <a:gd name="f73" fmla="val 4841189"/>
                <a:gd name="f74" fmla="val 3520345"/>
                <a:gd name="f75" fmla="val 6117095"/>
                <a:gd name="f76" fmla="val 1964448"/>
                <a:gd name="f77" fmla="val 4692333"/>
                <a:gd name="f78" fmla="val 36409"/>
                <a:gd name="f79" fmla="+- 0 0 -90"/>
                <a:gd name="f80" fmla="*/ f3 1 5331558"/>
                <a:gd name="f81" fmla="*/ f4 1 5891405"/>
                <a:gd name="f82" fmla="val f5"/>
                <a:gd name="f83" fmla="val f6"/>
                <a:gd name="f84" fmla="val f7"/>
                <a:gd name="f85" fmla="*/ f79 f0 1"/>
                <a:gd name="f86" fmla="+- f84 0 f82"/>
                <a:gd name="f87" fmla="+- f83 0 f82"/>
                <a:gd name="f88" fmla="*/ f85 1 f2"/>
                <a:gd name="f89" fmla="*/ f87 1 5331558"/>
                <a:gd name="f90" fmla="*/ f86 1 5891405"/>
                <a:gd name="f91" fmla="*/ 968 f86 1"/>
                <a:gd name="f92" fmla="*/ 1181117 f86 1"/>
                <a:gd name="f93" fmla="*/ 3328959 f86 1"/>
                <a:gd name="f94" fmla="*/ 3735758 f86 1"/>
                <a:gd name="f95" fmla="*/ 3871219 f86 1"/>
                <a:gd name="f96" fmla="*/ 4062605 f86 1"/>
                <a:gd name="f97" fmla="*/ 4317787 f86 1"/>
                <a:gd name="f98" fmla="*/ 4977005 f86 1"/>
                <a:gd name="f99" fmla="*/ 5039972 f86 1"/>
                <a:gd name="f100" fmla="*/ 5891405 f86 1"/>
                <a:gd name="f101" fmla="*/ 5859508 f86 1"/>
                <a:gd name="f102" fmla="*/ 3520345 f86 1"/>
                <a:gd name="f103" fmla="*/ 3079808 f86 1"/>
                <a:gd name="f104" fmla="*/ 2980491 f87 1"/>
                <a:gd name="f105" fmla="*/ 726547 f87 1"/>
                <a:gd name="f106" fmla="*/ 486068 f87 1"/>
                <a:gd name="f107" fmla="*/ 2371366 f86 1"/>
                <a:gd name="f108" fmla="*/ 4803 f87 1"/>
                <a:gd name="f109" fmla="*/ 460575 f87 1"/>
                <a:gd name="f110" fmla="*/ 289487 f87 1"/>
                <a:gd name="f111" fmla="*/ 480873 f87 1"/>
                <a:gd name="f112" fmla="*/ 322351 f87 1"/>
                <a:gd name="f113" fmla="*/ 513737 f87 1"/>
                <a:gd name="f114" fmla="*/ 449942 f87 1"/>
                <a:gd name="f115" fmla="*/ 1704584 f87 1"/>
                <a:gd name="f116" fmla="*/ 1895970 f87 1"/>
                <a:gd name="f117" fmla="*/ 4734863 f87 1"/>
                <a:gd name="f118" fmla="*/ 4841189 f87 1"/>
                <a:gd name="f119" fmla="+- f88 0 f1"/>
                <a:gd name="f120" fmla="*/ f91 1 5891405"/>
                <a:gd name="f121" fmla="*/ f92 1 5891405"/>
                <a:gd name="f122" fmla="*/ f93 1 5891405"/>
                <a:gd name="f123" fmla="*/ f94 1 5891405"/>
                <a:gd name="f124" fmla="*/ f95 1 5891405"/>
                <a:gd name="f125" fmla="*/ f96 1 5891405"/>
                <a:gd name="f126" fmla="*/ f97 1 5891405"/>
                <a:gd name="f127" fmla="*/ f98 1 5891405"/>
                <a:gd name="f128" fmla="*/ f99 1 5891405"/>
                <a:gd name="f129" fmla="*/ f100 1 5891405"/>
                <a:gd name="f130" fmla="*/ f101 1 5891405"/>
                <a:gd name="f131" fmla="*/ f102 1 5891405"/>
                <a:gd name="f132" fmla="*/ f103 1 5891405"/>
                <a:gd name="f133" fmla="*/ f104 1 5331558"/>
                <a:gd name="f134" fmla="*/ f105 1 5331558"/>
                <a:gd name="f135" fmla="*/ f106 1 5331558"/>
                <a:gd name="f136" fmla="*/ f107 1 5891405"/>
                <a:gd name="f137" fmla="*/ f108 1 5331558"/>
                <a:gd name="f138" fmla="*/ f109 1 5331558"/>
                <a:gd name="f139" fmla="*/ f110 1 5331558"/>
                <a:gd name="f140" fmla="*/ f111 1 5331558"/>
                <a:gd name="f141" fmla="*/ f112 1 5331558"/>
                <a:gd name="f142" fmla="*/ f113 1 5331558"/>
                <a:gd name="f143" fmla="*/ f114 1 5331558"/>
                <a:gd name="f144" fmla="*/ f115 1 5331558"/>
                <a:gd name="f145" fmla="*/ f116 1 5331558"/>
                <a:gd name="f146" fmla="*/ f117 1 5331558"/>
                <a:gd name="f147" fmla="*/ f118 1 5331558"/>
                <a:gd name="f148" fmla="*/ f82 1 f89"/>
                <a:gd name="f149" fmla="*/ f83 1 f89"/>
                <a:gd name="f150" fmla="*/ f82 1 f90"/>
                <a:gd name="f151" fmla="*/ f84 1 f90"/>
                <a:gd name="f152" fmla="*/ f133 1 f89"/>
                <a:gd name="f153" fmla="*/ f120 1 f90"/>
                <a:gd name="f154" fmla="*/ f134 1 f89"/>
                <a:gd name="f155" fmla="*/ f121 1 f90"/>
                <a:gd name="f156" fmla="*/ f135 1 f89"/>
                <a:gd name="f157" fmla="*/ f136 1 f90"/>
                <a:gd name="f158" fmla="*/ f137 1 f89"/>
                <a:gd name="f159" fmla="*/ f132 1 f90"/>
                <a:gd name="f160" fmla="*/ f138 1 f89"/>
                <a:gd name="f161" fmla="*/ f122 1 f90"/>
                <a:gd name="f162" fmla="*/ f139 1 f89"/>
                <a:gd name="f163" fmla="*/ f123 1 f90"/>
                <a:gd name="f164" fmla="*/ f140 1 f89"/>
                <a:gd name="f165" fmla="*/ f124 1 f90"/>
                <a:gd name="f166" fmla="*/ f141 1 f89"/>
                <a:gd name="f167" fmla="*/ f125 1 f90"/>
                <a:gd name="f168" fmla="*/ f142 1 f89"/>
                <a:gd name="f169" fmla="*/ f126 1 f90"/>
                <a:gd name="f170" fmla="*/ f143 1 f89"/>
                <a:gd name="f171" fmla="*/ f127 1 f90"/>
                <a:gd name="f172" fmla="*/ f144 1 f89"/>
                <a:gd name="f173" fmla="*/ f128 1 f90"/>
                <a:gd name="f174" fmla="*/ f145 1 f89"/>
                <a:gd name="f175" fmla="*/ f129 1 f90"/>
                <a:gd name="f176" fmla="*/ f146 1 f89"/>
                <a:gd name="f177" fmla="*/ f130 1 f90"/>
                <a:gd name="f178" fmla="*/ f147 1 f89"/>
                <a:gd name="f179" fmla="*/ f131 1 f90"/>
                <a:gd name="f180" fmla="*/ f148 f80 1"/>
                <a:gd name="f181" fmla="*/ f149 f80 1"/>
                <a:gd name="f182" fmla="*/ f151 f81 1"/>
                <a:gd name="f183" fmla="*/ f150 f81 1"/>
                <a:gd name="f184" fmla="*/ f152 f80 1"/>
                <a:gd name="f185" fmla="*/ f153 f81 1"/>
                <a:gd name="f186" fmla="*/ f154 f80 1"/>
                <a:gd name="f187" fmla="*/ f155 f81 1"/>
                <a:gd name="f188" fmla="*/ f156 f80 1"/>
                <a:gd name="f189" fmla="*/ f157 f81 1"/>
                <a:gd name="f190" fmla="*/ f158 f80 1"/>
                <a:gd name="f191" fmla="*/ f159 f81 1"/>
                <a:gd name="f192" fmla="*/ f160 f80 1"/>
                <a:gd name="f193" fmla="*/ f161 f81 1"/>
                <a:gd name="f194" fmla="*/ f162 f80 1"/>
                <a:gd name="f195" fmla="*/ f163 f81 1"/>
                <a:gd name="f196" fmla="*/ f164 f80 1"/>
                <a:gd name="f197" fmla="*/ f165 f81 1"/>
                <a:gd name="f198" fmla="*/ f166 f80 1"/>
                <a:gd name="f199" fmla="*/ f167 f81 1"/>
                <a:gd name="f200" fmla="*/ f168 f80 1"/>
                <a:gd name="f201" fmla="*/ f169 f81 1"/>
                <a:gd name="f202" fmla="*/ f170 f80 1"/>
                <a:gd name="f203" fmla="*/ f171 f81 1"/>
                <a:gd name="f204" fmla="*/ f172 f80 1"/>
                <a:gd name="f205" fmla="*/ f173 f81 1"/>
                <a:gd name="f206" fmla="*/ f174 f80 1"/>
                <a:gd name="f207" fmla="*/ f175 f81 1"/>
                <a:gd name="f208" fmla="*/ f176 f80 1"/>
                <a:gd name="f209" fmla="*/ f177 f81 1"/>
                <a:gd name="f210" fmla="*/ f178 f80 1"/>
                <a:gd name="f211" fmla="*/ f179 f8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19">
                  <a:pos x="f184" y="f185"/>
                </a:cxn>
                <a:cxn ang="f119">
                  <a:pos x="f186" y="f187"/>
                </a:cxn>
                <a:cxn ang="f119">
                  <a:pos x="f188" y="f189"/>
                </a:cxn>
                <a:cxn ang="f119">
                  <a:pos x="f190" y="f191"/>
                </a:cxn>
                <a:cxn ang="f119">
                  <a:pos x="f192" y="f193"/>
                </a:cxn>
                <a:cxn ang="f119">
                  <a:pos x="f194" y="f195"/>
                </a:cxn>
                <a:cxn ang="f119">
                  <a:pos x="f196" y="f197"/>
                </a:cxn>
                <a:cxn ang="f119">
                  <a:pos x="f198" y="f199"/>
                </a:cxn>
                <a:cxn ang="f119">
                  <a:pos x="f200" y="f201"/>
                </a:cxn>
                <a:cxn ang="f119">
                  <a:pos x="f202" y="f203"/>
                </a:cxn>
                <a:cxn ang="f119">
                  <a:pos x="f204" y="f205"/>
                </a:cxn>
                <a:cxn ang="f119">
                  <a:pos x="f206" y="f207"/>
                </a:cxn>
                <a:cxn ang="f119">
                  <a:pos x="f208" y="f209"/>
                </a:cxn>
                <a:cxn ang="f119">
                  <a:pos x="f210" y="f211"/>
                </a:cxn>
                <a:cxn ang="f119">
                  <a:pos x="f184" y="f185"/>
                </a:cxn>
              </a:cxnLst>
              <a:rect l="f180" t="f183" r="f181" b="f182"/>
              <a:pathLst>
                <a:path w="5331558" h="5891405">
                  <a:moveTo>
                    <a:pt x="f8" y="f9"/>
                  </a:moveTo>
                  <a:cubicBezTo>
                    <a:pt x="f10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20" y="f21"/>
                  </a:cubicBezTo>
                  <a:cubicBezTo>
                    <a:pt x="f22" y="f23"/>
                    <a:pt x="f24" y="f25"/>
                    <a:pt x="f26" y="f27"/>
                  </a:cubicBezTo>
                  <a:cubicBezTo>
                    <a:pt x="f28" y="f29"/>
                    <a:pt x="f30" y="f31"/>
                    <a:pt x="f32" y="f33"/>
                  </a:cubicBezTo>
                  <a:cubicBezTo>
                    <a:pt x="f34" y="f35"/>
                    <a:pt x="f36" y="f37"/>
                    <a:pt x="f38" y="f39"/>
                  </a:cubicBezTo>
                  <a:lnTo>
                    <a:pt x="f40" y="f41"/>
                  </a:lnTo>
                  <a:cubicBezTo>
                    <a:pt x="f42" y="f43"/>
                    <a:pt x="f44" y="f45"/>
                    <a:pt x="f46" y="f47"/>
                  </a:cubicBezTo>
                  <a:cubicBezTo>
                    <a:pt x="f48" y="f49"/>
                    <a:pt x="f50" y="f51"/>
                    <a:pt x="f52" y="f53"/>
                  </a:cubicBezTo>
                  <a:cubicBezTo>
                    <a:pt x="f54" y="f55"/>
                    <a:pt x="f56" y="f57"/>
                    <a:pt x="f58" y="f59"/>
                  </a:cubicBezTo>
                  <a:cubicBezTo>
                    <a:pt x="f60" y="f61"/>
                    <a:pt x="f62" y="f63"/>
                    <a:pt x="f64" y="f65"/>
                  </a:cubicBezTo>
                  <a:lnTo>
                    <a:pt x="f66" y="f7"/>
                  </a:lnTo>
                  <a:lnTo>
                    <a:pt x="f67" y="f68"/>
                  </a:lnTo>
                  <a:cubicBezTo>
                    <a:pt x="f69" y="f70"/>
                    <a:pt x="f71" y="f72"/>
                    <a:pt x="f73" y="f74"/>
                  </a:cubicBezTo>
                  <a:cubicBezTo>
                    <a:pt x="f75" y="f76"/>
                    <a:pt x="f77" y="f78"/>
                    <a:pt x="f8" y="f9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algn="ctr"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050">
                <a:solidFill>
                  <a:schemeClr val="bg1"/>
                </a:solidFill>
                <a:ea typeface="맑은 고딕" pitchFamily="34"/>
                <a:cs typeface="B Nazanin" panose="00000700000000000000" pitchFamily="2" charset="-78"/>
              </a:endParaRPr>
            </a:p>
          </p:txBody>
        </p:sp>
        <p:sp>
          <p:nvSpPr>
            <p:cNvPr id="6" name="Oval 37">
              <a:extLst>
                <a:ext uri="{FF2B5EF4-FFF2-40B4-BE49-F238E27FC236}">
                  <a16:creationId xmlns:a16="http://schemas.microsoft.com/office/drawing/2014/main" id="{DE64B1C0-4574-6328-E787-D40496FE29E7}"/>
                </a:ext>
              </a:extLst>
            </p:cNvPr>
            <p:cNvSpPr/>
            <p:nvPr/>
          </p:nvSpPr>
          <p:spPr>
            <a:xfrm rot="18100527">
              <a:off x="3982997" y="1232478"/>
              <a:ext cx="217672" cy="30451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70491"/>
                <a:gd name="f4" fmla="val 1745209"/>
                <a:gd name="f5" fmla="val 429221"/>
                <a:gd name="f6" fmla="val 671495"/>
                <a:gd name="f7" fmla="val 415869"/>
                <a:gd name="f8" fmla="val 670322"/>
                <a:gd name="f9" fmla="val 402356"/>
                <a:gd name="f10" fmla="val 670624"/>
                <a:gd name="f11" fmla="val 388917"/>
                <a:gd name="f12" fmla="val 672439"/>
                <a:gd name="f13" fmla="val 370997"/>
                <a:gd name="f14" fmla="val 674859"/>
                <a:gd name="f15" fmla="val 353207"/>
                <a:gd name="f16" fmla="val 679968"/>
                <a:gd name="f17" fmla="val 336101"/>
                <a:gd name="f18" fmla="val 687858"/>
                <a:gd name="f19" fmla="val 344770"/>
                <a:gd name="f20" fmla="val 708640"/>
                <a:gd name="f21" fmla="val 405276"/>
                <a:gd name="f22" fmla="val 680369"/>
                <a:gd name="f23" fmla="val 475531"/>
                <a:gd name="f24" fmla="val 691805"/>
                <a:gd name="f25" fmla="val 523918"/>
                <a:gd name="f26" fmla="val 737799"/>
                <a:gd name="f27" fmla="val 569388"/>
                <a:gd name="f28" fmla="val 781022"/>
                <a:gd name="f29" fmla="val 587723"/>
                <a:gd name="f30" fmla="val 847396"/>
                <a:gd name="f31" fmla="val 571504"/>
                <a:gd name="f32" fmla="val 910067"/>
                <a:gd name="f33" fmla="val 593243"/>
                <a:gd name="f34" fmla="val 915886"/>
                <a:gd name="f35" fmla="val 611678"/>
                <a:gd name="f36" fmla="val 844923"/>
                <a:gd name="f37" fmla="val 590662"/>
                <a:gd name="f38" fmla="val 769719"/>
                <a:gd name="f39" fmla="val 538740"/>
                <a:gd name="f40" fmla="val 720849"/>
                <a:gd name="f41" fmla="val 507886"/>
                <a:gd name="f42" fmla="val 691808"/>
                <a:gd name="f43" fmla="val 469277"/>
                <a:gd name="f44" fmla="val 675014"/>
                <a:gd name="f45" fmla="val 588421"/>
                <a:gd name="f46" fmla="val 580980"/>
                <a:gd name="f47" fmla="val 534186"/>
                <a:gd name="f48" fmla="val 581239"/>
                <a:gd name="f49" fmla="val 482134"/>
                <a:gd name="f50" fmla="val 605639"/>
                <a:gd name="f51" fmla="val 446738"/>
                <a:gd name="f52" fmla="val 649695"/>
                <a:gd name="f53" fmla="val 463760"/>
                <a:gd name="f54" fmla="val 664437"/>
                <a:gd name="f55" fmla="val 505329"/>
                <a:gd name="f56" fmla="val 612166"/>
                <a:gd name="f57" fmla="val 573320"/>
                <a:gd name="f58" fmla="val 591099"/>
                <a:gd name="f59" fmla="val 637132"/>
                <a:gd name="f60" fmla="val 610714"/>
                <a:gd name="f61" fmla="val 697098"/>
                <a:gd name="f62" fmla="val 629147"/>
                <a:gd name="f63" fmla="val 743088"/>
                <a:gd name="f64" fmla="val 680397"/>
                <a:gd name="f65" fmla="val 756495"/>
                <a:gd name="f66" fmla="val 743730"/>
                <a:gd name="f67" fmla="val 778549"/>
                <a:gd name="f68" fmla="val 739251"/>
                <a:gd name="f69" fmla="val 763432"/>
                <a:gd name="f70" fmla="val 667508"/>
                <a:gd name="f71" fmla="val 711108"/>
                <a:gd name="f72" fmla="val 609548"/>
                <a:gd name="f73" fmla="val 642848"/>
                <a:gd name="f74" fmla="val 588934"/>
                <a:gd name="f75" fmla="val 624821"/>
                <a:gd name="f76" fmla="val 583490"/>
                <a:gd name="f77" fmla="val 606500"/>
                <a:gd name="f78" fmla="val 580894"/>
                <a:gd name="f79" fmla="val 533817"/>
                <a:gd name="f80" fmla="val 617807"/>
                <a:gd name="f81" fmla="val 1"/>
                <a:gd name="f82" fmla="val 687626"/>
                <a:gd name="f83" fmla="val 60667"/>
                <a:gd name="f84" fmla="val 697680"/>
                <a:gd name="f85" fmla="val 141081"/>
                <a:gd name="f86" fmla="val 603869"/>
                <a:gd name="f87" fmla="val 182843"/>
                <a:gd name="f88" fmla="val 547102"/>
                <a:gd name="f89" fmla="val 268997"/>
                <a:gd name="f90" fmla="val 562024"/>
                <a:gd name="f91" fmla="val 352718"/>
                <a:gd name="f92" fmla="val 584367"/>
                <a:gd name="f93" fmla="val 347971"/>
                <a:gd name="f94" fmla="val 570422"/>
                <a:gd name="f95" fmla="val 267354"/>
                <a:gd name="f96" fmla="val 633895"/>
                <a:gd name="f97" fmla="val 183716"/>
                <a:gd name="f98" fmla="val 732836"/>
                <a:gd name="f99" fmla="val 150639"/>
                <a:gd name="f100" fmla="val 738208"/>
                <a:gd name="f101" fmla="val 147500"/>
                <a:gd name="f102" fmla="val 743991"/>
                <a:gd name="f103" fmla="val 147205"/>
                <a:gd name="f104" fmla="val 749842"/>
                <a:gd name="f105" fmla="val 844103"/>
                <a:gd name="f106" fmla="val 920515"/>
                <a:gd name="f107" fmla="val 223618"/>
                <a:gd name="f108" fmla="val 317877"/>
                <a:gd name="f109" fmla="val 910716"/>
                <a:gd name="f110" fmla="val 366417"/>
                <a:gd name="f111" fmla="val 366418"/>
                <a:gd name="f112" fmla="val 371433"/>
                <a:gd name="f113" fmla="val 997755"/>
                <a:gd name="f114" fmla="val 379016"/>
                <a:gd name="f115" fmla="val 1056877"/>
                <a:gd name="f116" fmla="val 445155"/>
                <a:gd name="f117" fmla="val 525101"/>
                <a:gd name="f118" fmla="val 1047351"/>
                <a:gd name="f119" fmla="val 572282"/>
                <a:gd name="f120" fmla="val 1119671"/>
                <a:gd name="f121" fmla="val 602218"/>
                <a:gd name="f122" fmla="val 673500"/>
                <a:gd name="f123" fmla="val 756650"/>
                <a:gd name="f124" fmla="val 1170490"/>
                <a:gd name="f125" fmla="val 802863"/>
                <a:gd name="f126" fmla="val 1154794"/>
                <a:gd name="f127" fmla="val 845409"/>
                <a:gd name="f128" fmla="val 1127569"/>
                <a:gd name="f129" fmla="val 878235"/>
                <a:gd name="f130" fmla="val 1080615"/>
                <a:gd name="f131" fmla="val 934488"/>
                <a:gd name="f132" fmla="val 1014142"/>
                <a:gd name="f133" fmla="val 959925"/>
                <a:gd name="f134" fmla="val 954678"/>
                <a:gd name="f135" fmla="val 939840"/>
                <a:gd name="f136" fmla="val 947373"/>
                <a:gd name="f137" fmla="val 961469"/>
                <a:gd name="f138" fmla="val 1000817"/>
                <a:gd name="f139" fmla="val 979520"/>
                <a:gd name="f140" fmla="val 1058949"/>
                <a:gd name="f141" fmla="val 966083"/>
                <a:gd name="f142" fmla="val 1106746"/>
                <a:gd name="f143" fmla="val 928282"/>
                <a:gd name="f144" fmla="val 1128548"/>
                <a:gd name="f145" fmla="val 955588"/>
                <a:gd name="f146" fmla="val 1138907"/>
                <a:gd name="f147" fmla="val 990708"/>
                <a:gd name="f148" fmla="val 1028247"/>
                <a:gd name="f149" fmla="val 1124134"/>
                <a:gd name="f150" fmla="val 1071328"/>
                <a:gd name="f151" fmla="val 1204237"/>
                <a:gd name="f152" fmla="val 981133"/>
                <a:gd name="f153" fmla="val 1223220"/>
                <a:gd name="f154" fmla="val 889088"/>
                <a:gd name="f155" fmla="val 1236998"/>
                <a:gd name="f156" fmla="val 805358"/>
                <a:gd name="f157" fmla="val 1200898"/>
                <a:gd name="f158" fmla="val 777272"/>
                <a:gd name="f159" fmla="val 1134408"/>
                <a:gd name="f160" fmla="val 791057"/>
                <a:gd name="f161" fmla="val 1124903"/>
                <a:gd name="f162" fmla="val 802061"/>
                <a:gd name="f163" fmla="val 1111678"/>
                <a:gd name="f164" fmla="val 810210"/>
                <a:gd name="f165" fmla="val 1096167"/>
                <a:gd name="f166" fmla="val 831546"/>
                <a:gd name="f167" fmla="val 1055553"/>
                <a:gd name="f168" fmla="val 830022"/>
                <a:gd name="f169" fmla="val 1005443"/>
                <a:gd name="f170" fmla="val 806195"/>
                <a:gd name="f171" fmla="val 964175"/>
                <a:gd name="f172" fmla="val 787267"/>
                <a:gd name="f173" fmla="val 975103"/>
                <a:gd name="f174" fmla="val 807161"/>
                <a:gd name="f175" fmla="val 1009560"/>
                <a:gd name="f176" fmla="val 808703"/>
                <a:gd name="f177" fmla="val 1051275"/>
                <a:gd name="f178" fmla="val 791333"/>
                <a:gd name="f179" fmla="val 1085110"/>
                <a:gd name="f180" fmla="val 784855"/>
                <a:gd name="f181" fmla="val 1097727"/>
                <a:gd name="f182" fmla="val 776117"/>
                <a:gd name="f183" fmla="val 1108536"/>
                <a:gd name="f184" fmla="val 763385"/>
                <a:gd name="f185" fmla="val 1114320"/>
                <a:gd name="f186" fmla="val 744063"/>
                <a:gd name="f187" fmla="val 1119497"/>
                <a:gd name="f188" fmla="val 747716"/>
                <a:gd name="f189" fmla="val 1128718"/>
                <a:gd name="f190" fmla="val 731558"/>
                <a:gd name="f191" fmla="val 1137628"/>
                <a:gd name="f192" fmla="val 712804"/>
                <a:gd name="f193" fmla="val 1141697"/>
                <a:gd name="f194" fmla="val 693327"/>
                <a:gd name="f195" fmla="val 1140344"/>
                <a:gd name="f196" fmla="val 655409"/>
                <a:gd name="f197" fmla="val 1137711"/>
                <a:gd name="f198" fmla="val 620494"/>
                <a:gd name="f199" fmla="val 1114908"/>
                <a:gd name="f200" fmla="val 601213"/>
                <a:gd name="f201" fmla="val 1080185"/>
                <a:gd name="f202" fmla="val 582082"/>
                <a:gd name="f203" fmla="val 1090754"/>
                <a:gd name="f204" fmla="val 605167"/>
                <a:gd name="f205" fmla="val 1132362"/>
                <a:gd name="f206" fmla="val 647281"/>
                <a:gd name="f207" fmla="val 1159482"/>
                <a:gd name="f208" fmla="val 693051"/>
                <a:gd name="f209" fmla="val 1162221"/>
                <a:gd name="f210" fmla="val 715413"/>
                <a:gd name="f211" fmla="val 1163558"/>
                <a:gd name="f212" fmla="val 736989"/>
                <a:gd name="f213" fmla="val 1158982"/>
                <a:gd name="f214" fmla="val 755684"/>
                <a:gd name="f215" fmla="val 1148835"/>
                <a:gd name="f216" fmla="val 792539"/>
                <a:gd name="f217" fmla="val 1222022"/>
                <a:gd name="f218" fmla="val 887119"/>
                <a:gd name="f219" fmla="val 1262260"/>
                <a:gd name="f220" fmla="val 989751"/>
                <a:gd name="f221" fmla="val 1247587"/>
                <a:gd name="f222" fmla="val 1000157"/>
                <a:gd name="f223" fmla="val 1267987"/>
                <a:gd name="f224" fmla="val 1004489"/>
                <a:gd name="f225" fmla="val 1291252"/>
                <a:gd name="f226" fmla="val 1004488"/>
                <a:gd name="f227" fmla="val 1315531"/>
                <a:gd name="f228" fmla="val 1381750"/>
                <a:gd name="f229" fmla="val 972258"/>
                <a:gd name="f230" fmla="val 1440443"/>
                <a:gd name="f231" fmla="val 920375"/>
                <a:gd name="f232" fmla="val 1473506"/>
                <a:gd name="f233" fmla="val 913116"/>
                <a:gd name="f234" fmla="val 1474079"/>
                <a:gd name="f235" fmla="val 850536"/>
                <a:gd name="f236" fmla="val 1469665"/>
                <a:gd name="f237" fmla="val 794159"/>
                <a:gd name="f238" fmla="val 1430126"/>
                <a:gd name="f239" fmla="val 766796"/>
                <a:gd name="f240" fmla="val 1371458"/>
                <a:gd name="f241" fmla="val 746323"/>
                <a:gd name="f242" fmla="val 1380801"/>
                <a:gd name="f243" fmla="val 776874"/>
                <a:gd name="f244" fmla="val 1446464"/>
                <a:gd name="f245" fmla="val 839753"/>
                <a:gd name="f246" fmla="val 1490827"/>
                <a:gd name="f247" fmla="val 909888"/>
                <a:gd name="f248" fmla="val 1496052"/>
                <a:gd name="f249" fmla="val 891948"/>
                <a:gd name="f250" fmla="val 1561049"/>
                <a:gd name="f251" fmla="val 840393"/>
                <a:gd name="f252" fmla="val 1611456"/>
                <a:gd name="f253" fmla="val 774838"/>
                <a:gd name="f254" fmla="val 1628054"/>
                <a:gd name="f255" fmla="val 686646"/>
                <a:gd name="f256" fmla="val 1642970"/>
                <a:gd name="f257" fmla="val 605133"/>
                <a:gd name="f258" fmla="val 1612285"/>
                <a:gd name="f259" fmla="val 571751"/>
                <a:gd name="f260" fmla="val 1552195"/>
                <a:gd name="f261" fmla="val 550649"/>
                <a:gd name="f262" fmla="val 1566422"/>
                <a:gd name="f263" fmla="val 577499"/>
                <a:gd name="f264" fmla="val 1609979"/>
                <a:gd name="f265" fmla="val 626419"/>
                <a:gd name="f266" fmla="val 1639383"/>
                <a:gd name="f267" fmla="val 685031"/>
                <a:gd name="f268" fmla="val 1648114"/>
                <a:gd name="f269" fmla="val 659684"/>
                <a:gd name="f270" fmla="val 1706013"/>
                <a:gd name="f271" fmla="val 601329"/>
                <a:gd name="f272" fmla="val 1745210"/>
                <a:gd name="f273" fmla="val 533818"/>
                <a:gd name="f274" fmla="val 455549"/>
                <a:gd name="f275" fmla="val 416747"/>
                <a:gd name="f276" fmla="val 1692524"/>
                <a:gd name="f277" fmla="val 372301"/>
                <a:gd name="f278" fmla="val 1619888"/>
                <a:gd name="f279" fmla="val 366380"/>
                <a:gd name="f280" fmla="val 1592106"/>
                <a:gd name="f281" fmla="val 305091"/>
                <a:gd name="f282" fmla="val 1567105"/>
                <a:gd name="f283" fmla="val 259811"/>
                <a:gd name="f284" fmla="val 1511085"/>
                <a:gd name="f285" fmla="val 250590"/>
                <a:gd name="f286" fmla="val 1443452"/>
                <a:gd name="f287" fmla="val 203712"/>
                <a:gd name="f288" fmla="val 1453117"/>
                <a:gd name="f289" fmla="val 158965"/>
                <a:gd name="f290" fmla="val 1444975"/>
                <a:gd name="f291" fmla="val 117260"/>
                <a:gd name="f292" fmla="val 1407178"/>
                <a:gd name="f293" fmla="val 55030"/>
                <a:gd name="f294" fmla="val 1350772"/>
                <a:gd name="f295" fmla="val 44039"/>
                <a:gd name="f296" fmla="val 1258933"/>
                <a:gd name="f297" fmla="val 90593"/>
                <a:gd name="f298" fmla="val 1192598"/>
                <a:gd name="f299" fmla="val 186799"/>
                <a:gd name="f300" fmla="val 1224213"/>
                <a:gd name="f301" fmla="val 285304"/>
                <a:gd name="f302" fmla="val 1199642"/>
                <a:gd name="f303" fmla="val 330760"/>
                <a:gd name="f304" fmla="val 1129474"/>
                <a:gd name="f305" fmla="val 344999"/>
                <a:gd name="f306" fmla="val 1132822"/>
                <a:gd name="f307" fmla="val 420009"/>
                <a:gd name="f308" fmla="val 1139731"/>
                <a:gd name="f309" fmla="val 490500"/>
                <a:gd name="f310" fmla="val 1101048"/>
                <a:gd name="f311" fmla="val 524987"/>
                <a:gd name="f312" fmla="val 1034051"/>
                <a:gd name="f313" fmla="val 505360"/>
                <a:gd name="f314" fmla="val 1023014"/>
                <a:gd name="f315" fmla="val 475089"/>
                <a:gd name="f316" fmla="val 1082544"/>
                <a:gd name="f317" fmla="val 412689"/>
                <a:gd name="f318" fmla="val 1116790"/>
                <a:gd name="f319" fmla="val 346243"/>
                <a:gd name="f320" fmla="val 1110339"/>
                <a:gd name="f321" fmla="val 283801"/>
                <a:gd name="f322" fmla="val 1104277"/>
                <a:gd name="f323" fmla="val 228486"/>
                <a:gd name="f324" fmla="val 1063265"/>
                <a:gd name="f325" fmla="val 202679"/>
                <a:gd name="f326" fmla="val 1003895"/>
                <a:gd name="f327" fmla="val 181967"/>
                <a:gd name="f328" fmla="val 1012696"/>
                <a:gd name="f329" fmla="val 205492"/>
                <a:gd name="f330" fmla="val 1066954"/>
                <a:gd name="f331" fmla="val 250941"/>
                <a:gd name="f332" fmla="val 1107583"/>
                <a:gd name="f333" fmla="val 305288"/>
                <a:gd name="f334" fmla="val 1123484"/>
                <a:gd name="f335" fmla="val 260051"/>
                <a:gd name="f336" fmla="val 1186174"/>
                <a:gd name="f337" fmla="val 162021"/>
                <a:gd name="f338" fmla="val 1201884"/>
                <a:gd name="f339" fmla="val 70961"/>
                <a:gd name="f340" fmla="val 1161909"/>
                <a:gd name="f341" fmla="val 64874"/>
                <a:gd name="f342" fmla="val 1160625"/>
                <a:gd name="f343" fmla="val 60391"/>
                <a:gd name="f344" fmla="val 1156961"/>
                <a:gd name="f345" fmla="val 56055"/>
                <a:gd name="f346" fmla="val 1153032"/>
                <a:gd name="f347" fmla="val -13786"/>
                <a:gd name="f348" fmla="val 1089729"/>
                <a:gd name="f349" fmla="val -19088"/>
                <a:gd name="f350" fmla="val 981796"/>
                <a:gd name="f351" fmla="val 44214"/>
                <a:gd name="f352" fmla="val 911953"/>
                <a:gd name="f353" fmla="val 84073"/>
                <a:gd name="f354" fmla="val 882569"/>
                <a:gd name="f355" fmla="val 76811"/>
                <a:gd name="f356" fmla="val 875989"/>
                <a:gd name="f357" fmla="val 80179"/>
                <a:gd name="f358" fmla="val 872273"/>
                <a:gd name="f359" fmla="val 28040"/>
                <a:gd name="f360" fmla="val 814783"/>
                <a:gd name="f361" fmla="val 28651"/>
                <a:gd name="f362" fmla="val 726072"/>
                <a:gd name="f363" fmla="val 82340"/>
                <a:gd name="f364" fmla="val 666836"/>
                <a:gd name="f365" fmla="val 121082"/>
                <a:gd name="f366" fmla="val 638275"/>
                <a:gd name="f367" fmla="val 89526"/>
                <a:gd name="f368" fmla="val 571593"/>
                <a:gd name="f369" fmla="val 96788"/>
                <a:gd name="f370" fmla="val 490523"/>
                <a:gd name="f371" fmla="val 145805"/>
                <a:gd name="f372" fmla="val 430894"/>
                <a:gd name="f373" fmla="val 198586"/>
                <a:gd name="f374" fmla="val 400645"/>
                <a:gd name="f375" fmla="val 259015"/>
                <a:gd name="f376" fmla="val 385179"/>
                <a:gd name="f377" fmla="val 321878"/>
                <a:gd name="f378" fmla="val 383347"/>
                <a:gd name="f379" fmla="val 321111"/>
                <a:gd name="f380" fmla="val 357014"/>
                <a:gd name="f381" fmla="val 257723"/>
                <a:gd name="f382" fmla="val 358862"/>
                <a:gd name="f383" fmla="val 196668"/>
                <a:gd name="f384" fmla="val 373772"/>
                <a:gd name="f385" fmla="val 141180"/>
                <a:gd name="f386" fmla="val 399723"/>
                <a:gd name="f387" fmla="val 117813"/>
                <a:gd name="f388" fmla="val 370058"/>
                <a:gd name="f389" fmla="val 106816"/>
                <a:gd name="f390" fmla="val 332072"/>
                <a:gd name="f391" fmla="val 291518"/>
                <a:gd name="f392" fmla="val 170286"/>
                <a:gd name="f393" fmla="val 205094"/>
                <a:gd name="f394" fmla="val 72008"/>
                <a:gd name="f395" fmla="val 326327"/>
                <a:gd name="f396" fmla="val 350305"/>
                <a:gd name="f397" fmla="val 373385"/>
                <a:gd name="f398" fmla="val 75853"/>
                <a:gd name="f399" fmla="val 394659"/>
                <a:gd name="f400" fmla="val 83948"/>
                <a:gd name="f401" fmla="val 425371"/>
                <a:gd name="f402" fmla="val 33609"/>
                <a:gd name="f403" fmla="val 467237"/>
                <a:gd name="f404" fmla="*/ f0 1 1170491"/>
                <a:gd name="f405" fmla="*/ f1 1 1745209"/>
                <a:gd name="f406" fmla="val f2"/>
                <a:gd name="f407" fmla="val f3"/>
                <a:gd name="f408" fmla="val f4"/>
                <a:gd name="f409" fmla="+- f408 0 f406"/>
                <a:gd name="f410" fmla="+- f407 0 f406"/>
                <a:gd name="f411" fmla="*/ f410 1 1170491"/>
                <a:gd name="f412" fmla="*/ f409 1 1745209"/>
                <a:gd name="f413" fmla="*/ f406 1 f411"/>
                <a:gd name="f414" fmla="*/ f407 1 f411"/>
                <a:gd name="f415" fmla="*/ f406 1 f412"/>
                <a:gd name="f416" fmla="*/ f408 1 f412"/>
                <a:gd name="f417" fmla="*/ f413 f404 1"/>
                <a:gd name="f418" fmla="*/ f414 f404 1"/>
                <a:gd name="f419" fmla="*/ f416 f405 1"/>
                <a:gd name="f420" fmla="*/ f415 f40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17" t="f420" r="f418" b="f419"/>
              <a:pathLst>
                <a:path w="1170491" h="1745209">
                  <a:moveTo>
                    <a:pt x="f5" y="f6"/>
                  </a:moveTo>
                  <a:cubicBezTo>
                    <a:pt x="f7" y="f8"/>
                    <a:pt x="f9" y="f10"/>
                    <a:pt x="f11" y="f12"/>
                  </a:cubicBezTo>
                  <a:cubicBezTo>
                    <a:pt x="f13" y="f14"/>
                    <a:pt x="f15" y="f16"/>
                    <a:pt x="f17" y="f18"/>
                  </a:cubicBezTo>
                  <a:lnTo>
                    <a:pt x="f19" y="f20"/>
                  </a:lnTo>
                  <a:cubicBezTo>
                    <a:pt x="f21" y="f22"/>
                    <a:pt x="f23" y="f24"/>
                    <a:pt x="f25" y="f26"/>
                  </a:cubicBezTo>
                  <a:cubicBezTo>
                    <a:pt x="f27" y="f28"/>
                    <a:pt x="f29" y="f30"/>
                    <a:pt x="f31" y="f32"/>
                  </a:cubicBezTo>
                  <a:lnTo>
                    <a:pt x="f33" y="f34"/>
                  </a:lnTo>
                  <a:cubicBezTo>
                    <a:pt x="f35" y="f36"/>
                    <a:pt x="f37" y="f38"/>
                    <a:pt x="f39" y="f40"/>
                  </a:cubicBezTo>
                  <a:cubicBezTo>
                    <a:pt x="f41" y="f42"/>
                    <a:pt x="f43" y="f44"/>
                    <a:pt x="f5" y="f6"/>
                  </a:cubicBezTo>
                  <a:close/>
                  <a:moveTo>
                    <a:pt x="f45" y="f46"/>
                  </a:moveTo>
                  <a:cubicBezTo>
                    <a:pt x="f47" y="f48"/>
                    <a:pt x="f49" y="f50"/>
                    <a:pt x="f51" y="f52"/>
                  </a:cubicBezTo>
                  <a:lnTo>
                    <a:pt x="f53" y="f54"/>
                  </a:lnTo>
                  <a:cubicBezTo>
                    <a:pt x="f55" y="f56"/>
                    <a:pt x="f57" y="f58"/>
                    <a:pt x="f59" y="f60"/>
                  </a:cubicBezTo>
                  <a:cubicBezTo>
                    <a:pt x="f61" y="f62"/>
                    <a:pt x="f63" y="f64"/>
                    <a:pt x="f65" y="f66"/>
                  </a:cubicBezTo>
                  <a:lnTo>
                    <a:pt x="f67" y="f68"/>
                  </a:lnTo>
                  <a:cubicBezTo>
                    <a:pt x="f69" y="f70"/>
                    <a:pt x="f71" y="f72"/>
                    <a:pt x="f73" y="f74"/>
                  </a:cubicBezTo>
                  <a:cubicBezTo>
                    <a:pt x="f75" y="f76"/>
                    <a:pt x="f77" y="f78"/>
                    <a:pt x="f45" y="f46"/>
                  </a:cubicBezTo>
                  <a:close/>
                  <a:moveTo>
                    <a:pt x="f79" y="f2"/>
                  </a:moveTo>
                  <a:cubicBezTo>
                    <a:pt x="f80" y="f81"/>
                    <a:pt x="f82" y="f83"/>
                    <a:pt x="f84" y="f85"/>
                  </a:cubicBezTo>
                  <a:cubicBezTo>
                    <a:pt x="f86" y="f87"/>
                    <a:pt x="f88" y="f89"/>
                    <a:pt x="f90" y="f91"/>
                  </a:cubicBezTo>
                  <a:lnTo>
                    <a:pt x="f92" y="f93"/>
                  </a:lnTo>
                  <a:cubicBezTo>
                    <a:pt x="f94" y="f95"/>
                    <a:pt x="f96" y="f97"/>
                    <a:pt x="f98" y="f99"/>
                  </a:cubicBezTo>
                  <a:cubicBezTo>
                    <a:pt x="f100" y="f101"/>
                    <a:pt x="f102" y="f103"/>
                    <a:pt x="f104" y="f103"/>
                  </a:cubicBezTo>
                  <a:cubicBezTo>
                    <a:pt x="f105" y="f103"/>
                    <a:pt x="f106" y="f107"/>
                    <a:pt x="f106" y="f108"/>
                  </a:cubicBezTo>
                  <a:lnTo>
                    <a:pt x="f109" y="f110"/>
                  </a:lnTo>
                  <a:lnTo>
                    <a:pt x="f106" y="f111"/>
                  </a:lnTo>
                  <a:lnTo>
                    <a:pt x="f106" y="f112"/>
                  </a:lnTo>
                  <a:cubicBezTo>
                    <a:pt x="f113" y="f114"/>
                    <a:pt x="f115" y="f116"/>
                    <a:pt x="f115" y="f117"/>
                  </a:cubicBezTo>
                  <a:lnTo>
                    <a:pt x="f118" y="f119"/>
                  </a:lnTo>
                  <a:cubicBezTo>
                    <a:pt x="f120" y="f121"/>
                    <a:pt x="f3" y="f122"/>
                    <a:pt x="f3" y="f123"/>
                  </a:cubicBezTo>
                  <a:cubicBezTo>
                    <a:pt x="f124" y="f125"/>
                    <a:pt x="f126" y="f127"/>
                    <a:pt x="f128" y="f129"/>
                  </a:cubicBezTo>
                  <a:cubicBezTo>
                    <a:pt x="f130" y="f131"/>
                    <a:pt x="f132" y="f133"/>
                    <a:pt x="f134" y="f135"/>
                  </a:cubicBezTo>
                  <a:lnTo>
                    <a:pt x="f136" y="f137"/>
                  </a:lnTo>
                  <a:cubicBezTo>
                    <a:pt x="f138" y="f139"/>
                    <a:pt x="f140" y="f141"/>
                    <a:pt x="f142" y="f143"/>
                  </a:cubicBezTo>
                  <a:cubicBezTo>
                    <a:pt x="f144" y="f145"/>
                    <a:pt x="f146" y="f147"/>
                    <a:pt x="f146" y="f148"/>
                  </a:cubicBezTo>
                  <a:cubicBezTo>
                    <a:pt x="f146" y="f149"/>
                    <a:pt x="f150" y="f151"/>
                    <a:pt x="f152" y="f153"/>
                  </a:cubicBezTo>
                  <a:cubicBezTo>
                    <a:pt x="f154" y="f155"/>
                    <a:pt x="f156" y="f157"/>
                    <a:pt x="f158" y="f159"/>
                  </a:cubicBezTo>
                  <a:cubicBezTo>
                    <a:pt x="f160" y="f161"/>
                    <a:pt x="f162" y="f163"/>
                    <a:pt x="f164" y="f165"/>
                  </a:cubicBezTo>
                  <a:cubicBezTo>
                    <a:pt x="f166" y="f167"/>
                    <a:pt x="f168" y="f169"/>
                    <a:pt x="f170" y="f171"/>
                  </a:cubicBezTo>
                  <a:lnTo>
                    <a:pt x="f172" y="f173"/>
                  </a:lnTo>
                  <a:cubicBezTo>
                    <a:pt x="f174" y="f175"/>
                    <a:pt x="f176" y="f177"/>
                    <a:pt x="f178" y="f179"/>
                  </a:cubicBezTo>
                  <a:cubicBezTo>
                    <a:pt x="f180" y="f181"/>
                    <a:pt x="f182" y="f183"/>
                    <a:pt x="f184" y="f185"/>
                  </a:cubicBezTo>
                  <a:lnTo>
                    <a:pt x="f186" y="f187"/>
                  </a:lnTo>
                  <a:lnTo>
                    <a:pt x="f188" y="f189"/>
                  </a:lnTo>
                  <a:cubicBezTo>
                    <a:pt x="f190" y="f191"/>
                    <a:pt x="f192" y="f193"/>
                    <a:pt x="f194" y="f195"/>
                  </a:cubicBezTo>
                  <a:cubicBezTo>
                    <a:pt x="f196" y="f197"/>
                    <a:pt x="f198" y="f199"/>
                    <a:pt x="f200" y="f201"/>
                  </a:cubicBezTo>
                  <a:lnTo>
                    <a:pt x="f202" y="f203"/>
                  </a:lnTo>
                  <a:cubicBezTo>
                    <a:pt x="f204" y="f205"/>
                    <a:pt x="f206" y="f207"/>
                    <a:pt x="f208" y="f209"/>
                  </a:cubicBezTo>
                  <a:cubicBezTo>
                    <a:pt x="f210" y="f211"/>
                    <a:pt x="f212" y="f213"/>
                    <a:pt x="f214" y="f215"/>
                  </a:cubicBezTo>
                  <a:cubicBezTo>
                    <a:pt x="f216" y="f217"/>
                    <a:pt x="f218" y="f219"/>
                    <a:pt x="f220" y="f221"/>
                  </a:cubicBezTo>
                  <a:cubicBezTo>
                    <a:pt x="f222" y="f223"/>
                    <a:pt x="f224" y="f225"/>
                    <a:pt x="f226" y="f227"/>
                  </a:cubicBezTo>
                  <a:cubicBezTo>
                    <a:pt x="f226" y="f228"/>
                    <a:pt x="f229" y="f230"/>
                    <a:pt x="f231" y="f232"/>
                  </a:cubicBezTo>
                  <a:lnTo>
                    <a:pt x="f233" y="f234"/>
                  </a:lnTo>
                  <a:cubicBezTo>
                    <a:pt x="f235" y="f236"/>
                    <a:pt x="f237" y="f238"/>
                    <a:pt x="f239" y="f240"/>
                  </a:cubicBezTo>
                  <a:lnTo>
                    <a:pt x="f241" y="f242"/>
                  </a:lnTo>
                  <a:cubicBezTo>
                    <a:pt x="f243" y="f244"/>
                    <a:pt x="f245" y="f246"/>
                    <a:pt x="f247" y="f248"/>
                  </a:cubicBezTo>
                  <a:cubicBezTo>
                    <a:pt x="f249" y="f250"/>
                    <a:pt x="f251" y="f252"/>
                    <a:pt x="f253" y="f254"/>
                  </a:cubicBezTo>
                  <a:cubicBezTo>
                    <a:pt x="f255" y="f256"/>
                    <a:pt x="f257" y="f258"/>
                    <a:pt x="f259" y="f260"/>
                  </a:cubicBezTo>
                  <a:lnTo>
                    <a:pt x="f261" y="f262"/>
                  </a:lnTo>
                  <a:cubicBezTo>
                    <a:pt x="f263" y="f264"/>
                    <a:pt x="f265" y="f266"/>
                    <a:pt x="f267" y="f268"/>
                  </a:cubicBezTo>
                  <a:cubicBezTo>
                    <a:pt x="f269" y="f270"/>
                    <a:pt x="f271" y="f272"/>
                    <a:pt x="f273" y="f4"/>
                  </a:cubicBezTo>
                  <a:cubicBezTo>
                    <a:pt x="f274" y="f272"/>
                    <a:pt x="f275" y="f276"/>
                    <a:pt x="f277" y="f278"/>
                  </a:cubicBezTo>
                  <a:lnTo>
                    <a:pt x="f279" y="f280"/>
                  </a:lnTo>
                  <a:cubicBezTo>
                    <a:pt x="f281" y="f282"/>
                    <a:pt x="f283" y="f284"/>
                    <a:pt x="f285" y="f286"/>
                  </a:cubicBezTo>
                  <a:cubicBezTo>
                    <a:pt x="f287" y="f288"/>
                    <a:pt x="f289" y="f290"/>
                    <a:pt x="f291" y="f292"/>
                  </a:cubicBezTo>
                  <a:cubicBezTo>
                    <a:pt x="f293" y="f294"/>
                    <a:pt x="f295" y="f296"/>
                    <a:pt x="f297" y="f298"/>
                  </a:cubicBezTo>
                  <a:cubicBezTo>
                    <a:pt x="f299" y="f300"/>
                    <a:pt x="f301" y="f302"/>
                    <a:pt x="f303" y="f304"/>
                  </a:cubicBezTo>
                  <a:lnTo>
                    <a:pt x="f305" y="f306"/>
                  </a:lnTo>
                  <a:cubicBezTo>
                    <a:pt x="f307" y="f308"/>
                    <a:pt x="f309" y="f310"/>
                    <a:pt x="f311" y="f312"/>
                  </a:cubicBezTo>
                  <a:lnTo>
                    <a:pt x="f313" y="f314"/>
                  </a:lnTo>
                  <a:cubicBezTo>
                    <a:pt x="f315" y="f316"/>
                    <a:pt x="f317" y="f318"/>
                    <a:pt x="f319" y="f320"/>
                  </a:cubicBezTo>
                  <a:cubicBezTo>
                    <a:pt x="f321" y="f322"/>
                    <a:pt x="f323" y="f324"/>
                    <a:pt x="f325" y="f326"/>
                  </a:cubicBezTo>
                  <a:lnTo>
                    <a:pt x="f327" y="f328"/>
                  </a:lnTo>
                  <a:cubicBezTo>
                    <a:pt x="f329" y="f330"/>
                    <a:pt x="f331" y="f332"/>
                    <a:pt x="f333" y="f334"/>
                  </a:cubicBezTo>
                  <a:cubicBezTo>
                    <a:pt x="f335" y="f336"/>
                    <a:pt x="f337" y="f338"/>
                    <a:pt x="f339" y="f340"/>
                  </a:cubicBezTo>
                  <a:cubicBezTo>
                    <a:pt x="f341" y="f342"/>
                    <a:pt x="f343" y="f344"/>
                    <a:pt x="f345" y="f346"/>
                  </a:cubicBezTo>
                  <a:cubicBezTo>
                    <a:pt x="f347" y="f348"/>
                    <a:pt x="f349" y="f350"/>
                    <a:pt x="f351" y="f352"/>
                  </a:cubicBezTo>
                  <a:lnTo>
                    <a:pt x="f353" y="f354"/>
                  </a:lnTo>
                  <a:lnTo>
                    <a:pt x="f355" y="f356"/>
                  </a:lnTo>
                  <a:lnTo>
                    <a:pt x="f357" y="f358"/>
                  </a:lnTo>
                  <a:cubicBezTo>
                    <a:pt x="f359" y="f360"/>
                    <a:pt x="f361" y="f362"/>
                    <a:pt x="f363" y="f364"/>
                  </a:cubicBezTo>
                  <a:lnTo>
                    <a:pt x="f365" y="f366"/>
                  </a:lnTo>
                  <a:cubicBezTo>
                    <a:pt x="f367" y="f368"/>
                    <a:pt x="f369" y="f370"/>
                    <a:pt x="f371" y="f372"/>
                  </a:cubicBezTo>
                  <a:cubicBezTo>
                    <a:pt x="f373" y="f374"/>
                    <a:pt x="f375" y="f376"/>
                    <a:pt x="f377" y="f378"/>
                  </a:cubicBezTo>
                  <a:lnTo>
                    <a:pt x="f379" y="f380"/>
                  </a:lnTo>
                  <a:cubicBezTo>
                    <a:pt x="f381" y="f382"/>
                    <a:pt x="f383" y="f384"/>
                    <a:pt x="f385" y="f386"/>
                  </a:cubicBezTo>
                  <a:cubicBezTo>
                    <a:pt x="f387" y="f388"/>
                    <a:pt x="f389" y="f390"/>
                    <a:pt x="f389" y="f391"/>
                  </a:cubicBezTo>
                  <a:cubicBezTo>
                    <a:pt x="f389" y="f392"/>
                    <a:pt x="f393" y="f394"/>
                    <a:pt x="f395" y="f394"/>
                  </a:cubicBezTo>
                  <a:cubicBezTo>
                    <a:pt x="f396" y="f394"/>
                    <a:pt x="f397" y="f398"/>
                    <a:pt x="f399" y="f400"/>
                  </a:cubicBezTo>
                  <a:cubicBezTo>
                    <a:pt x="f401" y="f402"/>
                    <a:pt x="f403" y="f2"/>
                    <a:pt x="f79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algn="ctr"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050">
                <a:solidFill>
                  <a:schemeClr val="bg1"/>
                </a:solidFill>
                <a:ea typeface="맑은 고딕" pitchFamily="34"/>
                <a:cs typeface="B Nazanin" panose="00000700000000000000" pitchFamily="2" charset="-78"/>
              </a:endParaRPr>
            </a:p>
          </p:txBody>
        </p:sp>
      </p:grpSp>
      <p:sp>
        <p:nvSpPr>
          <p:cNvPr id="7" name="Rectangle 19">
            <a:extLst>
              <a:ext uri="{FF2B5EF4-FFF2-40B4-BE49-F238E27FC236}">
                <a16:creationId xmlns:a16="http://schemas.microsoft.com/office/drawing/2014/main" id="{259A9D51-FAEF-B5A9-C465-6AAA8F7C6651}"/>
              </a:ext>
            </a:extLst>
          </p:cNvPr>
          <p:cNvSpPr/>
          <p:nvPr/>
        </p:nvSpPr>
        <p:spPr>
          <a:xfrm>
            <a:off x="1786070" y="1399625"/>
            <a:ext cx="372270" cy="436123"/>
          </a:xfrm>
          <a:custGeom>
            <a:avLst/>
            <a:gdLst>
              <a:gd name="f0" fmla="val w"/>
              <a:gd name="f1" fmla="val h"/>
              <a:gd name="f2" fmla="val 0"/>
              <a:gd name="f3" fmla="val 2926108"/>
              <a:gd name="f4" fmla="val 3216409"/>
              <a:gd name="f5" fmla="val 1150286"/>
              <a:gd name="f6" fmla="val 2039882"/>
              <a:gd name="f7" fmla="val 1216487"/>
              <a:gd name="f8" fmla="val 2110220"/>
              <a:gd name="f9" fmla="val 1249586"/>
              <a:gd name="f10" fmla="val 2238485"/>
              <a:gd name="f11" fmla="val 1348889"/>
              <a:gd name="f12" fmla="val 2250897"/>
              <a:gd name="f13" fmla="val 1452327"/>
              <a:gd name="f14" fmla="val 2213659"/>
              <a:gd name="f15" fmla="val 1530941"/>
              <a:gd name="f16" fmla="val 2147458"/>
              <a:gd name="f17" fmla="val 1597142"/>
              <a:gd name="f18" fmla="val 2052295"/>
              <a:gd name="f19" fmla="val 1634380"/>
              <a:gd name="f20" fmla="val 2030228"/>
              <a:gd name="f21" fmla="val 1712994"/>
              <a:gd name="f22" fmla="val 2049536"/>
              <a:gd name="f23" fmla="val 1721269"/>
              <a:gd name="f24" fmla="val 2072982"/>
              <a:gd name="f25" fmla="val 1533700"/>
              <a:gd name="f26" fmla="val 2362611"/>
              <a:gd name="f27" fmla="val 1615072"/>
              <a:gd name="f28" fmla="val 2763954"/>
              <a:gd name="f29" fmla="val 1568179"/>
              <a:gd name="f30" fmla="val 2830155"/>
              <a:gd name="f31" fmla="val 1391644"/>
              <a:gd name="f32" fmla="val 2965315"/>
              <a:gd name="f33" fmla="val 1231658"/>
              <a:gd name="f34" fmla="val 2893598"/>
              <a:gd name="f35" fmla="val 1063398"/>
              <a:gd name="f36" fmla="val 2925319"/>
              <a:gd name="f37" fmla="val 925479"/>
              <a:gd name="f38" fmla="val 2954282"/>
              <a:gd name="f39" fmla="val 820660"/>
              <a:gd name="f40" fmla="val 3107371"/>
              <a:gd name="f41" fmla="val 686879"/>
              <a:gd name="f42" fmla="val 3148747"/>
              <a:gd name="f43" fmla="val 536548"/>
              <a:gd name="f44" fmla="val 3184606"/>
              <a:gd name="f45" fmla="val 373804"/>
              <a:gd name="f46" fmla="val 3224602"/>
              <a:gd name="f47" fmla="val 215198"/>
              <a:gd name="f48" fmla="val 3214948"/>
              <a:gd name="f49" fmla="val 93829"/>
              <a:gd name="f50" fmla="val 3209431"/>
              <a:gd name="f51" fmla="val 71763"/>
              <a:gd name="f52" fmla="val 3046687"/>
              <a:gd name="f53" fmla="val 136584"/>
              <a:gd name="f54" fmla="val 2925318"/>
              <a:gd name="f55" fmla="val 168305"/>
              <a:gd name="f56" fmla="val 2828775"/>
              <a:gd name="f57" fmla="val 121415"/>
              <a:gd name="f58" fmla="val 2802571"/>
              <a:gd name="f59" fmla="val 107623"/>
              <a:gd name="f60" fmla="val 2710165"/>
              <a:gd name="f61" fmla="val 111150"/>
              <a:gd name="f62" fmla="val 2693172"/>
              <a:gd name="f63" fmla="val 127647"/>
              <a:gd name="f64" fmla="val 2691385"/>
              <a:gd name="f65" fmla="val 158288"/>
              <a:gd name="f66" fmla="val 2695563"/>
              <a:gd name="f67" fmla="val 2626239"/>
              <a:gd name="f68" fmla="val 266288"/>
              <a:gd name="f69" fmla="val 2708276"/>
              <a:gd name="f70" fmla="val 307224"/>
              <a:gd name="f71" fmla="val 2711894"/>
              <a:gd name="f72" fmla="val 415224"/>
              <a:gd name="f73" fmla="val 2711420"/>
              <a:gd name="f74" fmla="val 428487"/>
              <a:gd name="f75" fmla="val 2711947"/>
              <a:gd name="f76" fmla="val 442136"/>
              <a:gd name="f77" fmla="val 2710942"/>
              <a:gd name="f78" fmla="val 456160"/>
              <a:gd name="f79" fmla="val 2708700"/>
              <a:gd name="f80" fmla="val 2617963"/>
              <a:gd name="f81" fmla="val 564160"/>
              <a:gd name="f82" fmla="val 2692500"/>
              <a:gd name="f83" fmla="val 577696"/>
              <a:gd name="f84" fmla="val 2691220"/>
              <a:gd name="f85" fmla="val 591289"/>
              <a:gd name="f86" fmla="val 2688332"/>
              <a:gd name="f87" fmla="val 605096"/>
              <a:gd name="f88" fmla="val 2684680"/>
              <a:gd name="f89" fmla="val 2601411"/>
              <a:gd name="f90" fmla="val 713096"/>
              <a:gd name="f91" fmla="val 2654658"/>
              <a:gd name="f92" fmla="val 754032"/>
              <a:gd name="f93" fmla="val 2641463"/>
              <a:gd name="f94" fmla="val 2580721"/>
              <a:gd name="f95" fmla="val 862032"/>
              <a:gd name="f96" fmla="val 2599792"/>
              <a:gd name="f97" fmla="val 897454"/>
              <a:gd name="f98" fmla="val 2584791"/>
              <a:gd name="f99" fmla="val 934214"/>
              <a:gd name="f100" fmla="val 2567836"/>
              <a:gd name="f101" fmla="val 972371"/>
              <a:gd name="f102" fmla="val 2548802"/>
              <a:gd name="f103" fmla="val 1030297"/>
              <a:gd name="f104" fmla="val 2506047"/>
              <a:gd name="f105" fmla="val 939271"/>
              <a:gd name="f106" fmla="val 2219176"/>
              <a:gd name="f107" fmla="val 947546"/>
              <a:gd name="f108" fmla="val 2122633"/>
              <a:gd name="f109" fmla="val 957201"/>
              <a:gd name="f110" fmla="val 2082636"/>
              <a:gd name="f111" fmla="val 1082706"/>
              <a:gd name="f112" fmla="val 2067466"/>
              <a:gd name="f113" fmla="val 394278"/>
              <a:gd name="f114" fmla="val 1320337"/>
              <a:gd name="f115" fmla="val 356565"/>
              <a:gd name="f116" fmla="val 1315036"/>
              <a:gd name="f117" fmla="val 316914"/>
              <a:gd name="f118" fmla="val 1320983"/>
              <a:gd name="f119" fmla="val 277262"/>
              <a:gd name="f120" fmla="val 1344774"/>
              <a:gd name="f121" fmla="val 169686"/>
              <a:gd name="f122" fmla="val 1368221"/>
              <a:gd name="f123" fmla="val 281399"/>
              <a:gd name="f124" fmla="val 1532343"/>
              <a:gd name="f125" fmla="val 314500"/>
              <a:gd name="f126" fmla="val 1626128"/>
              <a:gd name="f127" fmla="val 335188"/>
              <a:gd name="f128" fmla="val 1715776"/>
              <a:gd name="f129" fmla="val 306225"/>
              <a:gd name="f130" fmla="val 1838523"/>
              <a:gd name="f131" fmla="val 376563"/>
              <a:gd name="f132" fmla="val 1820593"/>
              <a:gd name="f133" fmla="val 535169"/>
              <a:gd name="f134" fmla="val 1786113"/>
              <a:gd name="f135" fmla="val 681363"/>
              <a:gd name="f136" fmla="val 1673020"/>
              <a:gd name="f137" fmla="val 628954"/>
              <a:gd name="f138" fmla="val 1493726"/>
              <a:gd name="f139" fmla="val 603094"/>
              <a:gd name="f140" fmla="val 1453384"/>
              <a:gd name="f141" fmla="val 507414"/>
              <a:gd name="f142" fmla="val 1336241"/>
              <a:gd name="f143" fmla="val 1526804"/>
              <a:gd name="f144" fmla="val 66"/>
              <a:gd name="f145" fmla="val 2066065"/>
              <a:gd name="f146" fmla="val 2824"/>
              <a:gd name="f147" fmla="val 2621877"/>
              <a:gd name="f148" fmla="val 129710"/>
              <a:gd name="f149" fmla="val 2896335"/>
              <a:gd name="f150" fmla="val 1038593"/>
              <a:gd name="f151" fmla="val 3057700"/>
              <a:gd name="f152" fmla="val 1564063"/>
              <a:gd name="f153" fmla="val 2532230"/>
              <a:gd name="f154" fmla="val 2366749"/>
              <a:gd name="f155" fmla="val 2064686"/>
              <a:gd name="f156" fmla="val 2292273"/>
              <a:gd name="f157" fmla="val 1885392"/>
              <a:gd name="f158" fmla="val 2267447"/>
              <a:gd name="f159" fmla="val 1950214"/>
              <a:gd name="f160" fmla="val 2015056"/>
              <a:gd name="f161" fmla="val 1555767"/>
              <a:gd name="f162" fmla="val 1940580"/>
              <a:gd name="f163" fmla="val 1179249"/>
              <a:gd name="f164" fmla="val 1868862"/>
              <a:gd name="f165" fmla="val 732393"/>
              <a:gd name="f166" fmla="val 2186075"/>
              <a:gd name="f167" fmla="val 554478"/>
              <a:gd name="f168" fmla="val 2159871"/>
              <a:gd name="f169" fmla="val 466211"/>
              <a:gd name="f170" fmla="val 2141942"/>
              <a:gd name="f171" fmla="val 394493"/>
              <a:gd name="f172" fmla="val 1904722"/>
              <a:gd name="f173" fmla="val 364151"/>
              <a:gd name="f174" fmla="val 1932305"/>
              <a:gd name="f175" fmla="val 322774"/>
              <a:gd name="f176" fmla="val 1970922"/>
              <a:gd name="f177" fmla="val 405526"/>
              <a:gd name="f178" fmla="val 2146079"/>
              <a:gd name="f179" fmla="val 467589"/>
              <a:gd name="f180" fmla="val 2205384"/>
              <a:gd name="f181" fmla="val 525515"/>
              <a:gd name="f182" fmla="val 2241243"/>
              <a:gd name="f183" fmla="val 2202626"/>
              <a:gd name="f184" fmla="val 873070"/>
              <a:gd name="f185" fmla="val 2139183"/>
              <a:gd name="f186" fmla="val 913066"/>
              <a:gd name="f187" fmla="val 2128149"/>
              <a:gd name="f188" fmla="val 870312"/>
              <a:gd name="f189" fmla="val 2253655"/>
              <a:gd name="f190" fmla="val 877208"/>
              <a:gd name="f191" fmla="val 2333648"/>
              <a:gd name="f192" fmla="val 862033"/>
              <a:gd name="f193" fmla="val 2337135"/>
              <a:gd name="f194" fmla="val 2415799"/>
              <a:gd name="f195" fmla="val 754033"/>
              <a:gd name="f196" fmla="val 2360695"/>
              <a:gd name="f197" fmla="val 713097"/>
              <a:gd name="f198" fmla="val 2366601"/>
              <a:gd name="f199" fmla="val 2428213"/>
              <a:gd name="f200" fmla="val 605097"/>
              <a:gd name="f201" fmla="val 2379641"/>
              <a:gd name="f202" fmla="val 564161"/>
              <a:gd name="f203" fmla="val 2382960"/>
              <a:gd name="f204" fmla="val 2436489"/>
              <a:gd name="f205" fmla="val 456161"/>
              <a:gd name="f206" fmla="val 2388351"/>
              <a:gd name="f207" fmla="val 415225"/>
              <a:gd name="f208" fmla="val 2389346"/>
              <a:gd name="f209" fmla="val 307225"/>
              <a:gd name="f210" fmla="val 2386989"/>
              <a:gd name="f211" fmla="val 293173"/>
              <a:gd name="f212" fmla="val 2387203"/>
              <a:gd name="f213" fmla="val 279516"/>
              <a:gd name="f214" fmla="val 2386340"/>
              <a:gd name="f215" fmla="val 266289"/>
              <a:gd name="f216" fmla="val 2385150"/>
              <a:gd name="f217" fmla="val 158289"/>
              <a:gd name="f218" fmla="val 2370613"/>
              <a:gd name="f219" fmla="val 107017"/>
              <a:gd name="f220" fmla="val 2360332"/>
              <a:gd name="f221" fmla="val 72014"/>
              <a:gd name="f222" fmla="val 2345184"/>
              <a:gd name="f223" fmla="val 62108"/>
              <a:gd name="f224" fmla="val 2325373"/>
              <a:gd name="f225" fmla="val 37284"/>
              <a:gd name="f226" fmla="val 2261930"/>
              <a:gd name="f227" fmla="val 103484"/>
              <a:gd name="f228" fmla="val 2223314"/>
              <a:gd name="f229" fmla="val 124172"/>
              <a:gd name="f230" fmla="val 2172284"/>
              <a:gd name="f231" fmla="val 111759"/>
              <a:gd name="f232" fmla="val 2144700"/>
              <a:gd name="f233" fmla="val 74522"/>
              <a:gd name="f234" fmla="val 86934"/>
              <a:gd name="f235" fmla="val 2089533"/>
              <a:gd name="f236" fmla="val 96588"/>
              <a:gd name="f237" fmla="val 2053674"/>
              <a:gd name="f238" fmla="val 242782"/>
              <a:gd name="f239" fmla="val 264849"/>
              <a:gd name="f240" fmla="val 1994369"/>
              <a:gd name="f241" fmla="val 273125"/>
              <a:gd name="f242" fmla="val 1919892"/>
              <a:gd name="f243" fmla="val -4093"/>
              <a:gd name="f244" fmla="val 1721291"/>
              <a:gd name="f245" fmla="val 45"/>
              <a:gd name="f246" fmla="val 1671639"/>
              <a:gd name="f247" fmla="val 12458"/>
              <a:gd name="f248" fmla="val 1619230"/>
              <a:gd name="f249" fmla="val 1558546"/>
              <a:gd name="f250" fmla="val 190373"/>
              <a:gd name="f251" fmla="val 1477174"/>
              <a:gd name="f252" fmla="val 222094"/>
              <a:gd name="f253" fmla="val 1438557"/>
              <a:gd name="f254" fmla="val 80038"/>
              <a:gd name="f255" fmla="val 1267538"/>
              <a:gd name="f256" fmla="val 91072"/>
              <a:gd name="f257" fmla="val 1224783"/>
              <a:gd name="f258" fmla="val 111760"/>
              <a:gd name="f259" fmla="val 1092381"/>
              <a:gd name="f260" fmla="val 240023"/>
              <a:gd name="f261" fmla="val 943429"/>
              <a:gd name="f262" fmla="val 703451"/>
              <a:gd name="f263" fmla="val 342084"/>
              <a:gd name="f264" fmla="val 332450"/>
              <a:gd name="f265" fmla="val 961338"/>
              <a:gd name="f266" fmla="val -5451"/>
              <a:gd name="f267" fmla="*/ f0 1 2926108"/>
              <a:gd name="f268" fmla="*/ f1 1 3216409"/>
              <a:gd name="f269" fmla="val f2"/>
              <a:gd name="f270" fmla="val f3"/>
              <a:gd name="f271" fmla="val f4"/>
              <a:gd name="f272" fmla="+- f271 0 f269"/>
              <a:gd name="f273" fmla="+- f270 0 f269"/>
              <a:gd name="f274" fmla="*/ f273 1 2926108"/>
              <a:gd name="f275" fmla="*/ f272 1 3216409"/>
              <a:gd name="f276" fmla="*/ f269 1 f274"/>
              <a:gd name="f277" fmla="*/ f270 1 f274"/>
              <a:gd name="f278" fmla="*/ f269 1 f275"/>
              <a:gd name="f279" fmla="*/ f271 1 f275"/>
              <a:gd name="f280" fmla="*/ f276 f267 1"/>
              <a:gd name="f281" fmla="*/ f277 f267 1"/>
              <a:gd name="f282" fmla="*/ f279 f268 1"/>
              <a:gd name="f283" fmla="*/ f278 f26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80" t="f283" r="f281" b="f282"/>
            <a:pathLst>
              <a:path w="2926108" h="3216409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23" y="f24"/>
                </a:cubicBezTo>
                <a:cubicBezTo>
                  <a:pt x="f25" y="f26"/>
                  <a:pt x="f27" y="f28"/>
                  <a:pt x="f29" y="f30"/>
                </a:cubicBezTo>
                <a:cubicBezTo>
                  <a:pt x="f31" y="f32"/>
                  <a:pt x="f33" y="f34"/>
                  <a:pt x="f35" y="f36"/>
                </a:cubicBezTo>
                <a:cubicBezTo>
                  <a:pt x="f37" y="f38"/>
                  <a:pt x="f39" y="f40"/>
                  <a:pt x="f41" y="f42"/>
                </a:cubicBezTo>
                <a:cubicBezTo>
                  <a:pt x="f43" y="f44"/>
                  <a:pt x="f45" y="f46"/>
                  <a:pt x="f47" y="f48"/>
                </a:cubicBezTo>
                <a:cubicBezTo>
                  <a:pt x="f49" y="f50"/>
                  <a:pt x="f51" y="f52"/>
                  <a:pt x="f53" y="f54"/>
                </a:cubicBezTo>
                <a:cubicBezTo>
                  <a:pt x="f55" y="f56"/>
                  <a:pt x="f57" y="f58"/>
                  <a:pt x="f59" y="f60"/>
                </a:cubicBezTo>
                <a:cubicBezTo>
                  <a:pt x="f61" y="f62"/>
                  <a:pt x="f63" y="f64"/>
                  <a:pt x="f65" y="f66"/>
                </a:cubicBezTo>
                <a:lnTo>
                  <a:pt x="f65" y="f67"/>
                </a:lnTo>
                <a:lnTo>
                  <a:pt x="f68" y="f67"/>
                </a:lnTo>
                <a:lnTo>
                  <a:pt x="f68" y="f69"/>
                </a:lnTo>
                <a:lnTo>
                  <a:pt x="f70" y="f71"/>
                </a:lnTo>
                <a:lnTo>
                  <a:pt x="f70" y="f67"/>
                </a:lnTo>
                <a:lnTo>
                  <a:pt x="f72" y="f67"/>
                </a:lnTo>
                <a:lnTo>
                  <a:pt x="f72" y="f73"/>
                </a:lnTo>
                <a:cubicBezTo>
                  <a:pt x="f74" y="f75"/>
                  <a:pt x="f76" y="f77"/>
                  <a:pt x="f78" y="f79"/>
                </a:cubicBezTo>
                <a:lnTo>
                  <a:pt x="f78" y="f80"/>
                </a:lnTo>
                <a:lnTo>
                  <a:pt x="f81" y="f80"/>
                </a:lnTo>
                <a:lnTo>
                  <a:pt x="f81" y="f82"/>
                </a:lnTo>
                <a:cubicBezTo>
                  <a:pt x="f83" y="f84"/>
                  <a:pt x="f85" y="f86"/>
                  <a:pt x="f87" y="f88"/>
                </a:cubicBezTo>
                <a:lnTo>
                  <a:pt x="f87" y="f89"/>
                </a:lnTo>
                <a:lnTo>
                  <a:pt x="f90" y="f89"/>
                </a:lnTo>
                <a:lnTo>
                  <a:pt x="f90" y="f91"/>
                </a:lnTo>
                <a:lnTo>
                  <a:pt x="f92" y="f93"/>
                </a:lnTo>
                <a:lnTo>
                  <a:pt x="f92" y="f94"/>
                </a:lnTo>
                <a:lnTo>
                  <a:pt x="f95" y="f94"/>
                </a:lnTo>
                <a:lnTo>
                  <a:pt x="f95" y="f96"/>
                </a:lnTo>
                <a:cubicBezTo>
                  <a:pt x="f97" y="f98"/>
                  <a:pt x="f99" y="f100"/>
                  <a:pt x="f101" y="f102"/>
                </a:cubicBezTo>
                <a:cubicBezTo>
                  <a:pt x="f103" y="f104"/>
                  <a:pt x="f105" y="f106"/>
                  <a:pt x="f107" y="f108"/>
                </a:cubicBezTo>
                <a:cubicBezTo>
                  <a:pt x="f109" y="f110"/>
                  <a:pt x="f111" y="f112"/>
                  <a:pt x="f5" y="f6"/>
                </a:cubicBezTo>
                <a:close/>
                <a:moveTo>
                  <a:pt x="f113" y="f114"/>
                </a:moveTo>
                <a:cubicBezTo>
                  <a:pt x="f115" y="f116"/>
                  <a:pt x="f117" y="f118"/>
                  <a:pt x="f119" y="f120"/>
                </a:cubicBezTo>
                <a:cubicBezTo>
                  <a:pt x="f121" y="f122"/>
                  <a:pt x="f123" y="f124"/>
                  <a:pt x="f125" y="f126"/>
                </a:cubicBezTo>
                <a:cubicBezTo>
                  <a:pt x="f127" y="f128"/>
                  <a:pt x="f129" y="f130"/>
                  <a:pt x="f131" y="f132"/>
                </a:cubicBezTo>
                <a:cubicBezTo>
                  <a:pt x="f133" y="f134"/>
                  <a:pt x="f135" y="f136"/>
                  <a:pt x="f137" y="f138"/>
                </a:cubicBezTo>
                <a:cubicBezTo>
                  <a:pt x="f139" y="f140"/>
                  <a:pt x="f141" y="f142"/>
                  <a:pt x="f113" y="f114"/>
                </a:cubicBezTo>
                <a:close/>
                <a:moveTo>
                  <a:pt x="f143" y="f144"/>
                </a:moveTo>
                <a:cubicBezTo>
                  <a:pt x="f145" y="f146"/>
                  <a:pt x="f147" y="f148"/>
                  <a:pt x="f149" y="f150"/>
                </a:cubicBezTo>
                <a:cubicBezTo>
                  <a:pt x="f151" y="f152"/>
                  <a:pt x="f153" y="f154"/>
                  <a:pt x="f155" y="f156"/>
                </a:cubicBezTo>
                <a:cubicBezTo>
                  <a:pt x="f157" y="f158"/>
                  <a:pt x="f159" y="f160"/>
                  <a:pt x="f161" y="f162"/>
                </a:cubicBezTo>
                <a:cubicBezTo>
                  <a:pt x="f163" y="f164"/>
                  <a:pt x="f165" y="f166"/>
                  <a:pt x="f167" y="f168"/>
                </a:cubicBezTo>
                <a:cubicBezTo>
                  <a:pt x="f169" y="f170"/>
                  <a:pt x="f171" y="f172"/>
                  <a:pt x="f173" y="f174"/>
                </a:cubicBezTo>
                <a:cubicBezTo>
                  <a:pt x="f175" y="f176"/>
                  <a:pt x="f177" y="f178"/>
                  <a:pt x="f179" y="f180"/>
                </a:cubicBezTo>
                <a:cubicBezTo>
                  <a:pt x="f181" y="f182"/>
                  <a:pt x="f165" y="f183"/>
                  <a:pt x="f184" y="f185"/>
                </a:cubicBezTo>
                <a:cubicBezTo>
                  <a:pt x="f186" y="f187"/>
                  <a:pt x="f188" y="f189"/>
                  <a:pt x="f190" y="f191"/>
                </a:cubicBezTo>
                <a:lnTo>
                  <a:pt x="f192" y="f193"/>
                </a:lnTo>
                <a:lnTo>
                  <a:pt x="f192" y="f194"/>
                </a:lnTo>
                <a:lnTo>
                  <a:pt x="f195" y="f194"/>
                </a:lnTo>
                <a:lnTo>
                  <a:pt x="f195" y="f196"/>
                </a:lnTo>
                <a:lnTo>
                  <a:pt x="f197" y="f198"/>
                </a:lnTo>
                <a:lnTo>
                  <a:pt x="f197" y="f199"/>
                </a:lnTo>
                <a:lnTo>
                  <a:pt x="f200" y="f199"/>
                </a:lnTo>
                <a:lnTo>
                  <a:pt x="f200" y="f201"/>
                </a:lnTo>
                <a:lnTo>
                  <a:pt x="f202" y="f203"/>
                </a:lnTo>
                <a:lnTo>
                  <a:pt x="f202" y="f204"/>
                </a:lnTo>
                <a:lnTo>
                  <a:pt x="f205" y="f204"/>
                </a:lnTo>
                <a:lnTo>
                  <a:pt x="f205" y="f206"/>
                </a:lnTo>
                <a:lnTo>
                  <a:pt x="f207" y="f208"/>
                </a:lnTo>
                <a:lnTo>
                  <a:pt x="f207" y="f204"/>
                </a:lnTo>
                <a:lnTo>
                  <a:pt x="f209" y="f204"/>
                </a:lnTo>
                <a:lnTo>
                  <a:pt x="f209" y="f210"/>
                </a:lnTo>
                <a:cubicBezTo>
                  <a:pt x="f211" y="f212"/>
                  <a:pt x="f213" y="f214"/>
                  <a:pt x="f215" y="f216"/>
                </a:cubicBezTo>
                <a:lnTo>
                  <a:pt x="f215" y="f199"/>
                </a:lnTo>
                <a:lnTo>
                  <a:pt x="f217" y="f199"/>
                </a:lnTo>
                <a:lnTo>
                  <a:pt x="f217" y="f218"/>
                </a:lnTo>
                <a:cubicBezTo>
                  <a:pt x="f219" y="f220"/>
                  <a:pt x="f221" y="f222"/>
                  <a:pt x="f223" y="f224"/>
                </a:cubicBezTo>
                <a:cubicBezTo>
                  <a:pt x="f225" y="f226"/>
                  <a:pt x="f227" y="f228"/>
                  <a:pt x="f229" y="f230"/>
                </a:cubicBezTo>
                <a:cubicBezTo>
                  <a:pt x="f231" y="f232"/>
                  <a:pt x="f233" y="f170"/>
                  <a:pt x="f234" y="f235"/>
                </a:cubicBezTo>
                <a:cubicBezTo>
                  <a:pt x="f236" y="f237"/>
                  <a:pt x="f238" y="f20"/>
                  <a:pt x="f239" y="f240"/>
                </a:cubicBezTo>
                <a:cubicBezTo>
                  <a:pt x="f241" y="f242"/>
                  <a:pt x="f243" y="f244"/>
                  <a:pt x="f245" y="f246"/>
                </a:cubicBezTo>
                <a:cubicBezTo>
                  <a:pt x="f247" y="f248"/>
                  <a:pt x="f229" y="f249"/>
                  <a:pt x="f250" y="f251"/>
                </a:cubicBezTo>
                <a:cubicBezTo>
                  <a:pt x="f252" y="f253"/>
                  <a:pt x="f254" y="f255"/>
                  <a:pt x="f256" y="f257"/>
                </a:cubicBezTo>
                <a:cubicBezTo>
                  <a:pt x="f258" y="f259"/>
                  <a:pt x="f260" y="f261"/>
                  <a:pt x="f239" y="f262"/>
                </a:cubicBezTo>
                <a:cubicBezTo>
                  <a:pt x="f263" y="f264"/>
                  <a:pt x="f265" y="f266"/>
                  <a:pt x="f143" y="f144"/>
                </a:cubicBezTo>
                <a:close/>
              </a:path>
            </a:pathLst>
          </a:custGeom>
          <a:solidFill>
            <a:srgbClr val="C000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8" name="Oval 47">
            <a:extLst>
              <a:ext uri="{FF2B5EF4-FFF2-40B4-BE49-F238E27FC236}">
                <a16:creationId xmlns:a16="http://schemas.microsoft.com/office/drawing/2014/main" id="{F2918B67-1A4B-EB9B-1890-47C78F412AA6}"/>
              </a:ext>
            </a:extLst>
          </p:cNvPr>
          <p:cNvSpPr/>
          <p:nvPr/>
        </p:nvSpPr>
        <p:spPr>
          <a:xfrm>
            <a:off x="7112404" y="1383988"/>
            <a:ext cx="438546" cy="467395"/>
          </a:xfrm>
          <a:custGeom>
            <a:avLst/>
            <a:gdLst>
              <a:gd name="f0" fmla="val w"/>
              <a:gd name="f1" fmla="val h"/>
              <a:gd name="f2" fmla="val 0"/>
              <a:gd name="f3" fmla="val 3240000"/>
              <a:gd name="f4" fmla="val 1303187"/>
              <a:gd name="f5" fmla="val 480874"/>
              <a:gd name="f6" fmla="val 1936813"/>
              <a:gd name="f7" fmla="val 2759126"/>
              <a:gd name="f8" fmla="val 1620000"/>
              <a:gd name="f9" fmla="val 2514701"/>
              <a:gd name="f10" fmla="val 725299"/>
              <a:gd name="f11" fmla="*/ f0 1 3240000"/>
              <a:gd name="f12" fmla="*/ f1 1 3240000"/>
              <a:gd name="f13" fmla="val f2"/>
              <a:gd name="f14" fmla="val f3"/>
              <a:gd name="f15" fmla="+- f14 0 f13"/>
              <a:gd name="f16" fmla="*/ f15 1 3240000"/>
              <a:gd name="f17" fmla="*/ f13 1 f16"/>
              <a:gd name="f18" fmla="*/ f14 1 f16"/>
              <a:gd name="f19" fmla="*/ f17 f11 1"/>
              <a:gd name="f20" fmla="*/ f18 f11 1"/>
              <a:gd name="f21" fmla="*/ f18 f12 1"/>
              <a:gd name="f22" fmla="*/ f17 f1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" t="f22" r="f20" b="f21"/>
            <a:pathLst>
              <a:path w="3240000" h="3240000">
                <a:moveTo>
                  <a:pt x="f4" y="f5"/>
                </a:moveTo>
                <a:lnTo>
                  <a:pt x="f4" y="f4"/>
                </a:lnTo>
                <a:lnTo>
                  <a:pt x="f5" y="f4"/>
                </a:lnTo>
                <a:lnTo>
                  <a:pt x="f5" y="f6"/>
                </a:lnTo>
                <a:lnTo>
                  <a:pt x="f4" y="f6"/>
                </a:lnTo>
                <a:lnTo>
                  <a:pt x="f4" y="f7"/>
                </a:lnTo>
                <a:lnTo>
                  <a:pt x="f6" y="f7"/>
                </a:lnTo>
                <a:lnTo>
                  <a:pt x="f6" y="f6"/>
                </a:lnTo>
                <a:lnTo>
                  <a:pt x="f7" y="f6"/>
                </a:lnTo>
                <a:lnTo>
                  <a:pt x="f7" y="f4"/>
                </a:lnTo>
                <a:lnTo>
                  <a:pt x="f6" y="f4"/>
                </a:lnTo>
                <a:lnTo>
                  <a:pt x="f6" y="f5"/>
                </a:lnTo>
                <a:close/>
                <a:moveTo>
                  <a:pt x="f8" y="f2"/>
                </a:moveTo>
                <a:cubicBezTo>
                  <a:pt x="f9" y="f2"/>
                  <a:pt x="f3" y="f10"/>
                  <a:pt x="f3" y="f8"/>
                </a:cubicBezTo>
                <a:cubicBezTo>
                  <a:pt x="f3" y="f9"/>
                  <a:pt x="f9" y="f3"/>
                  <a:pt x="f8" y="f3"/>
                </a:cubicBezTo>
                <a:cubicBezTo>
                  <a:pt x="f10" y="f3"/>
                  <a:pt x="f2" y="f9"/>
                  <a:pt x="f2" y="f8"/>
                </a:cubicBezTo>
                <a:cubicBezTo>
                  <a:pt x="f2" y="f10"/>
                  <a:pt x="f10" y="f2"/>
                  <a:pt x="f8" y="f2"/>
                </a:cubicBezTo>
                <a:close/>
              </a:path>
            </a:pathLst>
          </a:custGeom>
          <a:solidFill>
            <a:srgbClr val="C000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9" name="Rounded Rectangle 2">
            <a:extLst>
              <a:ext uri="{FF2B5EF4-FFF2-40B4-BE49-F238E27FC236}">
                <a16:creationId xmlns:a16="http://schemas.microsoft.com/office/drawing/2014/main" id="{8B5EF66A-D86B-A6D9-2CC3-4D9A8FADAB11}"/>
              </a:ext>
            </a:extLst>
          </p:cNvPr>
          <p:cNvSpPr/>
          <p:nvPr/>
        </p:nvSpPr>
        <p:spPr>
          <a:xfrm>
            <a:off x="2458373" y="4211981"/>
            <a:ext cx="429813" cy="45808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960440"/>
              <a:gd name="f7" fmla="val 3960000"/>
              <a:gd name="f8" fmla="val 1979373"/>
              <a:gd name="f9" fmla="val 472350"/>
              <a:gd name="f10" fmla="val 1228307"/>
              <a:gd name="f11" fmla="val 485871"/>
              <a:gd name="f12" fmla="val 850011"/>
              <a:gd name="f13" fmla="val 1078219"/>
              <a:gd name="f14" fmla="val 813783"/>
              <a:gd name="f15" fmla="val 1434034"/>
              <a:gd name="f16" fmla="val 787561"/>
              <a:gd name="f17" fmla="val 1781828"/>
              <a:gd name="f18" fmla="val 889690"/>
              <a:gd name="f19" fmla="val 2005359"/>
              <a:gd name="f20" fmla="val 1119009"/>
              <a:gd name="f21" fmla="val 2222584"/>
              <a:gd name="f22" fmla="val 1178964"/>
              <a:gd name="f23" fmla="val 2123026"/>
              <a:gd name="f24" fmla="val 1260199"/>
              <a:gd name="f25" fmla="val 1908547"/>
              <a:gd name="f26" fmla="val 1328015"/>
              <a:gd name="f27" fmla="val 1812920"/>
              <a:gd name="f28" fmla="val 1222115"/>
              <a:gd name="f29" fmla="val 1647651"/>
              <a:gd name="f30" fmla="val 1255483"/>
              <a:gd name="f31" fmla="val 1756375"/>
              <a:gd name="f32" fmla="val 1234998"/>
              <a:gd name="f33" fmla="val 1431771"/>
              <a:gd name="f34" fmla="val 1331609"/>
              <a:gd name="f35" fmla="val 922504"/>
              <a:gd name="f36" fmla="val 1719145"/>
              <a:gd name="f37" fmla="val 812633"/>
              <a:gd name="f38" fmla="val 2217373"/>
              <a:gd name="f39" fmla="val 891303"/>
              <a:gd name="f40" fmla="val 2693518"/>
              <a:gd name="f41" fmla="val 1016895"/>
              <a:gd name="f42" fmla="val 2787642"/>
              <a:gd name="f43" fmla="val 1344599"/>
              <a:gd name="f44" fmla="val 2783502"/>
              <a:gd name="f45" fmla="val 1606823"/>
              <a:gd name="f46" fmla="val 2771081"/>
              <a:gd name="f47" fmla="val 1743454"/>
              <a:gd name="f48" fmla="val 2679609"/>
              <a:gd name="f49" fmla="val 2064482"/>
              <a:gd name="f50" fmla="val 2456028"/>
              <a:gd name="f51" fmla="val 2225955"/>
              <a:gd name="f52" fmla="val 2192422"/>
              <a:gd name="f53" fmla="val 2399851"/>
              <a:gd name="f54" fmla="val 2004893"/>
              <a:gd name="f55" fmla="val 2209395"/>
              <a:gd name="f56" fmla="val 2026974"/>
              <a:gd name="f57" fmla="val 2018938"/>
              <a:gd name="f58" fmla="val 2072519"/>
              <a:gd name="f59" fmla="val 1810540"/>
              <a:gd name="f60" fmla="val 2086043"/>
              <a:gd name="f61" fmla="val 1754994"/>
              <a:gd name="f62" fmla="val 2135727"/>
              <a:gd name="f63" fmla="val 1554876"/>
              <a:gd name="f64" fmla="val 2195073"/>
              <a:gd name="f65" fmla="val 1382360"/>
              <a:gd name="f66" fmla="val 2084273"/>
              <a:gd name="f67" fmla="val 1259912"/>
              <a:gd name="f68" fmla="val 1915898"/>
              <a:gd name="f69" fmla="val 1219889"/>
              <a:gd name="f70" fmla="val 1750283"/>
              <a:gd name="f71" fmla="val 1186766"/>
              <a:gd name="f72" fmla="val 1626460"/>
              <a:gd name="f73" fmla="val 1331294"/>
              <a:gd name="f74" fmla="val 1589196"/>
              <a:gd name="f75" fmla="val 1434803"/>
              <a:gd name="f76" fmla="val 1499489"/>
              <a:gd name="f77" fmla="val 1732912"/>
              <a:gd name="f78" fmla="val 1614533"/>
              <a:gd name="f79" fmla="val 1824000"/>
              <a:gd name="f80" fmla="val 1574511"/>
              <a:gd name="f81" fmla="val 1939931"/>
              <a:gd name="f82" fmla="val 1332991"/>
              <a:gd name="f83" fmla="val 2671400"/>
              <a:gd name="f84" fmla="val 1220920"/>
              <a:gd name="f85" fmla="val 3468343"/>
              <a:gd name="f86" fmla="val 1339611"/>
              <a:gd name="f87" fmla="val 3487664"/>
              <a:gd name="f88" fmla="val 1434840"/>
              <a:gd name="f89" fmla="val 3497327"/>
              <a:gd name="f90" fmla="val 1730357"/>
              <a:gd name="f91" fmla="val 3129057"/>
              <a:gd name="f92" fmla="val 1887692"/>
              <a:gd name="f93" fmla="val 2422431"/>
              <a:gd name="f94" fmla="val 1985681"/>
              <a:gd name="f95" fmla="val 2531460"/>
              <a:gd name="f96" fmla="val 2093439"/>
              <a:gd name="f97" fmla="val 2747804"/>
              <a:gd name="f98" fmla="val 2336342"/>
              <a:gd name="f99" fmla="val 2720202"/>
              <a:gd name="f100" fmla="val 2693796"/>
              <a:gd name="f101" fmla="val 2666377"/>
              <a:gd name="f102" fmla="val 3092265"/>
              <a:gd name="f103" fmla="val 2401394"/>
              <a:gd name="f104" fmla="val 3176454"/>
              <a:gd name="f105" fmla="val 1627140"/>
              <a:gd name="f106" fmla="val 3254038"/>
              <a:gd name="f107" fmla="val 999456"/>
              <a:gd name="f108" fmla="val 2816023"/>
              <a:gd name="f109" fmla="val 430731"/>
              <a:gd name="f110" fmla="val 436907"/>
              <a:gd name="f111" fmla="val 3523533"/>
              <a:gd name="f112" fmla="val 3764830"/>
              <a:gd name="f113" fmla="val 195610"/>
              <a:gd name="f114" fmla="val 3523093"/>
              <a:gd name="f115" fmla="val 3764390"/>
              <a:gd name="f116" fmla="+- 0 0 -90"/>
              <a:gd name="f117" fmla="*/ f3 1 3960440"/>
              <a:gd name="f118" fmla="*/ f4 1 3960000"/>
              <a:gd name="f119" fmla="val f5"/>
              <a:gd name="f120" fmla="val f6"/>
              <a:gd name="f121" fmla="val f7"/>
              <a:gd name="f122" fmla="*/ f116 f0 1"/>
              <a:gd name="f123" fmla="+- f121 0 f119"/>
              <a:gd name="f124" fmla="+- f120 0 f119"/>
              <a:gd name="f125" fmla="*/ f122 1 f2"/>
              <a:gd name="f126" fmla="*/ f124 1 3960440"/>
              <a:gd name="f127" fmla="*/ f123 1 3960000"/>
              <a:gd name="f128" fmla="*/ 1979373 f124 1"/>
              <a:gd name="f129" fmla="*/ 472350 f123 1"/>
              <a:gd name="f130" fmla="*/ 813783 f124 1"/>
              <a:gd name="f131" fmla="*/ 1434034 f123 1"/>
              <a:gd name="f132" fmla="*/ 2217373 f124 1"/>
              <a:gd name="f133" fmla="*/ 1339611 f124 1"/>
              <a:gd name="f134" fmla="*/ 3487664 f123 1"/>
              <a:gd name="f135" fmla="*/ 436907 f124 1"/>
              <a:gd name="f136" fmla="*/ 0 f123 1"/>
              <a:gd name="f137" fmla="*/ 3523533 f124 1"/>
              <a:gd name="f138" fmla="*/ 3960440 f124 1"/>
              <a:gd name="f139" fmla="*/ 436907 f123 1"/>
              <a:gd name="f140" fmla="*/ 3523093 f123 1"/>
              <a:gd name="f141" fmla="*/ 3960000 f123 1"/>
              <a:gd name="f142" fmla="*/ 0 f124 1"/>
              <a:gd name="f143" fmla="*/ 1119009 f124 1"/>
              <a:gd name="f144" fmla="*/ 2222584 f123 1"/>
              <a:gd name="f145" fmla="*/ 1234998 f124 1"/>
              <a:gd name="f146" fmla="*/ 1431771 f123 1"/>
              <a:gd name="f147" fmla="*/ 1915898 f124 1"/>
              <a:gd name="f148" fmla="*/ 1219889 f123 1"/>
              <a:gd name="f149" fmla="*/ 1589196 f124 1"/>
              <a:gd name="f150" fmla="*/ 1434803 f123 1"/>
              <a:gd name="f151" fmla="*/ 1574511 f124 1"/>
              <a:gd name="f152" fmla="*/ 1939931 f123 1"/>
              <a:gd name="f153" fmla="*/ 2135727 f124 1"/>
              <a:gd name="f154" fmla="*/ 1554876 f123 1"/>
              <a:gd name="f155" fmla="*/ 891303 f123 1"/>
              <a:gd name="f156" fmla="*/ 2783502 f124 1"/>
              <a:gd name="f157" fmla="*/ 1606823 f123 1"/>
              <a:gd name="f158" fmla="*/ 2456028 f124 1"/>
              <a:gd name="f159" fmla="*/ 2225955 f123 1"/>
              <a:gd name="f160" fmla="*/ 2026974 f124 1"/>
              <a:gd name="f161" fmla="*/ 2018938 f123 1"/>
              <a:gd name="f162" fmla="*/ 1887692 f124 1"/>
              <a:gd name="f163" fmla="*/ 2422431 f123 1"/>
              <a:gd name="f164" fmla="*/ 2336342 f124 1"/>
              <a:gd name="f165" fmla="*/ 2720202 f123 1"/>
              <a:gd name="f166" fmla="*/ 3176454 f124 1"/>
              <a:gd name="f167" fmla="*/ 1627140 f123 1"/>
              <a:gd name="f168" fmla="*/ 1328015 f124 1"/>
              <a:gd name="f169" fmla="*/ 1812920 f123 1"/>
              <a:gd name="f170" fmla="+- f125 0 f1"/>
              <a:gd name="f171" fmla="*/ f128 1 3960440"/>
              <a:gd name="f172" fmla="*/ f129 1 3960000"/>
              <a:gd name="f173" fmla="*/ f130 1 3960440"/>
              <a:gd name="f174" fmla="*/ f131 1 3960000"/>
              <a:gd name="f175" fmla="*/ f132 1 3960440"/>
              <a:gd name="f176" fmla="*/ f133 1 3960440"/>
              <a:gd name="f177" fmla="*/ f134 1 3960000"/>
              <a:gd name="f178" fmla="*/ f135 1 3960440"/>
              <a:gd name="f179" fmla="*/ f136 1 3960000"/>
              <a:gd name="f180" fmla="*/ f137 1 3960440"/>
              <a:gd name="f181" fmla="*/ f138 1 3960440"/>
              <a:gd name="f182" fmla="*/ f139 1 3960000"/>
              <a:gd name="f183" fmla="*/ f140 1 3960000"/>
              <a:gd name="f184" fmla="*/ f141 1 3960000"/>
              <a:gd name="f185" fmla="*/ f142 1 3960440"/>
              <a:gd name="f186" fmla="*/ f143 1 3960440"/>
              <a:gd name="f187" fmla="*/ f144 1 3960000"/>
              <a:gd name="f188" fmla="*/ f145 1 3960440"/>
              <a:gd name="f189" fmla="*/ f146 1 3960000"/>
              <a:gd name="f190" fmla="*/ f147 1 3960440"/>
              <a:gd name="f191" fmla="*/ f148 1 3960000"/>
              <a:gd name="f192" fmla="*/ f149 1 3960440"/>
              <a:gd name="f193" fmla="*/ f150 1 3960000"/>
              <a:gd name="f194" fmla="*/ f151 1 3960440"/>
              <a:gd name="f195" fmla="*/ f152 1 3960000"/>
              <a:gd name="f196" fmla="*/ f153 1 3960440"/>
              <a:gd name="f197" fmla="*/ f154 1 3960000"/>
              <a:gd name="f198" fmla="*/ f155 1 3960000"/>
              <a:gd name="f199" fmla="*/ f156 1 3960440"/>
              <a:gd name="f200" fmla="*/ f157 1 3960000"/>
              <a:gd name="f201" fmla="*/ f158 1 3960440"/>
              <a:gd name="f202" fmla="*/ f159 1 3960000"/>
              <a:gd name="f203" fmla="*/ f160 1 3960440"/>
              <a:gd name="f204" fmla="*/ f161 1 3960000"/>
              <a:gd name="f205" fmla="*/ f162 1 3960440"/>
              <a:gd name="f206" fmla="*/ f163 1 3960000"/>
              <a:gd name="f207" fmla="*/ f164 1 3960440"/>
              <a:gd name="f208" fmla="*/ f165 1 3960000"/>
              <a:gd name="f209" fmla="*/ f166 1 3960440"/>
              <a:gd name="f210" fmla="*/ f167 1 3960000"/>
              <a:gd name="f211" fmla="*/ f168 1 3960440"/>
              <a:gd name="f212" fmla="*/ f169 1 3960000"/>
              <a:gd name="f213" fmla="*/ f119 1 f126"/>
              <a:gd name="f214" fmla="*/ f120 1 f126"/>
              <a:gd name="f215" fmla="*/ f119 1 f127"/>
              <a:gd name="f216" fmla="*/ f121 1 f127"/>
              <a:gd name="f217" fmla="*/ f171 1 f126"/>
              <a:gd name="f218" fmla="*/ f172 1 f127"/>
              <a:gd name="f219" fmla="*/ f173 1 f126"/>
              <a:gd name="f220" fmla="*/ f174 1 f127"/>
              <a:gd name="f221" fmla="*/ f186 1 f126"/>
              <a:gd name="f222" fmla="*/ f187 1 f127"/>
              <a:gd name="f223" fmla="*/ f211 1 f126"/>
              <a:gd name="f224" fmla="*/ f212 1 f127"/>
              <a:gd name="f225" fmla="*/ f188 1 f126"/>
              <a:gd name="f226" fmla="*/ f189 1 f127"/>
              <a:gd name="f227" fmla="*/ f175 1 f126"/>
              <a:gd name="f228" fmla="*/ f198 1 f127"/>
              <a:gd name="f229" fmla="*/ f199 1 f126"/>
              <a:gd name="f230" fmla="*/ f200 1 f127"/>
              <a:gd name="f231" fmla="*/ f201 1 f126"/>
              <a:gd name="f232" fmla="*/ f202 1 f127"/>
              <a:gd name="f233" fmla="*/ f203 1 f126"/>
              <a:gd name="f234" fmla="*/ f204 1 f127"/>
              <a:gd name="f235" fmla="*/ f196 1 f126"/>
              <a:gd name="f236" fmla="*/ f197 1 f127"/>
              <a:gd name="f237" fmla="*/ f190 1 f126"/>
              <a:gd name="f238" fmla="*/ f191 1 f127"/>
              <a:gd name="f239" fmla="*/ f192 1 f126"/>
              <a:gd name="f240" fmla="*/ f193 1 f127"/>
              <a:gd name="f241" fmla="*/ f194 1 f126"/>
              <a:gd name="f242" fmla="*/ f195 1 f127"/>
              <a:gd name="f243" fmla="*/ f176 1 f126"/>
              <a:gd name="f244" fmla="*/ f177 1 f127"/>
              <a:gd name="f245" fmla="*/ f205 1 f126"/>
              <a:gd name="f246" fmla="*/ f206 1 f127"/>
              <a:gd name="f247" fmla="*/ f207 1 f126"/>
              <a:gd name="f248" fmla="*/ f208 1 f127"/>
              <a:gd name="f249" fmla="*/ f209 1 f126"/>
              <a:gd name="f250" fmla="*/ f210 1 f127"/>
              <a:gd name="f251" fmla="*/ f178 1 f126"/>
              <a:gd name="f252" fmla="*/ f179 1 f127"/>
              <a:gd name="f253" fmla="*/ f180 1 f126"/>
              <a:gd name="f254" fmla="*/ f181 1 f126"/>
              <a:gd name="f255" fmla="*/ f182 1 f127"/>
              <a:gd name="f256" fmla="*/ f183 1 f127"/>
              <a:gd name="f257" fmla="*/ f184 1 f127"/>
              <a:gd name="f258" fmla="*/ f185 1 f126"/>
              <a:gd name="f259" fmla="*/ f213 f117 1"/>
              <a:gd name="f260" fmla="*/ f214 f117 1"/>
              <a:gd name="f261" fmla="*/ f216 f118 1"/>
              <a:gd name="f262" fmla="*/ f215 f118 1"/>
              <a:gd name="f263" fmla="*/ f217 f117 1"/>
              <a:gd name="f264" fmla="*/ f218 f118 1"/>
              <a:gd name="f265" fmla="*/ f219 f117 1"/>
              <a:gd name="f266" fmla="*/ f220 f118 1"/>
              <a:gd name="f267" fmla="*/ f221 f117 1"/>
              <a:gd name="f268" fmla="*/ f222 f118 1"/>
              <a:gd name="f269" fmla="*/ f223 f117 1"/>
              <a:gd name="f270" fmla="*/ f224 f118 1"/>
              <a:gd name="f271" fmla="*/ f225 f117 1"/>
              <a:gd name="f272" fmla="*/ f226 f118 1"/>
              <a:gd name="f273" fmla="*/ f227 f117 1"/>
              <a:gd name="f274" fmla="*/ f228 f118 1"/>
              <a:gd name="f275" fmla="*/ f229 f117 1"/>
              <a:gd name="f276" fmla="*/ f230 f118 1"/>
              <a:gd name="f277" fmla="*/ f231 f117 1"/>
              <a:gd name="f278" fmla="*/ f232 f118 1"/>
              <a:gd name="f279" fmla="*/ f233 f117 1"/>
              <a:gd name="f280" fmla="*/ f234 f118 1"/>
              <a:gd name="f281" fmla="*/ f235 f117 1"/>
              <a:gd name="f282" fmla="*/ f236 f118 1"/>
              <a:gd name="f283" fmla="*/ f237 f117 1"/>
              <a:gd name="f284" fmla="*/ f238 f118 1"/>
              <a:gd name="f285" fmla="*/ f239 f117 1"/>
              <a:gd name="f286" fmla="*/ f240 f118 1"/>
              <a:gd name="f287" fmla="*/ f241 f117 1"/>
              <a:gd name="f288" fmla="*/ f242 f118 1"/>
              <a:gd name="f289" fmla="*/ f243 f117 1"/>
              <a:gd name="f290" fmla="*/ f244 f118 1"/>
              <a:gd name="f291" fmla="*/ f245 f117 1"/>
              <a:gd name="f292" fmla="*/ f246 f118 1"/>
              <a:gd name="f293" fmla="*/ f247 f117 1"/>
              <a:gd name="f294" fmla="*/ f248 f118 1"/>
              <a:gd name="f295" fmla="*/ f249 f117 1"/>
              <a:gd name="f296" fmla="*/ f250 f118 1"/>
              <a:gd name="f297" fmla="*/ f251 f117 1"/>
              <a:gd name="f298" fmla="*/ f252 f118 1"/>
              <a:gd name="f299" fmla="*/ f253 f117 1"/>
              <a:gd name="f300" fmla="*/ f254 f117 1"/>
              <a:gd name="f301" fmla="*/ f255 f118 1"/>
              <a:gd name="f302" fmla="*/ f256 f118 1"/>
              <a:gd name="f303" fmla="*/ f257 f118 1"/>
              <a:gd name="f304" fmla="*/ f258 f11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70">
                <a:pos x="f263" y="f264"/>
              </a:cxn>
              <a:cxn ang="f170">
                <a:pos x="f265" y="f266"/>
              </a:cxn>
              <a:cxn ang="f170">
                <a:pos x="f267" y="f268"/>
              </a:cxn>
              <a:cxn ang="f170">
                <a:pos x="f269" y="f270"/>
              </a:cxn>
              <a:cxn ang="f170">
                <a:pos x="f271" y="f272"/>
              </a:cxn>
              <a:cxn ang="f170">
                <a:pos x="f273" y="f274"/>
              </a:cxn>
              <a:cxn ang="f170">
                <a:pos x="f275" y="f276"/>
              </a:cxn>
              <a:cxn ang="f170">
                <a:pos x="f277" y="f278"/>
              </a:cxn>
              <a:cxn ang="f170">
                <a:pos x="f279" y="f280"/>
              </a:cxn>
              <a:cxn ang="f170">
                <a:pos x="f281" y="f282"/>
              </a:cxn>
              <a:cxn ang="f170">
                <a:pos x="f283" y="f284"/>
              </a:cxn>
              <a:cxn ang="f170">
                <a:pos x="f285" y="f286"/>
              </a:cxn>
              <a:cxn ang="f170">
                <a:pos x="f287" y="f288"/>
              </a:cxn>
              <a:cxn ang="f170">
                <a:pos x="f289" y="f290"/>
              </a:cxn>
              <a:cxn ang="f170">
                <a:pos x="f291" y="f292"/>
              </a:cxn>
              <a:cxn ang="f170">
                <a:pos x="f293" y="f294"/>
              </a:cxn>
              <a:cxn ang="f170">
                <a:pos x="f295" y="f296"/>
              </a:cxn>
              <a:cxn ang="f170">
                <a:pos x="f263" y="f264"/>
              </a:cxn>
              <a:cxn ang="f170">
                <a:pos x="f297" y="f298"/>
              </a:cxn>
              <a:cxn ang="f170">
                <a:pos x="f299" y="f298"/>
              </a:cxn>
              <a:cxn ang="f170">
                <a:pos x="f300" y="f301"/>
              </a:cxn>
              <a:cxn ang="f170">
                <a:pos x="f300" y="f302"/>
              </a:cxn>
              <a:cxn ang="f170">
                <a:pos x="f299" y="f303"/>
              </a:cxn>
              <a:cxn ang="f170">
                <a:pos x="f297" y="f303"/>
              </a:cxn>
              <a:cxn ang="f170">
                <a:pos x="f304" y="f302"/>
              </a:cxn>
              <a:cxn ang="f170">
                <a:pos x="f304" y="f301"/>
              </a:cxn>
              <a:cxn ang="f170">
                <a:pos x="f297" y="f298"/>
              </a:cxn>
            </a:cxnLst>
            <a:rect l="f259" t="f262" r="f260" b="f261"/>
            <a:pathLst>
              <a:path w="3960440" h="3960000">
                <a:moveTo>
                  <a:pt x="f8" y="f9"/>
                </a:moveTo>
                <a:cubicBezTo>
                  <a:pt x="f10" y="f11"/>
                  <a:pt x="f12" y="f13"/>
                  <a:pt x="f14" y="f15"/>
                </a:cubicBezTo>
                <a:cubicBezTo>
                  <a:pt x="f16" y="f17"/>
                  <a:pt x="f18" y="f19"/>
                  <a:pt x="f20" y="f21"/>
                </a:cubicBezTo>
                <a:cubicBezTo>
                  <a:pt x="f22" y="f23"/>
                  <a:pt x="f24" y="f25"/>
                  <a:pt x="f26" y="f27"/>
                </a:cubicBezTo>
                <a:cubicBezTo>
                  <a:pt x="f28" y="f29"/>
                  <a:pt x="f30" y="f31"/>
                  <a:pt x="f32" y="f33"/>
                </a:cubicBezTo>
                <a:cubicBezTo>
                  <a:pt x="f34" y="f35"/>
                  <a:pt x="f36" y="f37"/>
                  <a:pt x="f38" y="f39"/>
                </a:cubicBezTo>
                <a:cubicBezTo>
                  <a:pt x="f40" y="f41"/>
                  <a:pt x="f42" y="f43"/>
                  <a:pt x="f44" y="f45"/>
                </a:cubicBezTo>
                <a:cubicBezTo>
                  <a:pt x="f46" y="f47"/>
                  <a:pt x="f48" y="f49"/>
                  <a:pt x="f50" y="f51"/>
                </a:cubicBezTo>
                <a:cubicBezTo>
                  <a:pt x="f52" y="f53"/>
                  <a:pt x="f54" y="f55"/>
                  <a:pt x="f56" y="f57"/>
                </a:cubicBezTo>
                <a:cubicBezTo>
                  <a:pt x="f58" y="f59"/>
                  <a:pt x="f60" y="f61"/>
                  <a:pt x="f62" y="f63"/>
                </a:cubicBezTo>
                <a:cubicBezTo>
                  <a:pt x="f64" y="f65"/>
                  <a:pt x="f66" y="f67"/>
                  <a:pt x="f68" y="f69"/>
                </a:cubicBezTo>
                <a:cubicBezTo>
                  <a:pt x="f70" y="f71"/>
                  <a:pt x="f72" y="f73"/>
                  <a:pt x="f74" y="f75"/>
                </a:cubicBezTo>
                <a:cubicBezTo>
                  <a:pt x="f76" y="f77"/>
                  <a:pt x="f78" y="f79"/>
                  <a:pt x="f80" y="f81"/>
                </a:cubicBezTo>
                <a:cubicBezTo>
                  <a:pt x="f82" y="f83"/>
                  <a:pt x="f84" y="f85"/>
                  <a:pt x="f86" y="f87"/>
                </a:cubicBezTo>
                <a:cubicBezTo>
                  <a:pt x="f88" y="f89"/>
                  <a:pt x="f90" y="f91"/>
                  <a:pt x="f92" y="f93"/>
                </a:cubicBezTo>
                <a:cubicBezTo>
                  <a:pt x="f94" y="f95"/>
                  <a:pt x="f96" y="f97"/>
                  <a:pt x="f98" y="f99"/>
                </a:cubicBezTo>
                <a:cubicBezTo>
                  <a:pt x="f100" y="f101"/>
                  <a:pt x="f102" y="f103"/>
                  <a:pt x="f104" y="f105"/>
                </a:cubicBezTo>
                <a:cubicBezTo>
                  <a:pt x="f106" y="f107"/>
                  <a:pt x="f108" y="f109"/>
                  <a:pt x="f8" y="f9"/>
                </a:cubicBezTo>
                <a:close/>
                <a:moveTo>
                  <a:pt x="f110" y="f5"/>
                </a:moveTo>
                <a:lnTo>
                  <a:pt x="f111" y="f5"/>
                </a:lnTo>
                <a:cubicBezTo>
                  <a:pt x="f112" y="f5"/>
                  <a:pt x="f6" y="f113"/>
                  <a:pt x="f6" y="f110"/>
                </a:cubicBezTo>
                <a:lnTo>
                  <a:pt x="f6" y="f114"/>
                </a:lnTo>
                <a:cubicBezTo>
                  <a:pt x="f6" y="f115"/>
                  <a:pt x="f112" y="f7"/>
                  <a:pt x="f111" y="f7"/>
                </a:cubicBezTo>
                <a:lnTo>
                  <a:pt x="f110" y="f7"/>
                </a:lnTo>
                <a:cubicBezTo>
                  <a:pt x="f113" y="f7"/>
                  <a:pt x="f5" y="f115"/>
                  <a:pt x="f5" y="f114"/>
                </a:cubicBezTo>
                <a:lnTo>
                  <a:pt x="f5" y="f110"/>
                </a:lnTo>
                <a:cubicBezTo>
                  <a:pt x="f5" y="f113"/>
                  <a:pt x="f113" y="f5"/>
                  <a:pt x="f110" y="f5"/>
                </a:cubicBezTo>
                <a:close/>
              </a:path>
            </a:pathLst>
          </a:custGeom>
          <a:solidFill>
            <a:srgbClr val="C00000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0" name="Rounded Rectangle 8">
            <a:extLst>
              <a:ext uri="{FF2B5EF4-FFF2-40B4-BE49-F238E27FC236}">
                <a16:creationId xmlns:a16="http://schemas.microsoft.com/office/drawing/2014/main" id="{20E35854-C7D4-4A04-EB2B-EBF94A2F6BA8}"/>
              </a:ext>
            </a:extLst>
          </p:cNvPr>
          <p:cNvSpPr/>
          <p:nvPr/>
        </p:nvSpPr>
        <p:spPr>
          <a:xfrm>
            <a:off x="1757267" y="4211981"/>
            <a:ext cx="429859" cy="45808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888432"/>
              <a:gd name="f7" fmla="val 3960440"/>
              <a:gd name="f8" fmla="val 554477"/>
              <a:gd name="f9" fmla="val 1512168"/>
              <a:gd name="f10" fmla="val 3312368"/>
              <a:gd name="f11" fmla="val 1201638"/>
              <a:gd name="f12" fmla="val 2840340"/>
              <a:gd name="f13" fmla="val 1479943"/>
              <a:gd name="f14" fmla="val 2293254"/>
              <a:gd name="f15" fmla="val 1484797"/>
              <a:gd name="f16" fmla="val 2254084"/>
              <a:gd name="f17" fmla="val 1780470"/>
              <a:gd name="f18" fmla="val 2136833"/>
              <a:gd name="f19" fmla="val 1785510"/>
              <a:gd name="f20" fmla="val 1510185"/>
              <a:gd name="f21" fmla="val 1489672"/>
              <a:gd name="f22" fmla="val 3310385"/>
              <a:gd name="f23" fmla="val 2140283"/>
              <a:gd name="f24" fmla="val 2925445"/>
              <a:gd name="f25" fmla="val 2133383"/>
              <a:gd name="f26" fmla="val 2560917"/>
              <a:gd name="f27" fmla="val 2147184"/>
              <a:gd name="f28" fmla="val 2155564"/>
              <a:gd name="f29" fmla="val 2187272"/>
              <a:gd name="f30" fmla="val 1842063"/>
              <a:gd name="f31" fmla="val 2668986"/>
              <a:gd name="f32" fmla="val 1938990"/>
              <a:gd name="f33" fmla="val 2673919"/>
              <a:gd name="f34" fmla="val 2138897"/>
              <a:gd name="f35" fmla="val 2679688"/>
              <a:gd name="f36" fmla="val 3312366"/>
              <a:gd name="f37" fmla="val 3326849"/>
              <a:gd name="f38" fmla="val 3329155"/>
              <a:gd name="f39" fmla="val 2917782"/>
              <a:gd name="f40" fmla="val 3331462"/>
              <a:gd name="f41" fmla="val 2523197"/>
              <a:gd name="f42" fmla="val 3333768"/>
              <a:gd name="f43" fmla="val 2128613"/>
              <a:gd name="f44" fmla="val 3339026"/>
              <a:gd name="f45" fmla="val 1942962"/>
              <a:gd name="f46" fmla="val 3184753"/>
              <a:gd name="f47" fmla="val 1475890"/>
              <a:gd name="f48" fmla="val 878058"/>
              <a:gd name="f49" fmla="val 648072"/>
              <a:gd name="f50" fmla="val 699349"/>
              <a:gd name="f51" fmla="val 792944"/>
              <a:gd name="f52" fmla="val 971653"/>
              <a:gd name="f53" fmla="val 1150362"/>
              <a:gd name="f54" fmla="val 1295234"/>
              <a:gd name="f55" fmla="val 1056767"/>
              <a:gd name="f56" fmla="val 1201639"/>
              <a:gd name="f57" fmla="val 333511"/>
              <a:gd name="f58" fmla="val 3554921"/>
              <a:gd name="f59" fmla="val 3739114"/>
              <a:gd name="f60" fmla="val 149318"/>
              <a:gd name="f61" fmla="val 3626929"/>
              <a:gd name="f62" fmla="val 3811122"/>
              <a:gd name="f63" fmla="+- 0 0 -90"/>
              <a:gd name="f64" fmla="*/ f3 1 3888432"/>
              <a:gd name="f65" fmla="*/ f4 1 3960440"/>
              <a:gd name="f66" fmla="val f5"/>
              <a:gd name="f67" fmla="val f6"/>
              <a:gd name="f68" fmla="val f7"/>
              <a:gd name="f69" fmla="*/ f63 f0 1"/>
              <a:gd name="f70" fmla="+- f68 0 f66"/>
              <a:gd name="f71" fmla="+- f67 0 f66"/>
              <a:gd name="f72" fmla="*/ f69 1 f2"/>
              <a:gd name="f73" fmla="*/ f71 1 3888432"/>
              <a:gd name="f74" fmla="*/ f70 1 3960440"/>
              <a:gd name="f75" fmla="*/ 554477 f71 1"/>
              <a:gd name="f76" fmla="*/ 1512168 f70 1"/>
              <a:gd name="f77" fmla="*/ 3312368 f70 1"/>
              <a:gd name="f78" fmla="*/ 1201638 f71 1"/>
              <a:gd name="f79" fmla="*/ 2136833 f71 1"/>
              <a:gd name="f80" fmla="*/ 1785510 f70 1"/>
              <a:gd name="f81" fmla="*/ 1510185 f70 1"/>
              <a:gd name="f82" fmla="*/ 1489672 f71 1"/>
              <a:gd name="f83" fmla="*/ 3310385 f70 1"/>
              <a:gd name="f84" fmla="*/ 2673919 f71 1"/>
              <a:gd name="f85" fmla="*/ 2138897 f70 1"/>
              <a:gd name="f86" fmla="*/ 2679688 f71 1"/>
              <a:gd name="f87" fmla="*/ 3312366 f70 1"/>
              <a:gd name="f88" fmla="*/ 3326849 f71 1"/>
              <a:gd name="f89" fmla="*/ 3333768 f71 1"/>
              <a:gd name="f90" fmla="*/ 2128613 f70 1"/>
              <a:gd name="f91" fmla="*/ 2840340 f71 1"/>
              <a:gd name="f92" fmla="*/ 1479943 f70 1"/>
              <a:gd name="f93" fmla="*/ 878058 f71 1"/>
              <a:gd name="f94" fmla="*/ 648072 f70 1"/>
              <a:gd name="f95" fmla="*/ 971653 f70 1"/>
              <a:gd name="f96" fmla="*/ 1295234 f70 1"/>
              <a:gd name="f97" fmla="*/ 1201639 f71 1"/>
              <a:gd name="f98" fmla="*/ 333511 f71 1"/>
              <a:gd name="f99" fmla="*/ 0 f70 1"/>
              <a:gd name="f100" fmla="*/ 3554921 f71 1"/>
              <a:gd name="f101" fmla="*/ 3888432 f71 1"/>
              <a:gd name="f102" fmla="*/ 333511 f70 1"/>
              <a:gd name="f103" fmla="*/ 3626929 f70 1"/>
              <a:gd name="f104" fmla="*/ 3960440 f70 1"/>
              <a:gd name="f105" fmla="*/ 0 f71 1"/>
              <a:gd name="f106" fmla="*/ 2147184 f71 1"/>
              <a:gd name="f107" fmla="*/ 2155564 f70 1"/>
              <a:gd name="f108" fmla="+- f72 0 f1"/>
              <a:gd name="f109" fmla="*/ f75 1 3888432"/>
              <a:gd name="f110" fmla="*/ f76 1 3960440"/>
              <a:gd name="f111" fmla="*/ f77 1 3960440"/>
              <a:gd name="f112" fmla="*/ f78 1 3888432"/>
              <a:gd name="f113" fmla="*/ f79 1 3888432"/>
              <a:gd name="f114" fmla="*/ f80 1 3960440"/>
              <a:gd name="f115" fmla="*/ f81 1 3960440"/>
              <a:gd name="f116" fmla="*/ f82 1 3888432"/>
              <a:gd name="f117" fmla="*/ f83 1 3960440"/>
              <a:gd name="f118" fmla="*/ f84 1 3888432"/>
              <a:gd name="f119" fmla="*/ f85 1 3960440"/>
              <a:gd name="f120" fmla="*/ f86 1 3888432"/>
              <a:gd name="f121" fmla="*/ f87 1 3960440"/>
              <a:gd name="f122" fmla="*/ f88 1 3888432"/>
              <a:gd name="f123" fmla="*/ f89 1 3888432"/>
              <a:gd name="f124" fmla="*/ f90 1 3960440"/>
              <a:gd name="f125" fmla="*/ f91 1 3888432"/>
              <a:gd name="f126" fmla="*/ f92 1 3960440"/>
              <a:gd name="f127" fmla="*/ f93 1 3888432"/>
              <a:gd name="f128" fmla="*/ f94 1 3960440"/>
              <a:gd name="f129" fmla="*/ f95 1 3960440"/>
              <a:gd name="f130" fmla="*/ f96 1 3960440"/>
              <a:gd name="f131" fmla="*/ f97 1 3888432"/>
              <a:gd name="f132" fmla="*/ f98 1 3888432"/>
              <a:gd name="f133" fmla="*/ f99 1 3960440"/>
              <a:gd name="f134" fmla="*/ f100 1 3888432"/>
              <a:gd name="f135" fmla="*/ f101 1 3888432"/>
              <a:gd name="f136" fmla="*/ f102 1 3960440"/>
              <a:gd name="f137" fmla="*/ f103 1 3960440"/>
              <a:gd name="f138" fmla="*/ f104 1 3960440"/>
              <a:gd name="f139" fmla="*/ f105 1 3888432"/>
              <a:gd name="f140" fmla="*/ f106 1 3888432"/>
              <a:gd name="f141" fmla="*/ f107 1 3960440"/>
              <a:gd name="f142" fmla="*/ f66 1 f73"/>
              <a:gd name="f143" fmla="*/ f67 1 f73"/>
              <a:gd name="f144" fmla="*/ f66 1 f74"/>
              <a:gd name="f145" fmla="*/ f68 1 f74"/>
              <a:gd name="f146" fmla="*/ f109 1 f73"/>
              <a:gd name="f147" fmla="*/ f110 1 f74"/>
              <a:gd name="f148" fmla="*/ f111 1 f74"/>
              <a:gd name="f149" fmla="*/ f112 1 f73"/>
              <a:gd name="f150" fmla="*/ f125 1 f73"/>
              <a:gd name="f151" fmla="*/ f126 1 f74"/>
              <a:gd name="f152" fmla="*/ f113 1 f73"/>
              <a:gd name="f153" fmla="*/ f114 1 f74"/>
              <a:gd name="f154" fmla="*/ f115 1 f74"/>
              <a:gd name="f155" fmla="*/ f116 1 f73"/>
              <a:gd name="f156" fmla="*/ f117 1 f74"/>
              <a:gd name="f157" fmla="*/ f140 1 f73"/>
              <a:gd name="f158" fmla="*/ f141 1 f74"/>
              <a:gd name="f159" fmla="*/ f118 1 f73"/>
              <a:gd name="f160" fmla="*/ f119 1 f74"/>
              <a:gd name="f161" fmla="*/ f120 1 f73"/>
              <a:gd name="f162" fmla="*/ f121 1 f74"/>
              <a:gd name="f163" fmla="*/ f122 1 f73"/>
              <a:gd name="f164" fmla="*/ f123 1 f73"/>
              <a:gd name="f165" fmla="*/ f124 1 f74"/>
              <a:gd name="f166" fmla="*/ f127 1 f73"/>
              <a:gd name="f167" fmla="*/ f128 1 f74"/>
              <a:gd name="f168" fmla="*/ f129 1 f74"/>
              <a:gd name="f169" fmla="*/ f130 1 f74"/>
              <a:gd name="f170" fmla="*/ f131 1 f73"/>
              <a:gd name="f171" fmla="*/ f132 1 f73"/>
              <a:gd name="f172" fmla="*/ f133 1 f74"/>
              <a:gd name="f173" fmla="*/ f134 1 f73"/>
              <a:gd name="f174" fmla="*/ f135 1 f73"/>
              <a:gd name="f175" fmla="*/ f136 1 f74"/>
              <a:gd name="f176" fmla="*/ f137 1 f74"/>
              <a:gd name="f177" fmla="*/ f138 1 f74"/>
              <a:gd name="f178" fmla="*/ f139 1 f73"/>
              <a:gd name="f179" fmla="*/ f142 f64 1"/>
              <a:gd name="f180" fmla="*/ f143 f64 1"/>
              <a:gd name="f181" fmla="*/ f145 f65 1"/>
              <a:gd name="f182" fmla="*/ f144 f65 1"/>
              <a:gd name="f183" fmla="*/ f146 f64 1"/>
              <a:gd name="f184" fmla="*/ f147 f65 1"/>
              <a:gd name="f185" fmla="*/ f148 f65 1"/>
              <a:gd name="f186" fmla="*/ f149 f64 1"/>
              <a:gd name="f187" fmla="*/ f150 f64 1"/>
              <a:gd name="f188" fmla="*/ f151 f65 1"/>
              <a:gd name="f189" fmla="*/ f152 f64 1"/>
              <a:gd name="f190" fmla="*/ f153 f65 1"/>
              <a:gd name="f191" fmla="*/ f154 f65 1"/>
              <a:gd name="f192" fmla="*/ f155 f64 1"/>
              <a:gd name="f193" fmla="*/ f156 f65 1"/>
              <a:gd name="f194" fmla="*/ f157 f64 1"/>
              <a:gd name="f195" fmla="*/ f158 f65 1"/>
              <a:gd name="f196" fmla="*/ f159 f64 1"/>
              <a:gd name="f197" fmla="*/ f160 f65 1"/>
              <a:gd name="f198" fmla="*/ f161 f64 1"/>
              <a:gd name="f199" fmla="*/ f162 f65 1"/>
              <a:gd name="f200" fmla="*/ f163 f64 1"/>
              <a:gd name="f201" fmla="*/ f164 f64 1"/>
              <a:gd name="f202" fmla="*/ f165 f65 1"/>
              <a:gd name="f203" fmla="*/ f166 f64 1"/>
              <a:gd name="f204" fmla="*/ f167 f65 1"/>
              <a:gd name="f205" fmla="*/ f168 f65 1"/>
              <a:gd name="f206" fmla="*/ f169 f65 1"/>
              <a:gd name="f207" fmla="*/ f170 f64 1"/>
              <a:gd name="f208" fmla="*/ f171 f64 1"/>
              <a:gd name="f209" fmla="*/ f172 f65 1"/>
              <a:gd name="f210" fmla="*/ f173 f64 1"/>
              <a:gd name="f211" fmla="*/ f174 f64 1"/>
              <a:gd name="f212" fmla="*/ f175 f65 1"/>
              <a:gd name="f213" fmla="*/ f176 f65 1"/>
              <a:gd name="f214" fmla="*/ f177 f65 1"/>
              <a:gd name="f215" fmla="*/ f178 f6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08">
                <a:pos x="f183" y="f184"/>
              </a:cxn>
              <a:cxn ang="f108">
                <a:pos x="f183" y="f185"/>
              </a:cxn>
              <a:cxn ang="f108">
                <a:pos x="f186" y="f185"/>
              </a:cxn>
              <a:cxn ang="f108">
                <a:pos x="f186" y="f184"/>
              </a:cxn>
              <a:cxn ang="f108">
                <a:pos x="f183" y="f184"/>
              </a:cxn>
              <a:cxn ang="f108">
                <a:pos x="f187" y="f188"/>
              </a:cxn>
              <a:cxn ang="f108">
                <a:pos x="f189" y="f190"/>
              </a:cxn>
              <a:cxn ang="f108">
                <a:pos x="f189" y="f191"/>
              </a:cxn>
              <a:cxn ang="f108">
                <a:pos x="f192" y="f191"/>
              </a:cxn>
              <a:cxn ang="f108">
                <a:pos x="f192" y="f193"/>
              </a:cxn>
              <a:cxn ang="f108">
                <a:pos x="f189" y="f193"/>
              </a:cxn>
              <a:cxn ang="f108">
                <a:pos x="f194" y="f195"/>
              </a:cxn>
              <a:cxn ang="f108">
                <a:pos x="f196" y="f197"/>
              </a:cxn>
              <a:cxn ang="f108">
                <a:pos x="f198" y="f199"/>
              </a:cxn>
              <a:cxn ang="f108">
                <a:pos x="f200" y="f199"/>
              </a:cxn>
              <a:cxn ang="f108">
                <a:pos x="f201" y="f202"/>
              </a:cxn>
              <a:cxn ang="f108">
                <a:pos x="f187" y="f188"/>
              </a:cxn>
              <a:cxn ang="f108">
                <a:pos x="f203" y="f204"/>
              </a:cxn>
              <a:cxn ang="f108">
                <a:pos x="f183" y="f205"/>
              </a:cxn>
              <a:cxn ang="f108">
                <a:pos x="f203" y="f206"/>
              </a:cxn>
              <a:cxn ang="f108">
                <a:pos x="f207" y="f205"/>
              </a:cxn>
              <a:cxn ang="f108">
                <a:pos x="f203" y="f204"/>
              </a:cxn>
              <a:cxn ang="f108">
                <a:pos x="f208" y="f209"/>
              </a:cxn>
              <a:cxn ang="f108">
                <a:pos x="f210" y="f209"/>
              </a:cxn>
              <a:cxn ang="f108">
                <a:pos x="f211" y="f212"/>
              </a:cxn>
              <a:cxn ang="f108">
                <a:pos x="f211" y="f213"/>
              </a:cxn>
              <a:cxn ang="f108">
                <a:pos x="f210" y="f214"/>
              </a:cxn>
              <a:cxn ang="f108">
                <a:pos x="f208" y="f214"/>
              </a:cxn>
              <a:cxn ang="f108">
                <a:pos x="f215" y="f213"/>
              </a:cxn>
              <a:cxn ang="f108">
                <a:pos x="f215" y="f212"/>
              </a:cxn>
              <a:cxn ang="f108">
                <a:pos x="f208" y="f209"/>
              </a:cxn>
            </a:cxnLst>
            <a:rect l="f179" t="f182" r="f180" b="f181"/>
            <a:pathLst>
              <a:path w="3888432" h="3960440">
                <a:moveTo>
                  <a:pt x="f8" y="f9"/>
                </a:moveTo>
                <a:lnTo>
                  <a:pt x="f8" y="f10"/>
                </a:lnTo>
                <a:lnTo>
                  <a:pt x="f11" y="f10"/>
                </a:lnTo>
                <a:lnTo>
                  <a:pt x="f11" y="f9"/>
                </a:lnTo>
                <a:lnTo>
                  <a:pt x="f8" y="f9"/>
                </a:lnTo>
                <a:close/>
                <a:moveTo>
                  <a:pt x="f12" y="f13"/>
                </a:moveTo>
                <a:cubicBezTo>
                  <a:pt x="f14" y="f15"/>
                  <a:pt x="f16" y="f17"/>
                  <a:pt x="f18" y="f19"/>
                </a:cubicBezTo>
                <a:lnTo>
                  <a:pt x="f18" y="f20"/>
                </a:lnTo>
                <a:lnTo>
                  <a:pt x="f21" y="f20"/>
                </a:lnTo>
                <a:lnTo>
                  <a:pt x="f21" y="f22"/>
                </a:lnTo>
                <a:lnTo>
                  <a:pt x="f18" y="f22"/>
                </a:lnTo>
                <a:cubicBezTo>
                  <a:pt x="f23" y="f24"/>
                  <a:pt x="f25" y="f26"/>
                  <a:pt x="f27" y="f28"/>
                </a:cubicBezTo>
                <a:cubicBezTo>
                  <a:pt x="f29" y="f30"/>
                  <a:pt x="f31" y="f32"/>
                  <a:pt x="f33" y="f34"/>
                </a:cubicBezTo>
                <a:lnTo>
                  <a:pt x="f35" y="f36"/>
                </a:lnTo>
                <a:lnTo>
                  <a:pt x="f37" y="f36"/>
                </a:lnTo>
                <a:cubicBezTo>
                  <a:pt x="f38" y="f39"/>
                  <a:pt x="f40" y="f41"/>
                  <a:pt x="f42" y="f43"/>
                </a:cubicBezTo>
                <a:cubicBezTo>
                  <a:pt x="f44" y="f45"/>
                  <a:pt x="f46" y="f47"/>
                  <a:pt x="f12" y="f13"/>
                </a:cubicBezTo>
                <a:close/>
                <a:moveTo>
                  <a:pt x="f48" y="f49"/>
                </a:moveTo>
                <a:cubicBezTo>
                  <a:pt x="f50" y="f49"/>
                  <a:pt x="f8" y="f51"/>
                  <a:pt x="f8" y="f52"/>
                </a:cubicBezTo>
                <a:cubicBezTo>
                  <a:pt x="f8" y="f53"/>
                  <a:pt x="f50" y="f54"/>
                  <a:pt x="f48" y="f54"/>
                </a:cubicBezTo>
                <a:cubicBezTo>
                  <a:pt x="f55" y="f54"/>
                  <a:pt x="f56" y="f53"/>
                  <a:pt x="f56" y="f52"/>
                </a:cubicBezTo>
                <a:cubicBezTo>
                  <a:pt x="f56" y="f51"/>
                  <a:pt x="f55" y="f49"/>
                  <a:pt x="f48" y="f49"/>
                </a:cubicBezTo>
                <a:close/>
                <a:moveTo>
                  <a:pt x="f57" y="f5"/>
                </a:moveTo>
                <a:lnTo>
                  <a:pt x="f58" y="f5"/>
                </a:lnTo>
                <a:cubicBezTo>
                  <a:pt x="f59" y="f5"/>
                  <a:pt x="f6" y="f60"/>
                  <a:pt x="f6" y="f57"/>
                </a:cubicBezTo>
                <a:lnTo>
                  <a:pt x="f6" y="f61"/>
                </a:lnTo>
                <a:cubicBezTo>
                  <a:pt x="f6" y="f62"/>
                  <a:pt x="f59" y="f7"/>
                  <a:pt x="f58" y="f7"/>
                </a:cubicBezTo>
                <a:lnTo>
                  <a:pt x="f57" y="f7"/>
                </a:lnTo>
                <a:cubicBezTo>
                  <a:pt x="f60" y="f7"/>
                  <a:pt x="f5" y="f62"/>
                  <a:pt x="f5" y="f61"/>
                </a:cubicBezTo>
                <a:lnTo>
                  <a:pt x="f5" y="f57"/>
                </a:lnTo>
                <a:cubicBezTo>
                  <a:pt x="f5" y="f60"/>
                  <a:pt x="f60" y="f5"/>
                  <a:pt x="f57" y="f5"/>
                </a:cubicBezTo>
                <a:close/>
              </a:path>
            </a:pathLst>
          </a:custGeom>
          <a:solidFill>
            <a:srgbClr val="C00000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1" name="Rounded Rectangle 2">
            <a:extLst>
              <a:ext uri="{FF2B5EF4-FFF2-40B4-BE49-F238E27FC236}">
                <a16:creationId xmlns:a16="http://schemas.microsoft.com/office/drawing/2014/main" id="{66E64284-35BC-A59E-E106-712296BF028D}"/>
              </a:ext>
            </a:extLst>
          </p:cNvPr>
          <p:cNvSpPr/>
          <p:nvPr/>
        </p:nvSpPr>
        <p:spPr>
          <a:xfrm>
            <a:off x="3855568" y="4211981"/>
            <a:ext cx="429813" cy="45808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960000"/>
              <a:gd name="f7" fmla="val 3160999"/>
              <a:gd name="f8" fmla="val 1374274"/>
              <a:gd name="f9" fmla="val 3155132"/>
              <a:gd name="f10" fmla="val 1419362"/>
              <a:gd name="f11" fmla="val 2496208"/>
              <a:gd name="f12" fmla="val 770986"/>
              <a:gd name="f13" fmla="val 2113414"/>
              <a:gd name="f14" fmla="val 1929581"/>
              <a:gd name="f15" fmla="val 1106902"/>
              <a:gd name="f16" fmla="val 1921633"/>
              <a:gd name="f17" fmla="val 1292845"/>
              <a:gd name="f18" fmla="val 1914712"/>
              <a:gd name="f19" fmla="val 1454769"/>
              <a:gd name="f20" fmla="val 1928136"/>
              <a:gd name="f21" fmla="val 1522392"/>
              <a:gd name="f22" fmla="val 1942445"/>
              <a:gd name="f23" fmla="val 1570340"/>
              <a:gd name="f24" fmla="val 1547199"/>
              <a:gd name="f25" fmla="val 1510736"/>
              <a:gd name="f26" fmla="val 1237189"/>
              <a:gd name="f27" fmla="val 1330681"/>
              <a:gd name="f28" fmla="val 815277"/>
              <a:gd name="f29" fmla="val 836121"/>
              <a:gd name="f30" fmla="val 618819"/>
              <a:gd name="f31" fmla="val 1229038"/>
              <a:gd name="f32" fmla="val 733086"/>
              <a:gd name="f33" fmla="val 1558961"/>
              <a:gd name="f34" fmla="val 965659"/>
              <a:gd name="f35" fmla="val 1735195"/>
              <a:gd name="f36" fmla="val 864541"/>
              <a:gd name="f37" fmla="val 1716416"/>
              <a:gd name="f38" fmla="val 662904"/>
              <a:gd name="f39" fmla="val 1695759"/>
              <a:gd name="f40" fmla="val 570453"/>
              <a:gd name="f41" fmla="val 1629310"/>
              <a:gd name="f42" fmla="val 597898"/>
              <a:gd name="f43" fmla="val 2016450"/>
              <a:gd name="f44" fmla="val 990931"/>
              <a:gd name="f45" fmla="val 2177657"/>
              <a:gd name="f46" fmla="val 1196057"/>
              <a:gd name="f47" fmla="val 2257108"/>
              <a:gd name="f48" fmla="val 1113718"/>
              <a:gd name="f49" fmla="val 2275887"/>
              <a:gd name="f50" fmla="val 943857"/>
              <a:gd name="f51" fmla="val 2321380"/>
              <a:gd name="f52" fmla="val 813848"/>
              <a:gd name="f53" fmla="val 2296824"/>
              <a:gd name="f54" fmla="val 926523"/>
              <a:gd name="f55" fmla="val 2634848"/>
              <a:gd name="f56" fmla="val 1326064"/>
              <a:gd name="f57" fmla="val 2611755"/>
              <a:gd name="f58" fmla="val 1486410"/>
              <a:gd name="f59" fmla="val 2607420"/>
              <a:gd name="f60" fmla="val 1297174"/>
              <a:gd name="f61" fmla="val 2749708"/>
              <a:gd name="f62" fmla="val 1000058"/>
              <a:gd name="f63" fmla="val 2795794"/>
              <a:gd name="f64" fmla="val 489408"/>
              <a:gd name="f65" fmla="val 2829018"/>
              <a:gd name="f66" fmla="val 914827"/>
              <a:gd name="f67" fmla="val 3139596"/>
              <a:gd name="f68" fmla="val 1734874"/>
              <a:gd name="f69" fmla="val 3242281"/>
              <a:gd name="f70" fmla="val 2062787"/>
              <a:gd name="f71" fmla="val 3146219"/>
              <a:gd name="f72" fmla="val 2763394"/>
              <a:gd name="f73" fmla="val 2903535"/>
              <a:gd name="f74" fmla="val 2915370"/>
              <a:gd name="f75" fmla="val 2621267"/>
              <a:gd name="f76" fmla="val 3074271"/>
              <a:gd name="f77" fmla="val 2105563"/>
              <a:gd name="f78" fmla="val 3173740"/>
              <a:gd name="f79" fmla="val 1733406"/>
              <a:gd name="f80" fmla="val 3145310"/>
              <a:gd name="f81" fmla="val 1648999"/>
              <a:gd name="f82" fmla="val 3207849"/>
              <a:gd name="f83" fmla="val 1493166"/>
              <a:gd name="f84" fmla="val 3270388"/>
              <a:gd name="f85" fmla="val 1337333"/>
              <a:gd name="f86" fmla="val 3414210"/>
              <a:gd name="f87" fmla="val 1276468"/>
              <a:gd name="f88" fmla="val 3449507"/>
              <a:gd name="f89" fmla="val 1170564"/>
              <a:gd name="f90" fmla="val 3349883"/>
              <a:gd name="f91" fmla="val 1192977"/>
              <a:gd name="f92" fmla="val 3252716"/>
              <a:gd name="f93" fmla="val 1239516"/>
              <a:gd name="f94" fmla="val 3140091"/>
              <a:gd name="f95" fmla="val 1227260"/>
              <a:gd name="f96" fmla="val 3219995"/>
              <a:gd name="f97" fmla="val 1183499"/>
              <a:gd name="f98" fmla="val 3274317"/>
              <a:gd name="f99" fmla="val 996523"/>
              <a:gd name="f100" fmla="val 3324107"/>
              <a:gd name="f101" fmla="val 851504"/>
              <a:gd name="f102" fmla="val 3215037"/>
              <a:gd name="f103" fmla="val 921165"/>
              <a:gd name="f104" fmla="val 3152155"/>
              <a:gd name="f105" fmla="val 998691"/>
              <a:gd name="f106" fmla="val 2995677"/>
              <a:gd name="f107" fmla="val 1008938"/>
              <a:gd name="f108" fmla="val 2884471"/>
              <a:gd name="f109" fmla="val 881691"/>
              <a:gd name="f110" fmla="val 2678487"/>
              <a:gd name="f111" fmla="val 308009"/>
              <a:gd name="f112" fmla="val 3651991"/>
              <a:gd name="f113" fmla="val 3822100"/>
              <a:gd name="f114" fmla="val 137900"/>
              <a:gd name="f115" fmla="+- 0 0 -90"/>
              <a:gd name="f116" fmla="*/ f3 1 3960000"/>
              <a:gd name="f117" fmla="*/ f4 1 3960000"/>
              <a:gd name="f118" fmla="val f5"/>
              <a:gd name="f119" fmla="val f6"/>
              <a:gd name="f120" fmla="*/ f115 f0 1"/>
              <a:gd name="f121" fmla="+- f119 0 f118"/>
              <a:gd name="f122" fmla="*/ f120 1 f2"/>
              <a:gd name="f123" fmla="*/ f121 1 3960000"/>
              <a:gd name="f124" fmla="*/ 3160999 f121 1"/>
              <a:gd name="f125" fmla="*/ 1374274 f121 1"/>
              <a:gd name="f126" fmla="*/ 3155132 f121 1"/>
              <a:gd name="f127" fmla="*/ 1419362 f121 1"/>
              <a:gd name="f128" fmla="*/ 1921633 f121 1"/>
              <a:gd name="f129" fmla="*/ 1942445 f121 1"/>
              <a:gd name="f130" fmla="*/ 1570340 f121 1"/>
              <a:gd name="f131" fmla="*/ 2257108 f121 1"/>
              <a:gd name="f132" fmla="*/ 3207849 f121 1"/>
              <a:gd name="f133" fmla="*/ 1493166 f121 1"/>
              <a:gd name="f134" fmla="*/ 2995677 f121 1"/>
              <a:gd name="f135" fmla="*/ 1008938 f121 1"/>
              <a:gd name="f136" fmla="*/ 308009 f121 1"/>
              <a:gd name="f137" fmla="*/ 0 f121 1"/>
              <a:gd name="f138" fmla="*/ 3651991 f121 1"/>
              <a:gd name="f139" fmla="*/ 3960000 f121 1"/>
              <a:gd name="f140" fmla="*/ 3140091 f121 1"/>
              <a:gd name="f141" fmla="*/ 1227260 f121 1"/>
              <a:gd name="f142" fmla="*/ 3449507 f121 1"/>
              <a:gd name="f143" fmla="*/ 1170564 f121 1"/>
              <a:gd name="f144" fmla="*/ 3324107 f121 1"/>
              <a:gd name="f145" fmla="*/ 851504 f121 1"/>
              <a:gd name="f146" fmla="*/ 1292845 f121 1"/>
              <a:gd name="f147" fmla="*/ 2496208 f121 1"/>
              <a:gd name="f148" fmla="*/ 770986 f121 1"/>
              <a:gd name="f149" fmla="*/ 815277 f121 1"/>
              <a:gd name="f150" fmla="*/ 836121 f121 1"/>
              <a:gd name="f151" fmla="*/ 965659 f121 1"/>
              <a:gd name="f152" fmla="*/ 1735195 f121 1"/>
              <a:gd name="f153" fmla="*/ 1196057 f121 1"/>
              <a:gd name="f154" fmla="*/ 1486410 f121 1"/>
              <a:gd name="f155" fmla="*/ 2607420 f121 1"/>
              <a:gd name="f156" fmla="*/ 813848 f121 1"/>
              <a:gd name="f157" fmla="*/ 2296824 f121 1"/>
              <a:gd name="f158" fmla="*/ 570453 f121 1"/>
              <a:gd name="f159" fmla="*/ 1629310 f121 1"/>
              <a:gd name="f160" fmla="*/ 489408 f121 1"/>
              <a:gd name="f161" fmla="*/ 2829018 f121 1"/>
              <a:gd name="f162" fmla="*/ 2062787 f121 1"/>
              <a:gd name="f163" fmla="*/ 3146219 f121 1"/>
              <a:gd name="f164" fmla="*/ 3074271 f121 1"/>
              <a:gd name="f165" fmla="*/ 2105563 f121 1"/>
              <a:gd name="f166" fmla="+- f122 0 f1"/>
              <a:gd name="f167" fmla="*/ f124 1 3960000"/>
              <a:gd name="f168" fmla="*/ f125 1 3960000"/>
              <a:gd name="f169" fmla="*/ f126 1 3960000"/>
              <a:gd name="f170" fmla="*/ f127 1 3960000"/>
              <a:gd name="f171" fmla="*/ f128 1 3960000"/>
              <a:gd name="f172" fmla="*/ f129 1 3960000"/>
              <a:gd name="f173" fmla="*/ f130 1 3960000"/>
              <a:gd name="f174" fmla="*/ f131 1 3960000"/>
              <a:gd name="f175" fmla="*/ f132 1 3960000"/>
              <a:gd name="f176" fmla="*/ f133 1 3960000"/>
              <a:gd name="f177" fmla="*/ f134 1 3960000"/>
              <a:gd name="f178" fmla="*/ f135 1 3960000"/>
              <a:gd name="f179" fmla="*/ f136 1 3960000"/>
              <a:gd name="f180" fmla="*/ f137 1 3960000"/>
              <a:gd name="f181" fmla="*/ f138 1 3960000"/>
              <a:gd name="f182" fmla="*/ f139 1 3960000"/>
              <a:gd name="f183" fmla="*/ f140 1 3960000"/>
              <a:gd name="f184" fmla="*/ f141 1 3960000"/>
              <a:gd name="f185" fmla="*/ f142 1 3960000"/>
              <a:gd name="f186" fmla="*/ f143 1 3960000"/>
              <a:gd name="f187" fmla="*/ f144 1 3960000"/>
              <a:gd name="f188" fmla="*/ f145 1 3960000"/>
              <a:gd name="f189" fmla="*/ f146 1 3960000"/>
              <a:gd name="f190" fmla="*/ f147 1 3960000"/>
              <a:gd name="f191" fmla="*/ f148 1 3960000"/>
              <a:gd name="f192" fmla="*/ f149 1 3960000"/>
              <a:gd name="f193" fmla="*/ f150 1 3960000"/>
              <a:gd name="f194" fmla="*/ f151 1 3960000"/>
              <a:gd name="f195" fmla="*/ f152 1 3960000"/>
              <a:gd name="f196" fmla="*/ f153 1 3960000"/>
              <a:gd name="f197" fmla="*/ f154 1 3960000"/>
              <a:gd name="f198" fmla="*/ f155 1 3960000"/>
              <a:gd name="f199" fmla="*/ f156 1 3960000"/>
              <a:gd name="f200" fmla="*/ f157 1 3960000"/>
              <a:gd name="f201" fmla="*/ f158 1 3960000"/>
              <a:gd name="f202" fmla="*/ f159 1 3960000"/>
              <a:gd name="f203" fmla="*/ f160 1 3960000"/>
              <a:gd name="f204" fmla="*/ f161 1 3960000"/>
              <a:gd name="f205" fmla="*/ f162 1 3960000"/>
              <a:gd name="f206" fmla="*/ f163 1 3960000"/>
              <a:gd name="f207" fmla="*/ f164 1 3960000"/>
              <a:gd name="f208" fmla="*/ f165 1 3960000"/>
              <a:gd name="f209" fmla="*/ f118 1 f123"/>
              <a:gd name="f210" fmla="*/ f119 1 f123"/>
              <a:gd name="f211" fmla="*/ f167 1 f123"/>
              <a:gd name="f212" fmla="*/ f168 1 f123"/>
              <a:gd name="f213" fmla="*/ f169 1 f123"/>
              <a:gd name="f214" fmla="*/ f170 1 f123"/>
              <a:gd name="f215" fmla="*/ f190 1 f123"/>
              <a:gd name="f216" fmla="*/ f191 1 f123"/>
              <a:gd name="f217" fmla="*/ f171 1 f123"/>
              <a:gd name="f218" fmla="*/ f189 1 f123"/>
              <a:gd name="f219" fmla="*/ f172 1 f123"/>
              <a:gd name="f220" fmla="*/ f173 1 f123"/>
              <a:gd name="f221" fmla="*/ f192 1 f123"/>
              <a:gd name="f222" fmla="*/ f193 1 f123"/>
              <a:gd name="f223" fmla="*/ f194 1 f123"/>
              <a:gd name="f224" fmla="*/ f195 1 f123"/>
              <a:gd name="f225" fmla="*/ f201 1 f123"/>
              <a:gd name="f226" fmla="*/ f202 1 f123"/>
              <a:gd name="f227" fmla="*/ f196 1 f123"/>
              <a:gd name="f228" fmla="*/ f174 1 f123"/>
              <a:gd name="f229" fmla="*/ f199 1 f123"/>
              <a:gd name="f230" fmla="*/ f200 1 f123"/>
              <a:gd name="f231" fmla="*/ f197 1 f123"/>
              <a:gd name="f232" fmla="*/ f198 1 f123"/>
              <a:gd name="f233" fmla="*/ f203 1 f123"/>
              <a:gd name="f234" fmla="*/ f204 1 f123"/>
              <a:gd name="f235" fmla="*/ f205 1 f123"/>
              <a:gd name="f236" fmla="*/ f206 1 f123"/>
              <a:gd name="f237" fmla="*/ f207 1 f123"/>
              <a:gd name="f238" fmla="*/ f208 1 f123"/>
              <a:gd name="f239" fmla="*/ f175 1 f123"/>
              <a:gd name="f240" fmla="*/ f176 1 f123"/>
              <a:gd name="f241" fmla="*/ f185 1 f123"/>
              <a:gd name="f242" fmla="*/ f186 1 f123"/>
              <a:gd name="f243" fmla="*/ f183 1 f123"/>
              <a:gd name="f244" fmla="*/ f184 1 f123"/>
              <a:gd name="f245" fmla="*/ f187 1 f123"/>
              <a:gd name="f246" fmla="*/ f188 1 f123"/>
              <a:gd name="f247" fmla="*/ f177 1 f123"/>
              <a:gd name="f248" fmla="*/ f178 1 f123"/>
              <a:gd name="f249" fmla="*/ f179 1 f123"/>
              <a:gd name="f250" fmla="*/ f180 1 f123"/>
              <a:gd name="f251" fmla="*/ f181 1 f123"/>
              <a:gd name="f252" fmla="*/ f182 1 f123"/>
              <a:gd name="f253" fmla="*/ f209 f116 1"/>
              <a:gd name="f254" fmla="*/ f210 f116 1"/>
              <a:gd name="f255" fmla="*/ f210 f117 1"/>
              <a:gd name="f256" fmla="*/ f209 f117 1"/>
              <a:gd name="f257" fmla="*/ f211 f116 1"/>
              <a:gd name="f258" fmla="*/ f212 f117 1"/>
              <a:gd name="f259" fmla="*/ f213 f116 1"/>
              <a:gd name="f260" fmla="*/ f214 f117 1"/>
              <a:gd name="f261" fmla="*/ f215 f116 1"/>
              <a:gd name="f262" fmla="*/ f216 f117 1"/>
              <a:gd name="f263" fmla="*/ f217 f116 1"/>
              <a:gd name="f264" fmla="*/ f218 f117 1"/>
              <a:gd name="f265" fmla="*/ f219 f116 1"/>
              <a:gd name="f266" fmla="*/ f220 f117 1"/>
              <a:gd name="f267" fmla="*/ f221 f116 1"/>
              <a:gd name="f268" fmla="*/ f222 f117 1"/>
              <a:gd name="f269" fmla="*/ f223 f116 1"/>
              <a:gd name="f270" fmla="*/ f224 f117 1"/>
              <a:gd name="f271" fmla="*/ f225 f116 1"/>
              <a:gd name="f272" fmla="*/ f226 f117 1"/>
              <a:gd name="f273" fmla="*/ f227 f116 1"/>
              <a:gd name="f274" fmla="*/ f228 f117 1"/>
              <a:gd name="f275" fmla="*/ f229 f116 1"/>
              <a:gd name="f276" fmla="*/ f230 f117 1"/>
              <a:gd name="f277" fmla="*/ f231 f116 1"/>
              <a:gd name="f278" fmla="*/ f232 f117 1"/>
              <a:gd name="f279" fmla="*/ f233 f116 1"/>
              <a:gd name="f280" fmla="*/ f234 f117 1"/>
              <a:gd name="f281" fmla="*/ f235 f116 1"/>
              <a:gd name="f282" fmla="*/ f236 f117 1"/>
              <a:gd name="f283" fmla="*/ f237 f116 1"/>
              <a:gd name="f284" fmla="*/ f238 f117 1"/>
              <a:gd name="f285" fmla="*/ f239 f116 1"/>
              <a:gd name="f286" fmla="*/ f240 f117 1"/>
              <a:gd name="f287" fmla="*/ f241 f116 1"/>
              <a:gd name="f288" fmla="*/ f242 f117 1"/>
              <a:gd name="f289" fmla="*/ f243 f116 1"/>
              <a:gd name="f290" fmla="*/ f244 f117 1"/>
              <a:gd name="f291" fmla="*/ f245 f116 1"/>
              <a:gd name="f292" fmla="*/ f246 f117 1"/>
              <a:gd name="f293" fmla="*/ f247 f116 1"/>
              <a:gd name="f294" fmla="*/ f248 f117 1"/>
              <a:gd name="f295" fmla="*/ f249 f116 1"/>
              <a:gd name="f296" fmla="*/ f250 f117 1"/>
              <a:gd name="f297" fmla="*/ f251 f116 1"/>
              <a:gd name="f298" fmla="*/ f252 f116 1"/>
              <a:gd name="f299" fmla="*/ f249 f117 1"/>
              <a:gd name="f300" fmla="*/ f251 f117 1"/>
              <a:gd name="f301" fmla="*/ f252 f117 1"/>
              <a:gd name="f302" fmla="*/ f250 f11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66">
                <a:pos x="f257" y="f258"/>
              </a:cxn>
              <a:cxn ang="f166">
                <a:pos x="f259" y="f260"/>
              </a:cxn>
              <a:cxn ang="f166">
                <a:pos x="f257" y="f258"/>
              </a:cxn>
              <a:cxn ang="f166">
                <a:pos x="f261" y="f262"/>
              </a:cxn>
              <a:cxn ang="f166">
                <a:pos x="f263" y="f264"/>
              </a:cxn>
              <a:cxn ang="f166">
                <a:pos x="f265" y="f266"/>
              </a:cxn>
              <a:cxn ang="f166">
                <a:pos x="f267" y="f268"/>
              </a:cxn>
              <a:cxn ang="f166">
                <a:pos x="f269" y="f270"/>
              </a:cxn>
              <a:cxn ang="f166">
                <a:pos x="f271" y="f272"/>
              </a:cxn>
              <a:cxn ang="f166">
                <a:pos x="f273" y="f274"/>
              </a:cxn>
              <a:cxn ang="f166">
                <a:pos x="f275" y="f276"/>
              </a:cxn>
              <a:cxn ang="f166">
                <a:pos x="f277" y="f278"/>
              </a:cxn>
              <a:cxn ang="f166">
                <a:pos x="f279" y="f280"/>
              </a:cxn>
              <a:cxn ang="f166">
                <a:pos x="f281" y="f282"/>
              </a:cxn>
              <a:cxn ang="f166">
                <a:pos x="f283" y="f284"/>
              </a:cxn>
              <a:cxn ang="f166">
                <a:pos x="f285" y="f286"/>
              </a:cxn>
              <a:cxn ang="f166">
                <a:pos x="f287" y="f288"/>
              </a:cxn>
              <a:cxn ang="f166">
                <a:pos x="f289" y="f290"/>
              </a:cxn>
              <a:cxn ang="f166">
                <a:pos x="f291" y="f292"/>
              </a:cxn>
              <a:cxn ang="f166">
                <a:pos x="f293" y="f294"/>
              </a:cxn>
              <a:cxn ang="f166">
                <a:pos x="f261" y="f262"/>
              </a:cxn>
              <a:cxn ang="f166">
                <a:pos x="f295" y="f296"/>
              </a:cxn>
              <a:cxn ang="f166">
                <a:pos x="f297" y="f296"/>
              </a:cxn>
              <a:cxn ang="f166">
                <a:pos x="f298" y="f299"/>
              </a:cxn>
              <a:cxn ang="f166">
                <a:pos x="f298" y="f300"/>
              </a:cxn>
              <a:cxn ang="f166">
                <a:pos x="f297" y="f301"/>
              </a:cxn>
              <a:cxn ang="f166">
                <a:pos x="f295" y="f301"/>
              </a:cxn>
              <a:cxn ang="f166">
                <a:pos x="f302" y="f300"/>
              </a:cxn>
              <a:cxn ang="f166">
                <a:pos x="f302" y="f299"/>
              </a:cxn>
              <a:cxn ang="f166">
                <a:pos x="f295" y="f296"/>
              </a:cxn>
            </a:cxnLst>
            <a:rect l="f253" t="f256" r="f254" b="f255"/>
            <a:pathLst>
              <a:path w="3960000" h="3960000">
                <a:moveTo>
                  <a:pt x="f7" y="f8"/>
                </a:moveTo>
                <a:lnTo>
                  <a:pt x="f9" y="f10"/>
                </a:lnTo>
                <a:lnTo>
                  <a:pt x="f7" y="f8"/>
                </a:lnTo>
                <a:close/>
                <a:moveTo>
                  <a:pt x="f11" y="f12"/>
                </a:moveTo>
                <a:cubicBezTo>
                  <a:pt x="f13" y="f12"/>
                  <a:pt x="f14" y="f15"/>
                  <a:pt x="f16" y="f17"/>
                </a:cubicBezTo>
                <a:cubicBezTo>
                  <a:pt x="f18" y="f19"/>
                  <a:pt x="f20" y="f21"/>
                  <a:pt x="f22" y="f23"/>
                </a:cubicBezTo>
                <a:cubicBezTo>
                  <a:pt x="f24" y="f25"/>
                  <a:pt x="f26" y="f27"/>
                  <a:pt x="f28" y="f29"/>
                </a:cubicBezTo>
                <a:cubicBezTo>
                  <a:pt x="f30" y="f31"/>
                  <a:pt x="f32" y="f33"/>
                  <a:pt x="f34" y="f35"/>
                </a:cubicBezTo>
                <a:cubicBezTo>
                  <a:pt x="f36" y="f37"/>
                  <a:pt x="f38" y="f39"/>
                  <a:pt x="f40" y="f41"/>
                </a:cubicBezTo>
                <a:cubicBezTo>
                  <a:pt x="f42" y="f43"/>
                  <a:pt x="f44" y="f45"/>
                  <a:pt x="f46" y="f47"/>
                </a:cubicBezTo>
                <a:cubicBezTo>
                  <a:pt x="f48" y="f49"/>
                  <a:pt x="f50" y="f51"/>
                  <a:pt x="f52" y="f53"/>
                </a:cubicBezTo>
                <a:cubicBezTo>
                  <a:pt x="f54" y="f55"/>
                  <a:pt x="f56" y="f57"/>
                  <a:pt x="f58" y="f59"/>
                </a:cubicBezTo>
                <a:cubicBezTo>
                  <a:pt x="f60" y="f61"/>
                  <a:pt x="f62" y="f63"/>
                  <a:pt x="f64" y="f65"/>
                </a:cubicBezTo>
                <a:cubicBezTo>
                  <a:pt x="f66" y="f67"/>
                  <a:pt x="f68" y="f69"/>
                  <a:pt x="f70" y="f71"/>
                </a:cubicBezTo>
                <a:cubicBezTo>
                  <a:pt x="f72" y="f73"/>
                  <a:pt x="f74" y="f75"/>
                  <a:pt x="f76" y="f77"/>
                </a:cubicBezTo>
                <a:cubicBezTo>
                  <a:pt x="f78" y="f79"/>
                  <a:pt x="f80" y="f81"/>
                  <a:pt x="f82" y="f83"/>
                </a:cubicBezTo>
                <a:cubicBezTo>
                  <a:pt x="f84" y="f85"/>
                  <a:pt x="f86" y="f87"/>
                  <a:pt x="f88" y="f89"/>
                </a:cubicBezTo>
                <a:cubicBezTo>
                  <a:pt x="f90" y="f91"/>
                  <a:pt x="f92" y="f93"/>
                  <a:pt x="f94" y="f95"/>
                </a:cubicBezTo>
                <a:cubicBezTo>
                  <a:pt x="f96" y="f97"/>
                  <a:pt x="f98" y="f99"/>
                  <a:pt x="f100" y="f101"/>
                </a:cubicBezTo>
                <a:cubicBezTo>
                  <a:pt x="f102" y="f103"/>
                  <a:pt x="f104" y="f105"/>
                  <a:pt x="f106" y="f107"/>
                </a:cubicBezTo>
                <a:cubicBezTo>
                  <a:pt x="f108" y="f109"/>
                  <a:pt x="f110" y="f12"/>
                  <a:pt x="f11" y="f12"/>
                </a:cubicBezTo>
                <a:close/>
                <a:moveTo>
                  <a:pt x="f111" y="f5"/>
                </a:moveTo>
                <a:lnTo>
                  <a:pt x="f112" y="f5"/>
                </a:lnTo>
                <a:cubicBezTo>
                  <a:pt x="f113" y="f5"/>
                  <a:pt x="f6" y="f114"/>
                  <a:pt x="f6" y="f111"/>
                </a:cubicBezTo>
                <a:lnTo>
                  <a:pt x="f6" y="f112"/>
                </a:lnTo>
                <a:cubicBezTo>
                  <a:pt x="f6" y="f113"/>
                  <a:pt x="f113" y="f6"/>
                  <a:pt x="f112" y="f6"/>
                </a:cubicBezTo>
                <a:lnTo>
                  <a:pt x="f111" y="f6"/>
                </a:lnTo>
                <a:cubicBezTo>
                  <a:pt x="f114" y="f6"/>
                  <a:pt x="f5" y="f113"/>
                  <a:pt x="f5" y="f112"/>
                </a:cubicBezTo>
                <a:lnTo>
                  <a:pt x="f5" y="f111"/>
                </a:lnTo>
                <a:cubicBezTo>
                  <a:pt x="f5" y="f114"/>
                  <a:pt x="f114" y="f5"/>
                  <a:pt x="f111" y="f5"/>
                </a:cubicBezTo>
                <a:close/>
              </a:path>
            </a:pathLst>
          </a:custGeom>
          <a:solidFill>
            <a:srgbClr val="C00000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2" name="Rounded Rectangle 3">
            <a:extLst>
              <a:ext uri="{FF2B5EF4-FFF2-40B4-BE49-F238E27FC236}">
                <a16:creationId xmlns:a16="http://schemas.microsoft.com/office/drawing/2014/main" id="{50F8782C-971F-0854-AE32-301E80AF82B0}"/>
              </a:ext>
            </a:extLst>
          </p:cNvPr>
          <p:cNvSpPr/>
          <p:nvPr/>
        </p:nvSpPr>
        <p:spPr>
          <a:xfrm>
            <a:off x="3152000" y="4211981"/>
            <a:ext cx="429813" cy="45808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960000"/>
              <a:gd name="f7" fmla="val 2841893"/>
              <a:gd name="f8" fmla="val 181064"/>
              <a:gd name="f9" fmla="val 2485731"/>
              <a:gd name="f10" fmla="val 190239"/>
              <a:gd name="f11" fmla="val 2106781"/>
              <a:gd name="f12" fmla="val 339266"/>
              <a:gd name="f13" fmla="val 2105790"/>
              <a:gd name="f14" fmla="val 859562"/>
              <a:gd name="f15" fmla="val 2106860"/>
              <a:gd name="f16" fmla="val 863292"/>
              <a:gd name="f17" fmla="val 1248172"/>
              <a:gd name="f18" fmla="val 1691968"/>
              <a:gd name="f19" fmla="val 1824236"/>
              <a:gd name="f20" fmla="val 3779396"/>
              <a:gd name="f21" fmla="val 2754932"/>
              <a:gd name="f22" fmla="val 3305869"/>
              <a:gd name="f23" fmla="val 1813665"/>
              <a:gd name="f24" fmla="val 3348152"/>
              <a:gd name="f25" fmla="val 907124"/>
              <a:gd name="f26" fmla="val 2746287"/>
              <a:gd name="f27" fmla="val 682909"/>
              <a:gd name="f28" fmla="val 3126764"/>
              <a:gd name="f29" fmla="val 685506"/>
              <a:gd name="f30" fmla="val 3369037"/>
              <a:gd name="f31" fmla="val 704441"/>
              <a:gd name="f32" fmla="val 3391941"/>
              <a:gd name="f33" fmla="val 556446"/>
              <a:gd name="f34" fmla="val 3409927"/>
              <a:gd name="f35" fmla="val 381656"/>
              <a:gd name="f36" fmla="val 3410216"/>
              <a:gd name="f37" fmla="val 195189"/>
              <a:gd name="f38" fmla="val 3239930"/>
              <a:gd name="f39" fmla="val 163882"/>
              <a:gd name="f40" fmla="val 3118909"/>
              <a:gd name="f41" fmla="val 173928"/>
              <a:gd name="f42" fmla="val 308009"/>
              <a:gd name="f43" fmla="val 3651991"/>
              <a:gd name="f44" fmla="val 3822100"/>
              <a:gd name="f45" fmla="val 137900"/>
              <a:gd name="f46" fmla="+- 0 0 -90"/>
              <a:gd name="f47" fmla="*/ f3 1 3960000"/>
              <a:gd name="f48" fmla="*/ f4 1 3960000"/>
              <a:gd name="f49" fmla="val f5"/>
              <a:gd name="f50" fmla="val f6"/>
              <a:gd name="f51" fmla="*/ f46 f0 1"/>
              <a:gd name="f52" fmla="+- f50 0 f49"/>
              <a:gd name="f53" fmla="*/ f51 1 f2"/>
              <a:gd name="f54" fmla="*/ f52 1 3960000"/>
              <a:gd name="f55" fmla="*/ 2841893 f52 1"/>
              <a:gd name="f56" fmla="*/ 181064 f52 1"/>
              <a:gd name="f57" fmla="*/ 2105790 f52 1"/>
              <a:gd name="f58" fmla="*/ 859562 f52 1"/>
              <a:gd name="f59" fmla="*/ 2106860 f52 1"/>
              <a:gd name="f60" fmla="*/ 863292 f52 1"/>
              <a:gd name="f61" fmla="*/ 1248172 f52 1"/>
              <a:gd name="f62" fmla="*/ 1691968 f52 1"/>
              <a:gd name="f63" fmla="*/ 1824236 f52 1"/>
              <a:gd name="f64" fmla="*/ 3779396 f52 1"/>
              <a:gd name="f65" fmla="*/ 2754932 f52 1"/>
              <a:gd name="f66" fmla="*/ 3305869 f52 1"/>
              <a:gd name="f67" fmla="*/ 1813665 f52 1"/>
              <a:gd name="f68" fmla="*/ 3348152 f52 1"/>
              <a:gd name="f69" fmla="*/ 907124 f52 1"/>
              <a:gd name="f70" fmla="*/ 3369037 f52 1"/>
              <a:gd name="f71" fmla="*/ 308009 f52 1"/>
              <a:gd name="f72" fmla="*/ 0 f52 1"/>
              <a:gd name="f73" fmla="*/ 3651991 f52 1"/>
              <a:gd name="f74" fmla="*/ 3960000 f52 1"/>
              <a:gd name="f75" fmla="*/ 704441 f52 1"/>
              <a:gd name="f76" fmla="*/ 3410216 f52 1"/>
              <a:gd name="f77" fmla="*/ 195189 f52 1"/>
              <a:gd name="f78" fmla="+- f53 0 f1"/>
              <a:gd name="f79" fmla="*/ f55 1 3960000"/>
              <a:gd name="f80" fmla="*/ f56 1 3960000"/>
              <a:gd name="f81" fmla="*/ f57 1 3960000"/>
              <a:gd name="f82" fmla="*/ f58 1 3960000"/>
              <a:gd name="f83" fmla="*/ f59 1 3960000"/>
              <a:gd name="f84" fmla="*/ f60 1 3960000"/>
              <a:gd name="f85" fmla="*/ f61 1 3960000"/>
              <a:gd name="f86" fmla="*/ f62 1 3960000"/>
              <a:gd name="f87" fmla="*/ f63 1 3960000"/>
              <a:gd name="f88" fmla="*/ f64 1 3960000"/>
              <a:gd name="f89" fmla="*/ f65 1 3960000"/>
              <a:gd name="f90" fmla="*/ f66 1 3960000"/>
              <a:gd name="f91" fmla="*/ f67 1 3960000"/>
              <a:gd name="f92" fmla="*/ f68 1 3960000"/>
              <a:gd name="f93" fmla="*/ f69 1 3960000"/>
              <a:gd name="f94" fmla="*/ f70 1 3960000"/>
              <a:gd name="f95" fmla="*/ f71 1 3960000"/>
              <a:gd name="f96" fmla="*/ f72 1 3960000"/>
              <a:gd name="f97" fmla="*/ f73 1 3960000"/>
              <a:gd name="f98" fmla="*/ f74 1 3960000"/>
              <a:gd name="f99" fmla="*/ f75 1 3960000"/>
              <a:gd name="f100" fmla="*/ f76 1 3960000"/>
              <a:gd name="f101" fmla="*/ f77 1 3960000"/>
              <a:gd name="f102" fmla="*/ f49 1 f54"/>
              <a:gd name="f103" fmla="*/ f50 1 f54"/>
              <a:gd name="f104" fmla="*/ f79 1 f54"/>
              <a:gd name="f105" fmla="*/ f80 1 f54"/>
              <a:gd name="f106" fmla="*/ f81 1 f54"/>
              <a:gd name="f107" fmla="*/ f82 1 f54"/>
              <a:gd name="f108" fmla="*/ f83 1 f54"/>
              <a:gd name="f109" fmla="*/ f84 1 f54"/>
              <a:gd name="f110" fmla="*/ f85 1 f54"/>
              <a:gd name="f111" fmla="*/ f86 1 f54"/>
              <a:gd name="f112" fmla="*/ f87 1 f54"/>
              <a:gd name="f113" fmla="*/ f88 1 f54"/>
              <a:gd name="f114" fmla="*/ f89 1 f54"/>
              <a:gd name="f115" fmla="*/ f90 1 f54"/>
              <a:gd name="f116" fmla="*/ f91 1 f54"/>
              <a:gd name="f117" fmla="*/ f92 1 f54"/>
              <a:gd name="f118" fmla="*/ f93 1 f54"/>
              <a:gd name="f119" fmla="*/ f94 1 f54"/>
              <a:gd name="f120" fmla="*/ f99 1 f54"/>
              <a:gd name="f121" fmla="*/ f100 1 f54"/>
              <a:gd name="f122" fmla="*/ f101 1 f54"/>
              <a:gd name="f123" fmla="*/ f95 1 f54"/>
              <a:gd name="f124" fmla="*/ f96 1 f54"/>
              <a:gd name="f125" fmla="*/ f97 1 f54"/>
              <a:gd name="f126" fmla="*/ f98 1 f54"/>
              <a:gd name="f127" fmla="*/ f102 f47 1"/>
              <a:gd name="f128" fmla="*/ f103 f47 1"/>
              <a:gd name="f129" fmla="*/ f103 f48 1"/>
              <a:gd name="f130" fmla="*/ f102 f48 1"/>
              <a:gd name="f131" fmla="*/ f104 f47 1"/>
              <a:gd name="f132" fmla="*/ f105 f48 1"/>
              <a:gd name="f133" fmla="*/ f106 f47 1"/>
              <a:gd name="f134" fmla="*/ f107 f48 1"/>
              <a:gd name="f135" fmla="*/ f108 f47 1"/>
              <a:gd name="f136" fmla="*/ f109 f48 1"/>
              <a:gd name="f137" fmla="*/ f110 f48 1"/>
              <a:gd name="f138" fmla="*/ f111 f47 1"/>
              <a:gd name="f139" fmla="*/ f112 f48 1"/>
              <a:gd name="f140" fmla="*/ f113 f48 1"/>
              <a:gd name="f141" fmla="*/ f114 f47 1"/>
              <a:gd name="f142" fmla="*/ f115 f47 1"/>
              <a:gd name="f143" fmla="*/ f116 f48 1"/>
              <a:gd name="f144" fmla="*/ f117 f47 1"/>
              <a:gd name="f145" fmla="*/ f118 f48 1"/>
              <a:gd name="f146" fmla="*/ f119 f47 1"/>
              <a:gd name="f147" fmla="*/ f120 f48 1"/>
              <a:gd name="f148" fmla="*/ f121 f47 1"/>
              <a:gd name="f149" fmla="*/ f122 f48 1"/>
              <a:gd name="f150" fmla="*/ f123 f47 1"/>
              <a:gd name="f151" fmla="*/ f124 f48 1"/>
              <a:gd name="f152" fmla="*/ f125 f47 1"/>
              <a:gd name="f153" fmla="*/ f126 f47 1"/>
              <a:gd name="f154" fmla="*/ f123 f48 1"/>
              <a:gd name="f155" fmla="*/ f125 f48 1"/>
              <a:gd name="f156" fmla="*/ f126 f48 1"/>
              <a:gd name="f157" fmla="*/ f124 f4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78">
                <a:pos x="f131" y="f132"/>
              </a:cxn>
              <a:cxn ang="f78">
                <a:pos x="f133" y="f134"/>
              </a:cxn>
              <a:cxn ang="f78">
                <a:pos x="f135" y="f136"/>
              </a:cxn>
              <a:cxn ang="f78">
                <a:pos x="f135" y="f137"/>
              </a:cxn>
              <a:cxn ang="f78">
                <a:pos x="f138" y="f137"/>
              </a:cxn>
              <a:cxn ang="f78">
                <a:pos x="f138" y="f139"/>
              </a:cxn>
              <a:cxn ang="f78">
                <a:pos x="f135" y="f139"/>
              </a:cxn>
              <a:cxn ang="f78">
                <a:pos x="f135" y="f140"/>
              </a:cxn>
              <a:cxn ang="f78">
                <a:pos x="f141" y="f140"/>
              </a:cxn>
              <a:cxn ang="f78">
                <a:pos x="f141" y="f139"/>
              </a:cxn>
              <a:cxn ang="f78">
                <a:pos x="f142" y="f143"/>
              </a:cxn>
              <a:cxn ang="f78">
                <a:pos x="f144" y="f137"/>
              </a:cxn>
              <a:cxn ang="f78">
                <a:pos x="f141" y="f137"/>
              </a:cxn>
              <a:cxn ang="f78">
                <a:pos x="f141" y="f145"/>
              </a:cxn>
              <a:cxn ang="f78">
                <a:pos x="f146" y="f147"/>
              </a:cxn>
              <a:cxn ang="f78">
                <a:pos x="f148" y="f149"/>
              </a:cxn>
              <a:cxn ang="f78">
                <a:pos x="f131" y="f132"/>
              </a:cxn>
              <a:cxn ang="f78">
                <a:pos x="f150" y="f151"/>
              </a:cxn>
              <a:cxn ang="f78">
                <a:pos x="f152" y="f151"/>
              </a:cxn>
              <a:cxn ang="f78">
                <a:pos x="f153" y="f154"/>
              </a:cxn>
              <a:cxn ang="f78">
                <a:pos x="f153" y="f155"/>
              </a:cxn>
              <a:cxn ang="f78">
                <a:pos x="f152" y="f156"/>
              </a:cxn>
              <a:cxn ang="f78">
                <a:pos x="f150" y="f156"/>
              </a:cxn>
              <a:cxn ang="f78">
                <a:pos x="f157" y="f155"/>
              </a:cxn>
              <a:cxn ang="f78">
                <a:pos x="f157" y="f154"/>
              </a:cxn>
              <a:cxn ang="f78">
                <a:pos x="f150" y="f151"/>
              </a:cxn>
            </a:cxnLst>
            <a:rect l="f127" t="f130" r="f128" b="f129"/>
            <a:pathLst>
              <a:path w="3960000" h="3960000">
                <a:moveTo>
                  <a:pt x="f7" y="f8"/>
                </a:moveTo>
                <a:cubicBezTo>
                  <a:pt x="f9" y="f10"/>
                  <a:pt x="f11" y="f12"/>
                  <a:pt x="f13" y="f14"/>
                </a:cubicBezTo>
                <a:lnTo>
                  <a:pt x="f15" y="f16"/>
                </a:lnTo>
                <a:lnTo>
                  <a:pt x="f15" y="f17"/>
                </a:lnTo>
                <a:lnTo>
                  <a:pt x="f18" y="f17"/>
                </a:lnTo>
                <a:lnTo>
                  <a:pt x="f18" y="f19"/>
                </a:lnTo>
                <a:lnTo>
                  <a:pt x="f15" y="f19"/>
                </a:lnTo>
                <a:lnTo>
                  <a:pt x="f15" y="f20"/>
                </a:lnTo>
                <a:lnTo>
                  <a:pt x="f21" y="f20"/>
                </a:lnTo>
                <a:lnTo>
                  <a:pt x="f21" y="f19"/>
                </a:lnTo>
                <a:lnTo>
                  <a:pt x="f22" y="f23"/>
                </a:lnTo>
                <a:lnTo>
                  <a:pt x="f24" y="f17"/>
                </a:lnTo>
                <a:lnTo>
                  <a:pt x="f21" y="f17"/>
                </a:lnTo>
                <a:lnTo>
                  <a:pt x="f21" y="f25"/>
                </a:lnTo>
                <a:cubicBezTo>
                  <a:pt x="f26" y="f27"/>
                  <a:pt x="f28" y="f29"/>
                  <a:pt x="f30" y="f31"/>
                </a:cubicBezTo>
                <a:cubicBezTo>
                  <a:pt x="f32" y="f33"/>
                  <a:pt x="f34" y="f35"/>
                  <a:pt x="f36" y="f37"/>
                </a:cubicBezTo>
                <a:cubicBezTo>
                  <a:pt x="f38" y="f39"/>
                  <a:pt x="f40" y="f41"/>
                  <a:pt x="f7" y="f8"/>
                </a:cubicBezTo>
                <a:close/>
                <a:moveTo>
                  <a:pt x="f42" y="f5"/>
                </a:moveTo>
                <a:lnTo>
                  <a:pt x="f43" y="f5"/>
                </a:lnTo>
                <a:cubicBezTo>
                  <a:pt x="f44" y="f5"/>
                  <a:pt x="f6" y="f45"/>
                  <a:pt x="f6" y="f42"/>
                </a:cubicBezTo>
                <a:lnTo>
                  <a:pt x="f6" y="f43"/>
                </a:lnTo>
                <a:cubicBezTo>
                  <a:pt x="f6" y="f44"/>
                  <a:pt x="f44" y="f6"/>
                  <a:pt x="f43" y="f6"/>
                </a:cubicBezTo>
                <a:lnTo>
                  <a:pt x="f42" y="f6"/>
                </a:lnTo>
                <a:cubicBezTo>
                  <a:pt x="f45" y="f6"/>
                  <a:pt x="f5" y="f44"/>
                  <a:pt x="f5" y="f43"/>
                </a:cubicBezTo>
                <a:lnTo>
                  <a:pt x="f5" y="f42"/>
                </a:lnTo>
                <a:cubicBezTo>
                  <a:pt x="f5" y="f45"/>
                  <a:pt x="f45" y="f5"/>
                  <a:pt x="f42" y="f5"/>
                </a:cubicBezTo>
                <a:close/>
              </a:path>
            </a:pathLst>
          </a:custGeom>
          <a:solidFill>
            <a:srgbClr val="C00000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3" name="Rounded Rectangle 10">
            <a:extLst>
              <a:ext uri="{FF2B5EF4-FFF2-40B4-BE49-F238E27FC236}">
                <a16:creationId xmlns:a16="http://schemas.microsoft.com/office/drawing/2014/main" id="{9DAD7E32-2D4D-3FD6-FAA9-D16ABC049957}"/>
              </a:ext>
            </a:extLst>
          </p:cNvPr>
          <p:cNvSpPr/>
          <p:nvPr/>
        </p:nvSpPr>
        <p:spPr>
          <a:xfrm>
            <a:off x="4571882" y="4202672"/>
            <a:ext cx="431349" cy="467395"/>
          </a:xfrm>
          <a:custGeom>
            <a:avLst/>
            <a:gdLst>
              <a:gd name="f0" fmla="val w"/>
              <a:gd name="f1" fmla="val h"/>
              <a:gd name="f2" fmla="val 0"/>
              <a:gd name="f3" fmla="val 3186824"/>
              <a:gd name="f4" fmla="val 3240000"/>
              <a:gd name="f5" fmla="val 2141174"/>
              <a:gd name="f6" fmla="val 1384899"/>
              <a:gd name="f7" fmla="val 1528887"/>
              <a:gd name="f8" fmla="val 1997174"/>
              <a:gd name="f9" fmla="val 1744911"/>
              <a:gd name="f10" fmla="val 1888899"/>
              <a:gd name="f11" fmla="val 2357174"/>
              <a:gd name="f12" fmla="val 2501174"/>
              <a:gd name="f13" fmla="val 1286582"/>
              <a:gd name="f14" fmla="val 1008157"/>
              <a:gd name="f15" fmla="val 1148208"/>
              <a:gd name="f16" fmla="val 1006486"/>
              <a:gd name="f17" fmla="val 1009270"/>
              <a:gd name="f18" fmla="val 1051569"/>
              <a:gd name="f19" fmla="val 894997"/>
              <a:gd name="f20" fmla="val 1143711"/>
              <a:gd name="f21" fmla="val 666451"/>
              <a:gd name="f22" fmla="val 1327995"/>
              <a:gd name="f23" fmla="val 600947"/>
              <a:gd name="f24" fmla="val 1648602"/>
              <a:gd name="f25" fmla="val 738892"/>
              <a:gd name="f26" fmla="val 1907765"/>
              <a:gd name="f27" fmla="val 876837"/>
              <a:gd name="f28" fmla="val 2166928"/>
              <a:gd name="f29" fmla="val 1179371"/>
              <a:gd name="f30" fmla="val 2291639"/>
              <a:gd name="f31" fmla="val 1459875"/>
              <a:gd name="f32" fmla="val 2204971"/>
              <a:gd name="f33" fmla="val 1676459"/>
              <a:gd name="f34" fmla="val 2138053"/>
              <a:gd name="f35" fmla="val 1832801"/>
              <a:gd name="f36" fmla="val 1959669"/>
              <a:gd name="f37" fmla="val 1876637"/>
              <a:gd name="f38" fmla="val 1747242"/>
              <a:gd name="f39" fmla="val 1879565"/>
              <a:gd name="f40" fmla="val 1728291"/>
              <a:gd name="f41" fmla="val 1891883"/>
              <a:gd name="f42" fmla="val 1671800"/>
              <a:gd name="f43" fmla="val 1894168"/>
              <a:gd name="f44" fmla="val 1612713"/>
              <a:gd name="f45" fmla="val 1887545"/>
              <a:gd name="f46" fmla="val 1552862"/>
              <a:gd name="f47" fmla="val 1553745"/>
              <a:gd name="f48" fmla="val 1531218"/>
              <a:gd name="f49" fmla="val 1231565"/>
              <a:gd name="f50" fmla="val 1565835"/>
              <a:gd name="f51" fmla="val 1530201"/>
              <a:gd name="f52" fmla="val 1827940"/>
              <a:gd name="f53" fmla="val 1460959"/>
              <a:gd name="f54" fmla="val 1892348"/>
              <a:gd name="f55" fmla="val 1371795"/>
              <a:gd name="f56" fmla="val 1919897"/>
              <a:gd name="f57" fmla="val 1228031"/>
              <a:gd name="f58" fmla="val 1964316"/>
              <a:gd name="f59" fmla="val 1072976"/>
              <a:gd name="f60" fmla="val 1900399"/>
              <a:gd name="f61" fmla="val 1002277"/>
              <a:gd name="f62" fmla="val 1767573"/>
              <a:gd name="f63" fmla="val 931578"/>
              <a:gd name="f64" fmla="val 1634747"/>
              <a:gd name="f65" fmla="val 965150"/>
              <a:gd name="f66" fmla="val 1470429"/>
              <a:gd name="f67" fmla="val 1082284"/>
              <a:gd name="f68" fmla="val 1375980"/>
              <a:gd name="f69" fmla="val 1199418"/>
              <a:gd name="f70" fmla="val 1281531"/>
              <a:gd name="f71" fmla="val 1367118"/>
              <a:gd name="f72" fmla="val 1283556"/>
              <a:gd name="f73" fmla="val 1481937"/>
              <a:gd name="f74" fmla="val 1380807"/>
              <a:gd name="f75" fmla="val 1674778"/>
              <a:gd name="f76" fmla="val 1153129"/>
              <a:gd name="f77" fmla="val 1562764"/>
              <a:gd name="f78" fmla="val 1058254"/>
              <a:gd name="f79" fmla="val 1424955"/>
              <a:gd name="f80" fmla="val 1009828"/>
              <a:gd name="f81" fmla="val 293028"/>
              <a:gd name="f82" fmla="val 2893796"/>
              <a:gd name="f83" fmla="val 3055631"/>
              <a:gd name="f84" fmla="val 131193"/>
              <a:gd name="f85" fmla="val 2946972"/>
              <a:gd name="f86" fmla="val 3108807"/>
              <a:gd name="f87" fmla="*/ f0 1 3186824"/>
              <a:gd name="f88" fmla="*/ f1 1 3240000"/>
              <a:gd name="f89" fmla="val f2"/>
              <a:gd name="f90" fmla="val f3"/>
              <a:gd name="f91" fmla="val f4"/>
              <a:gd name="f92" fmla="+- f91 0 f89"/>
              <a:gd name="f93" fmla="+- f90 0 f89"/>
              <a:gd name="f94" fmla="*/ f93 1 3186824"/>
              <a:gd name="f95" fmla="*/ f92 1 3240000"/>
              <a:gd name="f96" fmla="*/ f89 1 f94"/>
              <a:gd name="f97" fmla="*/ f90 1 f94"/>
              <a:gd name="f98" fmla="*/ f89 1 f95"/>
              <a:gd name="f99" fmla="*/ f91 1 f95"/>
              <a:gd name="f100" fmla="*/ f96 f87 1"/>
              <a:gd name="f101" fmla="*/ f97 f87 1"/>
              <a:gd name="f102" fmla="*/ f99 f88 1"/>
              <a:gd name="f103" fmla="*/ f98 f8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0" t="f103" r="f101" b="f102"/>
            <a:pathLst>
              <a:path w="3186824" h="3240000">
                <a:moveTo>
                  <a:pt x="f5" y="f6"/>
                </a:moveTo>
                <a:lnTo>
                  <a:pt x="f5" y="f7"/>
                </a:lnTo>
                <a:lnTo>
                  <a:pt x="f8" y="f7"/>
                </a:lnTo>
                <a:lnTo>
                  <a:pt x="f8" y="f9"/>
                </a:lnTo>
                <a:lnTo>
                  <a:pt x="f5" y="f9"/>
                </a:lnTo>
                <a:lnTo>
                  <a:pt x="f5" y="f10"/>
                </a:lnTo>
                <a:lnTo>
                  <a:pt x="f11" y="f10"/>
                </a:lnTo>
                <a:lnTo>
                  <a:pt x="f11" y="f9"/>
                </a:lnTo>
                <a:lnTo>
                  <a:pt x="f12" y="f9"/>
                </a:lnTo>
                <a:lnTo>
                  <a:pt x="f12" y="f7"/>
                </a:lnTo>
                <a:lnTo>
                  <a:pt x="f11" y="f7"/>
                </a:lnTo>
                <a:lnTo>
                  <a:pt x="f11" y="f6"/>
                </a:lnTo>
                <a:close/>
                <a:moveTo>
                  <a:pt x="f13" y="f14"/>
                </a:moveTo>
                <a:cubicBezTo>
                  <a:pt x="f15" y="f16"/>
                  <a:pt x="f17" y="f18"/>
                  <a:pt x="f19" y="f20"/>
                </a:cubicBezTo>
                <a:cubicBezTo>
                  <a:pt x="f21" y="f22"/>
                  <a:pt x="f23" y="f24"/>
                  <a:pt x="f25" y="f26"/>
                </a:cubicBezTo>
                <a:cubicBezTo>
                  <a:pt x="f27" y="f28"/>
                  <a:pt x="f29" y="f30"/>
                  <a:pt x="f31" y="f32"/>
                </a:cubicBezTo>
                <a:cubicBezTo>
                  <a:pt x="f33" y="f34"/>
                  <a:pt x="f35" y="f36"/>
                  <a:pt x="f37" y="f38"/>
                </a:cubicBezTo>
                <a:lnTo>
                  <a:pt x="f39" y="f38"/>
                </a:lnTo>
                <a:lnTo>
                  <a:pt x="f39" y="f40"/>
                </a:lnTo>
                <a:cubicBezTo>
                  <a:pt x="f41" y="f42"/>
                  <a:pt x="f43" y="f44"/>
                  <a:pt x="f45" y="f46"/>
                </a:cubicBezTo>
                <a:lnTo>
                  <a:pt x="f39" y="f47"/>
                </a:lnTo>
                <a:lnTo>
                  <a:pt x="f39" y="f48"/>
                </a:lnTo>
                <a:lnTo>
                  <a:pt x="f49" y="f48"/>
                </a:lnTo>
                <a:lnTo>
                  <a:pt x="f49" y="f38"/>
                </a:lnTo>
                <a:lnTo>
                  <a:pt x="f50" y="f38"/>
                </a:lnTo>
                <a:cubicBezTo>
                  <a:pt x="f51" y="f52"/>
                  <a:pt x="f53" y="f54"/>
                  <a:pt x="f55" y="f56"/>
                </a:cubicBezTo>
                <a:cubicBezTo>
                  <a:pt x="f57" y="f58"/>
                  <a:pt x="f59" y="f60"/>
                  <a:pt x="f61" y="f62"/>
                </a:cubicBezTo>
                <a:cubicBezTo>
                  <a:pt x="f63" y="f64"/>
                  <a:pt x="f65" y="f66"/>
                  <a:pt x="f67" y="f68"/>
                </a:cubicBezTo>
                <a:cubicBezTo>
                  <a:pt x="f69" y="f70"/>
                  <a:pt x="f71" y="f72"/>
                  <a:pt x="f73" y="f74"/>
                </a:cubicBezTo>
                <a:lnTo>
                  <a:pt x="f75" y="f76"/>
                </a:lnTo>
                <a:cubicBezTo>
                  <a:pt x="f77" y="f78"/>
                  <a:pt x="f79" y="f80"/>
                  <a:pt x="f13" y="f14"/>
                </a:cubicBezTo>
                <a:close/>
                <a:moveTo>
                  <a:pt x="f81" y="f2"/>
                </a:moveTo>
                <a:lnTo>
                  <a:pt x="f82" y="f2"/>
                </a:lnTo>
                <a:cubicBezTo>
                  <a:pt x="f83" y="f2"/>
                  <a:pt x="f3" y="f84"/>
                  <a:pt x="f3" y="f81"/>
                </a:cubicBezTo>
                <a:lnTo>
                  <a:pt x="f3" y="f85"/>
                </a:lnTo>
                <a:cubicBezTo>
                  <a:pt x="f3" y="f86"/>
                  <a:pt x="f83" y="f4"/>
                  <a:pt x="f82" y="f4"/>
                </a:cubicBezTo>
                <a:lnTo>
                  <a:pt x="f81" y="f4"/>
                </a:lnTo>
                <a:cubicBezTo>
                  <a:pt x="f84" y="f4"/>
                  <a:pt x="f2" y="f86"/>
                  <a:pt x="f2" y="f85"/>
                </a:cubicBezTo>
                <a:lnTo>
                  <a:pt x="f2" y="f81"/>
                </a:lnTo>
                <a:cubicBezTo>
                  <a:pt x="f2" y="f84"/>
                  <a:pt x="f84" y="f2"/>
                  <a:pt x="f81" y="f2"/>
                </a:cubicBezTo>
                <a:close/>
              </a:path>
            </a:pathLst>
          </a:custGeom>
          <a:solidFill>
            <a:srgbClr val="C000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4" name="Block Arc 6">
            <a:extLst>
              <a:ext uri="{FF2B5EF4-FFF2-40B4-BE49-F238E27FC236}">
                <a16:creationId xmlns:a16="http://schemas.microsoft.com/office/drawing/2014/main" id="{70BEC1F2-A7D8-E2EF-4D29-1FC43D6D0966}"/>
              </a:ext>
            </a:extLst>
          </p:cNvPr>
          <p:cNvSpPr/>
          <p:nvPr/>
        </p:nvSpPr>
        <p:spPr>
          <a:xfrm>
            <a:off x="5239339" y="4234868"/>
            <a:ext cx="404365" cy="43519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189723"/>
              <a:gd name="f7" fmla="val 3221116"/>
              <a:gd name="f8" fmla="val 2664630"/>
              <a:gd name="f9" fmla="val 2175617"/>
              <a:gd name="f10" fmla="val 2658205"/>
              <a:gd name="f11" fmla="val 2178566"/>
              <a:gd name="f12" fmla="val 2662222"/>
              <a:gd name="f13" fmla="val 2175972"/>
              <a:gd name="f14" fmla="val 2664284"/>
              <a:gd name="f15" fmla="val 2175096"/>
              <a:gd name="f16" fmla="val 1477043"/>
              <a:gd name="f17" fmla="val 1144372"/>
              <a:gd name="f18" fmla="val 1409070"/>
              <a:gd name="f19" fmla="val 1159393"/>
              <a:gd name="f20" fmla="val 1167974"/>
              <a:gd name="f21" fmla="val 1216277"/>
              <a:gd name="f22" fmla="val 1134894"/>
              <a:gd name="f23" fmla="val 1538245"/>
              <a:gd name="f24" fmla="val 1152384"/>
              <a:gd name="f25" fmla="val 1703728"/>
              <a:gd name="f26" fmla="val 1169874"/>
              <a:gd name="f27" fmla="val 1869211"/>
              <a:gd name="f28" fmla="val 1272747"/>
              <a:gd name="f29" fmla="val 2156947"/>
              <a:gd name="f30" fmla="val 1514013"/>
              <a:gd name="f31" fmla="val 2152290"/>
              <a:gd name="f32" fmla="val 1680659"/>
              <a:gd name="f33" fmla="val 2149073"/>
              <a:gd name="f34" fmla="val 1865876"/>
              <a:gd name="f35" fmla="val 1940767"/>
              <a:gd name="f36" fmla="val 1850815"/>
              <a:gd name="f37" fmla="val 1654259"/>
              <a:gd name="f38" fmla="val 1844015"/>
              <a:gd name="f39" fmla="val 1608142"/>
              <a:gd name="f40" fmla="val 1837162"/>
              <a:gd name="f41" fmla="val 1561942"/>
              <a:gd name="f42" fmla="val 1830467"/>
              <a:gd name="f43" fmla="val 1515986"/>
              <a:gd name="f44" fmla="val 1779361"/>
              <a:gd name="f45" fmla="val 1292438"/>
              <a:gd name="f46" fmla="val 1635542"/>
              <a:gd name="f47" fmla="val 1134285"/>
              <a:gd name="f48" fmla="val 1651152"/>
              <a:gd name="f49" fmla="val 501"/>
              <a:gd name="f50" fmla="val 1977584"/>
              <a:gd name="f51" fmla="val 8635"/>
              <a:gd name="f52" fmla="val 2235425"/>
              <a:gd name="f53" fmla="val 52153"/>
              <a:gd name="f54" fmla="val 2580395"/>
              <a:gd name="f55" fmla="val 324821"/>
              <a:gd name="f56" fmla="val 3000061"/>
              <a:gd name="f57" fmla="val 656529"/>
              <a:gd name="f58" fmla="val 3430704"/>
              <a:gd name="f59" fmla="val 1549940"/>
              <a:gd name="f60" fmla="val 3030464"/>
              <a:gd name="f61" fmla="val 2249544"/>
              <a:gd name="f62" fmla="val 2882259"/>
              <a:gd name="f63" fmla="val 2451798"/>
              <a:gd name="f64" fmla="val 2785813"/>
              <a:gd name="f65" fmla="val 2507403"/>
              <a:gd name="f66" fmla="val 2585849"/>
              <a:gd name="f67" fmla="val 2588887"/>
              <a:gd name="f68" fmla="val 2194785"/>
              <a:gd name="f69" fmla="val 2615774"/>
              <a:gd name="f70" fmla="val 1984876"/>
              <a:gd name="f71" fmla="val 2478759"/>
              <a:gd name="f72" fmla="val 1973374"/>
              <a:gd name="f73" fmla="val 2195096"/>
              <a:gd name="f74" fmla="val 1841986"/>
              <a:gd name="f75" fmla="val 2496540"/>
              <a:gd name="f76" fmla="val 1610941"/>
              <a:gd name="f77" fmla="val 2555551"/>
              <a:gd name="f78" fmla="val 1390827"/>
              <a:gd name="f79" fmla="val 2527630"/>
              <a:gd name="f80" fmla="val 1131071"/>
              <a:gd name="f81" fmla="val 2494680"/>
              <a:gd name="f82" fmla="val 853863"/>
              <a:gd name="f83" fmla="val 2136270"/>
              <a:gd name="f84" fmla="val 783896"/>
              <a:gd name="f85" fmla="val 1665044"/>
              <a:gd name="f86" fmla="val 715204"/>
              <a:gd name="f87" fmla="val 1202409"/>
              <a:gd name="f88" fmla="val 991941"/>
              <a:gd name="f89" fmla="val 900416"/>
              <a:gd name="f90" fmla="val 1268509"/>
              <a:gd name="f91" fmla="val 819983"/>
              <a:gd name="f92" fmla="val 1288264"/>
              <a:gd name="f93" fmla="val 814237"/>
              <a:gd name="f94" fmla="val 1308391"/>
              <a:gd name="f95" fmla="val 810536"/>
              <a:gd name="f96" fmla="val 1328805"/>
              <a:gd name="f97" fmla="val 807930"/>
              <a:gd name="f98" fmla="val 1349219"/>
              <a:gd name="f99" fmla="val 805325"/>
              <a:gd name="f100" fmla="val 1369921"/>
              <a:gd name="f101" fmla="val 803817"/>
              <a:gd name="f102" fmla="val 802457"/>
              <a:gd name="f103" fmla="val 1416795"/>
              <a:gd name="f104" fmla="val 800769"/>
              <a:gd name="f105" fmla="val 1355770"/>
              <a:gd name="f106" fmla="val 788713"/>
              <a:gd name="f107" fmla="val 1462242"/>
              <a:gd name="f108" fmla="val 801708"/>
              <a:gd name="f109" fmla="val 1599590"/>
              <a:gd name="f110" fmla="val 818472"/>
              <a:gd name="f111" fmla="val 1776043"/>
              <a:gd name="f112" fmla="val 890774"/>
              <a:gd name="f113" fmla="val 1956122"/>
              <a:gd name="f114" fmla="val 1110076"/>
              <a:gd name="f115" fmla="val 875315"/>
              <a:gd name="f116" fmla="val 2333414"/>
              <a:gd name="f117" fmla="val 2330539"/>
              <a:gd name="f118" fmla="val 1325736"/>
              <a:gd name="f119" fmla="val 2327663"/>
              <a:gd name="f120" fmla="val 1603628"/>
              <a:gd name="f121" fmla="val 2324788"/>
              <a:gd name="f122" fmla="val 2054049"/>
              <a:gd name="f123" fmla="val 2290850"/>
              <a:gd name="f124" fmla="val 2479718"/>
              <a:gd name="f125" fmla="val 2627788"/>
              <a:gd name="f126" fmla="val 2217580"/>
              <a:gd name="f127" fmla="val 2661746"/>
              <a:gd name="f128" fmla="val 2179658"/>
              <a:gd name="f129" fmla="val 2691046"/>
              <a:gd name="f130" fmla="val 2188689"/>
              <a:gd name="f131" fmla="val 2667011"/>
              <a:gd name="f132" fmla="val 2175828"/>
              <a:gd name="f133" fmla="val 2945550"/>
              <a:gd name="f134" fmla="val 1655295"/>
              <a:gd name="f135" fmla="val 2803444"/>
              <a:gd name="f136" fmla="val 1009445"/>
              <a:gd name="f137" fmla="val 2332141"/>
              <a:gd name="f138" fmla="val 653899"/>
              <a:gd name="f139" fmla="val 1860838"/>
              <a:gd name="f140" fmla="val 298353"/>
              <a:gd name="f141" fmla="val 1200794"/>
              <a:gd name="f142" fmla="val 339069"/>
              <a:gd name="f143" fmla="val 776764"/>
              <a:gd name="f144" fmla="val 749845"/>
              <a:gd name="f145" fmla="val 352733"/>
              <a:gd name="f146" fmla="val 1160621"/>
              <a:gd name="f147" fmla="val 291083"/>
              <a:gd name="f148" fmla="val 1819040"/>
              <a:gd name="f149" fmla="val 631487"/>
              <a:gd name="f150" fmla="val 2301392"/>
              <a:gd name="f151" fmla="val 971891"/>
              <a:gd name="f152" fmla="val 2783745"/>
              <a:gd name="f153" fmla="val 1612904"/>
              <a:gd name="f154" fmla="val 2946283"/>
              <a:gd name="f155" fmla="val 2142017"/>
              <a:gd name="f156" fmla="val 2684410"/>
              <a:gd name="f157" fmla="val 2324866"/>
              <a:gd name="f158" fmla="val 3053856"/>
              <a:gd name="f159" fmla="val 1613730"/>
              <a:gd name="f160" fmla="val 3405817"/>
              <a:gd name="f161" fmla="val 752200"/>
              <a:gd name="f162" fmla="val 3187363"/>
              <a:gd name="f163" fmla="val 294693"/>
              <a:gd name="f164" fmla="val 2539075"/>
              <a:gd name="f165" fmla="val -162814"/>
              <a:gd name="f166" fmla="val 1890787"/>
              <a:gd name="f167" fmla="val -79956"/>
              <a:gd name="f168" fmla="val 1005863"/>
              <a:gd name="f169" fmla="val 489947"/>
              <a:gd name="f170" fmla="val 453774"/>
              <a:gd name="f171" fmla="val 810518"/>
              <a:gd name="f172" fmla="val 143225"/>
              <a:gd name="f173" fmla="val 1231454"/>
              <a:gd name="f174" fmla="val -9956"/>
              <a:gd name="f175" fmla="+- 0 0 -90"/>
              <a:gd name="f176" fmla="*/ f3 1 3189723"/>
              <a:gd name="f177" fmla="*/ f4 1 3221116"/>
              <a:gd name="f178" fmla="val f5"/>
              <a:gd name="f179" fmla="val f6"/>
              <a:gd name="f180" fmla="val f7"/>
              <a:gd name="f181" fmla="*/ f175 f0 1"/>
              <a:gd name="f182" fmla="+- f180 0 f178"/>
              <a:gd name="f183" fmla="+- f179 0 f178"/>
              <a:gd name="f184" fmla="*/ f181 1 f2"/>
              <a:gd name="f185" fmla="*/ f183 1 3189723"/>
              <a:gd name="f186" fmla="*/ f182 1 3221116"/>
              <a:gd name="f187" fmla="*/ 2175617 f182 1"/>
              <a:gd name="f188" fmla="*/ 2178566 f182 1"/>
              <a:gd name="f189" fmla="*/ 1144372 f182 1"/>
              <a:gd name="f190" fmla="*/ 1159393 f182 1"/>
              <a:gd name="f191" fmla="*/ 1703728 f182 1"/>
              <a:gd name="f192" fmla="*/ 2152290 f182 1"/>
              <a:gd name="f193" fmla="*/ 1654259 f182 1"/>
              <a:gd name="f194" fmla="*/ 1515986 f182 1"/>
              <a:gd name="f195" fmla="*/ 501 f182 1"/>
              <a:gd name="f196" fmla="*/ 324821 f182 1"/>
              <a:gd name="f197" fmla="*/ 2588887 f182 1"/>
              <a:gd name="f198" fmla="*/ 2195096 f182 1"/>
              <a:gd name="f199" fmla="*/ 2527630 f182 1"/>
              <a:gd name="f200" fmla="*/ 1665044 f182 1"/>
              <a:gd name="f201" fmla="*/ 819983 f182 1"/>
              <a:gd name="f202" fmla="*/ 807930 f182 1"/>
              <a:gd name="f203" fmla="*/ 802457 f182 1"/>
              <a:gd name="f204" fmla="*/ 801708 f182 1"/>
              <a:gd name="f205" fmla="*/ 1110076 f182 1"/>
              <a:gd name="f206" fmla="*/ 875315 f182 1"/>
              <a:gd name="f207" fmla="*/ 2054049 f182 1"/>
              <a:gd name="f208" fmla="*/ 2179658 f182 1"/>
              <a:gd name="f209" fmla="*/ 2188689 f182 1"/>
              <a:gd name="f210" fmla="*/ 2175828 f182 1"/>
              <a:gd name="f211" fmla="*/ 653899 f182 1"/>
              <a:gd name="f212" fmla="*/ 749845 f182 1"/>
              <a:gd name="f213" fmla="*/ 2301392 f182 1"/>
              <a:gd name="f214" fmla="*/ 2684410 f182 1"/>
              <a:gd name="f215" fmla="*/ 3053856 f182 1"/>
              <a:gd name="f216" fmla="*/ 2539075 f182 1"/>
              <a:gd name="f217" fmla="*/ 453774 f182 1"/>
              <a:gd name="f218" fmla="*/ 2249544 f182 1"/>
              <a:gd name="f219" fmla="*/ 2664630 f183 1"/>
              <a:gd name="f220" fmla="*/ 2658205 f183 1"/>
              <a:gd name="f221" fmla="*/ 1477043 f183 1"/>
              <a:gd name="f222" fmla="*/ 1409070 f183 1"/>
              <a:gd name="f223" fmla="*/ 1152384 f183 1"/>
              <a:gd name="f224" fmla="*/ 1514013 f183 1"/>
              <a:gd name="f225" fmla="*/ 1850815 f183 1"/>
              <a:gd name="f226" fmla="*/ 1830467 f183 1"/>
              <a:gd name="f227" fmla="*/ 1651152 f183 1"/>
              <a:gd name="f228" fmla="*/ 2580395 f183 1"/>
              <a:gd name="f229" fmla="*/ 3030464 f183 1"/>
              <a:gd name="f230" fmla="*/ 2585849 f183 1"/>
              <a:gd name="f231" fmla="*/ 1973374 f183 1"/>
              <a:gd name="f232" fmla="*/ 1390827 f183 1"/>
              <a:gd name="f233" fmla="*/ 783896 f183 1"/>
              <a:gd name="f234" fmla="*/ 1268509 f183 1"/>
              <a:gd name="f235" fmla="*/ 1328805 f183 1"/>
              <a:gd name="f236" fmla="*/ 1462242 f183 1"/>
              <a:gd name="f237" fmla="*/ 1956122 f183 1"/>
              <a:gd name="f238" fmla="*/ 2333414 f183 1"/>
              <a:gd name="f239" fmla="*/ 2324788 f183 1"/>
              <a:gd name="f240" fmla="*/ 2661746 f183 1"/>
              <a:gd name="f241" fmla="*/ 2691046 f183 1"/>
              <a:gd name="f242" fmla="*/ 2667011 f183 1"/>
              <a:gd name="f243" fmla="*/ 2332141 f183 1"/>
              <a:gd name="f244" fmla="*/ 776764 f183 1"/>
              <a:gd name="f245" fmla="*/ 631487 f183 1"/>
              <a:gd name="f246" fmla="*/ 2142017 f183 1"/>
              <a:gd name="f247" fmla="*/ 2324866 f183 1"/>
              <a:gd name="f248" fmla="*/ 294693 f183 1"/>
              <a:gd name="f249" fmla="*/ 489947 f183 1"/>
              <a:gd name="f250" fmla="+- f184 0 f1"/>
              <a:gd name="f251" fmla="*/ f187 1 3221116"/>
              <a:gd name="f252" fmla="*/ f188 1 3221116"/>
              <a:gd name="f253" fmla="*/ f189 1 3221116"/>
              <a:gd name="f254" fmla="*/ f190 1 3221116"/>
              <a:gd name="f255" fmla="*/ f191 1 3221116"/>
              <a:gd name="f256" fmla="*/ f192 1 3221116"/>
              <a:gd name="f257" fmla="*/ f193 1 3221116"/>
              <a:gd name="f258" fmla="*/ f194 1 3221116"/>
              <a:gd name="f259" fmla="*/ f195 1 3221116"/>
              <a:gd name="f260" fmla="*/ f196 1 3221116"/>
              <a:gd name="f261" fmla="*/ f197 1 3221116"/>
              <a:gd name="f262" fmla="*/ f198 1 3221116"/>
              <a:gd name="f263" fmla="*/ f199 1 3221116"/>
              <a:gd name="f264" fmla="*/ f200 1 3221116"/>
              <a:gd name="f265" fmla="*/ f201 1 3221116"/>
              <a:gd name="f266" fmla="*/ f202 1 3221116"/>
              <a:gd name="f267" fmla="*/ f203 1 3221116"/>
              <a:gd name="f268" fmla="*/ f204 1 3221116"/>
              <a:gd name="f269" fmla="*/ f205 1 3221116"/>
              <a:gd name="f270" fmla="*/ f206 1 3221116"/>
              <a:gd name="f271" fmla="*/ f207 1 3221116"/>
              <a:gd name="f272" fmla="*/ f208 1 3221116"/>
              <a:gd name="f273" fmla="*/ f209 1 3221116"/>
              <a:gd name="f274" fmla="*/ f210 1 3221116"/>
              <a:gd name="f275" fmla="*/ f211 1 3221116"/>
              <a:gd name="f276" fmla="*/ f212 1 3221116"/>
              <a:gd name="f277" fmla="*/ f213 1 3221116"/>
              <a:gd name="f278" fmla="*/ f214 1 3221116"/>
              <a:gd name="f279" fmla="*/ f215 1 3221116"/>
              <a:gd name="f280" fmla="*/ f216 1 3221116"/>
              <a:gd name="f281" fmla="*/ f217 1 3221116"/>
              <a:gd name="f282" fmla="*/ f218 1 3221116"/>
              <a:gd name="f283" fmla="*/ f219 1 3189723"/>
              <a:gd name="f284" fmla="*/ f220 1 3189723"/>
              <a:gd name="f285" fmla="*/ f221 1 3189723"/>
              <a:gd name="f286" fmla="*/ f222 1 3189723"/>
              <a:gd name="f287" fmla="*/ f223 1 3189723"/>
              <a:gd name="f288" fmla="*/ f224 1 3189723"/>
              <a:gd name="f289" fmla="*/ f225 1 3189723"/>
              <a:gd name="f290" fmla="*/ f226 1 3189723"/>
              <a:gd name="f291" fmla="*/ f227 1 3189723"/>
              <a:gd name="f292" fmla="*/ f228 1 3189723"/>
              <a:gd name="f293" fmla="*/ f229 1 3189723"/>
              <a:gd name="f294" fmla="*/ f230 1 3189723"/>
              <a:gd name="f295" fmla="*/ f231 1 3189723"/>
              <a:gd name="f296" fmla="*/ f232 1 3189723"/>
              <a:gd name="f297" fmla="*/ f233 1 3189723"/>
              <a:gd name="f298" fmla="*/ f234 1 3189723"/>
              <a:gd name="f299" fmla="*/ f235 1 3189723"/>
              <a:gd name="f300" fmla="*/ f236 1 3189723"/>
              <a:gd name="f301" fmla="*/ f237 1 3189723"/>
              <a:gd name="f302" fmla="*/ f238 1 3189723"/>
              <a:gd name="f303" fmla="*/ f239 1 3189723"/>
              <a:gd name="f304" fmla="*/ f240 1 3189723"/>
              <a:gd name="f305" fmla="*/ f241 1 3189723"/>
              <a:gd name="f306" fmla="*/ f242 1 3189723"/>
              <a:gd name="f307" fmla="*/ f243 1 3189723"/>
              <a:gd name="f308" fmla="*/ f244 1 3189723"/>
              <a:gd name="f309" fmla="*/ f245 1 3189723"/>
              <a:gd name="f310" fmla="*/ f246 1 3189723"/>
              <a:gd name="f311" fmla="*/ f247 1 3189723"/>
              <a:gd name="f312" fmla="*/ f248 1 3189723"/>
              <a:gd name="f313" fmla="*/ f249 1 3189723"/>
              <a:gd name="f314" fmla="*/ f178 1 f185"/>
              <a:gd name="f315" fmla="*/ f179 1 f185"/>
              <a:gd name="f316" fmla="*/ f178 1 f186"/>
              <a:gd name="f317" fmla="*/ f180 1 f186"/>
              <a:gd name="f318" fmla="*/ f283 1 f185"/>
              <a:gd name="f319" fmla="*/ f251 1 f186"/>
              <a:gd name="f320" fmla="*/ f284 1 f185"/>
              <a:gd name="f321" fmla="*/ f252 1 f186"/>
              <a:gd name="f322" fmla="*/ f285 1 f185"/>
              <a:gd name="f323" fmla="*/ f253 1 f186"/>
              <a:gd name="f324" fmla="*/ f286 1 f185"/>
              <a:gd name="f325" fmla="*/ f254 1 f186"/>
              <a:gd name="f326" fmla="*/ f287 1 f185"/>
              <a:gd name="f327" fmla="*/ f255 1 f186"/>
              <a:gd name="f328" fmla="*/ f288 1 f185"/>
              <a:gd name="f329" fmla="*/ f256 1 f186"/>
              <a:gd name="f330" fmla="*/ f289 1 f185"/>
              <a:gd name="f331" fmla="*/ f257 1 f186"/>
              <a:gd name="f332" fmla="*/ f290 1 f185"/>
              <a:gd name="f333" fmla="*/ f258 1 f186"/>
              <a:gd name="f334" fmla="*/ f291 1 f185"/>
              <a:gd name="f335" fmla="*/ f259 1 f186"/>
              <a:gd name="f336" fmla="*/ f292 1 f185"/>
              <a:gd name="f337" fmla="*/ f260 1 f186"/>
              <a:gd name="f338" fmla="*/ f293 1 f185"/>
              <a:gd name="f339" fmla="*/ f282 1 f186"/>
              <a:gd name="f340" fmla="*/ f294 1 f185"/>
              <a:gd name="f341" fmla="*/ f261 1 f186"/>
              <a:gd name="f342" fmla="*/ f295 1 f185"/>
              <a:gd name="f343" fmla="*/ f262 1 f186"/>
              <a:gd name="f344" fmla="*/ f296 1 f185"/>
              <a:gd name="f345" fmla="*/ f263 1 f186"/>
              <a:gd name="f346" fmla="*/ f297 1 f185"/>
              <a:gd name="f347" fmla="*/ f264 1 f186"/>
              <a:gd name="f348" fmla="*/ f298 1 f185"/>
              <a:gd name="f349" fmla="*/ f265 1 f186"/>
              <a:gd name="f350" fmla="*/ f299 1 f185"/>
              <a:gd name="f351" fmla="*/ f266 1 f186"/>
              <a:gd name="f352" fmla="*/ f267 1 f186"/>
              <a:gd name="f353" fmla="*/ f300 1 f185"/>
              <a:gd name="f354" fmla="*/ f268 1 f186"/>
              <a:gd name="f355" fmla="*/ f301 1 f185"/>
              <a:gd name="f356" fmla="*/ f269 1 f186"/>
              <a:gd name="f357" fmla="*/ f270 1 f186"/>
              <a:gd name="f358" fmla="*/ f302 1 f185"/>
              <a:gd name="f359" fmla="*/ f303 1 f185"/>
              <a:gd name="f360" fmla="*/ f271 1 f186"/>
              <a:gd name="f361" fmla="*/ f304 1 f185"/>
              <a:gd name="f362" fmla="*/ f272 1 f186"/>
              <a:gd name="f363" fmla="*/ f305 1 f185"/>
              <a:gd name="f364" fmla="*/ f273 1 f186"/>
              <a:gd name="f365" fmla="*/ f306 1 f185"/>
              <a:gd name="f366" fmla="*/ f274 1 f186"/>
              <a:gd name="f367" fmla="*/ f307 1 f185"/>
              <a:gd name="f368" fmla="*/ f275 1 f186"/>
              <a:gd name="f369" fmla="*/ f308 1 f185"/>
              <a:gd name="f370" fmla="*/ f276 1 f186"/>
              <a:gd name="f371" fmla="*/ f309 1 f185"/>
              <a:gd name="f372" fmla="*/ f277 1 f186"/>
              <a:gd name="f373" fmla="*/ f310 1 f185"/>
              <a:gd name="f374" fmla="*/ f278 1 f186"/>
              <a:gd name="f375" fmla="*/ f311 1 f185"/>
              <a:gd name="f376" fmla="*/ f279 1 f186"/>
              <a:gd name="f377" fmla="*/ f312 1 f185"/>
              <a:gd name="f378" fmla="*/ f280 1 f186"/>
              <a:gd name="f379" fmla="*/ f313 1 f185"/>
              <a:gd name="f380" fmla="*/ f281 1 f186"/>
              <a:gd name="f381" fmla="*/ f314 f176 1"/>
              <a:gd name="f382" fmla="*/ f315 f176 1"/>
              <a:gd name="f383" fmla="*/ f317 f177 1"/>
              <a:gd name="f384" fmla="*/ f316 f177 1"/>
              <a:gd name="f385" fmla="*/ f318 f176 1"/>
              <a:gd name="f386" fmla="*/ f319 f177 1"/>
              <a:gd name="f387" fmla="*/ f320 f176 1"/>
              <a:gd name="f388" fmla="*/ f321 f177 1"/>
              <a:gd name="f389" fmla="*/ f322 f176 1"/>
              <a:gd name="f390" fmla="*/ f323 f177 1"/>
              <a:gd name="f391" fmla="*/ f324 f176 1"/>
              <a:gd name="f392" fmla="*/ f325 f177 1"/>
              <a:gd name="f393" fmla="*/ f326 f176 1"/>
              <a:gd name="f394" fmla="*/ f327 f177 1"/>
              <a:gd name="f395" fmla="*/ f328 f176 1"/>
              <a:gd name="f396" fmla="*/ f329 f177 1"/>
              <a:gd name="f397" fmla="*/ f330 f176 1"/>
              <a:gd name="f398" fmla="*/ f331 f177 1"/>
              <a:gd name="f399" fmla="*/ f332 f176 1"/>
              <a:gd name="f400" fmla="*/ f333 f177 1"/>
              <a:gd name="f401" fmla="*/ f334 f176 1"/>
              <a:gd name="f402" fmla="*/ f335 f177 1"/>
              <a:gd name="f403" fmla="*/ f336 f176 1"/>
              <a:gd name="f404" fmla="*/ f337 f177 1"/>
              <a:gd name="f405" fmla="*/ f338 f176 1"/>
              <a:gd name="f406" fmla="*/ f339 f177 1"/>
              <a:gd name="f407" fmla="*/ f340 f176 1"/>
              <a:gd name="f408" fmla="*/ f341 f177 1"/>
              <a:gd name="f409" fmla="*/ f342 f176 1"/>
              <a:gd name="f410" fmla="*/ f343 f177 1"/>
              <a:gd name="f411" fmla="*/ f344 f176 1"/>
              <a:gd name="f412" fmla="*/ f345 f177 1"/>
              <a:gd name="f413" fmla="*/ f346 f176 1"/>
              <a:gd name="f414" fmla="*/ f347 f177 1"/>
              <a:gd name="f415" fmla="*/ f348 f176 1"/>
              <a:gd name="f416" fmla="*/ f349 f177 1"/>
              <a:gd name="f417" fmla="*/ f350 f176 1"/>
              <a:gd name="f418" fmla="*/ f351 f177 1"/>
              <a:gd name="f419" fmla="*/ f352 f177 1"/>
              <a:gd name="f420" fmla="*/ f353 f176 1"/>
              <a:gd name="f421" fmla="*/ f354 f177 1"/>
              <a:gd name="f422" fmla="*/ f355 f176 1"/>
              <a:gd name="f423" fmla="*/ f356 f177 1"/>
              <a:gd name="f424" fmla="*/ f357 f177 1"/>
              <a:gd name="f425" fmla="*/ f358 f176 1"/>
              <a:gd name="f426" fmla="*/ f359 f176 1"/>
              <a:gd name="f427" fmla="*/ f360 f177 1"/>
              <a:gd name="f428" fmla="*/ f361 f176 1"/>
              <a:gd name="f429" fmla="*/ f362 f177 1"/>
              <a:gd name="f430" fmla="*/ f363 f176 1"/>
              <a:gd name="f431" fmla="*/ f364 f177 1"/>
              <a:gd name="f432" fmla="*/ f365 f176 1"/>
              <a:gd name="f433" fmla="*/ f366 f177 1"/>
              <a:gd name="f434" fmla="*/ f367 f176 1"/>
              <a:gd name="f435" fmla="*/ f368 f177 1"/>
              <a:gd name="f436" fmla="*/ f369 f176 1"/>
              <a:gd name="f437" fmla="*/ f370 f177 1"/>
              <a:gd name="f438" fmla="*/ f371 f176 1"/>
              <a:gd name="f439" fmla="*/ f372 f177 1"/>
              <a:gd name="f440" fmla="*/ f373 f176 1"/>
              <a:gd name="f441" fmla="*/ f374 f177 1"/>
              <a:gd name="f442" fmla="*/ f375 f176 1"/>
              <a:gd name="f443" fmla="*/ f376 f177 1"/>
              <a:gd name="f444" fmla="*/ f377 f176 1"/>
              <a:gd name="f445" fmla="*/ f378 f177 1"/>
              <a:gd name="f446" fmla="*/ f379 f176 1"/>
              <a:gd name="f447" fmla="*/ f380 f17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50">
                <a:pos x="f385" y="f386"/>
              </a:cxn>
              <a:cxn ang="f250">
                <a:pos x="f387" y="f388"/>
              </a:cxn>
              <a:cxn ang="f250">
                <a:pos x="f385" y="f386"/>
              </a:cxn>
              <a:cxn ang="f250">
                <a:pos x="f389" y="f390"/>
              </a:cxn>
              <a:cxn ang="f250">
                <a:pos x="f391" y="f392"/>
              </a:cxn>
              <a:cxn ang="f250">
                <a:pos x="f393" y="f394"/>
              </a:cxn>
              <a:cxn ang="f250">
                <a:pos x="f395" y="f396"/>
              </a:cxn>
              <a:cxn ang="f250">
                <a:pos x="f397" y="f398"/>
              </a:cxn>
              <a:cxn ang="f250">
                <a:pos x="f399" y="f400"/>
              </a:cxn>
              <a:cxn ang="f250">
                <a:pos x="f389" y="f390"/>
              </a:cxn>
              <a:cxn ang="f250">
                <a:pos x="f401" y="f402"/>
              </a:cxn>
              <a:cxn ang="f250">
                <a:pos x="f403" y="f404"/>
              </a:cxn>
              <a:cxn ang="f250">
                <a:pos x="f405" y="f406"/>
              </a:cxn>
              <a:cxn ang="f250">
                <a:pos x="f407" y="f408"/>
              </a:cxn>
              <a:cxn ang="f250">
                <a:pos x="f409" y="f410"/>
              </a:cxn>
              <a:cxn ang="f250">
                <a:pos x="f411" y="f412"/>
              </a:cxn>
              <a:cxn ang="f250">
                <a:pos x="f413" y="f414"/>
              </a:cxn>
              <a:cxn ang="f250">
                <a:pos x="f415" y="f416"/>
              </a:cxn>
              <a:cxn ang="f250">
                <a:pos x="f417" y="f418"/>
              </a:cxn>
              <a:cxn ang="f250">
                <a:pos x="f411" y="f419"/>
              </a:cxn>
              <a:cxn ang="f250">
                <a:pos x="f420" y="f421"/>
              </a:cxn>
              <a:cxn ang="f250">
                <a:pos x="f422" y="f423"/>
              </a:cxn>
              <a:cxn ang="f250">
                <a:pos x="f409" y="f424"/>
              </a:cxn>
              <a:cxn ang="f250">
                <a:pos x="f425" y="f424"/>
              </a:cxn>
              <a:cxn ang="f250">
                <a:pos x="f426" y="f427"/>
              </a:cxn>
              <a:cxn ang="f250">
                <a:pos x="f428" y="f429"/>
              </a:cxn>
              <a:cxn ang="f250">
                <a:pos x="f430" y="f431"/>
              </a:cxn>
              <a:cxn ang="f250">
                <a:pos x="f432" y="f433"/>
              </a:cxn>
              <a:cxn ang="f250">
                <a:pos x="f434" y="f435"/>
              </a:cxn>
              <a:cxn ang="f250">
                <a:pos x="f436" y="f437"/>
              </a:cxn>
              <a:cxn ang="f250">
                <a:pos x="f438" y="f439"/>
              </a:cxn>
              <a:cxn ang="f250">
                <a:pos x="f440" y="f441"/>
              </a:cxn>
              <a:cxn ang="f250">
                <a:pos x="f442" y="f443"/>
              </a:cxn>
              <a:cxn ang="f250">
                <a:pos x="f444" y="f445"/>
              </a:cxn>
              <a:cxn ang="f250">
                <a:pos x="f446" y="f447"/>
              </a:cxn>
              <a:cxn ang="f250">
                <a:pos x="f401" y="f402"/>
              </a:cxn>
            </a:cxnLst>
            <a:rect l="f381" t="f384" r="f382" b="f383"/>
            <a:pathLst>
              <a:path w="3189723" h="3221116">
                <a:moveTo>
                  <a:pt x="f8" y="f9"/>
                </a:moveTo>
                <a:lnTo>
                  <a:pt x="f10" y="f11"/>
                </a:lnTo>
                <a:cubicBezTo>
                  <a:pt x="f12" y="f13"/>
                  <a:pt x="f14" y="f15"/>
                  <a:pt x="f8" y="f9"/>
                </a:cubicBezTo>
                <a:close/>
                <a:moveTo>
                  <a:pt x="f16" y="f17"/>
                </a:moveTo>
                <a:lnTo>
                  <a:pt x="f18" y="f19"/>
                </a:lnTo>
                <a:cubicBezTo>
                  <a:pt x="f20" y="f21"/>
                  <a:pt x="f22" y="f23"/>
                  <a:pt x="f24" y="f25"/>
                </a:cubicBezTo>
                <a:cubicBezTo>
                  <a:pt x="f26" y="f27"/>
                  <a:pt x="f28" y="f29"/>
                  <a:pt x="f30" y="f31"/>
                </a:cubicBezTo>
                <a:cubicBezTo>
                  <a:pt x="f32" y="f33"/>
                  <a:pt x="f34" y="f35"/>
                  <a:pt x="f36" y="f37"/>
                </a:cubicBezTo>
                <a:cubicBezTo>
                  <a:pt x="f38" y="f39"/>
                  <a:pt x="f40" y="f41"/>
                  <a:pt x="f42" y="f43"/>
                </a:cubicBezTo>
                <a:cubicBezTo>
                  <a:pt x="f44" y="f45"/>
                  <a:pt x="f46" y="f47"/>
                  <a:pt x="f16" y="f17"/>
                </a:cubicBezTo>
                <a:close/>
                <a:moveTo>
                  <a:pt x="f48" y="f49"/>
                </a:moveTo>
                <a:cubicBezTo>
                  <a:pt x="f50" y="f51"/>
                  <a:pt x="f52" y="f53"/>
                  <a:pt x="f54" y="f55"/>
                </a:cubicBezTo>
                <a:cubicBezTo>
                  <a:pt x="f56" y="f57"/>
                  <a:pt x="f58" y="f59"/>
                  <a:pt x="f60" y="f61"/>
                </a:cubicBezTo>
                <a:cubicBezTo>
                  <a:pt x="f62" y="f63"/>
                  <a:pt x="f64" y="f65"/>
                  <a:pt x="f66" y="f67"/>
                </a:cubicBezTo>
                <a:cubicBezTo>
                  <a:pt x="f68" y="f69"/>
                  <a:pt x="f70" y="f71"/>
                  <a:pt x="f72" y="f73"/>
                </a:cubicBezTo>
                <a:cubicBezTo>
                  <a:pt x="f74" y="f75"/>
                  <a:pt x="f76" y="f77"/>
                  <a:pt x="f78" y="f79"/>
                </a:cubicBezTo>
                <a:cubicBezTo>
                  <a:pt x="f80" y="f81"/>
                  <a:pt x="f82" y="f83"/>
                  <a:pt x="f84" y="f85"/>
                </a:cubicBezTo>
                <a:cubicBezTo>
                  <a:pt x="f86" y="f87"/>
                  <a:pt x="f88" y="f89"/>
                  <a:pt x="f90" y="f91"/>
                </a:cubicBezTo>
                <a:cubicBezTo>
                  <a:pt x="f92" y="f93"/>
                  <a:pt x="f94" y="f95"/>
                  <a:pt x="f96" y="f97"/>
                </a:cubicBezTo>
                <a:cubicBezTo>
                  <a:pt x="f98" y="f99"/>
                  <a:pt x="f100" y="f101"/>
                  <a:pt x="f78" y="f102"/>
                </a:cubicBezTo>
                <a:cubicBezTo>
                  <a:pt x="f103" y="f104"/>
                  <a:pt x="f105" y="f106"/>
                  <a:pt x="f107" y="f108"/>
                </a:cubicBezTo>
                <a:cubicBezTo>
                  <a:pt x="f109" y="f110"/>
                  <a:pt x="f111" y="f112"/>
                  <a:pt x="f113" y="f114"/>
                </a:cubicBezTo>
                <a:lnTo>
                  <a:pt x="f72" y="f115"/>
                </a:lnTo>
                <a:lnTo>
                  <a:pt x="f116" y="f115"/>
                </a:lnTo>
                <a:cubicBezTo>
                  <a:pt x="f117" y="f118"/>
                  <a:pt x="f119" y="f120"/>
                  <a:pt x="f121" y="f122"/>
                </a:cubicBezTo>
                <a:cubicBezTo>
                  <a:pt x="f123" y="f124"/>
                  <a:pt x="f125" y="f126"/>
                  <a:pt x="f127" y="f128"/>
                </a:cubicBezTo>
                <a:lnTo>
                  <a:pt x="f129" y="f130"/>
                </a:lnTo>
                <a:lnTo>
                  <a:pt x="f131" y="f132"/>
                </a:lnTo>
                <a:cubicBezTo>
                  <a:pt x="f133" y="f134"/>
                  <a:pt x="f135" y="f136"/>
                  <a:pt x="f137" y="f138"/>
                </a:cubicBezTo>
                <a:cubicBezTo>
                  <a:pt x="f139" y="f140"/>
                  <a:pt x="f141" y="f142"/>
                  <a:pt x="f143" y="f144"/>
                </a:cubicBezTo>
                <a:cubicBezTo>
                  <a:pt x="f145" y="f146"/>
                  <a:pt x="f147" y="f148"/>
                  <a:pt x="f149" y="f150"/>
                </a:cubicBezTo>
                <a:cubicBezTo>
                  <a:pt x="f151" y="f152"/>
                  <a:pt x="f153" y="f154"/>
                  <a:pt x="f155" y="f156"/>
                </a:cubicBezTo>
                <a:lnTo>
                  <a:pt x="f157" y="f158"/>
                </a:lnTo>
                <a:cubicBezTo>
                  <a:pt x="f159" y="f160"/>
                  <a:pt x="f161" y="f162"/>
                  <a:pt x="f163" y="f164"/>
                </a:cubicBezTo>
                <a:cubicBezTo>
                  <a:pt x="f165" y="f166"/>
                  <a:pt x="f167" y="f168"/>
                  <a:pt x="f169" y="f170"/>
                </a:cubicBezTo>
                <a:cubicBezTo>
                  <a:pt x="f171" y="f172"/>
                  <a:pt x="f173" y="f174"/>
                  <a:pt x="f48" y="f49"/>
                </a:cubicBezTo>
                <a:close/>
              </a:path>
            </a:pathLst>
          </a:custGeom>
          <a:solidFill>
            <a:srgbClr val="C000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grpSp>
        <p:nvGrpSpPr>
          <p:cNvPr id="15" name="Google Shape;10001;p74">
            <a:extLst>
              <a:ext uri="{FF2B5EF4-FFF2-40B4-BE49-F238E27FC236}">
                <a16:creationId xmlns:a16="http://schemas.microsoft.com/office/drawing/2014/main" id="{C48DA44B-858B-2656-E6BF-7E5598B9F992}"/>
              </a:ext>
            </a:extLst>
          </p:cNvPr>
          <p:cNvGrpSpPr/>
          <p:nvPr/>
        </p:nvGrpSpPr>
        <p:grpSpPr>
          <a:xfrm>
            <a:off x="6479933" y="4193839"/>
            <a:ext cx="410839" cy="437879"/>
            <a:chOff x="7851532" y="4063209"/>
            <a:chExt cx="410839" cy="437879"/>
          </a:xfrm>
          <a:solidFill>
            <a:srgbClr val="C00000"/>
          </a:solidFill>
        </p:grpSpPr>
        <p:sp>
          <p:nvSpPr>
            <p:cNvPr id="16" name="Google Shape;10002;p74">
              <a:extLst>
                <a:ext uri="{FF2B5EF4-FFF2-40B4-BE49-F238E27FC236}">
                  <a16:creationId xmlns:a16="http://schemas.microsoft.com/office/drawing/2014/main" id="{59484EE6-ADE1-6FAC-D6B7-7F1E9E5BA065}"/>
                </a:ext>
              </a:extLst>
            </p:cNvPr>
            <p:cNvSpPr/>
            <p:nvPr/>
          </p:nvSpPr>
          <p:spPr>
            <a:xfrm>
              <a:off x="7851532" y="4120771"/>
              <a:ext cx="356808" cy="38031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027"/>
                <a:gd name="f4" fmla="val 11028"/>
                <a:gd name="f5" fmla="val 5514"/>
                <a:gd name="f6" fmla="val 1"/>
                <a:gd name="f7" fmla="val 2489"/>
                <a:gd name="f8" fmla="val 2458"/>
                <a:gd name="f9" fmla="val 8539"/>
                <a:gd name="f10" fmla="val 8538"/>
                <a:gd name="f11" fmla="val 5294"/>
                <a:gd name="f12" fmla="val 10869"/>
                <a:gd name="f13" fmla="val 5105"/>
                <a:gd name="f14" fmla="val 10649"/>
                <a:gd name="f15" fmla="val 5955"/>
                <a:gd name="f16" fmla="val 410"/>
                <a:gd name="f17" fmla="val 190"/>
                <a:gd name="f18" fmla="val 5766"/>
                <a:gd name="f19" fmla="*/ f0 1 11027"/>
                <a:gd name="f20" fmla="*/ f1 1 11028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11027"/>
                <a:gd name="f27" fmla="*/ f24 1 11028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11027" h="11028">
                  <a:moveTo>
                    <a:pt x="f5" y="f6"/>
                  </a:moveTo>
                  <a:cubicBezTo>
                    <a:pt x="f7" y="f6"/>
                    <a:pt x="f2" y="f8"/>
                    <a:pt x="f2" y="f5"/>
                  </a:cubicBezTo>
                  <a:cubicBezTo>
                    <a:pt x="f2" y="f9"/>
                    <a:pt x="f7" y="f3"/>
                    <a:pt x="f5" y="f3"/>
                  </a:cubicBezTo>
                  <a:cubicBezTo>
                    <a:pt x="f10" y="f3"/>
                    <a:pt x="f3" y="f9"/>
                    <a:pt x="f3" y="f5"/>
                  </a:cubicBezTo>
                  <a:cubicBezTo>
                    <a:pt x="f3" y="f11"/>
                    <a:pt x="f12" y="f13"/>
                    <a:pt x="f14" y="f13"/>
                  </a:cubicBezTo>
                  <a:lnTo>
                    <a:pt x="f15" y="f13"/>
                  </a:lnTo>
                  <a:lnTo>
                    <a:pt x="f15" y="f16"/>
                  </a:lnTo>
                  <a:cubicBezTo>
                    <a:pt x="f15" y="f17"/>
                    <a:pt x="f18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7" name="Google Shape;10003;p74">
              <a:extLst>
                <a:ext uri="{FF2B5EF4-FFF2-40B4-BE49-F238E27FC236}">
                  <a16:creationId xmlns:a16="http://schemas.microsoft.com/office/drawing/2014/main" id="{3B6A164C-90B2-155A-4B8B-6088887F2A4D}"/>
                </a:ext>
              </a:extLst>
            </p:cNvPr>
            <p:cNvSpPr/>
            <p:nvPr/>
          </p:nvSpPr>
          <p:spPr>
            <a:xfrm>
              <a:off x="8069680" y="4063209"/>
              <a:ext cx="192691" cy="20318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955"/>
                <a:gd name="f4" fmla="val 5892"/>
                <a:gd name="f5" fmla="val 441"/>
                <a:gd name="f6" fmla="val 189"/>
                <a:gd name="f7" fmla="val 158"/>
                <a:gd name="f8" fmla="val 378"/>
                <a:gd name="f9" fmla="val 5513"/>
                <a:gd name="f10" fmla="val 5702"/>
                <a:gd name="f11" fmla="val 5891"/>
                <a:gd name="f12" fmla="val 5514"/>
                <a:gd name="f13" fmla="val 5734"/>
                <a:gd name="f14" fmla="val 2489"/>
                <a:gd name="f15" fmla="val 3466"/>
                <a:gd name="f16" fmla="*/ f0 1 5955"/>
                <a:gd name="f17" fmla="*/ f1 1 5892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5955"/>
                <a:gd name="f24" fmla="*/ f21 1 5892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5955" h="5892">
                  <a:moveTo>
                    <a:pt x="f5" y="f2"/>
                  </a:moveTo>
                  <a:cubicBezTo>
                    <a:pt x="f6" y="f2"/>
                    <a:pt x="f2" y="f7"/>
                    <a:pt x="f2" y="f8"/>
                  </a:cubicBezTo>
                  <a:lnTo>
                    <a:pt x="f2" y="f9"/>
                  </a:lnTo>
                  <a:cubicBezTo>
                    <a:pt x="f2" y="f10"/>
                    <a:pt x="f6" y="f11"/>
                    <a:pt x="f5" y="f11"/>
                  </a:cubicBezTo>
                  <a:lnTo>
                    <a:pt x="f12" y="f11"/>
                  </a:lnTo>
                  <a:cubicBezTo>
                    <a:pt x="f13" y="f11"/>
                    <a:pt x="f3" y="f10"/>
                    <a:pt x="f3" y="f9"/>
                  </a:cubicBezTo>
                  <a:cubicBezTo>
                    <a:pt x="f3" y="f14"/>
                    <a:pt x="f1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8" name="Google Shape;10027;p74">
            <a:extLst>
              <a:ext uri="{FF2B5EF4-FFF2-40B4-BE49-F238E27FC236}">
                <a16:creationId xmlns:a16="http://schemas.microsoft.com/office/drawing/2014/main" id="{B8032A51-F1D9-AA34-DFA3-50A874265D2B}"/>
              </a:ext>
            </a:extLst>
          </p:cNvPr>
          <p:cNvGrpSpPr/>
          <p:nvPr/>
        </p:nvGrpSpPr>
        <p:grpSpPr>
          <a:xfrm>
            <a:off x="2611993" y="2907745"/>
            <a:ext cx="392753" cy="381085"/>
            <a:chOff x="3983592" y="2777115"/>
            <a:chExt cx="392753" cy="381085"/>
          </a:xfrm>
          <a:solidFill>
            <a:srgbClr val="C00000"/>
          </a:solidFill>
        </p:grpSpPr>
        <p:sp>
          <p:nvSpPr>
            <p:cNvPr id="19" name="Google Shape;10028;p74">
              <a:extLst>
                <a:ext uri="{FF2B5EF4-FFF2-40B4-BE49-F238E27FC236}">
                  <a16:creationId xmlns:a16="http://schemas.microsoft.com/office/drawing/2014/main" id="{8F05C175-1EE8-77F9-50B5-D86F2695292B}"/>
                </a:ext>
              </a:extLst>
            </p:cNvPr>
            <p:cNvSpPr/>
            <p:nvPr/>
          </p:nvSpPr>
          <p:spPr>
            <a:xfrm>
              <a:off x="4175068" y="2941597"/>
              <a:ext cx="51819" cy="5419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671"/>
                <a:gd name="f4" fmla="val 1640"/>
                <a:gd name="f5" fmla="val 820"/>
                <a:gd name="f6" fmla="val 1"/>
                <a:gd name="f7" fmla="val 379"/>
                <a:gd name="f8" fmla="val 348"/>
                <a:gd name="f9" fmla="val 1261"/>
                <a:gd name="f10" fmla="val 1639"/>
                <a:gd name="f11" fmla="val 1292"/>
                <a:gd name="f12" fmla="val 1670"/>
                <a:gd name="f13" fmla="*/ f0 1 1671"/>
                <a:gd name="f14" fmla="*/ f1 1 1640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1671"/>
                <a:gd name="f21" fmla="*/ f18 1 1640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1671" h="1640">
                  <a:moveTo>
                    <a:pt x="f5" y="f6"/>
                  </a:moveTo>
                  <a:cubicBezTo>
                    <a:pt x="f7" y="f6"/>
                    <a:pt x="f6" y="f8"/>
                    <a:pt x="f6" y="f5"/>
                  </a:cubicBezTo>
                  <a:cubicBezTo>
                    <a:pt x="f6" y="f9"/>
                    <a:pt x="f7" y="f10"/>
                    <a:pt x="f5" y="f10"/>
                  </a:cubicBezTo>
                  <a:cubicBezTo>
                    <a:pt x="f11" y="f10"/>
                    <a:pt x="f12" y="f9"/>
                    <a:pt x="f12" y="f5"/>
                  </a:cubicBezTo>
                  <a:cubicBezTo>
                    <a:pt x="f12" y="f8"/>
                    <a:pt x="f11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0" name="Google Shape;10029;p74">
              <a:extLst>
                <a:ext uri="{FF2B5EF4-FFF2-40B4-BE49-F238E27FC236}">
                  <a16:creationId xmlns:a16="http://schemas.microsoft.com/office/drawing/2014/main" id="{647FF2AA-B8FA-4C21-24D7-5FB2AB0D380E}"/>
                </a:ext>
              </a:extLst>
            </p:cNvPr>
            <p:cNvSpPr/>
            <p:nvPr/>
          </p:nvSpPr>
          <p:spPr>
            <a:xfrm>
              <a:off x="4059807" y="2859374"/>
              <a:ext cx="239353" cy="21867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719"/>
                <a:gd name="f4" fmla="val 6617"/>
                <a:gd name="f5" fmla="val 6191"/>
                <a:gd name="f6" fmla="val 1260"/>
                <a:gd name="f7" fmla="val 6301"/>
                <a:gd name="f8" fmla="val 6411"/>
                <a:gd name="f9" fmla="val 1292"/>
                <a:gd name="f10" fmla="val 6490"/>
                <a:gd name="f11" fmla="val 1355"/>
                <a:gd name="f12" fmla="val 6648"/>
                <a:gd name="f13" fmla="val 1512"/>
                <a:gd name="f14" fmla="val 1796"/>
                <a:gd name="f15" fmla="val 1953"/>
                <a:gd name="f16" fmla="val 5954"/>
                <a:gd name="f17" fmla="val 2457"/>
                <a:gd name="f18" fmla="val 6112"/>
                <a:gd name="f19" fmla="val 2709"/>
                <a:gd name="f20" fmla="val 6207"/>
                <a:gd name="f21" fmla="val 3025"/>
                <a:gd name="f22" fmla="val 3308"/>
                <a:gd name="f23" fmla="val 3592"/>
                <a:gd name="f24" fmla="val 3907"/>
                <a:gd name="f25" fmla="val 4127"/>
                <a:gd name="f26" fmla="val 4631"/>
                <a:gd name="f27" fmla="val 4789"/>
                <a:gd name="f28" fmla="val 5072"/>
                <a:gd name="f29" fmla="val 5230"/>
                <a:gd name="f30" fmla="val 6396"/>
                <a:gd name="f31" fmla="val 5324"/>
                <a:gd name="f32" fmla="val 6270"/>
                <a:gd name="f33" fmla="val 5356"/>
                <a:gd name="f34" fmla="val 6080"/>
                <a:gd name="f35" fmla="val 6017"/>
                <a:gd name="f36" fmla="val 5923"/>
                <a:gd name="f37" fmla="val 5419"/>
                <a:gd name="f38" fmla="val 4726"/>
                <a:gd name="f39" fmla="val 5167"/>
                <a:gd name="f40" fmla="val 4883"/>
                <a:gd name="f41" fmla="val 4852"/>
                <a:gd name="f42" fmla="val 4946"/>
                <a:gd name="f43" fmla="val 4600"/>
                <a:gd name="f44" fmla="val 4316"/>
                <a:gd name="f45" fmla="val 4001"/>
                <a:gd name="f46" fmla="val 3749"/>
                <a:gd name="f47" fmla="val 3245"/>
                <a:gd name="f48" fmla="val 3182"/>
                <a:gd name="f49" fmla="val 3056"/>
                <a:gd name="f50" fmla="val 2961"/>
                <a:gd name="f51" fmla="val 2835"/>
                <a:gd name="f52" fmla="val 2772"/>
                <a:gd name="f53" fmla="val 2552"/>
                <a:gd name="f54" fmla="val 3214"/>
                <a:gd name="f55" fmla="val 2898"/>
                <a:gd name="f56" fmla="val 3623"/>
                <a:gd name="f57" fmla="val 2993"/>
                <a:gd name="f58" fmla="val 3119"/>
                <a:gd name="f59" fmla="val 2615"/>
                <a:gd name="f60" fmla="val 2694"/>
                <a:gd name="f61" fmla="val 2804"/>
                <a:gd name="f62" fmla="val 2914"/>
                <a:gd name="f63" fmla="val 3135"/>
                <a:gd name="f64" fmla="val 3718"/>
                <a:gd name="f65" fmla="val 1890"/>
                <a:gd name="f66" fmla="val 3970"/>
                <a:gd name="f67" fmla="val 1733"/>
                <a:gd name="f68" fmla="val 4253"/>
                <a:gd name="f69" fmla="val 1638"/>
                <a:gd name="f70" fmla="val 4537"/>
                <a:gd name="f71" fmla="val 4820"/>
                <a:gd name="f72" fmla="val 5135"/>
                <a:gd name="f73" fmla="val 5387"/>
                <a:gd name="f74" fmla="val 5891"/>
                <a:gd name="f75" fmla="val 5970"/>
                <a:gd name="f76" fmla="val 851"/>
                <a:gd name="f77" fmla="val 1071"/>
                <a:gd name="f78" fmla="val 1449"/>
                <a:gd name="f79" fmla="val 1859"/>
                <a:gd name="f80" fmla="val 2079"/>
                <a:gd name="f81" fmla="val 4568"/>
                <a:gd name="f82" fmla="val 4757"/>
                <a:gd name="f83" fmla="val 5198"/>
                <a:gd name="f84" fmla="val 6616"/>
                <a:gd name="f85" fmla="*/ f0 1 7719"/>
                <a:gd name="f86" fmla="*/ f1 1 6617"/>
                <a:gd name="f87" fmla="val f2"/>
                <a:gd name="f88" fmla="val f3"/>
                <a:gd name="f89" fmla="val f4"/>
                <a:gd name="f90" fmla="+- f89 0 f87"/>
                <a:gd name="f91" fmla="+- f88 0 f87"/>
                <a:gd name="f92" fmla="*/ f91 1 7719"/>
                <a:gd name="f93" fmla="*/ f90 1 6617"/>
                <a:gd name="f94" fmla="*/ f87 1 f92"/>
                <a:gd name="f95" fmla="*/ f88 1 f92"/>
                <a:gd name="f96" fmla="*/ f87 1 f93"/>
                <a:gd name="f97" fmla="*/ f89 1 f93"/>
                <a:gd name="f98" fmla="*/ f94 f85 1"/>
                <a:gd name="f99" fmla="*/ f95 f85 1"/>
                <a:gd name="f100" fmla="*/ f97 f86 1"/>
                <a:gd name="f101" fmla="*/ f96 f8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8" t="f101" r="f99" b="f100"/>
              <a:pathLst>
                <a:path w="7719" h="6617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lnTo>
                    <a:pt x="f16" y="f17"/>
                  </a:lnTo>
                  <a:cubicBezTo>
                    <a:pt x="f18" y="f19"/>
                    <a:pt x="f20" y="f21"/>
                    <a:pt x="f20" y="f22"/>
                  </a:cubicBezTo>
                  <a:cubicBezTo>
                    <a:pt x="f20" y="f23"/>
                    <a:pt x="f18" y="f24"/>
                    <a:pt x="f16" y="f25"/>
                  </a:cubicBezTo>
                  <a:lnTo>
                    <a:pt x="f10" y="f26"/>
                  </a:lnTo>
                  <a:cubicBezTo>
                    <a:pt x="f12" y="f27"/>
                    <a:pt x="f12" y="f28"/>
                    <a:pt x="f10" y="f29"/>
                  </a:cubicBezTo>
                  <a:cubicBezTo>
                    <a:pt x="f30" y="f31"/>
                    <a:pt x="f32" y="f33"/>
                    <a:pt x="f20" y="f33"/>
                  </a:cubicBezTo>
                  <a:cubicBezTo>
                    <a:pt x="f34" y="f33"/>
                    <a:pt x="f35" y="f31"/>
                    <a:pt x="f36" y="f29"/>
                  </a:cubicBezTo>
                  <a:lnTo>
                    <a:pt x="f37" y="f38"/>
                  </a:lnTo>
                  <a:cubicBezTo>
                    <a:pt x="f39" y="f40"/>
                    <a:pt x="f41" y="f42"/>
                    <a:pt x="f43" y="f42"/>
                  </a:cubicBezTo>
                  <a:cubicBezTo>
                    <a:pt x="f44" y="f42"/>
                    <a:pt x="f45" y="f40"/>
                    <a:pt x="f46" y="f38"/>
                  </a:cubicBezTo>
                  <a:lnTo>
                    <a:pt x="f47" y="f29"/>
                  </a:lnTo>
                  <a:cubicBezTo>
                    <a:pt x="f48" y="f31"/>
                    <a:pt x="f49" y="f33"/>
                    <a:pt x="f50" y="f33"/>
                  </a:cubicBezTo>
                  <a:cubicBezTo>
                    <a:pt x="f51" y="f33"/>
                    <a:pt x="f52" y="f31"/>
                    <a:pt x="f19" y="f29"/>
                  </a:cubicBezTo>
                  <a:cubicBezTo>
                    <a:pt x="f53" y="f28"/>
                    <a:pt x="f53" y="f27"/>
                    <a:pt x="f19" y="f26"/>
                  </a:cubicBezTo>
                  <a:lnTo>
                    <a:pt x="f54" y="f25"/>
                  </a:lnTo>
                  <a:cubicBezTo>
                    <a:pt x="f50" y="f24"/>
                    <a:pt x="f55" y="f56"/>
                    <a:pt x="f55" y="f22"/>
                  </a:cubicBezTo>
                  <a:cubicBezTo>
                    <a:pt x="f55" y="f57"/>
                    <a:pt x="f50" y="f19"/>
                    <a:pt x="f58" y="f17"/>
                  </a:cubicBezTo>
                  <a:lnTo>
                    <a:pt x="f59" y="f15"/>
                  </a:lnTo>
                  <a:cubicBezTo>
                    <a:pt x="f17" y="f14"/>
                    <a:pt x="f17" y="f13"/>
                    <a:pt x="f59" y="f11"/>
                  </a:cubicBezTo>
                  <a:cubicBezTo>
                    <a:pt x="f60" y="f9"/>
                    <a:pt x="f61" y="f6"/>
                    <a:pt x="f62" y="f6"/>
                  </a:cubicBezTo>
                  <a:cubicBezTo>
                    <a:pt x="f21" y="f6"/>
                    <a:pt x="f63" y="f9"/>
                    <a:pt x="f54" y="f11"/>
                  </a:cubicBezTo>
                  <a:lnTo>
                    <a:pt x="f64" y="f65"/>
                  </a:lnTo>
                  <a:cubicBezTo>
                    <a:pt x="f66" y="f67"/>
                    <a:pt x="f68" y="f69"/>
                    <a:pt x="f70" y="f69"/>
                  </a:cubicBezTo>
                  <a:cubicBezTo>
                    <a:pt x="f71" y="f69"/>
                    <a:pt x="f72" y="f67"/>
                    <a:pt x="f73" y="f65"/>
                  </a:cubicBezTo>
                  <a:lnTo>
                    <a:pt x="f74" y="f11"/>
                  </a:lnTo>
                  <a:cubicBezTo>
                    <a:pt x="f75" y="f9"/>
                    <a:pt x="f34" y="f6"/>
                    <a:pt x="f5" y="f6"/>
                  </a:cubicBezTo>
                  <a:close/>
                  <a:moveTo>
                    <a:pt x="f2" y="f2"/>
                  </a:moveTo>
                  <a:lnTo>
                    <a:pt x="f2" y="f6"/>
                  </a:lnTo>
                  <a:lnTo>
                    <a:pt x="f76" y="f6"/>
                  </a:lnTo>
                  <a:cubicBezTo>
                    <a:pt x="f77" y="f6"/>
                    <a:pt x="f6" y="f78"/>
                    <a:pt x="f6" y="f69"/>
                  </a:cubicBezTo>
                  <a:cubicBezTo>
                    <a:pt x="f6" y="f79"/>
                    <a:pt x="f77" y="f80"/>
                    <a:pt x="f76" y="f80"/>
                  </a:cubicBezTo>
                  <a:lnTo>
                    <a:pt x="f2" y="f80"/>
                  </a:lnTo>
                  <a:lnTo>
                    <a:pt x="f2" y="f81"/>
                  </a:lnTo>
                  <a:lnTo>
                    <a:pt x="f76" y="f81"/>
                  </a:lnTo>
                  <a:cubicBezTo>
                    <a:pt x="f77" y="f81"/>
                    <a:pt x="f6" y="f82"/>
                    <a:pt x="f6" y="f42"/>
                  </a:cubicBezTo>
                  <a:cubicBezTo>
                    <a:pt x="f6" y="f83"/>
                    <a:pt x="f77" y="f73"/>
                    <a:pt x="f76" y="f73"/>
                  </a:cubicBezTo>
                  <a:lnTo>
                    <a:pt x="f2" y="f73"/>
                  </a:lnTo>
                  <a:lnTo>
                    <a:pt x="f2" y="f84"/>
                  </a:lnTo>
                  <a:lnTo>
                    <a:pt x="f3" y="f84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1" name="Google Shape;10030;p74">
              <a:extLst>
                <a:ext uri="{FF2B5EF4-FFF2-40B4-BE49-F238E27FC236}">
                  <a16:creationId xmlns:a16="http://schemas.microsoft.com/office/drawing/2014/main" id="{7DCD92A4-57C3-6818-7BA5-F6820666516F}"/>
                </a:ext>
              </a:extLst>
            </p:cNvPr>
            <p:cNvSpPr/>
            <p:nvPr/>
          </p:nvSpPr>
          <p:spPr>
            <a:xfrm>
              <a:off x="3983592" y="2777115"/>
              <a:ext cx="392753" cy="38108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666"/>
                <a:gd name="f4" fmla="val 11531"/>
                <a:gd name="f5" fmla="val 10618"/>
                <a:gd name="f6" fmla="val 1701"/>
                <a:gd name="f7" fmla="val 10870"/>
                <a:gd name="f8" fmla="val 11027"/>
                <a:gd name="f9" fmla="val 1890"/>
                <a:gd name="f10" fmla="val 2080"/>
                <a:gd name="f11" fmla="val 9546"/>
                <a:gd name="f12" fmla="val 9767"/>
                <a:gd name="f13" fmla="val 10807"/>
                <a:gd name="f14" fmla="val 9956"/>
                <a:gd name="f15" fmla="val 1828"/>
                <a:gd name="f16" fmla="val 1670"/>
                <a:gd name="f17" fmla="val 1859"/>
                <a:gd name="f18" fmla="val 1891"/>
                <a:gd name="f19" fmla="val 1198"/>
                <a:gd name="f20" fmla="val 536"/>
                <a:gd name="f21" fmla="val 1"/>
                <a:gd name="f22" fmla="val 567"/>
                <a:gd name="f23" fmla="val 1229"/>
                <a:gd name="f24" fmla="val 10334"/>
                <a:gd name="f25" fmla="val 10995"/>
                <a:gd name="f26" fmla="val 11405"/>
                <a:gd name="f27" fmla="val 12067"/>
                <a:gd name="f28" fmla="val 1260"/>
                <a:gd name="f29" fmla="val 12130"/>
                <a:gd name="f30" fmla="*/ f0 1 12666"/>
                <a:gd name="f31" fmla="*/ f1 1 11531"/>
                <a:gd name="f32" fmla="val f2"/>
                <a:gd name="f33" fmla="val f3"/>
                <a:gd name="f34" fmla="val f4"/>
                <a:gd name="f35" fmla="+- f34 0 f32"/>
                <a:gd name="f36" fmla="+- f33 0 f32"/>
                <a:gd name="f37" fmla="*/ f36 1 12666"/>
                <a:gd name="f38" fmla="*/ f35 1 11531"/>
                <a:gd name="f39" fmla="*/ f32 1 f37"/>
                <a:gd name="f40" fmla="*/ f33 1 f37"/>
                <a:gd name="f41" fmla="*/ f32 1 f38"/>
                <a:gd name="f42" fmla="*/ f34 1 f38"/>
                <a:gd name="f43" fmla="*/ f39 f30 1"/>
                <a:gd name="f44" fmla="*/ f40 f30 1"/>
                <a:gd name="f45" fmla="*/ f42 f31 1"/>
                <a:gd name="f46" fmla="*/ f41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3" t="f46" r="f44" b="f45"/>
              <a:pathLst>
                <a:path w="12666" h="11531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13" y="f14"/>
                    <a:pt x="f5" y="f14"/>
                  </a:cubicBezTo>
                  <a:lnTo>
                    <a:pt x="f10" y="f14"/>
                  </a:lnTo>
                  <a:cubicBezTo>
                    <a:pt x="f15" y="f14"/>
                    <a:pt x="f16" y="f12"/>
                    <a:pt x="f16" y="f11"/>
                  </a:cubicBezTo>
                  <a:lnTo>
                    <a:pt x="f16" y="f10"/>
                  </a:lnTo>
                  <a:cubicBezTo>
                    <a:pt x="f16" y="f17"/>
                    <a:pt x="f18" y="f6"/>
                    <a:pt x="f10" y="f6"/>
                  </a:cubicBezTo>
                  <a:close/>
                  <a:moveTo>
                    <a:pt x="f19" y="f2"/>
                  </a:moveTo>
                  <a:cubicBezTo>
                    <a:pt x="f20" y="f2"/>
                    <a:pt x="f21" y="f22"/>
                    <a:pt x="f21" y="f23"/>
                  </a:cubicBezTo>
                  <a:lnTo>
                    <a:pt x="f21" y="f24"/>
                  </a:lnTo>
                  <a:cubicBezTo>
                    <a:pt x="f21" y="f25"/>
                    <a:pt x="f20" y="f4"/>
                    <a:pt x="f19" y="f4"/>
                  </a:cubicBezTo>
                  <a:lnTo>
                    <a:pt x="f26" y="f4"/>
                  </a:lnTo>
                  <a:cubicBezTo>
                    <a:pt x="f27" y="f4"/>
                    <a:pt x="f3" y="f25"/>
                    <a:pt x="f3" y="f24"/>
                  </a:cubicBezTo>
                  <a:lnTo>
                    <a:pt x="f3" y="f28"/>
                  </a:lnTo>
                  <a:cubicBezTo>
                    <a:pt x="f3" y="f22"/>
                    <a:pt x="f29" y="f2"/>
                    <a:pt x="f2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22" name="Google Shape;10074;p74">
            <a:extLst>
              <a:ext uri="{FF2B5EF4-FFF2-40B4-BE49-F238E27FC236}">
                <a16:creationId xmlns:a16="http://schemas.microsoft.com/office/drawing/2014/main" id="{8746048F-062C-0E14-773D-6E120065411C}"/>
              </a:ext>
            </a:extLst>
          </p:cNvPr>
          <p:cNvGrpSpPr/>
          <p:nvPr/>
        </p:nvGrpSpPr>
        <p:grpSpPr>
          <a:xfrm>
            <a:off x="3206609" y="2882434"/>
            <a:ext cx="392753" cy="410263"/>
            <a:chOff x="4578208" y="2751804"/>
            <a:chExt cx="392753" cy="410263"/>
          </a:xfrm>
          <a:solidFill>
            <a:srgbClr val="C00000"/>
          </a:solidFill>
        </p:grpSpPr>
        <p:sp>
          <p:nvSpPr>
            <p:cNvPr id="23" name="Google Shape;10075;p74">
              <a:extLst>
                <a:ext uri="{FF2B5EF4-FFF2-40B4-BE49-F238E27FC236}">
                  <a16:creationId xmlns:a16="http://schemas.microsoft.com/office/drawing/2014/main" id="{3F72337F-0525-A6C6-2128-E4A50346CBE2}"/>
                </a:ext>
              </a:extLst>
            </p:cNvPr>
            <p:cNvSpPr/>
            <p:nvPr/>
          </p:nvSpPr>
          <p:spPr>
            <a:xfrm>
              <a:off x="4578208" y="2751804"/>
              <a:ext cx="385904" cy="41026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445"/>
                <a:gd name="f4" fmla="val 12414"/>
                <a:gd name="f5" fmla="val 7026"/>
                <a:gd name="f6" fmla="val 1670"/>
                <a:gd name="f7" fmla="val 7278"/>
                <a:gd name="f8" fmla="val 7467"/>
                <a:gd name="f9" fmla="val 1859"/>
                <a:gd name="f10" fmla="val 2111"/>
                <a:gd name="f11" fmla="val 2332"/>
                <a:gd name="f12" fmla="val 2490"/>
                <a:gd name="f13" fmla="val 2080"/>
                <a:gd name="f14" fmla="val 1828"/>
                <a:gd name="f15" fmla="val 1639"/>
                <a:gd name="f16" fmla="val 2300"/>
                <a:gd name="f17" fmla="val 4159"/>
                <a:gd name="f18" fmla="val 4348"/>
                <a:gd name="f19" fmla="val 4537"/>
                <a:gd name="f20" fmla="val 4789"/>
                <a:gd name="f21" fmla="val 4978"/>
                <a:gd name="f22" fmla="val 4317"/>
                <a:gd name="f23" fmla="val 6648"/>
                <a:gd name="f24" fmla="val 6837"/>
                <a:gd name="f25" fmla="val 7058"/>
                <a:gd name="f26" fmla="val 7310"/>
                <a:gd name="f27" fmla="val 6806"/>
                <a:gd name="f28" fmla="val 9106"/>
                <a:gd name="f29" fmla="val 9295"/>
                <a:gd name="f30" fmla="val 9515"/>
                <a:gd name="f31" fmla="val 9736"/>
                <a:gd name="f32" fmla="val 9893"/>
                <a:gd name="f33" fmla="val 9704"/>
                <a:gd name="f34" fmla="val 9263"/>
                <a:gd name="f35" fmla="val 11500"/>
                <a:gd name="f36" fmla="val 10775"/>
                <a:gd name="f37" fmla="val 11342"/>
                <a:gd name="f38" fmla="val 11248"/>
                <a:gd name="f39" fmla="val 10870"/>
                <a:gd name="f40" fmla="val 11594"/>
                <a:gd name="f41" fmla="val 10303"/>
                <a:gd name="f42" fmla="val 9767"/>
                <a:gd name="f43" fmla="val 9326"/>
                <a:gd name="f44" fmla="val 9137"/>
                <a:gd name="f45" fmla="val 1261"/>
                <a:gd name="f46" fmla="val 1"/>
                <a:gd name="f47" fmla="val 568"/>
                <a:gd name="f48" fmla="val 32"/>
                <a:gd name="f49" fmla="val 1229"/>
                <a:gd name="f50" fmla="val 10334"/>
                <a:gd name="f51" fmla="val 11468"/>
                <a:gd name="f52" fmla="val 946"/>
                <a:gd name="f53" fmla="val 10082"/>
                <a:gd name="f54" fmla="val 12224"/>
                <a:gd name="f55" fmla="val 12004"/>
                <a:gd name="f56" fmla="val 9074"/>
                <a:gd name="f57" fmla="val 8538"/>
                <a:gd name="f58" fmla="val 7877"/>
                <a:gd name="f59" fmla="*/ f0 1 12445"/>
                <a:gd name="f60" fmla="*/ f1 1 12414"/>
                <a:gd name="f61" fmla="val f2"/>
                <a:gd name="f62" fmla="val f3"/>
                <a:gd name="f63" fmla="val f4"/>
                <a:gd name="f64" fmla="+- f63 0 f61"/>
                <a:gd name="f65" fmla="+- f62 0 f61"/>
                <a:gd name="f66" fmla="*/ f65 1 12445"/>
                <a:gd name="f67" fmla="*/ f64 1 12414"/>
                <a:gd name="f68" fmla="*/ f61 1 f66"/>
                <a:gd name="f69" fmla="*/ f62 1 f66"/>
                <a:gd name="f70" fmla="*/ f61 1 f67"/>
                <a:gd name="f71" fmla="*/ f63 1 f67"/>
                <a:gd name="f72" fmla="*/ f68 f59 1"/>
                <a:gd name="f73" fmla="*/ f69 f59 1"/>
                <a:gd name="f74" fmla="*/ f71 f60 1"/>
                <a:gd name="f75" fmla="*/ f70 f6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2" t="f75" r="f73" b="f74"/>
              <a:pathLst>
                <a:path w="12445" h="12414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6"/>
                    <a:pt x="f15" y="f10"/>
                  </a:cubicBezTo>
                  <a:cubicBezTo>
                    <a:pt x="f15" y="f14"/>
                    <a:pt x="f14" y="f6"/>
                    <a:pt x="f13" y="f6"/>
                  </a:cubicBezTo>
                  <a:close/>
                  <a:moveTo>
                    <a:pt x="f5" y="f17"/>
                  </a:moveTo>
                  <a:cubicBezTo>
                    <a:pt x="f7" y="f17"/>
                    <a:pt x="f8" y="f18"/>
                    <a:pt x="f8" y="f19"/>
                  </a:cubicBezTo>
                  <a:cubicBezTo>
                    <a:pt x="f8" y="f20"/>
                    <a:pt x="f7" y="f21"/>
                    <a:pt x="f5" y="f21"/>
                  </a:cubicBezTo>
                  <a:lnTo>
                    <a:pt x="f13" y="f21"/>
                  </a:lnTo>
                  <a:cubicBezTo>
                    <a:pt x="f14" y="f21"/>
                    <a:pt x="f15" y="f20"/>
                    <a:pt x="f15" y="f19"/>
                  </a:cubicBezTo>
                  <a:cubicBezTo>
                    <a:pt x="f15" y="f22"/>
                    <a:pt x="f14" y="f17"/>
                    <a:pt x="f13" y="f17"/>
                  </a:cubicBezTo>
                  <a:close/>
                  <a:moveTo>
                    <a:pt x="f5" y="f23"/>
                  </a:moveTo>
                  <a:cubicBezTo>
                    <a:pt x="f7" y="f23"/>
                    <a:pt x="f8" y="f24"/>
                    <a:pt x="f8" y="f25"/>
                  </a:cubicBezTo>
                  <a:cubicBezTo>
                    <a:pt x="f8" y="f26"/>
                    <a:pt x="f7" y="f8"/>
                    <a:pt x="f5" y="f8"/>
                  </a:cubicBezTo>
                  <a:lnTo>
                    <a:pt x="f13" y="f8"/>
                  </a:lnTo>
                  <a:cubicBezTo>
                    <a:pt x="f14" y="f8"/>
                    <a:pt x="f15" y="f7"/>
                    <a:pt x="f15" y="f25"/>
                  </a:cubicBezTo>
                  <a:cubicBezTo>
                    <a:pt x="f15" y="f27"/>
                    <a:pt x="f14" y="f23"/>
                    <a:pt x="f13" y="f23"/>
                  </a:cubicBezTo>
                  <a:close/>
                  <a:moveTo>
                    <a:pt x="f5" y="f28"/>
                  </a:moveTo>
                  <a:cubicBezTo>
                    <a:pt x="f7" y="f28"/>
                    <a:pt x="f8" y="f29"/>
                    <a:pt x="f8" y="f30"/>
                  </a:cubicBezTo>
                  <a:cubicBezTo>
                    <a:pt x="f8" y="f31"/>
                    <a:pt x="f7" y="f32"/>
                    <a:pt x="f5" y="f32"/>
                  </a:cubicBezTo>
                  <a:lnTo>
                    <a:pt x="f13" y="f32"/>
                  </a:lnTo>
                  <a:cubicBezTo>
                    <a:pt x="f14" y="f32"/>
                    <a:pt x="f15" y="f33"/>
                    <a:pt x="f15" y="f30"/>
                  </a:cubicBezTo>
                  <a:cubicBezTo>
                    <a:pt x="f15" y="f34"/>
                    <a:pt x="f14" y="f28"/>
                    <a:pt x="f13" y="f28"/>
                  </a:cubicBezTo>
                  <a:close/>
                  <a:moveTo>
                    <a:pt x="f35" y="f36"/>
                  </a:moveTo>
                  <a:cubicBezTo>
                    <a:pt x="f37" y="f38"/>
                    <a:pt x="f39" y="f40"/>
                    <a:pt x="f41" y="f40"/>
                  </a:cubicBezTo>
                  <a:cubicBezTo>
                    <a:pt x="f42" y="f40"/>
                    <a:pt x="f43" y="f38"/>
                    <a:pt x="f44" y="f36"/>
                  </a:cubicBezTo>
                  <a:close/>
                  <a:moveTo>
                    <a:pt x="f45" y="f46"/>
                  </a:moveTo>
                  <a:cubicBezTo>
                    <a:pt x="f47" y="f46"/>
                    <a:pt x="f48" y="f47"/>
                    <a:pt x="f48" y="f49"/>
                  </a:cubicBezTo>
                  <a:lnTo>
                    <a:pt x="f48" y="f50"/>
                  </a:lnTo>
                  <a:cubicBezTo>
                    <a:pt x="f2" y="f51"/>
                    <a:pt x="f52" y="f4"/>
                    <a:pt x="f13" y="f4"/>
                  </a:cubicBezTo>
                  <a:lnTo>
                    <a:pt x="f50" y="f4"/>
                  </a:lnTo>
                  <a:cubicBezTo>
                    <a:pt x="f35" y="f4"/>
                    <a:pt x="f3" y="f51"/>
                    <a:pt x="f3" y="f50"/>
                  </a:cubicBezTo>
                  <a:cubicBezTo>
                    <a:pt x="f3" y="f53"/>
                    <a:pt x="f54" y="f32"/>
                    <a:pt x="f55" y="f32"/>
                  </a:cubicBezTo>
                  <a:lnTo>
                    <a:pt x="f56" y="f32"/>
                  </a:lnTo>
                  <a:lnTo>
                    <a:pt x="f56" y="f49"/>
                  </a:lnTo>
                  <a:cubicBezTo>
                    <a:pt x="f56" y="f47"/>
                    <a:pt x="f57" y="f46"/>
                    <a:pt x="f58" y="f4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4" name="Google Shape;10076;p74">
              <a:extLst>
                <a:ext uri="{FF2B5EF4-FFF2-40B4-BE49-F238E27FC236}">
                  <a16:creationId xmlns:a16="http://schemas.microsoft.com/office/drawing/2014/main" id="{554EBD9B-AB74-4F59-F255-1CCFF877032E}"/>
                </a:ext>
              </a:extLst>
            </p:cNvPr>
            <p:cNvSpPr/>
            <p:nvPr/>
          </p:nvSpPr>
          <p:spPr>
            <a:xfrm>
              <a:off x="4883984" y="2989191"/>
              <a:ext cx="85030" cy="7294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2"/>
                <a:gd name="f4" fmla="val 2207"/>
                <a:gd name="f5" fmla="val 1"/>
                <a:gd name="f6" fmla="val 32"/>
                <a:gd name="f7" fmla="val 1009"/>
                <a:gd name="f8" fmla="val 1986"/>
                <a:gd name="f9" fmla="val 1103"/>
                <a:gd name="f10" fmla="val 2080"/>
                <a:gd name="f11" fmla="val 1261"/>
                <a:gd name="f12" fmla="val 2206"/>
                <a:gd name="f13" fmla="val 1418"/>
                <a:gd name="f14" fmla="val 1576"/>
                <a:gd name="f15" fmla="val 1733"/>
                <a:gd name="f16" fmla="val 2143"/>
                <a:gd name="f17" fmla="val 1796"/>
                <a:gd name="f18" fmla="val 2741"/>
                <a:gd name="f19" fmla="*/ f0 1 2742"/>
                <a:gd name="f20" fmla="*/ f1 1 2207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2742"/>
                <a:gd name="f27" fmla="*/ f24 1 2207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742" h="2207">
                  <a:moveTo>
                    <a:pt x="f2" y="f5"/>
                  </a:moveTo>
                  <a:lnTo>
                    <a:pt x="f2" y="f6"/>
                  </a:lnTo>
                  <a:lnTo>
                    <a:pt x="f7" y="f8"/>
                  </a:lnTo>
                  <a:cubicBezTo>
                    <a:pt x="f9" y="f10"/>
                    <a:pt x="f11" y="f12"/>
                    <a:pt x="f13" y="f12"/>
                  </a:cubicBezTo>
                  <a:cubicBezTo>
                    <a:pt x="f14" y="f12"/>
                    <a:pt x="f15" y="f16"/>
                    <a:pt x="f17" y="f8"/>
                  </a:cubicBezTo>
                  <a:lnTo>
                    <a:pt x="f18" y="f6"/>
                  </a:lnTo>
                  <a:lnTo>
                    <a:pt x="f18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5" name="Google Shape;10077;p74">
              <a:extLst>
                <a:ext uri="{FF2B5EF4-FFF2-40B4-BE49-F238E27FC236}">
                  <a16:creationId xmlns:a16="http://schemas.microsoft.com/office/drawing/2014/main" id="{ED87A36C-6B90-4A37-9970-F4EFE02B104B}"/>
                </a:ext>
              </a:extLst>
            </p:cNvPr>
            <p:cNvSpPr/>
            <p:nvPr/>
          </p:nvSpPr>
          <p:spPr>
            <a:xfrm>
              <a:off x="4885931" y="2752856"/>
              <a:ext cx="85030" cy="20929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2"/>
                <a:gd name="f4" fmla="val 6333"/>
                <a:gd name="f5" fmla="val 1796"/>
                <a:gd name="f6" fmla="val 819"/>
                <a:gd name="f7" fmla="val 1891"/>
                <a:gd name="f8" fmla="val 1922"/>
                <a:gd name="f9" fmla="val 882"/>
                <a:gd name="f10" fmla="val 945"/>
                <a:gd name="f11" fmla="val 1638"/>
                <a:gd name="f12" fmla="val 820"/>
                <a:gd name="f13" fmla="val 851"/>
                <a:gd name="f14" fmla="val 883"/>
                <a:gd name="f15" fmla="val 977"/>
                <a:gd name="f16" fmla="val 410"/>
                <a:gd name="f17" fmla="val 1"/>
                <a:gd name="f18" fmla="val 2741"/>
                <a:gd name="f19" fmla="val 2300"/>
                <a:gd name="f20" fmla="*/ f0 1 2742"/>
                <a:gd name="f21" fmla="*/ f1 1 6333"/>
                <a:gd name="f22" fmla="val f2"/>
                <a:gd name="f23" fmla="val f3"/>
                <a:gd name="f24" fmla="val f4"/>
                <a:gd name="f25" fmla="+- f24 0 f22"/>
                <a:gd name="f26" fmla="+- f23 0 f22"/>
                <a:gd name="f27" fmla="*/ f26 1 2742"/>
                <a:gd name="f28" fmla="*/ f25 1 6333"/>
                <a:gd name="f29" fmla="*/ f22 1 f27"/>
                <a:gd name="f30" fmla="*/ f23 1 f27"/>
                <a:gd name="f31" fmla="*/ f22 1 f28"/>
                <a:gd name="f32" fmla="*/ f24 1 f28"/>
                <a:gd name="f33" fmla="*/ f29 f20 1"/>
                <a:gd name="f34" fmla="*/ f30 f20 1"/>
                <a:gd name="f35" fmla="*/ f32 f21 1"/>
                <a:gd name="f36" fmla="*/ f31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3" t="f36" r="f34" b="f35"/>
              <a:pathLst>
                <a:path w="2742" h="6333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lnTo>
                    <a:pt x="f12" y="f11"/>
                  </a:lnTo>
                  <a:lnTo>
                    <a:pt x="f12" y="f10"/>
                  </a:lnTo>
                  <a:cubicBezTo>
                    <a:pt x="f12" y="f13"/>
                    <a:pt x="f14" y="f6"/>
                    <a:pt x="f15" y="f6"/>
                  </a:cubicBezTo>
                  <a:close/>
                  <a:moveTo>
                    <a:pt x="f15" y="f2"/>
                  </a:moveTo>
                  <a:cubicBezTo>
                    <a:pt x="f16" y="f2"/>
                    <a:pt x="f17" y="f16"/>
                    <a:pt x="f17" y="f10"/>
                  </a:cubicBezTo>
                  <a:lnTo>
                    <a:pt x="f17" y="f4"/>
                  </a:lnTo>
                  <a:lnTo>
                    <a:pt x="f18" y="f4"/>
                  </a:lnTo>
                  <a:lnTo>
                    <a:pt x="f18" y="f10"/>
                  </a:lnTo>
                  <a:cubicBezTo>
                    <a:pt x="f18" y="f16"/>
                    <a:pt x="f19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26" name="Google Shape;10084;p74">
            <a:extLst>
              <a:ext uri="{FF2B5EF4-FFF2-40B4-BE49-F238E27FC236}">
                <a16:creationId xmlns:a16="http://schemas.microsoft.com/office/drawing/2014/main" id="{E859AB94-D93B-B8FC-1858-35517073F654}"/>
              </a:ext>
            </a:extLst>
          </p:cNvPr>
          <p:cNvGrpSpPr/>
          <p:nvPr/>
        </p:nvGrpSpPr>
        <p:grpSpPr>
          <a:xfrm>
            <a:off x="5758525" y="2891449"/>
            <a:ext cx="359660" cy="371036"/>
            <a:chOff x="7130125" y="2760820"/>
            <a:chExt cx="359660" cy="371036"/>
          </a:xfrm>
          <a:solidFill>
            <a:srgbClr val="C00000"/>
          </a:solidFill>
        </p:grpSpPr>
        <p:sp>
          <p:nvSpPr>
            <p:cNvPr id="27" name="Google Shape;10085;p74">
              <a:extLst>
                <a:ext uri="{FF2B5EF4-FFF2-40B4-BE49-F238E27FC236}">
                  <a16:creationId xmlns:a16="http://schemas.microsoft.com/office/drawing/2014/main" id="{AE01F92D-6C29-E5B9-0915-15BCF8F1E7E0}"/>
                </a:ext>
              </a:extLst>
            </p:cNvPr>
            <p:cNvSpPr/>
            <p:nvPr/>
          </p:nvSpPr>
          <p:spPr>
            <a:xfrm>
              <a:off x="7203835" y="3021095"/>
              <a:ext cx="89720" cy="3599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183"/>
                <a:gd name="f4" fmla="val 1198"/>
                <a:gd name="f5" fmla="val 1607"/>
                <a:gd name="f6" fmla="val 820"/>
                <a:gd name="f7" fmla="val 190"/>
                <a:gd name="f8" fmla="val 504"/>
                <a:gd name="f9" fmla="val 1"/>
                <a:gd name="f10" fmla="val 1197"/>
                <a:gd name="f11" fmla="val 3025"/>
                <a:gd name="f12" fmla="val 536"/>
                <a:gd name="f13" fmla="val 2363"/>
                <a:gd name="f14" fmla="*/ f0 1 3183"/>
                <a:gd name="f15" fmla="*/ f1 1 1198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3183"/>
                <a:gd name="f22" fmla="*/ f19 1 1198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3183" h="1198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3" y="f10"/>
                  </a:lnTo>
                  <a:cubicBezTo>
                    <a:pt x="f11" y="f12"/>
                    <a:pt x="f13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8" name="Google Shape;10086;p74">
              <a:extLst>
                <a:ext uri="{FF2B5EF4-FFF2-40B4-BE49-F238E27FC236}">
                  <a16:creationId xmlns:a16="http://schemas.microsoft.com/office/drawing/2014/main" id="{FFE87A48-D603-3E67-5470-09619C555248}"/>
                </a:ext>
              </a:extLst>
            </p:cNvPr>
            <p:cNvSpPr/>
            <p:nvPr/>
          </p:nvSpPr>
          <p:spPr>
            <a:xfrm>
              <a:off x="7223375" y="2947522"/>
              <a:ext cx="48874" cy="491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734"/>
                <a:gd name="f4" fmla="val 1636"/>
                <a:gd name="f5" fmla="val 858"/>
                <a:gd name="f6" fmla="val 784"/>
                <a:gd name="f7" fmla="val 707"/>
                <a:gd name="f8" fmla="val 8"/>
                <a:gd name="f9" fmla="val 631"/>
                <a:gd name="f10" fmla="val 23"/>
                <a:gd name="f11" fmla="val 347"/>
                <a:gd name="f12" fmla="val 118"/>
                <a:gd name="f13" fmla="val 127"/>
                <a:gd name="f14" fmla="val 307"/>
                <a:gd name="f15" fmla="val 95"/>
                <a:gd name="f16" fmla="val 590"/>
                <a:gd name="f17" fmla="val 1"/>
                <a:gd name="f18" fmla="val 906"/>
                <a:gd name="f19" fmla="val 1189"/>
                <a:gd name="f20" fmla="val 284"/>
                <a:gd name="f21" fmla="val 1410"/>
                <a:gd name="f22" fmla="val 446"/>
                <a:gd name="f23" fmla="val 1548"/>
                <a:gd name="f24" fmla="val 658"/>
                <a:gd name="f25" fmla="val 871"/>
                <a:gd name="f26" fmla="val 949"/>
                <a:gd name="f27" fmla="val 1027"/>
                <a:gd name="f28" fmla="val 1624"/>
                <a:gd name="f29" fmla="val 1103"/>
                <a:gd name="f30" fmla="val 1599"/>
                <a:gd name="f31" fmla="val 1387"/>
                <a:gd name="f32" fmla="val 1536"/>
                <a:gd name="f33" fmla="val 1607"/>
                <a:gd name="f34" fmla="val 1347"/>
                <a:gd name="f35" fmla="val 1670"/>
                <a:gd name="f36" fmla="val 1063"/>
                <a:gd name="f37" fmla="val 1733"/>
                <a:gd name="f38" fmla="val 748"/>
                <a:gd name="f39" fmla="val 464"/>
                <a:gd name="f40" fmla="val 1450"/>
                <a:gd name="f41" fmla="val 244"/>
                <a:gd name="f42" fmla="val 1307"/>
                <a:gd name="f43" fmla="val 77"/>
                <a:gd name="f44" fmla="val 1091"/>
                <a:gd name="f45" fmla="*/ f0 1 1734"/>
                <a:gd name="f46" fmla="*/ f1 1 1636"/>
                <a:gd name="f47" fmla="val f2"/>
                <a:gd name="f48" fmla="val f3"/>
                <a:gd name="f49" fmla="val f4"/>
                <a:gd name="f50" fmla="+- f49 0 f47"/>
                <a:gd name="f51" fmla="+- f48 0 f47"/>
                <a:gd name="f52" fmla="*/ f51 1 1734"/>
                <a:gd name="f53" fmla="*/ f50 1 1636"/>
                <a:gd name="f54" fmla="*/ f47 1 f52"/>
                <a:gd name="f55" fmla="*/ f48 1 f52"/>
                <a:gd name="f56" fmla="*/ f47 1 f53"/>
                <a:gd name="f57" fmla="*/ f49 1 f53"/>
                <a:gd name="f58" fmla="*/ f54 f45 1"/>
                <a:gd name="f59" fmla="*/ f55 f45 1"/>
                <a:gd name="f60" fmla="*/ f57 f46 1"/>
                <a:gd name="f61" fmla="*/ f56 f4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8" t="f61" r="f59" b="f60"/>
              <a:pathLst>
                <a:path w="1734" h="1636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5" y="f19"/>
                    <a:pt x="f20" y="f21"/>
                  </a:cubicBezTo>
                  <a:cubicBezTo>
                    <a:pt x="f22" y="f23"/>
                    <a:pt x="f24" y="f4"/>
                    <a:pt x="f25" y="f4"/>
                  </a:cubicBezTo>
                  <a:cubicBezTo>
                    <a:pt x="f26" y="f4"/>
                    <a:pt x="f27" y="f28"/>
                    <a:pt x="f29" y="f30"/>
                  </a:cubicBezTo>
                  <a:cubicBezTo>
                    <a:pt x="f31" y="f32"/>
                    <a:pt x="f33" y="f34"/>
                    <a:pt x="f35" y="f36"/>
                  </a:cubicBezTo>
                  <a:cubicBezTo>
                    <a:pt x="f37" y="f38"/>
                    <a:pt x="f35" y="f39"/>
                    <a:pt x="f40" y="f41"/>
                  </a:cubicBezTo>
                  <a:cubicBezTo>
                    <a:pt x="f42" y="f43"/>
                    <a:pt x="f44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9" name="Google Shape;10087;p74">
              <a:extLst>
                <a:ext uri="{FF2B5EF4-FFF2-40B4-BE49-F238E27FC236}">
                  <a16:creationId xmlns:a16="http://schemas.microsoft.com/office/drawing/2014/main" id="{8E9C3933-7BAA-5F6C-23A8-470148580293}"/>
                </a:ext>
              </a:extLst>
            </p:cNvPr>
            <p:cNvSpPr/>
            <p:nvPr/>
          </p:nvSpPr>
          <p:spPr>
            <a:xfrm>
              <a:off x="7130125" y="2760820"/>
              <a:ext cx="359660" cy="37103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760"/>
                <a:gd name="f4" fmla="val 12351"/>
                <a:gd name="f5" fmla="val 6428"/>
                <a:gd name="f6" fmla="val 820"/>
                <a:gd name="f7" fmla="val 6900"/>
                <a:gd name="f8" fmla="val 7247"/>
                <a:gd name="f9" fmla="val 1166"/>
                <a:gd name="f10" fmla="val 1639"/>
                <a:gd name="f11" fmla="val 4128"/>
                <a:gd name="f12" fmla="val 5609"/>
                <a:gd name="f13" fmla="val 5955"/>
                <a:gd name="f14" fmla="val 10681"/>
                <a:gd name="f15" fmla="val 6616"/>
                <a:gd name="f16" fmla="val 10901"/>
                <a:gd name="f17" fmla="val 11059"/>
                <a:gd name="f18" fmla="val 6805"/>
                <a:gd name="f19" fmla="val 6994"/>
                <a:gd name="f20" fmla="val 11122"/>
                <a:gd name="f21" fmla="val 7436"/>
                <a:gd name="f22" fmla="val 8192"/>
                <a:gd name="f23" fmla="val 7971"/>
                <a:gd name="f24" fmla="val 7751"/>
                <a:gd name="f25" fmla="val 6742"/>
                <a:gd name="f26" fmla="val 8255"/>
                <a:gd name="f27" fmla="val 8444"/>
                <a:gd name="f28" fmla="val 8696"/>
                <a:gd name="f29" fmla="val 8885"/>
                <a:gd name="f30" fmla="val 9074"/>
                <a:gd name="f31" fmla="val 4233"/>
                <a:gd name="f32" fmla="val 5360"/>
                <a:gd name="f33" fmla="val 4671"/>
                <a:gd name="f34" fmla="val 5082"/>
                <a:gd name="f35" fmla="val 5531"/>
                <a:gd name="f36" fmla="val 5388"/>
                <a:gd name="f37" fmla="val 5860"/>
                <a:gd name="f38" fmla="val 5829"/>
                <a:gd name="f39" fmla="val 6301"/>
                <a:gd name="f40" fmla="val 5987"/>
                <a:gd name="f41" fmla="val 6868"/>
                <a:gd name="f42" fmla="val 7467"/>
                <a:gd name="f43" fmla="val 5766"/>
                <a:gd name="f44" fmla="val 5640"/>
                <a:gd name="f45" fmla="val 5451"/>
                <a:gd name="f46" fmla="val 6176"/>
                <a:gd name="f47" fmla="val 8601"/>
                <a:gd name="f48" fmla="val 6711"/>
                <a:gd name="f49" fmla="val 9389"/>
                <a:gd name="f50" fmla="val 10334"/>
                <a:gd name="f51" fmla="val 10555"/>
                <a:gd name="f52" fmla="val 6491"/>
                <a:gd name="f53" fmla="val 10744"/>
                <a:gd name="f54" fmla="val 6270"/>
                <a:gd name="f55" fmla="val 2143"/>
                <a:gd name="f56" fmla="val 1891"/>
                <a:gd name="f57" fmla="val 1733"/>
                <a:gd name="f58" fmla="val 10303"/>
                <a:gd name="f59" fmla="val 9357"/>
                <a:gd name="f60" fmla="val 2238"/>
                <a:gd name="f61" fmla="val 8570"/>
                <a:gd name="f62" fmla="val 3025"/>
                <a:gd name="f63" fmla="val 8129"/>
                <a:gd name="f64" fmla="val 2647"/>
                <a:gd name="f65" fmla="val 7688"/>
                <a:gd name="f66" fmla="val 2490"/>
                <a:gd name="f67" fmla="val 7121"/>
                <a:gd name="f68" fmla="val 6553"/>
                <a:gd name="f69" fmla="val 2805"/>
                <a:gd name="f70" fmla="val 6018"/>
                <a:gd name="f71" fmla="val 3246"/>
                <a:gd name="f72" fmla="val 5577"/>
                <a:gd name="f73" fmla="val 3781"/>
                <a:gd name="f74" fmla="val 5419"/>
                <a:gd name="f75" fmla="val 3933"/>
                <a:gd name="f76" fmla="val 5379"/>
                <a:gd name="f77" fmla="val 4084"/>
                <a:gd name="f78" fmla="val 9893"/>
                <a:gd name="f79" fmla="val 10113"/>
                <a:gd name="f80" fmla="val 10050"/>
                <a:gd name="f81" fmla="val 6396"/>
                <a:gd name="f82" fmla="val 5483"/>
                <a:gd name="f83" fmla="val 4726"/>
                <a:gd name="f84" fmla="val 725"/>
                <a:gd name="f85" fmla="val 2458"/>
                <a:gd name="f86" fmla="val 1261"/>
                <a:gd name="f87" fmla="val 599"/>
                <a:gd name="f88" fmla="val 1"/>
                <a:gd name="f89" fmla="val 3686"/>
                <a:gd name="f90" fmla="val 11815"/>
                <a:gd name="f91" fmla="val 568"/>
                <a:gd name="f92" fmla="val 12350"/>
                <a:gd name="f93" fmla="val 11468"/>
                <a:gd name="f94" fmla="val 12130"/>
                <a:gd name="f95" fmla="val 12697"/>
                <a:gd name="f96" fmla="val 12162"/>
                <a:gd name="f97" fmla="val 11500"/>
                <a:gd name="f98" fmla="val 8034"/>
                <a:gd name="f99" fmla="val 7278"/>
                <a:gd name="f100" fmla="*/ f0 1 12760"/>
                <a:gd name="f101" fmla="*/ f1 1 12351"/>
                <a:gd name="f102" fmla="val f2"/>
                <a:gd name="f103" fmla="val f3"/>
                <a:gd name="f104" fmla="val f4"/>
                <a:gd name="f105" fmla="+- f104 0 f102"/>
                <a:gd name="f106" fmla="+- f103 0 f102"/>
                <a:gd name="f107" fmla="*/ f106 1 12760"/>
                <a:gd name="f108" fmla="*/ f105 1 12351"/>
                <a:gd name="f109" fmla="*/ f102 1 f107"/>
                <a:gd name="f110" fmla="*/ f103 1 f107"/>
                <a:gd name="f111" fmla="*/ f102 1 f108"/>
                <a:gd name="f112" fmla="*/ f104 1 f108"/>
                <a:gd name="f113" fmla="*/ f109 f100 1"/>
                <a:gd name="f114" fmla="*/ f110 f100 1"/>
                <a:gd name="f115" fmla="*/ f112 f101 1"/>
                <a:gd name="f116" fmla="*/ f111 f10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3" t="f116" r="f114" b="f115"/>
              <a:pathLst>
                <a:path w="12760" h="12351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lnTo>
                    <a:pt x="f12" y="f11"/>
                  </a:lnTo>
                  <a:lnTo>
                    <a:pt x="f12" y="f10"/>
                  </a:lnTo>
                  <a:cubicBezTo>
                    <a:pt x="f12" y="f9"/>
                    <a:pt x="f13" y="f6"/>
                    <a:pt x="f5" y="f6"/>
                  </a:cubicBezTo>
                  <a:close/>
                  <a:moveTo>
                    <a:pt x="f14" y="f15"/>
                  </a:moveTo>
                  <a:cubicBezTo>
                    <a:pt x="f16" y="f15"/>
                    <a:pt x="f17" y="f18"/>
                    <a:pt x="f17" y="f19"/>
                  </a:cubicBezTo>
                  <a:cubicBezTo>
                    <a:pt x="f20" y="f8"/>
                    <a:pt x="f16" y="f21"/>
                    <a:pt x="f14" y="f21"/>
                  </a:cubicBezTo>
                  <a:lnTo>
                    <a:pt x="f22" y="f21"/>
                  </a:lnTo>
                  <a:cubicBezTo>
                    <a:pt x="f23" y="f21"/>
                    <a:pt x="f24" y="f8"/>
                    <a:pt x="f24" y="f19"/>
                  </a:cubicBezTo>
                  <a:cubicBezTo>
                    <a:pt x="f24" y="f25"/>
                    <a:pt x="f23" y="f15"/>
                    <a:pt x="f22" y="f15"/>
                  </a:cubicBezTo>
                  <a:close/>
                  <a:moveTo>
                    <a:pt x="f14" y="f26"/>
                  </a:moveTo>
                  <a:cubicBezTo>
                    <a:pt x="f16" y="f26"/>
                    <a:pt x="f17" y="f27"/>
                    <a:pt x="f17" y="f28"/>
                  </a:cubicBezTo>
                  <a:cubicBezTo>
                    <a:pt x="f20" y="f29"/>
                    <a:pt x="f16" y="f30"/>
                    <a:pt x="f14" y="f30"/>
                  </a:cubicBezTo>
                  <a:lnTo>
                    <a:pt x="f22" y="f30"/>
                  </a:lnTo>
                  <a:cubicBezTo>
                    <a:pt x="f23" y="f30"/>
                    <a:pt x="f24" y="f29"/>
                    <a:pt x="f24" y="f28"/>
                  </a:cubicBezTo>
                  <a:cubicBezTo>
                    <a:pt x="f24" y="f27"/>
                    <a:pt x="f23" y="f26"/>
                    <a:pt x="f22" y="f26"/>
                  </a:cubicBezTo>
                  <a:close/>
                  <a:moveTo>
                    <a:pt x="f31" y="f32"/>
                  </a:moveTo>
                  <a:cubicBezTo>
                    <a:pt x="f33" y="f32"/>
                    <a:pt x="f34" y="f35"/>
                    <a:pt x="f36" y="f37"/>
                  </a:cubicBezTo>
                  <a:cubicBezTo>
                    <a:pt x="f38" y="f39"/>
                    <a:pt x="f40" y="f41"/>
                    <a:pt x="f38" y="f42"/>
                  </a:cubicBezTo>
                  <a:cubicBezTo>
                    <a:pt x="f43" y="f24"/>
                    <a:pt x="f44" y="f23"/>
                    <a:pt x="f45" y="f22"/>
                  </a:cubicBezTo>
                  <a:cubicBezTo>
                    <a:pt x="f46" y="f47"/>
                    <a:pt x="f48" y="f49"/>
                    <a:pt x="f48" y="f50"/>
                  </a:cubicBezTo>
                  <a:cubicBezTo>
                    <a:pt x="f48" y="f51"/>
                    <a:pt x="f52" y="f53"/>
                    <a:pt x="f54" y="f53"/>
                  </a:cubicBezTo>
                  <a:lnTo>
                    <a:pt x="f55" y="f53"/>
                  </a:lnTo>
                  <a:cubicBezTo>
                    <a:pt x="f56" y="f53"/>
                    <a:pt x="f57" y="f51"/>
                    <a:pt x="f57" y="f58"/>
                  </a:cubicBezTo>
                  <a:cubicBezTo>
                    <a:pt x="f57" y="f59"/>
                    <a:pt x="f60" y="f61"/>
                    <a:pt x="f62" y="f63"/>
                  </a:cubicBezTo>
                  <a:cubicBezTo>
                    <a:pt x="f64" y="f65"/>
                    <a:pt x="f66" y="f67"/>
                    <a:pt x="f64" y="f68"/>
                  </a:cubicBezTo>
                  <a:cubicBezTo>
                    <a:pt x="f69" y="f70"/>
                    <a:pt x="f71" y="f72"/>
                    <a:pt x="f73" y="f74"/>
                  </a:cubicBezTo>
                  <a:cubicBezTo>
                    <a:pt x="f75" y="f76"/>
                    <a:pt x="f77" y="f32"/>
                    <a:pt x="f31" y="f32"/>
                  </a:cubicBezTo>
                  <a:close/>
                  <a:moveTo>
                    <a:pt x="f14" y="f78"/>
                  </a:moveTo>
                  <a:cubicBezTo>
                    <a:pt x="f16" y="f78"/>
                    <a:pt x="f17" y="f79"/>
                    <a:pt x="f17" y="f58"/>
                  </a:cubicBezTo>
                  <a:cubicBezTo>
                    <a:pt x="f20" y="f51"/>
                    <a:pt x="f16" y="f53"/>
                    <a:pt x="f14" y="f53"/>
                  </a:cubicBezTo>
                  <a:lnTo>
                    <a:pt x="f22" y="f53"/>
                  </a:lnTo>
                  <a:cubicBezTo>
                    <a:pt x="f23" y="f53"/>
                    <a:pt x="f24" y="f51"/>
                    <a:pt x="f24" y="f58"/>
                  </a:cubicBezTo>
                  <a:cubicBezTo>
                    <a:pt x="f24" y="f80"/>
                    <a:pt x="f23" y="f78"/>
                    <a:pt x="f22" y="f78"/>
                  </a:cubicBezTo>
                  <a:close/>
                  <a:moveTo>
                    <a:pt x="f81" y="f2"/>
                  </a:moveTo>
                  <a:cubicBezTo>
                    <a:pt x="f82" y="f2"/>
                    <a:pt x="f83" y="f84"/>
                    <a:pt x="f83" y="f10"/>
                  </a:cubicBezTo>
                  <a:lnTo>
                    <a:pt x="f83" y="f85"/>
                  </a:lnTo>
                  <a:lnTo>
                    <a:pt x="f86" y="f85"/>
                  </a:lnTo>
                  <a:cubicBezTo>
                    <a:pt x="f87" y="f85"/>
                    <a:pt x="f88" y="f62"/>
                    <a:pt x="f88" y="f89"/>
                  </a:cubicBezTo>
                  <a:lnTo>
                    <a:pt x="f88" y="f20"/>
                  </a:lnTo>
                  <a:cubicBezTo>
                    <a:pt x="f88" y="f90"/>
                    <a:pt x="f91" y="f92"/>
                    <a:pt x="f86" y="f92"/>
                  </a:cubicBezTo>
                  <a:lnTo>
                    <a:pt x="f93" y="f92"/>
                  </a:lnTo>
                  <a:cubicBezTo>
                    <a:pt x="f94" y="f92"/>
                    <a:pt x="f95" y="f90"/>
                    <a:pt x="f95" y="f20"/>
                  </a:cubicBezTo>
                  <a:lnTo>
                    <a:pt x="f95" y="f89"/>
                  </a:lnTo>
                  <a:cubicBezTo>
                    <a:pt x="f3" y="f62"/>
                    <a:pt x="f96" y="f85"/>
                    <a:pt x="f97" y="f85"/>
                  </a:cubicBezTo>
                  <a:lnTo>
                    <a:pt x="f98" y="f85"/>
                  </a:lnTo>
                  <a:lnTo>
                    <a:pt x="f98" y="f10"/>
                  </a:lnTo>
                  <a:cubicBezTo>
                    <a:pt x="f98" y="f84"/>
                    <a:pt x="f99" y="f2"/>
                    <a:pt x="f8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0" name="Google Shape;10088;p74">
              <a:extLst>
                <a:ext uri="{FF2B5EF4-FFF2-40B4-BE49-F238E27FC236}">
                  <a16:creationId xmlns:a16="http://schemas.microsoft.com/office/drawing/2014/main" id="{ECD78056-42DE-76FA-C1F0-1548C63E34CD}"/>
                </a:ext>
              </a:extLst>
            </p:cNvPr>
            <p:cNvSpPr/>
            <p:nvPr/>
          </p:nvSpPr>
          <p:spPr>
            <a:xfrm>
              <a:off x="7303312" y="2801520"/>
              <a:ext cx="15983" cy="1706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67"/>
                <a:gd name="f4" fmla="val 568"/>
                <a:gd name="f5" fmla="val 284"/>
                <a:gd name="f6" fmla="val 126"/>
                <a:gd name="f7" fmla="val 441"/>
                <a:gd name="f8" fmla="*/ f0 1 567"/>
                <a:gd name="f9" fmla="*/ f1 1 568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567"/>
                <a:gd name="f16" fmla="*/ f13 1 568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567" h="568">
                  <a:moveTo>
                    <a:pt x="f5" y="f2"/>
                  </a:moveTo>
                  <a:cubicBezTo>
                    <a:pt x="f6" y="f2"/>
                    <a:pt x="f2" y="f6"/>
                    <a:pt x="f2" y="f5"/>
                  </a:cubicBezTo>
                  <a:cubicBezTo>
                    <a:pt x="f2" y="f7"/>
                    <a:pt x="f6" y="f3"/>
                    <a:pt x="f5" y="f3"/>
                  </a:cubicBezTo>
                  <a:cubicBezTo>
                    <a:pt x="f7" y="f3"/>
                    <a:pt x="f3" y="f7"/>
                    <a:pt x="f3" y="f5"/>
                  </a:cubicBezTo>
                  <a:cubicBezTo>
                    <a:pt x="f3" y="f6"/>
                    <a:pt x="f7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31" name="Google Shape;10089;p74">
            <a:extLst>
              <a:ext uri="{FF2B5EF4-FFF2-40B4-BE49-F238E27FC236}">
                <a16:creationId xmlns:a16="http://schemas.microsoft.com/office/drawing/2014/main" id="{86D1AD44-9D18-3A27-53AB-D953F547DFF4}"/>
              </a:ext>
            </a:extLst>
          </p:cNvPr>
          <p:cNvGrpSpPr/>
          <p:nvPr/>
        </p:nvGrpSpPr>
        <p:grpSpPr>
          <a:xfrm>
            <a:off x="5031916" y="1310251"/>
            <a:ext cx="515511" cy="543501"/>
            <a:chOff x="6403515" y="1179621"/>
            <a:chExt cx="515511" cy="543501"/>
          </a:xfrm>
          <a:solidFill>
            <a:srgbClr val="C00000"/>
          </a:solidFill>
        </p:grpSpPr>
        <p:sp>
          <p:nvSpPr>
            <p:cNvPr id="32" name="Google Shape;10090;p74">
              <a:extLst>
                <a:ext uri="{FF2B5EF4-FFF2-40B4-BE49-F238E27FC236}">
                  <a16:creationId xmlns:a16="http://schemas.microsoft.com/office/drawing/2014/main" id="{530B9DDF-FEB2-CDFA-A38B-7F6D482D4A68}"/>
                </a:ext>
              </a:extLst>
            </p:cNvPr>
            <p:cNvSpPr/>
            <p:nvPr/>
          </p:nvSpPr>
          <p:spPr>
            <a:xfrm>
              <a:off x="6523439" y="1179621"/>
              <a:ext cx="275636" cy="34362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806"/>
                <a:gd name="f4" fmla="val 7961"/>
                <a:gd name="f5" fmla="val 4506"/>
                <a:gd name="f6" fmla="val 3266"/>
                <a:gd name="f7" fmla="val 4569"/>
                <a:gd name="f8" fmla="val 4601"/>
                <a:gd name="f9" fmla="val 3298"/>
                <a:gd name="f10" fmla="val 4632"/>
                <a:gd name="f11" fmla="val 5577"/>
                <a:gd name="f12" fmla="val 4621"/>
                <a:gd name="f13" fmla="val 5420"/>
                <a:gd name="f14" fmla="val 5881"/>
                <a:gd name="f15" fmla="val 4664"/>
                <a:gd name="f16" fmla="val 7110"/>
                <a:gd name="f17" fmla="val 3403"/>
                <a:gd name="f18" fmla="val 2206"/>
                <a:gd name="f19" fmla="val 1419"/>
                <a:gd name="f20" fmla="val 5944"/>
                <a:gd name="f21" fmla="val 1261"/>
                <a:gd name="f22" fmla="val 2238"/>
                <a:gd name="f23" fmla="val 2269"/>
                <a:gd name="f24" fmla="val 2301"/>
                <a:gd name="f25" fmla="val 4055"/>
                <a:gd name="f26" fmla="val 1"/>
                <a:gd name="f27" fmla="val 3400"/>
                <a:gd name="f28" fmla="val 2703"/>
                <a:gd name="f29" fmla="val 167"/>
                <a:gd name="f30" fmla="val 2049"/>
                <a:gd name="f31" fmla="val 494"/>
                <a:gd name="f32" fmla="val 1957"/>
                <a:gd name="f33" fmla="val 483"/>
                <a:gd name="f34" fmla="val 1867"/>
                <a:gd name="f35" fmla="val 478"/>
                <a:gd name="f36" fmla="val 1779"/>
                <a:gd name="f37" fmla="val 1354"/>
                <a:gd name="f38" fmla="val 976"/>
                <a:gd name="f39" fmla="val 600"/>
                <a:gd name="f40" fmla="val 662"/>
                <a:gd name="f41" fmla="val 809"/>
                <a:gd name="f42" fmla="val 347"/>
                <a:gd name="f43" fmla="val 1061"/>
                <a:gd name="f44" fmla="val 1534"/>
                <a:gd name="f45" fmla="val 2384"/>
                <a:gd name="f46" fmla="val 2857"/>
                <a:gd name="f47" fmla="val 95"/>
                <a:gd name="f48" fmla="val 3613"/>
                <a:gd name="f49" fmla="val 473"/>
                <a:gd name="f50" fmla="val 4810"/>
                <a:gd name="f51" fmla="val 536"/>
                <a:gd name="f52" fmla="val 6070"/>
                <a:gd name="f53" fmla="val 1482"/>
                <a:gd name="f54" fmla="val 7078"/>
                <a:gd name="f55" fmla="val 7646"/>
                <a:gd name="f56" fmla="val 2710"/>
                <a:gd name="f57" fmla="val 5136"/>
                <a:gd name="f58" fmla="val 6207"/>
                <a:gd name="f59" fmla="val 6417"/>
                <a:gd name="f60" fmla="val 6396"/>
                <a:gd name="f61" fmla="val 6554"/>
                <a:gd name="f62" fmla="val 4085"/>
                <a:gd name="f63" fmla="val 6774"/>
                <a:gd name="f64" fmla="val 3046"/>
                <a:gd name="f65" fmla="val 2447"/>
                <a:gd name="f66" fmla="val 1565"/>
                <a:gd name="f67" fmla="val 6459"/>
                <a:gd name="f68" fmla="val 872"/>
                <a:gd name="f69" fmla="val 5703"/>
                <a:gd name="f70" fmla="val 431"/>
                <a:gd name="f71" fmla="val 5234"/>
                <a:gd name="f72" fmla="val 143"/>
                <a:gd name="f73" fmla="val 4662"/>
                <a:gd name="f74" fmla="*/ f0 1 6806"/>
                <a:gd name="f75" fmla="*/ f1 1 7961"/>
                <a:gd name="f76" fmla="val f2"/>
                <a:gd name="f77" fmla="val f3"/>
                <a:gd name="f78" fmla="val f4"/>
                <a:gd name="f79" fmla="+- f78 0 f76"/>
                <a:gd name="f80" fmla="+- f77 0 f76"/>
                <a:gd name="f81" fmla="*/ f80 1 6806"/>
                <a:gd name="f82" fmla="*/ f79 1 7961"/>
                <a:gd name="f83" fmla="*/ f76 1 f81"/>
                <a:gd name="f84" fmla="*/ f77 1 f81"/>
                <a:gd name="f85" fmla="*/ f76 1 f82"/>
                <a:gd name="f86" fmla="*/ f78 1 f82"/>
                <a:gd name="f87" fmla="*/ f83 f74 1"/>
                <a:gd name="f88" fmla="*/ f84 f74 1"/>
                <a:gd name="f89" fmla="*/ f86 f75 1"/>
                <a:gd name="f90" fmla="*/ f85 f7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7" t="f90" r="f88" b="f89"/>
              <a:pathLst>
                <a:path w="6806" h="7961">
                  <a:moveTo>
                    <a:pt x="f5" y="f6"/>
                  </a:moveTo>
                  <a:cubicBezTo>
                    <a:pt x="f7" y="f6"/>
                    <a:pt x="f8" y="f9"/>
                    <a:pt x="f10" y="f9"/>
                  </a:cubicBezTo>
                  <a:lnTo>
                    <a:pt x="f11" y="f12"/>
                  </a:lnTo>
                  <a:cubicBezTo>
                    <a:pt x="f13" y="f14"/>
                    <a:pt x="f15" y="f16"/>
                    <a:pt x="f17" y="f16"/>
                  </a:cubicBezTo>
                  <a:cubicBezTo>
                    <a:pt x="f18" y="f16"/>
                    <a:pt x="f19" y="f20"/>
                    <a:pt x="f21" y="f12"/>
                  </a:cubicBezTo>
                  <a:lnTo>
                    <a:pt x="f18" y="f9"/>
                  </a:lnTo>
                  <a:cubicBezTo>
                    <a:pt x="f22" y="f6"/>
                    <a:pt x="f23" y="f6"/>
                    <a:pt x="f24" y="f6"/>
                  </a:cubicBezTo>
                  <a:close/>
                  <a:moveTo>
                    <a:pt x="f25" y="f26"/>
                  </a:moveTo>
                  <a:cubicBezTo>
                    <a:pt x="f27" y="f26"/>
                    <a:pt x="f28" y="f29"/>
                    <a:pt x="f30" y="f31"/>
                  </a:cubicBezTo>
                  <a:cubicBezTo>
                    <a:pt x="f32" y="f33"/>
                    <a:pt x="f34" y="f35"/>
                    <a:pt x="f36" y="f35"/>
                  </a:cubicBezTo>
                  <a:cubicBezTo>
                    <a:pt x="f37" y="f35"/>
                    <a:pt x="f38" y="f39"/>
                    <a:pt x="f40" y="f41"/>
                  </a:cubicBezTo>
                  <a:cubicBezTo>
                    <a:pt x="f42" y="f43"/>
                    <a:pt x="f26" y="f44"/>
                    <a:pt x="f26" y="f45"/>
                  </a:cubicBezTo>
                  <a:cubicBezTo>
                    <a:pt x="f26" y="f46"/>
                    <a:pt x="f47" y="f48"/>
                    <a:pt x="f42" y="f12"/>
                  </a:cubicBezTo>
                  <a:cubicBezTo>
                    <a:pt x="f49" y="f50"/>
                    <a:pt x="f51" y="f52"/>
                    <a:pt x="f53" y="f54"/>
                  </a:cubicBezTo>
                  <a:cubicBezTo>
                    <a:pt x="f30" y="f55"/>
                    <a:pt x="f56" y="f4"/>
                    <a:pt x="f17" y="f4"/>
                  </a:cubicBezTo>
                  <a:cubicBezTo>
                    <a:pt x="f57" y="f4"/>
                    <a:pt x="f58" y="f59"/>
                    <a:pt x="f60" y="f12"/>
                  </a:cubicBezTo>
                  <a:cubicBezTo>
                    <a:pt x="f61" y="f62"/>
                    <a:pt x="f63" y="f64"/>
                    <a:pt x="f3" y="f65"/>
                  </a:cubicBezTo>
                  <a:cubicBezTo>
                    <a:pt x="f3" y="f66"/>
                    <a:pt x="f67" y="f68"/>
                    <a:pt x="f69" y="f70"/>
                  </a:cubicBezTo>
                  <a:cubicBezTo>
                    <a:pt x="f71" y="f72"/>
                    <a:pt x="f73" y="f26"/>
                    <a:pt x="f25" y="f2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3" name="Google Shape;10091;p74">
              <a:extLst>
                <a:ext uri="{FF2B5EF4-FFF2-40B4-BE49-F238E27FC236}">
                  <a16:creationId xmlns:a16="http://schemas.microsoft.com/office/drawing/2014/main" id="{4D9FFC52-32A6-6D04-5248-02EA0A492164}"/>
                </a:ext>
              </a:extLst>
            </p:cNvPr>
            <p:cNvSpPr/>
            <p:nvPr/>
          </p:nvSpPr>
          <p:spPr>
            <a:xfrm>
              <a:off x="6403515" y="1519440"/>
              <a:ext cx="515511" cy="20368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729"/>
                <a:gd name="f4" fmla="val 4719"/>
                <a:gd name="f5" fmla="val 4474"/>
                <a:gd name="f6" fmla="val 1001"/>
                <a:gd name="f7" fmla="val 5797"/>
                <a:gd name="f8" fmla="val 2293"/>
                <a:gd name="f9" fmla="val 5199"/>
                <a:gd name="f10" fmla="val 2891"/>
                <a:gd name="f11" fmla="val 4002"/>
                <a:gd name="f12" fmla="val 1159"/>
                <a:gd name="f13" fmla="val 4159"/>
                <a:gd name="f14" fmla="val 1096"/>
                <a:gd name="f15" fmla="val 4380"/>
                <a:gd name="f16" fmla="val 1064"/>
                <a:gd name="f17" fmla="val 8318"/>
                <a:gd name="f18" fmla="val 8475"/>
                <a:gd name="f19" fmla="val 8633"/>
                <a:gd name="f20" fmla="val 8790"/>
                <a:gd name="f21" fmla="val 1190"/>
                <a:gd name="f22" fmla="val 7593"/>
                <a:gd name="f23" fmla="val 6995"/>
                <a:gd name="f24" fmla="val 10681"/>
                <a:gd name="f25" fmla="val 3112"/>
                <a:gd name="f26" fmla="val 10901"/>
                <a:gd name="f27" fmla="val 11059"/>
                <a:gd name="f28" fmla="val 3301"/>
                <a:gd name="f29" fmla="val 3553"/>
                <a:gd name="f30" fmla="val 3742"/>
                <a:gd name="f31" fmla="val 10870"/>
                <a:gd name="f32" fmla="val 3931"/>
                <a:gd name="f33" fmla="val 9578"/>
                <a:gd name="f34" fmla="val 9326"/>
                <a:gd name="f35" fmla="val 9137"/>
                <a:gd name="f36" fmla="val 4458"/>
                <a:gd name="f37" fmla="val 1"/>
                <a:gd name="f38" fmla="val 4348"/>
                <a:gd name="f39" fmla="val 4238"/>
                <a:gd name="f40" fmla="val 40"/>
                <a:gd name="f41" fmla="val 119"/>
                <a:gd name="f42" fmla="val 4065"/>
                <a:gd name="f43" fmla="val 245"/>
                <a:gd name="f44" fmla="val 3939"/>
                <a:gd name="f45" fmla="val 308"/>
                <a:gd name="f46" fmla="val 3781"/>
                <a:gd name="f47" fmla="val 2395"/>
                <a:gd name="f48" fmla="val 914"/>
                <a:gd name="f49" fmla="val 1442"/>
                <a:gd name="f50" fmla="val 2639"/>
                <a:gd name="f51" fmla="val 4341"/>
                <a:gd name="f52" fmla="val 4561"/>
                <a:gd name="f53" fmla="val 189"/>
                <a:gd name="f54" fmla="val 441"/>
                <a:gd name="f55" fmla="val 12287"/>
                <a:gd name="f56" fmla="val 12508"/>
                <a:gd name="f57" fmla="val 12665"/>
                <a:gd name="f58" fmla="val 4530"/>
                <a:gd name="f59" fmla="val 12728"/>
                <a:gd name="f60" fmla="val 1474"/>
                <a:gd name="f61" fmla="val 11783"/>
                <a:gd name="f62" fmla="val 371"/>
                <a:gd name="f63" fmla="val 10303"/>
                <a:gd name="f64" fmla="val 8948"/>
                <a:gd name="f65" fmla="val 8727"/>
                <a:gd name="f66" fmla="val 8664"/>
                <a:gd name="f67" fmla="val 277"/>
                <a:gd name="f68" fmla="val 8538"/>
                <a:gd name="f69" fmla="val 151"/>
                <a:gd name="f70" fmla="val 8456"/>
                <a:gd name="f71" fmla="val 52"/>
                <a:gd name="f72" fmla="val 8339"/>
                <a:gd name="f73" fmla="val 5"/>
                <a:gd name="f74" fmla="val 8219"/>
                <a:gd name="f75" fmla="val 8110"/>
                <a:gd name="f76" fmla="val 7998"/>
                <a:gd name="f77" fmla="val 44"/>
                <a:gd name="f78" fmla="val 7908"/>
                <a:gd name="f79" fmla="val 6333"/>
                <a:gd name="f80" fmla="val 1694"/>
                <a:gd name="f81" fmla="val 4758"/>
                <a:gd name="f82" fmla="val 4679"/>
                <a:gd name="f83" fmla="val 4569"/>
                <a:gd name="f84" fmla="*/ f0 1 12729"/>
                <a:gd name="f85" fmla="*/ f1 1 4719"/>
                <a:gd name="f86" fmla="val f2"/>
                <a:gd name="f87" fmla="val f3"/>
                <a:gd name="f88" fmla="val f4"/>
                <a:gd name="f89" fmla="+- f88 0 f86"/>
                <a:gd name="f90" fmla="+- f87 0 f86"/>
                <a:gd name="f91" fmla="*/ f90 1 12729"/>
                <a:gd name="f92" fmla="*/ f89 1 4719"/>
                <a:gd name="f93" fmla="*/ f86 1 f91"/>
                <a:gd name="f94" fmla="*/ f87 1 f91"/>
                <a:gd name="f95" fmla="*/ f86 1 f92"/>
                <a:gd name="f96" fmla="*/ f88 1 f92"/>
                <a:gd name="f97" fmla="*/ f93 f84 1"/>
                <a:gd name="f98" fmla="*/ f94 f84 1"/>
                <a:gd name="f99" fmla="*/ f96 f85 1"/>
                <a:gd name="f100" fmla="*/ f95 f8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7" t="f100" r="f98" b="f99"/>
              <a:pathLst>
                <a:path w="12729" h="4719">
                  <a:moveTo>
                    <a:pt x="f5" y="f6"/>
                  </a:moveTo>
                  <a:lnTo>
                    <a:pt x="f7" y="f8"/>
                  </a:lnTo>
                  <a:lnTo>
                    <a:pt x="f9" y="f10"/>
                  </a:lnTo>
                  <a:lnTo>
                    <a:pt x="f11" y="f12"/>
                  </a:lnTo>
                  <a:cubicBezTo>
                    <a:pt x="f13" y="f14"/>
                    <a:pt x="f15" y="f16"/>
                    <a:pt x="f5" y="f6"/>
                  </a:cubicBezTo>
                  <a:close/>
                  <a:moveTo>
                    <a:pt x="f17" y="f6"/>
                  </a:moveTo>
                  <a:cubicBezTo>
                    <a:pt x="f18" y="f16"/>
                    <a:pt x="f19" y="f12"/>
                    <a:pt x="f20" y="f21"/>
                  </a:cubicBezTo>
                  <a:lnTo>
                    <a:pt x="f22" y="f10"/>
                  </a:lnTo>
                  <a:lnTo>
                    <a:pt x="f23" y="f8"/>
                  </a:lnTo>
                  <a:lnTo>
                    <a:pt x="f17" y="f6"/>
                  </a:lnTo>
                  <a:close/>
                  <a:moveTo>
                    <a:pt x="f24" y="f25"/>
                  </a:moveTo>
                  <a:cubicBezTo>
                    <a:pt x="f26" y="f25"/>
                    <a:pt x="f27" y="f28"/>
                    <a:pt x="f27" y="f29"/>
                  </a:cubicBezTo>
                  <a:cubicBezTo>
                    <a:pt x="f27" y="f30"/>
                    <a:pt x="f31" y="f32"/>
                    <a:pt x="f24" y="f32"/>
                  </a:cubicBezTo>
                  <a:lnTo>
                    <a:pt x="f33" y="f32"/>
                  </a:lnTo>
                  <a:cubicBezTo>
                    <a:pt x="f34" y="f32"/>
                    <a:pt x="f35" y="f30"/>
                    <a:pt x="f35" y="f29"/>
                  </a:cubicBezTo>
                  <a:cubicBezTo>
                    <a:pt x="f35" y="f28"/>
                    <a:pt x="f34" y="f25"/>
                    <a:pt x="f33" y="f25"/>
                  </a:cubicBezTo>
                  <a:close/>
                  <a:moveTo>
                    <a:pt x="f36" y="f37"/>
                  </a:moveTo>
                  <a:cubicBezTo>
                    <a:pt x="f38" y="f37"/>
                    <a:pt x="f39" y="f40"/>
                    <a:pt x="f13" y="f41"/>
                  </a:cubicBezTo>
                  <a:cubicBezTo>
                    <a:pt x="f42" y="f43"/>
                    <a:pt x="f44" y="f45"/>
                    <a:pt x="f46" y="f45"/>
                  </a:cubicBezTo>
                  <a:lnTo>
                    <a:pt x="f47" y="f45"/>
                  </a:lnTo>
                  <a:cubicBezTo>
                    <a:pt x="f48" y="f45"/>
                    <a:pt x="f2" y="f49"/>
                    <a:pt x="f2" y="f50"/>
                  </a:cubicBezTo>
                  <a:lnTo>
                    <a:pt x="f2" y="f51"/>
                  </a:lnTo>
                  <a:cubicBezTo>
                    <a:pt x="f2" y="f52"/>
                    <a:pt x="f53" y="f4"/>
                    <a:pt x="f54" y="f4"/>
                  </a:cubicBezTo>
                  <a:lnTo>
                    <a:pt x="f55" y="f4"/>
                  </a:lnTo>
                  <a:cubicBezTo>
                    <a:pt x="f56" y="f4"/>
                    <a:pt x="f57" y="f58"/>
                    <a:pt x="f57" y="f51"/>
                  </a:cubicBezTo>
                  <a:lnTo>
                    <a:pt x="f57" y="f50"/>
                  </a:lnTo>
                  <a:cubicBezTo>
                    <a:pt x="f59" y="f60"/>
                    <a:pt x="f61" y="f62"/>
                    <a:pt x="f63" y="f62"/>
                  </a:cubicBezTo>
                  <a:lnTo>
                    <a:pt x="f64" y="f62"/>
                  </a:lnTo>
                  <a:cubicBezTo>
                    <a:pt x="f65" y="f62"/>
                    <a:pt x="f66" y="f67"/>
                    <a:pt x="f68" y="f69"/>
                  </a:cubicBezTo>
                  <a:cubicBezTo>
                    <a:pt x="f70" y="f71"/>
                    <a:pt x="f72" y="f73"/>
                    <a:pt x="f74" y="f73"/>
                  </a:cubicBezTo>
                  <a:cubicBezTo>
                    <a:pt x="f75" y="f73"/>
                    <a:pt x="f76" y="f77"/>
                    <a:pt x="f78" y="f41"/>
                  </a:cubicBezTo>
                  <a:lnTo>
                    <a:pt x="f79" y="f80"/>
                  </a:lnTo>
                  <a:lnTo>
                    <a:pt x="f81" y="f41"/>
                  </a:lnTo>
                  <a:cubicBezTo>
                    <a:pt x="f82" y="f40"/>
                    <a:pt x="f83" y="f37"/>
                    <a:pt x="f36" y="f3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34" name="Google Shape;10113;p74">
            <a:extLst>
              <a:ext uri="{FF2B5EF4-FFF2-40B4-BE49-F238E27FC236}">
                <a16:creationId xmlns:a16="http://schemas.microsoft.com/office/drawing/2014/main" id="{B4BF1858-D9B8-E3A3-1CE0-03CEFA4826C8}"/>
              </a:ext>
            </a:extLst>
          </p:cNvPr>
          <p:cNvSpPr/>
          <p:nvPr/>
        </p:nvSpPr>
        <p:spPr>
          <a:xfrm>
            <a:off x="3857881" y="2861293"/>
            <a:ext cx="395670" cy="417039"/>
          </a:xfrm>
          <a:custGeom>
            <a:avLst/>
            <a:gdLst>
              <a:gd name="f0" fmla="val w"/>
              <a:gd name="f1" fmla="val h"/>
              <a:gd name="f2" fmla="val 0"/>
              <a:gd name="f3" fmla="val 12760"/>
              <a:gd name="f4" fmla="val 12619"/>
              <a:gd name="f5" fmla="val 10082"/>
              <a:gd name="f6" fmla="val 2190"/>
              <a:gd name="f7" fmla="val 11027"/>
              <a:gd name="f8" fmla="val 2726"/>
              <a:gd name="f9" fmla="val 8948"/>
              <a:gd name="f10" fmla="val 6317"/>
              <a:gd name="f11" fmla="val 8003"/>
              <a:gd name="f12" fmla="val 5781"/>
              <a:gd name="f13" fmla="val 8349"/>
              <a:gd name="f14" fmla="val 5151"/>
              <a:gd name="f15" fmla="val 9704"/>
              <a:gd name="f16" fmla="val 2820"/>
              <a:gd name="f17" fmla="val 7813"/>
              <a:gd name="f18" fmla="val 6601"/>
              <a:gd name="f19" fmla="val 8318"/>
              <a:gd name="f20" fmla="val 6916"/>
              <a:gd name="f21" fmla="val 7782"/>
              <a:gd name="f22" fmla="val 7262"/>
              <a:gd name="f23" fmla="val 10554"/>
              <a:gd name="f24" fmla="val 8522"/>
              <a:gd name="f25" fmla="val 10806"/>
              <a:gd name="f26" fmla="val 10964"/>
              <a:gd name="f27" fmla="val 8711"/>
              <a:gd name="f28" fmla="val 8900"/>
              <a:gd name="f29" fmla="val 9153"/>
              <a:gd name="f30" fmla="val 9342"/>
              <a:gd name="f31" fmla="val 5608"/>
              <a:gd name="f32" fmla="val 5356"/>
              <a:gd name="f33" fmla="val 5167"/>
              <a:gd name="f34" fmla="val 8680"/>
              <a:gd name="f35" fmla="val 3088"/>
              <a:gd name="f36" fmla="val 5592"/>
              <a:gd name="f37" fmla="val 3308"/>
              <a:gd name="f38" fmla="val 3497"/>
              <a:gd name="f39" fmla="val 5813"/>
              <a:gd name="f40" fmla="val 6002"/>
              <a:gd name="f41" fmla="val 6286"/>
              <a:gd name="f42" fmla="val 3970"/>
              <a:gd name="f43" fmla="val 6443"/>
              <a:gd name="f44" fmla="val 4348"/>
              <a:gd name="f45" fmla="val 7451"/>
              <a:gd name="f46" fmla="val 7703"/>
              <a:gd name="f47" fmla="val 4159"/>
              <a:gd name="f48" fmla="val 7861"/>
              <a:gd name="f49" fmla="val 3907"/>
              <a:gd name="f50" fmla="val 3655"/>
              <a:gd name="f51" fmla="val 7640"/>
              <a:gd name="f52" fmla="val 7231"/>
              <a:gd name="f53" fmla="val 7010"/>
              <a:gd name="f54" fmla="val 2836"/>
              <a:gd name="f55" fmla="val 2678"/>
              <a:gd name="f56" fmla="val 3025"/>
              <a:gd name="f57" fmla="val 7924"/>
              <a:gd name="f58" fmla="val 3340"/>
              <a:gd name="f59" fmla="val 8176"/>
              <a:gd name="f60" fmla="val 3781"/>
              <a:gd name="f61" fmla="val 8491"/>
              <a:gd name="f62" fmla="val 8869"/>
              <a:gd name="f63" fmla="val 9531"/>
              <a:gd name="f64" fmla="val 10098"/>
              <a:gd name="f65" fmla="val 10539"/>
              <a:gd name="f66" fmla="val 10728"/>
              <a:gd name="f67" fmla="val 11011"/>
              <a:gd name="f68" fmla="val 11232"/>
              <a:gd name="f69" fmla="val 11452"/>
              <a:gd name="f70" fmla="val 2206"/>
              <a:gd name="f71" fmla="val 10570"/>
              <a:gd name="f72" fmla="val 1859"/>
              <a:gd name="f73" fmla="val 9310"/>
              <a:gd name="f74" fmla="val 2048"/>
              <a:gd name="f75" fmla="val 9121"/>
              <a:gd name="f76" fmla="val 2300"/>
              <a:gd name="f77" fmla="val 2521"/>
              <a:gd name="f78" fmla="val 9783"/>
              <a:gd name="f79" fmla="val 2867"/>
              <a:gd name="f80" fmla="val 9940"/>
              <a:gd name="f81" fmla="val 9751"/>
              <a:gd name="f82" fmla="val 3182"/>
              <a:gd name="f83" fmla="val 9089"/>
              <a:gd name="f84" fmla="val 8837"/>
              <a:gd name="f85" fmla="val 2395"/>
              <a:gd name="f86" fmla="val 8113"/>
              <a:gd name="f87" fmla="val 6475"/>
              <a:gd name="f88" fmla="val 5750"/>
              <a:gd name="f89" fmla="val 11200"/>
              <a:gd name="f90" fmla="val 11641"/>
              <a:gd name="f91" fmla="val 11830"/>
              <a:gd name="f92" fmla="val 10933"/>
              <a:gd name="f93" fmla="val 1"/>
              <a:gd name="f94" fmla="val 10599"/>
              <a:gd name="f95" fmla="val 10280"/>
              <a:gd name="f96" fmla="val 176"/>
              <a:gd name="f97" fmla="val 10113"/>
              <a:gd name="f98" fmla="val 489"/>
              <a:gd name="f99" fmla="val 7877"/>
              <a:gd name="f100" fmla="val 4395"/>
              <a:gd name="f101" fmla="val 1229"/>
              <a:gd name="f102" fmla="val 567"/>
              <a:gd name="f103" fmla="val 4931"/>
              <a:gd name="f104" fmla="val 11389"/>
              <a:gd name="f105" fmla="val 12051"/>
              <a:gd name="f106" fmla="val 12618"/>
              <a:gd name="f107" fmla="val 11437"/>
              <a:gd name="f108" fmla="val 12098"/>
              <a:gd name="f109" fmla="val 12697"/>
              <a:gd name="f110" fmla="val 12082"/>
              <a:gd name="f111" fmla="val 12602"/>
              <a:gd name="f112" fmla="val 12067"/>
              <a:gd name="f113" fmla="val 11374"/>
              <a:gd name="f114" fmla="val 12476"/>
              <a:gd name="f115" fmla="val 1875"/>
              <a:gd name="f116" fmla="val 1402"/>
              <a:gd name="f117" fmla="val 804"/>
              <a:gd name="f118" fmla="val 12130"/>
              <a:gd name="f119" fmla="val 583"/>
              <a:gd name="f120" fmla="val 142"/>
              <a:gd name="f121" fmla="val 11277"/>
              <a:gd name="f122" fmla="val 46"/>
              <a:gd name="f123" fmla="val 11103"/>
              <a:gd name="f124" fmla="*/ f0 1 12760"/>
              <a:gd name="f125" fmla="*/ f1 1 12619"/>
              <a:gd name="f126" fmla="val f2"/>
              <a:gd name="f127" fmla="val f3"/>
              <a:gd name="f128" fmla="val f4"/>
              <a:gd name="f129" fmla="+- f128 0 f126"/>
              <a:gd name="f130" fmla="+- f127 0 f126"/>
              <a:gd name="f131" fmla="*/ f130 1 12760"/>
              <a:gd name="f132" fmla="*/ f129 1 12619"/>
              <a:gd name="f133" fmla="*/ f126 1 f131"/>
              <a:gd name="f134" fmla="*/ f127 1 f131"/>
              <a:gd name="f135" fmla="*/ f126 1 f132"/>
              <a:gd name="f136" fmla="*/ f128 1 f132"/>
              <a:gd name="f137" fmla="*/ f133 f124 1"/>
              <a:gd name="f138" fmla="*/ f134 f124 1"/>
              <a:gd name="f139" fmla="*/ f136 f125 1"/>
              <a:gd name="f140" fmla="*/ f135 f1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37" t="f140" r="f138" b="f139"/>
            <a:pathLst>
              <a:path w="12760" h="12619">
                <a:moveTo>
                  <a:pt x="f5" y="f6"/>
                </a:moveTo>
                <a:lnTo>
                  <a:pt x="f7" y="f8"/>
                </a:lnTo>
                <a:lnTo>
                  <a:pt x="f9" y="f10"/>
                </a:lnTo>
                <a:lnTo>
                  <a:pt x="f11" y="f12"/>
                </a:lnTo>
                <a:cubicBezTo>
                  <a:pt x="f13" y="f14"/>
                  <a:pt x="f15" y="f16"/>
                  <a:pt x="f5" y="f6"/>
                </a:cubicBezTo>
                <a:close/>
                <a:moveTo>
                  <a:pt x="f17" y="f18"/>
                </a:moveTo>
                <a:lnTo>
                  <a:pt x="f19" y="f20"/>
                </a:lnTo>
                <a:lnTo>
                  <a:pt x="f21" y="f22"/>
                </a:lnTo>
                <a:lnTo>
                  <a:pt x="f17" y="f18"/>
                </a:lnTo>
                <a:close/>
                <a:moveTo>
                  <a:pt x="f23" y="f24"/>
                </a:moveTo>
                <a:cubicBezTo>
                  <a:pt x="f25" y="f24"/>
                  <a:pt x="f26" y="f27"/>
                  <a:pt x="f26" y="f28"/>
                </a:cubicBezTo>
                <a:cubicBezTo>
                  <a:pt x="f26" y="f29"/>
                  <a:pt x="f25" y="f30"/>
                  <a:pt x="f23" y="f30"/>
                </a:cubicBezTo>
                <a:lnTo>
                  <a:pt x="f31" y="f30"/>
                </a:lnTo>
                <a:cubicBezTo>
                  <a:pt x="f32" y="f30"/>
                  <a:pt x="f33" y="f29"/>
                  <a:pt x="f33" y="f28"/>
                </a:cubicBezTo>
                <a:cubicBezTo>
                  <a:pt x="f33" y="f34"/>
                  <a:pt x="f32" y="f24"/>
                  <a:pt x="f31" y="f24"/>
                </a:cubicBezTo>
                <a:close/>
                <a:moveTo>
                  <a:pt x="f35" y="f36"/>
                </a:moveTo>
                <a:cubicBezTo>
                  <a:pt x="f37" y="f36"/>
                  <a:pt x="f38" y="f39"/>
                  <a:pt x="f38" y="f40"/>
                </a:cubicBezTo>
                <a:lnTo>
                  <a:pt x="f38" y="f41"/>
                </a:lnTo>
                <a:cubicBezTo>
                  <a:pt x="f42" y="f43"/>
                  <a:pt x="f44" y="f20"/>
                  <a:pt x="f44" y="f45"/>
                </a:cubicBezTo>
                <a:cubicBezTo>
                  <a:pt x="f44" y="f46"/>
                  <a:pt x="f47" y="f48"/>
                  <a:pt x="f49" y="f48"/>
                </a:cubicBezTo>
                <a:cubicBezTo>
                  <a:pt x="f50" y="f48"/>
                  <a:pt x="f38" y="f51"/>
                  <a:pt x="f38" y="f45"/>
                </a:cubicBezTo>
                <a:cubicBezTo>
                  <a:pt x="f38" y="f52"/>
                  <a:pt x="f37" y="f53"/>
                  <a:pt x="f35" y="f53"/>
                </a:cubicBezTo>
                <a:cubicBezTo>
                  <a:pt x="f54" y="f53"/>
                  <a:pt x="f55" y="f52"/>
                  <a:pt x="f55" y="f45"/>
                </a:cubicBezTo>
                <a:cubicBezTo>
                  <a:pt x="f55" y="f46"/>
                  <a:pt x="f56" y="f57"/>
                  <a:pt x="f58" y="f59"/>
                </a:cubicBezTo>
                <a:cubicBezTo>
                  <a:pt x="f60" y="f61"/>
                  <a:pt x="f44" y="f62"/>
                  <a:pt x="f44" y="f63"/>
                </a:cubicBezTo>
                <a:cubicBezTo>
                  <a:pt x="f44" y="f64"/>
                  <a:pt x="f42" y="f65"/>
                  <a:pt x="f38" y="f66"/>
                </a:cubicBezTo>
                <a:lnTo>
                  <a:pt x="f38" y="f67"/>
                </a:lnTo>
                <a:cubicBezTo>
                  <a:pt x="f38" y="f68"/>
                  <a:pt x="f37" y="f69"/>
                  <a:pt x="f35" y="f69"/>
                </a:cubicBezTo>
                <a:cubicBezTo>
                  <a:pt x="f54" y="f69"/>
                  <a:pt x="f55" y="f68"/>
                  <a:pt x="f55" y="f67"/>
                </a:cubicBezTo>
                <a:lnTo>
                  <a:pt x="f55" y="f66"/>
                </a:lnTo>
                <a:cubicBezTo>
                  <a:pt x="f70" y="f71"/>
                  <a:pt x="f72" y="f64"/>
                  <a:pt x="f72" y="f63"/>
                </a:cubicBezTo>
                <a:cubicBezTo>
                  <a:pt x="f72" y="f73"/>
                  <a:pt x="f74" y="f75"/>
                  <a:pt x="f76" y="f75"/>
                </a:cubicBezTo>
                <a:cubicBezTo>
                  <a:pt x="f77" y="f75"/>
                  <a:pt x="f55" y="f73"/>
                  <a:pt x="f55" y="f63"/>
                </a:cubicBezTo>
                <a:cubicBezTo>
                  <a:pt x="f55" y="f78"/>
                  <a:pt x="f79" y="f80"/>
                  <a:pt x="f35" y="f80"/>
                </a:cubicBezTo>
                <a:cubicBezTo>
                  <a:pt x="f37" y="f80"/>
                  <a:pt x="f38" y="f81"/>
                  <a:pt x="f38" y="f63"/>
                </a:cubicBezTo>
                <a:cubicBezTo>
                  <a:pt x="f38" y="f73"/>
                  <a:pt x="f82" y="f83"/>
                  <a:pt x="f54" y="f84"/>
                </a:cubicBezTo>
                <a:cubicBezTo>
                  <a:pt x="f85" y="f24"/>
                  <a:pt x="f72" y="f86"/>
                  <a:pt x="f72" y="f45"/>
                </a:cubicBezTo>
                <a:cubicBezTo>
                  <a:pt x="f72" y="f20"/>
                  <a:pt x="f70" y="f87"/>
                  <a:pt x="f55" y="f41"/>
                </a:cubicBezTo>
                <a:lnTo>
                  <a:pt x="f55" y="f40"/>
                </a:lnTo>
                <a:cubicBezTo>
                  <a:pt x="f55" y="f88"/>
                  <a:pt x="f79" y="f36"/>
                  <a:pt x="f35" y="f36"/>
                </a:cubicBezTo>
                <a:close/>
                <a:moveTo>
                  <a:pt x="f23" y="f67"/>
                </a:moveTo>
                <a:cubicBezTo>
                  <a:pt x="f25" y="f67"/>
                  <a:pt x="f26" y="f89"/>
                  <a:pt x="f26" y="f69"/>
                </a:cubicBezTo>
                <a:cubicBezTo>
                  <a:pt x="f26" y="f90"/>
                  <a:pt x="f25" y="f91"/>
                  <a:pt x="f23" y="f91"/>
                </a:cubicBezTo>
                <a:lnTo>
                  <a:pt x="f31" y="f91"/>
                </a:lnTo>
                <a:cubicBezTo>
                  <a:pt x="f32" y="f91"/>
                  <a:pt x="f33" y="f90"/>
                  <a:pt x="f33" y="f69"/>
                </a:cubicBezTo>
                <a:cubicBezTo>
                  <a:pt x="f33" y="f89"/>
                  <a:pt x="f32" y="f67"/>
                  <a:pt x="f31" y="f67"/>
                </a:cubicBezTo>
                <a:close/>
                <a:moveTo>
                  <a:pt x="f92" y="f93"/>
                </a:moveTo>
                <a:cubicBezTo>
                  <a:pt x="f94" y="f93"/>
                  <a:pt x="f95" y="f96"/>
                  <a:pt x="f97" y="f98"/>
                </a:cubicBezTo>
                <a:lnTo>
                  <a:pt x="f99" y="f100"/>
                </a:lnTo>
                <a:lnTo>
                  <a:pt x="f101" y="f100"/>
                </a:lnTo>
                <a:cubicBezTo>
                  <a:pt x="f102" y="f100"/>
                  <a:pt x="f2" y="f103"/>
                  <a:pt x="f2" y="f36"/>
                </a:cubicBezTo>
                <a:lnTo>
                  <a:pt x="f2" y="f104"/>
                </a:lnTo>
                <a:cubicBezTo>
                  <a:pt x="f2" y="f105"/>
                  <a:pt x="f102" y="f106"/>
                  <a:pt x="f101" y="f106"/>
                </a:cubicBezTo>
                <a:lnTo>
                  <a:pt x="f107" y="f106"/>
                </a:lnTo>
                <a:cubicBezTo>
                  <a:pt x="f108" y="f106"/>
                  <a:pt x="f109" y="f110"/>
                  <a:pt x="f109" y="f104"/>
                </a:cubicBezTo>
                <a:lnTo>
                  <a:pt x="f109" y="f36"/>
                </a:lnTo>
                <a:cubicBezTo>
                  <a:pt x="f111" y="f103"/>
                  <a:pt x="f112" y="f100"/>
                  <a:pt x="f113" y="f100"/>
                </a:cubicBezTo>
                <a:lnTo>
                  <a:pt x="f7" y="f100"/>
                </a:lnTo>
                <a:lnTo>
                  <a:pt x="f114" y="f115"/>
                </a:lnTo>
                <a:cubicBezTo>
                  <a:pt x="f3" y="f116"/>
                  <a:pt x="f111" y="f117"/>
                  <a:pt x="f118" y="f119"/>
                </a:cubicBezTo>
                <a:lnTo>
                  <a:pt x="f107" y="f120"/>
                </a:lnTo>
                <a:cubicBezTo>
                  <a:pt x="f121" y="f122"/>
                  <a:pt x="f123" y="f93"/>
                  <a:pt x="f92" y="f93"/>
                </a:cubicBezTo>
                <a:close/>
              </a:path>
            </a:pathLst>
          </a:custGeom>
          <a:solidFill>
            <a:srgbClr val="C00000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1050">
              <a:solidFill>
                <a:schemeClr val="bg1"/>
              </a:solidFill>
              <a:cs typeface="B Nazanin" panose="00000700000000000000" pitchFamily="2" charset="-78"/>
            </a:endParaRPr>
          </a:p>
        </p:txBody>
      </p:sp>
      <p:grpSp>
        <p:nvGrpSpPr>
          <p:cNvPr id="35" name="Google Shape;10118;p74">
            <a:extLst>
              <a:ext uri="{FF2B5EF4-FFF2-40B4-BE49-F238E27FC236}">
                <a16:creationId xmlns:a16="http://schemas.microsoft.com/office/drawing/2014/main" id="{C2416D16-146F-2DF4-61D2-5CD429F60033}"/>
              </a:ext>
            </a:extLst>
          </p:cNvPr>
          <p:cNvGrpSpPr/>
          <p:nvPr/>
        </p:nvGrpSpPr>
        <p:grpSpPr>
          <a:xfrm>
            <a:off x="7102721" y="2203766"/>
            <a:ext cx="350645" cy="379421"/>
            <a:chOff x="8474320" y="2073136"/>
            <a:chExt cx="350645" cy="379421"/>
          </a:xfrm>
          <a:solidFill>
            <a:srgbClr val="C00000"/>
          </a:solidFill>
        </p:grpSpPr>
        <p:sp>
          <p:nvSpPr>
            <p:cNvPr id="36" name="Google Shape;10119;p74">
              <a:extLst>
                <a:ext uri="{FF2B5EF4-FFF2-40B4-BE49-F238E27FC236}">
                  <a16:creationId xmlns:a16="http://schemas.microsoft.com/office/drawing/2014/main" id="{CD067CC7-D517-2939-8AD3-3ACCF5C23B09}"/>
                </a:ext>
              </a:extLst>
            </p:cNvPr>
            <p:cNvSpPr/>
            <p:nvPr/>
          </p:nvSpPr>
          <p:spPr>
            <a:xfrm>
              <a:off x="8474320" y="2353190"/>
              <a:ext cx="101205" cy="993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2"/>
                <a:gd name="f4" fmla="val 3309"/>
                <a:gd name="f5" fmla="val 1796"/>
                <a:gd name="f6" fmla="val 851"/>
                <a:gd name="f7" fmla="val 2048"/>
                <a:gd name="f8" fmla="val 2237"/>
                <a:gd name="f9" fmla="val 1071"/>
                <a:gd name="f10" fmla="val 1260"/>
                <a:gd name="f11" fmla="val 1449"/>
                <a:gd name="f12" fmla="val 1701"/>
                <a:gd name="f13" fmla="val 1576"/>
                <a:gd name="f14" fmla="val 1418"/>
                <a:gd name="f15" fmla="val 1481"/>
                <a:gd name="f16" fmla="val 1008"/>
                <a:gd name="f17" fmla="val 2079"/>
                <a:gd name="f18" fmla="val 2741"/>
                <a:gd name="f19" fmla="val 536"/>
                <a:gd name="f20" fmla="val 3308"/>
                <a:gd name="f21" fmla="val 1229"/>
                <a:gd name="f22" fmla="val 2332"/>
                <a:gd name="f23" fmla="val 2993"/>
                <a:gd name="f24" fmla="*/ f0 1 3592"/>
                <a:gd name="f25" fmla="*/ f1 1 3309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3592"/>
                <a:gd name="f32" fmla="*/ f29 1 3309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3592" h="3309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5"/>
                    <a:pt x="f14" y="f10"/>
                  </a:cubicBezTo>
                  <a:cubicBezTo>
                    <a:pt x="f14" y="f16"/>
                    <a:pt x="f13" y="f6"/>
                    <a:pt x="f5" y="f6"/>
                  </a:cubicBezTo>
                  <a:close/>
                  <a:moveTo>
                    <a:pt x="f2" y="f2"/>
                  </a:moveTo>
                  <a:lnTo>
                    <a:pt x="f2" y="f17"/>
                  </a:lnTo>
                  <a:cubicBezTo>
                    <a:pt x="f2" y="f18"/>
                    <a:pt x="f19" y="f20"/>
                    <a:pt x="f21" y="f20"/>
                  </a:cubicBezTo>
                  <a:lnTo>
                    <a:pt x="f22" y="f20"/>
                  </a:lnTo>
                  <a:cubicBezTo>
                    <a:pt x="f23" y="f20"/>
                    <a:pt x="f3" y="f18"/>
                    <a:pt x="f3" y="f17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7" name="Google Shape;10120;p74">
              <a:extLst>
                <a:ext uri="{FF2B5EF4-FFF2-40B4-BE49-F238E27FC236}">
                  <a16:creationId xmlns:a16="http://schemas.microsoft.com/office/drawing/2014/main" id="{AECF3D37-2240-5247-477A-D1E13DC7E235}"/>
                </a:ext>
              </a:extLst>
            </p:cNvPr>
            <p:cNvSpPr/>
            <p:nvPr/>
          </p:nvSpPr>
          <p:spPr>
            <a:xfrm>
              <a:off x="8475189" y="2073136"/>
              <a:ext cx="101233" cy="2554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3"/>
                <a:gd name="f4" fmla="val 8508"/>
                <a:gd name="f5" fmla="val 1734"/>
                <a:gd name="f6" fmla="val 1607"/>
                <a:gd name="f7" fmla="val 1923"/>
                <a:gd name="f8" fmla="val 2175"/>
                <a:gd name="f9" fmla="val 1797"/>
                <a:gd name="f10" fmla="val 2049"/>
                <a:gd name="f11" fmla="val 7278"/>
                <a:gd name="f12" fmla="val 7499"/>
                <a:gd name="f13" fmla="val 1986"/>
                <a:gd name="f14" fmla="val 7656"/>
                <a:gd name="f15" fmla="val 1513"/>
                <a:gd name="f16" fmla="val 1356"/>
                <a:gd name="f17" fmla="val 7467"/>
                <a:gd name="f18" fmla="val 1545"/>
                <a:gd name="f19" fmla="val 1230"/>
                <a:gd name="f20" fmla="val 1"/>
                <a:gd name="f21" fmla="val 568"/>
                <a:gd name="f22" fmla="val 536"/>
                <a:gd name="f23" fmla="val 1198"/>
                <a:gd name="f24" fmla="val 8507"/>
                <a:gd name="f25" fmla="val 3561"/>
                <a:gd name="f26" fmla="val 2994"/>
                <a:gd name="f27" fmla="val 2332"/>
                <a:gd name="f28" fmla="*/ f0 1 3593"/>
                <a:gd name="f29" fmla="*/ f1 1 8508"/>
                <a:gd name="f30" fmla="val f2"/>
                <a:gd name="f31" fmla="val f3"/>
                <a:gd name="f32" fmla="val f4"/>
                <a:gd name="f33" fmla="+- f32 0 f30"/>
                <a:gd name="f34" fmla="+- f31 0 f30"/>
                <a:gd name="f35" fmla="*/ f34 1 3593"/>
                <a:gd name="f36" fmla="*/ f33 1 8508"/>
                <a:gd name="f37" fmla="*/ f30 1 f35"/>
                <a:gd name="f38" fmla="*/ f31 1 f35"/>
                <a:gd name="f39" fmla="*/ f30 1 f36"/>
                <a:gd name="f40" fmla="*/ f32 1 f36"/>
                <a:gd name="f41" fmla="*/ f37 f28 1"/>
                <a:gd name="f42" fmla="*/ f38 f28 1"/>
                <a:gd name="f43" fmla="*/ f40 f29 1"/>
                <a:gd name="f44" fmla="*/ f39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1" t="f44" r="f42" b="f43"/>
              <a:pathLst>
                <a:path w="3593" h="850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13" y="f14"/>
                    <a:pt x="f5" y="f14"/>
                  </a:cubicBezTo>
                  <a:cubicBezTo>
                    <a:pt x="f15" y="f14"/>
                    <a:pt x="f16" y="f17"/>
                    <a:pt x="f16" y="f11"/>
                  </a:cubicBezTo>
                  <a:lnTo>
                    <a:pt x="f16" y="f10"/>
                  </a:lnTo>
                  <a:cubicBezTo>
                    <a:pt x="f16" y="f9"/>
                    <a:pt x="f18" y="f6"/>
                    <a:pt x="f5" y="f6"/>
                  </a:cubicBezTo>
                  <a:close/>
                  <a:moveTo>
                    <a:pt x="f19" y="f20"/>
                  </a:moveTo>
                  <a:cubicBezTo>
                    <a:pt x="f21" y="f20"/>
                    <a:pt x="f20" y="f22"/>
                    <a:pt x="f20" y="f23"/>
                  </a:cubicBezTo>
                  <a:lnTo>
                    <a:pt x="f20" y="f24"/>
                  </a:lnTo>
                  <a:lnTo>
                    <a:pt x="f3" y="f24"/>
                  </a:lnTo>
                  <a:lnTo>
                    <a:pt x="f3" y="f23"/>
                  </a:lnTo>
                  <a:cubicBezTo>
                    <a:pt x="f25" y="f22"/>
                    <a:pt x="f26" y="f20"/>
                    <a:pt x="f27" y="f2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8" name="Google Shape;10121;p74">
              <a:extLst>
                <a:ext uri="{FF2B5EF4-FFF2-40B4-BE49-F238E27FC236}">
                  <a16:creationId xmlns:a16="http://schemas.microsoft.com/office/drawing/2014/main" id="{D0C9415B-A6C4-0B2A-2212-132964B678EC}"/>
                </a:ext>
              </a:extLst>
            </p:cNvPr>
            <p:cNvSpPr/>
            <p:nvPr/>
          </p:nvSpPr>
          <p:spPr>
            <a:xfrm>
              <a:off x="8598596" y="2353190"/>
              <a:ext cx="101205" cy="993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2"/>
                <a:gd name="f4" fmla="val 3309"/>
                <a:gd name="f5" fmla="val 1796"/>
                <a:gd name="f6" fmla="val 851"/>
                <a:gd name="f7" fmla="val 2048"/>
                <a:gd name="f8" fmla="val 2205"/>
                <a:gd name="f9" fmla="val 1071"/>
                <a:gd name="f10" fmla="val 1260"/>
                <a:gd name="f11" fmla="val 1449"/>
                <a:gd name="f12" fmla="val 2016"/>
                <a:gd name="f13" fmla="val 1701"/>
                <a:gd name="f14" fmla="val 1575"/>
                <a:gd name="f15" fmla="val 1386"/>
                <a:gd name="f16" fmla="val 1481"/>
                <a:gd name="f17" fmla="val 1008"/>
                <a:gd name="f18" fmla="val 2079"/>
                <a:gd name="f19" fmla="val 2741"/>
                <a:gd name="f20" fmla="val 536"/>
                <a:gd name="f21" fmla="val 3308"/>
                <a:gd name="f22" fmla="val 2363"/>
                <a:gd name="f23" fmla="val 3025"/>
                <a:gd name="f24" fmla="*/ f0 1 3592"/>
                <a:gd name="f25" fmla="*/ f1 1 3309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3592"/>
                <a:gd name="f32" fmla="*/ f29 1 3309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3592" h="3309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5" y="f13"/>
                  </a:cubicBezTo>
                  <a:cubicBezTo>
                    <a:pt x="f14" y="f13"/>
                    <a:pt x="f15" y="f16"/>
                    <a:pt x="f15" y="f10"/>
                  </a:cubicBezTo>
                  <a:cubicBezTo>
                    <a:pt x="f15" y="f17"/>
                    <a:pt x="f14" y="f6"/>
                    <a:pt x="f5" y="f6"/>
                  </a:cubicBezTo>
                  <a:close/>
                  <a:moveTo>
                    <a:pt x="f2" y="f2"/>
                  </a:moveTo>
                  <a:lnTo>
                    <a:pt x="f2" y="f18"/>
                  </a:lnTo>
                  <a:cubicBezTo>
                    <a:pt x="f2" y="f19"/>
                    <a:pt x="f20" y="f21"/>
                    <a:pt x="f10" y="f21"/>
                  </a:cubicBezTo>
                  <a:lnTo>
                    <a:pt x="f22" y="f21"/>
                  </a:lnTo>
                  <a:cubicBezTo>
                    <a:pt x="f23" y="f21"/>
                    <a:pt x="f3" y="f19"/>
                    <a:pt x="f3" y="f18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9" name="Google Shape;10122;p74">
              <a:extLst>
                <a:ext uri="{FF2B5EF4-FFF2-40B4-BE49-F238E27FC236}">
                  <a16:creationId xmlns:a16="http://schemas.microsoft.com/office/drawing/2014/main" id="{D001B0E9-9159-BEFE-6316-89AA3E33C163}"/>
                </a:ext>
              </a:extLst>
            </p:cNvPr>
            <p:cNvSpPr/>
            <p:nvPr/>
          </p:nvSpPr>
          <p:spPr>
            <a:xfrm>
              <a:off x="8598596" y="2073136"/>
              <a:ext cx="101205" cy="2554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2"/>
                <a:gd name="f4" fmla="val 8508"/>
                <a:gd name="f5" fmla="val 1796"/>
                <a:gd name="f6" fmla="val 1607"/>
                <a:gd name="f7" fmla="val 2048"/>
                <a:gd name="f8" fmla="val 2205"/>
                <a:gd name="f9" fmla="val 1797"/>
                <a:gd name="f10" fmla="val 2049"/>
                <a:gd name="f11" fmla="val 7278"/>
                <a:gd name="f12" fmla="val 7499"/>
                <a:gd name="f13" fmla="val 2016"/>
                <a:gd name="f14" fmla="val 7656"/>
                <a:gd name="f15" fmla="val 1386"/>
                <a:gd name="f16" fmla="val 7467"/>
                <a:gd name="f17" fmla="val 1575"/>
                <a:gd name="f18" fmla="val 1260"/>
                <a:gd name="f19" fmla="val 1"/>
                <a:gd name="f20" fmla="val 599"/>
                <a:gd name="f21" fmla="val 536"/>
                <a:gd name="f22" fmla="val 1198"/>
                <a:gd name="f23" fmla="val 8507"/>
                <a:gd name="f24" fmla="val 3025"/>
                <a:gd name="f25" fmla="val 2363"/>
                <a:gd name="f26" fmla="*/ f0 1 3592"/>
                <a:gd name="f27" fmla="*/ f1 1 8508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3592"/>
                <a:gd name="f34" fmla="*/ f31 1 8508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3592" h="850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13" y="f14"/>
                    <a:pt x="f5" y="f14"/>
                  </a:cubicBezTo>
                  <a:cubicBezTo>
                    <a:pt x="f6" y="f14"/>
                    <a:pt x="f15" y="f16"/>
                    <a:pt x="f15" y="f11"/>
                  </a:cubicBezTo>
                  <a:lnTo>
                    <a:pt x="f15" y="f10"/>
                  </a:lnTo>
                  <a:cubicBezTo>
                    <a:pt x="f15" y="f9"/>
                    <a:pt x="f17" y="f6"/>
                    <a:pt x="f5" y="f6"/>
                  </a:cubicBezTo>
                  <a:close/>
                  <a:moveTo>
                    <a:pt x="f18" y="f19"/>
                  </a:moveTo>
                  <a:cubicBezTo>
                    <a:pt x="f20" y="f19"/>
                    <a:pt x="f2" y="f21"/>
                    <a:pt x="f2" y="f22"/>
                  </a:cubicBezTo>
                  <a:lnTo>
                    <a:pt x="f2" y="f23"/>
                  </a:lnTo>
                  <a:lnTo>
                    <a:pt x="f3" y="f23"/>
                  </a:lnTo>
                  <a:lnTo>
                    <a:pt x="f3" y="f22"/>
                  </a:lnTo>
                  <a:cubicBezTo>
                    <a:pt x="f3" y="f21"/>
                    <a:pt x="f24" y="f19"/>
                    <a:pt x="f25" y="f19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0" name="Google Shape;10123;p74">
              <a:extLst>
                <a:ext uri="{FF2B5EF4-FFF2-40B4-BE49-F238E27FC236}">
                  <a16:creationId xmlns:a16="http://schemas.microsoft.com/office/drawing/2014/main" id="{07831A45-F7B3-D575-0C3B-718559384900}"/>
                </a:ext>
              </a:extLst>
            </p:cNvPr>
            <p:cNvSpPr/>
            <p:nvPr/>
          </p:nvSpPr>
          <p:spPr>
            <a:xfrm>
              <a:off x="8721986" y="2353190"/>
              <a:ext cx="101205" cy="993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2"/>
                <a:gd name="f4" fmla="val 3309"/>
                <a:gd name="f5" fmla="val 1828"/>
                <a:gd name="f6" fmla="val 851"/>
                <a:gd name="f7" fmla="val 2080"/>
                <a:gd name="f8" fmla="val 2269"/>
                <a:gd name="f9" fmla="val 1071"/>
                <a:gd name="f10" fmla="val 1260"/>
                <a:gd name="f11" fmla="val 1449"/>
                <a:gd name="f12" fmla="val 1701"/>
                <a:gd name="f13" fmla="val 1607"/>
                <a:gd name="f14" fmla="val 1450"/>
                <a:gd name="f15" fmla="val 1481"/>
                <a:gd name="f16" fmla="val 1008"/>
                <a:gd name="f17" fmla="val 2079"/>
                <a:gd name="f18" fmla="val 32"/>
                <a:gd name="f19" fmla="val 2741"/>
                <a:gd name="f20" fmla="val 567"/>
                <a:gd name="f21" fmla="val 3308"/>
                <a:gd name="f22" fmla="val 1261"/>
                <a:gd name="f23" fmla="val 2363"/>
                <a:gd name="f24" fmla="val 3025"/>
                <a:gd name="f25" fmla="*/ f0 1 3592"/>
                <a:gd name="f26" fmla="*/ f1 1 3309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3592"/>
                <a:gd name="f33" fmla="*/ f30 1 3309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3592" h="3309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5"/>
                    <a:pt x="f14" y="f10"/>
                  </a:cubicBezTo>
                  <a:cubicBezTo>
                    <a:pt x="f14" y="f16"/>
                    <a:pt x="f13" y="f6"/>
                    <a:pt x="f5" y="f6"/>
                  </a:cubicBezTo>
                  <a:close/>
                  <a:moveTo>
                    <a:pt x="f2" y="f2"/>
                  </a:moveTo>
                  <a:lnTo>
                    <a:pt x="f2" y="f17"/>
                  </a:lnTo>
                  <a:lnTo>
                    <a:pt x="f18" y="f17"/>
                  </a:lnTo>
                  <a:cubicBezTo>
                    <a:pt x="f18" y="f19"/>
                    <a:pt x="f20" y="f21"/>
                    <a:pt x="f22" y="f21"/>
                  </a:cubicBezTo>
                  <a:lnTo>
                    <a:pt x="f23" y="f21"/>
                  </a:lnTo>
                  <a:cubicBezTo>
                    <a:pt x="f24" y="f21"/>
                    <a:pt x="f3" y="f19"/>
                    <a:pt x="f3" y="f17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1" name="Google Shape;10124;p74">
              <a:extLst>
                <a:ext uri="{FF2B5EF4-FFF2-40B4-BE49-F238E27FC236}">
                  <a16:creationId xmlns:a16="http://schemas.microsoft.com/office/drawing/2014/main" id="{1F97E8A9-2D54-1430-87AE-42499489B837}"/>
                </a:ext>
              </a:extLst>
            </p:cNvPr>
            <p:cNvSpPr/>
            <p:nvPr/>
          </p:nvSpPr>
          <p:spPr>
            <a:xfrm>
              <a:off x="8723760" y="2073136"/>
              <a:ext cx="101205" cy="2554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2"/>
                <a:gd name="f4" fmla="val 8508"/>
                <a:gd name="f5" fmla="val 1733"/>
                <a:gd name="f6" fmla="val 1607"/>
                <a:gd name="f7" fmla="val 1922"/>
                <a:gd name="f8" fmla="val 2174"/>
                <a:gd name="f9" fmla="val 1797"/>
                <a:gd name="f10" fmla="val 2049"/>
                <a:gd name="f11" fmla="val 7278"/>
                <a:gd name="f12" fmla="val 7499"/>
                <a:gd name="f13" fmla="val 1985"/>
                <a:gd name="f14" fmla="val 7656"/>
                <a:gd name="f15" fmla="val 1513"/>
                <a:gd name="f16" fmla="val 1355"/>
                <a:gd name="f17" fmla="val 7467"/>
                <a:gd name="f18" fmla="val 1544"/>
                <a:gd name="f19" fmla="val 1229"/>
                <a:gd name="f20" fmla="val 1"/>
                <a:gd name="f21" fmla="val 567"/>
                <a:gd name="f22" fmla="val 536"/>
                <a:gd name="f23" fmla="val 1198"/>
                <a:gd name="f24" fmla="val 8507"/>
                <a:gd name="f25" fmla="val 3560"/>
                <a:gd name="f26" fmla="val 2993"/>
                <a:gd name="f27" fmla="val 2332"/>
                <a:gd name="f28" fmla="*/ f0 1 3592"/>
                <a:gd name="f29" fmla="*/ f1 1 8508"/>
                <a:gd name="f30" fmla="val f2"/>
                <a:gd name="f31" fmla="val f3"/>
                <a:gd name="f32" fmla="val f4"/>
                <a:gd name="f33" fmla="+- f32 0 f30"/>
                <a:gd name="f34" fmla="+- f31 0 f30"/>
                <a:gd name="f35" fmla="*/ f34 1 3592"/>
                <a:gd name="f36" fmla="*/ f33 1 8508"/>
                <a:gd name="f37" fmla="*/ f30 1 f35"/>
                <a:gd name="f38" fmla="*/ f31 1 f35"/>
                <a:gd name="f39" fmla="*/ f30 1 f36"/>
                <a:gd name="f40" fmla="*/ f32 1 f36"/>
                <a:gd name="f41" fmla="*/ f37 f28 1"/>
                <a:gd name="f42" fmla="*/ f38 f28 1"/>
                <a:gd name="f43" fmla="*/ f40 f29 1"/>
                <a:gd name="f44" fmla="*/ f39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1" t="f44" r="f42" b="f43"/>
              <a:pathLst>
                <a:path w="3592" h="850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13" y="f14"/>
                    <a:pt x="f5" y="f14"/>
                  </a:cubicBezTo>
                  <a:cubicBezTo>
                    <a:pt x="f15" y="f14"/>
                    <a:pt x="f16" y="f17"/>
                    <a:pt x="f16" y="f11"/>
                  </a:cubicBezTo>
                  <a:lnTo>
                    <a:pt x="f16" y="f10"/>
                  </a:lnTo>
                  <a:cubicBezTo>
                    <a:pt x="f16" y="f9"/>
                    <a:pt x="f18" y="f6"/>
                    <a:pt x="f5" y="f6"/>
                  </a:cubicBezTo>
                  <a:close/>
                  <a:moveTo>
                    <a:pt x="f19" y="f20"/>
                  </a:moveTo>
                  <a:cubicBezTo>
                    <a:pt x="f21" y="f20"/>
                    <a:pt x="f2" y="f22"/>
                    <a:pt x="f2" y="f23"/>
                  </a:cubicBezTo>
                  <a:lnTo>
                    <a:pt x="f2" y="f24"/>
                  </a:lnTo>
                  <a:lnTo>
                    <a:pt x="f3" y="f24"/>
                  </a:lnTo>
                  <a:lnTo>
                    <a:pt x="f3" y="f23"/>
                  </a:lnTo>
                  <a:cubicBezTo>
                    <a:pt x="f25" y="f22"/>
                    <a:pt x="f26" y="f20"/>
                    <a:pt x="f27" y="f20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42" name="Google Shape;10129;p74">
            <a:extLst>
              <a:ext uri="{FF2B5EF4-FFF2-40B4-BE49-F238E27FC236}">
                <a16:creationId xmlns:a16="http://schemas.microsoft.com/office/drawing/2014/main" id="{B338E91E-2F3E-C917-B7BD-16CFADF0DD39}"/>
              </a:ext>
            </a:extLst>
          </p:cNvPr>
          <p:cNvGrpSpPr/>
          <p:nvPr/>
        </p:nvGrpSpPr>
        <p:grpSpPr>
          <a:xfrm>
            <a:off x="4494687" y="1340975"/>
            <a:ext cx="427692" cy="535545"/>
            <a:chOff x="5866287" y="1210345"/>
            <a:chExt cx="427692" cy="535545"/>
          </a:xfrm>
          <a:solidFill>
            <a:srgbClr val="C00000"/>
          </a:solidFill>
        </p:grpSpPr>
        <p:sp>
          <p:nvSpPr>
            <p:cNvPr id="43" name="Google Shape;10130;p74">
              <a:extLst>
                <a:ext uri="{FF2B5EF4-FFF2-40B4-BE49-F238E27FC236}">
                  <a16:creationId xmlns:a16="http://schemas.microsoft.com/office/drawing/2014/main" id="{7BCB542E-61D9-EAE6-228A-AB6A6395D36C}"/>
                </a:ext>
              </a:extLst>
            </p:cNvPr>
            <p:cNvSpPr/>
            <p:nvPr/>
          </p:nvSpPr>
          <p:spPr>
            <a:xfrm>
              <a:off x="5866287" y="1522594"/>
              <a:ext cx="427692" cy="15286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807"/>
                <a:gd name="f4" fmla="val 3624"/>
                <a:gd name="f5" fmla="val 2111"/>
                <a:gd name="f6" fmla="val 1"/>
                <a:gd name="f7" fmla="val 945"/>
                <a:gd name="f8" fmla="val 946"/>
                <a:gd name="f9" fmla="val 2080"/>
                <a:gd name="f10" fmla="val 3183"/>
                <a:gd name="f11" fmla="val 3435"/>
                <a:gd name="f12" fmla="val 221"/>
                <a:gd name="f13" fmla="val 441"/>
                <a:gd name="f14" fmla="val 10365"/>
                <a:gd name="f15" fmla="val 10618"/>
                <a:gd name="f16" fmla="val 9861"/>
                <a:gd name="f17" fmla="val 8727"/>
                <a:gd name="f18" fmla="*/ f0 1 10807"/>
                <a:gd name="f19" fmla="*/ f1 1 3624"/>
                <a:gd name="f20" fmla="val f2"/>
                <a:gd name="f21" fmla="val f3"/>
                <a:gd name="f22" fmla="val f4"/>
                <a:gd name="f23" fmla="+- f22 0 f20"/>
                <a:gd name="f24" fmla="+- f21 0 f20"/>
                <a:gd name="f25" fmla="*/ f24 1 10807"/>
                <a:gd name="f26" fmla="*/ f23 1 3624"/>
                <a:gd name="f27" fmla="*/ f20 1 f25"/>
                <a:gd name="f28" fmla="*/ f21 1 f25"/>
                <a:gd name="f29" fmla="*/ f20 1 f26"/>
                <a:gd name="f30" fmla="*/ f22 1 f26"/>
                <a:gd name="f31" fmla="*/ f27 f18 1"/>
                <a:gd name="f32" fmla="*/ f28 f18 1"/>
                <a:gd name="f33" fmla="*/ f30 f19 1"/>
                <a:gd name="f34" fmla="*/ f29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10807" h="3624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2" y="f11"/>
                    <a:pt x="f12" y="f4"/>
                    <a:pt x="f13" y="f4"/>
                  </a:cubicBezTo>
                  <a:lnTo>
                    <a:pt x="f14" y="f4"/>
                  </a:lnTo>
                  <a:cubicBezTo>
                    <a:pt x="f15" y="f4"/>
                    <a:pt x="f3" y="f11"/>
                    <a:pt x="f3" y="f10"/>
                  </a:cubicBezTo>
                  <a:lnTo>
                    <a:pt x="f3" y="f9"/>
                  </a:lnTo>
                  <a:cubicBezTo>
                    <a:pt x="f3" y="f8"/>
                    <a:pt x="f16" y="f6"/>
                    <a:pt x="f17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4" name="Google Shape;10131;p74">
              <a:extLst>
                <a:ext uri="{FF2B5EF4-FFF2-40B4-BE49-F238E27FC236}">
                  <a16:creationId xmlns:a16="http://schemas.microsoft.com/office/drawing/2014/main" id="{21C148CD-5808-287E-06D1-C5FB111AE824}"/>
                </a:ext>
              </a:extLst>
            </p:cNvPr>
            <p:cNvSpPr/>
            <p:nvPr/>
          </p:nvSpPr>
          <p:spPr>
            <a:xfrm>
              <a:off x="5901190" y="1709955"/>
              <a:ext cx="360374" cy="3593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106"/>
                <a:gd name="f4" fmla="val 852"/>
                <a:gd name="f5" fmla="val 1"/>
                <a:gd name="f6" fmla="val 442"/>
                <a:gd name="f7" fmla="val 694"/>
                <a:gd name="f8" fmla="val 190"/>
                <a:gd name="f9" fmla="val 851"/>
                <a:gd name="f10" fmla="val 8696"/>
                <a:gd name="f11" fmla="val 8948"/>
                <a:gd name="f12" fmla="val 9105"/>
                <a:gd name="f13" fmla="val 631"/>
                <a:gd name="f14" fmla="*/ f0 1 9106"/>
                <a:gd name="f15" fmla="*/ f1 1 852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9106"/>
                <a:gd name="f22" fmla="*/ f19 1 852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9106" h="852">
                  <a:moveTo>
                    <a:pt x="f2" y="f5"/>
                  </a:moveTo>
                  <a:lnTo>
                    <a:pt x="f2" y="f6"/>
                  </a:lnTo>
                  <a:cubicBezTo>
                    <a:pt x="f2" y="f7"/>
                    <a:pt x="f8" y="f9"/>
                    <a:pt x="f6" y="f9"/>
                  </a:cubicBezTo>
                  <a:lnTo>
                    <a:pt x="f10" y="f9"/>
                  </a:lnTo>
                  <a:cubicBezTo>
                    <a:pt x="f11" y="f9"/>
                    <a:pt x="f12" y="f13"/>
                    <a:pt x="f12" y="f6"/>
                  </a:cubicBezTo>
                  <a:lnTo>
                    <a:pt x="f12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5" name="Google Shape;10132;p74">
              <a:extLst>
                <a:ext uri="{FF2B5EF4-FFF2-40B4-BE49-F238E27FC236}">
                  <a16:creationId xmlns:a16="http://schemas.microsoft.com/office/drawing/2014/main" id="{637D41CD-C07E-75A6-EF6A-1DE838D00E2E}"/>
                </a:ext>
              </a:extLst>
            </p:cNvPr>
            <p:cNvSpPr/>
            <p:nvPr/>
          </p:nvSpPr>
          <p:spPr>
            <a:xfrm>
              <a:off x="5964786" y="1210345"/>
              <a:ext cx="229422" cy="27910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797"/>
                <a:gd name="f4" fmla="val 6617"/>
                <a:gd name="f5" fmla="val 2930"/>
                <a:gd name="f6" fmla="val 1292"/>
                <a:gd name="f7" fmla="val 2867"/>
                <a:gd name="f8" fmla="val 32"/>
                <a:gd name="f9" fmla="val 3812"/>
                <a:gd name="f10" fmla="val 504"/>
                <a:gd name="f11" fmla="val 4694"/>
                <a:gd name="f12" fmla="val 1260"/>
                <a:gd name="f13" fmla="val 5230"/>
                <a:gd name="f14" fmla="val 6616"/>
                <a:gd name="f15" fmla="val 4568"/>
                <a:gd name="f16" fmla="val 5356"/>
                <a:gd name="f17" fmla="val 4505"/>
                <a:gd name="f18" fmla="*/ f0 1 5797"/>
                <a:gd name="f19" fmla="*/ f1 1 6617"/>
                <a:gd name="f20" fmla="val f2"/>
                <a:gd name="f21" fmla="val f3"/>
                <a:gd name="f22" fmla="val f4"/>
                <a:gd name="f23" fmla="+- f22 0 f20"/>
                <a:gd name="f24" fmla="+- f21 0 f20"/>
                <a:gd name="f25" fmla="*/ f24 1 5797"/>
                <a:gd name="f26" fmla="*/ f23 1 6617"/>
                <a:gd name="f27" fmla="*/ f20 1 f25"/>
                <a:gd name="f28" fmla="*/ f21 1 f25"/>
                <a:gd name="f29" fmla="*/ f20 1 f26"/>
                <a:gd name="f30" fmla="*/ f22 1 f26"/>
                <a:gd name="f31" fmla="*/ f27 f18 1"/>
                <a:gd name="f32" fmla="*/ f28 f18 1"/>
                <a:gd name="f33" fmla="*/ f30 f19 1"/>
                <a:gd name="f34" fmla="*/ f29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5797" h="6617">
                  <a:moveTo>
                    <a:pt x="f5" y="f2"/>
                  </a:moveTo>
                  <a:cubicBezTo>
                    <a:pt x="f6" y="f2"/>
                    <a:pt x="f2" y="f6"/>
                    <a:pt x="f2" y="f7"/>
                  </a:cubicBezTo>
                  <a:cubicBezTo>
                    <a:pt x="f8" y="f9"/>
                    <a:pt x="f10" y="f11"/>
                    <a:pt x="f12" y="f13"/>
                  </a:cubicBezTo>
                  <a:lnTo>
                    <a:pt x="f12" y="f14"/>
                  </a:lnTo>
                  <a:lnTo>
                    <a:pt x="f15" y="f14"/>
                  </a:lnTo>
                  <a:lnTo>
                    <a:pt x="f15" y="f13"/>
                  </a:lnTo>
                  <a:cubicBezTo>
                    <a:pt x="f16" y="f11"/>
                    <a:pt x="f3" y="f9"/>
                    <a:pt x="f3" y="f7"/>
                  </a:cubicBezTo>
                  <a:cubicBezTo>
                    <a:pt x="f3" y="f12"/>
                    <a:pt x="f17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46" name="Google Shape;10154;p74">
            <a:extLst>
              <a:ext uri="{FF2B5EF4-FFF2-40B4-BE49-F238E27FC236}">
                <a16:creationId xmlns:a16="http://schemas.microsoft.com/office/drawing/2014/main" id="{D4CF3B00-11C8-2E99-B606-166815AD5DB0}"/>
              </a:ext>
            </a:extLst>
          </p:cNvPr>
          <p:cNvGrpSpPr/>
          <p:nvPr/>
        </p:nvGrpSpPr>
        <p:grpSpPr>
          <a:xfrm>
            <a:off x="4571882" y="2860973"/>
            <a:ext cx="392752" cy="418456"/>
            <a:chOff x="5943481" y="2730343"/>
            <a:chExt cx="392752" cy="418456"/>
          </a:xfrm>
          <a:solidFill>
            <a:srgbClr val="C00000"/>
          </a:solidFill>
        </p:grpSpPr>
        <p:sp>
          <p:nvSpPr>
            <p:cNvPr id="47" name="Google Shape;10155;p74">
              <a:extLst>
                <a:ext uri="{FF2B5EF4-FFF2-40B4-BE49-F238E27FC236}">
                  <a16:creationId xmlns:a16="http://schemas.microsoft.com/office/drawing/2014/main" id="{C1925259-FFFF-9F5A-5326-452013D4ACC1}"/>
                </a:ext>
              </a:extLst>
            </p:cNvPr>
            <p:cNvSpPr/>
            <p:nvPr/>
          </p:nvSpPr>
          <p:spPr>
            <a:xfrm>
              <a:off x="5989402" y="2730343"/>
              <a:ext cx="292132" cy="41845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421"/>
                <a:gd name="f4" fmla="val 12662"/>
                <a:gd name="f5" fmla="val 4821"/>
                <a:gd name="f6" fmla="val 1666"/>
                <a:gd name="f7" fmla="val 5073"/>
                <a:gd name="f8" fmla="val 5262"/>
                <a:gd name="f9" fmla="val 1886"/>
                <a:gd name="f10" fmla="val 2075"/>
                <a:gd name="f11" fmla="val 2359"/>
                <a:gd name="f12" fmla="val 5734"/>
                <a:gd name="f13" fmla="val 2485"/>
                <a:gd name="f14" fmla="val 6081"/>
                <a:gd name="f15" fmla="val 2989"/>
                <a:gd name="f16" fmla="val 3525"/>
                <a:gd name="f17" fmla="val 3777"/>
                <a:gd name="f18" fmla="val 5892"/>
                <a:gd name="f19" fmla="val 3934"/>
                <a:gd name="f20" fmla="val 5640"/>
                <a:gd name="f21" fmla="val 5419"/>
                <a:gd name="f22" fmla="val 3714"/>
                <a:gd name="f23" fmla="val 3273"/>
                <a:gd name="f24" fmla="val 3084"/>
                <a:gd name="f25" fmla="val 4569"/>
                <a:gd name="f26" fmla="val 4411"/>
                <a:gd name="f27" fmla="val 4789"/>
                <a:gd name="f28" fmla="val 3997"/>
                <a:gd name="f29" fmla="val 5104"/>
                <a:gd name="f30" fmla="val 4249"/>
                <a:gd name="f31" fmla="val 5514"/>
                <a:gd name="f32" fmla="val 4564"/>
                <a:gd name="f33" fmla="val 4942"/>
                <a:gd name="f34" fmla="val 5604"/>
                <a:gd name="f35" fmla="val 6171"/>
                <a:gd name="f36" fmla="val 6612"/>
                <a:gd name="f37" fmla="val 6801"/>
                <a:gd name="f38" fmla="val 7085"/>
                <a:gd name="f39" fmla="val 7305"/>
                <a:gd name="f40" fmla="val 5041"/>
                <a:gd name="f41" fmla="val 7463"/>
                <a:gd name="f42" fmla="val 7274"/>
                <a:gd name="f43" fmla="val 3938"/>
                <a:gd name="f44" fmla="val 6644"/>
                <a:gd name="f45" fmla="val 3592"/>
                <a:gd name="f46" fmla="val 5383"/>
                <a:gd name="f47" fmla="val 3781"/>
                <a:gd name="f48" fmla="val 5194"/>
                <a:gd name="f49" fmla="val 4033"/>
                <a:gd name="f50" fmla="val 4253"/>
                <a:gd name="f51" fmla="val 5856"/>
                <a:gd name="f52" fmla="val 4632"/>
                <a:gd name="f53" fmla="val 6014"/>
                <a:gd name="f54" fmla="val 5824"/>
                <a:gd name="f55" fmla="val 4947"/>
                <a:gd name="f56" fmla="val 5131"/>
                <a:gd name="f57" fmla="val 4911"/>
                <a:gd name="f58" fmla="val 4159"/>
                <a:gd name="f59" fmla="val 4596"/>
                <a:gd name="f60" fmla="val 4186"/>
                <a:gd name="f61" fmla="val 2548"/>
                <a:gd name="f62" fmla="val 1823"/>
                <a:gd name="f63" fmla="val 9385"/>
                <a:gd name="f64" fmla="val 10235"/>
                <a:gd name="f65" fmla="val 4801"/>
                <a:gd name="f66" fmla="val 4498"/>
                <a:gd name="f67" fmla="val 4188"/>
                <a:gd name="f68" fmla="val 29"/>
                <a:gd name="f69" fmla="val 3875"/>
                <a:gd name="f70" fmla="val 91"/>
                <a:gd name="f71" fmla="val 2111"/>
                <a:gd name="f72" fmla="val 500"/>
                <a:gd name="f73" fmla="val 693"/>
                <a:gd name="f74" fmla="val 1949"/>
                <a:gd name="f75" fmla="val 378"/>
                <a:gd name="f76" fmla="val 5698"/>
                <a:gd name="f77" fmla="val 1008"/>
                <a:gd name="f78" fmla="val 7652"/>
                <a:gd name="f79" fmla="val 2773"/>
                <a:gd name="f80" fmla="val 8565"/>
                <a:gd name="f81" fmla="val 10582"/>
                <a:gd name="f82" fmla="val 11716"/>
                <a:gd name="f83" fmla="val 3718"/>
                <a:gd name="f84" fmla="val 12661"/>
                <a:gd name="f85" fmla="val 4852"/>
                <a:gd name="f86" fmla="val 5986"/>
                <a:gd name="f87" fmla="val 6963"/>
                <a:gd name="f88" fmla="val 8444"/>
                <a:gd name="f89" fmla="val 7778"/>
                <a:gd name="f90" fmla="val 9420"/>
                <a:gd name="f91" fmla="val 6234"/>
                <a:gd name="f92" fmla="val 4501"/>
                <a:gd name="f93" fmla="val 9392"/>
                <a:gd name="f94" fmla="val 2000"/>
                <a:gd name="f95" fmla="val 7308"/>
                <a:gd name="f96" fmla="*/ f0 1 9421"/>
                <a:gd name="f97" fmla="*/ f1 1 12662"/>
                <a:gd name="f98" fmla="val f2"/>
                <a:gd name="f99" fmla="val f3"/>
                <a:gd name="f100" fmla="val f4"/>
                <a:gd name="f101" fmla="+- f100 0 f98"/>
                <a:gd name="f102" fmla="+- f99 0 f98"/>
                <a:gd name="f103" fmla="*/ f102 1 9421"/>
                <a:gd name="f104" fmla="*/ f101 1 12662"/>
                <a:gd name="f105" fmla="*/ f98 1 f103"/>
                <a:gd name="f106" fmla="*/ f99 1 f103"/>
                <a:gd name="f107" fmla="*/ f98 1 f104"/>
                <a:gd name="f108" fmla="*/ f100 1 f104"/>
                <a:gd name="f109" fmla="*/ f105 f96 1"/>
                <a:gd name="f110" fmla="*/ f106 f96 1"/>
                <a:gd name="f111" fmla="*/ f108 f97 1"/>
                <a:gd name="f112" fmla="*/ f107 f9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9" t="f112" r="f110" b="f111"/>
              <a:pathLst>
                <a:path w="9421" h="12662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12" y="f13"/>
                    <a:pt x="f14" y="f15"/>
                    <a:pt x="f14" y="f16"/>
                  </a:cubicBezTo>
                  <a:cubicBezTo>
                    <a:pt x="f14" y="f17"/>
                    <a:pt x="f18" y="f19"/>
                    <a:pt x="f20" y="f19"/>
                  </a:cubicBezTo>
                  <a:cubicBezTo>
                    <a:pt x="f21" y="f19"/>
                    <a:pt x="f8" y="f22"/>
                    <a:pt x="f8" y="f16"/>
                  </a:cubicBezTo>
                  <a:cubicBezTo>
                    <a:pt x="f8" y="f23"/>
                    <a:pt x="f7" y="f24"/>
                    <a:pt x="f5" y="f24"/>
                  </a:cubicBezTo>
                  <a:cubicBezTo>
                    <a:pt x="f25" y="f24"/>
                    <a:pt x="f26" y="f23"/>
                    <a:pt x="f26" y="f16"/>
                  </a:cubicBezTo>
                  <a:cubicBezTo>
                    <a:pt x="f26" y="f17"/>
                    <a:pt x="f27" y="f28"/>
                    <a:pt x="f29" y="f30"/>
                  </a:cubicBezTo>
                  <a:cubicBezTo>
                    <a:pt x="f31" y="f32"/>
                    <a:pt x="f14" y="f33"/>
                    <a:pt x="f14" y="f34"/>
                  </a:cubicBezTo>
                  <a:cubicBezTo>
                    <a:pt x="f14" y="f35"/>
                    <a:pt x="f12" y="f36"/>
                    <a:pt x="f8" y="f37"/>
                  </a:cubicBezTo>
                  <a:lnTo>
                    <a:pt x="f8" y="f38"/>
                  </a:lnTo>
                  <a:cubicBezTo>
                    <a:pt x="f8" y="f39"/>
                    <a:pt x="f40" y="f41"/>
                    <a:pt x="f5" y="f41"/>
                  </a:cubicBezTo>
                  <a:cubicBezTo>
                    <a:pt x="f25" y="f41"/>
                    <a:pt x="f26" y="f42"/>
                    <a:pt x="f26" y="f38"/>
                  </a:cubicBezTo>
                  <a:lnTo>
                    <a:pt x="f26" y="f37"/>
                  </a:lnTo>
                  <a:cubicBezTo>
                    <a:pt x="f43" y="f44"/>
                    <a:pt x="f45" y="f35"/>
                    <a:pt x="f45" y="f34"/>
                  </a:cubicBezTo>
                  <a:cubicBezTo>
                    <a:pt x="f45" y="f46"/>
                    <a:pt x="f47" y="f48"/>
                    <a:pt x="f49" y="f48"/>
                  </a:cubicBezTo>
                  <a:cubicBezTo>
                    <a:pt x="f50" y="f48"/>
                    <a:pt x="f26" y="f46"/>
                    <a:pt x="f26" y="f34"/>
                  </a:cubicBezTo>
                  <a:cubicBezTo>
                    <a:pt x="f26" y="f51"/>
                    <a:pt x="f52" y="f53"/>
                    <a:pt x="f5" y="f53"/>
                  </a:cubicBezTo>
                  <a:cubicBezTo>
                    <a:pt x="f40" y="f53"/>
                    <a:pt x="f8" y="f54"/>
                    <a:pt x="f8" y="f34"/>
                  </a:cubicBezTo>
                  <a:cubicBezTo>
                    <a:pt x="f8" y="f46"/>
                    <a:pt x="f55" y="f56"/>
                    <a:pt x="f25" y="f57"/>
                  </a:cubicBezTo>
                  <a:cubicBezTo>
                    <a:pt x="f58" y="f59"/>
                    <a:pt x="f45" y="f60"/>
                    <a:pt x="f45" y="f16"/>
                  </a:cubicBezTo>
                  <a:cubicBezTo>
                    <a:pt x="f45" y="f15"/>
                    <a:pt x="f43" y="f61"/>
                    <a:pt x="f26" y="f11"/>
                  </a:cubicBezTo>
                  <a:lnTo>
                    <a:pt x="f26" y="f10"/>
                  </a:lnTo>
                  <a:cubicBezTo>
                    <a:pt x="f26" y="f62"/>
                    <a:pt x="f52" y="f6"/>
                    <a:pt x="f5" y="f6"/>
                  </a:cubicBezTo>
                  <a:close/>
                  <a:moveTo>
                    <a:pt x="f14" y="f63"/>
                  </a:moveTo>
                  <a:lnTo>
                    <a:pt x="f14" y="f64"/>
                  </a:lnTo>
                  <a:lnTo>
                    <a:pt x="f45" y="f64"/>
                  </a:lnTo>
                  <a:lnTo>
                    <a:pt x="f45" y="f63"/>
                  </a:lnTo>
                  <a:close/>
                  <a:moveTo>
                    <a:pt x="f65" y="f2"/>
                  </a:moveTo>
                  <a:cubicBezTo>
                    <a:pt x="f66" y="f2"/>
                    <a:pt x="f67" y="f68"/>
                    <a:pt x="f69" y="f70"/>
                  </a:cubicBezTo>
                  <a:cubicBezTo>
                    <a:pt x="f71" y="f72"/>
                    <a:pt x="f73" y="f74"/>
                    <a:pt x="f75" y="f22"/>
                  </a:cubicBezTo>
                  <a:cubicBezTo>
                    <a:pt x="f2" y="f76"/>
                    <a:pt x="f77" y="f78"/>
                    <a:pt x="f79" y="f80"/>
                  </a:cubicBezTo>
                  <a:lnTo>
                    <a:pt x="f79" y="f81"/>
                  </a:lnTo>
                  <a:cubicBezTo>
                    <a:pt x="f79" y="f82"/>
                    <a:pt x="f83" y="f84"/>
                    <a:pt x="f85" y="f84"/>
                  </a:cubicBezTo>
                  <a:cubicBezTo>
                    <a:pt x="f86" y="f84"/>
                    <a:pt x="f87" y="f82"/>
                    <a:pt x="f87" y="f81"/>
                  </a:cubicBezTo>
                  <a:lnTo>
                    <a:pt x="f87" y="f80"/>
                  </a:lnTo>
                  <a:cubicBezTo>
                    <a:pt x="f88" y="f89"/>
                    <a:pt x="f90" y="f91"/>
                    <a:pt x="f90" y="f92"/>
                  </a:cubicBezTo>
                  <a:cubicBezTo>
                    <a:pt x="f93" y="f94"/>
                    <a:pt x="f95" y="f2"/>
                    <a:pt x="f6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8" name="Google Shape;10156;p74">
              <a:extLst>
                <a:ext uri="{FF2B5EF4-FFF2-40B4-BE49-F238E27FC236}">
                  <a16:creationId xmlns:a16="http://schemas.microsoft.com/office/drawing/2014/main" id="{51824A9F-6D5D-5C02-2B47-64ADBEEC7D50}"/>
                </a:ext>
              </a:extLst>
            </p:cNvPr>
            <p:cNvSpPr/>
            <p:nvPr/>
          </p:nvSpPr>
          <p:spPr>
            <a:xfrm>
              <a:off x="5943481" y="2877013"/>
              <a:ext cx="43013" cy="2710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7"/>
                <a:gd name="f4" fmla="val 820"/>
                <a:gd name="f5" fmla="val 379"/>
                <a:gd name="f6" fmla="val 158"/>
                <a:gd name="f7" fmla="val 1"/>
                <a:gd name="f8" fmla="val 189"/>
                <a:gd name="f9" fmla="val 378"/>
                <a:gd name="f10" fmla="val 630"/>
                <a:gd name="f11" fmla="val 190"/>
                <a:gd name="f12" fmla="val 819"/>
                <a:gd name="f13" fmla="val 946"/>
                <a:gd name="f14" fmla="val 1166"/>
                <a:gd name="f15" fmla="*/ f0 1 1387"/>
                <a:gd name="f16" fmla="*/ f1 1 820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1387"/>
                <a:gd name="f23" fmla="*/ f20 1 820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1387" h="820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3" y="f10"/>
                    <a:pt x="f3" y="f9"/>
                  </a:cubicBezTo>
                  <a:cubicBezTo>
                    <a:pt x="f3" y="f6"/>
                    <a:pt x="f14" y="f2"/>
                    <a:pt x="f1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9" name="Google Shape;10157;p74">
              <a:extLst>
                <a:ext uri="{FF2B5EF4-FFF2-40B4-BE49-F238E27FC236}">
                  <a16:creationId xmlns:a16="http://schemas.microsoft.com/office/drawing/2014/main" id="{D1B1382D-7A2D-4A05-4AA7-28FFB121CB2F}"/>
                </a:ext>
              </a:extLst>
            </p:cNvPr>
            <p:cNvSpPr/>
            <p:nvPr/>
          </p:nvSpPr>
          <p:spPr>
            <a:xfrm>
              <a:off x="6292233" y="2877013"/>
              <a:ext cx="44000" cy="2710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820"/>
                <a:gd name="f5" fmla="val 442"/>
                <a:gd name="f6" fmla="val 221"/>
                <a:gd name="f7" fmla="val 1"/>
                <a:gd name="f8" fmla="val 189"/>
                <a:gd name="f9" fmla="val 378"/>
                <a:gd name="f10" fmla="val 630"/>
                <a:gd name="f11" fmla="val 819"/>
                <a:gd name="f12" fmla="val 1009"/>
                <a:gd name="f13" fmla="val 1230"/>
                <a:gd name="f14" fmla="val 1387"/>
                <a:gd name="f15" fmla="val 158"/>
                <a:gd name="f16" fmla="*/ f0 1 1419"/>
                <a:gd name="f17" fmla="*/ f1 1 820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1419"/>
                <a:gd name="f24" fmla="*/ f21 1 820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1419" h="820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6" y="f11"/>
                    <a:pt x="f5" y="f11"/>
                  </a:cubicBezTo>
                  <a:lnTo>
                    <a:pt x="f12" y="f11"/>
                  </a:lnTo>
                  <a:cubicBezTo>
                    <a:pt x="f13" y="f11"/>
                    <a:pt x="f14" y="f10"/>
                    <a:pt x="f14" y="f9"/>
                  </a:cubicBezTo>
                  <a:cubicBezTo>
                    <a:pt x="f3" y="f15"/>
                    <a:pt x="f13" y="f2"/>
                    <a:pt x="f12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0" name="Google Shape;10158;p74">
              <a:extLst>
                <a:ext uri="{FF2B5EF4-FFF2-40B4-BE49-F238E27FC236}">
                  <a16:creationId xmlns:a16="http://schemas.microsoft.com/office/drawing/2014/main" id="{44A10EEB-23FC-1ECC-7FD5-F24A4D7EEC8F}"/>
                </a:ext>
              </a:extLst>
            </p:cNvPr>
            <p:cNvSpPr/>
            <p:nvPr/>
          </p:nvSpPr>
          <p:spPr>
            <a:xfrm>
              <a:off x="5996223" y="3002194"/>
              <a:ext cx="40096" cy="4012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93"/>
                <a:gd name="f4" fmla="val 1214"/>
                <a:gd name="f5" fmla="val 836"/>
                <a:gd name="f6" fmla="val 1"/>
                <a:gd name="f7" fmla="val 725"/>
                <a:gd name="f8" fmla="val 615"/>
                <a:gd name="f9" fmla="val 40"/>
                <a:gd name="f10" fmla="val 536"/>
                <a:gd name="f11" fmla="val 119"/>
                <a:gd name="f12" fmla="val 158"/>
                <a:gd name="f13" fmla="val 497"/>
                <a:gd name="f14" fmla="val 654"/>
                <a:gd name="f15" fmla="val 938"/>
                <a:gd name="f16" fmla="val 1096"/>
                <a:gd name="f17" fmla="val 237"/>
                <a:gd name="f18" fmla="val 1174"/>
                <a:gd name="f19" fmla="val 340"/>
                <a:gd name="f20" fmla="val 442"/>
                <a:gd name="f21" fmla="val 544"/>
                <a:gd name="f22" fmla="val 647"/>
                <a:gd name="f23" fmla="val 1135"/>
                <a:gd name="f24" fmla="val 686"/>
                <a:gd name="f25" fmla="val 528"/>
                <a:gd name="f26" fmla="val 245"/>
                <a:gd name="f27" fmla="val 1056"/>
                <a:gd name="f28" fmla="val 946"/>
                <a:gd name="f29" fmla="*/ f0 1 1293"/>
                <a:gd name="f30" fmla="*/ f1 1 1214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1293"/>
                <a:gd name="f37" fmla="*/ f34 1 1214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1293" h="121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6" y="f14"/>
                    <a:pt x="f6" y="f15"/>
                    <a:pt x="f12" y="f16"/>
                  </a:cubicBez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18"/>
                    <a:pt x="f7" y="f16"/>
                  </a:cubicBezTo>
                  <a:lnTo>
                    <a:pt x="f23" y="f24"/>
                  </a:lnTo>
                  <a:cubicBezTo>
                    <a:pt x="f3" y="f25"/>
                    <a:pt x="f3" y="f26"/>
                    <a:pt x="f23" y="f11"/>
                  </a:cubicBezTo>
                  <a:cubicBezTo>
                    <a:pt x="f27" y="f9"/>
                    <a:pt x="f28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1" name="Google Shape;10159;p74">
              <a:extLst>
                <a:ext uri="{FF2B5EF4-FFF2-40B4-BE49-F238E27FC236}">
                  <a16:creationId xmlns:a16="http://schemas.microsoft.com/office/drawing/2014/main" id="{78A22137-FC40-43AE-1057-5C35AE009A03}"/>
                </a:ext>
              </a:extLst>
            </p:cNvPr>
            <p:cNvSpPr/>
            <p:nvPr/>
          </p:nvSpPr>
          <p:spPr>
            <a:xfrm>
              <a:off x="6244382" y="2737741"/>
              <a:ext cx="40059" cy="4012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92"/>
                <a:gd name="f4" fmla="val 1214"/>
                <a:gd name="f5" fmla="val 835"/>
                <a:gd name="f6" fmla="val 1"/>
                <a:gd name="f7" fmla="val 725"/>
                <a:gd name="f8" fmla="val 614"/>
                <a:gd name="f9" fmla="val 40"/>
                <a:gd name="f10" fmla="val 536"/>
                <a:gd name="f11" fmla="val 119"/>
                <a:gd name="f12" fmla="val 126"/>
                <a:gd name="f13" fmla="val 497"/>
                <a:gd name="f14" fmla="val 654"/>
                <a:gd name="f15" fmla="val 938"/>
                <a:gd name="f16" fmla="val 1095"/>
                <a:gd name="f17" fmla="val 205"/>
                <a:gd name="f18" fmla="val 1174"/>
                <a:gd name="f19" fmla="val 315"/>
                <a:gd name="f20" fmla="val 1213"/>
                <a:gd name="f21" fmla="val 425"/>
                <a:gd name="f22" fmla="val 646"/>
                <a:gd name="f23" fmla="val 1134"/>
                <a:gd name="f24" fmla="val 686"/>
                <a:gd name="f25" fmla="val 560"/>
                <a:gd name="f26" fmla="val 276"/>
                <a:gd name="f27" fmla="val 1056"/>
                <a:gd name="f28" fmla="val 945"/>
                <a:gd name="f29" fmla="*/ f0 1 1292"/>
                <a:gd name="f30" fmla="*/ f1 1 1214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1292"/>
                <a:gd name="f37" fmla="*/ f34 1 1214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1292" h="121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2" y="f14"/>
                    <a:pt x="f2" y="f15"/>
                    <a:pt x="f12" y="f16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10" y="f20"/>
                    <a:pt x="f22" y="f18"/>
                    <a:pt x="f7" y="f16"/>
                  </a:cubicBezTo>
                  <a:lnTo>
                    <a:pt x="f23" y="f24"/>
                  </a:lnTo>
                  <a:cubicBezTo>
                    <a:pt x="f3" y="f25"/>
                    <a:pt x="f3" y="f26"/>
                    <a:pt x="f23" y="f11"/>
                  </a:cubicBezTo>
                  <a:cubicBezTo>
                    <a:pt x="f27" y="f9"/>
                    <a:pt x="f28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2" name="Google Shape;10160;p74">
              <a:extLst>
                <a:ext uri="{FF2B5EF4-FFF2-40B4-BE49-F238E27FC236}">
                  <a16:creationId xmlns:a16="http://schemas.microsoft.com/office/drawing/2014/main" id="{D015975C-FF0D-286D-6DC5-38B01C779BBB}"/>
                </a:ext>
              </a:extLst>
            </p:cNvPr>
            <p:cNvSpPr/>
            <p:nvPr/>
          </p:nvSpPr>
          <p:spPr>
            <a:xfrm>
              <a:off x="6244382" y="3002194"/>
              <a:ext cx="40059" cy="4012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92"/>
                <a:gd name="f4" fmla="val 1214"/>
                <a:gd name="f5" fmla="val 425"/>
                <a:gd name="f6" fmla="val 1"/>
                <a:gd name="f7" fmla="val 315"/>
                <a:gd name="f8" fmla="val 205"/>
                <a:gd name="f9" fmla="val 40"/>
                <a:gd name="f10" fmla="val 126"/>
                <a:gd name="f11" fmla="val 119"/>
                <a:gd name="f12" fmla="val 245"/>
                <a:gd name="f13" fmla="val 528"/>
                <a:gd name="f14" fmla="val 686"/>
                <a:gd name="f15" fmla="val 536"/>
                <a:gd name="f16" fmla="val 1096"/>
                <a:gd name="f17" fmla="val 614"/>
                <a:gd name="f18" fmla="val 1174"/>
                <a:gd name="f19" fmla="val 725"/>
                <a:gd name="f20" fmla="val 835"/>
                <a:gd name="f21" fmla="val 945"/>
                <a:gd name="f22" fmla="val 1056"/>
                <a:gd name="f23" fmla="val 1134"/>
                <a:gd name="f24" fmla="val 938"/>
                <a:gd name="f25" fmla="val 654"/>
                <a:gd name="f26" fmla="val 497"/>
                <a:gd name="f27" fmla="val 646"/>
                <a:gd name="f28" fmla="*/ f0 1 1292"/>
                <a:gd name="f29" fmla="*/ f1 1 1214"/>
                <a:gd name="f30" fmla="val f2"/>
                <a:gd name="f31" fmla="val f3"/>
                <a:gd name="f32" fmla="val f4"/>
                <a:gd name="f33" fmla="+- f32 0 f30"/>
                <a:gd name="f34" fmla="+- f31 0 f30"/>
                <a:gd name="f35" fmla="*/ f34 1 1292"/>
                <a:gd name="f36" fmla="*/ f33 1 1214"/>
                <a:gd name="f37" fmla="*/ f30 1 f35"/>
                <a:gd name="f38" fmla="*/ f31 1 f35"/>
                <a:gd name="f39" fmla="*/ f30 1 f36"/>
                <a:gd name="f40" fmla="*/ f32 1 f36"/>
                <a:gd name="f41" fmla="*/ f37 f28 1"/>
                <a:gd name="f42" fmla="*/ f38 f28 1"/>
                <a:gd name="f43" fmla="*/ f40 f29 1"/>
                <a:gd name="f44" fmla="*/ f39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1" t="f44" r="f42" b="f43"/>
              <a:pathLst>
                <a:path w="1292" h="121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2" y="f12"/>
                    <a:pt x="f2" y="f13"/>
                    <a:pt x="f10" y="f14"/>
                  </a:cubicBezTo>
                  <a:lnTo>
                    <a:pt x="f15" y="f16"/>
                  </a:ln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18"/>
                    <a:pt x="f23" y="f16"/>
                  </a:cubicBezTo>
                  <a:cubicBezTo>
                    <a:pt x="f3" y="f24"/>
                    <a:pt x="f3" y="f25"/>
                    <a:pt x="f23" y="f26"/>
                  </a:cubicBezTo>
                  <a:lnTo>
                    <a:pt x="f19" y="f11"/>
                  </a:lnTo>
                  <a:cubicBezTo>
                    <a:pt x="f27" y="f9"/>
                    <a:pt x="f15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3" name="Google Shape;10161;p74">
              <a:extLst>
                <a:ext uri="{FF2B5EF4-FFF2-40B4-BE49-F238E27FC236}">
                  <a16:creationId xmlns:a16="http://schemas.microsoft.com/office/drawing/2014/main" id="{A0F274F7-49B3-B61F-D344-F21E115FD5A0}"/>
                </a:ext>
              </a:extLst>
            </p:cNvPr>
            <p:cNvSpPr/>
            <p:nvPr/>
          </p:nvSpPr>
          <p:spPr>
            <a:xfrm>
              <a:off x="5996223" y="2737741"/>
              <a:ext cx="40096" cy="4012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93"/>
                <a:gd name="f4" fmla="val 1214"/>
                <a:gd name="f5" fmla="val 442"/>
                <a:gd name="f6" fmla="val 1"/>
                <a:gd name="f7" fmla="val 340"/>
                <a:gd name="f8" fmla="val 237"/>
                <a:gd name="f9" fmla="val 40"/>
                <a:gd name="f10" fmla="val 158"/>
                <a:gd name="f11" fmla="val 119"/>
                <a:gd name="f12" fmla="val 276"/>
                <a:gd name="f13" fmla="val 560"/>
                <a:gd name="f14" fmla="val 686"/>
                <a:gd name="f15" fmla="val 536"/>
                <a:gd name="f16" fmla="val 1095"/>
                <a:gd name="f17" fmla="val 615"/>
                <a:gd name="f18" fmla="val 1174"/>
                <a:gd name="f19" fmla="val 725"/>
                <a:gd name="f20" fmla="val 1213"/>
                <a:gd name="f21" fmla="val 836"/>
                <a:gd name="f22" fmla="val 946"/>
                <a:gd name="f23" fmla="val 1056"/>
                <a:gd name="f24" fmla="val 1135"/>
                <a:gd name="f25" fmla="val 938"/>
                <a:gd name="f26" fmla="val 654"/>
                <a:gd name="f27" fmla="val 497"/>
                <a:gd name="f28" fmla="val 647"/>
                <a:gd name="f29" fmla="val 544"/>
                <a:gd name="f30" fmla="*/ f0 1 1293"/>
                <a:gd name="f31" fmla="*/ f1 1 1214"/>
                <a:gd name="f32" fmla="val f2"/>
                <a:gd name="f33" fmla="val f3"/>
                <a:gd name="f34" fmla="val f4"/>
                <a:gd name="f35" fmla="+- f34 0 f32"/>
                <a:gd name="f36" fmla="+- f33 0 f32"/>
                <a:gd name="f37" fmla="*/ f36 1 1293"/>
                <a:gd name="f38" fmla="*/ f35 1 1214"/>
                <a:gd name="f39" fmla="*/ f32 1 f37"/>
                <a:gd name="f40" fmla="*/ f33 1 f37"/>
                <a:gd name="f41" fmla="*/ f32 1 f38"/>
                <a:gd name="f42" fmla="*/ f34 1 f38"/>
                <a:gd name="f43" fmla="*/ f39 f30 1"/>
                <a:gd name="f44" fmla="*/ f40 f30 1"/>
                <a:gd name="f45" fmla="*/ f42 f31 1"/>
                <a:gd name="f46" fmla="*/ f41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3" t="f46" r="f44" b="f45"/>
              <a:pathLst>
                <a:path w="1293" h="121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6" y="f12"/>
                    <a:pt x="f6" y="f13"/>
                    <a:pt x="f10" y="f14"/>
                  </a:cubicBezTo>
                  <a:lnTo>
                    <a:pt x="f15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cubicBezTo>
                    <a:pt x="f3" y="f25"/>
                    <a:pt x="f3" y="f26"/>
                    <a:pt x="f24" y="f27"/>
                  </a:cubicBezTo>
                  <a:lnTo>
                    <a:pt x="f19" y="f11"/>
                  </a:lnTo>
                  <a:cubicBezTo>
                    <a:pt x="f28" y="f9"/>
                    <a:pt x="f29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54" name="Google Shape;10172;p74">
            <a:extLst>
              <a:ext uri="{FF2B5EF4-FFF2-40B4-BE49-F238E27FC236}">
                <a16:creationId xmlns:a16="http://schemas.microsoft.com/office/drawing/2014/main" id="{43EB732D-0BA4-AC92-89BA-23750BE6B1C5}"/>
              </a:ext>
            </a:extLst>
          </p:cNvPr>
          <p:cNvGrpSpPr/>
          <p:nvPr/>
        </p:nvGrpSpPr>
        <p:grpSpPr>
          <a:xfrm>
            <a:off x="5697133" y="1354481"/>
            <a:ext cx="512987" cy="541708"/>
            <a:chOff x="7068732" y="1223851"/>
            <a:chExt cx="512987" cy="541708"/>
          </a:xfrm>
          <a:solidFill>
            <a:srgbClr val="C00000"/>
          </a:solidFill>
        </p:grpSpPr>
        <p:sp>
          <p:nvSpPr>
            <p:cNvPr id="55" name="Google Shape;10173;p74">
              <a:extLst>
                <a:ext uri="{FF2B5EF4-FFF2-40B4-BE49-F238E27FC236}">
                  <a16:creationId xmlns:a16="http://schemas.microsoft.com/office/drawing/2014/main" id="{EAF77951-A658-77F7-2491-622E0CFB2253}"/>
                </a:ext>
              </a:extLst>
            </p:cNvPr>
            <p:cNvSpPr/>
            <p:nvPr/>
          </p:nvSpPr>
          <p:spPr>
            <a:xfrm>
              <a:off x="7203615" y="1223851"/>
              <a:ext cx="378104" cy="3929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452"/>
                <a:gd name="f4" fmla="val 9217"/>
                <a:gd name="f5" fmla="val 3387"/>
                <a:gd name="f6" fmla="val 836"/>
                <a:gd name="f7" fmla="val 3497"/>
                <a:gd name="f8" fmla="val 3607"/>
                <a:gd name="f9" fmla="val 875"/>
                <a:gd name="f10" fmla="val 3686"/>
                <a:gd name="f11" fmla="val 954"/>
                <a:gd name="f12" fmla="val 3844"/>
                <a:gd name="f13" fmla="val 1111"/>
                <a:gd name="f14" fmla="val 1395"/>
                <a:gd name="f15" fmla="val 1553"/>
                <a:gd name="f16" fmla="val 1638"/>
                <a:gd name="f17" fmla="val 3600"/>
                <a:gd name="f18" fmla="val 1560"/>
                <a:gd name="f19" fmla="val 3679"/>
                <a:gd name="f20" fmla="val 1449"/>
                <a:gd name="f21" fmla="val 3718"/>
                <a:gd name="f22" fmla="val 1339"/>
                <a:gd name="f23" fmla="val 1229"/>
                <a:gd name="f24" fmla="val 1118"/>
                <a:gd name="f25" fmla="val 1040"/>
                <a:gd name="f26" fmla="val 882"/>
                <a:gd name="f27" fmla="val 3443"/>
                <a:gd name="f28" fmla="val 3159"/>
                <a:gd name="f29" fmla="val 3002"/>
                <a:gd name="f30" fmla="val 3088"/>
                <a:gd name="f31" fmla="val 3166"/>
                <a:gd name="f32" fmla="val 3277"/>
                <a:gd name="f33" fmla="val 8081"/>
                <a:gd name="f34" fmla="val 5530"/>
                <a:gd name="f35" fmla="val 8191"/>
                <a:gd name="f36" fmla="val 8302"/>
                <a:gd name="f37" fmla="val 5569"/>
                <a:gd name="f38" fmla="val 8380"/>
                <a:gd name="f39" fmla="val 5648"/>
                <a:gd name="f40" fmla="val 8538"/>
                <a:gd name="f41" fmla="val 5806"/>
                <a:gd name="f42" fmla="val 6089"/>
                <a:gd name="f43" fmla="val 6247"/>
                <a:gd name="f44" fmla="val 6333"/>
                <a:gd name="f45" fmla="val 8295"/>
                <a:gd name="f46" fmla="val 6254"/>
                <a:gd name="f47" fmla="val 8358"/>
                <a:gd name="f48" fmla="val 6143"/>
                <a:gd name="f49" fmla="val 8389"/>
                <a:gd name="f50" fmla="val 6033"/>
                <a:gd name="f51" fmla="val 5923"/>
                <a:gd name="f52" fmla="val 5813"/>
                <a:gd name="f53" fmla="val 5734"/>
                <a:gd name="f54" fmla="val 5576"/>
                <a:gd name="f55" fmla="val 8137"/>
                <a:gd name="f56" fmla="val 7853"/>
                <a:gd name="f57" fmla="val 7696"/>
                <a:gd name="f58" fmla="val 7782"/>
                <a:gd name="f59" fmla="val 7861"/>
                <a:gd name="f60" fmla="val 7971"/>
                <a:gd name="f61" fmla="val 3414"/>
                <a:gd name="f62" fmla="val 1"/>
                <a:gd name="f63" fmla="val 3095"/>
                <a:gd name="f64" fmla="val 2772"/>
                <a:gd name="f65" fmla="val 119"/>
                <a:gd name="f66" fmla="val 2520"/>
                <a:gd name="f67" fmla="val 355"/>
                <a:gd name="f68" fmla="val 473"/>
                <a:gd name="f69" fmla="val 2403"/>
                <a:gd name="f70" fmla="val 2876"/>
                <a:gd name="f71" fmla="val 3663"/>
                <a:gd name="f72" fmla="val 4199"/>
                <a:gd name="f73" fmla="val 700"/>
                <a:gd name="f74" fmla="val 4406"/>
                <a:gd name="f75" fmla="val 1008"/>
                <a:gd name="f76" fmla="val 4544"/>
                <a:gd name="f77" fmla="val 1345"/>
                <a:gd name="f78" fmla="val 1522"/>
                <a:gd name="f79" fmla="val 1706"/>
                <a:gd name="f80" fmla="val 4506"/>
                <a:gd name="f81" fmla="val 1890"/>
                <a:gd name="f82" fmla="val 4419"/>
                <a:gd name="f83" fmla="val 4915"/>
                <a:gd name="f84" fmla="val 7444"/>
                <a:gd name="f85" fmla="val 4663"/>
                <a:gd name="f86" fmla="val 7980"/>
                <a:gd name="f87" fmla="val 4789"/>
                <a:gd name="f88" fmla="val 8515"/>
                <a:gd name="f89" fmla="val 5135"/>
                <a:gd name="f90" fmla="val 8862"/>
                <a:gd name="f91" fmla="val 5372"/>
                <a:gd name="f92" fmla="val 9098"/>
                <a:gd name="f93" fmla="val 5687"/>
                <a:gd name="f94" fmla="val 9216"/>
                <a:gd name="f95" fmla="val 6010"/>
                <a:gd name="f96" fmla="val 6663"/>
                <a:gd name="f97" fmla="val 6931"/>
                <a:gd name="f98" fmla="val 8979"/>
                <a:gd name="f99" fmla="val 6814"/>
                <a:gd name="f100" fmla="val 6341"/>
                <a:gd name="f101" fmla="val 5554"/>
                <a:gd name="f102" fmla="val 5050"/>
                <a:gd name="f103" fmla="val 8757"/>
                <a:gd name="f104" fmla="val 4828"/>
                <a:gd name="f105" fmla="val 8445"/>
                <a:gd name="f106" fmla="val 4696"/>
                <a:gd name="f107" fmla="val 8117"/>
                <a:gd name="f108" fmla="val 7933"/>
                <a:gd name="f109" fmla="val 7743"/>
                <a:gd name="f110" fmla="val 4738"/>
                <a:gd name="f111" fmla="val 7561"/>
                <a:gd name="f112" fmla="val 4829"/>
                <a:gd name="f113" fmla="val 4505"/>
                <a:gd name="f114" fmla="val 1773"/>
                <a:gd name="f115" fmla="val 4757"/>
                <a:gd name="f116" fmla="val 1269"/>
                <a:gd name="f117" fmla="val 4631"/>
                <a:gd name="f118" fmla="val 733"/>
                <a:gd name="f119" fmla="val 4285"/>
                <a:gd name="f120" fmla="val 4048"/>
                <a:gd name="f121" fmla="val 3733"/>
                <a:gd name="f122" fmla="*/ f0 1 9452"/>
                <a:gd name="f123" fmla="*/ f1 1 9217"/>
                <a:gd name="f124" fmla="val f2"/>
                <a:gd name="f125" fmla="val f3"/>
                <a:gd name="f126" fmla="val f4"/>
                <a:gd name="f127" fmla="+- f126 0 f124"/>
                <a:gd name="f128" fmla="+- f125 0 f124"/>
                <a:gd name="f129" fmla="*/ f128 1 9452"/>
                <a:gd name="f130" fmla="*/ f127 1 9217"/>
                <a:gd name="f131" fmla="*/ f124 1 f129"/>
                <a:gd name="f132" fmla="*/ f125 1 f129"/>
                <a:gd name="f133" fmla="*/ f124 1 f130"/>
                <a:gd name="f134" fmla="*/ f126 1 f130"/>
                <a:gd name="f135" fmla="*/ f131 f122 1"/>
                <a:gd name="f136" fmla="*/ f132 f122 1"/>
                <a:gd name="f137" fmla="*/ f134 f123 1"/>
                <a:gd name="f138" fmla="*/ f133 f1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35" t="f138" r="f136" b="f137"/>
              <a:pathLst>
                <a:path w="9452" h="9217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lnTo>
                    <a:pt x="f16" y="f17"/>
                  </a:lnTo>
                  <a:cubicBezTo>
                    <a:pt x="f18" y="f19"/>
                    <a:pt x="f20" y="f21"/>
                    <a:pt x="f22" y="f21"/>
                  </a:cubicBezTo>
                  <a:cubicBezTo>
                    <a:pt x="f23" y="f21"/>
                    <a:pt x="f24" y="f19"/>
                    <a:pt x="f25" y="f17"/>
                  </a:cubicBezTo>
                  <a:cubicBezTo>
                    <a:pt x="f26" y="f27"/>
                    <a:pt x="f26" y="f28"/>
                    <a:pt x="f25" y="f29"/>
                  </a:cubicBezTo>
                  <a:lnTo>
                    <a:pt x="f30" y="f11"/>
                  </a:lnTo>
                  <a:cubicBezTo>
                    <a:pt x="f31" y="f9"/>
                    <a:pt x="f32" y="f6"/>
                    <a:pt x="f5" y="f6"/>
                  </a:cubicBezTo>
                  <a:close/>
                  <a:moveTo>
                    <a:pt x="f33" y="f34"/>
                  </a:moveTo>
                  <a:cubicBezTo>
                    <a:pt x="f35" y="f34"/>
                    <a:pt x="f36" y="f37"/>
                    <a:pt x="f38" y="f39"/>
                  </a:cubicBezTo>
                  <a:cubicBezTo>
                    <a:pt x="f40" y="f41"/>
                    <a:pt x="f40" y="f42"/>
                    <a:pt x="f38" y="f43"/>
                  </a:cubicBezTo>
                  <a:lnTo>
                    <a:pt x="f44" y="f45"/>
                  </a:lnTo>
                  <a:cubicBezTo>
                    <a:pt x="f46" y="f47"/>
                    <a:pt x="f48" y="f49"/>
                    <a:pt x="f50" y="f49"/>
                  </a:cubicBezTo>
                  <a:cubicBezTo>
                    <a:pt x="f51" y="f49"/>
                    <a:pt x="f52" y="f47"/>
                    <a:pt x="f53" y="f45"/>
                  </a:cubicBezTo>
                  <a:cubicBezTo>
                    <a:pt x="f54" y="f55"/>
                    <a:pt x="f54" y="f56"/>
                    <a:pt x="f53" y="f57"/>
                  </a:cubicBezTo>
                  <a:lnTo>
                    <a:pt x="f58" y="f39"/>
                  </a:lnTo>
                  <a:cubicBezTo>
                    <a:pt x="f59" y="f37"/>
                    <a:pt x="f60" y="f34"/>
                    <a:pt x="f33" y="f34"/>
                  </a:cubicBezTo>
                  <a:close/>
                  <a:moveTo>
                    <a:pt x="f61" y="f62"/>
                  </a:moveTo>
                  <a:cubicBezTo>
                    <a:pt x="f63" y="f62"/>
                    <a:pt x="f64" y="f65"/>
                    <a:pt x="f66" y="f67"/>
                  </a:cubicBezTo>
                  <a:lnTo>
                    <a:pt x="f68" y="f69"/>
                  </a:lnTo>
                  <a:cubicBezTo>
                    <a:pt x="f2" y="f70"/>
                    <a:pt x="f2" y="f71"/>
                    <a:pt x="f68" y="f72"/>
                  </a:cubicBezTo>
                  <a:cubicBezTo>
                    <a:pt x="f73" y="f74"/>
                    <a:pt x="f75" y="f76"/>
                    <a:pt x="f77" y="f76"/>
                  </a:cubicBezTo>
                  <a:cubicBezTo>
                    <a:pt x="f78" y="f76"/>
                    <a:pt x="f79" y="f80"/>
                    <a:pt x="f81" y="f82"/>
                  </a:cubicBezTo>
                  <a:lnTo>
                    <a:pt x="f83" y="f84"/>
                  </a:lnTo>
                  <a:cubicBezTo>
                    <a:pt x="f85" y="f86"/>
                    <a:pt x="f87" y="f88"/>
                    <a:pt x="f89" y="f90"/>
                  </a:cubicBezTo>
                  <a:cubicBezTo>
                    <a:pt x="f91" y="f92"/>
                    <a:pt x="f93" y="f94"/>
                    <a:pt x="f95" y="f94"/>
                  </a:cubicBezTo>
                  <a:cubicBezTo>
                    <a:pt x="f44" y="f94"/>
                    <a:pt x="f96" y="f92"/>
                    <a:pt x="f97" y="f90"/>
                  </a:cubicBezTo>
                  <a:lnTo>
                    <a:pt x="f98" y="f99"/>
                  </a:lnTo>
                  <a:cubicBezTo>
                    <a:pt x="f3" y="f100"/>
                    <a:pt x="f3" y="f101"/>
                    <a:pt x="f98" y="f102"/>
                  </a:cubicBezTo>
                  <a:cubicBezTo>
                    <a:pt x="f103" y="f104"/>
                    <a:pt x="f105" y="f106"/>
                    <a:pt x="f107" y="f106"/>
                  </a:cubicBezTo>
                  <a:cubicBezTo>
                    <a:pt x="f108" y="f106"/>
                    <a:pt x="f109" y="f110"/>
                    <a:pt x="f111" y="f112"/>
                  </a:cubicBezTo>
                  <a:lnTo>
                    <a:pt x="f113" y="f114"/>
                  </a:lnTo>
                  <a:cubicBezTo>
                    <a:pt x="f115" y="f116"/>
                    <a:pt x="f117" y="f118"/>
                    <a:pt x="f119" y="f67"/>
                  </a:cubicBezTo>
                  <a:cubicBezTo>
                    <a:pt x="f120" y="f65"/>
                    <a:pt x="f121" y="f62"/>
                    <a:pt x="f61" y="f6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6" name="Google Shape;10174;p74">
              <a:extLst>
                <a:ext uri="{FF2B5EF4-FFF2-40B4-BE49-F238E27FC236}">
                  <a16:creationId xmlns:a16="http://schemas.microsoft.com/office/drawing/2014/main" id="{6EA5E4FE-CBC5-EA55-E572-C924972D6459}"/>
                </a:ext>
              </a:extLst>
            </p:cNvPr>
            <p:cNvSpPr/>
            <p:nvPr/>
          </p:nvSpPr>
          <p:spPr>
            <a:xfrm>
              <a:off x="7068732" y="1463277"/>
              <a:ext cx="283619" cy="30227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090"/>
                <a:gd name="f4" fmla="val 5325"/>
                <a:gd name="f5" fmla="val 1"/>
                <a:gd name="f6" fmla="val 4160"/>
                <a:gd name="f7" fmla="val 1166"/>
                <a:gd name="f8" fmla="val 4081"/>
                <a:gd name="f9" fmla="val 1088"/>
                <a:gd name="f10" fmla="val 3971"/>
                <a:gd name="f11" fmla="val 1048"/>
                <a:gd name="f12" fmla="val 3860"/>
                <a:gd name="f13" fmla="val 3750"/>
                <a:gd name="f14" fmla="val 3640"/>
                <a:gd name="f15" fmla="val 3561"/>
                <a:gd name="f16" fmla="val 474"/>
                <a:gd name="f17" fmla="val 4254"/>
                <a:gd name="f18" fmla="val 159"/>
                <a:gd name="f19" fmla="val 4569"/>
                <a:gd name="f20" fmla="val 4947"/>
                <a:gd name="f21" fmla="val 5419"/>
                <a:gd name="f22" fmla="val 5861"/>
                <a:gd name="f23" fmla="val 6302"/>
                <a:gd name="f24" fmla="val 6617"/>
                <a:gd name="f25" fmla="val 789"/>
                <a:gd name="f26" fmla="val 6932"/>
                <a:gd name="f27" fmla="val 1214"/>
                <a:gd name="f28" fmla="val 7089"/>
                <a:gd name="f29" fmla="val 1639"/>
                <a:gd name="f30" fmla="val 2065"/>
                <a:gd name="f31" fmla="val 2490"/>
                <a:gd name="f32" fmla="val 2805"/>
                <a:gd name="f33" fmla="val 5892"/>
                <a:gd name="f34" fmla="val 3529"/>
                <a:gd name="f35" fmla="val 6081"/>
                <a:gd name="f36" fmla="val 3372"/>
                <a:gd name="f37" fmla="val 3088"/>
                <a:gd name="f38" fmla="val 5924"/>
                <a:gd name="f39" fmla="val 2931"/>
                <a:gd name="f40" fmla="val 1765"/>
                <a:gd name="f41" fmla="*/ f0 1 7090"/>
                <a:gd name="f42" fmla="*/ f1 1 7090"/>
                <a:gd name="f43" fmla="val f2"/>
                <a:gd name="f44" fmla="val f3"/>
                <a:gd name="f45" fmla="+- f44 0 f43"/>
                <a:gd name="f46" fmla="*/ f45 1 7090"/>
                <a:gd name="f47" fmla="*/ f43 1 f46"/>
                <a:gd name="f48" fmla="*/ f44 1 f46"/>
                <a:gd name="f49" fmla="*/ f47 f41 1"/>
                <a:gd name="f50" fmla="*/ f48 f41 1"/>
                <a:gd name="f51" fmla="*/ f48 f42 1"/>
                <a:gd name="f52" fmla="*/ f47 f4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9" t="f52" r="f50" b="f51"/>
              <a:pathLst>
                <a:path w="7090" h="7090">
                  <a:moveTo>
                    <a:pt x="f4" y="f5"/>
                  </a:moveTo>
                  <a:lnTo>
                    <a:pt x="f6" y="f7"/>
                  </a:lnTo>
                  <a:cubicBezTo>
                    <a:pt x="f8" y="f9"/>
                    <a:pt x="f10" y="f11"/>
                    <a:pt x="f12" y="f11"/>
                  </a:cubicBezTo>
                  <a:cubicBezTo>
                    <a:pt x="f13" y="f11"/>
                    <a:pt x="f14" y="f9"/>
                    <a:pt x="f15" y="f7"/>
                  </a:cubicBezTo>
                  <a:lnTo>
                    <a:pt x="f16" y="f17"/>
                  </a:lnTo>
                  <a:cubicBezTo>
                    <a:pt x="f18" y="f19"/>
                    <a:pt x="f5" y="f20"/>
                    <a:pt x="f5" y="f21"/>
                  </a:cubicBezTo>
                  <a:cubicBezTo>
                    <a:pt x="f5" y="f22"/>
                    <a:pt x="f18" y="f23"/>
                    <a:pt x="f16" y="f24"/>
                  </a:cubicBezTo>
                  <a:cubicBezTo>
                    <a:pt x="f25" y="f26"/>
                    <a:pt x="f27" y="f28"/>
                    <a:pt x="f29" y="f28"/>
                  </a:cubicBezTo>
                  <a:cubicBezTo>
                    <a:pt x="f30" y="f28"/>
                    <a:pt x="f31" y="f26"/>
                    <a:pt x="f32" y="f24"/>
                  </a:cubicBezTo>
                  <a:lnTo>
                    <a:pt x="f33" y="f34"/>
                  </a:lnTo>
                  <a:cubicBezTo>
                    <a:pt x="f35" y="f36"/>
                    <a:pt x="f35" y="f37"/>
                    <a:pt x="f38" y="f39"/>
                  </a:cubicBezTo>
                  <a:lnTo>
                    <a:pt x="f3" y="f40"/>
                  </a:lnTo>
                  <a:lnTo>
                    <a:pt x="f4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7" name="Google Shape;10175;p74">
              <a:extLst>
                <a:ext uri="{FF2B5EF4-FFF2-40B4-BE49-F238E27FC236}">
                  <a16:creationId xmlns:a16="http://schemas.microsoft.com/office/drawing/2014/main" id="{5A6C672F-9326-9D5E-189D-9E4A06AB471D}"/>
                </a:ext>
              </a:extLst>
            </p:cNvPr>
            <p:cNvSpPr/>
            <p:nvPr/>
          </p:nvSpPr>
          <p:spPr>
            <a:xfrm>
              <a:off x="7279227" y="1659398"/>
              <a:ext cx="297463" cy="10616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436"/>
                <a:gd name="f4" fmla="val 2490"/>
                <a:gd name="f5" fmla="val 2048"/>
                <a:gd name="f6" fmla="val 1355"/>
                <a:gd name="f7" fmla="val 819"/>
                <a:gd name="f8" fmla="val 536"/>
                <a:gd name="f9" fmla="val 1229"/>
                <a:gd name="f10" fmla="val 1639"/>
                <a:gd name="f11" fmla="val 410"/>
                <a:gd name="f12" fmla="val 189"/>
                <a:gd name="f13" fmla="val 1859"/>
                <a:gd name="f14" fmla="val 2269"/>
                <a:gd name="f15" fmla="val 2489"/>
                <a:gd name="f16" fmla="val 7026"/>
                <a:gd name="f17" fmla="val 7278"/>
                <a:gd name="f18" fmla="val 7435"/>
                <a:gd name="f19" fmla="val 7246"/>
                <a:gd name="f20" fmla="val 6994"/>
                <a:gd name="f21" fmla="val 6616"/>
                <a:gd name="f22" fmla="val 6049"/>
                <a:gd name="f23" fmla="val 5356"/>
                <a:gd name="f24" fmla="*/ f0 1 7436"/>
                <a:gd name="f25" fmla="*/ f1 1 2490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7436"/>
                <a:gd name="f32" fmla="*/ f29 1 2490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7436" h="2490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lnTo>
                    <a:pt x="f11" y="f10"/>
                  </a:lnTo>
                  <a:cubicBezTo>
                    <a:pt x="f12" y="f10"/>
                    <a:pt x="f2" y="f13"/>
                    <a:pt x="f2" y="f5"/>
                  </a:cubicBezTo>
                  <a:cubicBezTo>
                    <a:pt x="f2" y="f14"/>
                    <a:pt x="f12" y="f15"/>
                    <a:pt x="f11" y="f15"/>
                  </a:cubicBezTo>
                  <a:lnTo>
                    <a:pt x="f16" y="f15"/>
                  </a:lnTo>
                  <a:cubicBezTo>
                    <a:pt x="f17" y="f15"/>
                    <a:pt x="f18" y="f14"/>
                    <a:pt x="f18" y="f5"/>
                  </a:cubicBezTo>
                  <a:cubicBezTo>
                    <a:pt x="f18" y="f13"/>
                    <a:pt x="f19" y="f10"/>
                    <a:pt x="f20" y="f10"/>
                  </a:cubicBezTo>
                  <a:lnTo>
                    <a:pt x="f21" y="f10"/>
                  </a:lnTo>
                  <a:lnTo>
                    <a:pt x="f21" y="f9"/>
                  </a:lnTo>
                  <a:cubicBezTo>
                    <a:pt x="f21" y="f8"/>
                    <a:pt x="f22" y="f2"/>
                    <a:pt x="f2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58" name="Google Shape;10184;p74">
            <a:extLst>
              <a:ext uri="{FF2B5EF4-FFF2-40B4-BE49-F238E27FC236}">
                <a16:creationId xmlns:a16="http://schemas.microsoft.com/office/drawing/2014/main" id="{92F3906A-6B41-2C66-A9D7-954718B8E07E}"/>
              </a:ext>
            </a:extLst>
          </p:cNvPr>
          <p:cNvGrpSpPr/>
          <p:nvPr/>
        </p:nvGrpSpPr>
        <p:grpSpPr>
          <a:xfrm>
            <a:off x="1835284" y="2859693"/>
            <a:ext cx="392753" cy="419645"/>
            <a:chOff x="3206883" y="2729063"/>
            <a:chExt cx="392753" cy="419645"/>
          </a:xfrm>
          <a:solidFill>
            <a:srgbClr val="C00000"/>
          </a:solidFill>
        </p:grpSpPr>
        <p:sp>
          <p:nvSpPr>
            <p:cNvPr id="59" name="Google Shape;10185;p74">
              <a:extLst>
                <a:ext uri="{FF2B5EF4-FFF2-40B4-BE49-F238E27FC236}">
                  <a16:creationId xmlns:a16="http://schemas.microsoft.com/office/drawing/2014/main" id="{63B08846-2F4E-564F-F27C-6108C834349F}"/>
                </a:ext>
              </a:extLst>
            </p:cNvPr>
            <p:cNvSpPr/>
            <p:nvPr/>
          </p:nvSpPr>
          <p:spPr>
            <a:xfrm>
              <a:off x="3206883" y="2729063"/>
              <a:ext cx="392753" cy="41964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666"/>
                <a:gd name="f4" fmla="val 12698"/>
                <a:gd name="f5" fmla="val 379"/>
                <a:gd name="f6" fmla="val 1"/>
                <a:gd name="f7" fmla="val 158"/>
                <a:gd name="f8" fmla="val 190"/>
                <a:gd name="f9" fmla="val 410"/>
                <a:gd name="f10" fmla="val 12256"/>
                <a:gd name="f11" fmla="val 12508"/>
                <a:gd name="f12" fmla="val 12697"/>
                <a:gd name="f13" fmla="val 12477"/>
                <a:gd name="f14" fmla="val 12634"/>
                <a:gd name="f15" fmla="val 12067"/>
                <a:gd name="f16" fmla="val 11878"/>
                <a:gd name="f17" fmla="val 820"/>
                <a:gd name="f18" fmla="val 631"/>
                <a:gd name="f19" fmla="*/ f0 1 12666"/>
                <a:gd name="f20" fmla="*/ f1 1 12698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12666"/>
                <a:gd name="f27" fmla="*/ f24 1 12698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12666" h="12698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10"/>
                  </a:lnTo>
                  <a:cubicBezTo>
                    <a:pt x="f6" y="f11"/>
                    <a:pt x="f8" y="f12"/>
                    <a:pt x="f5" y="f12"/>
                  </a:cubicBezTo>
                  <a:lnTo>
                    <a:pt x="f10" y="f12"/>
                  </a:lnTo>
                  <a:cubicBezTo>
                    <a:pt x="f13" y="f12"/>
                    <a:pt x="f3" y="f11"/>
                    <a:pt x="f3" y="f10"/>
                  </a:cubicBezTo>
                  <a:cubicBezTo>
                    <a:pt x="f14" y="f15"/>
                    <a:pt x="f13" y="f16"/>
                    <a:pt x="f10" y="f16"/>
                  </a:cubicBezTo>
                  <a:lnTo>
                    <a:pt x="f17" y="f16"/>
                  </a:lnTo>
                  <a:lnTo>
                    <a:pt x="f17" y="f9"/>
                  </a:lnTo>
                  <a:cubicBezTo>
                    <a:pt x="f17" y="f7"/>
                    <a:pt x="f18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0" name="Google Shape;10186;p74">
              <a:extLst>
                <a:ext uri="{FF2B5EF4-FFF2-40B4-BE49-F238E27FC236}">
                  <a16:creationId xmlns:a16="http://schemas.microsoft.com/office/drawing/2014/main" id="{7EAF4563-4655-ECF7-ADB9-7B33E9B5A7DC}"/>
                </a:ext>
              </a:extLst>
            </p:cNvPr>
            <p:cNvSpPr/>
            <p:nvPr/>
          </p:nvSpPr>
          <p:spPr>
            <a:xfrm>
              <a:off x="3261609" y="2847770"/>
              <a:ext cx="338026" cy="19785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901"/>
                <a:gd name="f4" fmla="val 5987"/>
                <a:gd name="f5" fmla="val 9641"/>
                <a:gd name="f6" fmla="val 8979"/>
                <a:gd name="f7" fmla="val 8444"/>
                <a:gd name="f8" fmla="val 536"/>
                <a:gd name="f9" fmla="val 1229"/>
                <a:gd name="f10" fmla="val 1418"/>
                <a:gd name="f11" fmla="val 8475"/>
                <a:gd name="f12" fmla="val 1575"/>
                <a:gd name="f13" fmla="val 8538"/>
                <a:gd name="f14" fmla="val 1733"/>
                <a:gd name="f15" fmla="val 6900"/>
                <a:gd name="f16" fmla="val 3403"/>
                <a:gd name="f17" fmla="val 6742"/>
                <a:gd name="f18" fmla="val 3308"/>
                <a:gd name="f19" fmla="val 6553"/>
                <a:gd name="f20" fmla="val 3277"/>
                <a:gd name="f21" fmla="val 6396"/>
                <a:gd name="f22" fmla="val 6238"/>
                <a:gd name="f23" fmla="val 6018"/>
                <a:gd name="f24" fmla="val 5860"/>
                <a:gd name="f25" fmla="val 5041"/>
                <a:gd name="f26" fmla="val 2552"/>
                <a:gd name="f27" fmla="val 5136"/>
                <a:gd name="f28" fmla="val 2395"/>
                <a:gd name="f29" fmla="val 5167"/>
                <a:gd name="f30" fmla="val 2206"/>
                <a:gd name="f31" fmla="val 2048"/>
                <a:gd name="f32" fmla="val 1386"/>
                <a:gd name="f33" fmla="val 4600"/>
                <a:gd name="f34" fmla="val 819"/>
                <a:gd name="f35" fmla="val 3938"/>
                <a:gd name="f36" fmla="val 2710"/>
                <a:gd name="f37" fmla="val 2237"/>
                <a:gd name="f38" fmla="val 2773"/>
                <a:gd name="f39" fmla="val 2836"/>
                <a:gd name="f40" fmla="val 3655"/>
                <a:gd name="f41" fmla="val 3592"/>
                <a:gd name="f42" fmla="val 3560"/>
                <a:gd name="f43" fmla="val 567"/>
                <a:gd name="f44" fmla="val 4096"/>
                <a:gd name="f45" fmla="val 4757"/>
                <a:gd name="f46" fmla="val 5451"/>
                <a:gd name="f47" fmla="val 5986"/>
                <a:gd name="f48" fmla="val 1891"/>
                <a:gd name="f49" fmla="val 2458"/>
                <a:gd name="f50" fmla="val 4568"/>
                <a:gd name="f51" fmla="val 4411"/>
                <a:gd name="f52" fmla="val 2332"/>
                <a:gd name="f53" fmla="val 4253"/>
                <a:gd name="f54" fmla="val 3434"/>
                <a:gd name="f55" fmla="val 3151"/>
                <a:gd name="f56" fmla="val 3214"/>
                <a:gd name="f57" fmla="val 3781"/>
                <a:gd name="f58" fmla="val 4285"/>
                <a:gd name="f59" fmla="val 4442"/>
                <a:gd name="f60" fmla="val 5293"/>
                <a:gd name="f61" fmla="val 3970"/>
                <a:gd name="f62" fmla="val 5199"/>
                <a:gd name="f63" fmla="val 4127"/>
                <a:gd name="f64" fmla="val 4348"/>
                <a:gd name="f65" fmla="val 4505"/>
                <a:gd name="f66" fmla="val 5703"/>
                <a:gd name="f67" fmla="val 7057"/>
                <a:gd name="f68" fmla="val 7593"/>
                <a:gd name="f69" fmla="val 7561"/>
                <a:gd name="f70" fmla="val 7498"/>
                <a:gd name="f71" fmla="val 9137"/>
                <a:gd name="f72" fmla="val 9294"/>
                <a:gd name="f73" fmla="val 9483"/>
                <a:gd name="f74" fmla="val 10334"/>
                <a:gd name="f75" fmla="val 1890"/>
                <a:gd name="f76" fmla="*/ f0 1 10901"/>
                <a:gd name="f77" fmla="*/ f1 1 5987"/>
                <a:gd name="f78" fmla="val f2"/>
                <a:gd name="f79" fmla="val f3"/>
                <a:gd name="f80" fmla="val f4"/>
                <a:gd name="f81" fmla="+- f80 0 f78"/>
                <a:gd name="f82" fmla="+- f79 0 f78"/>
                <a:gd name="f83" fmla="*/ f82 1 10901"/>
                <a:gd name="f84" fmla="*/ f81 1 5987"/>
                <a:gd name="f85" fmla="*/ f78 1 f83"/>
                <a:gd name="f86" fmla="*/ f79 1 f83"/>
                <a:gd name="f87" fmla="*/ f78 1 f84"/>
                <a:gd name="f88" fmla="*/ f80 1 f84"/>
                <a:gd name="f89" fmla="*/ f85 f76 1"/>
                <a:gd name="f90" fmla="*/ f86 f76 1"/>
                <a:gd name="f91" fmla="*/ f88 f77 1"/>
                <a:gd name="f92" fmla="*/ f87 f7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9" t="f92" r="f90" b="f91"/>
              <a:pathLst>
                <a:path w="10901" h="5987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13" y="f14"/>
                  </a:cubicBezTo>
                  <a:lnTo>
                    <a:pt x="f15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lnTo>
                    <a:pt x="f25" y="f26"/>
                  </a:lnTo>
                  <a:cubicBezTo>
                    <a:pt x="f27" y="f28"/>
                    <a:pt x="f29" y="f30"/>
                    <a:pt x="f29" y="f31"/>
                  </a:cubicBezTo>
                  <a:cubicBezTo>
                    <a:pt x="f29" y="f32"/>
                    <a:pt x="f33" y="f34"/>
                    <a:pt x="f35" y="f34"/>
                  </a:cubicBezTo>
                  <a:cubicBezTo>
                    <a:pt x="f20" y="f34"/>
                    <a:pt x="f36" y="f32"/>
                    <a:pt x="f36" y="f31"/>
                  </a:cubicBezTo>
                  <a:cubicBezTo>
                    <a:pt x="f36" y="f37"/>
                    <a:pt x="f38" y="f28"/>
                    <a:pt x="f39" y="f26"/>
                  </a:cubicBezTo>
                  <a:lnTo>
                    <a:pt x="f14" y="f40"/>
                  </a:lnTo>
                  <a:cubicBezTo>
                    <a:pt x="f12" y="f41"/>
                    <a:pt x="f32" y="f42"/>
                    <a:pt x="f9" y="f42"/>
                  </a:cubicBezTo>
                  <a:cubicBezTo>
                    <a:pt x="f43" y="f42"/>
                    <a:pt x="f2" y="f44"/>
                    <a:pt x="f2" y="f45"/>
                  </a:cubicBezTo>
                  <a:cubicBezTo>
                    <a:pt x="f2" y="f46"/>
                    <a:pt x="f43" y="f47"/>
                    <a:pt x="f9" y="f47"/>
                  </a:cubicBezTo>
                  <a:cubicBezTo>
                    <a:pt x="f48" y="f47"/>
                    <a:pt x="f49" y="f46"/>
                    <a:pt x="f49" y="f45"/>
                  </a:cubicBezTo>
                  <a:cubicBezTo>
                    <a:pt x="f49" y="f50"/>
                    <a:pt x="f28" y="f51"/>
                    <a:pt x="f52" y="f53"/>
                  </a:cubicBezTo>
                  <a:lnTo>
                    <a:pt x="f54" y="f55"/>
                  </a:lnTo>
                  <a:cubicBezTo>
                    <a:pt x="f41" y="f56"/>
                    <a:pt x="f57" y="f20"/>
                    <a:pt x="f35" y="f20"/>
                  </a:cubicBezTo>
                  <a:cubicBezTo>
                    <a:pt x="f44" y="f20"/>
                    <a:pt x="f58" y="f56"/>
                    <a:pt x="f59" y="f55"/>
                  </a:cubicBezTo>
                  <a:lnTo>
                    <a:pt x="f60" y="f61"/>
                  </a:lnTo>
                  <a:cubicBezTo>
                    <a:pt x="f62" y="f63"/>
                    <a:pt x="f29" y="f64"/>
                    <a:pt x="f29" y="f65"/>
                  </a:cubicBezTo>
                  <a:cubicBezTo>
                    <a:pt x="f29" y="f29"/>
                    <a:pt x="f66" y="f66"/>
                    <a:pt x="f21" y="f66"/>
                  </a:cubicBezTo>
                  <a:cubicBezTo>
                    <a:pt x="f67" y="f66"/>
                    <a:pt x="f68" y="f29"/>
                    <a:pt x="f68" y="f65"/>
                  </a:cubicBezTo>
                  <a:cubicBezTo>
                    <a:pt x="f68" y="f58"/>
                    <a:pt x="f69" y="f63"/>
                    <a:pt x="f70" y="f61"/>
                  </a:cubicBezTo>
                  <a:lnTo>
                    <a:pt x="f71" y="f52"/>
                  </a:lnTo>
                  <a:cubicBezTo>
                    <a:pt x="f72" y="f28"/>
                    <a:pt x="f73" y="f49"/>
                    <a:pt x="f5" y="f49"/>
                  </a:cubicBezTo>
                  <a:cubicBezTo>
                    <a:pt x="f74" y="f49"/>
                    <a:pt x="f3" y="f75"/>
                    <a:pt x="f3" y="f9"/>
                  </a:cubicBezTo>
                  <a:cubicBezTo>
                    <a:pt x="f3" y="f8"/>
                    <a:pt x="f74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61" name="Google Shape;10189;p74">
            <a:extLst>
              <a:ext uri="{FF2B5EF4-FFF2-40B4-BE49-F238E27FC236}">
                <a16:creationId xmlns:a16="http://schemas.microsoft.com/office/drawing/2014/main" id="{46500FBB-1C7D-1BB1-99D4-1B2E0E59FEDD}"/>
              </a:ext>
            </a:extLst>
          </p:cNvPr>
          <p:cNvSpPr/>
          <p:nvPr/>
        </p:nvSpPr>
        <p:spPr>
          <a:xfrm>
            <a:off x="5189367" y="2918845"/>
            <a:ext cx="394709" cy="328004"/>
          </a:xfrm>
          <a:custGeom>
            <a:avLst/>
            <a:gdLst>
              <a:gd name="f0" fmla="val w"/>
              <a:gd name="f1" fmla="val h"/>
              <a:gd name="f2" fmla="val 0"/>
              <a:gd name="f3" fmla="val 12729"/>
              <a:gd name="f4" fmla="val 9925"/>
              <a:gd name="f5" fmla="val 925"/>
              <a:gd name="f6" fmla="val 3644"/>
              <a:gd name="f7" fmla="val 944"/>
              <a:gd name="f8" fmla="val 963"/>
              <a:gd name="f9" fmla="val 3648"/>
              <a:gd name="f10" fmla="val 978"/>
              <a:gd name="f11" fmla="val 3655"/>
              <a:gd name="f12" fmla="val 1608"/>
              <a:gd name="f13" fmla="val 3970"/>
              <a:gd name="f14" fmla="val 5924"/>
              <a:gd name="f15" fmla="val 6239"/>
              <a:gd name="f16" fmla="val 960"/>
              <a:gd name="f17" fmla="val 6256"/>
              <a:gd name="f18" fmla="val 937"/>
              <a:gd name="f19" fmla="val 6264"/>
              <a:gd name="f20" fmla="val 914"/>
              <a:gd name="f21" fmla="val 854"/>
              <a:gd name="f22" fmla="val 788"/>
              <a:gd name="f23" fmla="val 6212"/>
              <a:gd name="f24" fmla="val 6144"/>
              <a:gd name="f25" fmla="val 3781"/>
              <a:gd name="f26" fmla="val 3685"/>
              <a:gd name="f27" fmla="val 862"/>
              <a:gd name="f28" fmla="val 4128"/>
              <a:gd name="f29" fmla="val 7184"/>
              <a:gd name="f30" fmla="val 6963"/>
              <a:gd name="f31" fmla="val 8035"/>
              <a:gd name="f32" fmla="val 6648"/>
              <a:gd name="f33" fmla="val 8507"/>
              <a:gd name="f34" fmla="val 6176"/>
              <a:gd name="f35" fmla="val 8759"/>
              <a:gd name="f36" fmla="val 5640"/>
              <a:gd name="f37" fmla="val 4821"/>
              <a:gd name="f38" fmla="val 4097"/>
              <a:gd name="f39" fmla="val 8066"/>
              <a:gd name="f40" fmla="val 11374"/>
              <a:gd name="f41" fmla="val 820"/>
              <a:gd name="f42" fmla="val 11626"/>
              <a:gd name="f43" fmla="val 11815"/>
              <a:gd name="f44" fmla="val 1009"/>
              <a:gd name="f45" fmla="val 1198"/>
              <a:gd name="f46" fmla="val 8665"/>
              <a:gd name="f47" fmla="val 8885"/>
              <a:gd name="f48" fmla="val 9043"/>
              <a:gd name="f49" fmla="val 11154"/>
              <a:gd name="f50" fmla="val 10996"/>
              <a:gd name="f51" fmla="val 8854"/>
              <a:gd name="f52" fmla="val 977"/>
              <a:gd name="f53" fmla="val 11185"/>
              <a:gd name="f54" fmla="val 11437"/>
              <a:gd name="f55" fmla="val 1"/>
              <a:gd name="f56" fmla="val 10870"/>
              <a:gd name="f57" fmla="val 10366"/>
              <a:gd name="f58" fmla="val 379"/>
              <a:gd name="f59" fmla="val 10240"/>
              <a:gd name="f60" fmla="val 883"/>
              <a:gd name="f61" fmla="val 2080"/>
              <a:gd name="f62" fmla="val 3246"/>
              <a:gd name="f63" fmla="val 1387"/>
              <a:gd name="f64" fmla="val 2899"/>
              <a:gd name="f65" fmla="val 1251"/>
              <a:gd name="f66" fmla="val 2831"/>
              <a:gd name="f67" fmla="val 1109"/>
              <a:gd name="f68" fmla="val 2800"/>
              <a:gd name="f69" fmla="val 970"/>
              <a:gd name="f70" fmla="val 466"/>
              <a:gd name="f71" fmla="val 3213"/>
              <a:gd name="f72" fmla="val 6687"/>
              <a:gd name="f73" fmla="val 465"/>
              <a:gd name="f74" fmla="val 7095"/>
              <a:gd name="f75" fmla="val 983"/>
              <a:gd name="f76" fmla="val 1127"/>
              <a:gd name="f77" fmla="val 1275"/>
              <a:gd name="f78" fmla="val 7063"/>
              <a:gd name="f79" fmla="val 1419"/>
              <a:gd name="f80" fmla="val 6995"/>
              <a:gd name="f81" fmla="val 2143"/>
              <a:gd name="f82" fmla="val 3340"/>
              <a:gd name="f83" fmla="val 3151"/>
              <a:gd name="f84" fmla="val 8444"/>
              <a:gd name="f85" fmla="val 4286"/>
              <a:gd name="f86" fmla="val 9641"/>
              <a:gd name="f87" fmla="val 5672"/>
              <a:gd name="f88" fmla="val 6585"/>
              <a:gd name="f89" fmla="val 7405"/>
              <a:gd name="f90" fmla="val 9074"/>
              <a:gd name="f91" fmla="val 7814"/>
              <a:gd name="f92" fmla="val 8287"/>
              <a:gd name="f93" fmla="val 10271"/>
              <a:gd name="f94" fmla="val 9011"/>
              <a:gd name="f95" fmla="val 10429"/>
              <a:gd name="f96" fmla="val 9515"/>
              <a:gd name="f97" fmla="val 10902"/>
              <a:gd name="f98" fmla="val 11469"/>
              <a:gd name="f99" fmla="val 12130"/>
              <a:gd name="f100" fmla="val 9358"/>
              <a:gd name="f101" fmla="val 8696"/>
              <a:gd name="f102" fmla="val 1261"/>
              <a:gd name="f103" fmla="val 12634"/>
              <a:gd name="f104" fmla="val 536"/>
              <a:gd name="f105" fmla="val 12099"/>
              <a:gd name="f106" fmla="*/ f0 1 12729"/>
              <a:gd name="f107" fmla="*/ f1 1 9925"/>
              <a:gd name="f108" fmla="val f2"/>
              <a:gd name="f109" fmla="val f3"/>
              <a:gd name="f110" fmla="val f4"/>
              <a:gd name="f111" fmla="+- f110 0 f108"/>
              <a:gd name="f112" fmla="+- f109 0 f108"/>
              <a:gd name="f113" fmla="*/ f112 1 12729"/>
              <a:gd name="f114" fmla="*/ f111 1 9925"/>
              <a:gd name="f115" fmla="*/ f108 1 f113"/>
              <a:gd name="f116" fmla="*/ f109 1 f113"/>
              <a:gd name="f117" fmla="*/ f108 1 f114"/>
              <a:gd name="f118" fmla="*/ f110 1 f114"/>
              <a:gd name="f119" fmla="*/ f115 f106 1"/>
              <a:gd name="f120" fmla="*/ f116 f106 1"/>
              <a:gd name="f121" fmla="*/ f118 f107 1"/>
              <a:gd name="f122" fmla="*/ f117 f10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9" t="f122" r="f120" b="f121"/>
            <a:pathLst>
              <a:path w="12729" h="9925">
                <a:moveTo>
                  <a:pt x="f5" y="f6"/>
                </a:moveTo>
                <a:cubicBezTo>
                  <a:pt x="f7" y="f6"/>
                  <a:pt x="f8" y="f9"/>
                  <a:pt x="f10" y="f11"/>
                </a:cubicBezTo>
                <a:lnTo>
                  <a:pt x="f12" y="f13"/>
                </a:lnTo>
                <a:lnTo>
                  <a:pt x="f12" y="f14"/>
                </a:lnTo>
                <a:lnTo>
                  <a:pt x="f10" y="f15"/>
                </a:lnTo>
                <a:cubicBezTo>
                  <a:pt x="f16" y="f17"/>
                  <a:pt x="f18" y="f19"/>
                  <a:pt x="f20" y="f19"/>
                </a:cubicBezTo>
                <a:cubicBezTo>
                  <a:pt x="f21" y="f19"/>
                  <a:pt x="f22" y="f23"/>
                  <a:pt x="f22" y="f24"/>
                </a:cubicBezTo>
                <a:lnTo>
                  <a:pt x="f22" y="f25"/>
                </a:lnTo>
                <a:cubicBezTo>
                  <a:pt x="f22" y="f26"/>
                  <a:pt x="f27" y="f6"/>
                  <a:pt x="f5" y="f6"/>
                </a:cubicBezTo>
                <a:close/>
                <a:moveTo>
                  <a:pt x="f28" y="f29"/>
                </a:moveTo>
                <a:lnTo>
                  <a:pt x="f30" y="f31"/>
                </a:lnTo>
                <a:cubicBezTo>
                  <a:pt x="f32" y="f33"/>
                  <a:pt x="f34" y="f35"/>
                  <a:pt x="f36" y="f35"/>
                </a:cubicBezTo>
                <a:cubicBezTo>
                  <a:pt x="f37" y="f35"/>
                  <a:pt x="f38" y="f39"/>
                  <a:pt x="f28" y="f29"/>
                </a:cubicBezTo>
                <a:close/>
                <a:moveTo>
                  <a:pt x="f40" y="f41"/>
                </a:moveTo>
                <a:cubicBezTo>
                  <a:pt x="f42" y="f41"/>
                  <a:pt x="f43" y="f44"/>
                  <a:pt x="f43" y="f45"/>
                </a:cubicBezTo>
                <a:lnTo>
                  <a:pt x="f43" y="f46"/>
                </a:lnTo>
                <a:cubicBezTo>
                  <a:pt x="f43" y="f47"/>
                  <a:pt x="f42" y="f48"/>
                  <a:pt x="f40" y="f48"/>
                </a:cubicBezTo>
                <a:cubicBezTo>
                  <a:pt x="f49" y="f48"/>
                  <a:pt x="f50" y="f51"/>
                  <a:pt x="f50" y="f46"/>
                </a:cubicBezTo>
                <a:lnTo>
                  <a:pt x="f50" y="f45"/>
                </a:lnTo>
                <a:cubicBezTo>
                  <a:pt x="f50" y="f52"/>
                  <a:pt x="f53" y="f41"/>
                  <a:pt x="f40" y="f41"/>
                </a:cubicBezTo>
                <a:close/>
                <a:moveTo>
                  <a:pt x="f54" y="f55"/>
                </a:moveTo>
                <a:cubicBezTo>
                  <a:pt x="f56" y="f55"/>
                  <a:pt x="f57" y="f58"/>
                  <a:pt x="f59" y="f60"/>
                </a:cubicBezTo>
                <a:lnTo>
                  <a:pt x="f61" y="f62"/>
                </a:lnTo>
                <a:lnTo>
                  <a:pt x="f63" y="f64"/>
                </a:lnTo>
                <a:cubicBezTo>
                  <a:pt x="f65" y="f66"/>
                  <a:pt x="f67" y="f68"/>
                  <a:pt x="f69" y="f68"/>
                </a:cubicBezTo>
                <a:cubicBezTo>
                  <a:pt x="f70" y="f68"/>
                  <a:pt x="f55" y="f71"/>
                  <a:pt x="f55" y="f25"/>
                </a:cubicBezTo>
                <a:lnTo>
                  <a:pt x="f55" y="f24"/>
                </a:lnTo>
                <a:cubicBezTo>
                  <a:pt x="f55" y="f72"/>
                  <a:pt x="f73" y="f74"/>
                  <a:pt x="f75" y="f74"/>
                </a:cubicBezTo>
                <a:cubicBezTo>
                  <a:pt x="f76" y="f74"/>
                  <a:pt x="f77" y="f78"/>
                  <a:pt x="f79" y="f80"/>
                </a:cubicBezTo>
                <a:lnTo>
                  <a:pt x="f81" y="f32"/>
                </a:lnTo>
                <a:lnTo>
                  <a:pt x="f82" y="f80"/>
                </a:lnTo>
                <a:cubicBezTo>
                  <a:pt x="f83" y="f84"/>
                  <a:pt x="f85" y="f86"/>
                  <a:pt x="f87" y="f86"/>
                </a:cubicBezTo>
                <a:cubicBezTo>
                  <a:pt x="f88" y="f86"/>
                  <a:pt x="f89" y="f90"/>
                  <a:pt x="f91" y="f92"/>
                </a:cubicBezTo>
                <a:lnTo>
                  <a:pt x="f93" y="f94"/>
                </a:lnTo>
                <a:cubicBezTo>
                  <a:pt x="f95" y="f96"/>
                  <a:pt x="f97" y="f4"/>
                  <a:pt x="f98" y="f4"/>
                </a:cubicBezTo>
                <a:cubicBezTo>
                  <a:pt x="f99" y="f4"/>
                  <a:pt x="f3" y="f100"/>
                  <a:pt x="f3" y="f101"/>
                </a:cubicBezTo>
                <a:lnTo>
                  <a:pt x="f3" y="f102"/>
                </a:lnTo>
                <a:cubicBezTo>
                  <a:pt x="f103" y="f104"/>
                  <a:pt x="f105" y="f55"/>
                  <a:pt x="f54" y="f55"/>
                </a:cubicBezTo>
                <a:close/>
              </a:path>
            </a:pathLst>
          </a:custGeom>
          <a:solidFill>
            <a:srgbClr val="C00000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1050">
              <a:solidFill>
                <a:schemeClr val="bg1"/>
              </a:solidFill>
              <a:cs typeface="B Nazanin" panose="00000700000000000000" pitchFamily="2" charset="-78"/>
            </a:endParaRPr>
          </a:p>
        </p:txBody>
      </p:sp>
      <p:grpSp>
        <p:nvGrpSpPr>
          <p:cNvPr id="62" name="Google Shape;10190;p74">
            <a:extLst>
              <a:ext uri="{FF2B5EF4-FFF2-40B4-BE49-F238E27FC236}">
                <a16:creationId xmlns:a16="http://schemas.microsoft.com/office/drawing/2014/main" id="{722D5E99-2107-0C5C-BDA3-C9DF621AE1D9}"/>
              </a:ext>
            </a:extLst>
          </p:cNvPr>
          <p:cNvGrpSpPr/>
          <p:nvPr/>
        </p:nvGrpSpPr>
        <p:grpSpPr>
          <a:xfrm>
            <a:off x="6490557" y="2873371"/>
            <a:ext cx="359688" cy="378726"/>
            <a:chOff x="7862157" y="2742742"/>
            <a:chExt cx="359688" cy="378726"/>
          </a:xfrm>
          <a:solidFill>
            <a:srgbClr val="C00000"/>
          </a:solidFill>
        </p:grpSpPr>
        <p:sp>
          <p:nvSpPr>
            <p:cNvPr id="63" name="Google Shape;10191;p74">
              <a:extLst>
                <a:ext uri="{FF2B5EF4-FFF2-40B4-BE49-F238E27FC236}">
                  <a16:creationId xmlns:a16="http://schemas.microsoft.com/office/drawing/2014/main" id="{57A738CC-0AE5-E803-B186-A025FA41DD8F}"/>
                </a:ext>
              </a:extLst>
            </p:cNvPr>
            <p:cNvSpPr/>
            <p:nvPr/>
          </p:nvSpPr>
          <p:spPr>
            <a:xfrm>
              <a:off x="7862157" y="2742742"/>
              <a:ext cx="168752" cy="308610"/>
            </a:xfrm>
            <a:custGeom>
              <a:avLst/>
              <a:gdLst>
                <a:gd name="f0" fmla="val 180"/>
                <a:gd name="f1" fmla="val w"/>
                <a:gd name="f2" fmla="val h"/>
                <a:gd name="f3" fmla="val 0"/>
                <a:gd name="f4" fmla="val 5987"/>
                <a:gd name="f5" fmla="val 10273"/>
                <a:gd name="f6" fmla="val 5532"/>
                <a:gd name="f7" fmla="val 1"/>
                <a:gd name="f8" fmla="val 5515"/>
                <a:gd name="f9" fmla="val 5499"/>
                <a:gd name="f10" fmla="val 2"/>
                <a:gd name="f11" fmla="val 5483"/>
                <a:gd name="f12" fmla="val 4"/>
                <a:gd name="f13" fmla="val 2364"/>
                <a:gd name="f14" fmla="val 445"/>
                <a:gd name="f15" fmla="val 3123"/>
                <a:gd name="f16" fmla="val 6274"/>
                <a:gd name="f17" fmla="val 7692"/>
                <a:gd name="f18" fmla="val 442"/>
                <a:gd name="f19" fmla="val 8983"/>
                <a:gd name="f20" fmla="val 1293"/>
                <a:gd name="f21" fmla="val 10086"/>
                <a:gd name="f22" fmla="val 1381"/>
                <a:gd name="f23" fmla="val 10209"/>
                <a:gd name="f24" fmla="val 1507"/>
                <a:gd name="f25" fmla="val 1635"/>
                <a:gd name="f26" fmla="val 1737"/>
                <a:gd name="f27" fmla="val 1839"/>
                <a:gd name="f28" fmla="val 10233"/>
                <a:gd name="f29" fmla="val 1923"/>
                <a:gd name="f30" fmla="val 10149"/>
                <a:gd name="f31" fmla="val 3719"/>
                <a:gd name="f32" fmla="val 8353"/>
                <a:gd name="f33" fmla="val 3813"/>
                <a:gd name="f34" fmla="val 8259"/>
                <a:gd name="f35" fmla="val 3845"/>
                <a:gd name="f36" fmla="val 8007"/>
                <a:gd name="f37" fmla="val 3782"/>
                <a:gd name="f38" fmla="val 7849"/>
                <a:gd name="f39" fmla="val 3498"/>
                <a:gd name="f40" fmla="val 7376"/>
                <a:gd name="f41" fmla="val 3341"/>
                <a:gd name="f42" fmla="val 6809"/>
                <a:gd name="f43" fmla="val 4888"/>
                <a:gd name="f44" fmla="val 4286"/>
                <a:gd name="f45" fmla="val 3659"/>
                <a:gd name="f46" fmla="val 5672"/>
                <a:gd name="f47" fmla="val 3312"/>
                <a:gd name="f48" fmla="val 5861"/>
                <a:gd name="f49" fmla="val 3281"/>
                <a:gd name="f50" fmla="val 2934"/>
                <a:gd name="f51" fmla="val 414"/>
                <a:gd name="f52" fmla="val 5958"/>
                <a:gd name="f53" fmla="val 5739"/>
                <a:gd name="f54" fmla="*/ f1 1 5987"/>
                <a:gd name="f55" fmla="*/ f2 1 10273"/>
                <a:gd name="f56" fmla="val f3"/>
                <a:gd name="f57" fmla="val f4"/>
                <a:gd name="f58" fmla="val f5"/>
                <a:gd name="f59" fmla="+- f58 0 f56"/>
                <a:gd name="f60" fmla="+- f57 0 f56"/>
                <a:gd name="f61" fmla="*/ f60 1 5987"/>
                <a:gd name="f62" fmla="*/ f59 1 10273"/>
                <a:gd name="f63" fmla="*/ f56 1 f61"/>
                <a:gd name="f64" fmla="*/ f57 1 f61"/>
                <a:gd name="f65" fmla="*/ f56 1 f62"/>
                <a:gd name="f66" fmla="*/ f58 1 f62"/>
                <a:gd name="f67" fmla="*/ f63 f54 1"/>
                <a:gd name="f68" fmla="*/ f64 f54 1"/>
                <a:gd name="f69" fmla="*/ f66 f55 1"/>
                <a:gd name="f70" fmla="*/ f65 f5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7" t="f70" r="f68" b="f69"/>
              <a:pathLst>
                <a:path w="5987" h="10273">
                  <a:moveTo>
                    <a:pt x="f6" y="f7"/>
                  </a:moveTo>
                  <a:cubicBezTo>
                    <a:pt x="f8" y="f7"/>
                    <a:pt x="f9" y="f10"/>
                    <a:pt x="f11" y="f12"/>
                  </a:cubicBezTo>
                  <a:cubicBezTo>
                    <a:pt x="f13" y="f14"/>
                    <a:pt x="f7" y="f15"/>
                    <a:pt x="f7" y="f16"/>
                  </a:cubicBezTo>
                  <a:cubicBezTo>
                    <a:pt x="f7" y="f17"/>
                    <a:pt x="f18" y="f19"/>
                    <a:pt x="f20" y="f21"/>
                  </a:cubicBezTo>
                  <a:cubicBezTo>
                    <a:pt x="f22" y="f23"/>
                    <a:pt x="f24" y="f5"/>
                    <a:pt x="f25" y="f5"/>
                  </a:cubicBezTo>
                  <a:cubicBezTo>
                    <a:pt x="f26" y="f5"/>
                    <a:pt x="f27" y="f28"/>
                    <a:pt x="f29" y="f30"/>
                  </a:cubicBezTo>
                  <a:lnTo>
                    <a:pt x="f31" y="f32"/>
                  </a:lnTo>
                  <a:cubicBezTo>
                    <a:pt x="f33" y="f34"/>
                    <a:pt x="f35" y="f36"/>
                    <a:pt x="f37" y="f38"/>
                  </a:cubicBezTo>
                  <a:cubicBezTo>
                    <a:pt x="f39" y="f40"/>
                    <a:pt x="f41" y="f42"/>
                    <a:pt x="f41" y="f16"/>
                  </a:cubicBezTo>
                  <a:cubicBezTo>
                    <a:pt x="f41" y="f43"/>
                    <a:pt x="f44" y="f45"/>
                    <a:pt x="f46" y="f47"/>
                  </a:cubicBezTo>
                  <a:cubicBezTo>
                    <a:pt x="f48" y="f49"/>
                    <a:pt x="f4" y="f15"/>
                    <a:pt x="f4" y="f50"/>
                  </a:cubicBezTo>
                  <a:lnTo>
                    <a:pt x="f4" y="f51"/>
                  </a:lnTo>
                  <a:cubicBezTo>
                    <a:pt x="f52" y="f0"/>
                    <a:pt x="f53" y="f7"/>
                    <a:pt x="f6" y="f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4" name="Google Shape;10192;p74">
              <a:extLst>
                <a:ext uri="{FF2B5EF4-FFF2-40B4-BE49-F238E27FC236}">
                  <a16:creationId xmlns:a16="http://schemas.microsoft.com/office/drawing/2014/main" id="{6CA2C5C8-1C4F-FAAC-DC8B-5FA069B73097}"/>
                </a:ext>
              </a:extLst>
            </p:cNvPr>
            <p:cNvSpPr/>
            <p:nvPr/>
          </p:nvSpPr>
          <p:spPr>
            <a:xfrm>
              <a:off x="7927884" y="3006922"/>
              <a:ext cx="227356" cy="11454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066"/>
                <a:gd name="f4" fmla="val 3813"/>
                <a:gd name="f5" fmla="val 5758"/>
                <a:gd name="f6" fmla="val 5692"/>
                <a:gd name="f7" fmla="val 5629"/>
                <a:gd name="f8" fmla="val 11"/>
                <a:gd name="f9" fmla="val 5577"/>
                <a:gd name="f10" fmla="val 32"/>
                <a:gd name="f11" fmla="val 5091"/>
                <a:gd name="f12" fmla="val 339"/>
                <a:gd name="f13" fmla="val 4530"/>
                <a:gd name="f14" fmla="val 489"/>
                <a:gd name="f15" fmla="val 3972"/>
                <a:gd name="f16" fmla="val 3444"/>
                <a:gd name="f17" fmla="val 2917"/>
                <a:gd name="f18" fmla="val 355"/>
                <a:gd name="f19" fmla="val 2458"/>
                <a:gd name="f20" fmla="val 95"/>
                <a:gd name="f21" fmla="val 2389"/>
                <a:gd name="f22" fmla="val 53"/>
                <a:gd name="f23" fmla="val 2314"/>
                <a:gd name="f24" fmla="val 30"/>
                <a:gd name="f25" fmla="val 2239"/>
                <a:gd name="f26" fmla="val 2141"/>
                <a:gd name="f27" fmla="val 2042"/>
                <a:gd name="f28" fmla="val 69"/>
                <a:gd name="f29" fmla="val 1954"/>
                <a:gd name="f30" fmla="val 158"/>
                <a:gd name="f31" fmla="val 189"/>
                <a:gd name="f32" fmla="val 1922"/>
                <a:gd name="f33" fmla="val 2143"/>
                <a:gd name="f34" fmla="val 2395"/>
                <a:gd name="f35" fmla="val 221"/>
                <a:gd name="f36" fmla="val 2552"/>
                <a:gd name="f37" fmla="val 1324"/>
                <a:gd name="f38" fmla="val 3403"/>
                <a:gd name="f39" fmla="val 2615"/>
                <a:gd name="f40" fmla="val 3812"/>
                <a:gd name="f41" fmla="val 4001"/>
                <a:gd name="f42" fmla="val 5388"/>
                <a:gd name="f43" fmla="val 6711"/>
                <a:gd name="f44" fmla="val 7814"/>
                <a:gd name="f45" fmla="val 2521"/>
                <a:gd name="f46" fmla="val 8034"/>
                <a:gd name="f47" fmla="val 2363"/>
                <a:gd name="f48" fmla="val 2080"/>
                <a:gd name="f49" fmla="val 7877"/>
                <a:gd name="f50" fmla="val 1890"/>
                <a:gd name="f51" fmla="val 6112"/>
                <a:gd name="f52" fmla="val 126"/>
                <a:gd name="f53" fmla="val 6028"/>
                <a:gd name="f54" fmla="val 42"/>
                <a:gd name="f55" fmla="val 5888"/>
                <a:gd name="f56" fmla="*/ f0 1 8066"/>
                <a:gd name="f57" fmla="*/ f1 1 3813"/>
                <a:gd name="f58" fmla="val f2"/>
                <a:gd name="f59" fmla="val f3"/>
                <a:gd name="f60" fmla="val f4"/>
                <a:gd name="f61" fmla="+- f60 0 f58"/>
                <a:gd name="f62" fmla="+- f59 0 f58"/>
                <a:gd name="f63" fmla="*/ f62 1 8066"/>
                <a:gd name="f64" fmla="*/ f61 1 3813"/>
                <a:gd name="f65" fmla="*/ f58 1 f63"/>
                <a:gd name="f66" fmla="*/ f59 1 f63"/>
                <a:gd name="f67" fmla="*/ f58 1 f64"/>
                <a:gd name="f68" fmla="*/ f60 1 f64"/>
                <a:gd name="f69" fmla="*/ f65 f56 1"/>
                <a:gd name="f70" fmla="*/ f66 f56 1"/>
                <a:gd name="f71" fmla="*/ f68 f57 1"/>
                <a:gd name="f72" fmla="*/ f67 f5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9" t="f72" r="f70" b="f71"/>
              <a:pathLst>
                <a:path w="8066" h="3813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4"/>
                  </a:cubicBezTo>
                  <a:cubicBezTo>
                    <a:pt x="f16" y="f14"/>
                    <a:pt x="f17" y="f18"/>
                    <a:pt x="f19" y="f20"/>
                  </a:cubicBezTo>
                  <a:cubicBezTo>
                    <a:pt x="f21" y="f22"/>
                    <a:pt x="f23" y="f24"/>
                    <a:pt x="f25" y="f24"/>
                  </a:cubicBezTo>
                  <a:cubicBezTo>
                    <a:pt x="f26" y="f24"/>
                    <a:pt x="f27" y="f28"/>
                    <a:pt x="f29" y="f30"/>
                  </a:cubicBezTo>
                  <a:lnTo>
                    <a:pt x="f31" y="f32"/>
                  </a:lnTo>
                  <a:cubicBezTo>
                    <a:pt x="f2" y="f33"/>
                    <a:pt x="f10" y="f34"/>
                    <a:pt x="f35" y="f36"/>
                  </a:cubicBezTo>
                  <a:cubicBezTo>
                    <a:pt x="f37" y="f38"/>
                    <a:pt x="f39" y="f40"/>
                    <a:pt x="f41" y="f40"/>
                  </a:cubicBezTo>
                  <a:cubicBezTo>
                    <a:pt x="f42" y="f40"/>
                    <a:pt x="f43" y="f38"/>
                    <a:pt x="f44" y="f45"/>
                  </a:cubicBezTo>
                  <a:cubicBezTo>
                    <a:pt x="f46" y="f47"/>
                    <a:pt x="f3" y="f48"/>
                    <a:pt x="f49" y="f50"/>
                  </a:cubicBezTo>
                  <a:lnTo>
                    <a:pt x="f51" y="f52"/>
                  </a:lnTo>
                  <a:cubicBezTo>
                    <a:pt x="f53" y="f54"/>
                    <a:pt x="f5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5" name="Google Shape;10193;p74">
              <a:extLst>
                <a:ext uri="{FF2B5EF4-FFF2-40B4-BE49-F238E27FC236}">
                  <a16:creationId xmlns:a16="http://schemas.microsoft.com/office/drawing/2014/main" id="{174AB19A-EDA7-F8C2-0D63-0EB24777FB43}"/>
                </a:ext>
              </a:extLst>
            </p:cNvPr>
            <p:cNvSpPr/>
            <p:nvPr/>
          </p:nvSpPr>
          <p:spPr>
            <a:xfrm>
              <a:off x="8053093" y="2742742"/>
              <a:ext cx="168752" cy="308253"/>
            </a:xfrm>
            <a:custGeom>
              <a:avLst/>
              <a:gdLst>
                <a:gd name="f0" fmla="val 180"/>
                <a:gd name="f1" fmla="val w"/>
                <a:gd name="f2" fmla="val h"/>
                <a:gd name="f3" fmla="val 0"/>
                <a:gd name="f4" fmla="val 5987"/>
                <a:gd name="f5" fmla="val 10261"/>
                <a:gd name="f6" fmla="val 418"/>
                <a:gd name="f7" fmla="val 1"/>
                <a:gd name="f8" fmla="val 190"/>
                <a:gd name="f9" fmla="val 414"/>
                <a:gd name="f10" fmla="val 2934"/>
                <a:gd name="f11" fmla="val 3123"/>
                <a:gd name="f12" fmla="val 127"/>
                <a:gd name="f13" fmla="val 3281"/>
                <a:gd name="f14" fmla="val 316"/>
                <a:gd name="f15" fmla="val 3312"/>
                <a:gd name="f16" fmla="val 1639"/>
                <a:gd name="f17" fmla="val 3659"/>
                <a:gd name="f18" fmla="val 2647"/>
                <a:gd name="f19" fmla="val 4856"/>
                <a:gd name="f20" fmla="val 6274"/>
                <a:gd name="f21" fmla="val 6809"/>
                <a:gd name="f22" fmla="val 2489"/>
                <a:gd name="f23" fmla="val 7376"/>
                <a:gd name="f24" fmla="val 2206"/>
                <a:gd name="f25" fmla="val 7849"/>
                <a:gd name="f26" fmla="val 2080"/>
                <a:gd name="f27" fmla="val 8007"/>
                <a:gd name="f28" fmla="val 2111"/>
                <a:gd name="f29" fmla="val 8196"/>
                <a:gd name="f30" fmla="val 2269"/>
                <a:gd name="f31" fmla="val 8353"/>
                <a:gd name="f32" fmla="val 4065"/>
                <a:gd name="f33" fmla="val 10149"/>
                <a:gd name="f34" fmla="val 4137"/>
                <a:gd name="f35" fmla="val 10221"/>
                <a:gd name="f36" fmla="val 4242"/>
                <a:gd name="f37" fmla="val 10260"/>
                <a:gd name="f38" fmla="val 4350"/>
                <a:gd name="f39" fmla="val 4478"/>
                <a:gd name="f40" fmla="val 4609"/>
                <a:gd name="f41" fmla="val 10205"/>
                <a:gd name="f42" fmla="val 4695"/>
                <a:gd name="f43" fmla="val 10086"/>
                <a:gd name="f44" fmla="val 5514"/>
                <a:gd name="f45" fmla="val 8983"/>
                <a:gd name="f46" fmla="val 7660"/>
                <a:gd name="f47" fmla="val 5892"/>
                <a:gd name="f48" fmla="val 3592"/>
                <a:gd name="f49" fmla="val 445"/>
                <a:gd name="f50" fmla="val 473"/>
                <a:gd name="f51" fmla="val 4"/>
                <a:gd name="f52" fmla="val 455"/>
                <a:gd name="f53" fmla="val 2"/>
                <a:gd name="f54" fmla="val 436"/>
                <a:gd name="f55" fmla="*/ f1 1 5987"/>
                <a:gd name="f56" fmla="*/ f2 1 10261"/>
                <a:gd name="f57" fmla="val f3"/>
                <a:gd name="f58" fmla="val f4"/>
                <a:gd name="f59" fmla="val f5"/>
                <a:gd name="f60" fmla="+- f59 0 f57"/>
                <a:gd name="f61" fmla="+- f58 0 f57"/>
                <a:gd name="f62" fmla="*/ f61 1 5987"/>
                <a:gd name="f63" fmla="*/ f60 1 10261"/>
                <a:gd name="f64" fmla="*/ f57 1 f62"/>
                <a:gd name="f65" fmla="*/ f58 1 f62"/>
                <a:gd name="f66" fmla="*/ f57 1 f63"/>
                <a:gd name="f67" fmla="*/ f59 1 f63"/>
                <a:gd name="f68" fmla="*/ f64 f55 1"/>
                <a:gd name="f69" fmla="*/ f65 f55 1"/>
                <a:gd name="f70" fmla="*/ f67 f56 1"/>
                <a:gd name="f71" fmla="*/ f66 f5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8" t="f71" r="f69" b="f70"/>
              <a:pathLst>
                <a:path w="5987" h="10261">
                  <a:moveTo>
                    <a:pt x="f6" y="f7"/>
                  </a:moveTo>
                  <a:cubicBezTo>
                    <a:pt x="f8" y="f7"/>
                    <a:pt x="f7" y="f0"/>
                    <a:pt x="f7" y="f9"/>
                  </a:cubicBezTo>
                  <a:lnTo>
                    <a:pt x="f7" y="f10"/>
                  </a:lnTo>
                  <a:cubicBezTo>
                    <a:pt x="f7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8" y="f20"/>
                  </a:cubicBezTo>
                  <a:cubicBezTo>
                    <a:pt x="f18" y="f21"/>
                    <a:pt x="f22" y="f23"/>
                    <a:pt x="f24" y="f25"/>
                  </a:cubicBezTo>
                  <a:cubicBezTo>
                    <a:pt x="f26" y="f27"/>
                    <a:pt x="f28" y="f29"/>
                    <a:pt x="f30" y="f31"/>
                  </a:cubicBezTo>
                  <a:lnTo>
                    <a:pt x="f32" y="f33"/>
                  </a:lnTo>
                  <a:cubicBezTo>
                    <a:pt x="f34" y="f35"/>
                    <a:pt x="f36" y="f37"/>
                    <a:pt x="f38" y="f37"/>
                  </a:cubicBezTo>
                  <a:cubicBezTo>
                    <a:pt x="f39" y="f37"/>
                    <a:pt x="f40" y="f41"/>
                    <a:pt x="f42" y="f43"/>
                  </a:cubicBezTo>
                  <a:cubicBezTo>
                    <a:pt x="f44" y="f45"/>
                    <a:pt x="f4" y="f46"/>
                    <a:pt x="f4" y="f20"/>
                  </a:cubicBezTo>
                  <a:cubicBezTo>
                    <a:pt x="f47" y="f11"/>
                    <a:pt x="f48" y="f49"/>
                    <a:pt x="f50" y="f51"/>
                  </a:cubicBezTo>
                  <a:cubicBezTo>
                    <a:pt x="f52" y="f53"/>
                    <a:pt x="f54" y="f7"/>
                    <a:pt x="f6" y="f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6" name="Google Shape;10194;p74">
              <a:extLst>
                <a:ext uri="{FF2B5EF4-FFF2-40B4-BE49-F238E27FC236}">
                  <a16:creationId xmlns:a16="http://schemas.microsoft.com/office/drawing/2014/main" id="{FDD29104-E06F-4F58-0DB2-1FD76BA9CF2D}"/>
                </a:ext>
              </a:extLst>
            </p:cNvPr>
            <p:cNvSpPr/>
            <p:nvPr/>
          </p:nvSpPr>
          <p:spPr>
            <a:xfrm>
              <a:off x="8005142" y="2845064"/>
              <a:ext cx="71058" cy="17417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521"/>
                <a:gd name="f4" fmla="val 5798"/>
                <a:gd name="f5" fmla="val 1260"/>
                <a:gd name="f6" fmla="val 1"/>
                <a:gd name="f7" fmla="val 1040"/>
                <a:gd name="f8" fmla="val 819"/>
                <a:gd name="f9" fmla="val 190"/>
                <a:gd name="f10" fmla="val 379"/>
                <a:gd name="f11" fmla="val 662"/>
                <a:gd name="f12" fmla="val 347"/>
                <a:gd name="f13" fmla="val 820"/>
                <a:gd name="f14" fmla="val 1293"/>
                <a:gd name="f15" fmla="val 1860"/>
                <a:gd name="f16" fmla="val 567"/>
                <a:gd name="f17" fmla="val 2899"/>
                <a:gd name="f18" fmla="val 977"/>
                <a:gd name="f19" fmla="val 3214"/>
                <a:gd name="f20" fmla="val 1292"/>
                <a:gd name="f21" fmla="val 3466"/>
                <a:gd name="f22" fmla="val 1670"/>
                <a:gd name="f23" fmla="val 3687"/>
                <a:gd name="f24" fmla="val 3939"/>
                <a:gd name="f25" fmla="val 4160"/>
                <a:gd name="f26" fmla="val 1450"/>
                <a:gd name="f27" fmla="val 4380"/>
                <a:gd name="f28" fmla="val 1071"/>
                <a:gd name="f29" fmla="val 630"/>
                <a:gd name="f30" fmla="val 3529"/>
                <a:gd name="f31" fmla="val 441"/>
                <a:gd name="f32" fmla="val 252"/>
                <a:gd name="f33" fmla="val 32"/>
                <a:gd name="f34" fmla="val 3750"/>
                <a:gd name="f35" fmla="val 4475"/>
                <a:gd name="f36" fmla="val 410"/>
                <a:gd name="f37" fmla="val 4916"/>
                <a:gd name="f38" fmla="val 882"/>
                <a:gd name="f39" fmla="val 5105"/>
                <a:gd name="f40" fmla="val 5388"/>
                <a:gd name="f41" fmla="val 5640"/>
                <a:gd name="f42" fmla="val 1544"/>
                <a:gd name="f43" fmla="val 1702"/>
                <a:gd name="f44" fmla="val 5577"/>
                <a:gd name="f45" fmla="val 5073"/>
                <a:gd name="f46" fmla="val 2174"/>
                <a:gd name="f47" fmla="val 4443"/>
                <a:gd name="f48" fmla="val 3907"/>
                <a:gd name="f49" fmla="val 1985"/>
                <a:gd name="f50" fmla="val 2836"/>
                <a:gd name="f51" fmla="val 1229"/>
                <a:gd name="f52" fmla="val 2269"/>
                <a:gd name="f53" fmla="val 2049"/>
                <a:gd name="f54" fmla="val 1797"/>
                <a:gd name="f55" fmla="val 1576"/>
                <a:gd name="f56" fmla="val 1419"/>
                <a:gd name="f57" fmla="val 1608"/>
                <a:gd name="f58" fmla="val 1891"/>
                <a:gd name="f59" fmla="val 2238"/>
                <a:gd name="f60" fmla="val 2143"/>
                <a:gd name="f61" fmla="val 2363"/>
                <a:gd name="f62" fmla="val 1261"/>
                <a:gd name="f63" fmla="val 631"/>
                <a:gd name="f64" fmla="val 158"/>
                <a:gd name="f65" fmla="val 1513"/>
                <a:gd name="f66" fmla="*/ f0 1 2521"/>
                <a:gd name="f67" fmla="*/ f1 1 5798"/>
                <a:gd name="f68" fmla="val f2"/>
                <a:gd name="f69" fmla="val f3"/>
                <a:gd name="f70" fmla="val f4"/>
                <a:gd name="f71" fmla="+- f70 0 f68"/>
                <a:gd name="f72" fmla="+- f69 0 f68"/>
                <a:gd name="f73" fmla="*/ f72 1 2521"/>
                <a:gd name="f74" fmla="*/ f71 1 5798"/>
                <a:gd name="f75" fmla="*/ f68 1 f73"/>
                <a:gd name="f76" fmla="*/ f69 1 f73"/>
                <a:gd name="f77" fmla="*/ f68 1 f74"/>
                <a:gd name="f78" fmla="*/ f70 1 f74"/>
                <a:gd name="f79" fmla="*/ f75 f66 1"/>
                <a:gd name="f80" fmla="*/ f76 f66 1"/>
                <a:gd name="f81" fmla="*/ f78 f67 1"/>
                <a:gd name="f82" fmla="*/ f77 f6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9" t="f82" r="f80" b="f81"/>
              <a:pathLst>
                <a:path w="2521" h="579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12" y="f13"/>
                    <a:pt x="f2" y="f14"/>
                    <a:pt x="f2" y="f15"/>
                  </a:cubicBezTo>
                  <a:cubicBezTo>
                    <a:pt x="f2" y="f3"/>
                    <a:pt x="f16" y="f17"/>
                    <a:pt x="f18" y="f19"/>
                  </a:cubicBezTo>
                  <a:cubicBezTo>
                    <a:pt x="f20" y="f21"/>
                    <a:pt x="f22" y="f23"/>
                    <a:pt x="f22" y="f24"/>
                  </a:cubicBezTo>
                  <a:cubicBezTo>
                    <a:pt x="f22" y="f25"/>
                    <a:pt x="f26" y="f27"/>
                    <a:pt x="f5" y="f27"/>
                  </a:cubicBezTo>
                  <a:cubicBezTo>
                    <a:pt x="f28" y="f27"/>
                    <a:pt x="f8" y="f25"/>
                    <a:pt x="f8" y="f24"/>
                  </a:cubicBezTo>
                  <a:cubicBezTo>
                    <a:pt x="f8" y="f23"/>
                    <a:pt x="f29" y="f30"/>
                    <a:pt x="f31" y="f30"/>
                  </a:cubicBezTo>
                  <a:cubicBezTo>
                    <a:pt x="f32" y="f30"/>
                    <a:pt x="f33" y="f34"/>
                    <a:pt x="f33" y="f24"/>
                  </a:cubicBezTo>
                  <a:cubicBezTo>
                    <a:pt x="f33" y="f35"/>
                    <a:pt x="f36" y="f37"/>
                    <a:pt x="f38" y="f39"/>
                  </a:cubicBezTo>
                  <a:lnTo>
                    <a:pt x="f38" y="f40"/>
                  </a:lnTo>
                  <a:cubicBezTo>
                    <a:pt x="f38" y="f41"/>
                    <a:pt x="f28" y="f4"/>
                    <a:pt x="f20" y="f4"/>
                  </a:cubicBezTo>
                  <a:cubicBezTo>
                    <a:pt x="f42" y="f4"/>
                    <a:pt x="f43" y="f44"/>
                    <a:pt x="f43" y="f40"/>
                  </a:cubicBezTo>
                  <a:lnTo>
                    <a:pt x="f43" y="f45"/>
                  </a:lnTo>
                  <a:cubicBezTo>
                    <a:pt x="f46" y="f37"/>
                    <a:pt x="f3" y="f47"/>
                    <a:pt x="f3" y="f48"/>
                  </a:cubicBezTo>
                  <a:cubicBezTo>
                    <a:pt x="f3" y="f19"/>
                    <a:pt x="f49" y="f50"/>
                    <a:pt x="f42" y="f3"/>
                  </a:cubicBezTo>
                  <a:cubicBezTo>
                    <a:pt x="f51" y="f52"/>
                    <a:pt x="f38" y="f53"/>
                    <a:pt x="f38" y="f54"/>
                  </a:cubicBezTo>
                  <a:cubicBezTo>
                    <a:pt x="f38" y="f55"/>
                    <a:pt x="f28" y="f56"/>
                    <a:pt x="f20" y="f56"/>
                  </a:cubicBezTo>
                  <a:cubicBezTo>
                    <a:pt x="f42" y="f56"/>
                    <a:pt x="f43" y="f57"/>
                    <a:pt x="f43" y="f54"/>
                  </a:cubicBezTo>
                  <a:cubicBezTo>
                    <a:pt x="f43" y="f53"/>
                    <a:pt x="f58" y="f59"/>
                    <a:pt x="f60" y="f59"/>
                  </a:cubicBezTo>
                  <a:cubicBezTo>
                    <a:pt x="f61" y="f59"/>
                    <a:pt x="f3" y="f53"/>
                    <a:pt x="f3" y="f54"/>
                  </a:cubicBezTo>
                  <a:cubicBezTo>
                    <a:pt x="f3" y="f62"/>
                    <a:pt x="f46" y="f13"/>
                    <a:pt x="f43" y="f63"/>
                  </a:cubicBezTo>
                  <a:lnTo>
                    <a:pt x="f43" y="f12"/>
                  </a:lnTo>
                  <a:cubicBezTo>
                    <a:pt x="f43" y="f64"/>
                    <a:pt x="f65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67" name="Google Shape;10221;p74">
            <a:extLst>
              <a:ext uri="{FF2B5EF4-FFF2-40B4-BE49-F238E27FC236}">
                <a16:creationId xmlns:a16="http://schemas.microsoft.com/office/drawing/2014/main" id="{728522AD-F781-0F3B-0823-F4C9A32B074E}"/>
              </a:ext>
            </a:extLst>
          </p:cNvPr>
          <p:cNvGrpSpPr/>
          <p:nvPr/>
        </p:nvGrpSpPr>
        <p:grpSpPr>
          <a:xfrm>
            <a:off x="2463870" y="3597577"/>
            <a:ext cx="316967" cy="383407"/>
            <a:chOff x="3835469" y="3466947"/>
            <a:chExt cx="316967" cy="383407"/>
          </a:xfrm>
          <a:solidFill>
            <a:srgbClr val="C00000"/>
          </a:solidFill>
        </p:grpSpPr>
        <p:sp>
          <p:nvSpPr>
            <p:cNvPr id="68" name="Google Shape;10222;p74">
              <a:extLst>
                <a:ext uri="{FF2B5EF4-FFF2-40B4-BE49-F238E27FC236}">
                  <a16:creationId xmlns:a16="http://schemas.microsoft.com/office/drawing/2014/main" id="{936F6FEA-BCF3-F6CF-B382-C79CB88483F3}"/>
                </a:ext>
              </a:extLst>
            </p:cNvPr>
            <p:cNvSpPr/>
            <p:nvPr/>
          </p:nvSpPr>
          <p:spPr>
            <a:xfrm>
              <a:off x="3940158" y="3647642"/>
              <a:ext cx="105668" cy="675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6"/>
                <a:gd name="f4" fmla="val 2080"/>
                <a:gd name="f5" fmla="val 1733"/>
                <a:gd name="f6" fmla="val 788"/>
                <a:gd name="f7" fmla="val 2678"/>
                <a:gd name="f8" fmla="*/ f0 1 3466"/>
                <a:gd name="f9" fmla="*/ f1 1 2080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3466"/>
                <a:gd name="f16" fmla="*/ f13 1 2080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3466" h="2080">
                  <a:moveTo>
                    <a:pt x="f5" y="f2"/>
                  </a:moveTo>
                  <a:cubicBezTo>
                    <a:pt x="f6" y="f2"/>
                    <a:pt x="f2" y="f6"/>
                    <a:pt x="f2" y="f5"/>
                  </a:cubicBezTo>
                  <a:lnTo>
                    <a:pt x="f2" y="f4"/>
                  </a:lnTo>
                  <a:lnTo>
                    <a:pt x="f3" y="f4"/>
                  </a:lnTo>
                  <a:lnTo>
                    <a:pt x="f3" y="f5"/>
                  </a:lnTo>
                  <a:cubicBezTo>
                    <a:pt x="f3" y="f6"/>
                    <a:pt x="f7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9" name="Google Shape;10223;p74">
              <a:extLst>
                <a:ext uri="{FF2B5EF4-FFF2-40B4-BE49-F238E27FC236}">
                  <a16:creationId xmlns:a16="http://schemas.microsoft.com/office/drawing/2014/main" id="{88DA2AA0-E9D2-FACA-AE7D-465B54034308}"/>
                </a:ext>
              </a:extLst>
            </p:cNvPr>
            <p:cNvSpPr/>
            <p:nvPr/>
          </p:nvSpPr>
          <p:spPr>
            <a:xfrm>
              <a:off x="3970891" y="3580086"/>
              <a:ext cx="43260" cy="460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1418"/>
                <a:gd name="f5" fmla="val 725"/>
                <a:gd name="f6" fmla="val 316"/>
                <a:gd name="f7" fmla="val 315"/>
                <a:gd name="f8" fmla="val 1103"/>
                <a:gd name="f9" fmla="*/ f0 1 1419"/>
                <a:gd name="f10" fmla="*/ f1 1 1418"/>
                <a:gd name="f11" fmla="val f2"/>
                <a:gd name="f12" fmla="val f3"/>
                <a:gd name="f13" fmla="val f4"/>
                <a:gd name="f14" fmla="+- f13 0 f11"/>
                <a:gd name="f15" fmla="+- f12 0 f11"/>
                <a:gd name="f16" fmla="*/ f15 1 1419"/>
                <a:gd name="f17" fmla="*/ f14 1 1418"/>
                <a:gd name="f18" fmla="*/ f11 1 f16"/>
                <a:gd name="f19" fmla="*/ f12 1 f16"/>
                <a:gd name="f20" fmla="*/ f11 1 f17"/>
                <a:gd name="f21" fmla="*/ f13 1 f17"/>
                <a:gd name="f22" fmla="*/ f18 f9 1"/>
                <a:gd name="f23" fmla="*/ f19 f9 1"/>
                <a:gd name="f24" fmla="*/ f21 f10 1"/>
                <a:gd name="f25" fmla="*/ f20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2" t="f25" r="f23" b="f24"/>
              <a:pathLst>
                <a:path w="1419" h="1418">
                  <a:moveTo>
                    <a:pt x="f5" y="f2"/>
                  </a:moveTo>
                  <a:cubicBezTo>
                    <a:pt x="f6" y="f2"/>
                    <a:pt x="f2" y="f7"/>
                    <a:pt x="f2" y="f5"/>
                  </a:cubicBezTo>
                  <a:cubicBezTo>
                    <a:pt x="f2" y="f8"/>
                    <a:pt x="f6" y="f4"/>
                    <a:pt x="f5" y="f4"/>
                  </a:cubicBezTo>
                  <a:cubicBezTo>
                    <a:pt x="f8" y="f4"/>
                    <a:pt x="f4" y="f8"/>
                    <a:pt x="f4" y="f5"/>
                  </a:cubicBezTo>
                  <a:cubicBezTo>
                    <a:pt x="f4" y="f7"/>
                    <a:pt x="f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0" name="Google Shape;10224;p74">
              <a:extLst>
                <a:ext uri="{FF2B5EF4-FFF2-40B4-BE49-F238E27FC236}">
                  <a16:creationId xmlns:a16="http://schemas.microsoft.com/office/drawing/2014/main" id="{D4033E47-D08D-5FD9-817D-1D351A316B7E}"/>
                </a:ext>
              </a:extLst>
            </p:cNvPr>
            <p:cNvSpPr/>
            <p:nvPr/>
          </p:nvSpPr>
          <p:spPr>
            <a:xfrm>
              <a:off x="3835469" y="3466947"/>
              <a:ext cx="316967" cy="38340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397"/>
                <a:gd name="f4" fmla="val 11800"/>
                <a:gd name="f5" fmla="val 5167"/>
                <a:gd name="f6" fmla="val 2757"/>
                <a:gd name="f7" fmla="val 5923"/>
                <a:gd name="f8" fmla="val 6553"/>
                <a:gd name="f9" fmla="val 3388"/>
                <a:gd name="f10" fmla="val 4144"/>
                <a:gd name="f11" fmla="val 4490"/>
                <a:gd name="f12" fmla="val 6396"/>
                <a:gd name="f13" fmla="val 4805"/>
                <a:gd name="f14" fmla="val 6175"/>
                <a:gd name="f15" fmla="val 5089"/>
                <a:gd name="f16" fmla="val 7026"/>
                <a:gd name="f17" fmla="val 5498"/>
                <a:gd name="f18" fmla="val 7593"/>
                <a:gd name="f19" fmla="val 6317"/>
                <a:gd name="f20" fmla="val 7294"/>
                <a:gd name="f21" fmla="val 8019"/>
                <a:gd name="f22" fmla="val 8208"/>
                <a:gd name="f23" fmla="val 7435"/>
                <a:gd name="f24" fmla="val 8365"/>
                <a:gd name="f25" fmla="val 7246"/>
                <a:gd name="f26" fmla="val 3088"/>
                <a:gd name="f27" fmla="val 2867"/>
                <a:gd name="f28" fmla="val 2710"/>
                <a:gd name="f29" fmla="val 3308"/>
                <a:gd name="f30" fmla="val 4127"/>
                <a:gd name="f31" fmla="val 3907"/>
                <a:gd name="f32" fmla="val 4868"/>
                <a:gd name="f33" fmla="val 3781"/>
                <a:gd name="f34" fmla="val 4553"/>
                <a:gd name="f35" fmla="val 4411"/>
                <a:gd name="f36" fmla="val 5183"/>
                <a:gd name="f37" fmla="val 1"/>
                <a:gd name="f38" fmla="val 5128"/>
                <a:gd name="f39" fmla="val 5073"/>
                <a:gd name="f40" fmla="val 17"/>
                <a:gd name="f41" fmla="val 5010"/>
                <a:gd name="f42" fmla="val 48"/>
                <a:gd name="f43" fmla="val 3964"/>
                <a:gd name="f44" fmla="val 646"/>
                <a:gd name="f45" fmla="val 2946"/>
                <a:gd name="f46" fmla="val 940"/>
                <a:gd name="f47" fmla="val 1919"/>
                <a:gd name="f48" fmla="val 1430"/>
                <a:gd name="f49" fmla="val 939"/>
                <a:gd name="f50" fmla="val 873"/>
                <a:gd name="f51" fmla="val 441"/>
                <a:gd name="f52" fmla="val 741"/>
                <a:gd name="f53" fmla="val 402"/>
                <a:gd name="f54" fmla="val 722"/>
                <a:gd name="f55" fmla="val 363"/>
                <a:gd name="f56" fmla="val 714"/>
                <a:gd name="f57" fmla="val 326"/>
                <a:gd name="f58" fmla="val 243"/>
                <a:gd name="f59" fmla="val 170"/>
                <a:gd name="f60" fmla="val 751"/>
                <a:gd name="f61" fmla="val 126"/>
                <a:gd name="f62" fmla="val 773"/>
                <a:gd name="f63" fmla="val 32"/>
                <a:gd name="f64" fmla="val 836"/>
                <a:gd name="f65" fmla="val 930"/>
                <a:gd name="f66" fmla="val 1056"/>
                <a:gd name="f67" fmla="val 5026"/>
                <a:gd name="f68" fmla="val 8145"/>
                <a:gd name="f69" fmla="val 2080"/>
                <a:gd name="f70" fmla="val 10949"/>
                <a:gd name="f71" fmla="val 5104"/>
                <a:gd name="f72" fmla="val 11799"/>
                <a:gd name="f73" fmla="val 5262"/>
                <a:gd name="f74" fmla="val 8255"/>
                <a:gd name="f75" fmla="val 10917"/>
                <a:gd name="f76" fmla="val 10365"/>
                <a:gd name="f77" fmla="val 10271"/>
                <a:gd name="f78" fmla="val 10162"/>
                <a:gd name="f79" fmla="val 10084"/>
                <a:gd name="f80" fmla="val 10014"/>
                <a:gd name="f81" fmla="val 9983"/>
                <a:gd name="f82" fmla="val 9954"/>
                <a:gd name="f83" fmla="val 9924"/>
                <a:gd name="f84" fmla="val 9414"/>
                <a:gd name="f85" fmla="val 877"/>
                <a:gd name="f86" fmla="val 8910"/>
                <a:gd name="f87" fmla="val 946"/>
                <a:gd name="f88" fmla="val 8409"/>
                <a:gd name="f89" fmla="val 7395"/>
                <a:gd name="f90" fmla="val 6389"/>
                <a:gd name="f91" fmla="val 660"/>
                <a:gd name="f92" fmla="val 5356"/>
                <a:gd name="f93" fmla="val 5293"/>
                <a:gd name="f94" fmla="val 5238"/>
                <a:gd name="f95" fmla="*/ f0 1 10397"/>
                <a:gd name="f96" fmla="*/ f1 1 11800"/>
                <a:gd name="f97" fmla="val f2"/>
                <a:gd name="f98" fmla="val f3"/>
                <a:gd name="f99" fmla="val f4"/>
                <a:gd name="f100" fmla="+- f99 0 f97"/>
                <a:gd name="f101" fmla="+- f98 0 f97"/>
                <a:gd name="f102" fmla="*/ f101 1 10397"/>
                <a:gd name="f103" fmla="*/ f100 1 11800"/>
                <a:gd name="f104" fmla="*/ f97 1 f102"/>
                <a:gd name="f105" fmla="*/ f98 1 f102"/>
                <a:gd name="f106" fmla="*/ f97 1 f103"/>
                <a:gd name="f107" fmla="*/ f99 1 f103"/>
                <a:gd name="f108" fmla="*/ f104 f95 1"/>
                <a:gd name="f109" fmla="*/ f105 f95 1"/>
                <a:gd name="f110" fmla="*/ f107 f96 1"/>
                <a:gd name="f111" fmla="*/ f106 f9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8" t="f111" r="f109" b="f110"/>
              <a:pathLst>
                <a:path w="10397" h="11800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8" y="f20"/>
                  </a:cubicBezTo>
                  <a:lnTo>
                    <a:pt x="f18" y="f21"/>
                  </a:lnTo>
                  <a:cubicBezTo>
                    <a:pt x="f18" y="f22"/>
                    <a:pt x="f23" y="f24"/>
                    <a:pt x="f25" y="f24"/>
                  </a:cubicBezTo>
                  <a:lnTo>
                    <a:pt x="f26" y="f24"/>
                  </a:lnTo>
                  <a:cubicBezTo>
                    <a:pt x="f27" y="f24"/>
                    <a:pt x="f28" y="f22"/>
                    <a:pt x="f28" y="f21"/>
                  </a:cubicBezTo>
                  <a:lnTo>
                    <a:pt x="f28" y="f20"/>
                  </a:lnTo>
                  <a:cubicBezTo>
                    <a:pt x="f28" y="f19"/>
                    <a:pt x="f29" y="f17"/>
                    <a:pt x="f30" y="f15"/>
                  </a:cubicBezTo>
                  <a:cubicBezTo>
                    <a:pt x="f31" y="f32"/>
                    <a:pt x="f33" y="f34"/>
                    <a:pt x="f33" y="f10"/>
                  </a:cubicBezTo>
                  <a:cubicBezTo>
                    <a:pt x="f33" y="f9"/>
                    <a:pt x="f35" y="f6"/>
                    <a:pt x="f5" y="f6"/>
                  </a:cubicBezTo>
                  <a:close/>
                  <a:moveTo>
                    <a:pt x="f36" y="f37"/>
                  </a:moveTo>
                  <a:cubicBezTo>
                    <a:pt x="f38" y="f37"/>
                    <a:pt x="f39" y="f40"/>
                    <a:pt x="f41" y="f42"/>
                  </a:cubicBezTo>
                  <a:cubicBezTo>
                    <a:pt x="f43" y="f44"/>
                    <a:pt x="f45" y="f46"/>
                    <a:pt x="f47" y="f46"/>
                  </a:cubicBezTo>
                  <a:cubicBezTo>
                    <a:pt x="f48" y="f46"/>
                    <a:pt x="f49" y="f50"/>
                    <a:pt x="f51" y="f52"/>
                  </a:cubicBezTo>
                  <a:cubicBezTo>
                    <a:pt x="f53" y="f54"/>
                    <a:pt x="f55" y="f56"/>
                    <a:pt x="f57" y="f56"/>
                  </a:cubicBezTo>
                  <a:cubicBezTo>
                    <a:pt x="f58" y="f56"/>
                    <a:pt x="f59" y="f60"/>
                    <a:pt x="f61" y="f62"/>
                  </a:cubicBezTo>
                  <a:cubicBezTo>
                    <a:pt x="f63" y="f64"/>
                    <a:pt x="f2" y="f65"/>
                    <a:pt x="f2" y="f66"/>
                  </a:cubicBezTo>
                  <a:lnTo>
                    <a:pt x="f2" y="f67"/>
                  </a:lnTo>
                  <a:cubicBezTo>
                    <a:pt x="f2" y="f68"/>
                    <a:pt x="f69" y="f70"/>
                    <a:pt x="f71" y="f72"/>
                  </a:cubicBezTo>
                  <a:lnTo>
                    <a:pt x="f73" y="f72"/>
                  </a:lnTo>
                  <a:cubicBezTo>
                    <a:pt x="f74" y="f75"/>
                    <a:pt x="f3" y="f68"/>
                    <a:pt x="f3" y="f67"/>
                  </a:cubicBezTo>
                  <a:lnTo>
                    <a:pt x="f3" y="f66"/>
                  </a:lnTo>
                  <a:cubicBezTo>
                    <a:pt x="f3" y="f65"/>
                    <a:pt x="f76" y="f64"/>
                    <a:pt x="f77" y="f62"/>
                  </a:cubicBezTo>
                  <a:cubicBezTo>
                    <a:pt x="f78" y="f60"/>
                    <a:pt x="f79" y="f56"/>
                    <a:pt x="f80" y="f56"/>
                  </a:cubicBezTo>
                  <a:cubicBezTo>
                    <a:pt x="f81" y="f56"/>
                    <a:pt x="f82" y="f54"/>
                    <a:pt x="f83" y="f52"/>
                  </a:cubicBezTo>
                  <a:cubicBezTo>
                    <a:pt x="f84" y="f85"/>
                    <a:pt x="f86" y="f87"/>
                    <a:pt x="f88" y="f87"/>
                  </a:cubicBezTo>
                  <a:cubicBezTo>
                    <a:pt x="f89" y="f87"/>
                    <a:pt x="f90" y="f91"/>
                    <a:pt x="f92" y="f42"/>
                  </a:cubicBezTo>
                  <a:cubicBezTo>
                    <a:pt x="f93" y="f40"/>
                    <a:pt x="f94" y="f37"/>
                    <a:pt x="f36" y="f3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71" name="Google Shape;10240;p74">
            <a:extLst>
              <a:ext uri="{FF2B5EF4-FFF2-40B4-BE49-F238E27FC236}">
                <a16:creationId xmlns:a16="http://schemas.microsoft.com/office/drawing/2014/main" id="{21208E7F-3053-F5BD-F122-89BABF2796BC}"/>
              </a:ext>
            </a:extLst>
          </p:cNvPr>
          <p:cNvGrpSpPr/>
          <p:nvPr/>
        </p:nvGrpSpPr>
        <p:grpSpPr>
          <a:xfrm>
            <a:off x="3852551" y="3601244"/>
            <a:ext cx="365019" cy="360365"/>
            <a:chOff x="5224150" y="3470614"/>
            <a:chExt cx="365019" cy="360365"/>
          </a:xfrm>
          <a:solidFill>
            <a:srgbClr val="C00000"/>
          </a:solidFill>
        </p:grpSpPr>
        <p:sp>
          <p:nvSpPr>
            <p:cNvPr id="72" name="Google Shape;10241;p74">
              <a:extLst>
                <a:ext uri="{FF2B5EF4-FFF2-40B4-BE49-F238E27FC236}">
                  <a16:creationId xmlns:a16="http://schemas.microsoft.com/office/drawing/2014/main" id="{4D93CDA7-1E82-2764-EC11-1CFE2DBAFE86}"/>
                </a:ext>
              </a:extLst>
            </p:cNvPr>
            <p:cNvSpPr/>
            <p:nvPr/>
          </p:nvSpPr>
          <p:spPr>
            <a:xfrm>
              <a:off x="5224150" y="3470614"/>
              <a:ext cx="365019" cy="2917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973"/>
                <a:gd name="f4" fmla="val 8980"/>
                <a:gd name="f5" fmla="val 2017"/>
                <a:gd name="f6" fmla="val 3749"/>
                <a:gd name="f7" fmla="val 3119"/>
                <a:gd name="f8" fmla="val 5514"/>
                <a:gd name="f9" fmla="val 914"/>
                <a:gd name="f10" fmla="val 9641"/>
                <a:gd name="f11" fmla="val 10744"/>
                <a:gd name="f12" fmla="val 8538"/>
                <a:gd name="f13" fmla="val 5892"/>
                <a:gd name="f14" fmla="val 5325"/>
                <a:gd name="f15" fmla="val 4852"/>
                <a:gd name="f16" fmla="val 473"/>
                <a:gd name="f17" fmla="val 1040"/>
                <a:gd name="f18" fmla="val 1166"/>
                <a:gd name="f19" fmla="val 4537"/>
                <a:gd name="f20" fmla="val 1324"/>
                <a:gd name="f21" fmla="val 3812"/>
                <a:gd name="f22" fmla="val 1733"/>
                <a:gd name="f23" fmla="val 3529"/>
                <a:gd name="f24" fmla="val 1891"/>
                <a:gd name="f25" fmla="val 3025"/>
                <a:gd name="f26" fmla="val 1954"/>
                <a:gd name="f27" fmla="val 2867"/>
                <a:gd name="f28" fmla="val 1607"/>
                <a:gd name="f29" fmla="val 2521"/>
                <a:gd name="f30" fmla="val 2080"/>
                <a:gd name="f31" fmla="val 1702"/>
                <a:gd name="f32" fmla="val 1576"/>
                <a:gd name="f33" fmla="val 1922"/>
                <a:gd name="f34" fmla="val 946"/>
                <a:gd name="f35" fmla="val 693"/>
                <a:gd name="f36" fmla="val 1796"/>
                <a:gd name="f37" fmla="val 504"/>
                <a:gd name="f38" fmla="val 454"/>
                <a:gd name="f39" fmla="val 1708"/>
                <a:gd name="f40" fmla="val 403"/>
                <a:gd name="f41" fmla="val 1696"/>
                <a:gd name="f42" fmla="val 355"/>
                <a:gd name="f43" fmla="val 223"/>
                <a:gd name="f44" fmla="val 110"/>
                <a:gd name="f45" fmla="val 1784"/>
                <a:gd name="f46" fmla="val 63"/>
                <a:gd name="f47" fmla="val 2111"/>
                <a:gd name="f48" fmla="val 2332"/>
                <a:gd name="f49" fmla="val 252"/>
                <a:gd name="f50" fmla="val 2363"/>
                <a:gd name="f51" fmla="val 536"/>
                <a:gd name="f52" fmla="val 2489"/>
                <a:gd name="f53" fmla="val 820"/>
                <a:gd name="f54" fmla="val 2552"/>
                <a:gd name="f55" fmla="val 1135"/>
                <a:gd name="f56" fmla="val 2615"/>
                <a:gd name="f57" fmla="val 1198"/>
                <a:gd name="f58" fmla="val 1387"/>
                <a:gd name="f59" fmla="val 3277"/>
                <a:gd name="f60" fmla="val 95"/>
                <a:gd name="f61" fmla="val 5671"/>
                <a:gd name="f62" fmla="val 5703"/>
                <a:gd name="f63" fmla="val 5829"/>
                <a:gd name="f64" fmla="val 5860"/>
                <a:gd name="f65" fmla="val 6238"/>
                <a:gd name="f66" fmla="val 7372"/>
                <a:gd name="f67" fmla="val 1009"/>
                <a:gd name="f68" fmla="val 8318"/>
                <a:gd name="f69" fmla="val 2143"/>
                <a:gd name="f70" fmla="val 3308"/>
                <a:gd name="f71" fmla="val 4254"/>
                <a:gd name="f72" fmla="val 4191"/>
                <a:gd name="f73" fmla="val 2710"/>
                <a:gd name="f74" fmla="val 2930"/>
                <a:gd name="f75" fmla="val 3151"/>
                <a:gd name="f76" fmla="val 3088"/>
                <a:gd name="f77" fmla="val 3182"/>
                <a:gd name="f78" fmla="val 2647"/>
                <a:gd name="f79" fmla="val 3844"/>
                <a:gd name="f80" fmla="val 4947"/>
                <a:gd name="f81" fmla="val 8979"/>
                <a:gd name="f82" fmla="val 7089"/>
                <a:gd name="f83" fmla="val 7814"/>
                <a:gd name="f84" fmla="val 8192"/>
                <a:gd name="f85" fmla="val 8853"/>
                <a:gd name="f86" fmla="val 8916"/>
                <a:gd name="f87" fmla="val 2899"/>
                <a:gd name="f88" fmla="val 9074"/>
                <a:gd name="f89" fmla="val 9326"/>
                <a:gd name="f90" fmla="val 7782"/>
                <a:gd name="f91" fmla="val 8727"/>
                <a:gd name="f92" fmla="val 9861"/>
                <a:gd name="f93" fmla="val 11027"/>
                <a:gd name="f94" fmla="val 11972"/>
                <a:gd name="f95" fmla="val 11909"/>
                <a:gd name="f96" fmla="val 10429"/>
                <a:gd name="f97" fmla="val 10618"/>
                <a:gd name="f98" fmla="val 10681"/>
                <a:gd name="f99" fmla="val 10933"/>
                <a:gd name="f100" fmla="val 11248"/>
                <a:gd name="f101" fmla="val 2458"/>
                <a:gd name="f102" fmla="val 11531"/>
                <a:gd name="f103" fmla="val 11720"/>
                <a:gd name="f104" fmla="val 2300"/>
                <a:gd name="f105" fmla="val 11815"/>
                <a:gd name="f106" fmla="val 11674"/>
                <a:gd name="f107" fmla="val 11560"/>
                <a:gd name="f108" fmla="val 11429"/>
                <a:gd name="f109" fmla="val 11380"/>
                <a:gd name="f110" fmla="val 11330"/>
                <a:gd name="f111" fmla="val 11279"/>
                <a:gd name="f112" fmla="val 11059"/>
                <a:gd name="f113" fmla="val 10870"/>
                <a:gd name="f114" fmla="val 10460"/>
                <a:gd name="f115" fmla="val 10113"/>
                <a:gd name="f116" fmla="val 9704"/>
                <a:gd name="f117" fmla="val 9294"/>
                <a:gd name="f118" fmla="val 8790"/>
                <a:gd name="f119" fmla="val 8255"/>
                <a:gd name="f120" fmla="val 8003"/>
                <a:gd name="f121" fmla="val 7278"/>
                <a:gd name="f122" fmla="val 6963"/>
                <a:gd name="f123" fmla="val 441"/>
                <a:gd name="f124" fmla="val 6490"/>
                <a:gd name="f125" fmla="*/ f0 1 11973"/>
                <a:gd name="f126" fmla="*/ f1 1 8980"/>
                <a:gd name="f127" fmla="val f2"/>
                <a:gd name="f128" fmla="val f3"/>
                <a:gd name="f129" fmla="val f4"/>
                <a:gd name="f130" fmla="+- f129 0 f127"/>
                <a:gd name="f131" fmla="+- f128 0 f127"/>
                <a:gd name="f132" fmla="*/ f131 1 11973"/>
                <a:gd name="f133" fmla="*/ f130 1 8980"/>
                <a:gd name="f134" fmla="*/ f127 1 f132"/>
                <a:gd name="f135" fmla="*/ f128 1 f132"/>
                <a:gd name="f136" fmla="*/ f127 1 f133"/>
                <a:gd name="f137" fmla="*/ f129 1 f133"/>
                <a:gd name="f138" fmla="*/ f134 f125 1"/>
                <a:gd name="f139" fmla="*/ f135 f125 1"/>
                <a:gd name="f140" fmla="*/ f137 f126 1"/>
                <a:gd name="f141" fmla="*/ f136 f1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38" t="f141" r="f139" b="f140"/>
              <a:pathLst>
                <a:path w="11973" h="8980">
                  <a:moveTo>
                    <a:pt x="f5" y="f6"/>
                  </a:moveTo>
                  <a:lnTo>
                    <a:pt x="f7" y="f8"/>
                  </a:lnTo>
                  <a:lnTo>
                    <a:pt x="f9" y="f8"/>
                  </a:lnTo>
                  <a:lnTo>
                    <a:pt x="f5" y="f6"/>
                  </a:lnTo>
                  <a:close/>
                  <a:moveTo>
                    <a:pt x="f10" y="f6"/>
                  </a:moveTo>
                  <a:lnTo>
                    <a:pt x="f11" y="f8"/>
                  </a:lnTo>
                  <a:lnTo>
                    <a:pt x="f12" y="f8"/>
                  </a:lnTo>
                  <a:lnTo>
                    <a:pt x="f10" y="f6"/>
                  </a:lnTo>
                  <a:close/>
                  <a:moveTo>
                    <a:pt x="f13" y="f2"/>
                  </a:moveTo>
                  <a:cubicBezTo>
                    <a:pt x="f14" y="f2"/>
                    <a:pt x="f15" y="f16"/>
                    <a:pt x="f15" y="f17"/>
                  </a:cubicBezTo>
                  <a:lnTo>
                    <a:pt x="f15" y="f18"/>
                  </a:lnTo>
                  <a:lnTo>
                    <a:pt x="f19" y="f20"/>
                  </a:lnTo>
                  <a:cubicBezTo>
                    <a:pt x="f21" y="f22"/>
                    <a:pt x="f23" y="f24"/>
                    <a:pt x="f25" y="f26"/>
                  </a:cubicBezTo>
                  <a:cubicBezTo>
                    <a:pt x="f27" y="f28"/>
                    <a:pt x="f29" y="f20"/>
                    <a:pt x="f30" y="f20"/>
                  </a:cubicBezTo>
                  <a:cubicBezTo>
                    <a:pt x="f31" y="f20"/>
                    <a:pt x="f20" y="f32"/>
                    <a:pt x="f18" y="f33"/>
                  </a:cubicBezTo>
                  <a:cubicBezTo>
                    <a:pt x="f34" y="f24"/>
                    <a:pt x="f35" y="f36"/>
                    <a:pt x="f37" y="f22"/>
                  </a:cubicBezTo>
                  <a:cubicBezTo>
                    <a:pt x="f38" y="f39"/>
                    <a:pt x="f40" y="f41"/>
                    <a:pt x="f42" y="f41"/>
                  </a:cubicBezTo>
                  <a:cubicBezTo>
                    <a:pt x="f43" y="f41"/>
                    <a:pt x="f44" y="f45"/>
                    <a:pt x="f46" y="f33"/>
                  </a:cubicBezTo>
                  <a:cubicBezTo>
                    <a:pt x="f2" y="f47"/>
                    <a:pt x="f46" y="f48"/>
                    <a:pt x="f49" y="f50"/>
                  </a:cubicBezTo>
                  <a:cubicBezTo>
                    <a:pt x="f51" y="f52"/>
                    <a:pt x="f53" y="f54"/>
                    <a:pt x="f55" y="f56"/>
                  </a:cubicBezTo>
                  <a:cubicBezTo>
                    <a:pt x="f57" y="f27"/>
                    <a:pt x="f58" y="f7"/>
                    <a:pt x="f28" y="f59"/>
                  </a:cubicBezTo>
                  <a:lnTo>
                    <a:pt x="f60" y="f61"/>
                  </a:lnTo>
                  <a:cubicBezTo>
                    <a:pt x="f60" y="f62"/>
                    <a:pt x="f46" y="f63"/>
                    <a:pt x="f46" y="f64"/>
                  </a:cubicBezTo>
                  <a:lnTo>
                    <a:pt x="f46" y="f65"/>
                  </a:lnTo>
                  <a:cubicBezTo>
                    <a:pt x="f46" y="f66"/>
                    <a:pt x="f67" y="f68"/>
                    <a:pt x="f69" y="f68"/>
                  </a:cubicBezTo>
                  <a:cubicBezTo>
                    <a:pt x="f70" y="f68"/>
                    <a:pt x="f71" y="f66"/>
                    <a:pt x="f71" y="f65"/>
                  </a:cubicBezTo>
                  <a:lnTo>
                    <a:pt x="f71" y="f64"/>
                  </a:lnTo>
                  <a:cubicBezTo>
                    <a:pt x="f71" y="f63"/>
                    <a:pt x="f72" y="f62"/>
                    <a:pt x="f72" y="f61"/>
                  </a:cubicBezTo>
                  <a:lnTo>
                    <a:pt x="f73" y="f59"/>
                  </a:lnTo>
                  <a:cubicBezTo>
                    <a:pt x="f74" y="f75"/>
                    <a:pt x="f76" y="f74"/>
                    <a:pt x="f77" y="f78"/>
                  </a:cubicBezTo>
                  <a:cubicBezTo>
                    <a:pt x="f79" y="f29"/>
                    <a:pt x="f72" y="f50"/>
                    <a:pt x="f80" y="f33"/>
                  </a:cubicBezTo>
                  <a:lnTo>
                    <a:pt x="f80" y="f81"/>
                  </a:lnTo>
                  <a:lnTo>
                    <a:pt x="f82" y="f81"/>
                  </a:lnTo>
                  <a:lnTo>
                    <a:pt x="f82" y="f33"/>
                  </a:lnTo>
                  <a:cubicBezTo>
                    <a:pt x="f83" y="f48"/>
                    <a:pt x="f84" y="f29"/>
                    <a:pt x="f85" y="f78"/>
                  </a:cubicBezTo>
                  <a:cubicBezTo>
                    <a:pt x="f86" y="f87"/>
                    <a:pt x="f88" y="f7"/>
                    <a:pt x="f89" y="f59"/>
                  </a:cubicBezTo>
                  <a:lnTo>
                    <a:pt x="f83" y="f61"/>
                  </a:lnTo>
                  <a:cubicBezTo>
                    <a:pt x="f83" y="f62"/>
                    <a:pt x="f90" y="f63"/>
                    <a:pt x="f90" y="f64"/>
                  </a:cubicBezTo>
                  <a:lnTo>
                    <a:pt x="f90" y="f65"/>
                  </a:lnTo>
                  <a:cubicBezTo>
                    <a:pt x="f90" y="f66"/>
                    <a:pt x="f91" y="f68"/>
                    <a:pt x="f92" y="f68"/>
                  </a:cubicBezTo>
                  <a:cubicBezTo>
                    <a:pt x="f93" y="f68"/>
                    <a:pt x="f94" y="f66"/>
                    <a:pt x="f94" y="f65"/>
                  </a:cubicBezTo>
                  <a:lnTo>
                    <a:pt x="f94" y="f64"/>
                  </a:lnTo>
                  <a:cubicBezTo>
                    <a:pt x="f94" y="f63"/>
                    <a:pt x="f95" y="f62"/>
                    <a:pt x="f95" y="f61"/>
                  </a:cubicBezTo>
                  <a:lnTo>
                    <a:pt x="f96" y="f59"/>
                  </a:lnTo>
                  <a:cubicBezTo>
                    <a:pt x="f96" y="f75"/>
                    <a:pt x="f97" y="f74"/>
                    <a:pt x="f98" y="f56"/>
                  </a:cubicBezTo>
                  <a:cubicBezTo>
                    <a:pt x="f99" y="f29"/>
                    <a:pt x="f100" y="f101"/>
                    <a:pt x="f102" y="f50"/>
                  </a:cubicBezTo>
                  <a:cubicBezTo>
                    <a:pt x="f103" y="f104"/>
                    <a:pt x="f105" y="f30"/>
                    <a:pt x="f103" y="f33"/>
                  </a:cubicBezTo>
                  <a:cubicBezTo>
                    <a:pt x="f106" y="f45"/>
                    <a:pt x="f107" y="f41"/>
                    <a:pt x="f108" y="f41"/>
                  </a:cubicBezTo>
                  <a:cubicBezTo>
                    <a:pt x="f109" y="f41"/>
                    <a:pt x="f110" y="f39"/>
                    <a:pt x="f111" y="f22"/>
                  </a:cubicBezTo>
                  <a:cubicBezTo>
                    <a:pt x="f112" y="f36"/>
                    <a:pt x="f113" y="f24"/>
                    <a:pt x="f97" y="f33"/>
                  </a:cubicBezTo>
                  <a:cubicBezTo>
                    <a:pt x="f114" y="f32"/>
                    <a:pt x="f115" y="f20"/>
                    <a:pt x="f116" y="f20"/>
                  </a:cubicBezTo>
                  <a:cubicBezTo>
                    <a:pt x="f117" y="f20"/>
                    <a:pt x="f86" y="f32"/>
                    <a:pt x="f118" y="f26"/>
                  </a:cubicBezTo>
                  <a:cubicBezTo>
                    <a:pt x="f119" y="f24"/>
                    <a:pt x="f120" y="f22"/>
                    <a:pt x="f121" y="f20"/>
                  </a:cubicBezTo>
                  <a:lnTo>
                    <a:pt x="f122" y="f18"/>
                  </a:lnTo>
                  <a:lnTo>
                    <a:pt x="f122" y="f17"/>
                  </a:lnTo>
                  <a:cubicBezTo>
                    <a:pt x="f122" y="f123"/>
                    <a:pt x="f124" y="f2"/>
                    <a:pt x="f1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3" name="Google Shape;10242;p74">
              <a:extLst>
                <a:ext uri="{FF2B5EF4-FFF2-40B4-BE49-F238E27FC236}">
                  <a16:creationId xmlns:a16="http://schemas.microsoft.com/office/drawing/2014/main" id="{D7308D78-2CAC-F825-CDC7-70FBB137A5BF}"/>
                </a:ext>
              </a:extLst>
            </p:cNvPr>
            <p:cNvSpPr/>
            <p:nvPr/>
          </p:nvSpPr>
          <p:spPr>
            <a:xfrm>
              <a:off x="5305787" y="3785881"/>
              <a:ext cx="192124" cy="450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302"/>
                <a:gd name="f4" fmla="val 1388"/>
                <a:gd name="f5" fmla="val 693"/>
                <a:gd name="f6" fmla="val 1"/>
                <a:gd name="f7" fmla="val 315"/>
                <a:gd name="f8" fmla="val 316"/>
                <a:gd name="f9" fmla="val 694"/>
                <a:gd name="f10" fmla="val 1040"/>
                <a:gd name="f11" fmla="val 1261"/>
                <a:gd name="f12" fmla="val 158"/>
                <a:gd name="f13" fmla="val 1387"/>
                <a:gd name="f14" fmla="val 347"/>
                <a:gd name="f15" fmla="val 5955"/>
                <a:gd name="f16" fmla="val 6144"/>
                <a:gd name="f17" fmla="val 1356"/>
                <a:gd name="f18" fmla="val 6301"/>
                <a:gd name="f19" fmla="val 1198"/>
                <a:gd name="f20" fmla="val 5986"/>
                <a:gd name="f21" fmla="val 5577"/>
                <a:gd name="f22" fmla="*/ f0 1 6302"/>
                <a:gd name="f23" fmla="*/ f1 1 1388"/>
                <a:gd name="f24" fmla="val f2"/>
                <a:gd name="f25" fmla="val f3"/>
                <a:gd name="f26" fmla="val f4"/>
                <a:gd name="f27" fmla="+- f26 0 f24"/>
                <a:gd name="f28" fmla="+- f25 0 f24"/>
                <a:gd name="f29" fmla="*/ f28 1 6302"/>
                <a:gd name="f30" fmla="*/ f27 1 1388"/>
                <a:gd name="f31" fmla="*/ f24 1 f29"/>
                <a:gd name="f32" fmla="*/ f25 1 f29"/>
                <a:gd name="f33" fmla="*/ f24 1 f30"/>
                <a:gd name="f34" fmla="*/ f26 1 f30"/>
                <a:gd name="f35" fmla="*/ f31 f22 1"/>
                <a:gd name="f36" fmla="*/ f32 f22 1"/>
                <a:gd name="f37" fmla="*/ f34 f23 1"/>
                <a:gd name="f38" fmla="*/ f33 f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5" t="f38" r="f36" b="f37"/>
              <a:pathLst>
                <a:path w="6302" h="1388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2" y="f11"/>
                    <a:pt x="f12" y="f13"/>
                    <a:pt x="f14" y="f13"/>
                  </a:cubicBezTo>
                  <a:lnTo>
                    <a:pt x="f15" y="f13"/>
                  </a:lnTo>
                  <a:cubicBezTo>
                    <a:pt x="f16" y="f17"/>
                    <a:pt x="f18" y="f19"/>
                    <a:pt x="f18" y="f10"/>
                  </a:cubicBezTo>
                  <a:lnTo>
                    <a:pt x="f18" y="f9"/>
                  </a:lnTo>
                  <a:cubicBezTo>
                    <a:pt x="f18" y="f8"/>
                    <a:pt x="f20" y="f6"/>
                    <a:pt x="f21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74" name="Google Shape;10303;p74">
            <a:extLst>
              <a:ext uri="{FF2B5EF4-FFF2-40B4-BE49-F238E27FC236}">
                <a16:creationId xmlns:a16="http://schemas.microsoft.com/office/drawing/2014/main" id="{C9CF48B2-0CF5-1D80-7083-A90D611933C0}"/>
              </a:ext>
            </a:extLst>
          </p:cNvPr>
          <p:cNvGrpSpPr/>
          <p:nvPr/>
        </p:nvGrpSpPr>
        <p:grpSpPr>
          <a:xfrm>
            <a:off x="4552990" y="3569852"/>
            <a:ext cx="360237" cy="383893"/>
            <a:chOff x="5924589" y="3439222"/>
            <a:chExt cx="360237" cy="383893"/>
          </a:xfrm>
          <a:solidFill>
            <a:srgbClr val="C00000"/>
          </a:solidFill>
        </p:grpSpPr>
        <p:sp>
          <p:nvSpPr>
            <p:cNvPr id="75" name="Google Shape;10304;p74">
              <a:extLst>
                <a:ext uri="{FF2B5EF4-FFF2-40B4-BE49-F238E27FC236}">
                  <a16:creationId xmlns:a16="http://schemas.microsoft.com/office/drawing/2014/main" id="{CD8DDAC7-E595-2097-A0D4-0E710875A876}"/>
                </a:ext>
              </a:extLst>
            </p:cNvPr>
            <p:cNvSpPr/>
            <p:nvPr/>
          </p:nvSpPr>
          <p:spPr>
            <a:xfrm>
              <a:off x="5987024" y="3551803"/>
              <a:ext cx="21159" cy="112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4"/>
                <a:gd name="f4" fmla="val 3467"/>
                <a:gd name="f5" fmla="val 1"/>
                <a:gd name="f6" fmla="val 3466"/>
                <a:gd name="f7" fmla="*/ f0 1 694"/>
                <a:gd name="f8" fmla="*/ f1 1 3467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694"/>
                <a:gd name="f15" fmla="*/ f12 1 3467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694" h="3467">
                  <a:moveTo>
                    <a:pt x="f2" y="f5"/>
                  </a:moveTo>
                  <a:lnTo>
                    <a:pt x="f2" y="f6"/>
                  </a:lnTo>
                  <a:lnTo>
                    <a:pt x="f3" y="f6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6" name="Google Shape;10305;p74">
              <a:extLst>
                <a:ext uri="{FF2B5EF4-FFF2-40B4-BE49-F238E27FC236}">
                  <a16:creationId xmlns:a16="http://schemas.microsoft.com/office/drawing/2014/main" id="{7C8BF8A4-1A3A-37C1-0F0F-6E496526D9E2}"/>
                </a:ext>
              </a:extLst>
            </p:cNvPr>
            <p:cNvSpPr/>
            <p:nvPr/>
          </p:nvSpPr>
          <p:spPr>
            <a:xfrm>
              <a:off x="6200253" y="3551803"/>
              <a:ext cx="22128" cy="112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26"/>
                <a:gd name="f4" fmla="val 3467"/>
                <a:gd name="f5" fmla="val 1"/>
                <a:gd name="f6" fmla="val 3466"/>
                <a:gd name="f7" fmla="val 725"/>
                <a:gd name="f8" fmla="*/ f0 1 726"/>
                <a:gd name="f9" fmla="*/ f1 1 3467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726"/>
                <a:gd name="f16" fmla="*/ f13 1 3467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726" h="3467">
                  <a:moveTo>
                    <a:pt x="f5" y="f5"/>
                  </a:moveTo>
                  <a:lnTo>
                    <a:pt x="f5" y="f6"/>
                  </a:lnTo>
                  <a:lnTo>
                    <a:pt x="f7" y="f6"/>
                  </a:lnTo>
                  <a:lnTo>
                    <a:pt x="f7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7" name="Google Shape;10306;p74">
              <a:extLst>
                <a:ext uri="{FF2B5EF4-FFF2-40B4-BE49-F238E27FC236}">
                  <a16:creationId xmlns:a16="http://schemas.microsoft.com/office/drawing/2014/main" id="{041CD924-075E-EDB5-C3BC-8E1B2B4752BD}"/>
                </a:ext>
              </a:extLst>
            </p:cNvPr>
            <p:cNvSpPr/>
            <p:nvPr/>
          </p:nvSpPr>
          <p:spPr>
            <a:xfrm>
              <a:off x="5987024" y="3686943"/>
              <a:ext cx="21159" cy="1351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4"/>
                <a:gd name="f4" fmla="val 4160"/>
                <a:gd name="f5" fmla="val 4159"/>
                <a:gd name="f6" fmla="*/ f0 1 694"/>
                <a:gd name="f7" fmla="*/ f1 1 4160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694"/>
                <a:gd name="f14" fmla="*/ f11 1 4160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694" h="4160">
                  <a:moveTo>
                    <a:pt x="f2" y="f2"/>
                  </a:moveTo>
                  <a:lnTo>
                    <a:pt x="f2" y="f5"/>
                  </a:lnTo>
                  <a:lnTo>
                    <a:pt x="f3" y="f5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8" name="Google Shape;10307;p74">
              <a:extLst>
                <a:ext uri="{FF2B5EF4-FFF2-40B4-BE49-F238E27FC236}">
                  <a16:creationId xmlns:a16="http://schemas.microsoft.com/office/drawing/2014/main" id="{11DA4367-8132-3B78-539F-C80AD961C7F2}"/>
                </a:ext>
              </a:extLst>
            </p:cNvPr>
            <p:cNvSpPr/>
            <p:nvPr/>
          </p:nvSpPr>
          <p:spPr>
            <a:xfrm>
              <a:off x="6200253" y="3686943"/>
              <a:ext cx="22128" cy="1351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26"/>
                <a:gd name="f4" fmla="val 4160"/>
                <a:gd name="f5" fmla="val 1"/>
                <a:gd name="f6" fmla="val 4159"/>
                <a:gd name="f7" fmla="val 725"/>
                <a:gd name="f8" fmla="*/ f0 1 726"/>
                <a:gd name="f9" fmla="*/ f1 1 4160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726"/>
                <a:gd name="f16" fmla="*/ f13 1 4160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726" h="4160">
                  <a:moveTo>
                    <a:pt x="f5" y="f2"/>
                  </a:moveTo>
                  <a:lnTo>
                    <a:pt x="f5" y="f6"/>
                  </a:lnTo>
                  <a:lnTo>
                    <a:pt x="f7" y="f6"/>
                  </a:lnTo>
                  <a:lnTo>
                    <a:pt x="f7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9" name="Google Shape;10308;p74">
              <a:extLst>
                <a:ext uri="{FF2B5EF4-FFF2-40B4-BE49-F238E27FC236}">
                  <a16:creationId xmlns:a16="http://schemas.microsoft.com/office/drawing/2014/main" id="{17A6AB96-7294-9021-35C2-E24626F13B61}"/>
                </a:ext>
              </a:extLst>
            </p:cNvPr>
            <p:cNvSpPr/>
            <p:nvPr/>
          </p:nvSpPr>
          <p:spPr>
            <a:xfrm>
              <a:off x="5924589" y="3551803"/>
              <a:ext cx="42281" cy="112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7"/>
                <a:gd name="f4" fmla="val 3467"/>
                <a:gd name="f5" fmla="val 1009"/>
                <a:gd name="f6" fmla="val 1"/>
                <a:gd name="f7" fmla="val 442"/>
                <a:gd name="f8" fmla="val 2049"/>
                <a:gd name="f9" fmla="val 2427"/>
                <a:gd name="f10" fmla="val 158"/>
                <a:gd name="f11" fmla="val 2773"/>
                <a:gd name="f12" fmla="val 3025"/>
                <a:gd name="f13" fmla="val 662"/>
                <a:gd name="f14" fmla="val 3340"/>
                <a:gd name="f15" fmla="val 3466"/>
                <a:gd name="f16" fmla="*/ f0 1 1387"/>
                <a:gd name="f17" fmla="*/ f1 1 3467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1387"/>
                <a:gd name="f24" fmla="*/ f21 1 3467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1387" h="3467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lnTo>
                    <a:pt x="f6" y="f8"/>
                  </a:lnTo>
                  <a:cubicBezTo>
                    <a:pt x="f6" y="f9"/>
                    <a:pt x="f10" y="f11"/>
                    <a:pt x="f7" y="f12"/>
                  </a:cubicBezTo>
                  <a:cubicBezTo>
                    <a:pt x="f13" y="f14"/>
                    <a:pt x="f5" y="f15"/>
                    <a:pt x="f3" y="f15"/>
                  </a:cubicBezTo>
                  <a:lnTo>
                    <a:pt x="f3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0" name="Google Shape;10309;p74">
              <a:extLst>
                <a:ext uri="{FF2B5EF4-FFF2-40B4-BE49-F238E27FC236}">
                  <a16:creationId xmlns:a16="http://schemas.microsoft.com/office/drawing/2014/main" id="{F8B245A3-8043-473E-43B4-8A9DA99DE6D9}"/>
                </a:ext>
              </a:extLst>
            </p:cNvPr>
            <p:cNvSpPr/>
            <p:nvPr/>
          </p:nvSpPr>
          <p:spPr>
            <a:xfrm>
              <a:off x="6030257" y="3551803"/>
              <a:ext cx="148900" cy="112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3467"/>
                <a:gd name="f5" fmla="val 1"/>
                <a:gd name="f6" fmla="val 3466"/>
                <a:gd name="f7" fmla="val 4883"/>
                <a:gd name="f8" fmla="*/ f0 1 4884"/>
                <a:gd name="f9" fmla="*/ f1 1 3467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4884"/>
                <a:gd name="f16" fmla="*/ f13 1 3467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4884" h="3467">
                  <a:moveTo>
                    <a:pt x="f2" y="f5"/>
                  </a:moveTo>
                  <a:lnTo>
                    <a:pt x="f2" y="f6"/>
                  </a:lnTo>
                  <a:lnTo>
                    <a:pt x="f7" y="f6"/>
                  </a:lnTo>
                  <a:lnTo>
                    <a:pt x="f7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1" name="Google Shape;10310;p74">
              <a:extLst>
                <a:ext uri="{FF2B5EF4-FFF2-40B4-BE49-F238E27FC236}">
                  <a16:creationId xmlns:a16="http://schemas.microsoft.com/office/drawing/2014/main" id="{4F083046-3D24-778C-A0BF-BE7D7CAB23F2}"/>
                </a:ext>
              </a:extLst>
            </p:cNvPr>
            <p:cNvSpPr/>
            <p:nvPr/>
          </p:nvSpPr>
          <p:spPr>
            <a:xfrm>
              <a:off x="6242508" y="3670566"/>
              <a:ext cx="42318" cy="1525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8"/>
                <a:gd name="f4" fmla="val 4695"/>
                <a:gd name="f5" fmla="val 1387"/>
                <a:gd name="f6" fmla="val 977"/>
                <a:gd name="f7" fmla="val 315"/>
                <a:gd name="f8" fmla="val 505"/>
                <a:gd name="f9" fmla="val 504"/>
                <a:gd name="f10" fmla="val 1"/>
                <a:gd name="f11" fmla="val 347"/>
                <a:gd name="f12" fmla="val 946"/>
                <a:gd name="f13" fmla="val 4222"/>
                <a:gd name="f14" fmla="val 3655"/>
                <a:gd name="f15" fmla="*/ f0 1 1388"/>
                <a:gd name="f16" fmla="*/ f1 1 4695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1388"/>
                <a:gd name="f23" fmla="*/ f20 1 4695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1388" h="4695">
                  <a:moveTo>
                    <a:pt x="f5" y="f2"/>
                  </a:moveTo>
                  <a:cubicBezTo>
                    <a:pt x="f6" y="f7"/>
                    <a:pt x="f8" y="f9"/>
                    <a:pt x="f10" y="f9"/>
                  </a:cubicBezTo>
                  <a:lnTo>
                    <a:pt x="f10" y="f4"/>
                  </a:lnTo>
                  <a:lnTo>
                    <a:pt x="f11" y="f4"/>
                  </a:lnTo>
                  <a:cubicBezTo>
                    <a:pt x="f12" y="f4"/>
                    <a:pt x="f5" y="f13"/>
                    <a:pt x="f5" y="f14"/>
                  </a:cubicBez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2" name="Google Shape;10311;p74">
              <a:extLst>
                <a:ext uri="{FF2B5EF4-FFF2-40B4-BE49-F238E27FC236}">
                  <a16:creationId xmlns:a16="http://schemas.microsoft.com/office/drawing/2014/main" id="{B39F78A2-850D-55EE-0910-6CF37D07DA4E}"/>
                </a:ext>
              </a:extLst>
            </p:cNvPr>
            <p:cNvSpPr/>
            <p:nvPr/>
          </p:nvSpPr>
          <p:spPr>
            <a:xfrm>
              <a:off x="5924589" y="3670566"/>
              <a:ext cx="42281" cy="15154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7"/>
                <a:gd name="f4" fmla="val 4664"/>
                <a:gd name="f5" fmla="val 1"/>
                <a:gd name="f6" fmla="val 3655"/>
                <a:gd name="f7" fmla="val 4222"/>
                <a:gd name="f8" fmla="val 442"/>
                <a:gd name="f9" fmla="val 4663"/>
                <a:gd name="f10" fmla="val 1009"/>
                <a:gd name="f11" fmla="val 504"/>
                <a:gd name="f12" fmla="val 851"/>
                <a:gd name="f13" fmla="val 379"/>
                <a:gd name="f14" fmla="val 315"/>
                <a:gd name="f15" fmla="*/ f0 1 1387"/>
                <a:gd name="f16" fmla="*/ f1 1 4664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1387"/>
                <a:gd name="f23" fmla="*/ f20 1 4664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1387" h="4664">
                  <a:moveTo>
                    <a:pt x="f5" y="f2"/>
                  </a:moveTo>
                  <a:lnTo>
                    <a:pt x="f5" y="f6"/>
                  </a:lnTo>
                  <a:cubicBezTo>
                    <a:pt x="f5" y="f7"/>
                    <a:pt x="f8" y="f9"/>
                    <a:pt x="f10" y="f9"/>
                  </a:cubicBezTo>
                  <a:lnTo>
                    <a:pt x="f3" y="f9"/>
                  </a:lnTo>
                  <a:lnTo>
                    <a:pt x="f3" y="f11"/>
                  </a:lnTo>
                  <a:cubicBezTo>
                    <a:pt x="f12" y="f11"/>
                    <a:pt x="f13" y="f14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3" name="Google Shape;10312;p74">
              <a:extLst>
                <a:ext uri="{FF2B5EF4-FFF2-40B4-BE49-F238E27FC236}">
                  <a16:creationId xmlns:a16="http://schemas.microsoft.com/office/drawing/2014/main" id="{9B4DF3FF-A246-4CE2-792C-6CA01C9CBE1B}"/>
                </a:ext>
              </a:extLst>
            </p:cNvPr>
            <p:cNvSpPr/>
            <p:nvPr/>
          </p:nvSpPr>
          <p:spPr>
            <a:xfrm>
              <a:off x="6093634" y="3686943"/>
              <a:ext cx="21159" cy="2359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4"/>
                <a:gd name="f4" fmla="val 726"/>
                <a:gd name="f5" fmla="val 1"/>
                <a:gd name="f6" fmla="val 347"/>
                <a:gd name="f7" fmla="val 568"/>
                <a:gd name="f8" fmla="val 158"/>
                <a:gd name="f9" fmla="val 725"/>
                <a:gd name="f10" fmla="*/ f0 1 694"/>
                <a:gd name="f11" fmla="*/ f1 1 726"/>
                <a:gd name="f12" fmla="val f2"/>
                <a:gd name="f13" fmla="val f3"/>
                <a:gd name="f14" fmla="val f4"/>
                <a:gd name="f15" fmla="+- f14 0 f12"/>
                <a:gd name="f16" fmla="+- f13 0 f12"/>
                <a:gd name="f17" fmla="*/ f16 1 694"/>
                <a:gd name="f18" fmla="*/ f15 1 726"/>
                <a:gd name="f19" fmla="*/ f12 1 f17"/>
                <a:gd name="f20" fmla="*/ f13 1 f17"/>
                <a:gd name="f21" fmla="*/ f12 1 f18"/>
                <a:gd name="f22" fmla="*/ f14 1 f18"/>
                <a:gd name="f23" fmla="*/ f19 f10 1"/>
                <a:gd name="f24" fmla="*/ f20 f10 1"/>
                <a:gd name="f25" fmla="*/ f22 f11 1"/>
                <a:gd name="f26" fmla="*/ f21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3" t="f26" r="f24" b="f25"/>
              <a:pathLst>
                <a:path w="694" h="726">
                  <a:moveTo>
                    <a:pt x="f5" y="f2"/>
                  </a:moveTo>
                  <a:lnTo>
                    <a:pt x="f5" y="f6"/>
                  </a:lnTo>
                  <a:cubicBezTo>
                    <a:pt x="f5" y="f7"/>
                    <a:pt x="f8" y="f9"/>
                    <a:pt x="f6" y="f9"/>
                  </a:cubicBezTo>
                  <a:cubicBezTo>
                    <a:pt x="f7" y="f9"/>
                    <a:pt x="f3" y="f7"/>
                    <a:pt x="f3" y="f6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4" name="Google Shape;10313;p74">
              <a:extLst>
                <a:ext uri="{FF2B5EF4-FFF2-40B4-BE49-F238E27FC236}">
                  <a16:creationId xmlns:a16="http://schemas.microsoft.com/office/drawing/2014/main" id="{6A6A5D36-FF83-5F95-DB45-29C04B51A8B6}"/>
                </a:ext>
              </a:extLst>
            </p:cNvPr>
            <p:cNvSpPr/>
            <p:nvPr/>
          </p:nvSpPr>
          <p:spPr>
            <a:xfrm>
              <a:off x="6242508" y="3551803"/>
              <a:ext cx="42318" cy="112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8"/>
                <a:gd name="f4" fmla="val 3467"/>
                <a:gd name="f5" fmla="val 1"/>
                <a:gd name="f6" fmla="val 3466"/>
                <a:gd name="f7" fmla="val 347"/>
                <a:gd name="f8" fmla="val 662"/>
                <a:gd name="f9" fmla="val 3340"/>
                <a:gd name="f10" fmla="val 946"/>
                <a:gd name="f11" fmla="val 3088"/>
                <a:gd name="f12" fmla="val 1229"/>
                <a:gd name="f13" fmla="val 2836"/>
                <a:gd name="f14" fmla="val 1387"/>
                <a:gd name="f15" fmla="val 2458"/>
                <a:gd name="f16" fmla="val 2080"/>
                <a:gd name="f17" fmla="val 1040"/>
                <a:gd name="f18" fmla="val 442"/>
                <a:gd name="f19" fmla="val 914"/>
                <a:gd name="f20" fmla="*/ f0 1 1388"/>
                <a:gd name="f21" fmla="*/ f1 1 3467"/>
                <a:gd name="f22" fmla="val f2"/>
                <a:gd name="f23" fmla="val f3"/>
                <a:gd name="f24" fmla="val f4"/>
                <a:gd name="f25" fmla="+- f24 0 f22"/>
                <a:gd name="f26" fmla="+- f23 0 f22"/>
                <a:gd name="f27" fmla="*/ f26 1 1388"/>
                <a:gd name="f28" fmla="*/ f25 1 3467"/>
                <a:gd name="f29" fmla="*/ f22 1 f27"/>
                <a:gd name="f30" fmla="*/ f23 1 f27"/>
                <a:gd name="f31" fmla="*/ f22 1 f28"/>
                <a:gd name="f32" fmla="*/ f24 1 f28"/>
                <a:gd name="f33" fmla="*/ f29 f20 1"/>
                <a:gd name="f34" fmla="*/ f30 f20 1"/>
                <a:gd name="f35" fmla="*/ f32 f21 1"/>
                <a:gd name="f36" fmla="*/ f31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3" t="f36" r="f34" b="f35"/>
              <a:pathLst>
                <a:path w="1388" h="3467">
                  <a:moveTo>
                    <a:pt x="f5" y="f5"/>
                  </a:moveTo>
                  <a:lnTo>
                    <a:pt x="f5" y="f6"/>
                  </a:ln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4" y="f15"/>
                    <a:pt x="f14" y="f16"/>
                  </a:cubicBezTo>
                  <a:lnTo>
                    <a:pt x="f14" y="f17"/>
                  </a:lnTo>
                  <a:cubicBezTo>
                    <a:pt x="f14" y="f18"/>
                    <a:pt x="f19" y="f5"/>
                    <a:pt x="f7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5" name="Google Shape;10314;p74">
              <a:extLst>
                <a:ext uri="{FF2B5EF4-FFF2-40B4-BE49-F238E27FC236}">
                  <a16:creationId xmlns:a16="http://schemas.microsoft.com/office/drawing/2014/main" id="{B4DC8560-2856-40AA-4468-B8F8FD494273}"/>
                </a:ext>
              </a:extLst>
            </p:cNvPr>
            <p:cNvSpPr/>
            <p:nvPr/>
          </p:nvSpPr>
          <p:spPr>
            <a:xfrm>
              <a:off x="6030257" y="3686943"/>
              <a:ext cx="148900" cy="1351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4160"/>
                <a:gd name="f5" fmla="val 4159"/>
                <a:gd name="f6" fmla="val 4883"/>
                <a:gd name="f7" fmla="val 3466"/>
                <a:gd name="f8" fmla="val 347"/>
                <a:gd name="f9" fmla="val 946"/>
                <a:gd name="f10" fmla="val 2993"/>
                <a:gd name="f11" fmla="val 1387"/>
                <a:gd name="f12" fmla="val 2426"/>
                <a:gd name="f13" fmla="val 1827"/>
                <a:gd name="f14" fmla="val 1418"/>
                <a:gd name="f15" fmla="val 914"/>
                <a:gd name="f16" fmla="*/ f0 1 4884"/>
                <a:gd name="f17" fmla="*/ f1 1 4160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4884"/>
                <a:gd name="f24" fmla="*/ f21 1 4160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4884" h="4160">
                  <a:moveTo>
                    <a:pt x="f2" y="f2"/>
                  </a:moveTo>
                  <a:lnTo>
                    <a:pt x="f2" y="f5"/>
                  </a:lnTo>
                  <a:lnTo>
                    <a:pt x="f6" y="f5"/>
                  </a:lnTo>
                  <a:lnTo>
                    <a:pt x="f6" y="f2"/>
                  </a:lnTo>
                  <a:lnTo>
                    <a:pt x="f7" y="f2"/>
                  </a:lnTo>
                  <a:lnTo>
                    <a:pt x="f7" y="f8"/>
                  </a:lnTo>
                  <a:cubicBezTo>
                    <a:pt x="f7" y="f9"/>
                    <a:pt x="f10" y="f11"/>
                    <a:pt x="f12" y="f11"/>
                  </a:cubicBezTo>
                  <a:cubicBezTo>
                    <a:pt x="f13" y="f11"/>
                    <a:pt x="f14" y="f15"/>
                    <a:pt x="f14" y="f8"/>
                  </a:cubicBezTo>
                  <a:lnTo>
                    <a:pt x="f14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6" name="Google Shape;10315;p74">
              <a:extLst>
                <a:ext uri="{FF2B5EF4-FFF2-40B4-BE49-F238E27FC236}">
                  <a16:creationId xmlns:a16="http://schemas.microsoft.com/office/drawing/2014/main" id="{996DDD77-E7B6-548F-9CD6-4BB57DF5F5E8}"/>
                </a:ext>
              </a:extLst>
            </p:cNvPr>
            <p:cNvSpPr/>
            <p:nvPr/>
          </p:nvSpPr>
          <p:spPr>
            <a:xfrm>
              <a:off x="6029279" y="3439222"/>
              <a:ext cx="148900" cy="901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2773"/>
                <a:gd name="f5" fmla="val 2427"/>
                <a:gd name="f6" fmla="val 1103"/>
                <a:gd name="f7" fmla="val 1"/>
                <a:gd name="f8" fmla="val 2426"/>
                <a:gd name="f9" fmla="val 1355"/>
                <a:gd name="f10" fmla="val 1828"/>
                <a:gd name="f11" fmla="val 1418"/>
                <a:gd name="f12" fmla="val 2395"/>
                <a:gd name="f13" fmla="val 2994"/>
                <a:gd name="f14" fmla="val 3403"/>
                <a:gd name="f15" fmla="val 1891"/>
                <a:gd name="f16" fmla="val 3781"/>
                <a:gd name="f17" fmla="*/ f0 1 4884"/>
                <a:gd name="f18" fmla="*/ f1 1 2773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4884"/>
                <a:gd name="f25" fmla="*/ f22 1 2773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4884" h="2773">
                  <a:moveTo>
                    <a:pt x="f5" y="f2"/>
                  </a:moveTo>
                  <a:cubicBezTo>
                    <a:pt x="f6" y="f2"/>
                    <a:pt x="f7" y="f6"/>
                    <a:pt x="f7" y="f8"/>
                  </a:cubicBezTo>
                  <a:lnTo>
                    <a:pt x="f7" y="f4"/>
                  </a:lnTo>
                  <a:lnTo>
                    <a:pt x="f9" y="f4"/>
                  </a:lnTo>
                  <a:lnTo>
                    <a:pt x="f9" y="f8"/>
                  </a:lnTo>
                  <a:cubicBezTo>
                    <a:pt x="f9" y="f10"/>
                    <a:pt x="f10" y="f11"/>
                    <a:pt x="f12" y="f11"/>
                  </a:cubicBezTo>
                  <a:cubicBezTo>
                    <a:pt x="f13" y="f11"/>
                    <a:pt x="f14" y="f15"/>
                    <a:pt x="f14" y="f8"/>
                  </a:cubicBezTo>
                  <a:lnTo>
                    <a:pt x="f14" y="f4"/>
                  </a:lnTo>
                  <a:lnTo>
                    <a:pt x="f3" y="f4"/>
                  </a:lnTo>
                  <a:lnTo>
                    <a:pt x="f3" y="f8"/>
                  </a:lnTo>
                  <a:cubicBezTo>
                    <a:pt x="f3" y="f6"/>
                    <a:pt x="f16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87" name="Google Shape;10341;p74">
            <a:extLst>
              <a:ext uri="{FF2B5EF4-FFF2-40B4-BE49-F238E27FC236}">
                <a16:creationId xmlns:a16="http://schemas.microsoft.com/office/drawing/2014/main" id="{FDF5B913-9655-0FB7-AD30-8F790A6C7193}"/>
              </a:ext>
            </a:extLst>
          </p:cNvPr>
          <p:cNvGrpSpPr/>
          <p:nvPr/>
        </p:nvGrpSpPr>
        <p:grpSpPr>
          <a:xfrm>
            <a:off x="7156103" y="2879654"/>
            <a:ext cx="259506" cy="362596"/>
            <a:chOff x="8527703" y="2749024"/>
            <a:chExt cx="259506" cy="362596"/>
          </a:xfrm>
          <a:solidFill>
            <a:srgbClr val="C00000"/>
          </a:solidFill>
        </p:grpSpPr>
        <p:sp>
          <p:nvSpPr>
            <p:cNvPr id="88" name="Google Shape;10342;p74">
              <a:extLst>
                <a:ext uri="{FF2B5EF4-FFF2-40B4-BE49-F238E27FC236}">
                  <a16:creationId xmlns:a16="http://schemas.microsoft.com/office/drawing/2014/main" id="{4176CEB9-8D20-133A-4FBE-170F8ECF9A0B}"/>
                </a:ext>
              </a:extLst>
            </p:cNvPr>
            <p:cNvSpPr/>
            <p:nvPr/>
          </p:nvSpPr>
          <p:spPr>
            <a:xfrm>
              <a:off x="8527703" y="2749024"/>
              <a:ext cx="259506" cy="25528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012"/>
                <a:gd name="f4" fmla="val 8318"/>
                <a:gd name="f5" fmla="val 4538"/>
                <a:gd name="f6" fmla="val 1"/>
                <a:gd name="f7" fmla="val 2112"/>
                <a:gd name="f8" fmla="val 1985"/>
                <a:gd name="f9" fmla="val 32"/>
                <a:gd name="f10" fmla="val 4537"/>
                <a:gd name="f11" fmla="val 5860"/>
                <a:gd name="f12" fmla="val 631"/>
                <a:gd name="f13" fmla="val 7184"/>
                <a:gd name="f14" fmla="val 1797"/>
                <a:gd name="f15" fmla="val 8066"/>
                <a:gd name="f16" fmla="val 1923"/>
                <a:gd name="f17" fmla="val 8192"/>
                <a:gd name="f18" fmla="val 2017"/>
                <a:gd name="f19" fmla="val 8223"/>
                <a:gd name="f20" fmla="val 2049"/>
                <a:gd name="f21" fmla="val 4160"/>
                <a:gd name="f22" fmla="val 6900"/>
                <a:gd name="f23" fmla="val 2427"/>
                <a:gd name="f24" fmla="val 2238"/>
                <a:gd name="f25" fmla="val 2080"/>
                <a:gd name="f26" fmla="val 6743"/>
                <a:gd name="f27" fmla="val 6554"/>
                <a:gd name="f28" fmla="val 5829"/>
                <a:gd name="f29" fmla="val 4852"/>
                <a:gd name="f30" fmla="val 2679"/>
                <a:gd name="f31" fmla="val 4033"/>
                <a:gd name="f32" fmla="val 3498"/>
                <a:gd name="f33" fmla="val 3624"/>
                <a:gd name="f34" fmla="val 3277"/>
                <a:gd name="f35" fmla="val 3403"/>
                <a:gd name="f36" fmla="val 3151"/>
                <a:gd name="f37" fmla="val 3088"/>
                <a:gd name="f38" fmla="val 2678"/>
                <a:gd name="f39" fmla="val 1922"/>
                <a:gd name="f40" fmla="val 3782"/>
                <a:gd name="f41" fmla="val 1292"/>
                <a:gd name="f42" fmla="val 5262"/>
                <a:gd name="f43" fmla="val 5892"/>
                <a:gd name="f44" fmla="val 3025"/>
                <a:gd name="f45" fmla="val 5735"/>
                <a:gd name="f46" fmla="val 3340"/>
                <a:gd name="f47" fmla="val 5546"/>
                <a:gd name="f48" fmla="val 6365"/>
                <a:gd name="f49" fmla="val 6964"/>
                <a:gd name="f50" fmla="val 6806"/>
                <a:gd name="f51" fmla="val 6617"/>
                <a:gd name="f52" fmla="val 4884"/>
                <a:gd name="f53" fmla="val 6995"/>
                <a:gd name="f54" fmla="val 7027"/>
                <a:gd name="f55" fmla="val 8286"/>
                <a:gd name="f56" fmla="val 7121"/>
                <a:gd name="f57" fmla="val 7247"/>
                <a:gd name="f58" fmla="val 8129"/>
                <a:gd name="f59" fmla="val 8413"/>
                <a:gd name="f60" fmla="val 9011"/>
                <a:gd name="f61" fmla="val 4506"/>
                <a:gd name="f62" fmla="*/ f0 1 9012"/>
                <a:gd name="f63" fmla="*/ f1 1 8318"/>
                <a:gd name="f64" fmla="val f2"/>
                <a:gd name="f65" fmla="val f3"/>
                <a:gd name="f66" fmla="val f4"/>
                <a:gd name="f67" fmla="+- f66 0 f64"/>
                <a:gd name="f68" fmla="+- f65 0 f64"/>
                <a:gd name="f69" fmla="*/ f68 1 9012"/>
                <a:gd name="f70" fmla="*/ f67 1 8318"/>
                <a:gd name="f71" fmla="*/ f64 1 f69"/>
                <a:gd name="f72" fmla="*/ f65 1 f69"/>
                <a:gd name="f73" fmla="*/ f64 1 f70"/>
                <a:gd name="f74" fmla="*/ f66 1 f70"/>
                <a:gd name="f75" fmla="*/ f71 f62 1"/>
                <a:gd name="f76" fmla="*/ f72 f62 1"/>
                <a:gd name="f77" fmla="*/ f74 f63 1"/>
                <a:gd name="f78" fmla="*/ f73 f6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5" t="f78" r="f76" b="f77"/>
              <a:pathLst>
                <a:path w="9012" h="8318">
                  <a:moveTo>
                    <a:pt x="f5" y="f6"/>
                  </a:moveTo>
                  <a:cubicBezTo>
                    <a:pt x="f7" y="f6"/>
                    <a:pt x="f6" y="f8"/>
                    <a:pt x="f9" y="f10"/>
                  </a:cubicBezTo>
                  <a:cubicBezTo>
                    <a:pt x="f9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20" y="f4"/>
                  </a:cubicBezTo>
                  <a:lnTo>
                    <a:pt x="f21" y="f4"/>
                  </a:lnTo>
                  <a:lnTo>
                    <a:pt x="f21" y="f22"/>
                  </a:lnTo>
                  <a:lnTo>
                    <a:pt x="f23" y="f22"/>
                  </a:lnTo>
                  <a:cubicBezTo>
                    <a:pt x="f24" y="f22"/>
                    <a:pt x="f25" y="f26"/>
                    <a:pt x="f25" y="f27"/>
                  </a:cubicBezTo>
                  <a:lnTo>
                    <a:pt x="f25" y="f28"/>
                  </a:lnTo>
                  <a:cubicBezTo>
                    <a:pt x="f25" y="f29"/>
                    <a:pt x="f30" y="f31"/>
                    <a:pt x="f32" y="f33"/>
                  </a:cubicBezTo>
                  <a:cubicBezTo>
                    <a:pt x="f34" y="f35"/>
                    <a:pt x="f36" y="f37"/>
                    <a:pt x="f36" y="f38"/>
                  </a:cubicBezTo>
                  <a:cubicBezTo>
                    <a:pt x="f36" y="f39"/>
                    <a:pt x="f40" y="f41"/>
                    <a:pt x="f5" y="f41"/>
                  </a:cubicBezTo>
                  <a:cubicBezTo>
                    <a:pt x="f42" y="f41"/>
                    <a:pt x="f43" y="f39"/>
                    <a:pt x="f43" y="f38"/>
                  </a:cubicBezTo>
                  <a:cubicBezTo>
                    <a:pt x="f43" y="f44"/>
                    <a:pt x="f45" y="f46"/>
                    <a:pt x="f47" y="f33"/>
                  </a:cubicBezTo>
                  <a:cubicBezTo>
                    <a:pt x="f48" y="f31"/>
                    <a:pt x="f49" y="f29"/>
                    <a:pt x="f49" y="f28"/>
                  </a:cubicBezTo>
                  <a:lnTo>
                    <a:pt x="f49" y="f27"/>
                  </a:lnTo>
                  <a:cubicBezTo>
                    <a:pt x="f49" y="f26"/>
                    <a:pt x="f50" y="f22"/>
                    <a:pt x="f51" y="f22"/>
                  </a:cubicBezTo>
                  <a:lnTo>
                    <a:pt x="f52" y="f22"/>
                  </a:lnTo>
                  <a:lnTo>
                    <a:pt x="f52" y="f4"/>
                  </a:lnTo>
                  <a:lnTo>
                    <a:pt x="f53" y="f4"/>
                  </a:lnTo>
                  <a:cubicBezTo>
                    <a:pt x="f54" y="f55"/>
                    <a:pt x="f56" y="f17"/>
                    <a:pt x="f57" y="f58"/>
                  </a:cubicBezTo>
                  <a:cubicBezTo>
                    <a:pt x="f59" y="f13"/>
                    <a:pt x="f60" y="f28"/>
                    <a:pt x="f60" y="f61"/>
                  </a:cubicBezTo>
                  <a:cubicBezTo>
                    <a:pt x="f60" y="f18"/>
                    <a:pt x="f53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9" name="Google Shape;10343;p74">
              <a:extLst>
                <a:ext uri="{FF2B5EF4-FFF2-40B4-BE49-F238E27FC236}">
                  <a16:creationId xmlns:a16="http://schemas.microsoft.com/office/drawing/2014/main" id="{312CCCB8-F09E-CB3D-EF22-768A2ABB714B}"/>
                </a:ext>
              </a:extLst>
            </p:cNvPr>
            <p:cNvSpPr/>
            <p:nvPr/>
          </p:nvSpPr>
          <p:spPr>
            <a:xfrm>
              <a:off x="8637495" y="2811871"/>
              <a:ext cx="40827" cy="4355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8"/>
                <a:gd name="f4" fmla="val 1419"/>
                <a:gd name="f5" fmla="val 725"/>
                <a:gd name="f6" fmla="val 315"/>
                <a:gd name="f7" fmla="val 1103"/>
                <a:gd name="f8" fmla="*/ f0 1 1418"/>
                <a:gd name="f9" fmla="*/ f1 1 1419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1418"/>
                <a:gd name="f16" fmla="*/ f13 1 1419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1418" h="1419">
                  <a:moveTo>
                    <a:pt x="f5" y="f2"/>
                  </a:moveTo>
                  <a:cubicBezTo>
                    <a:pt x="f6" y="f2"/>
                    <a:pt x="f2" y="f6"/>
                    <a:pt x="f2" y="f5"/>
                  </a:cubicBezTo>
                  <a:cubicBezTo>
                    <a:pt x="f2" y="f7"/>
                    <a:pt x="f6" y="f3"/>
                    <a:pt x="f5" y="f3"/>
                  </a:cubicBezTo>
                  <a:cubicBezTo>
                    <a:pt x="f7" y="f3"/>
                    <a:pt x="f3" y="f7"/>
                    <a:pt x="f3" y="f5"/>
                  </a:cubicBezTo>
                  <a:cubicBezTo>
                    <a:pt x="f3" y="f6"/>
                    <a:pt x="f7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0" name="Google Shape;10344;p74">
              <a:extLst>
                <a:ext uri="{FF2B5EF4-FFF2-40B4-BE49-F238E27FC236}">
                  <a16:creationId xmlns:a16="http://schemas.microsoft.com/office/drawing/2014/main" id="{63628E27-0457-EA5C-2BA4-E14A4D97FCF5}"/>
                </a:ext>
              </a:extLst>
            </p:cNvPr>
            <p:cNvSpPr/>
            <p:nvPr/>
          </p:nvSpPr>
          <p:spPr>
            <a:xfrm>
              <a:off x="8588492" y="3025539"/>
              <a:ext cx="139747" cy="4355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53"/>
                <a:gd name="f4" fmla="val 1419"/>
                <a:gd name="f5" fmla="val 1"/>
                <a:gd name="f6" fmla="val 347"/>
                <a:gd name="f7" fmla="val 946"/>
                <a:gd name="f8" fmla="val 473"/>
                <a:gd name="f9" fmla="val 1040"/>
                <a:gd name="f10" fmla="val 3781"/>
                <a:gd name="f11" fmla="val 4380"/>
                <a:gd name="f12" fmla="*/ f0 1 4853"/>
                <a:gd name="f13" fmla="*/ f1 1 1419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4853"/>
                <a:gd name="f20" fmla="*/ f17 1 1419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4853" h="1419">
                  <a:moveTo>
                    <a:pt x="f5" y="f5"/>
                  </a:moveTo>
                  <a:lnTo>
                    <a:pt x="f5" y="f6"/>
                  </a:lnTo>
                  <a:cubicBezTo>
                    <a:pt x="f5" y="f7"/>
                    <a:pt x="f8" y="f4"/>
                    <a:pt x="f9" y="f4"/>
                  </a:cubicBezTo>
                  <a:lnTo>
                    <a:pt x="f10" y="f4"/>
                  </a:lnTo>
                  <a:cubicBezTo>
                    <a:pt x="f11" y="f4"/>
                    <a:pt x="f3" y="f7"/>
                    <a:pt x="f3" y="f6"/>
                  </a:cubicBez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1" name="Google Shape;10345;p74">
              <a:extLst>
                <a:ext uri="{FF2B5EF4-FFF2-40B4-BE49-F238E27FC236}">
                  <a16:creationId xmlns:a16="http://schemas.microsoft.com/office/drawing/2014/main" id="{DD9AB43D-12B2-FAA0-FFEA-13DFA76A961D}"/>
                </a:ext>
              </a:extLst>
            </p:cNvPr>
            <p:cNvSpPr/>
            <p:nvPr/>
          </p:nvSpPr>
          <p:spPr>
            <a:xfrm>
              <a:off x="8608445" y="2877616"/>
              <a:ext cx="99834" cy="6383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7"/>
                <a:gd name="f4" fmla="val 2080"/>
                <a:gd name="f5" fmla="val 1734"/>
                <a:gd name="f6" fmla="val 1"/>
                <a:gd name="f7" fmla="val 789"/>
                <a:gd name="f8" fmla="val 725"/>
                <a:gd name="f9" fmla="val 1733"/>
                <a:gd name="f10" fmla="val 3466"/>
                <a:gd name="f11" fmla="val 788"/>
                <a:gd name="f12" fmla="val 2679"/>
                <a:gd name="f13" fmla="*/ f0 1 3467"/>
                <a:gd name="f14" fmla="*/ f1 1 2080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3467"/>
                <a:gd name="f21" fmla="*/ f18 1 2080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3467" h="2080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4"/>
                  </a:lnTo>
                  <a:lnTo>
                    <a:pt x="f10" y="f4"/>
                  </a:lnTo>
                  <a:lnTo>
                    <a:pt x="f10" y="f9"/>
                  </a:lnTo>
                  <a:cubicBezTo>
                    <a:pt x="f10" y="f11"/>
                    <a:pt x="f12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2" name="Google Shape;10346;p74">
              <a:extLst>
                <a:ext uri="{FF2B5EF4-FFF2-40B4-BE49-F238E27FC236}">
                  <a16:creationId xmlns:a16="http://schemas.microsoft.com/office/drawing/2014/main" id="{53820489-CEEF-C62B-3A15-F272ABC086EA}"/>
                </a:ext>
              </a:extLst>
            </p:cNvPr>
            <p:cNvSpPr/>
            <p:nvPr/>
          </p:nvSpPr>
          <p:spPr>
            <a:xfrm>
              <a:off x="8608445" y="3090324"/>
              <a:ext cx="100730" cy="2129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98"/>
                <a:gd name="f4" fmla="val 694"/>
                <a:gd name="f5" fmla="val 32"/>
                <a:gd name="f6" fmla="val 1"/>
                <a:gd name="f7" fmla="val 379"/>
                <a:gd name="f8" fmla="val 284"/>
                <a:gd name="f9" fmla="val 2773"/>
                <a:gd name="f10" fmla="val 3183"/>
                <a:gd name="f11" fmla="*/ f0 1 3498"/>
                <a:gd name="f12" fmla="*/ f1 1 694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3498"/>
                <a:gd name="f19" fmla="*/ f16 1 694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3498" h="694">
                  <a:moveTo>
                    <a:pt x="f5" y="f6"/>
                  </a:moveTo>
                  <a:cubicBezTo>
                    <a:pt x="f6" y="f7"/>
                    <a:pt x="f8" y="f4"/>
                    <a:pt x="f4" y="f4"/>
                  </a:cubicBezTo>
                  <a:lnTo>
                    <a:pt x="f9" y="f4"/>
                  </a:lnTo>
                  <a:cubicBezTo>
                    <a:pt x="f10" y="f4"/>
                    <a:pt x="f3" y="f7"/>
                    <a:pt x="f3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93" name="Google Shape;10359;p74">
            <a:extLst>
              <a:ext uri="{FF2B5EF4-FFF2-40B4-BE49-F238E27FC236}">
                <a16:creationId xmlns:a16="http://schemas.microsoft.com/office/drawing/2014/main" id="{F8BA78A6-583D-CB5D-8D43-6C24A8B9EB43}"/>
              </a:ext>
            </a:extLst>
          </p:cNvPr>
          <p:cNvGrpSpPr/>
          <p:nvPr/>
        </p:nvGrpSpPr>
        <p:grpSpPr>
          <a:xfrm>
            <a:off x="5213150" y="3611950"/>
            <a:ext cx="361179" cy="338858"/>
            <a:chOff x="6584749" y="3481321"/>
            <a:chExt cx="361179" cy="338858"/>
          </a:xfrm>
          <a:solidFill>
            <a:srgbClr val="C00000"/>
          </a:solidFill>
        </p:grpSpPr>
        <p:sp>
          <p:nvSpPr>
            <p:cNvPr id="94" name="Google Shape;10360;p74">
              <a:extLst>
                <a:ext uri="{FF2B5EF4-FFF2-40B4-BE49-F238E27FC236}">
                  <a16:creationId xmlns:a16="http://schemas.microsoft.com/office/drawing/2014/main" id="{7A4ECD5A-BA09-5ED3-1629-1A70C195B856}"/>
                </a:ext>
              </a:extLst>
            </p:cNvPr>
            <p:cNvSpPr/>
            <p:nvPr/>
          </p:nvSpPr>
          <p:spPr>
            <a:xfrm>
              <a:off x="6679838" y="3638973"/>
              <a:ext cx="170023" cy="18120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577"/>
                <a:gd name="f4" fmla="val 2804"/>
                <a:gd name="f5" fmla="val 1607"/>
                <a:gd name="f6" fmla="val 1450"/>
                <a:gd name="f7" fmla="val 725"/>
                <a:gd name="f8" fmla="val 1009"/>
                <a:gd name="f9" fmla="val 3308"/>
                <a:gd name="f10" fmla="val 946"/>
                <a:gd name="f11" fmla="val 3749"/>
                <a:gd name="f12" fmla="val 851"/>
                <a:gd name="f13" fmla="val 4285"/>
                <a:gd name="f14" fmla="val 757"/>
                <a:gd name="f15" fmla="val 4883"/>
                <a:gd name="f16" fmla="val 347"/>
                <a:gd name="f17" fmla="val 158"/>
                <a:gd name="f18" fmla="val 5041"/>
                <a:gd name="f19" fmla="val 5230"/>
                <a:gd name="f20" fmla="val 5419"/>
                <a:gd name="f21" fmla="val 5576"/>
                <a:gd name="f22" fmla="val 5545"/>
                <a:gd name="f23" fmla="val 5387"/>
                <a:gd name="f24" fmla="val 5198"/>
                <a:gd name="f25" fmla="val 5009"/>
                <a:gd name="f26" fmla="val 4852"/>
                <a:gd name="f27" fmla="val 4726"/>
                <a:gd name="f28" fmla="val 4253"/>
                <a:gd name="f29" fmla="val 4632"/>
                <a:gd name="f30" fmla="val 4569"/>
                <a:gd name="f31" fmla="val 3277"/>
                <a:gd name="f32" fmla="val 4128"/>
                <a:gd name="f33" fmla="val 756"/>
                <a:gd name="f34" fmla="val 3970"/>
                <a:gd name="f35" fmla="*/ f0 1 5577"/>
                <a:gd name="f36" fmla="*/ f1 1 5577"/>
                <a:gd name="f37" fmla="val f2"/>
                <a:gd name="f38" fmla="val f3"/>
                <a:gd name="f39" fmla="+- f38 0 f37"/>
                <a:gd name="f40" fmla="*/ f39 1 5577"/>
                <a:gd name="f41" fmla="*/ f37 1 f40"/>
                <a:gd name="f42" fmla="*/ f38 1 f40"/>
                <a:gd name="f43" fmla="*/ f41 f35 1"/>
                <a:gd name="f44" fmla="*/ f42 f35 1"/>
                <a:gd name="f45" fmla="*/ f42 f36 1"/>
                <a:gd name="f46" fmla="*/ f41 f3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3" t="f46" r="f44" b="f45"/>
              <a:pathLst>
                <a:path w="5577" h="5577">
                  <a:moveTo>
                    <a:pt x="f4" y="f2"/>
                  </a:moveTo>
                  <a:cubicBezTo>
                    <a:pt x="f5" y="f2"/>
                    <a:pt x="f6" y="f7"/>
                    <a:pt x="f8" y="f9"/>
                  </a:cubicBezTo>
                  <a:cubicBezTo>
                    <a:pt x="f10" y="f11"/>
                    <a:pt x="f12" y="f13"/>
                    <a:pt x="f14" y="f15"/>
                  </a:cubicBezTo>
                  <a:lnTo>
                    <a:pt x="f16" y="f15"/>
                  </a:lnTo>
                  <a:cubicBezTo>
                    <a:pt x="f17" y="f15"/>
                    <a:pt x="f2" y="f18"/>
                    <a:pt x="f2" y="f19"/>
                  </a:cubicBezTo>
                  <a:cubicBezTo>
                    <a:pt x="f2" y="f20"/>
                    <a:pt x="f17" y="f21"/>
                    <a:pt x="f16" y="f21"/>
                  </a:cubicBezTo>
                  <a:lnTo>
                    <a:pt x="f19" y="f21"/>
                  </a:lnTo>
                  <a:cubicBezTo>
                    <a:pt x="f20" y="f22"/>
                    <a:pt x="f3" y="f23"/>
                    <a:pt x="f3" y="f24"/>
                  </a:cubicBezTo>
                  <a:cubicBezTo>
                    <a:pt x="f3" y="f25"/>
                    <a:pt x="f20" y="f26"/>
                    <a:pt x="f19" y="f26"/>
                  </a:cubicBezTo>
                  <a:lnTo>
                    <a:pt x="f26" y="f26"/>
                  </a:lnTo>
                  <a:cubicBezTo>
                    <a:pt x="f27" y="f28"/>
                    <a:pt x="f29" y="f11"/>
                    <a:pt x="f30" y="f31"/>
                  </a:cubicBezTo>
                  <a:cubicBezTo>
                    <a:pt x="f32" y="f33"/>
                    <a:pt x="f34" y="f2"/>
                    <a:pt x="f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5" name="Google Shape;10361;p74">
              <a:extLst>
                <a:ext uri="{FF2B5EF4-FFF2-40B4-BE49-F238E27FC236}">
                  <a16:creationId xmlns:a16="http://schemas.microsoft.com/office/drawing/2014/main" id="{50A6C390-C7C3-A2B8-AAEB-EAE5E9789B18}"/>
                </a:ext>
              </a:extLst>
            </p:cNvPr>
            <p:cNvSpPr/>
            <p:nvPr/>
          </p:nvSpPr>
          <p:spPr>
            <a:xfrm>
              <a:off x="6839282" y="3481321"/>
              <a:ext cx="84536" cy="901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3"/>
                <a:gd name="f4" fmla="val 1386"/>
                <a:gd name="f5" fmla="val 630"/>
                <a:gd name="f6" fmla="val 1387"/>
                <a:gd name="f7" fmla="val 2111"/>
                <a:gd name="f8" fmla="val 2143"/>
                <a:gd name="f9" fmla="*/ f0 1 2773"/>
                <a:gd name="f10" fmla="*/ f1 1 2773"/>
                <a:gd name="f11" fmla="val f2"/>
                <a:gd name="f12" fmla="val f3"/>
                <a:gd name="f13" fmla="+- f12 0 f11"/>
                <a:gd name="f14" fmla="*/ f13 1 2773"/>
                <a:gd name="f15" fmla="*/ f11 1 f14"/>
                <a:gd name="f16" fmla="*/ f12 1 f14"/>
                <a:gd name="f17" fmla="*/ f15 f9 1"/>
                <a:gd name="f18" fmla="*/ f16 f9 1"/>
                <a:gd name="f19" fmla="*/ f16 f10 1"/>
                <a:gd name="f20" fmla="*/ f15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7" t="f20" r="f18" b="f19"/>
              <a:pathLst>
                <a:path w="2773" h="2773">
                  <a:moveTo>
                    <a:pt x="f4" y="f2"/>
                  </a:moveTo>
                  <a:cubicBezTo>
                    <a:pt x="f5" y="f2"/>
                    <a:pt x="f2" y="f5"/>
                    <a:pt x="f2" y="f6"/>
                  </a:cubicBezTo>
                  <a:cubicBezTo>
                    <a:pt x="f2" y="f7"/>
                    <a:pt x="f5" y="f3"/>
                    <a:pt x="f4" y="f3"/>
                  </a:cubicBezTo>
                  <a:cubicBezTo>
                    <a:pt x="f8" y="f3"/>
                    <a:pt x="f3" y="f7"/>
                    <a:pt x="f3" y="f6"/>
                  </a:cubicBezTo>
                  <a:cubicBezTo>
                    <a:pt x="f3" y="f5"/>
                    <a:pt x="f8" y="f2"/>
                    <a:pt x="f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6" name="Google Shape;10362;p74">
              <a:extLst>
                <a:ext uri="{FF2B5EF4-FFF2-40B4-BE49-F238E27FC236}">
                  <a16:creationId xmlns:a16="http://schemas.microsoft.com/office/drawing/2014/main" id="{360CB8F5-01A6-B1BB-5B33-46D211AFC7EA}"/>
                </a:ext>
              </a:extLst>
            </p:cNvPr>
            <p:cNvSpPr/>
            <p:nvPr/>
          </p:nvSpPr>
          <p:spPr>
            <a:xfrm>
              <a:off x="6606860" y="3481321"/>
              <a:ext cx="83567" cy="901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1"/>
                <a:gd name="f4" fmla="val 2773"/>
                <a:gd name="f5" fmla="val 1355"/>
                <a:gd name="f6" fmla="val 599"/>
                <a:gd name="f7" fmla="val 630"/>
                <a:gd name="f8" fmla="val 1387"/>
                <a:gd name="f9" fmla="val 2143"/>
                <a:gd name="f10" fmla="val 2111"/>
                <a:gd name="f11" fmla="*/ f0 1 2741"/>
                <a:gd name="f12" fmla="*/ f1 1 2773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2741"/>
                <a:gd name="f19" fmla="*/ f16 1 2773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2741" h="2773">
                  <a:moveTo>
                    <a:pt x="f5" y="f2"/>
                  </a:moveTo>
                  <a:cubicBezTo>
                    <a:pt x="f6" y="f2"/>
                    <a:pt x="f2" y="f7"/>
                    <a:pt x="f2" y="f8"/>
                  </a:cubicBezTo>
                  <a:cubicBezTo>
                    <a:pt x="f2" y="f9"/>
                    <a:pt x="f6" y="f4"/>
                    <a:pt x="f5" y="f4"/>
                  </a:cubicBezTo>
                  <a:cubicBezTo>
                    <a:pt x="f10" y="f4"/>
                    <a:pt x="f3" y="f9"/>
                    <a:pt x="f3" y="f8"/>
                  </a:cubicBezTo>
                  <a:cubicBezTo>
                    <a:pt x="f3" y="f7"/>
                    <a:pt x="f1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7" name="Google Shape;10363;p74">
              <a:extLst>
                <a:ext uri="{FF2B5EF4-FFF2-40B4-BE49-F238E27FC236}">
                  <a16:creationId xmlns:a16="http://schemas.microsoft.com/office/drawing/2014/main" id="{7F79C4CE-5664-5821-09B2-E5E29F3C9371}"/>
                </a:ext>
              </a:extLst>
            </p:cNvPr>
            <p:cNvSpPr/>
            <p:nvPr/>
          </p:nvSpPr>
          <p:spPr>
            <a:xfrm>
              <a:off x="6584749" y="3571390"/>
              <a:ext cx="127769" cy="6761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91"/>
                <a:gd name="f4" fmla="val 2081"/>
                <a:gd name="f5" fmla="val 568"/>
                <a:gd name="f6" fmla="val 1"/>
                <a:gd name="f7" fmla="val 252"/>
                <a:gd name="f8" fmla="val 347"/>
                <a:gd name="f9" fmla="val 851"/>
                <a:gd name="f10" fmla="val 1356"/>
                <a:gd name="f11" fmla="val 1734"/>
                <a:gd name="f12" fmla="val 1923"/>
                <a:gd name="f13" fmla="val 158"/>
                <a:gd name="f14" fmla="val 2080"/>
                <a:gd name="f15" fmla="val 3813"/>
                <a:gd name="f16" fmla="val 4033"/>
                <a:gd name="f17" fmla="val 820"/>
                <a:gd name="f18" fmla="val 3970"/>
                <a:gd name="f19" fmla="val 3624"/>
                <a:gd name="f20" fmla="val 3245"/>
                <a:gd name="f21" fmla="val 410"/>
                <a:gd name="f22" fmla="val 2678"/>
                <a:gd name="f23" fmla="val 694"/>
                <a:gd name="f24" fmla="val 1513"/>
                <a:gd name="f25" fmla="val 946"/>
                <a:gd name="f26" fmla="*/ f0 1 4191"/>
                <a:gd name="f27" fmla="*/ f1 1 2081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4191"/>
                <a:gd name="f34" fmla="*/ f31 1 2081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4191" h="2081">
                  <a:moveTo>
                    <a:pt x="f5" y="f6"/>
                  </a:moveTo>
                  <a:cubicBezTo>
                    <a:pt x="f7" y="f8"/>
                    <a:pt x="f2" y="f9"/>
                    <a:pt x="f2" y="f10"/>
                  </a:cubicBezTo>
                  <a:lnTo>
                    <a:pt x="f2" y="f11"/>
                  </a:lnTo>
                  <a:cubicBezTo>
                    <a:pt x="f2" y="f12"/>
                    <a:pt x="f13" y="f14"/>
                    <a:pt x="f8" y="f14"/>
                  </a:cubicBezTo>
                  <a:lnTo>
                    <a:pt x="f15" y="f14"/>
                  </a:lnTo>
                  <a:cubicBezTo>
                    <a:pt x="f16" y="f14"/>
                    <a:pt x="f3" y="f12"/>
                    <a:pt x="f3" y="f11"/>
                  </a:cubicBezTo>
                  <a:lnTo>
                    <a:pt x="f3" y="f10"/>
                  </a:lnTo>
                  <a:cubicBezTo>
                    <a:pt x="f3" y="f17"/>
                    <a:pt x="f18" y="f8"/>
                    <a:pt x="f19" y="f6"/>
                  </a:cubicBezTo>
                  <a:cubicBezTo>
                    <a:pt x="f20" y="f21"/>
                    <a:pt x="f22" y="f23"/>
                    <a:pt x="f14" y="f23"/>
                  </a:cubicBezTo>
                  <a:cubicBezTo>
                    <a:pt x="f24" y="f23"/>
                    <a:pt x="f25" y="f21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8" name="Google Shape;10364;p74">
              <a:extLst>
                <a:ext uri="{FF2B5EF4-FFF2-40B4-BE49-F238E27FC236}">
                  <a16:creationId xmlns:a16="http://schemas.microsoft.com/office/drawing/2014/main" id="{5D5775BE-4E52-D3CF-AC0E-0C001D7EDBD7}"/>
                </a:ext>
              </a:extLst>
            </p:cNvPr>
            <p:cNvSpPr/>
            <p:nvPr/>
          </p:nvSpPr>
          <p:spPr>
            <a:xfrm>
              <a:off x="6819101" y="3571390"/>
              <a:ext cx="126827" cy="6761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60"/>
                <a:gd name="f4" fmla="val 2081"/>
                <a:gd name="f5" fmla="val 536"/>
                <a:gd name="f6" fmla="val 1"/>
                <a:gd name="f7" fmla="val 221"/>
                <a:gd name="f8" fmla="val 347"/>
                <a:gd name="f9" fmla="val 851"/>
                <a:gd name="f10" fmla="val 1356"/>
                <a:gd name="f11" fmla="val 1702"/>
                <a:gd name="f12" fmla="val 1923"/>
                <a:gd name="f13" fmla="val 158"/>
                <a:gd name="f14" fmla="val 2080"/>
                <a:gd name="f15" fmla="val 3813"/>
                <a:gd name="f16" fmla="val 4002"/>
                <a:gd name="f17" fmla="val 4159"/>
                <a:gd name="f18" fmla="val 820"/>
                <a:gd name="f19" fmla="val 3970"/>
                <a:gd name="f20" fmla="val 3624"/>
                <a:gd name="f21" fmla="val 3214"/>
                <a:gd name="f22" fmla="val 410"/>
                <a:gd name="f23" fmla="val 2679"/>
                <a:gd name="f24" fmla="val 694"/>
                <a:gd name="f25" fmla="val 1450"/>
                <a:gd name="f26" fmla="val 946"/>
                <a:gd name="f27" fmla="*/ f0 1 4160"/>
                <a:gd name="f28" fmla="*/ f1 1 2081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4160"/>
                <a:gd name="f35" fmla="*/ f32 1 2081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4160" h="2081">
                  <a:moveTo>
                    <a:pt x="f5" y="f6"/>
                  </a:moveTo>
                  <a:cubicBezTo>
                    <a:pt x="f7" y="f8"/>
                    <a:pt x="f6" y="f9"/>
                    <a:pt x="f6" y="f10"/>
                  </a:cubicBezTo>
                  <a:lnTo>
                    <a:pt x="f6" y="f11"/>
                  </a:lnTo>
                  <a:cubicBezTo>
                    <a:pt x="f6" y="f12"/>
                    <a:pt x="f13" y="f14"/>
                    <a:pt x="f8" y="f14"/>
                  </a:cubicBezTo>
                  <a:lnTo>
                    <a:pt x="f15" y="f14"/>
                  </a:lnTo>
                  <a:cubicBezTo>
                    <a:pt x="f16" y="f14"/>
                    <a:pt x="f17" y="f12"/>
                    <a:pt x="f17" y="f11"/>
                  </a:cubicBezTo>
                  <a:lnTo>
                    <a:pt x="f17" y="f10"/>
                  </a:lnTo>
                  <a:cubicBezTo>
                    <a:pt x="f17" y="f18"/>
                    <a:pt x="f19" y="f8"/>
                    <a:pt x="f20" y="f6"/>
                  </a:cubicBezTo>
                  <a:cubicBezTo>
                    <a:pt x="f21" y="f22"/>
                    <a:pt x="f23" y="f24"/>
                    <a:pt x="f14" y="f24"/>
                  </a:cubicBezTo>
                  <a:cubicBezTo>
                    <a:pt x="f25" y="f24"/>
                    <a:pt x="f26" y="f22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9" name="Google Shape;10365;p74">
              <a:extLst>
                <a:ext uri="{FF2B5EF4-FFF2-40B4-BE49-F238E27FC236}">
                  <a16:creationId xmlns:a16="http://schemas.microsoft.com/office/drawing/2014/main" id="{0150CB04-90F7-461D-002D-802AE15CAFC2}"/>
                </a:ext>
              </a:extLst>
            </p:cNvPr>
            <p:cNvSpPr/>
            <p:nvPr/>
          </p:nvSpPr>
          <p:spPr>
            <a:xfrm>
              <a:off x="6823920" y="3661486"/>
              <a:ext cx="122008" cy="6862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02"/>
                <a:gd name="f4" fmla="val 2112"/>
                <a:gd name="f5" fmla="val 189"/>
                <a:gd name="f6" fmla="val 567"/>
                <a:gd name="f7" fmla="val 315"/>
                <a:gd name="f8" fmla="val 1229"/>
                <a:gd name="f9" fmla="val 473"/>
                <a:gd name="f10" fmla="val 2111"/>
                <a:gd name="f11" fmla="val 3655"/>
                <a:gd name="f12" fmla="val 3844"/>
                <a:gd name="f13" fmla="val 4001"/>
                <a:gd name="f14" fmla="val 1954"/>
                <a:gd name="f15" fmla="val 1733"/>
                <a:gd name="f16" fmla="val 378"/>
                <a:gd name="f17" fmla="val 3970"/>
                <a:gd name="f18" fmla="val 158"/>
                <a:gd name="f19" fmla="*/ f0 1 4002"/>
                <a:gd name="f20" fmla="*/ f1 1 2112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4002"/>
                <a:gd name="f27" fmla="*/ f24 1 2112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4002" h="2112">
                  <a:moveTo>
                    <a:pt x="f2" y="f2"/>
                  </a:moveTo>
                  <a:cubicBezTo>
                    <a:pt x="f5" y="f6"/>
                    <a:pt x="f7" y="f8"/>
                    <a:pt x="f9" y="f10"/>
                  </a:cubicBezTo>
                  <a:lnTo>
                    <a:pt x="f11" y="f10"/>
                  </a:lnTo>
                  <a:cubicBezTo>
                    <a:pt x="f12" y="f10"/>
                    <a:pt x="f13" y="f14"/>
                    <a:pt x="f13" y="f15"/>
                  </a:cubicBezTo>
                  <a:lnTo>
                    <a:pt x="f13" y="f16"/>
                  </a:lnTo>
                  <a:cubicBezTo>
                    <a:pt x="f17" y="f18"/>
                    <a:pt x="f12" y="f2"/>
                    <a:pt x="f1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0" name="Google Shape;10366;p74">
              <a:extLst>
                <a:ext uri="{FF2B5EF4-FFF2-40B4-BE49-F238E27FC236}">
                  <a16:creationId xmlns:a16="http://schemas.microsoft.com/office/drawing/2014/main" id="{3DEF76B4-640F-F16D-C320-D3062775222C}"/>
                </a:ext>
              </a:extLst>
            </p:cNvPr>
            <p:cNvSpPr/>
            <p:nvPr/>
          </p:nvSpPr>
          <p:spPr>
            <a:xfrm>
              <a:off x="6584749" y="3661486"/>
              <a:ext cx="122986" cy="675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34"/>
                <a:gd name="f4" fmla="val 2080"/>
                <a:gd name="f5" fmla="val 347"/>
                <a:gd name="f6" fmla="val 158"/>
                <a:gd name="f7" fmla="val 1733"/>
                <a:gd name="f8" fmla="val 1954"/>
                <a:gd name="f9" fmla="val 3561"/>
                <a:gd name="f10" fmla="val 3718"/>
                <a:gd name="f11" fmla="val 1229"/>
                <a:gd name="f12" fmla="val 3813"/>
                <a:gd name="f13" fmla="val 567"/>
                <a:gd name="f14" fmla="val 4033"/>
                <a:gd name="f15" fmla="*/ f0 1 4034"/>
                <a:gd name="f16" fmla="*/ f1 1 2080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4034"/>
                <a:gd name="f23" fmla="*/ f20 1 2080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4034" h="2080">
                  <a:moveTo>
                    <a:pt x="f5" y="f2"/>
                  </a:moveTo>
                  <a:cubicBezTo>
                    <a:pt x="f6" y="f2"/>
                    <a:pt x="f2" y="f6"/>
                    <a:pt x="f2" y="f5"/>
                  </a:cubicBezTo>
                  <a:lnTo>
                    <a:pt x="f2" y="f7"/>
                  </a:lnTo>
                  <a:cubicBezTo>
                    <a:pt x="f2" y="f8"/>
                    <a:pt x="f6" y="f4"/>
                    <a:pt x="f5" y="f4"/>
                  </a:cubicBezTo>
                  <a:lnTo>
                    <a:pt x="f9" y="f4"/>
                  </a:lnTo>
                  <a:cubicBezTo>
                    <a:pt x="f10" y="f11"/>
                    <a:pt x="f12" y="f13"/>
                    <a:pt x="f1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01" name="Google Shape;10399;p74">
            <a:extLst>
              <a:ext uri="{FF2B5EF4-FFF2-40B4-BE49-F238E27FC236}">
                <a16:creationId xmlns:a16="http://schemas.microsoft.com/office/drawing/2014/main" id="{154246D4-B605-EECD-33A5-0ED71B723E30}"/>
              </a:ext>
            </a:extLst>
          </p:cNvPr>
          <p:cNvGrpSpPr/>
          <p:nvPr/>
        </p:nvGrpSpPr>
        <p:grpSpPr>
          <a:xfrm>
            <a:off x="1760695" y="3541140"/>
            <a:ext cx="360210" cy="381844"/>
            <a:chOff x="3132295" y="3410510"/>
            <a:chExt cx="360210" cy="381844"/>
          </a:xfrm>
          <a:solidFill>
            <a:srgbClr val="C00000"/>
          </a:solidFill>
        </p:grpSpPr>
        <p:sp>
          <p:nvSpPr>
            <p:cNvPr id="102" name="Google Shape;10400;p74">
              <a:extLst>
                <a:ext uri="{FF2B5EF4-FFF2-40B4-BE49-F238E27FC236}">
                  <a16:creationId xmlns:a16="http://schemas.microsoft.com/office/drawing/2014/main" id="{03DD0D5B-1B62-C274-A196-097D9BAB7C2A}"/>
                </a:ext>
              </a:extLst>
            </p:cNvPr>
            <p:cNvSpPr/>
            <p:nvPr/>
          </p:nvSpPr>
          <p:spPr>
            <a:xfrm>
              <a:off x="3292690" y="3582491"/>
              <a:ext cx="22128" cy="2150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26"/>
                <a:gd name="f4" fmla="val 662"/>
                <a:gd name="f5" fmla="val 375"/>
                <a:gd name="f6" fmla="val 292"/>
                <a:gd name="f7" fmla="val 206"/>
                <a:gd name="f8" fmla="val 32"/>
                <a:gd name="f9" fmla="val 127"/>
                <a:gd name="f10" fmla="val 95"/>
                <a:gd name="f11" fmla="val 1"/>
                <a:gd name="f12" fmla="val 221"/>
                <a:gd name="f13" fmla="val 441"/>
                <a:gd name="f14" fmla="val 567"/>
                <a:gd name="f15" fmla="val 190"/>
                <a:gd name="f16" fmla="val 630"/>
                <a:gd name="f17" fmla="val 277"/>
                <a:gd name="f18" fmla="val 363"/>
                <a:gd name="f19" fmla="val 450"/>
                <a:gd name="f20" fmla="val 536"/>
                <a:gd name="f21" fmla="val 599"/>
                <a:gd name="f22" fmla="val 725"/>
                <a:gd name="f23" fmla="val 458"/>
                <a:gd name="f24" fmla="*/ f0 1 726"/>
                <a:gd name="f25" fmla="*/ f1 1 662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726"/>
                <a:gd name="f32" fmla="*/ f29 1 662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726" h="662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1" y="f13"/>
                    <a:pt x="f9" y="f14"/>
                  </a:cubicBezTo>
                  <a:cubicBezTo>
                    <a:pt x="f15" y="f16"/>
                    <a:pt x="f17" y="f4"/>
                    <a:pt x="f18" y="f4"/>
                  </a:cubicBezTo>
                  <a:cubicBezTo>
                    <a:pt x="f19" y="f4"/>
                    <a:pt x="f20" y="f16"/>
                    <a:pt x="f21" y="f14"/>
                  </a:cubicBezTo>
                  <a:cubicBezTo>
                    <a:pt x="f22" y="f13"/>
                    <a:pt x="f22" y="f12"/>
                    <a:pt x="f21" y="f10"/>
                  </a:cubicBezTo>
                  <a:cubicBezTo>
                    <a:pt x="f20" y="f8"/>
                    <a:pt x="f23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3" name="Google Shape;10401;p74">
              <a:extLst>
                <a:ext uri="{FF2B5EF4-FFF2-40B4-BE49-F238E27FC236}">
                  <a16:creationId xmlns:a16="http://schemas.microsoft.com/office/drawing/2014/main" id="{D74E6DF4-52C3-2887-7333-A2D4E6B64D33}"/>
                </a:ext>
              </a:extLst>
            </p:cNvPr>
            <p:cNvSpPr/>
            <p:nvPr/>
          </p:nvSpPr>
          <p:spPr>
            <a:xfrm>
              <a:off x="3245644" y="3537164"/>
              <a:ext cx="115269" cy="112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781"/>
                <a:gd name="f4" fmla="val 3467"/>
                <a:gd name="f5" fmla="val 1922"/>
                <a:gd name="f6" fmla="val 710"/>
                <a:gd name="f7" fmla="val 2190"/>
                <a:gd name="f8" fmla="val 2458"/>
                <a:gd name="f9" fmla="val 812"/>
                <a:gd name="f10" fmla="val 2647"/>
                <a:gd name="f11" fmla="val 1017"/>
                <a:gd name="f12" fmla="val 3088"/>
                <a:gd name="f13" fmla="val 1395"/>
                <a:gd name="f14" fmla="val 2088"/>
                <a:gd name="f15" fmla="val 2466"/>
                <a:gd name="f16" fmla="val 2671"/>
                <a:gd name="f17" fmla="val 2773"/>
                <a:gd name="f18" fmla="val 1654"/>
                <a:gd name="f19" fmla="val 1386"/>
                <a:gd name="f20" fmla="val 1197"/>
                <a:gd name="f21" fmla="val 788"/>
                <a:gd name="f22" fmla="val 1930"/>
                <a:gd name="f23" fmla="val 1"/>
                <a:gd name="f24" fmla="val 1489"/>
                <a:gd name="f25" fmla="val 1040"/>
                <a:gd name="f26" fmla="val 182"/>
                <a:gd name="f27" fmla="val 693"/>
                <a:gd name="f28" fmla="val 544"/>
                <a:gd name="f29" fmla="val 1206"/>
                <a:gd name="f30" fmla="val 2309"/>
                <a:gd name="f31" fmla="val 2970"/>
                <a:gd name="f32" fmla="val 1024"/>
                <a:gd name="f33" fmla="val 3301"/>
                <a:gd name="f34" fmla="val 1473"/>
                <a:gd name="f35" fmla="val 3466"/>
                <a:gd name="f36" fmla="val 1918"/>
                <a:gd name="f37" fmla="val 2363"/>
                <a:gd name="f38" fmla="val 2804"/>
                <a:gd name="f39" fmla="val 3119"/>
                <a:gd name="f40" fmla="val 2371"/>
                <a:gd name="f41" fmla="*/ f0 1 3781"/>
                <a:gd name="f42" fmla="*/ f1 1 3467"/>
                <a:gd name="f43" fmla="val f2"/>
                <a:gd name="f44" fmla="val f3"/>
                <a:gd name="f45" fmla="val f4"/>
                <a:gd name="f46" fmla="+- f45 0 f43"/>
                <a:gd name="f47" fmla="+- f44 0 f43"/>
                <a:gd name="f48" fmla="*/ f47 1 3781"/>
                <a:gd name="f49" fmla="*/ f46 1 3467"/>
                <a:gd name="f50" fmla="*/ f43 1 f48"/>
                <a:gd name="f51" fmla="*/ f44 1 f48"/>
                <a:gd name="f52" fmla="*/ f43 1 f49"/>
                <a:gd name="f53" fmla="*/ f45 1 f49"/>
                <a:gd name="f54" fmla="*/ f50 f41 1"/>
                <a:gd name="f55" fmla="*/ f51 f41 1"/>
                <a:gd name="f56" fmla="*/ f53 f42 1"/>
                <a:gd name="f57" fmla="*/ f52 f4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4" t="f57" r="f55" b="f56"/>
              <a:pathLst>
                <a:path w="3781" h="3467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cubicBezTo>
                    <a:pt x="f8" y="f16"/>
                    <a:pt x="f7" y="f17"/>
                    <a:pt x="f5" y="f17"/>
                  </a:cubicBezTo>
                  <a:cubicBezTo>
                    <a:pt x="f18" y="f17"/>
                    <a:pt x="f19" y="f16"/>
                    <a:pt x="f20" y="f15"/>
                  </a:cubicBezTo>
                  <a:cubicBezTo>
                    <a:pt x="f21" y="f14"/>
                    <a:pt x="f21" y="f13"/>
                    <a:pt x="f20" y="f11"/>
                  </a:cubicBezTo>
                  <a:cubicBezTo>
                    <a:pt x="f19" y="f9"/>
                    <a:pt x="f18" y="f6"/>
                    <a:pt x="f5" y="f6"/>
                  </a:cubicBezTo>
                  <a:close/>
                  <a:moveTo>
                    <a:pt x="f22" y="f23"/>
                  </a:moveTo>
                  <a:cubicBezTo>
                    <a:pt x="f24" y="f23"/>
                    <a:pt x="f25" y="f26"/>
                    <a:pt x="f27" y="f28"/>
                  </a:cubicBezTo>
                  <a:cubicBezTo>
                    <a:pt x="f2" y="f29"/>
                    <a:pt x="f2" y="f30"/>
                    <a:pt x="f27" y="f31"/>
                  </a:cubicBezTo>
                  <a:cubicBezTo>
                    <a:pt x="f32" y="f33"/>
                    <a:pt x="f34" y="f35"/>
                    <a:pt x="f36" y="f35"/>
                  </a:cubicBezTo>
                  <a:cubicBezTo>
                    <a:pt x="f37" y="f35"/>
                    <a:pt x="f38" y="f33"/>
                    <a:pt x="f39" y="f31"/>
                  </a:cubicBezTo>
                  <a:cubicBezTo>
                    <a:pt x="f3" y="f30"/>
                    <a:pt x="f3" y="f29"/>
                    <a:pt x="f39" y="f28"/>
                  </a:cubicBezTo>
                  <a:cubicBezTo>
                    <a:pt x="f38" y="f26"/>
                    <a:pt x="f40" y="f23"/>
                    <a:pt x="f22" y="f23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4" name="Google Shape;10402;p74">
              <a:extLst>
                <a:ext uri="{FF2B5EF4-FFF2-40B4-BE49-F238E27FC236}">
                  <a16:creationId xmlns:a16="http://schemas.microsoft.com/office/drawing/2014/main" id="{BD64F664-A50F-18E7-0692-C093FB09AC29}"/>
                </a:ext>
              </a:extLst>
            </p:cNvPr>
            <p:cNvSpPr/>
            <p:nvPr/>
          </p:nvSpPr>
          <p:spPr>
            <a:xfrm>
              <a:off x="3348423" y="3422791"/>
              <a:ext cx="144082" cy="15459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726"/>
                <a:gd name="f4" fmla="val 4758"/>
                <a:gd name="f5" fmla="val 3533"/>
                <a:gd name="f6" fmla="val 3442"/>
                <a:gd name="f7" fmla="val 3355"/>
                <a:gd name="f8" fmla="val 32"/>
                <a:gd name="f9" fmla="val 3308"/>
                <a:gd name="f10" fmla="val 95"/>
                <a:gd name="f11" fmla="val 410"/>
                <a:gd name="f12" fmla="val 3623"/>
                <a:gd name="f13" fmla="val 788"/>
                <a:gd name="f14" fmla="val 4127"/>
                <a:gd name="f15" fmla="val 1953"/>
                <a:gd name="f16" fmla="val 4600"/>
                <a:gd name="f17" fmla="val 2678"/>
                <a:gd name="f18" fmla="val 4663"/>
                <a:gd name="f19" fmla="val 2615"/>
                <a:gd name="f20" fmla="val 2521"/>
                <a:gd name="f21" fmla="val 2395"/>
                <a:gd name="f22" fmla="val 1544"/>
                <a:gd name="f23" fmla="val 4348"/>
                <a:gd name="f24" fmla="val 693"/>
                <a:gd name="f25" fmla="val 3781"/>
                <a:gd name="f26" fmla="val 3718"/>
                <a:gd name="f27" fmla="*/ f0 1 4726"/>
                <a:gd name="f28" fmla="*/ f1 1 4758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4726"/>
                <a:gd name="f35" fmla="*/ f32 1 4758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4726" h="4758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2" y="f9"/>
                  </a:lnTo>
                  <a:cubicBezTo>
                    <a:pt x="f11" y="f12"/>
                    <a:pt x="f13" y="f14"/>
                    <a:pt x="f15" y="f4"/>
                  </a:cubicBezTo>
                  <a:lnTo>
                    <a:pt x="f16" y="f17"/>
                  </a:lnTo>
                  <a:cubicBezTo>
                    <a:pt x="f18" y="f19"/>
                    <a:pt x="f3" y="f20"/>
                    <a:pt x="f3" y="f21"/>
                  </a:cubicBezTo>
                  <a:cubicBezTo>
                    <a:pt x="f3" y="f22"/>
                    <a:pt x="f23" y="f24"/>
                    <a:pt x="f25" y="f10"/>
                  </a:cubicBezTo>
                  <a:cubicBezTo>
                    <a:pt x="f26" y="f8"/>
                    <a:pt x="f12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5" name="Google Shape;10403;p74">
              <a:extLst>
                <a:ext uri="{FF2B5EF4-FFF2-40B4-BE49-F238E27FC236}">
                  <a16:creationId xmlns:a16="http://schemas.microsoft.com/office/drawing/2014/main" id="{DEBDE7DA-70A4-A8ED-3498-39CF019A001A}"/>
                </a:ext>
              </a:extLst>
            </p:cNvPr>
            <p:cNvSpPr/>
            <p:nvPr/>
          </p:nvSpPr>
          <p:spPr>
            <a:xfrm>
              <a:off x="3295589" y="3647989"/>
              <a:ext cx="125848" cy="13309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28"/>
                <a:gd name="f4" fmla="val 4096"/>
                <a:gd name="f5" fmla="val 2048"/>
                <a:gd name="f6" fmla="val 1985"/>
                <a:gd name="f7" fmla="val 32"/>
                <a:gd name="f8" fmla="val 63"/>
                <a:gd name="f9" fmla="val 1954"/>
                <a:gd name="f10" fmla="val 126"/>
                <a:gd name="f11" fmla="val 1506"/>
                <a:gd name="f12" fmla="val 546"/>
                <a:gd name="f13" fmla="val 859"/>
                <a:gd name="f14" fmla="val 767"/>
                <a:gd name="f15" fmla="val 235"/>
                <a:gd name="f16" fmla="val 156"/>
                <a:gd name="f17" fmla="val 78"/>
                <a:gd name="f18" fmla="val 764"/>
                <a:gd name="f19" fmla="val 756"/>
                <a:gd name="f20" fmla="val 567"/>
                <a:gd name="f21" fmla="val 1670"/>
                <a:gd name="f22" fmla="val 1355"/>
                <a:gd name="f23" fmla="val 3749"/>
                <a:gd name="f24" fmla="val 1418"/>
                <a:gd name="f25" fmla="val 3875"/>
                <a:gd name="f26" fmla="val 1450"/>
                <a:gd name="f27" fmla="val 4001"/>
                <a:gd name="f28" fmla="val 1607"/>
                <a:gd name="f29" fmla="val 1733"/>
                <a:gd name="f30" fmla="val 1891"/>
                <a:gd name="f31" fmla="val 4033"/>
                <a:gd name="f32" fmla="val 2426"/>
                <a:gd name="f33" fmla="val 2647"/>
                <a:gd name="f34" fmla="val 3182"/>
                <a:gd name="f35" fmla="val 2710"/>
                <a:gd name="f36" fmla="val 630"/>
                <a:gd name="f37" fmla="*/ f0 1 4128"/>
                <a:gd name="f38" fmla="*/ f1 1 4096"/>
                <a:gd name="f39" fmla="val f2"/>
                <a:gd name="f40" fmla="val f3"/>
                <a:gd name="f41" fmla="val f4"/>
                <a:gd name="f42" fmla="+- f41 0 f39"/>
                <a:gd name="f43" fmla="+- f40 0 f39"/>
                <a:gd name="f44" fmla="*/ f43 1 4128"/>
                <a:gd name="f45" fmla="*/ f42 1 4096"/>
                <a:gd name="f46" fmla="*/ f39 1 f44"/>
                <a:gd name="f47" fmla="*/ f40 1 f44"/>
                <a:gd name="f48" fmla="*/ f39 1 f45"/>
                <a:gd name="f49" fmla="*/ f41 1 f45"/>
                <a:gd name="f50" fmla="*/ f46 f37 1"/>
                <a:gd name="f51" fmla="*/ f47 f37 1"/>
                <a:gd name="f52" fmla="*/ f49 f38 1"/>
                <a:gd name="f53" fmla="*/ f48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0" t="f53" r="f51" b="f52"/>
              <a:pathLst>
                <a:path w="4128" h="4096">
                  <a:moveTo>
                    <a:pt x="f5" y="f2"/>
                  </a:moveTo>
                  <a:cubicBezTo>
                    <a:pt x="f6" y="f7"/>
                    <a:pt x="f6" y="f8"/>
                    <a:pt x="f9" y="f10"/>
                  </a:cubicBezTo>
                  <a:cubicBezTo>
                    <a:pt x="f11" y="f12"/>
                    <a:pt x="f13" y="f14"/>
                    <a:pt x="f15" y="f14"/>
                  </a:cubicBezTo>
                  <a:cubicBezTo>
                    <a:pt x="f16" y="f14"/>
                    <a:pt x="f17" y="f18"/>
                    <a:pt x="f2" y="f19"/>
                  </a:cubicBezTo>
                  <a:lnTo>
                    <a:pt x="f2" y="f19"/>
                  </a:lnTo>
                  <a:cubicBezTo>
                    <a:pt x="f20" y="f21"/>
                    <a:pt x="f22" y="f23"/>
                    <a:pt x="f24" y="f25"/>
                  </a:cubicBezTo>
                  <a:cubicBezTo>
                    <a:pt x="f26" y="f27"/>
                    <a:pt x="f28" y="f4"/>
                    <a:pt x="f29" y="f4"/>
                  </a:cubicBezTo>
                  <a:cubicBezTo>
                    <a:pt x="f30" y="f4"/>
                    <a:pt x="f6" y="f31"/>
                    <a:pt x="f5" y="f25"/>
                  </a:cubicBezTo>
                  <a:lnTo>
                    <a:pt x="f32" y="f33"/>
                  </a:lnTo>
                  <a:lnTo>
                    <a:pt x="f34" y="f33"/>
                  </a:lnTo>
                  <a:cubicBezTo>
                    <a:pt x="f3" y="f33"/>
                    <a:pt x="f35" y="f36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6" name="Google Shape;10404;p74">
              <a:extLst>
                <a:ext uri="{FF2B5EF4-FFF2-40B4-BE49-F238E27FC236}">
                  <a16:creationId xmlns:a16="http://schemas.microsoft.com/office/drawing/2014/main" id="{0260EDE9-C858-8346-8FB7-64ACD88398D6}"/>
                </a:ext>
              </a:extLst>
            </p:cNvPr>
            <p:cNvSpPr/>
            <p:nvPr/>
          </p:nvSpPr>
          <p:spPr>
            <a:xfrm>
              <a:off x="3369545" y="3585545"/>
              <a:ext cx="109508" cy="11573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92"/>
                <a:gd name="f4" fmla="val 3562"/>
                <a:gd name="f5" fmla="val 252"/>
                <a:gd name="f6" fmla="val 1"/>
                <a:gd name="f7" fmla="val 284"/>
                <a:gd name="f8" fmla="val 410"/>
                <a:gd name="f9" fmla="val 189"/>
                <a:gd name="f10" fmla="val 883"/>
                <a:gd name="f11" fmla="val 1292"/>
                <a:gd name="f12" fmla="val 630"/>
                <a:gd name="f13" fmla="val 1922"/>
                <a:gd name="f14" fmla="val 1134"/>
                <a:gd name="f15" fmla="val 2615"/>
                <a:gd name="f16" fmla="val 1544"/>
                <a:gd name="f17" fmla="val 3466"/>
                <a:gd name="f18" fmla="val 1565"/>
                <a:gd name="f19" fmla="val 3530"/>
                <a:gd name="f20" fmla="val 1634"/>
                <a:gd name="f21" fmla="val 1715"/>
                <a:gd name="f22" fmla="val 1874"/>
                <a:gd name="f23" fmla="val 2080"/>
                <a:gd name="f24" fmla="val 3443"/>
                <a:gd name="f25" fmla="val 3214"/>
                <a:gd name="f26" fmla="val 2458"/>
                <a:gd name="f27" fmla="val 3308"/>
                <a:gd name="f28" fmla="val 3497"/>
                <a:gd name="f29" fmla="val 1985"/>
                <a:gd name="f30" fmla="val 1891"/>
                <a:gd name="f31" fmla="val 1733"/>
                <a:gd name="f32" fmla="val 1576"/>
                <a:gd name="f33" fmla="val 1450"/>
                <a:gd name="f34" fmla="val 3340"/>
                <a:gd name="f35" fmla="val 1418"/>
                <a:gd name="f36" fmla="val 3182"/>
                <a:gd name="f37" fmla="val 1355"/>
                <a:gd name="f38" fmla="val 568"/>
                <a:gd name="f39" fmla="*/ f0 1 3592"/>
                <a:gd name="f40" fmla="*/ f1 1 3562"/>
                <a:gd name="f41" fmla="val f2"/>
                <a:gd name="f42" fmla="val f3"/>
                <a:gd name="f43" fmla="val f4"/>
                <a:gd name="f44" fmla="+- f43 0 f41"/>
                <a:gd name="f45" fmla="+- f42 0 f41"/>
                <a:gd name="f46" fmla="*/ f45 1 3592"/>
                <a:gd name="f47" fmla="*/ f44 1 3562"/>
                <a:gd name="f48" fmla="*/ f41 1 f46"/>
                <a:gd name="f49" fmla="*/ f42 1 f46"/>
                <a:gd name="f50" fmla="*/ f41 1 f47"/>
                <a:gd name="f51" fmla="*/ f43 1 f47"/>
                <a:gd name="f52" fmla="*/ f48 f39 1"/>
                <a:gd name="f53" fmla="*/ f49 f39 1"/>
                <a:gd name="f54" fmla="*/ f51 f40 1"/>
                <a:gd name="f55" fmla="*/ f50 f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2" t="f55" r="f53" b="f54"/>
              <a:pathLst>
                <a:path w="3592" h="3562">
                  <a:moveTo>
                    <a:pt x="f5" y="f6"/>
                  </a:moveTo>
                  <a:cubicBezTo>
                    <a:pt x="f7" y="f8"/>
                    <a:pt x="f9" y="f10"/>
                    <a:pt x="f2" y="f11"/>
                  </a:cubicBezTo>
                  <a:cubicBezTo>
                    <a:pt x="f12" y="f13"/>
                    <a:pt x="f14" y="f15"/>
                    <a:pt x="f16" y="f17"/>
                  </a:cubicBezTo>
                  <a:cubicBezTo>
                    <a:pt x="f18" y="f19"/>
                    <a:pt x="f20" y="f4"/>
                    <a:pt x="f21" y="f4"/>
                  </a:cubicBezTo>
                  <a:cubicBezTo>
                    <a:pt x="f22" y="f4"/>
                    <a:pt x="f23" y="f24"/>
                    <a:pt x="f23" y="f25"/>
                  </a:cubicBezTo>
                  <a:lnTo>
                    <a:pt x="f23" y="f26"/>
                  </a:lnTo>
                  <a:lnTo>
                    <a:pt x="f27" y="f23"/>
                  </a:lnTo>
                  <a:cubicBezTo>
                    <a:pt x="f28" y="f29"/>
                    <a:pt x="f3" y="f30"/>
                    <a:pt x="f3" y="f31"/>
                  </a:cubicBezTo>
                  <a:cubicBezTo>
                    <a:pt x="f3" y="f32"/>
                    <a:pt x="f28" y="f33"/>
                    <a:pt x="f34" y="f35"/>
                  </a:cubicBezTo>
                  <a:cubicBezTo>
                    <a:pt x="f36" y="f37"/>
                    <a:pt x="f14" y="f38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7" name="Google Shape;10405;p74">
              <a:extLst>
                <a:ext uri="{FF2B5EF4-FFF2-40B4-BE49-F238E27FC236}">
                  <a16:creationId xmlns:a16="http://schemas.microsoft.com/office/drawing/2014/main" id="{EDDC0B43-C2D1-46C3-0933-F8A2604CE608}"/>
                </a:ext>
              </a:extLst>
            </p:cNvPr>
            <p:cNvSpPr/>
            <p:nvPr/>
          </p:nvSpPr>
          <p:spPr>
            <a:xfrm>
              <a:off x="3141905" y="3638763"/>
              <a:ext cx="146971" cy="15359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21"/>
                <a:gd name="f4" fmla="val 4727"/>
                <a:gd name="f5" fmla="val 3372"/>
                <a:gd name="f6" fmla="val 1"/>
                <a:gd name="f7" fmla="val 95"/>
                <a:gd name="f8" fmla="val 3277"/>
                <a:gd name="f9" fmla="val 3435"/>
                <a:gd name="f10" fmla="val 3687"/>
                <a:gd name="f11" fmla="val 158"/>
                <a:gd name="f12" fmla="val 3781"/>
                <a:gd name="f13" fmla="val 788"/>
                <a:gd name="f14" fmla="val 4411"/>
                <a:gd name="f15" fmla="val 1607"/>
                <a:gd name="f16" fmla="val 2458"/>
                <a:gd name="f17" fmla="val 2584"/>
                <a:gd name="f18" fmla="val 2679"/>
                <a:gd name="f19" fmla="val 4695"/>
                <a:gd name="f20" fmla="val 2742"/>
                <a:gd name="f21" fmla="val 4632"/>
                <a:gd name="f22" fmla="val 1986"/>
                <a:gd name="f23" fmla="val 4254"/>
                <a:gd name="f24" fmla="val 851"/>
                <a:gd name="f25" fmla="val 3718"/>
                <a:gd name="f26" fmla="val 442"/>
                <a:gd name="f27" fmla="*/ f0 1 4821"/>
                <a:gd name="f28" fmla="*/ f1 1 4727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4821"/>
                <a:gd name="f35" fmla="*/ f32 1 4727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4821" h="4727">
                  <a:moveTo>
                    <a:pt x="f5" y="f6"/>
                  </a:moveTo>
                  <a:lnTo>
                    <a:pt x="f7" y="f8"/>
                  </a:lnTo>
                  <a:cubicBezTo>
                    <a:pt x="f6" y="f9"/>
                    <a:pt x="f6" y="f10"/>
                    <a:pt x="f11" y="f12"/>
                  </a:cubicBezTo>
                  <a:cubicBezTo>
                    <a:pt x="f13" y="f14"/>
                    <a:pt x="f15" y="f4"/>
                    <a:pt x="f16" y="f4"/>
                  </a:cubicBezTo>
                  <a:cubicBezTo>
                    <a:pt x="f17" y="f4"/>
                    <a:pt x="f18" y="f19"/>
                    <a:pt x="f20" y="f21"/>
                  </a:cubicBezTo>
                  <a:lnTo>
                    <a:pt x="f3" y="f22"/>
                  </a:lnTo>
                  <a:cubicBezTo>
                    <a:pt x="f23" y="f24"/>
                    <a:pt x="f25" y="f2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8" name="Google Shape;10406;p74">
              <a:extLst>
                <a:ext uri="{FF2B5EF4-FFF2-40B4-BE49-F238E27FC236}">
                  <a16:creationId xmlns:a16="http://schemas.microsoft.com/office/drawing/2014/main" id="{F1815EE8-D635-7076-774C-785185E409F4}"/>
                </a:ext>
              </a:extLst>
            </p:cNvPr>
            <p:cNvSpPr/>
            <p:nvPr/>
          </p:nvSpPr>
          <p:spPr>
            <a:xfrm>
              <a:off x="3295589" y="3410510"/>
              <a:ext cx="126827" cy="10956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60"/>
                <a:gd name="f4" fmla="val 3372"/>
                <a:gd name="f5" fmla="val 2836"/>
                <a:gd name="f6" fmla="val 2678"/>
                <a:gd name="f7" fmla="val 2584"/>
                <a:gd name="f8" fmla="val 32"/>
                <a:gd name="f9" fmla="val 2521"/>
                <a:gd name="f10" fmla="val 95"/>
                <a:gd name="f11" fmla="val 3245"/>
                <a:gd name="f12" fmla="val 90"/>
                <a:gd name="f13" fmla="val 3238"/>
                <a:gd name="f14" fmla="val 181"/>
                <a:gd name="f15" fmla="val 3234"/>
                <a:gd name="f16" fmla="val 272"/>
                <a:gd name="f17" fmla="val 568"/>
                <a:gd name="f18" fmla="val 870"/>
                <a:gd name="f19" fmla="val 3275"/>
                <a:gd name="f20" fmla="val 1135"/>
                <a:gd name="f21" fmla="val 3371"/>
                <a:gd name="f22" fmla="val 1324"/>
                <a:gd name="f23" fmla="val 3119"/>
                <a:gd name="f24" fmla="val 3939"/>
                <a:gd name="f25" fmla="val 567"/>
                <a:gd name="f26" fmla="val 4159"/>
                <a:gd name="f27" fmla="val 347"/>
                <a:gd name="f28" fmla="val 3718"/>
                <a:gd name="f29" fmla="val 158"/>
                <a:gd name="f30" fmla="val 3308"/>
                <a:gd name="f31" fmla="*/ f0 1 4160"/>
                <a:gd name="f32" fmla="*/ f1 1 3372"/>
                <a:gd name="f33" fmla="val f2"/>
                <a:gd name="f34" fmla="val f3"/>
                <a:gd name="f35" fmla="val f4"/>
                <a:gd name="f36" fmla="+- f35 0 f33"/>
                <a:gd name="f37" fmla="+- f34 0 f33"/>
                <a:gd name="f38" fmla="*/ f37 1 4160"/>
                <a:gd name="f39" fmla="*/ f36 1 3372"/>
                <a:gd name="f40" fmla="*/ f33 1 f38"/>
                <a:gd name="f41" fmla="*/ f34 1 f38"/>
                <a:gd name="f42" fmla="*/ f33 1 f39"/>
                <a:gd name="f43" fmla="*/ f35 1 f39"/>
                <a:gd name="f44" fmla="*/ f40 f31 1"/>
                <a:gd name="f45" fmla="*/ f41 f31 1"/>
                <a:gd name="f46" fmla="*/ f43 f32 1"/>
                <a:gd name="f47" fmla="*/ f4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4" t="f47" r="f45" b="f46"/>
              <a:pathLst>
                <a:path w="4160" h="3372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2" y="f11"/>
                  </a:lnTo>
                  <a:cubicBezTo>
                    <a:pt x="f12" y="f13"/>
                    <a:pt x="f14" y="f15"/>
                    <a:pt x="f16" y="f15"/>
                  </a:cubicBezTo>
                  <a:cubicBezTo>
                    <a:pt x="f17" y="f15"/>
                    <a:pt x="f18" y="f19"/>
                    <a:pt x="f20" y="f21"/>
                  </a:cubicBezTo>
                  <a:cubicBezTo>
                    <a:pt x="f22" y="f23"/>
                    <a:pt x="f24" y="f25"/>
                    <a:pt x="f26" y="f27"/>
                  </a:cubicBezTo>
                  <a:cubicBezTo>
                    <a:pt x="f28" y="f29"/>
                    <a:pt x="f3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9" name="Google Shape;10407;p74">
              <a:extLst>
                <a:ext uri="{FF2B5EF4-FFF2-40B4-BE49-F238E27FC236}">
                  <a16:creationId xmlns:a16="http://schemas.microsoft.com/office/drawing/2014/main" id="{CDE2743F-F8C8-DAF8-5E54-0AC2134F8AE3}"/>
                </a:ext>
              </a:extLst>
            </p:cNvPr>
            <p:cNvSpPr/>
            <p:nvPr/>
          </p:nvSpPr>
          <p:spPr>
            <a:xfrm>
              <a:off x="3132295" y="3579400"/>
              <a:ext cx="102796" cy="13926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372"/>
                <a:gd name="f4" fmla="val 4286"/>
                <a:gd name="f5" fmla="val 3246"/>
                <a:gd name="f6" fmla="val 1"/>
                <a:gd name="f7" fmla="val 95"/>
                <a:gd name="f8" fmla="val 2552"/>
                <a:gd name="f9" fmla="val 32"/>
                <a:gd name="f10" fmla="val 2615"/>
                <a:gd name="f11" fmla="val 2710"/>
                <a:gd name="f12" fmla="val 2836"/>
                <a:gd name="f13" fmla="val 3340"/>
                <a:gd name="f14" fmla="val 3844"/>
                <a:gd name="f15" fmla="val 347"/>
                <a:gd name="f16" fmla="val 4285"/>
                <a:gd name="f17" fmla="val 1261"/>
                <a:gd name="f18" fmla="val 3214"/>
                <a:gd name="f19" fmla="val 851"/>
                <a:gd name="f20" fmla="val 3183"/>
                <a:gd name="f21" fmla="val 410"/>
                <a:gd name="f22" fmla="*/ f0 1 3372"/>
                <a:gd name="f23" fmla="*/ f1 1 4286"/>
                <a:gd name="f24" fmla="val f2"/>
                <a:gd name="f25" fmla="val f3"/>
                <a:gd name="f26" fmla="val f4"/>
                <a:gd name="f27" fmla="+- f26 0 f24"/>
                <a:gd name="f28" fmla="+- f25 0 f24"/>
                <a:gd name="f29" fmla="*/ f28 1 3372"/>
                <a:gd name="f30" fmla="*/ f27 1 4286"/>
                <a:gd name="f31" fmla="*/ f24 1 f29"/>
                <a:gd name="f32" fmla="*/ f25 1 f29"/>
                <a:gd name="f33" fmla="*/ f24 1 f30"/>
                <a:gd name="f34" fmla="*/ f26 1 f30"/>
                <a:gd name="f35" fmla="*/ f31 f22 1"/>
                <a:gd name="f36" fmla="*/ f32 f22 1"/>
                <a:gd name="f37" fmla="*/ f34 f23 1"/>
                <a:gd name="f38" fmla="*/ f33 f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5" t="f38" r="f36" b="f37"/>
              <a:pathLst>
                <a:path w="3372" h="4286">
                  <a:moveTo>
                    <a:pt x="f5" y="f6"/>
                  </a:moveTo>
                  <a:lnTo>
                    <a:pt x="f7" y="f8"/>
                  </a:lnTo>
                  <a:cubicBezTo>
                    <a:pt x="f9" y="f10"/>
                    <a:pt x="f6" y="f11"/>
                    <a:pt x="f6" y="f12"/>
                  </a:cubicBezTo>
                  <a:cubicBezTo>
                    <a:pt x="f6" y="f13"/>
                    <a:pt x="f7" y="f14"/>
                    <a:pt x="f15" y="f16"/>
                  </a:cubicBezTo>
                  <a:lnTo>
                    <a:pt x="f3" y="f17"/>
                  </a:lnTo>
                  <a:cubicBezTo>
                    <a:pt x="f18" y="f19"/>
                    <a:pt x="f20" y="f21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10" name="Google Shape;10421;p74">
            <a:extLst>
              <a:ext uri="{FF2B5EF4-FFF2-40B4-BE49-F238E27FC236}">
                <a16:creationId xmlns:a16="http://schemas.microsoft.com/office/drawing/2014/main" id="{E8656918-96A9-60D5-21EA-AD1474F2E994}"/>
              </a:ext>
            </a:extLst>
          </p:cNvPr>
          <p:cNvGrpSpPr/>
          <p:nvPr/>
        </p:nvGrpSpPr>
        <p:grpSpPr>
          <a:xfrm>
            <a:off x="5764927" y="3549918"/>
            <a:ext cx="362139" cy="386982"/>
            <a:chOff x="7136526" y="3419289"/>
            <a:chExt cx="362139" cy="386982"/>
          </a:xfrm>
          <a:solidFill>
            <a:srgbClr val="C00000"/>
          </a:solidFill>
        </p:grpSpPr>
        <p:sp>
          <p:nvSpPr>
            <p:cNvPr id="111" name="Google Shape;10422;p74">
              <a:extLst>
                <a:ext uri="{FF2B5EF4-FFF2-40B4-BE49-F238E27FC236}">
                  <a16:creationId xmlns:a16="http://schemas.microsoft.com/office/drawing/2014/main" id="{0A8B35B2-A9FC-DD54-D39B-DB33C780EB6F}"/>
                </a:ext>
              </a:extLst>
            </p:cNvPr>
            <p:cNvSpPr/>
            <p:nvPr/>
          </p:nvSpPr>
          <p:spPr>
            <a:xfrm>
              <a:off x="7136526" y="3555434"/>
              <a:ext cx="43260" cy="2487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7657"/>
                <a:gd name="f5" fmla="val 410"/>
                <a:gd name="f6" fmla="val 221"/>
                <a:gd name="f7" fmla="val 64"/>
                <a:gd name="f8" fmla="val 158"/>
                <a:gd name="f9" fmla="val 347"/>
                <a:gd name="f10" fmla="val 1"/>
                <a:gd name="f11" fmla="val 2867"/>
                <a:gd name="f12" fmla="val 4789"/>
                <a:gd name="f13" fmla="val 7310"/>
                <a:gd name="f14" fmla="val 7530"/>
                <a:gd name="f15" fmla="val 7656"/>
                <a:gd name="f16" fmla="val 379"/>
                <a:gd name="f17" fmla="val 568"/>
                <a:gd name="f18" fmla="val 725"/>
                <a:gd name="f19" fmla="val 1355"/>
                <a:gd name="f20" fmla="val 1418"/>
                <a:gd name="f21" fmla="*/ f0 1 1419"/>
                <a:gd name="f22" fmla="*/ f1 1 7657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1419"/>
                <a:gd name="f29" fmla="*/ f26 1 7657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1419" h="7657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10" y="f11"/>
                    <a:pt x="f10" y="f12"/>
                    <a:pt x="f10" y="f13"/>
                  </a:cubicBezTo>
                  <a:cubicBezTo>
                    <a:pt x="f10" y="f14"/>
                    <a:pt x="f8" y="f15"/>
                    <a:pt x="f16" y="f15"/>
                  </a:cubicBezTo>
                  <a:cubicBezTo>
                    <a:pt x="f17" y="f15"/>
                    <a:pt x="f18" y="f14"/>
                    <a:pt x="f18" y="f13"/>
                  </a:cubicBezTo>
                  <a:lnTo>
                    <a:pt x="f18" y="f19"/>
                  </a:lnTo>
                  <a:lnTo>
                    <a:pt x="f20" y="f19"/>
                  </a:lnTo>
                  <a:lnTo>
                    <a:pt x="f20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2" name="Google Shape;10423;p74">
              <a:extLst>
                <a:ext uri="{FF2B5EF4-FFF2-40B4-BE49-F238E27FC236}">
                  <a16:creationId xmlns:a16="http://schemas.microsoft.com/office/drawing/2014/main" id="{F8B89D91-727E-D453-680D-DE216BEB7B13}"/>
                </a:ext>
              </a:extLst>
            </p:cNvPr>
            <p:cNvSpPr/>
            <p:nvPr/>
          </p:nvSpPr>
          <p:spPr>
            <a:xfrm>
              <a:off x="7177829" y="3646544"/>
              <a:ext cx="149870" cy="15972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916"/>
                <a:gd name="f4" fmla="val 2080"/>
                <a:gd name="f5" fmla="val 693"/>
                <a:gd name="f6" fmla="val 1733"/>
                <a:gd name="f7" fmla="val 788"/>
                <a:gd name="f8" fmla="val 1481"/>
                <a:gd name="f9" fmla="val 2458"/>
                <a:gd name="f10" fmla="val 2678"/>
                <a:gd name="f11" fmla="val 158"/>
                <a:gd name="f12" fmla="val 2836"/>
                <a:gd name="f13" fmla="val 347"/>
                <a:gd name="f14" fmla="val 3529"/>
                <a:gd name="f15" fmla="val 1072"/>
                <a:gd name="f16" fmla="val 473"/>
                <a:gd name="f17" fmla="val 32"/>
                <a:gd name="f18" fmla="val 4001"/>
                <a:gd name="f19" fmla="val 4569"/>
                <a:gd name="f20" fmla="val 4758"/>
                <a:gd name="f21" fmla="val 189"/>
                <a:gd name="f22" fmla="val 4915"/>
                <a:gd name="f23" fmla="val 410"/>
                <a:gd name="f24" fmla="val 599"/>
                <a:gd name="f25" fmla="val 757"/>
                <a:gd name="f26" fmla="val 4348"/>
                <a:gd name="f27" fmla="val 914"/>
                <a:gd name="f28" fmla="val 4190"/>
                <a:gd name="f29" fmla="val 1103"/>
                <a:gd name="f30" fmla="val 2143"/>
                <a:gd name="f31" fmla="val 2300"/>
                <a:gd name="f32" fmla="val 2489"/>
                <a:gd name="f33" fmla="val 3876"/>
                <a:gd name="f34" fmla="val 4065"/>
                <a:gd name="f35" fmla="val 4222"/>
                <a:gd name="f36" fmla="val 4380"/>
                <a:gd name="f37" fmla="val 3970"/>
                <a:gd name="f38" fmla="val 4443"/>
                <a:gd name="f39" fmla="val 3907"/>
                <a:gd name="f40" fmla="val 2867"/>
                <a:gd name="f41" fmla="val 4537"/>
                <a:gd name="f42" fmla="val 2773"/>
                <a:gd name="f43" fmla="val 4726"/>
                <a:gd name="f44" fmla="val 4884"/>
                <a:gd name="f45" fmla="val 2615"/>
                <a:gd name="f46" fmla="val 2426"/>
                <a:gd name="f47" fmla="val 4096"/>
                <a:gd name="f48" fmla="val 662"/>
                <a:gd name="f49" fmla="val 3151"/>
                <a:gd name="f50" fmla="val 2804"/>
                <a:gd name="f51" fmla="*/ f0 1 4916"/>
                <a:gd name="f52" fmla="*/ f1 1 4916"/>
                <a:gd name="f53" fmla="val f2"/>
                <a:gd name="f54" fmla="val f3"/>
                <a:gd name="f55" fmla="+- f54 0 f53"/>
                <a:gd name="f56" fmla="*/ f55 1 4916"/>
                <a:gd name="f57" fmla="*/ f53 1 f56"/>
                <a:gd name="f58" fmla="*/ f54 1 f56"/>
                <a:gd name="f59" fmla="*/ f57 f51 1"/>
                <a:gd name="f60" fmla="*/ f58 f51 1"/>
                <a:gd name="f61" fmla="*/ f58 f52 1"/>
                <a:gd name="f62" fmla="*/ f57 f5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9" t="f62" r="f60" b="f61"/>
              <a:pathLst>
                <a:path w="4916" h="4916">
                  <a:moveTo>
                    <a:pt x="f4" y="f2"/>
                  </a:moveTo>
                  <a:lnTo>
                    <a:pt x="f4" y="f5"/>
                  </a:lnTo>
                  <a:lnTo>
                    <a:pt x="f6" y="f5"/>
                  </a:lnTo>
                  <a:cubicBezTo>
                    <a:pt x="f7" y="f5"/>
                    <a:pt x="f2" y="f8"/>
                    <a:pt x="f2" y="f9"/>
                  </a:cubicBezTo>
                  <a:cubicBezTo>
                    <a:pt x="f2" y="f10"/>
                    <a:pt x="f11" y="f12"/>
                    <a:pt x="f13" y="f12"/>
                  </a:cubicBezTo>
                  <a:lnTo>
                    <a:pt x="f4" y="f12"/>
                  </a:lnTo>
                  <a:lnTo>
                    <a:pt x="f4" y="f14"/>
                  </a:lnTo>
                  <a:lnTo>
                    <a:pt x="f15" y="f14"/>
                  </a:lnTo>
                  <a:cubicBezTo>
                    <a:pt x="f16" y="f14"/>
                    <a:pt x="f17" y="f18"/>
                    <a:pt x="f17" y="f19"/>
                  </a:cubicBezTo>
                  <a:cubicBezTo>
                    <a:pt x="f17" y="f20"/>
                    <a:pt x="f21" y="f22"/>
                    <a:pt x="f23" y="f22"/>
                  </a:cubicBezTo>
                  <a:cubicBezTo>
                    <a:pt x="f24" y="f22"/>
                    <a:pt x="f25" y="f20"/>
                    <a:pt x="f25" y="f19"/>
                  </a:cubicBezTo>
                  <a:cubicBezTo>
                    <a:pt x="f25" y="f26"/>
                    <a:pt x="f27" y="f28"/>
                    <a:pt x="f29" y="f28"/>
                  </a:cubicBezTo>
                  <a:lnTo>
                    <a:pt x="f30" y="f28"/>
                  </a:lnTo>
                  <a:lnTo>
                    <a:pt x="f30" y="f19"/>
                  </a:lnTo>
                  <a:cubicBezTo>
                    <a:pt x="f30" y="f20"/>
                    <a:pt x="f31" y="f22"/>
                    <a:pt x="f32" y="f22"/>
                  </a:cubicBezTo>
                  <a:cubicBezTo>
                    <a:pt x="f10" y="f22"/>
                    <a:pt x="f12" y="f20"/>
                    <a:pt x="f12" y="f19"/>
                  </a:cubicBezTo>
                  <a:lnTo>
                    <a:pt x="f12" y="f28"/>
                  </a:lnTo>
                  <a:lnTo>
                    <a:pt x="f33" y="f28"/>
                  </a:lnTo>
                  <a:cubicBezTo>
                    <a:pt x="f34" y="f28"/>
                    <a:pt x="f35" y="f26"/>
                    <a:pt x="f35" y="f19"/>
                  </a:cubicBezTo>
                  <a:cubicBezTo>
                    <a:pt x="f35" y="f20"/>
                    <a:pt x="f36" y="f22"/>
                    <a:pt x="f19" y="f22"/>
                  </a:cubicBezTo>
                  <a:cubicBezTo>
                    <a:pt x="f20" y="f22"/>
                    <a:pt x="f22" y="f20"/>
                    <a:pt x="f22" y="f19"/>
                  </a:cubicBezTo>
                  <a:cubicBezTo>
                    <a:pt x="f22" y="f37"/>
                    <a:pt x="f38" y="f14"/>
                    <a:pt x="f39" y="f14"/>
                  </a:cubicBezTo>
                  <a:lnTo>
                    <a:pt x="f40" y="f14"/>
                  </a:lnTo>
                  <a:lnTo>
                    <a:pt x="f40" y="f12"/>
                  </a:lnTo>
                  <a:lnTo>
                    <a:pt x="f41" y="f12"/>
                  </a:lnTo>
                  <a:lnTo>
                    <a:pt x="f41" y="f42"/>
                  </a:lnTo>
                  <a:cubicBezTo>
                    <a:pt x="f43" y="f42"/>
                    <a:pt x="f44" y="f45"/>
                    <a:pt x="f44" y="f46"/>
                  </a:cubicBezTo>
                  <a:cubicBezTo>
                    <a:pt x="f44" y="f8"/>
                    <a:pt x="f47" y="f48"/>
                    <a:pt x="f49" y="f48"/>
                  </a:cubicBezTo>
                  <a:lnTo>
                    <a:pt x="f50" y="f48"/>
                  </a:lnTo>
                  <a:lnTo>
                    <a:pt x="f50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3" name="Google Shape;10424;p74">
              <a:extLst>
                <a:ext uri="{FF2B5EF4-FFF2-40B4-BE49-F238E27FC236}">
                  <a16:creationId xmlns:a16="http://schemas.microsoft.com/office/drawing/2014/main" id="{DDA6FB1A-C63E-F213-A159-CA2800D7EFAD}"/>
                </a:ext>
              </a:extLst>
            </p:cNvPr>
            <p:cNvSpPr/>
            <p:nvPr/>
          </p:nvSpPr>
          <p:spPr>
            <a:xfrm>
              <a:off x="7346874" y="3419289"/>
              <a:ext cx="128710" cy="460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22"/>
                <a:gd name="f4" fmla="val 1418"/>
                <a:gd name="f5" fmla="val 725"/>
                <a:gd name="f6" fmla="val 315"/>
                <a:gd name="f7" fmla="val 63"/>
                <a:gd name="f8" fmla="val 1103"/>
                <a:gd name="f9" fmla="val 378"/>
                <a:gd name="f10" fmla="val 3875"/>
                <a:gd name="f11" fmla="val 4064"/>
                <a:gd name="f12" fmla="val 1260"/>
                <a:gd name="f13" fmla="val 1071"/>
                <a:gd name="f14" fmla="val 158"/>
                <a:gd name="f15" fmla="*/ f0 1 4222"/>
                <a:gd name="f16" fmla="*/ f1 1 1418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4222"/>
                <a:gd name="f23" fmla="*/ f20 1 1418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4222" h="1418">
                  <a:moveTo>
                    <a:pt x="f5" y="f2"/>
                  </a:moveTo>
                  <a:cubicBezTo>
                    <a:pt x="f6" y="f2"/>
                    <a:pt x="f2" y="f6"/>
                    <a:pt x="f2" y="f5"/>
                  </a:cubicBezTo>
                  <a:cubicBezTo>
                    <a:pt x="f7" y="f8"/>
                    <a:pt x="f9" y="f4"/>
                    <a:pt x="f5" y="f4"/>
                  </a:cubicBezTo>
                  <a:lnTo>
                    <a:pt x="f10" y="f4"/>
                  </a:lnTo>
                  <a:cubicBezTo>
                    <a:pt x="f11" y="f4"/>
                    <a:pt x="f3" y="f12"/>
                    <a:pt x="f3" y="f13"/>
                  </a:cubicBezTo>
                  <a:lnTo>
                    <a:pt x="f3" y="f9"/>
                  </a:lnTo>
                  <a:cubicBezTo>
                    <a:pt x="f3" y="f14"/>
                    <a:pt x="f11" y="f2"/>
                    <a:pt x="f10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4" name="Google Shape;10425;p74">
              <a:extLst>
                <a:ext uri="{FF2B5EF4-FFF2-40B4-BE49-F238E27FC236}">
                  <a16:creationId xmlns:a16="http://schemas.microsoft.com/office/drawing/2014/main" id="{BFB8CB74-0BA0-1B0C-B623-A16EEB151789}"/>
                </a:ext>
              </a:extLst>
            </p:cNvPr>
            <p:cNvSpPr/>
            <p:nvPr/>
          </p:nvSpPr>
          <p:spPr>
            <a:xfrm>
              <a:off x="7368948" y="3488893"/>
              <a:ext cx="127796" cy="461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92"/>
                <a:gd name="f4" fmla="val 1419"/>
                <a:gd name="f5" fmla="val 694"/>
                <a:gd name="f6" fmla="val 1"/>
                <a:gd name="f7" fmla="val 316"/>
                <a:gd name="f8" fmla="val 1103"/>
                <a:gd name="f9" fmla="val 1418"/>
                <a:gd name="f10" fmla="val 3845"/>
                <a:gd name="f11" fmla="val 4065"/>
                <a:gd name="f12" fmla="val 4191"/>
                <a:gd name="f13" fmla="val 1261"/>
                <a:gd name="f14" fmla="val 1072"/>
                <a:gd name="f15" fmla="val 347"/>
                <a:gd name="f16" fmla="val 158"/>
                <a:gd name="f17" fmla="*/ f0 1 4192"/>
                <a:gd name="f18" fmla="*/ f1 1 1419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4192"/>
                <a:gd name="f25" fmla="*/ f22 1 1419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4192" h="1419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cubicBezTo>
                    <a:pt x="f6" y="f8"/>
                    <a:pt x="f7" y="f9"/>
                    <a:pt x="f5" y="f9"/>
                  </a:cubicBezTo>
                  <a:lnTo>
                    <a:pt x="f10" y="f9"/>
                  </a:lnTo>
                  <a:cubicBezTo>
                    <a:pt x="f11" y="f9"/>
                    <a:pt x="f12" y="f13"/>
                    <a:pt x="f12" y="f14"/>
                  </a:cubicBezTo>
                  <a:lnTo>
                    <a:pt x="f12" y="f15"/>
                  </a:lnTo>
                  <a:cubicBezTo>
                    <a:pt x="f12" y="f16"/>
                    <a:pt x="f11" y="f6"/>
                    <a:pt x="f10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5" name="Google Shape;10426;p74">
              <a:extLst>
                <a:ext uri="{FF2B5EF4-FFF2-40B4-BE49-F238E27FC236}">
                  <a16:creationId xmlns:a16="http://schemas.microsoft.com/office/drawing/2014/main" id="{0093EC6F-0712-2052-3D63-47B6012AE522}"/>
                </a:ext>
              </a:extLst>
            </p:cNvPr>
            <p:cNvSpPr/>
            <p:nvPr/>
          </p:nvSpPr>
          <p:spPr>
            <a:xfrm>
              <a:off x="7348795" y="3622980"/>
              <a:ext cx="148891" cy="461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1419"/>
                <a:gd name="f5" fmla="val 1"/>
                <a:gd name="f6" fmla="val 1418"/>
                <a:gd name="f7" fmla="val 2773"/>
                <a:gd name="f8" fmla="val 347"/>
                <a:gd name="f9" fmla="val 568"/>
                <a:gd name="f10" fmla="val 2615"/>
                <a:gd name="f11" fmla="val 725"/>
                <a:gd name="f12" fmla="val 2426"/>
                <a:gd name="f13" fmla="val 2237"/>
                <a:gd name="f14" fmla="val 2080"/>
                <a:gd name="f15" fmla="*/ f0 1 4884"/>
                <a:gd name="f16" fmla="*/ f1 1 1419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4884"/>
                <a:gd name="f23" fmla="*/ f20 1 1419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4884" h="1419">
                  <a:moveTo>
                    <a:pt x="f2" y="f5"/>
                  </a:moveTo>
                  <a:lnTo>
                    <a:pt x="f2" y="f6"/>
                  </a:lnTo>
                  <a:lnTo>
                    <a:pt x="f3" y="f6"/>
                  </a:lnTo>
                  <a:lnTo>
                    <a:pt x="f3" y="f5"/>
                  </a:lnTo>
                  <a:lnTo>
                    <a:pt x="f7" y="f5"/>
                  </a:lnTo>
                  <a:lnTo>
                    <a:pt x="f7" y="f8"/>
                  </a:lnTo>
                  <a:cubicBezTo>
                    <a:pt x="f7" y="f9"/>
                    <a:pt x="f10" y="f11"/>
                    <a:pt x="f12" y="f11"/>
                  </a:cubicBezTo>
                  <a:cubicBezTo>
                    <a:pt x="f13" y="f11"/>
                    <a:pt x="f14" y="f9"/>
                    <a:pt x="f14" y="f8"/>
                  </a:cubicBezTo>
                  <a:lnTo>
                    <a:pt x="f14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6" name="Google Shape;10427;p74">
              <a:extLst>
                <a:ext uri="{FF2B5EF4-FFF2-40B4-BE49-F238E27FC236}">
                  <a16:creationId xmlns:a16="http://schemas.microsoft.com/office/drawing/2014/main" id="{D9955370-4FC2-EF39-4B72-D3679148912B}"/>
                </a:ext>
              </a:extLst>
            </p:cNvPr>
            <p:cNvSpPr/>
            <p:nvPr/>
          </p:nvSpPr>
          <p:spPr>
            <a:xfrm>
              <a:off x="7326694" y="3555434"/>
              <a:ext cx="171001" cy="4405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609"/>
                <a:gd name="f4" fmla="val 1356"/>
                <a:gd name="f5" fmla="val 1"/>
                <a:gd name="f6" fmla="val 1355"/>
                <a:gd name="f7" fmla="val 347"/>
                <a:gd name="f8" fmla="val 5577"/>
                <a:gd name="f9" fmla="val 158"/>
                <a:gd name="f10" fmla="val 5451"/>
                <a:gd name="f11" fmla="val 5231"/>
                <a:gd name="f12" fmla="*/ f0 1 5609"/>
                <a:gd name="f13" fmla="*/ f1 1 1356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5609"/>
                <a:gd name="f20" fmla="*/ f17 1 1356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5609" h="1356">
                  <a:moveTo>
                    <a:pt x="f5" y="f2"/>
                  </a:moveTo>
                  <a:lnTo>
                    <a:pt x="f5" y="f6"/>
                  </a:lnTo>
                  <a:lnTo>
                    <a:pt x="f3" y="f6"/>
                  </a:lnTo>
                  <a:lnTo>
                    <a:pt x="f3" y="f7"/>
                  </a:lnTo>
                  <a:cubicBezTo>
                    <a:pt x="f8" y="f9"/>
                    <a:pt x="f10" y="f2"/>
                    <a:pt x="f1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7" name="Google Shape;10428;p74">
              <a:extLst>
                <a:ext uri="{FF2B5EF4-FFF2-40B4-BE49-F238E27FC236}">
                  <a16:creationId xmlns:a16="http://schemas.microsoft.com/office/drawing/2014/main" id="{164F7C37-77AD-9C05-6FFF-A47AD5371CB2}"/>
                </a:ext>
              </a:extLst>
            </p:cNvPr>
            <p:cNvSpPr/>
            <p:nvPr/>
          </p:nvSpPr>
          <p:spPr>
            <a:xfrm>
              <a:off x="7348795" y="3692612"/>
              <a:ext cx="149870" cy="11365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916"/>
                <a:gd name="f4" fmla="val 3498"/>
                <a:gd name="f5" fmla="val 3151"/>
                <a:gd name="f6" fmla="val 3340"/>
                <a:gd name="f7" fmla="val 158"/>
                <a:gd name="f8" fmla="val 3497"/>
                <a:gd name="f9" fmla="val 347"/>
                <a:gd name="f10" fmla="val 536"/>
                <a:gd name="f11" fmla="val 693"/>
                <a:gd name="f12" fmla="val 1418"/>
                <a:gd name="f13" fmla="val 4190"/>
                <a:gd name="f14" fmla="val 4348"/>
                <a:gd name="f15" fmla="val 4569"/>
                <a:gd name="f16" fmla="val 4758"/>
                <a:gd name="f17" fmla="val 4915"/>
                <a:gd name="f18" fmla="val 2773"/>
                <a:gd name="f19" fmla="val 2615"/>
                <a:gd name="f20" fmla="val 2426"/>
                <a:gd name="f21" fmla="val 2237"/>
                <a:gd name="f22" fmla="val 2080"/>
                <a:gd name="f23" fmla="*/ f0 1 4916"/>
                <a:gd name="f24" fmla="*/ f1 1 3498"/>
                <a:gd name="f25" fmla="val f2"/>
                <a:gd name="f26" fmla="val f3"/>
                <a:gd name="f27" fmla="val f4"/>
                <a:gd name="f28" fmla="+- f27 0 f25"/>
                <a:gd name="f29" fmla="+- f26 0 f25"/>
                <a:gd name="f30" fmla="*/ f29 1 4916"/>
                <a:gd name="f31" fmla="*/ f28 1 3498"/>
                <a:gd name="f32" fmla="*/ f25 1 f30"/>
                <a:gd name="f33" fmla="*/ f26 1 f30"/>
                <a:gd name="f34" fmla="*/ f25 1 f31"/>
                <a:gd name="f35" fmla="*/ f27 1 f31"/>
                <a:gd name="f36" fmla="*/ f32 f23 1"/>
                <a:gd name="f37" fmla="*/ f33 f23 1"/>
                <a:gd name="f38" fmla="*/ f35 f24 1"/>
                <a:gd name="f39" fmla="*/ f34 f2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6" t="f39" r="f37" b="f38"/>
              <a:pathLst>
                <a:path w="4916" h="3498">
                  <a:moveTo>
                    <a:pt x="f2" y="f2"/>
                  </a:moveTo>
                  <a:lnTo>
                    <a:pt x="f2" y="f5"/>
                  </a:lnTo>
                  <a:cubicBezTo>
                    <a:pt x="f2" y="f6"/>
                    <a:pt x="f7" y="f8"/>
                    <a:pt x="f9" y="f8"/>
                  </a:cubicBezTo>
                  <a:cubicBezTo>
                    <a:pt x="f10" y="f8"/>
                    <a:pt x="f11" y="f6"/>
                    <a:pt x="f11" y="f5"/>
                  </a:cubicBezTo>
                  <a:lnTo>
                    <a:pt x="f11" y="f12"/>
                  </a:lnTo>
                  <a:lnTo>
                    <a:pt x="f13" y="f12"/>
                  </a:lnTo>
                  <a:lnTo>
                    <a:pt x="f13" y="f5"/>
                  </a:lnTo>
                  <a:cubicBezTo>
                    <a:pt x="f13" y="f6"/>
                    <a:pt x="f14" y="f8"/>
                    <a:pt x="f15" y="f8"/>
                  </a:cubicBezTo>
                  <a:cubicBezTo>
                    <a:pt x="f16" y="f8"/>
                    <a:pt x="f17" y="f6"/>
                    <a:pt x="f17" y="f5"/>
                  </a:cubicBezTo>
                  <a:lnTo>
                    <a:pt x="f17" y="f2"/>
                  </a:lnTo>
                  <a:lnTo>
                    <a:pt x="f18" y="f2"/>
                  </a:lnTo>
                  <a:lnTo>
                    <a:pt x="f18" y="f9"/>
                  </a:lnTo>
                  <a:cubicBezTo>
                    <a:pt x="f18" y="f10"/>
                    <a:pt x="f19" y="f11"/>
                    <a:pt x="f20" y="f11"/>
                  </a:cubicBezTo>
                  <a:cubicBezTo>
                    <a:pt x="f21" y="f11"/>
                    <a:pt x="f22" y="f10"/>
                    <a:pt x="f22" y="f9"/>
                  </a:cubicBezTo>
                  <a:lnTo>
                    <a:pt x="f22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8" name="Google Shape;10429;p74">
              <a:extLst>
                <a:ext uri="{FF2B5EF4-FFF2-40B4-BE49-F238E27FC236}">
                  <a16:creationId xmlns:a16="http://schemas.microsoft.com/office/drawing/2014/main" id="{17CDE239-1DC4-11E1-0CBF-C6BB3410EDC1}"/>
                </a:ext>
              </a:extLst>
            </p:cNvPr>
            <p:cNvSpPr/>
            <p:nvPr/>
          </p:nvSpPr>
          <p:spPr>
            <a:xfrm>
              <a:off x="7200881" y="3487887"/>
              <a:ext cx="105695" cy="13513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7"/>
                <a:gd name="f4" fmla="val 4159"/>
                <a:gd name="f5" fmla="val 1733"/>
                <a:gd name="f6" fmla="val 788"/>
                <a:gd name="f7" fmla="val 1"/>
                <a:gd name="f8" fmla="val 3812"/>
                <a:gd name="f9" fmla="val 4001"/>
                <a:gd name="f10" fmla="val 158"/>
                <a:gd name="f11" fmla="val 347"/>
                <a:gd name="f12" fmla="val 3120"/>
                <a:gd name="f13" fmla="val 3309"/>
                <a:gd name="f14" fmla="val 3466"/>
                <a:gd name="f15" fmla="val 2678"/>
                <a:gd name="f16" fmla="*/ f0 1 3467"/>
                <a:gd name="f17" fmla="*/ f1 1 4159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3467"/>
                <a:gd name="f24" fmla="*/ f21 1 4159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3467" h="4159">
                  <a:moveTo>
                    <a:pt x="f5" y="f2"/>
                  </a:moveTo>
                  <a:cubicBezTo>
                    <a:pt x="f6" y="f2"/>
                    <a:pt x="f7" y="f6"/>
                    <a:pt x="f7" y="f5"/>
                  </a:cubicBezTo>
                  <a:lnTo>
                    <a:pt x="f7" y="f8"/>
                  </a:lnTo>
                  <a:cubicBezTo>
                    <a:pt x="f7" y="f9"/>
                    <a:pt x="f10" y="f4"/>
                    <a:pt x="f11" y="f4"/>
                  </a:cubicBezTo>
                  <a:lnTo>
                    <a:pt x="f12" y="f4"/>
                  </a:lnTo>
                  <a:cubicBezTo>
                    <a:pt x="f13" y="f4"/>
                    <a:pt x="f14" y="f9"/>
                    <a:pt x="f14" y="f8"/>
                  </a:cubicBezTo>
                  <a:lnTo>
                    <a:pt x="f14" y="f5"/>
                  </a:lnTo>
                  <a:cubicBezTo>
                    <a:pt x="f14" y="f6"/>
                    <a:pt x="f1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19" name="Google Shape;10435;p74">
            <a:extLst>
              <a:ext uri="{FF2B5EF4-FFF2-40B4-BE49-F238E27FC236}">
                <a16:creationId xmlns:a16="http://schemas.microsoft.com/office/drawing/2014/main" id="{B48DE82D-60B1-677C-5980-07FA7CF06934}"/>
              </a:ext>
            </a:extLst>
          </p:cNvPr>
          <p:cNvGrpSpPr/>
          <p:nvPr/>
        </p:nvGrpSpPr>
        <p:grpSpPr>
          <a:xfrm>
            <a:off x="5743639" y="4095358"/>
            <a:ext cx="532226" cy="525935"/>
            <a:chOff x="7115239" y="3964728"/>
            <a:chExt cx="532226" cy="525935"/>
          </a:xfrm>
          <a:solidFill>
            <a:srgbClr val="C00000"/>
          </a:solidFill>
        </p:grpSpPr>
        <p:sp>
          <p:nvSpPr>
            <p:cNvPr id="120" name="Google Shape;10436;p74">
              <a:extLst>
                <a:ext uri="{FF2B5EF4-FFF2-40B4-BE49-F238E27FC236}">
                  <a16:creationId xmlns:a16="http://schemas.microsoft.com/office/drawing/2014/main" id="{763D3148-2181-F381-C125-5938A2C2AC9E}"/>
                </a:ext>
              </a:extLst>
            </p:cNvPr>
            <p:cNvSpPr/>
            <p:nvPr/>
          </p:nvSpPr>
          <p:spPr>
            <a:xfrm>
              <a:off x="7365107" y="3964728"/>
              <a:ext cx="31089" cy="827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4"/>
                <a:gd name="f4" fmla="val 1734"/>
                <a:gd name="f5" fmla="val 347"/>
                <a:gd name="f6" fmla="val 158"/>
                <a:gd name="f7" fmla="val 1355"/>
                <a:gd name="f8" fmla="val 1576"/>
                <a:gd name="f9" fmla="val 1733"/>
                <a:gd name="f10" fmla="val 536"/>
                <a:gd name="f11" fmla="val 693"/>
                <a:gd name="f12" fmla="*/ f0 1 694"/>
                <a:gd name="f13" fmla="*/ f1 1 1734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694"/>
                <a:gd name="f20" fmla="*/ f17 1 1734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694" h="1734">
                  <a:moveTo>
                    <a:pt x="f5" y="f2"/>
                  </a:moveTo>
                  <a:cubicBezTo>
                    <a:pt x="f6" y="f2"/>
                    <a:pt x="f2" y="f6"/>
                    <a:pt x="f2" y="f5"/>
                  </a:cubicBezTo>
                  <a:lnTo>
                    <a:pt x="f2" y="f7"/>
                  </a:lnTo>
                  <a:cubicBezTo>
                    <a:pt x="f2" y="f8"/>
                    <a:pt x="f6" y="f9"/>
                    <a:pt x="f5" y="f9"/>
                  </a:cubicBezTo>
                  <a:cubicBezTo>
                    <a:pt x="f10" y="f9"/>
                    <a:pt x="f11" y="f8"/>
                    <a:pt x="f11" y="f7"/>
                  </a:cubicBezTo>
                  <a:lnTo>
                    <a:pt x="f11" y="f5"/>
                  </a:lnTo>
                  <a:cubicBezTo>
                    <a:pt x="f11" y="f6"/>
                    <a:pt x="f1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1" name="Google Shape;10437;p74">
              <a:extLst>
                <a:ext uri="{FF2B5EF4-FFF2-40B4-BE49-F238E27FC236}">
                  <a16:creationId xmlns:a16="http://schemas.microsoft.com/office/drawing/2014/main" id="{6F6EE766-AF83-2405-2F05-23EC60B96418}"/>
                </a:ext>
              </a:extLst>
            </p:cNvPr>
            <p:cNvSpPr/>
            <p:nvPr/>
          </p:nvSpPr>
          <p:spPr>
            <a:xfrm>
              <a:off x="7240868" y="4029769"/>
              <a:ext cx="63578" cy="662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1388"/>
                <a:gd name="f5" fmla="val 363"/>
                <a:gd name="f6" fmla="val 1"/>
                <a:gd name="f7" fmla="val 276"/>
                <a:gd name="f8" fmla="val 190"/>
                <a:gd name="f9" fmla="val 40"/>
                <a:gd name="f10" fmla="val 127"/>
                <a:gd name="f11" fmla="val 119"/>
                <a:gd name="f12" fmla="val 245"/>
                <a:gd name="f13" fmla="val 466"/>
                <a:gd name="f14" fmla="val 592"/>
                <a:gd name="f15" fmla="val 820"/>
                <a:gd name="f16" fmla="val 1316"/>
                <a:gd name="f17" fmla="val 883"/>
                <a:gd name="f18" fmla="val 1364"/>
                <a:gd name="f19" fmla="val 969"/>
                <a:gd name="f20" fmla="val 1387"/>
                <a:gd name="f21" fmla="val 1056"/>
                <a:gd name="f22" fmla="val 1143"/>
                <a:gd name="f23" fmla="val 1229"/>
                <a:gd name="f24" fmla="val 1292"/>
                <a:gd name="f25" fmla="val 1418"/>
                <a:gd name="f26" fmla="val 1190"/>
                <a:gd name="f27" fmla="val 938"/>
                <a:gd name="f28" fmla="val 844"/>
                <a:gd name="f29" fmla="val 599"/>
                <a:gd name="f30" fmla="val 536"/>
                <a:gd name="f31" fmla="val 450"/>
                <a:gd name="f32" fmla="*/ f0 1 1419"/>
                <a:gd name="f33" fmla="*/ f1 1 1388"/>
                <a:gd name="f34" fmla="val f2"/>
                <a:gd name="f35" fmla="val f3"/>
                <a:gd name="f36" fmla="val f4"/>
                <a:gd name="f37" fmla="+- f36 0 f34"/>
                <a:gd name="f38" fmla="+- f35 0 f34"/>
                <a:gd name="f39" fmla="*/ f38 1 1419"/>
                <a:gd name="f40" fmla="*/ f37 1 1388"/>
                <a:gd name="f41" fmla="*/ f34 1 f39"/>
                <a:gd name="f42" fmla="*/ f35 1 f39"/>
                <a:gd name="f43" fmla="*/ f34 1 f40"/>
                <a:gd name="f44" fmla="*/ f36 1 f40"/>
                <a:gd name="f45" fmla="*/ f41 f32 1"/>
                <a:gd name="f46" fmla="*/ f42 f32 1"/>
                <a:gd name="f47" fmla="*/ f44 f33 1"/>
                <a:gd name="f48" fmla="*/ f43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5" t="f48" r="f46" b="f47"/>
              <a:pathLst>
                <a:path w="1419" h="138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6" y="f12"/>
                    <a:pt x="f6" y="f13"/>
                    <a:pt x="f10" y="f14"/>
                  </a:cubicBezTo>
                  <a:lnTo>
                    <a:pt x="f15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cubicBezTo>
                    <a:pt x="f25" y="f26"/>
                    <a:pt x="f25" y="f27"/>
                    <a:pt x="f24" y="f28"/>
                  </a:cubicBezTo>
                  <a:lnTo>
                    <a:pt x="f29" y="f11"/>
                  </a:lnTo>
                  <a:cubicBezTo>
                    <a:pt x="f30" y="f9"/>
                    <a:pt x="f31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2" name="Google Shape;10438;p74">
              <a:extLst>
                <a:ext uri="{FF2B5EF4-FFF2-40B4-BE49-F238E27FC236}">
                  <a16:creationId xmlns:a16="http://schemas.microsoft.com/office/drawing/2014/main" id="{7558835E-68F3-0CB3-8825-9E65BC546BC4}"/>
                </a:ext>
              </a:extLst>
            </p:cNvPr>
            <p:cNvSpPr/>
            <p:nvPr/>
          </p:nvSpPr>
          <p:spPr>
            <a:xfrm>
              <a:off x="7456822" y="4030336"/>
              <a:ext cx="63578" cy="6570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1376"/>
                <a:gd name="f5" fmla="val 1054"/>
                <a:gd name="f6" fmla="val 976"/>
                <a:gd name="f7" fmla="val 894"/>
                <a:gd name="f8" fmla="val 33"/>
                <a:gd name="f9" fmla="val 820"/>
                <a:gd name="f10" fmla="val 107"/>
                <a:gd name="f11" fmla="val 95"/>
                <a:gd name="f12" fmla="val 832"/>
                <a:gd name="f13" fmla="val 1"/>
                <a:gd name="f14" fmla="val 926"/>
                <a:gd name="f15" fmla="val 1178"/>
                <a:gd name="f16" fmla="val 1304"/>
                <a:gd name="f17" fmla="val 158"/>
                <a:gd name="f18" fmla="val 1352"/>
                <a:gd name="f19" fmla="val 253"/>
                <a:gd name="f20" fmla="val 1375"/>
                <a:gd name="f21" fmla="val 344"/>
                <a:gd name="f22" fmla="val 434"/>
                <a:gd name="f23" fmla="val 521"/>
                <a:gd name="f24" fmla="val 568"/>
                <a:gd name="f25" fmla="val 1293"/>
                <a:gd name="f26" fmla="val 580"/>
                <a:gd name="f27" fmla="val 454"/>
                <a:gd name="f28" fmla="val 233"/>
                <a:gd name="f29" fmla="val 1226"/>
                <a:gd name="f30" fmla="val 41"/>
                <a:gd name="f31" fmla="val 1142"/>
                <a:gd name="f32" fmla="*/ f0 1 1419"/>
                <a:gd name="f33" fmla="*/ f1 1 1376"/>
                <a:gd name="f34" fmla="val f2"/>
                <a:gd name="f35" fmla="val f3"/>
                <a:gd name="f36" fmla="val f4"/>
                <a:gd name="f37" fmla="+- f36 0 f34"/>
                <a:gd name="f38" fmla="+- f35 0 f34"/>
                <a:gd name="f39" fmla="*/ f38 1 1419"/>
                <a:gd name="f40" fmla="*/ f37 1 1376"/>
                <a:gd name="f41" fmla="*/ f34 1 f39"/>
                <a:gd name="f42" fmla="*/ f35 1 f39"/>
                <a:gd name="f43" fmla="*/ f34 1 f40"/>
                <a:gd name="f44" fmla="*/ f36 1 f40"/>
                <a:gd name="f45" fmla="*/ f41 f32 1"/>
                <a:gd name="f46" fmla="*/ f42 f32 1"/>
                <a:gd name="f47" fmla="*/ f44 f33 1"/>
                <a:gd name="f48" fmla="*/ f43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5" t="f48" r="f46" b="f47"/>
              <a:pathLst>
                <a:path w="1419" h="1376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cubicBezTo>
                    <a:pt x="f13" y="f14"/>
                    <a:pt x="f13" y="f15"/>
                    <a:pt x="f11" y="f16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lnTo>
                    <a:pt x="f25" y="f26"/>
                  </a:lnTo>
                  <a:cubicBezTo>
                    <a:pt x="f3" y="f27"/>
                    <a:pt x="f3" y="f28"/>
                    <a:pt x="f25" y="f10"/>
                  </a:cubicBezTo>
                  <a:cubicBezTo>
                    <a:pt x="f29" y="f30"/>
                    <a:pt x="f3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3" name="Google Shape;10439;p74">
              <a:extLst>
                <a:ext uri="{FF2B5EF4-FFF2-40B4-BE49-F238E27FC236}">
                  <a16:creationId xmlns:a16="http://schemas.microsoft.com/office/drawing/2014/main" id="{DA085E7D-65C5-9681-BCA2-6CFDD77DBFC4}"/>
                </a:ext>
              </a:extLst>
            </p:cNvPr>
            <p:cNvSpPr/>
            <p:nvPr/>
          </p:nvSpPr>
          <p:spPr>
            <a:xfrm>
              <a:off x="7583887" y="4194892"/>
              <a:ext cx="63578" cy="23173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4853"/>
                <a:gd name="f5" fmla="val 1"/>
                <a:gd name="f6" fmla="val 4852"/>
                <a:gd name="f7" fmla="val 1040"/>
                <a:gd name="f8" fmla="val 1261"/>
                <a:gd name="f9" fmla="val 1418"/>
                <a:gd name="f10" fmla="val 4695"/>
                <a:gd name="f11" fmla="val 4506"/>
                <a:gd name="f12" fmla="val 316"/>
                <a:gd name="f13" fmla="val 1355"/>
                <a:gd name="f14" fmla="val 158"/>
                <a:gd name="f15" fmla="val 1198"/>
                <a:gd name="f16" fmla="*/ f0 1 1419"/>
                <a:gd name="f17" fmla="*/ f1 1 4853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1419"/>
                <a:gd name="f24" fmla="*/ f21 1 4853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1419" h="4853">
                  <a:moveTo>
                    <a:pt x="f2" y="f5"/>
                  </a:moveTo>
                  <a:lnTo>
                    <a:pt x="f2" y="f6"/>
                  </a:lnTo>
                  <a:lnTo>
                    <a:pt x="f7" y="f6"/>
                  </a:lnTo>
                  <a:cubicBezTo>
                    <a:pt x="f8" y="f6"/>
                    <a:pt x="f9" y="f10"/>
                    <a:pt x="f9" y="f11"/>
                  </a:cubicBezTo>
                  <a:lnTo>
                    <a:pt x="f9" y="f12"/>
                  </a:lnTo>
                  <a:cubicBezTo>
                    <a:pt x="f13" y="f14"/>
                    <a:pt x="f15" y="f5"/>
                    <a:pt x="f7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4" name="Google Shape;10440;p74">
              <a:extLst>
                <a:ext uri="{FF2B5EF4-FFF2-40B4-BE49-F238E27FC236}">
                  <a16:creationId xmlns:a16="http://schemas.microsoft.com/office/drawing/2014/main" id="{CDDFF099-3CAD-2FAF-C903-D02FA3E029A6}"/>
                </a:ext>
              </a:extLst>
            </p:cNvPr>
            <p:cNvSpPr/>
            <p:nvPr/>
          </p:nvSpPr>
          <p:spPr>
            <a:xfrm>
              <a:off x="7115239" y="4196227"/>
              <a:ext cx="63578" cy="231882"/>
            </a:xfrm>
            <a:custGeom>
              <a:avLst/>
              <a:gdLst>
                <a:gd name="f0" fmla="val 360"/>
                <a:gd name="f1" fmla="val w"/>
                <a:gd name="f2" fmla="val h"/>
                <a:gd name="f3" fmla="val 0"/>
                <a:gd name="f4" fmla="val 1419"/>
                <a:gd name="f5" fmla="val 4856"/>
                <a:gd name="f6" fmla="val 323"/>
                <a:gd name="f7" fmla="val 132"/>
                <a:gd name="f8" fmla="val 1"/>
                <a:gd name="f9" fmla="val 149"/>
                <a:gd name="f10" fmla="val 351"/>
                <a:gd name="f11" fmla="val 4509"/>
                <a:gd name="f12" fmla="val 4698"/>
                <a:gd name="f13" fmla="val 158"/>
                <a:gd name="f14" fmla="val 379"/>
                <a:gd name="f15" fmla="val 1418"/>
                <a:gd name="f16" fmla="val 4"/>
                <a:gd name="f17" fmla="val 341"/>
                <a:gd name="f18" fmla="*/ f1 1 1419"/>
                <a:gd name="f19" fmla="*/ f2 1 4856"/>
                <a:gd name="f20" fmla="val f3"/>
                <a:gd name="f21" fmla="val f4"/>
                <a:gd name="f22" fmla="val f5"/>
                <a:gd name="f23" fmla="+- f22 0 f20"/>
                <a:gd name="f24" fmla="+- f21 0 f20"/>
                <a:gd name="f25" fmla="*/ f24 1 1419"/>
                <a:gd name="f26" fmla="*/ f23 1 4856"/>
                <a:gd name="f27" fmla="*/ f20 1 f25"/>
                <a:gd name="f28" fmla="*/ f21 1 f25"/>
                <a:gd name="f29" fmla="*/ f20 1 f26"/>
                <a:gd name="f30" fmla="*/ f22 1 f26"/>
                <a:gd name="f31" fmla="*/ f27 f18 1"/>
                <a:gd name="f32" fmla="*/ f28 f18 1"/>
                <a:gd name="f33" fmla="*/ f30 f19 1"/>
                <a:gd name="f34" fmla="*/ f29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1419" h="4856">
                  <a:moveTo>
                    <a:pt x="f6" y="f3"/>
                  </a:moveTo>
                  <a:cubicBezTo>
                    <a:pt x="f7" y="f3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13" y="f5"/>
                    <a:pt x="f14" y="f5"/>
                  </a:cubicBezTo>
                  <a:lnTo>
                    <a:pt x="f15" y="f5"/>
                  </a:lnTo>
                  <a:lnTo>
                    <a:pt x="f15" y="f16"/>
                  </a:lnTo>
                  <a:lnTo>
                    <a:pt x="f14" y="f16"/>
                  </a:lnTo>
                  <a:cubicBezTo>
                    <a:pt x="f0" y="f8"/>
                    <a:pt x="f17" y="f3"/>
                    <a:pt x="f6" y="f3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5" name="Google Shape;10441;p74">
              <a:extLst>
                <a:ext uri="{FF2B5EF4-FFF2-40B4-BE49-F238E27FC236}">
                  <a16:creationId xmlns:a16="http://schemas.microsoft.com/office/drawing/2014/main" id="{2AE28F31-91BA-B4CF-32E4-8CC136BBCCD2}"/>
                </a:ext>
              </a:extLst>
            </p:cNvPr>
            <p:cNvSpPr/>
            <p:nvPr/>
          </p:nvSpPr>
          <p:spPr>
            <a:xfrm>
              <a:off x="7293108" y="4212942"/>
              <a:ext cx="256955" cy="19864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735"/>
                <a:gd name="f4" fmla="val 4160"/>
                <a:gd name="f5" fmla="val 1639"/>
                <a:gd name="f6" fmla="val 1"/>
                <a:gd name="f7" fmla="val 1450"/>
                <a:gd name="f8" fmla="val 1198"/>
                <a:gd name="f9" fmla="val 158"/>
                <a:gd name="f10" fmla="val 1072"/>
                <a:gd name="f11" fmla="val 379"/>
                <a:gd name="f12" fmla="val 2490"/>
                <a:gd name="f13" fmla="val 2584"/>
                <a:gd name="f14" fmla="val 378"/>
                <a:gd name="f15" fmla="val 2616"/>
                <a:gd name="f16" fmla="val 567"/>
                <a:gd name="f17" fmla="val 1544"/>
                <a:gd name="f18" fmla="val 2364"/>
                <a:gd name="f19" fmla="val 1796"/>
                <a:gd name="f20" fmla="val 1891"/>
                <a:gd name="f21" fmla="val 2017"/>
                <a:gd name="f22" fmla="val 1418"/>
                <a:gd name="f23" fmla="val 2710"/>
                <a:gd name="f24" fmla="val 2899"/>
                <a:gd name="f25" fmla="val 3056"/>
                <a:gd name="f26" fmla="val 1481"/>
                <a:gd name="f27" fmla="val 3182"/>
                <a:gd name="f28" fmla="val 1607"/>
                <a:gd name="f29" fmla="val 5734"/>
                <a:gd name="f30" fmla="val 4159"/>
                <a:gd name="f31" fmla="*/ f0 1 5735"/>
                <a:gd name="f32" fmla="*/ f1 1 4160"/>
                <a:gd name="f33" fmla="val f2"/>
                <a:gd name="f34" fmla="val f3"/>
                <a:gd name="f35" fmla="val f4"/>
                <a:gd name="f36" fmla="+- f35 0 f33"/>
                <a:gd name="f37" fmla="+- f34 0 f33"/>
                <a:gd name="f38" fmla="*/ f37 1 5735"/>
                <a:gd name="f39" fmla="*/ f36 1 4160"/>
                <a:gd name="f40" fmla="*/ f33 1 f38"/>
                <a:gd name="f41" fmla="*/ f34 1 f38"/>
                <a:gd name="f42" fmla="*/ f33 1 f39"/>
                <a:gd name="f43" fmla="*/ f35 1 f39"/>
                <a:gd name="f44" fmla="*/ f40 f31 1"/>
                <a:gd name="f45" fmla="*/ f41 f31 1"/>
                <a:gd name="f46" fmla="*/ f43 f32 1"/>
                <a:gd name="f47" fmla="*/ f4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4" t="f47" r="f45" b="f46"/>
              <a:pathLst>
                <a:path w="5735" h="4160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2" y="f12"/>
                  </a:lnTo>
                  <a:cubicBezTo>
                    <a:pt x="f9" y="f13"/>
                    <a:pt x="f14" y="f15"/>
                    <a:pt x="f16" y="f15"/>
                  </a:cubicBezTo>
                  <a:cubicBezTo>
                    <a:pt x="f10" y="f15"/>
                    <a:pt x="f17" y="f18"/>
                    <a:pt x="f19" y="f20"/>
                  </a:cubicBezTo>
                  <a:lnTo>
                    <a:pt x="f21" y="f22"/>
                  </a:lnTo>
                  <a:lnTo>
                    <a:pt x="f23" y="f22"/>
                  </a:lnTo>
                  <a:cubicBezTo>
                    <a:pt x="f24" y="f22"/>
                    <a:pt x="f25" y="f26"/>
                    <a:pt x="f27" y="f28"/>
                  </a:cubicBezTo>
                  <a:lnTo>
                    <a:pt x="f29" y="f30"/>
                  </a:lnTo>
                  <a:lnTo>
                    <a:pt x="f29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6" name="Google Shape;10442;p74">
              <a:extLst>
                <a:ext uri="{FF2B5EF4-FFF2-40B4-BE49-F238E27FC236}">
                  <a16:creationId xmlns:a16="http://schemas.microsoft.com/office/drawing/2014/main" id="{B15E40FD-8720-4EAF-5BEC-E14C97A86F11}"/>
                </a:ext>
              </a:extLst>
            </p:cNvPr>
            <p:cNvSpPr/>
            <p:nvPr/>
          </p:nvSpPr>
          <p:spPr>
            <a:xfrm>
              <a:off x="7206989" y="4130189"/>
              <a:ext cx="314837" cy="36047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027"/>
                <a:gd name="f4" fmla="val 7549"/>
                <a:gd name="f5" fmla="val 2206"/>
                <a:gd name="f6" fmla="val 1"/>
                <a:gd name="f7" fmla="val 1828"/>
                <a:gd name="f8" fmla="val 1481"/>
                <a:gd name="f9" fmla="val 221"/>
                <a:gd name="f10" fmla="val 1261"/>
                <a:gd name="f11" fmla="val 568"/>
                <a:gd name="f12" fmla="val 946"/>
                <a:gd name="f13" fmla="val 1198"/>
                <a:gd name="f14" fmla="val 914"/>
                <a:gd name="f15" fmla="val 1324"/>
                <a:gd name="f16" fmla="val 757"/>
                <a:gd name="f17" fmla="val 1419"/>
                <a:gd name="f18" fmla="val 631"/>
                <a:gd name="f19" fmla="val 6239"/>
                <a:gd name="f20" fmla="val 1576"/>
                <a:gd name="f21" fmla="val 2584"/>
                <a:gd name="f22" fmla="val 7247"/>
                <a:gd name="f23" fmla="val 2768"/>
                <a:gd name="f24" fmla="val 7431"/>
                <a:gd name="f25" fmla="val 3054"/>
                <a:gd name="f26" fmla="val 7548"/>
                <a:gd name="f27" fmla="val 3330"/>
                <a:gd name="f28" fmla="val 3431"/>
                <a:gd name="f29" fmla="val 3531"/>
                <a:gd name="f30" fmla="val 7533"/>
                <a:gd name="f31" fmla="val 3624"/>
                <a:gd name="f32" fmla="val 7499"/>
                <a:gd name="f33" fmla="val 6585"/>
                <a:gd name="f34" fmla="val 6554"/>
                <a:gd name="f35" fmla="val 6743"/>
                <a:gd name="f36" fmla="val 6522"/>
                <a:gd name="f37" fmla="val 6900"/>
                <a:gd name="f38" fmla="val 6396"/>
                <a:gd name="f39" fmla="val 7026"/>
                <a:gd name="f40" fmla="val 6302"/>
                <a:gd name="f41" fmla="val 4537"/>
                <a:gd name="f42" fmla="val 3813"/>
                <a:gd name="f43" fmla="val 4380"/>
                <a:gd name="f44" fmla="val 4348"/>
                <a:gd name="f45" fmla="val 3844"/>
                <a:gd name="f46" fmla="val 4033"/>
                <a:gd name="f47" fmla="val 4506"/>
                <a:gd name="f48" fmla="val 3340"/>
                <a:gd name="f49" fmla="val 4947"/>
                <a:gd name="f50" fmla="val 2647"/>
                <a:gd name="f51" fmla="val 5042"/>
                <a:gd name="f52" fmla="val 2601"/>
                <a:gd name="f53" fmla="val 5044"/>
                <a:gd name="f54" fmla="val 2556"/>
                <a:gd name="f55" fmla="val 5046"/>
                <a:gd name="f56" fmla="val 2511"/>
                <a:gd name="f57" fmla="val 2046"/>
                <a:gd name="f58" fmla="val 1698"/>
                <a:gd name="f59" fmla="val 4899"/>
                <a:gd name="f60" fmla="val 4727"/>
                <a:gd name="f61" fmla="val 1103"/>
                <a:gd name="f62" fmla="val 4632"/>
                <a:gd name="f63" fmla="val 1040"/>
                <a:gd name="f64" fmla="val 4412"/>
                <a:gd name="f65" fmla="val 1166"/>
                <a:gd name="f66" fmla="val 4254"/>
                <a:gd name="f67" fmla="val 2363"/>
                <a:gd name="f68" fmla="val 1797"/>
                <a:gd name="f69" fmla="val 2615"/>
                <a:gd name="f70" fmla="val 3088"/>
                <a:gd name="f71" fmla="val 1041"/>
                <a:gd name="f72" fmla="val 3592"/>
                <a:gd name="f73" fmla="val 5104"/>
                <a:gd name="f74" fmla="val 5167"/>
                <a:gd name="f75" fmla="val 852"/>
                <a:gd name="f76" fmla="val 5262"/>
                <a:gd name="f77" fmla="val 347"/>
                <a:gd name="f78" fmla="val 158"/>
                <a:gd name="f79" fmla="val 4884"/>
                <a:gd name="f80" fmla="*/ f0 1 7027"/>
                <a:gd name="f81" fmla="*/ f1 1 7549"/>
                <a:gd name="f82" fmla="val f2"/>
                <a:gd name="f83" fmla="val f3"/>
                <a:gd name="f84" fmla="val f4"/>
                <a:gd name="f85" fmla="+- f84 0 f82"/>
                <a:gd name="f86" fmla="+- f83 0 f82"/>
                <a:gd name="f87" fmla="*/ f86 1 7027"/>
                <a:gd name="f88" fmla="*/ f85 1 7549"/>
                <a:gd name="f89" fmla="*/ f82 1 f87"/>
                <a:gd name="f90" fmla="*/ f83 1 f87"/>
                <a:gd name="f91" fmla="*/ f82 1 f88"/>
                <a:gd name="f92" fmla="*/ f84 1 f88"/>
                <a:gd name="f93" fmla="*/ f89 f80 1"/>
                <a:gd name="f94" fmla="*/ f90 f80 1"/>
                <a:gd name="f95" fmla="*/ f92 f81 1"/>
                <a:gd name="f96" fmla="*/ f91 f8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3" t="f96" r="f94" b="f95"/>
              <a:pathLst>
                <a:path w="7027" h="7549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14" y="f15"/>
                    <a:pt x="f16" y="f17"/>
                    <a:pt x="f18" y="f17"/>
                  </a:cubicBezTo>
                  <a:lnTo>
                    <a:pt x="f6" y="f17"/>
                  </a:lnTo>
                  <a:lnTo>
                    <a:pt x="f6" y="f19"/>
                  </a:lnTo>
                  <a:lnTo>
                    <a:pt x="f20" y="f19"/>
                  </a:lnTo>
                  <a:lnTo>
                    <a:pt x="f21" y="f22"/>
                  </a:lnTo>
                  <a:cubicBezTo>
                    <a:pt x="f23" y="f24"/>
                    <a:pt x="f25" y="f26"/>
                    <a:pt x="f27" y="f26"/>
                  </a:cubicBezTo>
                  <a:cubicBezTo>
                    <a:pt x="f28" y="f26"/>
                    <a:pt x="f29" y="f30"/>
                    <a:pt x="f31" y="f32"/>
                  </a:cubicBezTo>
                  <a:lnTo>
                    <a:pt x="f33" y="f34"/>
                  </a:lnTo>
                  <a:cubicBezTo>
                    <a:pt x="f35" y="f36"/>
                    <a:pt x="f37" y="f38"/>
                    <a:pt x="f39" y="f40"/>
                  </a:cubicBezTo>
                  <a:lnTo>
                    <a:pt x="f41" y="f42"/>
                  </a:lnTo>
                  <a:lnTo>
                    <a:pt x="f43" y="f42"/>
                  </a:lnTo>
                  <a:lnTo>
                    <a:pt x="f44" y="f45"/>
                  </a:lnTo>
                  <a:cubicBezTo>
                    <a:pt x="f46" y="f47"/>
                    <a:pt x="f48" y="f49"/>
                    <a:pt x="f50" y="f51"/>
                  </a:cubicBezTo>
                  <a:cubicBezTo>
                    <a:pt x="f52" y="f53"/>
                    <a:pt x="f54" y="f55"/>
                    <a:pt x="f56" y="f55"/>
                  </a:cubicBezTo>
                  <a:cubicBezTo>
                    <a:pt x="f57" y="f55"/>
                    <a:pt x="f58" y="f59"/>
                    <a:pt x="f15" y="f60"/>
                  </a:cubicBezTo>
                  <a:cubicBezTo>
                    <a:pt x="f61" y="f62"/>
                    <a:pt x="f63" y="f64"/>
                    <a:pt x="f65" y="f66"/>
                  </a:cubicBezTo>
                  <a:lnTo>
                    <a:pt x="f67" y="f68"/>
                  </a:lnTo>
                  <a:cubicBezTo>
                    <a:pt x="f69" y="f15"/>
                    <a:pt x="f70" y="f71"/>
                    <a:pt x="f72" y="f71"/>
                  </a:cubicBezTo>
                  <a:lnTo>
                    <a:pt x="f73" y="f71"/>
                  </a:lnTo>
                  <a:cubicBezTo>
                    <a:pt x="f74" y="f75"/>
                    <a:pt x="f76" y="f18"/>
                    <a:pt x="f76" y="f77"/>
                  </a:cubicBezTo>
                  <a:cubicBezTo>
                    <a:pt x="f76" y="f78"/>
                    <a:pt x="f73" y="f6"/>
                    <a:pt x="f79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27" name="Google Shape;10443;p74">
            <a:extLst>
              <a:ext uri="{FF2B5EF4-FFF2-40B4-BE49-F238E27FC236}">
                <a16:creationId xmlns:a16="http://schemas.microsoft.com/office/drawing/2014/main" id="{9BC9CA41-4806-DF66-B8E6-48C71D6F9D99}"/>
              </a:ext>
            </a:extLst>
          </p:cNvPr>
          <p:cNvGrpSpPr/>
          <p:nvPr/>
        </p:nvGrpSpPr>
        <p:grpSpPr>
          <a:xfrm>
            <a:off x="7114197" y="3467805"/>
            <a:ext cx="413345" cy="440549"/>
            <a:chOff x="8485796" y="3337175"/>
            <a:chExt cx="413345" cy="440549"/>
          </a:xfrm>
          <a:solidFill>
            <a:srgbClr val="C00000"/>
          </a:solidFill>
        </p:grpSpPr>
        <p:sp>
          <p:nvSpPr>
            <p:cNvPr id="128" name="Google Shape;10444;p74">
              <a:extLst>
                <a:ext uri="{FF2B5EF4-FFF2-40B4-BE49-F238E27FC236}">
                  <a16:creationId xmlns:a16="http://schemas.microsoft.com/office/drawing/2014/main" id="{363CBF1F-0A1C-8E9E-ECD4-58CDC1B83B69}"/>
                </a:ext>
              </a:extLst>
            </p:cNvPr>
            <p:cNvSpPr/>
            <p:nvPr/>
          </p:nvSpPr>
          <p:spPr>
            <a:xfrm>
              <a:off x="8522079" y="3337175"/>
              <a:ext cx="120965" cy="12892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7"/>
                <a:gd name="f4" fmla="val 1733"/>
                <a:gd name="f5" fmla="val 1"/>
                <a:gd name="f6" fmla="val 788"/>
                <a:gd name="f7" fmla="val 2679"/>
                <a:gd name="f8" fmla="val 3466"/>
                <a:gd name="f9" fmla="val 2678"/>
                <a:gd name="f10" fmla="*/ f0 1 3467"/>
                <a:gd name="f11" fmla="*/ f1 1 3467"/>
                <a:gd name="f12" fmla="val f2"/>
                <a:gd name="f13" fmla="val f3"/>
                <a:gd name="f14" fmla="+- f13 0 f12"/>
                <a:gd name="f15" fmla="*/ f14 1 3467"/>
                <a:gd name="f16" fmla="*/ f12 1 f15"/>
                <a:gd name="f17" fmla="*/ f13 1 f15"/>
                <a:gd name="f18" fmla="*/ f16 f10 1"/>
                <a:gd name="f19" fmla="*/ f17 f10 1"/>
                <a:gd name="f20" fmla="*/ f17 f11 1"/>
                <a:gd name="f21" fmla="*/ f16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3467" h="3467">
                  <a:moveTo>
                    <a:pt x="f4" y="f5"/>
                  </a:moveTo>
                  <a:cubicBezTo>
                    <a:pt x="f6" y="f5"/>
                    <a:pt x="f5" y="f6"/>
                    <a:pt x="f5" y="f4"/>
                  </a:cubicBezTo>
                  <a:cubicBezTo>
                    <a:pt x="f5" y="f7"/>
                    <a:pt x="f6" y="f8"/>
                    <a:pt x="f4" y="f8"/>
                  </a:cubicBezTo>
                  <a:cubicBezTo>
                    <a:pt x="f9" y="f8"/>
                    <a:pt x="f8" y="f7"/>
                    <a:pt x="f8" y="f4"/>
                  </a:cubicBezTo>
                  <a:cubicBezTo>
                    <a:pt x="f8" y="f6"/>
                    <a:pt x="f9" y="f5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9" name="Google Shape;10445;p74">
              <a:extLst>
                <a:ext uri="{FF2B5EF4-FFF2-40B4-BE49-F238E27FC236}">
                  <a16:creationId xmlns:a16="http://schemas.microsoft.com/office/drawing/2014/main" id="{F45F8AB4-FFB1-E85B-297F-ECDB18A024D1}"/>
                </a:ext>
              </a:extLst>
            </p:cNvPr>
            <p:cNvSpPr/>
            <p:nvPr/>
          </p:nvSpPr>
          <p:spPr>
            <a:xfrm>
              <a:off x="8681459" y="3389909"/>
              <a:ext cx="145142" cy="10106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60"/>
                <a:gd name="f4" fmla="val 2718"/>
                <a:gd name="f5" fmla="val 347"/>
                <a:gd name="f6" fmla="val 158"/>
                <a:gd name="f7" fmla="val 1"/>
                <a:gd name="f8" fmla="val 536"/>
                <a:gd name="f9" fmla="val 95"/>
                <a:gd name="f10" fmla="val 662"/>
                <a:gd name="f11" fmla="val 316"/>
                <a:gd name="f12" fmla="val 2395"/>
                <a:gd name="f13" fmla="val 2584"/>
                <a:gd name="f14" fmla="val 2742"/>
                <a:gd name="f15" fmla="val 820"/>
                <a:gd name="f16" fmla="val 1009"/>
                <a:gd name="f17" fmla="val 1576"/>
                <a:gd name="f18" fmla="val 2616"/>
                <a:gd name="f19" fmla="val 1450"/>
                <a:gd name="f20" fmla="val 2568"/>
                <a:gd name="f21" fmla="val 1387"/>
                <a:gd name="f22" fmla="val 2482"/>
                <a:gd name="f23" fmla="val 1355"/>
                <a:gd name="f24" fmla="val 2391"/>
                <a:gd name="f25" fmla="val 2301"/>
                <a:gd name="f26" fmla="val 2206"/>
                <a:gd name="f27" fmla="val 2143"/>
                <a:gd name="f28" fmla="val 2049"/>
                <a:gd name="f29" fmla="val 1796"/>
                <a:gd name="f30" fmla="val 1922"/>
                <a:gd name="f31" fmla="val 2868"/>
                <a:gd name="f32" fmla="val 2647"/>
                <a:gd name="f33" fmla="val 2931"/>
                <a:gd name="f34" fmla="val 2694"/>
                <a:gd name="f35" fmla="val 3017"/>
                <a:gd name="f36" fmla="val 3104"/>
                <a:gd name="f37" fmla="val 3191"/>
                <a:gd name="f38" fmla="val 3277"/>
                <a:gd name="f39" fmla="val 3340"/>
                <a:gd name="f40" fmla="val 4033"/>
                <a:gd name="f41" fmla="val 4159"/>
                <a:gd name="f42" fmla="val 3986"/>
                <a:gd name="f43" fmla="val 3899"/>
                <a:gd name="f44" fmla="val 3809"/>
                <a:gd name="f45" fmla="val 3718"/>
                <a:gd name="f46" fmla="val 3624"/>
                <a:gd name="f47" fmla="val 3561"/>
                <a:gd name="f48" fmla="val 3466"/>
                <a:gd name="f49" fmla="val 441"/>
                <a:gd name="f50" fmla="val 2994"/>
                <a:gd name="f51" fmla="val 2427"/>
                <a:gd name="f52" fmla="*/ f0 1 4160"/>
                <a:gd name="f53" fmla="*/ f1 1 2718"/>
                <a:gd name="f54" fmla="val f2"/>
                <a:gd name="f55" fmla="val f3"/>
                <a:gd name="f56" fmla="val f4"/>
                <a:gd name="f57" fmla="+- f56 0 f54"/>
                <a:gd name="f58" fmla="+- f55 0 f54"/>
                <a:gd name="f59" fmla="*/ f58 1 4160"/>
                <a:gd name="f60" fmla="*/ f57 1 2718"/>
                <a:gd name="f61" fmla="*/ f54 1 f59"/>
                <a:gd name="f62" fmla="*/ f55 1 f59"/>
                <a:gd name="f63" fmla="*/ f54 1 f60"/>
                <a:gd name="f64" fmla="*/ f56 1 f60"/>
                <a:gd name="f65" fmla="*/ f61 f52 1"/>
                <a:gd name="f66" fmla="*/ f62 f52 1"/>
                <a:gd name="f67" fmla="*/ f64 f53 1"/>
                <a:gd name="f68" fmla="*/ f63 f5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5" t="f68" r="f66" b="f67"/>
              <a:pathLst>
                <a:path w="4160" h="2718">
                  <a:moveTo>
                    <a:pt x="f5" y="f2"/>
                  </a:moveTo>
                  <a:cubicBezTo>
                    <a:pt x="f6" y="f2"/>
                    <a:pt x="f7" y="f6"/>
                    <a:pt x="f7" y="f5"/>
                  </a:cubicBezTo>
                  <a:cubicBezTo>
                    <a:pt x="f7" y="f8"/>
                    <a:pt x="f9" y="f10"/>
                    <a:pt x="f11" y="f10"/>
                  </a:cubicBezTo>
                  <a:lnTo>
                    <a:pt x="f12" y="f10"/>
                  </a:lnTo>
                  <a:cubicBezTo>
                    <a:pt x="f13" y="f10"/>
                    <a:pt x="f14" y="f15"/>
                    <a:pt x="f14" y="f16"/>
                  </a:cubicBezTo>
                  <a:lnTo>
                    <a:pt x="f14" y="f17"/>
                  </a:lnTo>
                  <a:lnTo>
                    <a:pt x="f18" y="f19"/>
                  </a:lnTo>
                  <a:cubicBezTo>
                    <a:pt x="f20" y="f21"/>
                    <a:pt x="f22" y="f23"/>
                    <a:pt x="f24" y="f23"/>
                  </a:cubicBezTo>
                  <a:cubicBezTo>
                    <a:pt x="f25" y="f23"/>
                    <a:pt x="f26" y="f21"/>
                    <a:pt x="f27" y="f19"/>
                  </a:cubicBezTo>
                  <a:cubicBezTo>
                    <a:pt x="f28" y="f17"/>
                    <a:pt x="f28" y="f29"/>
                    <a:pt x="f27" y="f30"/>
                  </a:cubicBezTo>
                  <a:lnTo>
                    <a:pt x="f31" y="f32"/>
                  </a:lnTo>
                  <a:cubicBezTo>
                    <a:pt x="f33" y="f34"/>
                    <a:pt x="f35" y="f4"/>
                    <a:pt x="f36" y="f4"/>
                  </a:cubicBezTo>
                  <a:cubicBezTo>
                    <a:pt x="f37" y="f4"/>
                    <a:pt x="f38" y="f34"/>
                    <a:pt x="f39" y="f32"/>
                  </a:cubicBezTo>
                  <a:lnTo>
                    <a:pt x="f40" y="f30"/>
                  </a:lnTo>
                  <a:cubicBezTo>
                    <a:pt x="f41" y="f29"/>
                    <a:pt x="f41" y="f17"/>
                    <a:pt x="f40" y="f19"/>
                  </a:cubicBezTo>
                  <a:cubicBezTo>
                    <a:pt x="f42" y="f21"/>
                    <a:pt x="f43" y="f23"/>
                    <a:pt x="f44" y="f23"/>
                  </a:cubicBezTo>
                  <a:cubicBezTo>
                    <a:pt x="f45" y="f23"/>
                    <a:pt x="f46" y="f21"/>
                    <a:pt x="f47" y="f19"/>
                  </a:cubicBezTo>
                  <a:lnTo>
                    <a:pt x="f48" y="f17"/>
                  </a:lnTo>
                  <a:lnTo>
                    <a:pt x="f48" y="f16"/>
                  </a:lnTo>
                  <a:cubicBezTo>
                    <a:pt x="f48" y="f49"/>
                    <a:pt x="f50" y="f2"/>
                    <a:pt x="f5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0" name="Google Shape;10446;p74">
              <a:extLst>
                <a:ext uri="{FF2B5EF4-FFF2-40B4-BE49-F238E27FC236}">
                  <a16:creationId xmlns:a16="http://schemas.microsoft.com/office/drawing/2014/main" id="{1F074EE7-CD22-2437-235B-DBFC05A14A30}"/>
                </a:ext>
              </a:extLst>
            </p:cNvPr>
            <p:cNvSpPr/>
            <p:nvPr/>
          </p:nvSpPr>
          <p:spPr>
            <a:xfrm>
              <a:off x="8530876" y="3620054"/>
              <a:ext cx="148425" cy="10274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54"/>
                <a:gd name="f4" fmla="val 2763"/>
                <a:gd name="f5" fmla="val 1095"/>
                <a:gd name="f6" fmla="val 1002"/>
                <a:gd name="f7" fmla="val 904"/>
                <a:gd name="f8" fmla="val 28"/>
                <a:gd name="f9" fmla="val 820"/>
                <a:gd name="f10" fmla="val 112"/>
                <a:gd name="f11" fmla="val 127"/>
                <a:gd name="f12" fmla="val 805"/>
                <a:gd name="f13" fmla="val 1"/>
                <a:gd name="f14" fmla="val 931"/>
                <a:gd name="f15" fmla="val 1184"/>
                <a:gd name="f16" fmla="val 1278"/>
                <a:gd name="f17" fmla="val 190"/>
                <a:gd name="f18" fmla="val 1341"/>
                <a:gd name="f19" fmla="val 276"/>
                <a:gd name="f20" fmla="val 1373"/>
                <a:gd name="f21" fmla="val 363"/>
                <a:gd name="f22" fmla="val 449"/>
                <a:gd name="f23" fmla="val 536"/>
                <a:gd name="f24" fmla="val 599"/>
                <a:gd name="f25" fmla="val 725"/>
                <a:gd name="f26" fmla="val 1719"/>
                <a:gd name="f27" fmla="val 2318"/>
                <a:gd name="f28" fmla="val 1198"/>
                <a:gd name="f29" fmla="val 2759"/>
                <a:gd name="f30" fmla="val 1733"/>
                <a:gd name="f31" fmla="val 3813"/>
                <a:gd name="f32" fmla="val 3837"/>
                <a:gd name="f33" fmla="val 2761"/>
                <a:gd name="f34" fmla="val 3861"/>
                <a:gd name="f35" fmla="val 3883"/>
                <a:gd name="f36" fmla="val 4122"/>
                <a:gd name="f37" fmla="val 2616"/>
                <a:gd name="f38" fmla="val 2444"/>
                <a:gd name="f39" fmla="val 2223"/>
                <a:gd name="f40" fmla="val 4096"/>
                <a:gd name="f41" fmla="val 2066"/>
                <a:gd name="f42" fmla="val 3907"/>
                <a:gd name="f43" fmla="val 1828"/>
                <a:gd name="f44" fmla="val 1639"/>
                <a:gd name="f45" fmla="val 1481"/>
                <a:gd name="f46" fmla="val 1908"/>
                <a:gd name="f47" fmla="val 1576"/>
                <a:gd name="f48" fmla="val 1824"/>
                <a:gd name="f49" fmla="val 1914"/>
                <a:gd name="f50" fmla="val 2001"/>
                <a:gd name="f51" fmla="val 2048"/>
                <a:gd name="f52" fmla="val 2174"/>
                <a:gd name="f53" fmla="val 1355"/>
                <a:gd name="f54" fmla="val 1292"/>
                <a:gd name="f55" fmla="val 81"/>
                <a:gd name="f56" fmla="val 1261"/>
                <a:gd name="f57" fmla="val 1229"/>
                <a:gd name="f58" fmla="val 18"/>
                <a:gd name="f59" fmla="val 1187"/>
                <a:gd name="f60" fmla="val 7"/>
                <a:gd name="f61" fmla="val 1142"/>
                <a:gd name="f62" fmla="*/ f0 1 4254"/>
                <a:gd name="f63" fmla="*/ f1 1 2763"/>
                <a:gd name="f64" fmla="val f2"/>
                <a:gd name="f65" fmla="val f3"/>
                <a:gd name="f66" fmla="val f4"/>
                <a:gd name="f67" fmla="+- f66 0 f64"/>
                <a:gd name="f68" fmla="+- f65 0 f64"/>
                <a:gd name="f69" fmla="*/ f68 1 4254"/>
                <a:gd name="f70" fmla="*/ f67 1 2763"/>
                <a:gd name="f71" fmla="*/ f64 1 f69"/>
                <a:gd name="f72" fmla="*/ f65 1 f69"/>
                <a:gd name="f73" fmla="*/ f64 1 f70"/>
                <a:gd name="f74" fmla="*/ f66 1 f70"/>
                <a:gd name="f75" fmla="*/ f71 f62 1"/>
                <a:gd name="f76" fmla="*/ f72 f62 1"/>
                <a:gd name="f77" fmla="*/ f74 f63 1"/>
                <a:gd name="f78" fmla="*/ f73 f6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5" t="f78" r="f76" b="f77"/>
              <a:pathLst>
                <a:path w="4254" h="2763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cubicBezTo>
                    <a:pt x="f13" y="f14"/>
                    <a:pt x="f13" y="f15"/>
                    <a:pt x="f11" y="f16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lnTo>
                    <a:pt x="f25" y="f15"/>
                  </a:lnTo>
                  <a:lnTo>
                    <a:pt x="f25" y="f26"/>
                  </a:lnTo>
                  <a:cubicBezTo>
                    <a:pt x="f25" y="f27"/>
                    <a:pt x="f28" y="f29"/>
                    <a:pt x="f30" y="f29"/>
                  </a:cubicBezTo>
                  <a:lnTo>
                    <a:pt x="f31" y="f29"/>
                  </a:lnTo>
                  <a:cubicBezTo>
                    <a:pt x="f32" y="f33"/>
                    <a:pt x="f34" y="f4"/>
                    <a:pt x="f35" y="f4"/>
                  </a:cubicBezTo>
                  <a:cubicBezTo>
                    <a:pt x="f36" y="f4"/>
                    <a:pt x="f3" y="f37"/>
                    <a:pt x="f3" y="f38"/>
                  </a:cubicBezTo>
                  <a:cubicBezTo>
                    <a:pt x="f3" y="f39"/>
                    <a:pt x="f40" y="f41"/>
                    <a:pt x="f42" y="f41"/>
                  </a:cubicBezTo>
                  <a:lnTo>
                    <a:pt x="f43" y="f41"/>
                  </a:lnTo>
                  <a:cubicBezTo>
                    <a:pt x="f44" y="f41"/>
                    <a:pt x="f45" y="f46"/>
                    <a:pt x="f45" y="f26"/>
                  </a:cubicBezTo>
                  <a:lnTo>
                    <a:pt x="f45" y="f15"/>
                  </a:lnTo>
                  <a:lnTo>
                    <a:pt x="f47" y="f16"/>
                  </a:lnTo>
                  <a:cubicBezTo>
                    <a:pt x="f44" y="f18"/>
                    <a:pt x="f30" y="f20"/>
                    <a:pt x="f48" y="f20"/>
                  </a:cubicBezTo>
                  <a:cubicBezTo>
                    <a:pt x="f49" y="f20"/>
                    <a:pt x="f50" y="f18"/>
                    <a:pt x="f51" y="f16"/>
                  </a:cubicBezTo>
                  <a:cubicBezTo>
                    <a:pt x="f52" y="f15"/>
                    <a:pt x="f52" y="f14"/>
                    <a:pt x="f51" y="f12"/>
                  </a:cubicBezTo>
                  <a:lnTo>
                    <a:pt x="f53" y="f10"/>
                  </a:lnTo>
                  <a:cubicBezTo>
                    <a:pt x="f54" y="f55"/>
                    <a:pt x="f56" y="f55"/>
                    <a:pt x="f57" y="f58"/>
                  </a:cubicBezTo>
                  <a:cubicBezTo>
                    <a:pt x="f59" y="f60"/>
                    <a:pt x="f6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1" name="Google Shape;10447;p74">
              <a:extLst>
                <a:ext uri="{FF2B5EF4-FFF2-40B4-BE49-F238E27FC236}">
                  <a16:creationId xmlns:a16="http://schemas.microsoft.com/office/drawing/2014/main" id="{17515B99-0098-7C19-3C9A-3B8DE0117BF8}"/>
                </a:ext>
              </a:extLst>
            </p:cNvPr>
            <p:cNvSpPr/>
            <p:nvPr/>
          </p:nvSpPr>
          <p:spPr>
            <a:xfrm>
              <a:off x="8739734" y="3517605"/>
              <a:ext cx="124248" cy="1277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561"/>
                <a:gd name="f4" fmla="val 3435"/>
                <a:gd name="f5" fmla="val 1796"/>
                <a:gd name="f6" fmla="val 788"/>
                <a:gd name="f7" fmla="val 1733"/>
                <a:gd name="f8" fmla="val 2647"/>
                <a:gd name="f9" fmla="val 3434"/>
                <a:gd name="f10" fmla="val 2741"/>
                <a:gd name="f11" fmla="val 2773"/>
                <a:gd name="f12" fmla="*/ f0 1 3561"/>
                <a:gd name="f13" fmla="*/ f1 1 3435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3561"/>
                <a:gd name="f20" fmla="*/ f17 1 3435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3561" h="3435">
                  <a:moveTo>
                    <a:pt x="f5" y="f2"/>
                  </a:moveTo>
                  <a:cubicBezTo>
                    <a:pt x="f6" y="f2"/>
                    <a:pt x="f2" y="f6"/>
                    <a:pt x="f2" y="f7"/>
                  </a:cubicBezTo>
                  <a:cubicBezTo>
                    <a:pt x="f2" y="f8"/>
                    <a:pt x="f6" y="f9"/>
                    <a:pt x="f5" y="f9"/>
                  </a:cubicBezTo>
                  <a:cubicBezTo>
                    <a:pt x="f10" y="f9"/>
                    <a:pt x="f3" y="f8"/>
                    <a:pt x="f3" y="f7"/>
                  </a:cubicBezTo>
                  <a:cubicBezTo>
                    <a:pt x="f3" y="f6"/>
                    <a:pt x="f1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2" name="Google Shape;10448;p74">
              <a:extLst>
                <a:ext uri="{FF2B5EF4-FFF2-40B4-BE49-F238E27FC236}">
                  <a16:creationId xmlns:a16="http://schemas.microsoft.com/office/drawing/2014/main" id="{1ACEB95D-5E69-5DF4-1564-CDD68AF75668}"/>
                </a:ext>
              </a:extLst>
            </p:cNvPr>
            <p:cNvSpPr/>
            <p:nvPr/>
          </p:nvSpPr>
          <p:spPr>
            <a:xfrm>
              <a:off x="8485796" y="3463719"/>
              <a:ext cx="193505" cy="13122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546"/>
                <a:gd name="f4" fmla="val 3529"/>
                <a:gd name="f5" fmla="val 1072"/>
                <a:gd name="f6" fmla="val 442"/>
                <a:gd name="f7" fmla="val 536"/>
                <a:gd name="f8" fmla="val 32"/>
                <a:gd name="f9" fmla="val 1292"/>
                <a:gd name="f10" fmla="val 2143"/>
                <a:gd name="f11" fmla="val 3182"/>
                <a:gd name="f12" fmla="val 1"/>
                <a:gd name="f13" fmla="val 3371"/>
                <a:gd name="f14" fmla="val 158"/>
                <a:gd name="f15" fmla="val 347"/>
                <a:gd name="f16" fmla="val 5199"/>
                <a:gd name="f17" fmla="val 5388"/>
                <a:gd name="f18" fmla="val 5168"/>
                <a:gd name="f19" fmla="val 4538"/>
                <a:gd name="f20" fmla="val 4096"/>
                <a:gd name="f21" fmla="val 473"/>
                <a:gd name="f22" fmla="val 3466"/>
                <a:gd name="f23" fmla="val 756"/>
                <a:gd name="f24" fmla="val 2805"/>
                <a:gd name="f25" fmla="val 1513"/>
                <a:gd name="f26" fmla="val 504"/>
                <a:gd name="f27" fmla="*/ f0 1 5546"/>
                <a:gd name="f28" fmla="*/ f1 1 3529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5546"/>
                <a:gd name="f35" fmla="*/ f32 1 3529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5546" h="3529">
                  <a:moveTo>
                    <a:pt x="f5" y="f2"/>
                  </a:moveTo>
                  <a:cubicBezTo>
                    <a:pt x="f6" y="f7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12" y="f13"/>
                    <a:pt x="f14" y="f4"/>
                    <a:pt x="f15" y="f4"/>
                  </a:cubicBezTo>
                  <a:lnTo>
                    <a:pt x="f16" y="f4"/>
                  </a:lnTo>
                  <a:cubicBezTo>
                    <a:pt x="f17" y="f4"/>
                    <a:pt x="f3" y="f13"/>
                    <a:pt x="f3" y="f11"/>
                  </a:cubicBezTo>
                  <a:lnTo>
                    <a:pt x="f3" y="f10"/>
                  </a:lnTo>
                  <a:cubicBezTo>
                    <a:pt x="f3" y="f9"/>
                    <a:pt x="f18" y="f7"/>
                    <a:pt x="f19" y="f2"/>
                  </a:cubicBezTo>
                  <a:cubicBezTo>
                    <a:pt x="f20" y="f21"/>
                    <a:pt x="f22" y="f23"/>
                    <a:pt x="f24" y="f23"/>
                  </a:cubicBezTo>
                  <a:cubicBezTo>
                    <a:pt x="f10" y="f23"/>
                    <a:pt x="f25" y="f26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3" name="Google Shape;10449;p74">
              <a:extLst>
                <a:ext uri="{FF2B5EF4-FFF2-40B4-BE49-F238E27FC236}">
                  <a16:creationId xmlns:a16="http://schemas.microsoft.com/office/drawing/2014/main" id="{13DD38E3-7EF6-C869-806A-1C05251474E3}"/>
                </a:ext>
              </a:extLst>
            </p:cNvPr>
            <p:cNvSpPr/>
            <p:nvPr/>
          </p:nvSpPr>
          <p:spPr>
            <a:xfrm>
              <a:off x="8703442" y="3644112"/>
              <a:ext cx="195699" cy="13361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609"/>
                <a:gd name="f4" fmla="val 3593"/>
                <a:gd name="f5" fmla="val 1009"/>
                <a:gd name="f6" fmla="val 1"/>
                <a:gd name="f7" fmla="val 379"/>
                <a:gd name="f8" fmla="val 537"/>
                <a:gd name="f9" fmla="val 1261"/>
                <a:gd name="f10" fmla="val 2143"/>
                <a:gd name="f11" fmla="val 3246"/>
                <a:gd name="f12" fmla="val 3435"/>
                <a:gd name="f13" fmla="val 158"/>
                <a:gd name="f14" fmla="val 3592"/>
                <a:gd name="f15" fmla="val 347"/>
                <a:gd name="f16" fmla="val 5262"/>
                <a:gd name="f17" fmla="val 5451"/>
                <a:gd name="f18" fmla="val 5577"/>
                <a:gd name="f19" fmla="val 5199"/>
                <a:gd name="f20" fmla="val 4569"/>
                <a:gd name="f21" fmla="val 4128"/>
                <a:gd name="f22" fmla="val 474"/>
                <a:gd name="f23" fmla="val 3498"/>
                <a:gd name="f24" fmla="val 757"/>
                <a:gd name="f25" fmla="val 2773"/>
                <a:gd name="f26" fmla="val 2080"/>
                <a:gd name="f27" fmla="val 1450"/>
                <a:gd name="f28" fmla="*/ f0 1 5609"/>
                <a:gd name="f29" fmla="*/ f1 1 3593"/>
                <a:gd name="f30" fmla="val f2"/>
                <a:gd name="f31" fmla="val f3"/>
                <a:gd name="f32" fmla="val f4"/>
                <a:gd name="f33" fmla="+- f32 0 f30"/>
                <a:gd name="f34" fmla="+- f31 0 f30"/>
                <a:gd name="f35" fmla="*/ f34 1 5609"/>
                <a:gd name="f36" fmla="*/ f33 1 3593"/>
                <a:gd name="f37" fmla="*/ f30 1 f35"/>
                <a:gd name="f38" fmla="*/ f31 1 f35"/>
                <a:gd name="f39" fmla="*/ f30 1 f36"/>
                <a:gd name="f40" fmla="*/ f32 1 f36"/>
                <a:gd name="f41" fmla="*/ f37 f28 1"/>
                <a:gd name="f42" fmla="*/ f38 f28 1"/>
                <a:gd name="f43" fmla="*/ f40 f29 1"/>
                <a:gd name="f44" fmla="*/ f39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1" t="f44" r="f42" b="f43"/>
              <a:pathLst>
                <a:path w="5609" h="3593">
                  <a:moveTo>
                    <a:pt x="f5" y="f6"/>
                  </a:moveTo>
                  <a:cubicBezTo>
                    <a:pt x="f7" y="f8"/>
                    <a:pt x="f6" y="f9"/>
                    <a:pt x="f6" y="f10"/>
                  </a:cubicBezTo>
                  <a:lnTo>
                    <a:pt x="f6" y="f11"/>
                  </a:lnTo>
                  <a:cubicBezTo>
                    <a:pt x="f6" y="f12"/>
                    <a:pt x="f13" y="f14"/>
                    <a:pt x="f15" y="f14"/>
                  </a:cubicBezTo>
                  <a:lnTo>
                    <a:pt x="f16" y="f14"/>
                  </a:lnTo>
                  <a:cubicBezTo>
                    <a:pt x="f17" y="f14"/>
                    <a:pt x="f3" y="f12"/>
                    <a:pt x="f3" y="f11"/>
                  </a:cubicBezTo>
                  <a:lnTo>
                    <a:pt x="f3" y="f10"/>
                  </a:lnTo>
                  <a:cubicBezTo>
                    <a:pt x="f18" y="f9"/>
                    <a:pt x="f19" y="f8"/>
                    <a:pt x="f20" y="f6"/>
                  </a:cubicBezTo>
                  <a:cubicBezTo>
                    <a:pt x="f21" y="f22"/>
                    <a:pt x="f23" y="f24"/>
                    <a:pt x="f25" y="f24"/>
                  </a:cubicBezTo>
                  <a:cubicBezTo>
                    <a:pt x="f26" y="f24"/>
                    <a:pt x="f27" y="f22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34" name="Google Shape;10468;p74">
            <a:extLst>
              <a:ext uri="{FF2B5EF4-FFF2-40B4-BE49-F238E27FC236}">
                <a16:creationId xmlns:a16="http://schemas.microsoft.com/office/drawing/2014/main" id="{4535471B-56DF-41DD-FD16-15F6243B5F02}"/>
              </a:ext>
            </a:extLst>
          </p:cNvPr>
          <p:cNvGrpSpPr/>
          <p:nvPr/>
        </p:nvGrpSpPr>
        <p:grpSpPr>
          <a:xfrm>
            <a:off x="3146916" y="3636000"/>
            <a:ext cx="362148" cy="384935"/>
            <a:chOff x="4518516" y="3505370"/>
            <a:chExt cx="362148" cy="384935"/>
          </a:xfrm>
          <a:solidFill>
            <a:srgbClr val="C00000"/>
          </a:solidFill>
        </p:grpSpPr>
        <p:sp>
          <p:nvSpPr>
            <p:cNvPr id="135" name="Google Shape;10469;p74">
              <a:extLst>
                <a:ext uri="{FF2B5EF4-FFF2-40B4-BE49-F238E27FC236}">
                  <a16:creationId xmlns:a16="http://schemas.microsoft.com/office/drawing/2014/main" id="{4FFF5290-8585-771D-A6FE-B84ABDB22028}"/>
                </a:ext>
              </a:extLst>
            </p:cNvPr>
            <p:cNvSpPr/>
            <p:nvPr/>
          </p:nvSpPr>
          <p:spPr>
            <a:xfrm>
              <a:off x="4731736" y="3731584"/>
              <a:ext cx="148928" cy="15872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5"/>
                <a:gd name="f4" fmla="val 2395"/>
                <a:gd name="f5" fmla="val 1324"/>
                <a:gd name="f6" fmla="val 2616"/>
                <a:gd name="f7" fmla="val 2773"/>
                <a:gd name="f8" fmla="val 1482"/>
                <a:gd name="f9" fmla="val 1702"/>
                <a:gd name="f10" fmla="val 2049"/>
                <a:gd name="f11" fmla="val 3120"/>
                <a:gd name="f12" fmla="val 3309"/>
                <a:gd name="f13" fmla="val 3466"/>
                <a:gd name="f14" fmla="val 2206"/>
                <a:gd name="f15" fmla="val 2584"/>
                <a:gd name="f16" fmla="val 2742"/>
                <a:gd name="f17" fmla="val 2458"/>
                <a:gd name="f18" fmla="val 1"/>
                <a:gd name="f19" fmla="val 1104"/>
                <a:gd name="f20" fmla="val 1103"/>
                <a:gd name="f21" fmla="val 2427"/>
                <a:gd name="f22" fmla="val 3781"/>
                <a:gd name="f23" fmla="val 4884"/>
                <a:gd name="f24" fmla="val 3782"/>
                <a:gd name="f25" fmla="val 4853"/>
                <a:gd name="f26" fmla="val 1072"/>
                <a:gd name="f27" fmla="*/ f0 1 4885"/>
                <a:gd name="f28" fmla="*/ f1 1 4885"/>
                <a:gd name="f29" fmla="val f2"/>
                <a:gd name="f30" fmla="val f3"/>
                <a:gd name="f31" fmla="+- f30 0 f29"/>
                <a:gd name="f32" fmla="*/ f31 1 4885"/>
                <a:gd name="f33" fmla="*/ f29 1 f32"/>
                <a:gd name="f34" fmla="*/ f30 1 f32"/>
                <a:gd name="f35" fmla="*/ f33 f27 1"/>
                <a:gd name="f36" fmla="*/ f34 f27 1"/>
                <a:gd name="f37" fmla="*/ f34 f28 1"/>
                <a:gd name="f38" fmla="*/ f33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5" t="f38" r="f36" b="f37"/>
              <a:pathLst>
                <a:path w="4885" h="4885">
                  <a:moveTo>
                    <a:pt x="f4" y="f5"/>
                  </a:moveTo>
                  <a:cubicBezTo>
                    <a:pt x="f6" y="f5"/>
                    <a:pt x="f7" y="f8"/>
                    <a:pt x="f7" y="f9"/>
                  </a:cubicBezTo>
                  <a:lnTo>
                    <a:pt x="f7" y="f10"/>
                  </a:lnTo>
                  <a:lnTo>
                    <a:pt x="f11" y="f10"/>
                  </a:lnTo>
                  <a:cubicBezTo>
                    <a:pt x="f12" y="f10"/>
                    <a:pt x="f13" y="f14"/>
                    <a:pt x="f13" y="f4"/>
                  </a:cubicBezTo>
                  <a:cubicBezTo>
                    <a:pt x="f13" y="f15"/>
                    <a:pt x="f12" y="f16"/>
                    <a:pt x="f11" y="f16"/>
                  </a:cubicBezTo>
                  <a:lnTo>
                    <a:pt x="f4" y="f16"/>
                  </a:lnTo>
                  <a:cubicBezTo>
                    <a:pt x="f14" y="f16"/>
                    <a:pt x="f10" y="f15"/>
                    <a:pt x="f10" y="f4"/>
                  </a:cubicBezTo>
                  <a:lnTo>
                    <a:pt x="f10" y="f9"/>
                  </a:lnTo>
                  <a:cubicBezTo>
                    <a:pt x="f10" y="f8"/>
                    <a:pt x="f14" y="f5"/>
                    <a:pt x="f4" y="f5"/>
                  </a:cubicBezTo>
                  <a:close/>
                  <a:moveTo>
                    <a:pt x="f17" y="f18"/>
                  </a:moveTo>
                  <a:cubicBezTo>
                    <a:pt x="f19" y="f18"/>
                    <a:pt x="f18" y="f20"/>
                    <a:pt x="f18" y="f21"/>
                  </a:cubicBezTo>
                  <a:cubicBezTo>
                    <a:pt x="f18" y="f22"/>
                    <a:pt x="f19" y="f23"/>
                    <a:pt x="f17" y="f23"/>
                  </a:cubicBezTo>
                  <a:cubicBezTo>
                    <a:pt x="f24" y="f23"/>
                    <a:pt x="f23" y="f22"/>
                    <a:pt x="f23" y="f21"/>
                  </a:cubicBezTo>
                  <a:cubicBezTo>
                    <a:pt x="f25" y="f26"/>
                    <a:pt x="f24" y="f18"/>
                    <a:pt x="f17" y="f1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6" name="Google Shape;10470;p74">
              <a:extLst>
                <a:ext uri="{FF2B5EF4-FFF2-40B4-BE49-F238E27FC236}">
                  <a16:creationId xmlns:a16="http://schemas.microsoft.com/office/drawing/2014/main" id="{1A641D77-F1A1-BBD4-78FB-E5ACB42DA77B}"/>
                </a:ext>
              </a:extLst>
            </p:cNvPr>
            <p:cNvSpPr/>
            <p:nvPr/>
          </p:nvSpPr>
          <p:spPr>
            <a:xfrm>
              <a:off x="4519495" y="3618994"/>
              <a:ext cx="317946" cy="22523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429"/>
                <a:gd name="f4" fmla="val 6932"/>
                <a:gd name="f5" fmla="val 2426"/>
                <a:gd name="f6" fmla="val 662"/>
                <a:gd name="f7" fmla="val 2647"/>
                <a:gd name="f8" fmla="val 2804"/>
                <a:gd name="f9" fmla="val 819"/>
                <a:gd name="f10" fmla="val 1008"/>
                <a:gd name="f11" fmla="val 1197"/>
                <a:gd name="f12" fmla="val 1355"/>
                <a:gd name="f13" fmla="val 1733"/>
                <a:gd name="f14" fmla="val 1544"/>
                <a:gd name="f15" fmla="val 1387"/>
                <a:gd name="f16" fmla="val 4537"/>
                <a:gd name="f17" fmla="val 4726"/>
                <a:gd name="f18" fmla="val 4884"/>
                <a:gd name="f19" fmla="val 4695"/>
                <a:gd name="f20" fmla="val 3812"/>
                <a:gd name="f21" fmla="val 3623"/>
                <a:gd name="f22" fmla="val 3466"/>
                <a:gd name="f23" fmla="val 6648"/>
                <a:gd name="f24" fmla="val 6837"/>
                <a:gd name="f25" fmla="val 6994"/>
                <a:gd name="f26" fmla="val 5955"/>
                <a:gd name="f27" fmla="val 5734"/>
                <a:gd name="f28" fmla="val 5577"/>
                <a:gd name="f29" fmla="val 8727"/>
                <a:gd name="f30" fmla="val 8948"/>
                <a:gd name="f31" fmla="val 9105"/>
                <a:gd name="f32" fmla="val 8034"/>
                <a:gd name="f33" fmla="val 7845"/>
                <a:gd name="f34" fmla="val 7688"/>
                <a:gd name="f35" fmla="val 2080"/>
                <a:gd name="f36" fmla="val 2237"/>
                <a:gd name="f37" fmla="val 2773"/>
                <a:gd name="f38" fmla="val 2206"/>
                <a:gd name="f39" fmla="val 4001"/>
                <a:gd name="f40" fmla="val 4159"/>
                <a:gd name="f41" fmla="val 4852"/>
                <a:gd name="f42" fmla="val 5010"/>
                <a:gd name="f43" fmla="val 5199"/>
                <a:gd name="f44" fmla="val 5388"/>
                <a:gd name="f45" fmla="val 5545"/>
                <a:gd name="f46" fmla="val 5892"/>
                <a:gd name="f47" fmla="val 6459"/>
                <a:gd name="f48" fmla="val 473"/>
                <a:gd name="f49" fmla="val 6931"/>
                <a:gd name="f50" fmla="val 1071"/>
                <a:gd name="f51" fmla="val 6490"/>
                <a:gd name="f52" fmla="val 6364"/>
                <a:gd name="f53" fmla="val 6616"/>
                <a:gd name="f54" fmla="val 6301"/>
                <a:gd name="f55" fmla="val 6270"/>
                <a:gd name="f56" fmla="val 5797"/>
                <a:gd name="f57" fmla="val 6333"/>
                <a:gd name="f58" fmla="val 5671"/>
                <a:gd name="f59" fmla="val 8066"/>
                <a:gd name="f60" fmla="val 2741"/>
                <a:gd name="f61" fmla="val 9420"/>
                <a:gd name="f62" fmla="val 9767"/>
                <a:gd name="f63" fmla="val 10113"/>
                <a:gd name="f64" fmla="val 2836"/>
                <a:gd name="f65" fmla="val 10428"/>
                <a:gd name="f66" fmla="val 2962"/>
                <a:gd name="f67" fmla="*/ f0 1 10429"/>
                <a:gd name="f68" fmla="*/ f1 1 6932"/>
                <a:gd name="f69" fmla="val f2"/>
                <a:gd name="f70" fmla="val f3"/>
                <a:gd name="f71" fmla="val f4"/>
                <a:gd name="f72" fmla="+- f71 0 f69"/>
                <a:gd name="f73" fmla="+- f70 0 f69"/>
                <a:gd name="f74" fmla="*/ f73 1 10429"/>
                <a:gd name="f75" fmla="*/ f72 1 6932"/>
                <a:gd name="f76" fmla="*/ f69 1 f74"/>
                <a:gd name="f77" fmla="*/ f70 1 f74"/>
                <a:gd name="f78" fmla="*/ f69 1 f75"/>
                <a:gd name="f79" fmla="*/ f71 1 f75"/>
                <a:gd name="f80" fmla="*/ f76 f67 1"/>
                <a:gd name="f81" fmla="*/ f77 f67 1"/>
                <a:gd name="f82" fmla="*/ f79 f68 1"/>
                <a:gd name="f83" fmla="*/ f78 f6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0" t="f83" r="f81" b="f82"/>
              <a:pathLst>
                <a:path w="10429" h="6932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16" y="f6"/>
                  </a:moveTo>
                  <a:cubicBezTo>
                    <a:pt x="f17" y="f6"/>
                    <a:pt x="f18" y="f9"/>
                    <a:pt x="f18" y="f10"/>
                  </a:cubicBezTo>
                  <a:cubicBezTo>
                    <a:pt x="f18" y="f11"/>
                    <a:pt x="f19" y="f12"/>
                    <a:pt x="f16" y="f12"/>
                  </a:cubicBezTo>
                  <a:lnTo>
                    <a:pt x="f20" y="f12"/>
                  </a:lnTo>
                  <a:cubicBezTo>
                    <a:pt x="f21" y="f12"/>
                    <a:pt x="f22" y="f11"/>
                    <a:pt x="f22" y="f10"/>
                  </a:cubicBezTo>
                  <a:cubicBezTo>
                    <a:pt x="f22" y="f9"/>
                    <a:pt x="f21" y="f6"/>
                    <a:pt x="f20" y="f6"/>
                  </a:cubicBezTo>
                  <a:close/>
                  <a:moveTo>
                    <a:pt x="f23" y="f6"/>
                  </a:moveTo>
                  <a:cubicBezTo>
                    <a:pt x="f24" y="f6"/>
                    <a:pt x="f25" y="f9"/>
                    <a:pt x="f25" y="f10"/>
                  </a:cubicBezTo>
                  <a:cubicBezTo>
                    <a:pt x="f25" y="f11"/>
                    <a:pt x="f24" y="f12"/>
                    <a:pt x="f23" y="f12"/>
                  </a:cubicBezTo>
                  <a:lnTo>
                    <a:pt x="f26" y="f12"/>
                  </a:lnTo>
                  <a:cubicBezTo>
                    <a:pt x="f27" y="f12"/>
                    <a:pt x="f28" y="f11"/>
                    <a:pt x="f28" y="f10"/>
                  </a:cubicBezTo>
                  <a:cubicBezTo>
                    <a:pt x="f28" y="f9"/>
                    <a:pt x="f27" y="f6"/>
                    <a:pt x="f26" y="f6"/>
                  </a:cubicBezTo>
                  <a:close/>
                  <a:moveTo>
                    <a:pt x="f29" y="f6"/>
                  </a:moveTo>
                  <a:cubicBezTo>
                    <a:pt x="f30" y="f6"/>
                    <a:pt x="f31" y="f9"/>
                    <a:pt x="f31" y="f10"/>
                  </a:cubicBezTo>
                  <a:cubicBezTo>
                    <a:pt x="f31" y="f11"/>
                    <a:pt x="f30" y="f12"/>
                    <a:pt x="f29" y="f12"/>
                  </a:cubicBezTo>
                  <a:lnTo>
                    <a:pt x="f32" y="f12"/>
                  </a:lnTo>
                  <a:cubicBezTo>
                    <a:pt x="f33" y="f12"/>
                    <a:pt x="f34" y="f11"/>
                    <a:pt x="f34" y="f10"/>
                  </a:cubicBezTo>
                  <a:cubicBezTo>
                    <a:pt x="f34" y="f9"/>
                    <a:pt x="f33" y="f6"/>
                    <a:pt x="f32" y="f6"/>
                  </a:cubicBezTo>
                  <a:close/>
                  <a:moveTo>
                    <a:pt x="f5" y="f35"/>
                  </a:moveTo>
                  <a:cubicBezTo>
                    <a:pt x="f7" y="f35"/>
                    <a:pt x="f8" y="f36"/>
                    <a:pt x="f8" y="f5"/>
                  </a:cubicBezTo>
                  <a:cubicBezTo>
                    <a:pt x="f8" y="f7"/>
                    <a:pt x="f7" y="f37"/>
                    <a:pt x="f5" y="f37"/>
                  </a:cubicBezTo>
                  <a:lnTo>
                    <a:pt x="f13" y="f37"/>
                  </a:lnTo>
                  <a:cubicBezTo>
                    <a:pt x="f14" y="f37"/>
                    <a:pt x="f15" y="f7"/>
                    <a:pt x="f15" y="f5"/>
                  </a:cubicBezTo>
                  <a:cubicBezTo>
                    <a:pt x="f15" y="f38"/>
                    <a:pt x="f14" y="f35"/>
                    <a:pt x="f13" y="f35"/>
                  </a:cubicBezTo>
                  <a:close/>
                  <a:moveTo>
                    <a:pt x="f16" y="f35"/>
                  </a:moveTo>
                  <a:cubicBezTo>
                    <a:pt x="f17" y="f35"/>
                    <a:pt x="f18" y="f36"/>
                    <a:pt x="f18" y="f5"/>
                  </a:cubicBezTo>
                  <a:cubicBezTo>
                    <a:pt x="f18" y="f7"/>
                    <a:pt x="f19" y="f37"/>
                    <a:pt x="f16" y="f37"/>
                  </a:cubicBezTo>
                  <a:lnTo>
                    <a:pt x="f20" y="f37"/>
                  </a:lnTo>
                  <a:cubicBezTo>
                    <a:pt x="f21" y="f37"/>
                    <a:pt x="f22" y="f7"/>
                    <a:pt x="f22" y="f5"/>
                  </a:cubicBezTo>
                  <a:cubicBezTo>
                    <a:pt x="f22" y="f38"/>
                    <a:pt x="f21" y="f35"/>
                    <a:pt x="f20" y="f35"/>
                  </a:cubicBezTo>
                  <a:close/>
                  <a:moveTo>
                    <a:pt x="f23" y="f35"/>
                  </a:moveTo>
                  <a:cubicBezTo>
                    <a:pt x="f24" y="f35"/>
                    <a:pt x="f25" y="f36"/>
                    <a:pt x="f25" y="f5"/>
                  </a:cubicBezTo>
                  <a:cubicBezTo>
                    <a:pt x="f25" y="f7"/>
                    <a:pt x="f24" y="f37"/>
                    <a:pt x="f23" y="f37"/>
                  </a:cubicBezTo>
                  <a:lnTo>
                    <a:pt x="f26" y="f37"/>
                  </a:lnTo>
                  <a:cubicBezTo>
                    <a:pt x="f27" y="f37"/>
                    <a:pt x="f28" y="f7"/>
                    <a:pt x="f28" y="f5"/>
                  </a:cubicBezTo>
                  <a:cubicBezTo>
                    <a:pt x="f28" y="f38"/>
                    <a:pt x="f27" y="f35"/>
                    <a:pt x="f26" y="f35"/>
                  </a:cubicBezTo>
                  <a:close/>
                  <a:moveTo>
                    <a:pt x="f29" y="f35"/>
                  </a:moveTo>
                  <a:cubicBezTo>
                    <a:pt x="f30" y="f35"/>
                    <a:pt x="f31" y="f36"/>
                    <a:pt x="f31" y="f5"/>
                  </a:cubicBezTo>
                  <a:cubicBezTo>
                    <a:pt x="f31" y="f7"/>
                    <a:pt x="f30" y="f37"/>
                    <a:pt x="f29" y="f37"/>
                  </a:cubicBezTo>
                  <a:lnTo>
                    <a:pt x="f32" y="f37"/>
                  </a:lnTo>
                  <a:cubicBezTo>
                    <a:pt x="f33" y="f37"/>
                    <a:pt x="f34" y="f7"/>
                    <a:pt x="f34" y="f5"/>
                  </a:cubicBezTo>
                  <a:cubicBezTo>
                    <a:pt x="f34" y="f38"/>
                    <a:pt x="f33" y="f35"/>
                    <a:pt x="f32" y="f35"/>
                  </a:cubicBezTo>
                  <a:close/>
                  <a:moveTo>
                    <a:pt x="f5" y="f22"/>
                  </a:moveTo>
                  <a:cubicBezTo>
                    <a:pt x="f7" y="f22"/>
                    <a:pt x="f8" y="f21"/>
                    <a:pt x="f8" y="f20"/>
                  </a:cubicBezTo>
                  <a:cubicBezTo>
                    <a:pt x="f8" y="f39"/>
                    <a:pt x="f7" y="f40"/>
                    <a:pt x="f5" y="f40"/>
                  </a:cubicBezTo>
                  <a:lnTo>
                    <a:pt x="f13" y="f40"/>
                  </a:lnTo>
                  <a:cubicBezTo>
                    <a:pt x="f14" y="f40"/>
                    <a:pt x="f15" y="f39"/>
                    <a:pt x="f15" y="f20"/>
                  </a:cubicBezTo>
                  <a:cubicBezTo>
                    <a:pt x="f15" y="f21"/>
                    <a:pt x="f14" y="f22"/>
                    <a:pt x="f13" y="f22"/>
                  </a:cubicBezTo>
                  <a:close/>
                  <a:moveTo>
                    <a:pt x="f16" y="f22"/>
                  </a:moveTo>
                  <a:cubicBezTo>
                    <a:pt x="f17" y="f22"/>
                    <a:pt x="f18" y="f21"/>
                    <a:pt x="f18" y="f20"/>
                  </a:cubicBezTo>
                  <a:cubicBezTo>
                    <a:pt x="f18" y="f39"/>
                    <a:pt x="f19" y="f40"/>
                    <a:pt x="f16" y="f40"/>
                  </a:cubicBezTo>
                  <a:lnTo>
                    <a:pt x="f20" y="f40"/>
                  </a:lnTo>
                  <a:cubicBezTo>
                    <a:pt x="f21" y="f40"/>
                    <a:pt x="f22" y="f39"/>
                    <a:pt x="f22" y="f20"/>
                  </a:cubicBezTo>
                  <a:cubicBezTo>
                    <a:pt x="f22" y="f21"/>
                    <a:pt x="f21" y="f22"/>
                    <a:pt x="f20" y="f22"/>
                  </a:cubicBezTo>
                  <a:close/>
                  <a:moveTo>
                    <a:pt x="f23" y="f22"/>
                  </a:moveTo>
                  <a:cubicBezTo>
                    <a:pt x="f24" y="f22"/>
                    <a:pt x="f25" y="f21"/>
                    <a:pt x="f25" y="f20"/>
                  </a:cubicBezTo>
                  <a:cubicBezTo>
                    <a:pt x="f25" y="f39"/>
                    <a:pt x="f24" y="f40"/>
                    <a:pt x="f23" y="f40"/>
                  </a:cubicBezTo>
                  <a:lnTo>
                    <a:pt x="f26" y="f40"/>
                  </a:lnTo>
                  <a:cubicBezTo>
                    <a:pt x="f27" y="f40"/>
                    <a:pt x="f28" y="f39"/>
                    <a:pt x="f28" y="f20"/>
                  </a:cubicBezTo>
                  <a:cubicBezTo>
                    <a:pt x="f28" y="f21"/>
                    <a:pt x="f27" y="f22"/>
                    <a:pt x="f26" y="f22"/>
                  </a:cubicBezTo>
                  <a:close/>
                  <a:moveTo>
                    <a:pt x="f5" y="f41"/>
                  </a:moveTo>
                  <a:cubicBezTo>
                    <a:pt x="f7" y="f41"/>
                    <a:pt x="f8" y="f42"/>
                    <a:pt x="f8" y="f43"/>
                  </a:cubicBezTo>
                  <a:cubicBezTo>
                    <a:pt x="f8" y="f44"/>
                    <a:pt x="f7" y="f45"/>
                    <a:pt x="f5" y="f45"/>
                  </a:cubicBezTo>
                  <a:lnTo>
                    <a:pt x="f13" y="f45"/>
                  </a:lnTo>
                  <a:cubicBezTo>
                    <a:pt x="f14" y="f45"/>
                    <a:pt x="f15" y="f44"/>
                    <a:pt x="f15" y="f43"/>
                  </a:cubicBezTo>
                  <a:cubicBezTo>
                    <a:pt x="f15" y="f42"/>
                    <a:pt x="f14" y="f41"/>
                    <a:pt x="f13" y="f41"/>
                  </a:cubicBezTo>
                  <a:close/>
                  <a:moveTo>
                    <a:pt x="f16" y="f41"/>
                  </a:moveTo>
                  <a:cubicBezTo>
                    <a:pt x="f17" y="f41"/>
                    <a:pt x="f18" y="f42"/>
                    <a:pt x="f18" y="f43"/>
                  </a:cubicBezTo>
                  <a:cubicBezTo>
                    <a:pt x="f18" y="f44"/>
                    <a:pt x="f19" y="f45"/>
                    <a:pt x="f16" y="f45"/>
                  </a:cubicBezTo>
                  <a:lnTo>
                    <a:pt x="f20" y="f45"/>
                  </a:lnTo>
                  <a:cubicBezTo>
                    <a:pt x="f21" y="f45"/>
                    <a:pt x="f22" y="f44"/>
                    <a:pt x="f22" y="f43"/>
                  </a:cubicBezTo>
                  <a:cubicBezTo>
                    <a:pt x="f22" y="f42"/>
                    <a:pt x="f21" y="f41"/>
                    <a:pt x="f20" y="f41"/>
                  </a:cubicBezTo>
                  <a:close/>
                  <a:moveTo>
                    <a:pt x="f2" y="f2"/>
                  </a:moveTo>
                  <a:lnTo>
                    <a:pt x="f2" y="f46"/>
                  </a:lnTo>
                  <a:cubicBezTo>
                    <a:pt x="f2" y="f47"/>
                    <a:pt x="f48" y="f49"/>
                    <a:pt x="f50" y="f49"/>
                  </a:cubicBezTo>
                  <a:lnTo>
                    <a:pt x="f51" y="f49"/>
                  </a:lnTo>
                  <a:cubicBezTo>
                    <a:pt x="f52" y="f53"/>
                    <a:pt x="f54" y="f55"/>
                    <a:pt x="f54" y="f46"/>
                  </a:cubicBezTo>
                  <a:cubicBezTo>
                    <a:pt x="f54" y="f56"/>
                    <a:pt x="f57" y="f58"/>
                    <a:pt x="f57" y="f45"/>
                  </a:cubicBezTo>
                  <a:lnTo>
                    <a:pt x="f26" y="f45"/>
                  </a:lnTo>
                  <a:cubicBezTo>
                    <a:pt x="f27" y="f45"/>
                    <a:pt x="f28" y="f44"/>
                    <a:pt x="f28" y="f43"/>
                  </a:cubicBezTo>
                  <a:cubicBezTo>
                    <a:pt x="f28" y="f42"/>
                    <a:pt x="f27" y="f41"/>
                    <a:pt x="f26" y="f41"/>
                  </a:cubicBezTo>
                  <a:lnTo>
                    <a:pt x="f51" y="f41"/>
                  </a:lnTo>
                  <a:cubicBezTo>
                    <a:pt x="f49" y="f21"/>
                    <a:pt x="f59" y="f60"/>
                    <a:pt x="f61" y="f60"/>
                  </a:cubicBezTo>
                  <a:cubicBezTo>
                    <a:pt x="f62" y="f60"/>
                    <a:pt x="f63" y="f64"/>
                    <a:pt x="f65" y="f66"/>
                  </a:cubicBezTo>
                  <a:lnTo>
                    <a:pt x="f6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7" name="Google Shape;10471;p74">
              <a:extLst>
                <a:ext uri="{FF2B5EF4-FFF2-40B4-BE49-F238E27FC236}">
                  <a16:creationId xmlns:a16="http://schemas.microsoft.com/office/drawing/2014/main" id="{B32B120D-C2EA-6D06-C2D3-1381B6B0C34E}"/>
                </a:ext>
              </a:extLst>
            </p:cNvPr>
            <p:cNvSpPr/>
            <p:nvPr/>
          </p:nvSpPr>
          <p:spPr>
            <a:xfrm>
              <a:off x="4518516" y="3505370"/>
              <a:ext cx="318924" cy="9214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461"/>
                <a:gd name="f4" fmla="val 2836"/>
                <a:gd name="f5" fmla="val 1734"/>
                <a:gd name="f6" fmla="val 1513"/>
                <a:gd name="f7" fmla="val 1356"/>
                <a:gd name="f8" fmla="val 158"/>
                <a:gd name="f9" fmla="val 347"/>
                <a:gd name="f10" fmla="val 693"/>
                <a:gd name="f11" fmla="val 1009"/>
                <a:gd name="f12" fmla="val 410"/>
                <a:gd name="f13" fmla="val 1"/>
                <a:gd name="f14" fmla="val 1166"/>
                <a:gd name="f15" fmla="val 1733"/>
                <a:gd name="f16" fmla="val 10429"/>
                <a:gd name="f17" fmla="val 10460"/>
                <a:gd name="f18" fmla="val 1134"/>
                <a:gd name="f19" fmla="val 9988"/>
                <a:gd name="f20" fmla="val 9421"/>
                <a:gd name="f21" fmla="val 9074"/>
                <a:gd name="f22" fmla="val 8917"/>
                <a:gd name="f23" fmla="val 8728"/>
                <a:gd name="f24" fmla="val 8539"/>
                <a:gd name="f25" fmla="val 8381"/>
                <a:gd name="f26" fmla="val 6995"/>
                <a:gd name="f27" fmla="val 6837"/>
                <a:gd name="f28" fmla="val 6648"/>
                <a:gd name="f29" fmla="val 6459"/>
                <a:gd name="f30" fmla="val 6302"/>
                <a:gd name="f31" fmla="val 4159"/>
                <a:gd name="f32" fmla="val 4002"/>
                <a:gd name="f33" fmla="val 3813"/>
                <a:gd name="f34" fmla="val 3624"/>
                <a:gd name="f35" fmla="val 3466"/>
                <a:gd name="f36" fmla="val 2080"/>
                <a:gd name="f37" fmla="val 1923"/>
                <a:gd name="f38" fmla="*/ f0 1 10461"/>
                <a:gd name="f39" fmla="*/ f1 1 2836"/>
                <a:gd name="f40" fmla="val f2"/>
                <a:gd name="f41" fmla="val f3"/>
                <a:gd name="f42" fmla="val f4"/>
                <a:gd name="f43" fmla="+- f42 0 f40"/>
                <a:gd name="f44" fmla="+- f41 0 f40"/>
                <a:gd name="f45" fmla="*/ f44 1 10461"/>
                <a:gd name="f46" fmla="*/ f43 1 2836"/>
                <a:gd name="f47" fmla="*/ f40 1 f45"/>
                <a:gd name="f48" fmla="*/ f41 1 f45"/>
                <a:gd name="f49" fmla="*/ f40 1 f46"/>
                <a:gd name="f50" fmla="*/ f42 1 f46"/>
                <a:gd name="f51" fmla="*/ f47 f38 1"/>
                <a:gd name="f52" fmla="*/ f48 f38 1"/>
                <a:gd name="f53" fmla="*/ f50 f39 1"/>
                <a:gd name="f54" fmla="*/ f49 f3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1" t="f54" r="f52" b="f53"/>
              <a:pathLst>
                <a:path w="10461" h="2836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lnTo>
                    <a:pt x="f11" y="f10"/>
                  </a:lnTo>
                  <a:cubicBezTo>
                    <a:pt x="f12" y="f10"/>
                    <a:pt x="f13" y="f14"/>
                    <a:pt x="f13" y="f15"/>
                  </a:cubicBezTo>
                  <a:lnTo>
                    <a:pt x="f13" y="f4"/>
                  </a:lnTo>
                  <a:lnTo>
                    <a:pt x="f16" y="f4"/>
                  </a:lnTo>
                  <a:lnTo>
                    <a:pt x="f16" y="f15"/>
                  </a:lnTo>
                  <a:lnTo>
                    <a:pt x="f17" y="f15"/>
                  </a:lnTo>
                  <a:cubicBezTo>
                    <a:pt x="f17" y="f18"/>
                    <a:pt x="f19" y="f10"/>
                    <a:pt x="f20" y="f10"/>
                  </a:cubicBezTo>
                  <a:lnTo>
                    <a:pt x="f21" y="f10"/>
                  </a:lnTo>
                  <a:lnTo>
                    <a:pt x="f21" y="f9"/>
                  </a:lnTo>
                  <a:cubicBezTo>
                    <a:pt x="f21" y="f8"/>
                    <a:pt x="f22" y="f2"/>
                    <a:pt x="f23" y="f2"/>
                  </a:cubicBezTo>
                  <a:cubicBezTo>
                    <a:pt x="f24" y="f2"/>
                    <a:pt x="f25" y="f8"/>
                    <a:pt x="f25" y="f9"/>
                  </a:cubicBezTo>
                  <a:lnTo>
                    <a:pt x="f25" y="f10"/>
                  </a:lnTo>
                  <a:lnTo>
                    <a:pt x="f26" y="f10"/>
                  </a:lnTo>
                  <a:lnTo>
                    <a:pt x="f26" y="f9"/>
                  </a:lnTo>
                  <a:cubicBezTo>
                    <a:pt x="f26" y="f8"/>
                    <a:pt x="f27" y="f2"/>
                    <a:pt x="f28" y="f2"/>
                  </a:cubicBezTo>
                  <a:cubicBezTo>
                    <a:pt x="f29" y="f2"/>
                    <a:pt x="f30" y="f8"/>
                    <a:pt x="f30" y="f9"/>
                  </a:cubicBezTo>
                  <a:lnTo>
                    <a:pt x="f30" y="f10"/>
                  </a:lnTo>
                  <a:lnTo>
                    <a:pt x="f31" y="f10"/>
                  </a:lnTo>
                  <a:lnTo>
                    <a:pt x="f31" y="f9"/>
                  </a:lnTo>
                  <a:cubicBezTo>
                    <a:pt x="f31" y="f8"/>
                    <a:pt x="f32" y="f2"/>
                    <a:pt x="f33" y="f2"/>
                  </a:cubicBezTo>
                  <a:cubicBezTo>
                    <a:pt x="f34" y="f2"/>
                    <a:pt x="f35" y="f8"/>
                    <a:pt x="f35" y="f9"/>
                  </a:cubicBezTo>
                  <a:lnTo>
                    <a:pt x="f35" y="f10"/>
                  </a:lnTo>
                  <a:lnTo>
                    <a:pt x="f36" y="f10"/>
                  </a:lnTo>
                  <a:lnTo>
                    <a:pt x="f36" y="f9"/>
                  </a:lnTo>
                  <a:cubicBezTo>
                    <a:pt x="f36" y="f8"/>
                    <a:pt x="f37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38" name="Google Shape;10483;p74">
            <a:extLst>
              <a:ext uri="{FF2B5EF4-FFF2-40B4-BE49-F238E27FC236}">
                <a16:creationId xmlns:a16="http://schemas.microsoft.com/office/drawing/2014/main" id="{BF949FEA-91C1-D8AA-57A1-6CC3EBB2D139}"/>
              </a:ext>
            </a:extLst>
          </p:cNvPr>
          <p:cNvGrpSpPr/>
          <p:nvPr/>
        </p:nvGrpSpPr>
        <p:grpSpPr>
          <a:xfrm>
            <a:off x="6489909" y="3535909"/>
            <a:ext cx="340046" cy="360374"/>
            <a:chOff x="7861508" y="3405280"/>
            <a:chExt cx="340046" cy="360374"/>
          </a:xfrm>
          <a:solidFill>
            <a:srgbClr val="C00000"/>
          </a:solidFill>
        </p:grpSpPr>
        <p:sp>
          <p:nvSpPr>
            <p:cNvPr id="139" name="Google Shape;10484;p74">
              <a:extLst>
                <a:ext uri="{FF2B5EF4-FFF2-40B4-BE49-F238E27FC236}">
                  <a16:creationId xmlns:a16="http://schemas.microsoft.com/office/drawing/2014/main" id="{A54CA10C-0CBC-3DBB-74F4-235018CF8665}"/>
                </a:ext>
              </a:extLst>
            </p:cNvPr>
            <p:cNvSpPr/>
            <p:nvPr/>
          </p:nvSpPr>
          <p:spPr>
            <a:xfrm>
              <a:off x="8052654" y="3607966"/>
              <a:ext cx="148900" cy="15768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4853"/>
                <a:gd name="f5" fmla="val 2426"/>
                <a:gd name="f6" fmla="val 662"/>
                <a:gd name="f7" fmla="val 2646"/>
                <a:gd name="f8" fmla="val 2804"/>
                <a:gd name="f9" fmla="val 819"/>
                <a:gd name="f10" fmla="val 1008"/>
                <a:gd name="f11" fmla="val 1197"/>
                <a:gd name="f12" fmla="val 1355"/>
                <a:gd name="f13" fmla="val 2237"/>
                <a:gd name="f14" fmla="val 2079"/>
                <a:gd name="f15" fmla="val 1670"/>
                <a:gd name="f16" fmla="val 1828"/>
                <a:gd name="f17" fmla="val 2048"/>
                <a:gd name="f18" fmla="val 3781"/>
                <a:gd name="f19" fmla="val 3970"/>
                <a:gd name="f20" fmla="val 4127"/>
                <a:gd name="f21" fmla="val 1103"/>
                <a:gd name="f22" fmla="val 3749"/>
                <a:gd name="f23" fmla="val 4852"/>
                <a:gd name="f24" fmla="val 4883"/>
                <a:gd name="f25" fmla="val 1040"/>
                <a:gd name="f26" fmla="*/ f0 1 4884"/>
                <a:gd name="f27" fmla="*/ f1 1 4853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4884"/>
                <a:gd name="f34" fmla="*/ f31 1 4853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4884" h="4853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4" y="f9"/>
                    <a:pt x="f13" y="f6"/>
                    <a:pt x="f5" y="f6"/>
                  </a:cubicBezTo>
                  <a:close/>
                  <a:moveTo>
                    <a:pt x="f5" y="f15"/>
                  </a:moveTo>
                  <a:cubicBezTo>
                    <a:pt x="f7" y="f15"/>
                    <a:pt x="f8" y="f16"/>
                    <a:pt x="f8" y="f17"/>
                  </a:cubicBezTo>
                  <a:lnTo>
                    <a:pt x="f8" y="f18"/>
                  </a:lnTo>
                  <a:cubicBezTo>
                    <a:pt x="f8" y="f19"/>
                    <a:pt x="f7" y="f20"/>
                    <a:pt x="f5" y="f20"/>
                  </a:cubicBezTo>
                  <a:cubicBezTo>
                    <a:pt x="f13" y="f20"/>
                    <a:pt x="f14" y="f19"/>
                    <a:pt x="f14" y="f18"/>
                  </a:cubicBezTo>
                  <a:lnTo>
                    <a:pt x="f14" y="f17"/>
                  </a:lnTo>
                  <a:cubicBezTo>
                    <a:pt x="f14" y="f16"/>
                    <a:pt x="f13" y="f15"/>
                    <a:pt x="f5" y="f15"/>
                  </a:cubicBezTo>
                  <a:close/>
                  <a:moveTo>
                    <a:pt x="f5" y="f2"/>
                  </a:moveTo>
                  <a:cubicBezTo>
                    <a:pt x="f21" y="f2"/>
                    <a:pt x="f2" y="f21"/>
                    <a:pt x="f2" y="f5"/>
                  </a:cubicBezTo>
                  <a:cubicBezTo>
                    <a:pt x="f2" y="f22"/>
                    <a:pt x="f21" y="f23"/>
                    <a:pt x="f5" y="f23"/>
                  </a:cubicBezTo>
                  <a:cubicBezTo>
                    <a:pt x="f18" y="f23"/>
                    <a:pt x="f24" y="f22"/>
                    <a:pt x="f24" y="f5"/>
                  </a:cubicBezTo>
                  <a:cubicBezTo>
                    <a:pt x="f24" y="f25"/>
                    <a:pt x="f1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0" name="Google Shape;10485;p74">
              <a:extLst>
                <a:ext uri="{FF2B5EF4-FFF2-40B4-BE49-F238E27FC236}">
                  <a16:creationId xmlns:a16="http://schemas.microsoft.com/office/drawing/2014/main" id="{32BECAAD-073E-B19E-72C0-93CA2079CAAE}"/>
                </a:ext>
              </a:extLst>
            </p:cNvPr>
            <p:cNvSpPr/>
            <p:nvPr/>
          </p:nvSpPr>
          <p:spPr>
            <a:xfrm>
              <a:off x="7861508" y="3483068"/>
              <a:ext cx="43260" cy="28154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8665"/>
                <a:gd name="f5" fmla="val 32"/>
                <a:gd name="f6" fmla="val 1"/>
                <a:gd name="f7" fmla="val 7310"/>
                <a:gd name="f8" fmla="val 8034"/>
                <a:gd name="f9" fmla="val 631"/>
                <a:gd name="f10" fmla="val 1418"/>
                <a:gd name="f11" fmla="val 347"/>
                <a:gd name="f12" fmla="val 1072"/>
                <a:gd name="f13" fmla="val 662"/>
                <a:gd name="f14" fmla="val 316"/>
                <a:gd name="f15" fmla="val 253"/>
                <a:gd name="f16" fmla="*/ f0 1 1419"/>
                <a:gd name="f17" fmla="*/ f1 1 8665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1419"/>
                <a:gd name="f24" fmla="*/ f21 1 8665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1419" h="8665">
                  <a:moveTo>
                    <a:pt x="f5" y="f6"/>
                  </a:moveTo>
                  <a:lnTo>
                    <a:pt x="f5" y="f7"/>
                  </a:lnTo>
                  <a:cubicBezTo>
                    <a:pt x="f6" y="f8"/>
                    <a:pt x="f9" y="f4"/>
                    <a:pt x="f10" y="f4"/>
                  </a:cubicBezTo>
                  <a:lnTo>
                    <a:pt x="f10" y="f11"/>
                  </a:lnTo>
                  <a:lnTo>
                    <a:pt x="f12" y="f11"/>
                  </a:lnTo>
                  <a:cubicBezTo>
                    <a:pt x="f13" y="f11"/>
                    <a:pt x="f14" y="f15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1" name="Google Shape;10486;p74">
              <a:extLst>
                <a:ext uri="{FF2B5EF4-FFF2-40B4-BE49-F238E27FC236}">
                  <a16:creationId xmlns:a16="http://schemas.microsoft.com/office/drawing/2014/main" id="{073CAB64-A26B-3024-689D-5315C3B91F9D}"/>
                </a:ext>
              </a:extLst>
            </p:cNvPr>
            <p:cNvSpPr/>
            <p:nvPr/>
          </p:nvSpPr>
          <p:spPr>
            <a:xfrm>
              <a:off x="7924885" y="3494343"/>
              <a:ext cx="213283" cy="2702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96"/>
                <a:gd name="f4" fmla="val 8318"/>
                <a:gd name="f5" fmla="val 5262"/>
                <a:gd name="f6" fmla="val 693"/>
                <a:gd name="f7" fmla="val 5451"/>
                <a:gd name="f8" fmla="val 5609"/>
                <a:gd name="f9" fmla="val 851"/>
                <a:gd name="f10" fmla="val 1040"/>
                <a:gd name="f11" fmla="val 1229"/>
                <a:gd name="f12" fmla="val 1386"/>
                <a:gd name="f13" fmla="val 1072"/>
                <a:gd name="f14" fmla="val 883"/>
                <a:gd name="f15" fmla="val 726"/>
                <a:gd name="f16" fmla="val 2080"/>
                <a:gd name="f17" fmla="val 2237"/>
                <a:gd name="f18" fmla="val 2426"/>
                <a:gd name="f19" fmla="val 2615"/>
                <a:gd name="f20" fmla="val 2773"/>
                <a:gd name="f21" fmla="val 1"/>
                <a:gd name="f22" fmla="val 4695"/>
                <a:gd name="f23" fmla="val 4002"/>
                <a:gd name="f24" fmla="val 7750"/>
                <a:gd name="f25" fmla="val 3498"/>
                <a:gd name="f26" fmla="val 6868"/>
                <a:gd name="f27" fmla="val 5892"/>
                <a:gd name="f28" fmla="val 5766"/>
                <a:gd name="f29" fmla="val 3561"/>
                <a:gd name="f30" fmla="val 5640"/>
                <a:gd name="f31" fmla="val 5545"/>
                <a:gd name="f32" fmla="val 5388"/>
                <a:gd name="f33" fmla="val 5167"/>
                <a:gd name="f34" fmla="val 3812"/>
                <a:gd name="f35" fmla="val 3592"/>
                <a:gd name="f36" fmla="val 3434"/>
                <a:gd name="f37" fmla="val 5199"/>
                <a:gd name="f38" fmla="val 3056"/>
                <a:gd name="f39" fmla="val 5861"/>
                <a:gd name="f40" fmla="val 6617"/>
                <a:gd name="f41" fmla="val 6743"/>
                <a:gd name="f42" fmla="val 6869"/>
                <a:gd name="f43" fmla="val 2804"/>
                <a:gd name="f44" fmla="val 6995"/>
                <a:gd name="f45" fmla="*/ f0 1 6996"/>
                <a:gd name="f46" fmla="*/ f1 1 8318"/>
                <a:gd name="f47" fmla="val f2"/>
                <a:gd name="f48" fmla="val f3"/>
                <a:gd name="f49" fmla="val f4"/>
                <a:gd name="f50" fmla="+- f49 0 f47"/>
                <a:gd name="f51" fmla="+- f48 0 f47"/>
                <a:gd name="f52" fmla="*/ f51 1 6996"/>
                <a:gd name="f53" fmla="*/ f50 1 8318"/>
                <a:gd name="f54" fmla="*/ f47 1 f52"/>
                <a:gd name="f55" fmla="*/ f48 1 f52"/>
                <a:gd name="f56" fmla="*/ f47 1 f53"/>
                <a:gd name="f57" fmla="*/ f49 1 f53"/>
                <a:gd name="f58" fmla="*/ f54 f45 1"/>
                <a:gd name="f59" fmla="*/ f55 f45 1"/>
                <a:gd name="f60" fmla="*/ f57 f46 1"/>
                <a:gd name="f61" fmla="*/ f56 f4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8" t="f61" r="f59" b="f60"/>
              <a:pathLst>
                <a:path w="6996" h="831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5" y="f16"/>
                  </a:moveTo>
                  <a:cubicBezTo>
                    <a:pt x="f7" y="f16"/>
                    <a:pt x="f8" y="f17"/>
                    <a:pt x="f8" y="f18"/>
                  </a:cubicBezTo>
                  <a:cubicBezTo>
                    <a:pt x="f8" y="f19"/>
                    <a:pt x="f7" y="f20"/>
                    <a:pt x="f5" y="f20"/>
                  </a:cubicBezTo>
                  <a:lnTo>
                    <a:pt x="f13" y="f20"/>
                  </a:lnTo>
                  <a:cubicBezTo>
                    <a:pt x="f14" y="f20"/>
                    <a:pt x="f15" y="f19"/>
                    <a:pt x="f15" y="f18"/>
                  </a:cubicBezTo>
                  <a:cubicBezTo>
                    <a:pt x="f15" y="f17"/>
                    <a:pt x="f14" y="f16"/>
                    <a:pt x="f13" y="f16"/>
                  </a:cubicBezTo>
                  <a:close/>
                  <a:moveTo>
                    <a:pt x="f21" y="f2"/>
                  </a:moveTo>
                  <a:lnTo>
                    <a:pt x="f21" y="f4"/>
                  </a:lnTo>
                  <a:lnTo>
                    <a:pt x="f22" y="f4"/>
                  </a:lnTo>
                  <a:cubicBezTo>
                    <a:pt x="f23" y="f24"/>
                    <a:pt x="f25" y="f26"/>
                    <a:pt x="f25" y="f27"/>
                  </a:cubicBezTo>
                  <a:cubicBezTo>
                    <a:pt x="f25" y="f28"/>
                    <a:pt x="f29" y="f30"/>
                    <a:pt x="f29" y="f31"/>
                  </a:cubicBezTo>
                  <a:lnTo>
                    <a:pt x="f13" y="f31"/>
                  </a:lnTo>
                  <a:cubicBezTo>
                    <a:pt x="f14" y="f31"/>
                    <a:pt x="f15" y="f32"/>
                    <a:pt x="f15" y="f33"/>
                  </a:cubicBezTo>
                  <a:lnTo>
                    <a:pt x="f15" y="f34"/>
                  </a:lnTo>
                  <a:cubicBezTo>
                    <a:pt x="f15" y="f35"/>
                    <a:pt x="f14" y="f36"/>
                    <a:pt x="f13" y="f36"/>
                  </a:cubicBezTo>
                  <a:lnTo>
                    <a:pt x="f22" y="f36"/>
                  </a:lnTo>
                  <a:cubicBezTo>
                    <a:pt x="f37" y="f38"/>
                    <a:pt x="f39" y="f20"/>
                    <a:pt x="f40" y="f20"/>
                  </a:cubicBezTo>
                  <a:cubicBezTo>
                    <a:pt x="f41" y="f20"/>
                    <a:pt x="f42" y="f43"/>
                    <a:pt x="f44" y="f43"/>
                  </a:cubicBezTo>
                  <a:lnTo>
                    <a:pt x="f44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2" name="Google Shape;10487;p74">
              <a:extLst>
                <a:ext uri="{FF2B5EF4-FFF2-40B4-BE49-F238E27FC236}">
                  <a16:creationId xmlns:a16="http://schemas.microsoft.com/office/drawing/2014/main" id="{DCEC581C-DB63-5E11-D5C0-AB6458A78132}"/>
                </a:ext>
              </a:extLst>
            </p:cNvPr>
            <p:cNvSpPr/>
            <p:nvPr/>
          </p:nvSpPr>
          <p:spPr>
            <a:xfrm>
              <a:off x="7968118" y="3629445"/>
              <a:ext cx="80732" cy="225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648"/>
                <a:gd name="f4" fmla="val 694"/>
                <a:gd name="f5" fmla="val 1"/>
                <a:gd name="f6" fmla="val 2301"/>
                <a:gd name="f7" fmla="val 2364"/>
                <a:gd name="f8" fmla="val 473"/>
                <a:gd name="f9" fmla="val 2490"/>
                <a:gd name="f10" fmla="val 221"/>
                <a:gd name="f11" fmla="val 2647"/>
                <a:gd name="f12" fmla="*/ f0 1 2648"/>
                <a:gd name="f13" fmla="*/ f1 1 694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2648"/>
                <a:gd name="f20" fmla="*/ f17 1 694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2648" h="694">
                  <a:moveTo>
                    <a:pt x="f5" y="f5"/>
                  </a:moveTo>
                  <a:lnTo>
                    <a:pt x="f5" y="f4"/>
                  </a:lnTo>
                  <a:lnTo>
                    <a:pt x="f6" y="f4"/>
                  </a:lnTo>
                  <a:cubicBezTo>
                    <a:pt x="f7" y="f8"/>
                    <a:pt x="f9" y="f10"/>
                    <a:pt x="f11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3" name="Google Shape;10488;p74">
              <a:extLst>
                <a:ext uri="{FF2B5EF4-FFF2-40B4-BE49-F238E27FC236}">
                  <a16:creationId xmlns:a16="http://schemas.microsoft.com/office/drawing/2014/main" id="{D3EAB5A0-822E-C73A-B946-257B9487428A}"/>
                </a:ext>
              </a:extLst>
            </p:cNvPr>
            <p:cNvSpPr/>
            <p:nvPr/>
          </p:nvSpPr>
          <p:spPr>
            <a:xfrm>
              <a:off x="7861508" y="3405280"/>
              <a:ext cx="275691" cy="6657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043"/>
                <a:gd name="f4" fmla="val 2049"/>
                <a:gd name="f5" fmla="val 1072"/>
                <a:gd name="f6" fmla="val 473"/>
                <a:gd name="f7" fmla="val 32"/>
                <a:gd name="f8" fmla="val 1040"/>
                <a:gd name="f9" fmla="val 1"/>
                <a:gd name="f10" fmla="val 1576"/>
                <a:gd name="f11" fmla="val 2048"/>
                <a:gd name="f12" fmla="val 8475"/>
                <a:gd name="f13" fmla="val 8034"/>
                <a:gd name="f14" fmla="val 441"/>
                <a:gd name="f15" fmla="val 8507"/>
                <a:gd name="f16" fmla="*/ f0 1 9043"/>
                <a:gd name="f17" fmla="*/ f1 1 2049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9043"/>
                <a:gd name="f24" fmla="*/ f21 1 2049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9043" h="2049">
                  <a:moveTo>
                    <a:pt x="f5" y="f2"/>
                  </a:moveTo>
                  <a:cubicBezTo>
                    <a:pt x="f6" y="f2"/>
                    <a:pt x="f7" y="f6"/>
                    <a:pt x="f7" y="f8"/>
                  </a:cubicBezTo>
                  <a:cubicBezTo>
                    <a:pt x="f9" y="f10"/>
                    <a:pt x="f6" y="f11"/>
                    <a:pt x="f5" y="f11"/>
                  </a:cubicBezTo>
                  <a:lnTo>
                    <a:pt x="f3" y="f11"/>
                  </a:lnTo>
                  <a:cubicBezTo>
                    <a:pt x="f12" y="f11"/>
                    <a:pt x="f13" y="f10"/>
                    <a:pt x="f13" y="f8"/>
                  </a:cubicBezTo>
                  <a:cubicBezTo>
                    <a:pt x="f13" y="f14"/>
                    <a:pt x="f15" y="f2"/>
                    <a:pt x="f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44" name="Google Shape;10497;p74">
            <a:extLst>
              <a:ext uri="{FF2B5EF4-FFF2-40B4-BE49-F238E27FC236}">
                <a16:creationId xmlns:a16="http://schemas.microsoft.com/office/drawing/2014/main" id="{F52ADBB8-D28E-A6AC-88F6-B9DB9CB72F6B}"/>
              </a:ext>
            </a:extLst>
          </p:cNvPr>
          <p:cNvGrpSpPr/>
          <p:nvPr/>
        </p:nvGrpSpPr>
        <p:grpSpPr>
          <a:xfrm>
            <a:off x="6408984" y="2085204"/>
            <a:ext cx="472799" cy="502554"/>
            <a:chOff x="7780583" y="1954575"/>
            <a:chExt cx="472799" cy="502554"/>
          </a:xfrm>
          <a:solidFill>
            <a:srgbClr val="C00000"/>
          </a:solidFill>
        </p:grpSpPr>
        <p:sp>
          <p:nvSpPr>
            <p:cNvPr id="145" name="Google Shape;10498;p74">
              <a:extLst>
                <a:ext uri="{FF2B5EF4-FFF2-40B4-BE49-F238E27FC236}">
                  <a16:creationId xmlns:a16="http://schemas.microsoft.com/office/drawing/2014/main" id="{E07A5D15-6D7D-4806-3EE4-E9C187EBB32A}"/>
                </a:ext>
              </a:extLst>
            </p:cNvPr>
            <p:cNvSpPr/>
            <p:nvPr/>
          </p:nvSpPr>
          <p:spPr>
            <a:xfrm>
              <a:off x="7946117" y="1954575"/>
              <a:ext cx="137955" cy="14702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6"/>
                <a:gd name="f4" fmla="val 1733"/>
                <a:gd name="f5" fmla="val 788"/>
                <a:gd name="f6" fmla="val 2678"/>
                <a:gd name="f7" fmla="*/ f0 1 3466"/>
                <a:gd name="f8" fmla="*/ f1 1 3466"/>
                <a:gd name="f9" fmla="val f2"/>
                <a:gd name="f10" fmla="val f3"/>
                <a:gd name="f11" fmla="+- f10 0 f9"/>
                <a:gd name="f12" fmla="*/ f11 1 3466"/>
                <a:gd name="f13" fmla="*/ f9 1 f12"/>
                <a:gd name="f14" fmla="*/ f10 1 f12"/>
                <a:gd name="f15" fmla="*/ f13 f7 1"/>
                <a:gd name="f16" fmla="*/ f14 f7 1"/>
                <a:gd name="f17" fmla="*/ f14 f8 1"/>
                <a:gd name="f18" fmla="*/ f13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5" t="f18" r="f16" b="f17"/>
              <a:pathLst>
                <a:path w="3466" h="3466">
                  <a:moveTo>
                    <a:pt x="f4" y="f2"/>
                  </a:moveTo>
                  <a:cubicBezTo>
                    <a:pt x="f5" y="f2"/>
                    <a:pt x="f2" y="f5"/>
                    <a:pt x="f2" y="f4"/>
                  </a:cubicBezTo>
                  <a:cubicBezTo>
                    <a:pt x="f2" y="f6"/>
                    <a:pt x="f5" y="f3"/>
                    <a:pt x="f4" y="f3"/>
                  </a:cubicBezTo>
                  <a:cubicBezTo>
                    <a:pt x="f6" y="f3"/>
                    <a:pt x="f3" y="f6"/>
                    <a:pt x="f3" y="f4"/>
                  </a:cubicBezTo>
                  <a:cubicBezTo>
                    <a:pt x="f3" y="f5"/>
                    <a:pt x="f6" y="f2"/>
                    <a:pt x="f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6" name="Google Shape;10499;p74">
              <a:extLst>
                <a:ext uri="{FF2B5EF4-FFF2-40B4-BE49-F238E27FC236}">
                  <a16:creationId xmlns:a16="http://schemas.microsoft.com/office/drawing/2014/main" id="{5E02CAA3-1B00-C806-140E-23A47146FF39}"/>
                </a:ext>
              </a:extLst>
            </p:cNvPr>
            <p:cNvSpPr/>
            <p:nvPr/>
          </p:nvSpPr>
          <p:spPr>
            <a:xfrm>
              <a:off x="7780583" y="2248591"/>
              <a:ext cx="472799" cy="20853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879"/>
                <a:gd name="f4" fmla="val 4916"/>
                <a:gd name="f5" fmla="val 694"/>
                <a:gd name="f6" fmla="val 316"/>
                <a:gd name="f7" fmla="val 1"/>
                <a:gd name="f8" fmla="val 315"/>
                <a:gd name="f9" fmla="val 693"/>
                <a:gd name="f10" fmla="val 1103"/>
                <a:gd name="f11" fmla="val 1418"/>
                <a:gd name="f12" fmla="val 4569"/>
                <a:gd name="f13" fmla="val 4758"/>
                <a:gd name="f14" fmla="val 851"/>
                <a:gd name="f15" fmla="val 4915"/>
                <a:gd name="f16" fmla="val 1040"/>
                <a:gd name="f17" fmla="val 10807"/>
                <a:gd name="f18" fmla="val 11028"/>
                <a:gd name="f19" fmla="val 11185"/>
                <a:gd name="f20" fmla="val 11563"/>
                <a:gd name="f21" fmla="val 11878"/>
                <a:gd name="f22" fmla="val 11815"/>
                <a:gd name="f23" fmla="val 11500"/>
                <a:gd name="f24" fmla="val 11122"/>
                <a:gd name="f25" fmla="*/ f0 1 11879"/>
                <a:gd name="f26" fmla="*/ f1 1 4916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11879"/>
                <a:gd name="f33" fmla="*/ f30 1 4916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11879" h="4916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6" y="f11"/>
                    <a:pt x="f5" y="f11"/>
                  </a:cubicBezTo>
                  <a:lnTo>
                    <a:pt x="f5" y="f12"/>
                  </a:lnTo>
                  <a:cubicBezTo>
                    <a:pt x="f5" y="f13"/>
                    <a:pt x="f14" y="f15"/>
                    <a:pt x="f16" y="f15"/>
                  </a:cubicBezTo>
                  <a:lnTo>
                    <a:pt x="f17" y="f15"/>
                  </a:lnTo>
                  <a:cubicBezTo>
                    <a:pt x="f18" y="f15"/>
                    <a:pt x="f19" y="f13"/>
                    <a:pt x="f19" y="f12"/>
                  </a:cubicBezTo>
                  <a:lnTo>
                    <a:pt x="f19" y="f11"/>
                  </a:lnTo>
                  <a:cubicBezTo>
                    <a:pt x="f20" y="f11"/>
                    <a:pt x="f21" y="f10"/>
                    <a:pt x="f21" y="f9"/>
                  </a:cubicBezTo>
                  <a:cubicBezTo>
                    <a:pt x="f22" y="f8"/>
                    <a:pt x="f23" y="f2"/>
                    <a:pt x="f2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7" name="Google Shape;10500;p74">
              <a:extLst>
                <a:ext uri="{FF2B5EF4-FFF2-40B4-BE49-F238E27FC236}">
                  <a16:creationId xmlns:a16="http://schemas.microsoft.com/office/drawing/2014/main" id="{AD1722B8-1C43-E283-3879-ABB17079C07A}"/>
                </a:ext>
              </a:extLst>
            </p:cNvPr>
            <p:cNvSpPr/>
            <p:nvPr/>
          </p:nvSpPr>
          <p:spPr>
            <a:xfrm>
              <a:off x="8102864" y="2014734"/>
              <a:ext cx="119164" cy="20582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994"/>
                <a:gd name="f4" fmla="val 4852"/>
                <a:gd name="f5" fmla="val 190"/>
                <a:gd name="f6" fmla="val 126"/>
                <a:gd name="f7" fmla="val 253"/>
                <a:gd name="f8" fmla="val 221"/>
                <a:gd name="f9" fmla="val 347"/>
                <a:gd name="f10" fmla="val 693"/>
                <a:gd name="f11" fmla="val 158"/>
                <a:gd name="f12" fmla="val 1071"/>
                <a:gd name="f13" fmla="val 1"/>
                <a:gd name="f14" fmla="val 1386"/>
                <a:gd name="f15" fmla="val 977"/>
                <a:gd name="f16" fmla="val 2079"/>
                <a:gd name="f17" fmla="val 1607"/>
                <a:gd name="f18" fmla="val 3182"/>
                <a:gd name="f19" fmla="val 4474"/>
                <a:gd name="f20" fmla="val 2489"/>
                <a:gd name="f21" fmla="val 756"/>
                <a:gd name="f22" fmla="val 2363"/>
                <a:gd name="f23" fmla="val 315"/>
                <a:gd name="f24" fmla="val 1922"/>
                <a:gd name="f25" fmla="val 1450"/>
                <a:gd name="f26" fmla="*/ f0 1 2994"/>
                <a:gd name="f27" fmla="*/ f1 1 4852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2994"/>
                <a:gd name="f34" fmla="*/ f31 1 4852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2994" h="4852">
                  <a:moveTo>
                    <a:pt x="f5" y="f2"/>
                  </a:moveTo>
                  <a:cubicBezTo>
                    <a:pt x="f5" y="f6"/>
                    <a:pt x="f7" y="f8"/>
                    <a:pt x="f7" y="f9"/>
                  </a:cubicBezTo>
                  <a:cubicBezTo>
                    <a:pt x="f7" y="f10"/>
                    <a:pt x="f11" y="f12"/>
                    <a:pt x="f13" y="f14"/>
                  </a:cubicBezTo>
                  <a:cubicBezTo>
                    <a:pt x="f15" y="f16"/>
                    <a:pt x="f17" y="f18"/>
                    <a:pt x="f17" y="f19"/>
                  </a:cubicBezTo>
                  <a:lnTo>
                    <a:pt x="f17" y="f4"/>
                  </a:lnTo>
                  <a:lnTo>
                    <a:pt x="f3" y="f4"/>
                  </a:lnTo>
                  <a:lnTo>
                    <a:pt x="f20" y="f21"/>
                  </a:lnTo>
                  <a:cubicBezTo>
                    <a:pt x="f22" y="f23"/>
                    <a:pt x="f24" y="f2"/>
                    <a:pt x="f2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8" name="Google Shape;10501;p74">
              <a:extLst>
                <a:ext uri="{FF2B5EF4-FFF2-40B4-BE49-F238E27FC236}">
                  <a16:creationId xmlns:a16="http://schemas.microsoft.com/office/drawing/2014/main" id="{FE8E4CF8-0731-F02B-5530-A84A398EEEBE}"/>
                </a:ext>
              </a:extLst>
            </p:cNvPr>
            <p:cNvSpPr/>
            <p:nvPr/>
          </p:nvSpPr>
          <p:spPr>
            <a:xfrm>
              <a:off x="7808171" y="2014734"/>
              <a:ext cx="119164" cy="20582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994"/>
                <a:gd name="f4" fmla="val 4852"/>
                <a:gd name="f5" fmla="val 1545"/>
                <a:gd name="f6" fmla="val 1072"/>
                <a:gd name="f7" fmla="val 663"/>
                <a:gd name="f8" fmla="val 315"/>
                <a:gd name="f9" fmla="val 505"/>
                <a:gd name="f10" fmla="val 788"/>
                <a:gd name="f11" fmla="val 1"/>
                <a:gd name="f12" fmla="val 1356"/>
                <a:gd name="f13" fmla="val 4474"/>
                <a:gd name="f14" fmla="val 1387"/>
                <a:gd name="f15" fmla="val 3182"/>
                <a:gd name="f16" fmla="val 2017"/>
                <a:gd name="f17" fmla="val 2048"/>
                <a:gd name="f18" fmla="val 1386"/>
                <a:gd name="f19" fmla="val 2836"/>
                <a:gd name="f20" fmla="val 1071"/>
                <a:gd name="f21" fmla="val 2773"/>
                <a:gd name="f22" fmla="val 693"/>
                <a:gd name="f23" fmla="val 347"/>
                <a:gd name="f24" fmla="val 221"/>
                <a:gd name="f25" fmla="val 95"/>
                <a:gd name="f26" fmla="val 2805"/>
                <a:gd name="f27" fmla="*/ f0 1 2994"/>
                <a:gd name="f28" fmla="*/ f1 1 4852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2994"/>
                <a:gd name="f35" fmla="*/ f32 1 4852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2994" h="4852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4"/>
                  </a:lnTo>
                  <a:lnTo>
                    <a:pt x="f12" y="f4"/>
                  </a:lnTo>
                  <a:lnTo>
                    <a:pt x="f12" y="f13"/>
                  </a:lnTo>
                  <a:lnTo>
                    <a:pt x="f14" y="f13"/>
                  </a:lnTo>
                  <a:cubicBezTo>
                    <a:pt x="f14" y="f15"/>
                    <a:pt x="f16" y="f17"/>
                    <a:pt x="f3" y="f18"/>
                  </a:cubicBezTo>
                  <a:cubicBezTo>
                    <a:pt x="f19" y="f20"/>
                    <a:pt x="f21" y="f22"/>
                    <a:pt x="f21" y="f23"/>
                  </a:cubicBezTo>
                  <a:cubicBezTo>
                    <a:pt x="f21" y="f24"/>
                    <a:pt x="f21" y="f25"/>
                    <a:pt x="f2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9" name="Google Shape;10502;p74">
              <a:extLst>
                <a:ext uri="{FF2B5EF4-FFF2-40B4-BE49-F238E27FC236}">
                  <a16:creationId xmlns:a16="http://schemas.microsoft.com/office/drawing/2014/main" id="{CFDB21B6-42E0-E5C1-DC91-B6365D31C762}"/>
                </a:ext>
              </a:extLst>
            </p:cNvPr>
            <p:cNvSpPr/>
            <p:nvPr/>
          </p:nvSpPr>
          <p:spPr>
            <a:xfrm>
              <a:off x="8026365" y="2096216"/>
              <a:ext cx="112919" cy="12034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37"/>
                <a:gd name="f4" fmla="val 1482"/>
                <a:gd name="f5" fmla="val 1"/>
                <a:gd name="f6" fmla="val 1450"/>
                <a:gd name="f7" fmla="val 32"/>
                <a:gd name="f8" fmla="val 1418"/>
                <a:gd name="f9" fmla="val 64"/>
                <a:gd name="f10" fmla="val 1324"/>
                <a:gd name="f11" fmla="val 127"/>
                <a:gd name="f12" fmla="val 190"/>
                <a:gd name="f13" fmla="val 1292"/>
                <a:gd name="f14" fmla="val 253"/>
                <a:gd name="f15" fmla="val 1261"/>
                <a:gd name="f16" fmla="val 284"/>
                <a:gd name="f17" fmla="val 1923"/>
                <a:gd name="f18" fmla="val 2836"/>
                <a:gd name="f19" fmla="val 2742"/>
                <a:gd name="f20" fmla="val 2553"/>
                <a:gd name="f21" fmla="val 1513"/>
                <a:gd name="f22" fmla="val 2332"/>
                <a:gd name="f23" fmla="val 599"/>
                <a:gd name="f24" fmla="*/ f0 1 2837"/>
                <a:gd name="f25" fmla="*/ f1 1 2837"/>
                <a:gd name="f26" fmla="val f2"/>
                <a:gd name="f27" fmla="val f3"/>
                <a:gd name="f28" fmla="+- f27 0 f26"/>
                <a:gd name="f29" fmla="*/ f28 1 2837"/>
                <a:gd name="f30" fmla="*/ f26 1 f29"/>
                <a:gd name="f31" fmla="*/ f27 1 f29"/>
                <a:gd name="f32" fmla="*/ f30 f24 1"/>
                <a:gd name="f33" fmla="*/ f31 f24 1"/>
                <a:gd name="f34" fmla="*/ f31 f25 1"/>
                <a:gd name="f35" fmla="*/ f30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837" h="2837">
                  <a:moveTo>
                    <a:pt x="f4" y="f5"/>
                  </a:moveTo>
                  <a:cubicBezTo>
                    <a:pt x="f6" y="f7"/>
                    <a:pt x="f8" y="f9"/>
                    <a:pt x="f10" y="f11"/>
                  </a:cubicBezTo>
                  <a:cubicBezTo>
                    <a:pt x="f10" y="f12"/>
                    <a:pt x="f13" y="f14"/>
                    <a:pt x="f15" y="f16"/>
                  </a:cubicBezTo>
                  <a:lnTo>
                    <a:pt x="f5" y="f17"/>
                  </a:lnTo>
                  <a:lnTo>
                    <a:pt x="f5" y="f18"/>
                  </a:lnTo>
                  <a:lnTo>
                    <a:pt x="f19" y="f18"/>
                  </a:lnTo>
                  <a:lnTo>
                    <a:pt x="f19" y="f20"/>
                  </a:lnTo>
                  <a:lnTo>
                    <a:pt x="f18" y="f20"/>
                  </a:lnTo>
                  <a:cubicBezTo>
                    <a:pt x="f18" y="f21"/>
                    <a:pt x="f22" y="f23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0" name="Google Shape;10503;p74">
              <a:extLst>
                <a:ext uri="{FF2B5EF4-FFF2-40B4-BE49-F238E27FC236}">
                  <a16:creationId xmlns:a16="http://schemas.microsoft.com/office/drawing/2014/main" id="{E1C28A8E-7C79-33D8-985A-ADD0814056FE}"/>
                </a:ext>
              </a:extLst>
            </p:cNvPr>
            <p:cNvSpPr/>
            <p:nvPr/>
          </p:nvSpPr>
          <p:spPr>
            <a:xfrm>
              <a:off x="7888446" y="2097578"/>
              <a:ext cx="112873" cy="12433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36"/>
                <a:gd name="f4" fmla="val 2931"/>
                <a:gd name="f5" fmla="val 1323"/>
                <a:gd name="f6" fmla="val 536"/>
                <a:gd name="f7" fmla="val 567"/>
                <a:gd name="f8" fmla="val 1513"/>
                <a:gd name="f9" fmla="val 2584"/>
                <a:gd name="f10" fmla="val 2930"/>
                <a:gd name="f11" fmla="val 2741"/>
                <a:gd name="f12" fmla="val 1922"/>
                <a:gd name="f13" fmla="val 1575"/>
                <a:gd name="f14" fmla="val 284"/>
                <a:gd name="f15" fmla="val 1512"/>
                <a:gd name="f16" fmla="val 252"/>
                <a:gd name="f17" fmla="val 158"/>
                <a:gd name="f18" fmla="val 1481"/>
                <a:gd name="f19" fmla="val 126"/>
                <a:gd name="f20" fmla="val 1449"/>
                <a:gd name="f21" fmla="val 95"/>
                <a:gd name="f22" fmla="val 1355"/>
                <a:gd name="f23" fmla="val 63"/>
                <a:gd name="f24" fmla="*/ f0 1 2836"/>
                <a:gd name="f25" fmla="*/ f1 1 2931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2836"/>
                <a:gd name="f32" fmla="*/ f29 1 2931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2836" h="2931">
                  <a:moveTo>
                    <a:pt x="f5" y="f2"/>
                  </a:moveTo>
                  <a:cubicBezTo>
                    <a:pt x="f6" y="f7"/>
                    <a:pt x="f2" y="f8"/>
                    <a:pt x="f2" y="f9"/>
                  </a:cubicBezTo>
                  <a:lnTo>
                    <a:pt x="f2" y="f10"/>
                  </a:lnTo>
                  <a:lnTo>
                    <a:pt x="f11" y="f10"/>
                  </a:lnTo>
                  <a:lnTo>
                    <a:pt x="f11" y="f12"/>
                  </a:lnTo>
                  <a:lnTo>
                    <a:pt x="f3" y="f12"/>
                  </a:lnTo>
                  <a:lnTo>
                    <a:pt x="f13" y="f14"/>
                  </a:lnTo>
                  <a:cubicBezTo>
                    <a:pt x="f15" y="f16"/>
                    <a:pt x="f15" y="f17"/>
                    <a:pt x="f18" y="f19"/>
                  </a:cubicBezTo>
                  <a:cubicBezTo>
                    <a:pt x="f20" y="f21"/>
                    <a:pt x="f22" y="f23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51" name="Google Shape;10234;p74">
            <a:extLst>
              <a:ext uri="{FF2B5EF4-FFF2-40B4-BE49-F238E27FC236}">
                <a16:creationId xmlns:a16="http://schemas.microsoft.com/office/drawing/2014/main" id="{6B5C8FF5-7B72-2F26-23AA-902548515FFA}"/>
              </a:ext>
            </a:extLst>
          </p:cNvPr>
          <p:cNvGrpSpPr/>
          <p:nvPr/>
        </p:nvGrpSpPr>
        <p:grpSpPr>
          <a:xfrm>
            <a:off x="2415342" y="2121369"/>
            <a:ext cx="470294" cy="502554"/>
            <a:chOff x="3786941" y="1990740"/>
            <a:chExt cx="470294" cy="502554"/>
          </a:xfrm>
          <a:solidFill>
            <a:srgbClr val="C00000"/>
          </a:solidFill>
        </p:grpSpPr>
        <p:sp>
          <p:nvSpPr>
            <p:cNvPr id="152" name="Google Shape;10235;p74">
              <a:extLst>
                <a:ext uri="{FF2B5EF4-FFF2-40B4-BE49-F238E27FC236}">
                  <a16:creationId xmlns:a16="http://schemas.microsoft.com/office/drawing/2014/main" id="{9C768376-3B6E-3B45-E401-F5815F385C33}"/>
                </a:ext>
              </a:extLst>
            </p:cNvPr>
            <p:cNvSpPr/>
            <p:nvPr/>
          </p:nvSpPr>
          <p:spPr>
            <a:xfrm>
              <a:off x="3993870" y="2255358"/>
              <a:ext cx="56436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8"/>
                <a:gd name="f4" fmla="val 1419"/>
                <a:gd name="f5" fmla="val 725"/>
                <a:gd name="f6" fmla="val 1"/>
                <a:gd name="f7" fmla="val 315"/>
                <a:gd name="f8" fmla="val 316"/>
                <a:gd name="f9" fmla="val 694"/>
                <a:gd name="f10" fmla="val 63"/>
                <a:gd name="f11" fmla="val 1103"/>
                <a:gd name="f12" fmla="*/ f0 1 1418"/>
                <a:gd name="f13" fmla="*/ f1 1 1419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1418"/>
                <a:gd name="f20" fmla="*/ f17 1 1419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1418" h="1419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10" y="f11"/>
                    <a:pt x="f7" y="f3"/>
                    <a:pt x="f5" y="f3"/>
                  </a:cubicBezTo>
                  <a:cubicBezTo>
                    <a:pt x="f11" y="f3"/>
                    <a:pt x="f3" y="f11"/>
                    <a:pt x="f3" y="f9"/>
                  </a:cubicBezTo>
                  <a:cubicBezTo>
                    <a:pt x="f3" y="f8"/>
                    <a:pt x="f11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3" name="Google Shape;10236;p74">
              <a:extLst>
                <a:ext uri="{FF2B5EF4-FFF2-40B4-BE49-F238E27FC236}">
                  <a16:creationId xmlns:a16="http://schemas.microsoft.com/office/drawing/2014/main" id="{946569FA-07C8-2C57-2B05-95383D72510E}"/>
                </a:ext>
              </a:extLst>
            </p:cNvPr>
            <p:cNvSpPr/>
            <p:nvPr/>
          </p:nvSpPr>
          <p:spPr>
            <a:xfrm>
              <a:off x="3967526" y="2344905"/>
              <a:ext cx="111639" cy="588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05"/>
                <a:gd name="f4" fmla="val 1387"/>
                <a:gd name="f5" fmla="val 631"/>
                <a:gd name="f6" fmla="val 1"/>
                <a:gd name="f7" fmla="val 630"/>
                <a:gd name="f8" fmla="val 2174"/>
                <a:gd name="f9" fmla="*/ f0 1 2805"/>
                <a:gd name="f10" fmla="*/ f1 1 1387"/>
                <a:gd name="f11" fmla="val f2"/>
                <a:gd name="f12" fmla="val f3"/>
                <a:gd name="f13" fmla="val f4"/>
                <a:gd name="f14" fmla="+- f13 0 f11"/>
                <a:gd name="f15" fmla="+- f12 0 f11"/>
                <a:gd name="f16" fmla="*/ f15 1 2805"/>
                <a:gd name="f17" fmla="*/ f14 1 1387"/>
                <a:gd name="f18" fmla="*/ f11 1 f16"/>
                <a:gd name="f19" fmla="*/ f12 1 f16"/>
                <a:gd name="f20" fmla="*/ f11 1 f17"/>
                <a:gd name="f21" fmla="*/ f13 1 f17"/>
                <a:gd name="f22" fmla="*/ f18 f9 1"/>
                <a:gd name="f23" fmla="*/ f19 f9 1"/>
                <a:gd name="f24" fmla="*/ f21 f10 1"/>
                <a:gd name="f25" fmla="*/ f20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2" t="f25" r="f23" b="f24"/>
              <a:pathLst>
                <a:path w="2805" h="1387">
                  <a:moveTo>
                    <a:pt x="f4" y="f2"/>
                  </a:moveTo>
                  <a:cubicBezTo>
                    <a:pt x="f5" y="f2"/>
                    <a:pt x="f6" y="f7"/>
                    <a:pt x="f6" y="f4"/>
                  </a:cubicBezTo>
                  <a:lnTo>
                    <a:pt x="f3" y="f4"/>
                  </a:lnTo>
                  <a:cubicBezTo>
                    <a:pt x="f3" y="f7"/>
                    <a:pt x="f8" y="f2"/>
                    <a:pt x="f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4" name="Google Shape;10237;p74">
              <a:extLst>
                <a:ext uri="{FF2B5EF4-FFF2-40B4-BE49-F238E27FC236}">
                  <a16:creationId xmlns:a16="http://schemas.microsoft.com/office/drawing/2014/main" id="{262E49B8-9316-370D-0F43-44F61041EBD2}"/>
                </a:ext>
              </a:extLst>
            </p:cNvPr>
            <p:cNvSpPr/>
            <p:nvPr/>
          </p:nvSpPr>
          <p:spPr>
            <a:xfrm>
              <a:off x="3898553" y="2197879"/>
              <a:ext cx="249594" cy="29541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271"/>
                <a:gd name="f4" fmla="val 6964"/>
                <a:gd name="f5" fmla="val 3088"/>
                <a:gd name="f6" fmla="val 725"/>
                <a:gd name="f7" fmla="val 3813"/>
                <a:gd name="f8" fmla="val 4506"/>
                <a:gd name="f9" fmla="val 1356"/>
                <a:gd name="f10" fmla="val 2080"/>
                <a:gd name="f11" fmla="val 2458"/>
                <a:gd name="f12" fmla="val 4348"/>
                <a:gd name="f13" fmla="val 2805"/>
                <a:gd name="f14" fmla="val 4096"/>
                <a:gd name="f15" fmla="val 3025"/>
                <a:gd name="f16" fmla="val 4727"/>
                <a:gd name="f17" fmla="val 3372"/>
                <a:gd name="f18" fmla="val 5168"/>
                <a:gd name="f19" fmla="val 4065"/>
                <a:gd name="f20" fmla="val 4853"/>
                <a:gd name="f21" fmla="val 5199"/>
                <a:gd name="f22" fmla="val 5388"/>
                <a:gd name="f23" fmla="val 5010"/>
                <a:gd name="f24" fmla="val 5546"/>
                <a:gd name="f25" fmla="val 4821"/>
                <a:gd name="f26" fmla="val 1293"/>
                <a:gd name="f27" fmla="val 1103"/>
                <a:gd name="f28" fmla="val 946"/>
                <a:gd name="f29" fmla="val 1040"/>
                <a:gd name="f30" fmla="val 1450"/>
                <a:gd name="f31" fmla="val 3403"/>
                <a:gd name="f32" fmla="val 1860"/>
                <a:gd name="f33" fmla="val 1702"/>
                <a:gd name="f34" fmla="val 2332"/>
                <a:gd name="f35" fmla="val 1"/>
                <a:gd name="f36" fmla="val 6617"/>
                <a:gd name="f37" fmla="val 6806"/>
                <a:gd name="f38" fmla="val 158"/>
                <a:gd name="f39" fmla="val 6963"/>
                <a:gd name="f40" fmla="val 347"/>
                <a:gd name="f41" fmla="val 5924"/>
                <a:gd name="f42" fmla="val 6113"/>
                <a:gd name="f43" fmla="val 6270"/>
                <a:gd name="f44" fmla="*/ f0 1 6271"/>
                <a:gd name="f45" fmla="*/ f1 1 6964"/>
                <a:gd name="f46" fmla="val f2"/>
                <a:gd name="f47" fmla="val f3"/>
                <a:gd name="f48" fmla="val f4"/>
                <a:gd name="f49" fmla="+- f48 0 f46"/>
                <a:gd name="f50" fmla="+- f47 0 f46"/>
                <a:gd name="f51" fmla="*/ f50 1 6271"/>
                <a:gd name="f52" fmla="*/ f49 1 6964"/>
                <a:gd name="f53" fmla="*/ f46 1 f51"/>
                <a:gd name="f54" fmla="*/ f47 1 f51"/>
                <a:gd name="f55" fmla="*/ f46 1 f52"/>
                <a:gd name="f56" fmla="*/ f48 1 f52"/>
                <a:gd name="f57" fmla="*/ f53 f44 1"/>
                <a:gd name="f58" fmla="*/ f54 f44 1"/>
                <a:gd name="f59" fmla="*/ f56 f45 1"/>
                <a:gd name="f60" fmla="*/ f55 f4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7" t="f60" r="f58" b="f59"/>
              <a:pathLst>
                <a:path w="6271" h="6964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8" y="f20"/>
                  </a:cubicBezTo>
                  <a:lnTo>
                    <a:pt x="f18" y="f21"/>
                  </a:lnTo>
                  <a:cubicBezTo>
                    <a:pt x="f18" y="f22"/>
                    <a:pt x="f23" y="f24"/>
                    <a:pt x="f25" y="f24"/>
                  </a:cubicBezTo>
                  <a:lnTo>
                    <a:pt x="f26" y="f24"/>
                  </a:lnTo>
                  <a:cubicBezTo>
                    <a:pt x="f27" y="f24"/>
                    <a:pt x="f28" y="f22"/>
                    <a:pt x="f28" y="f21"/>
                  </a:cubicBezTo>
                  <a:lnTo>
                    <a:pt x="f28" y="f20"/>
                  </a:lnTo>
                  <a:lnTo>
                    <a:pt x="f29" y="f20"/>
                  </a:lnTo>
                  <a:cubicBezTo>
                    <a:pt x="f29" y="f19"/>
                    <a:pt x="f30" y="f31"/>
                    <a:pt x="f10" y="f15"/>
                  </a:cubicBezTo>
                  <a:cubicBezTo>
                    <a:pt x="f32" y="f13"/>
                    <a:pt x="f33" y="f11"/>
                    <a:pt x="f33" y="f10"/>
                  </a:cubicBezTo>
                  <a:cubicBezTo>
                    <a:pt x="f33" y="f9"/>
                    <a:pt x="f34" y="f6"/>
                    <a:pt x="f5" y="f6"/>
                  </a:cubicBezTo>
                  <a:close/>
                  <a:moveTo>
                    <a:pt x="f35" y="f35"/>
                  </a:moveTo>
                  <a:lnTo>
                    <a:pt x="f35" y="f36"/>
                  </a:lnTo>
                  <a:cubicBezTo>
                    <a:pt x="f35" y="f37"/>
                    <a:pt x="f38" y="f39"/>
                    <a:pt x="f40" y="f39"/>
                  </a:cubicBezTo>
                  <a:lnTo>
                    <a:pt x="f41" y="f39"/>
                  </a:lnTo>
                  <a:cubicBezTo>
                    <a:pt x="f42" y="f39"/>
                    <a:pt x="f43" y="f37"/>
                    <a:pt x="f43" y="f36"/>
                  </a:cubicBezTo>
                  <a:lnTo>
                    <a:pt x="f43" y="f3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5" name="Google Shape;10238;p74">
              <a:extLst>
                <a:ext uri="{FF2B5EF4-FFF2-40B4-BE49-F238E27FC236}">
                  <a16:creationId xmlns:a16="http://schemas.microsoft.com/office/drawing/2014/main" id="{CD821048-3C5C-1B66-B664-7B251583931B}"/>
                </a:ext>
              </a:extLst>
            </p:cNvPr>
            <p:cNvSpPr/>
            <p:nvPr/>
          </p:nvSpPr>
          <p:spPr>
            <a:xfrm>
              <a:off x="3870966" y="1990740"/>
              <a:ext cx="304760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657"/>
                <a:gd name="f4" fmla="val 1419"/>
                <a:gd name="f5" fmla="val 347"/>
                <a:gd name="f6" fmla="val 1"/>
                <a:gd name="f7" fmla="val 158"/>
                <a:gd name="f8" fmla="val 1418"/>
                <a:gd name="f9" fmla="val 7625"/>
                <a:gd name="f10" fmla="val 7656"/>
                <a:gd name="f11" fmla="val 7499"/>
                <a:gd name="f12" fmla="val 7310"/>
                <a:gd name="f13" fmla="*/ f0 1 7657"/>
                <a:gd name="f14" fmla="*/ f1 1 1419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7657"/>
                <a:gd name="f21" fmla="*/ f18 1 1419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7657" h="1419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lnTo>
                    <a:pt x="f6" y="f8"/>
                  </a:lnTo>
                  <a:lnTo>
                    <a:pt x="f9" y="f8"/>
                  </a:lnTo>
                  <a:lnTo>
                    <a:pt x="f9" y="f5"/>
                  </a:lnTo>
                  <a:lnTo>
                    <a:pt x="f10" y="f5"/>
                  </a:lnTo>
                  <a:cubicBezTo>
                    <a:pt x="f10" y="f7"/>
                    <a:pt x="f11" y="f6"/>
                    <a:pt x="f12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6" name="Google Shape;10239;p74">
              <a:extLst>
                <a:ext uri="{FF2B5EF4-FFF2-40B4-BE49-F238E27FC236}">
                  <a16:creationId xmlns:a16="http://schemas.microsoft.com/office/drawing/2014/main" id="{9ABF6007-B9F8-7D6C-AA14-CB50EAB58C8A}"/>
                </a:ext>
              </a:extLst>
            </p:cNvPr>
            <p:cNvSpPr/>
            <p:nvPr/>
          </p:nvSpPr>
          <p:spPr>
            <a:xfrm>
              <a:off x="3786941" y="2081604"/>
              <a:ext cx="470294" cy="2339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816"/>
                <a:gd name="f4" fmla="val 5515"/>
                <a:gd name="f5" fmla="val 10082"/>
                <a:gd name="f6" fmla="val 662"/>
                <a:gd name="f7" fmla="val 10303"/>
                <a:gd name="f8" fmla="val 10461"/>
                <a:gd name="f9" fmla="val 820"/>
                <a:gd name="f10" fmla="val 1009"/>
                <a:gd name="f11" fmla="val 1198"/>
                <a:gd name="f12" fmla="val 1356"/>
                <a:gd name="f13" fmla="val 9893"/>
                <a:gd name="f14" fmla="val 9736"/>
                <a:gd name="f15" fmla="val 9767"/>
                <a:gd name="f16" fmla="val 1041"/>
                <a:gd name="f17" fmla="val 1"/>
                <a:gd name="f18" fmla="val 442"/>
                <a:gd name="f19" fmla="val 4475"/>
                <a:gd name="f20" fmla="val 5073"/>
                <a:gd name="f21" fmla="val 473"/>
                <a:gd name="f22" fmla="val 5514"/>
                <a:gd name="f23" fmla="val 2112"/>
                <a:gd name="f24" fmla="val 2395"/>
                <a:gd name="f25" fmla="val 2206"/>
                <a:gd name="f26" fmla="val 2269"/>
                <a:gd name="f27" fmla="val 2049"/>
                <a:gd name="f28" fmla="val 2458"/>
                <a:gd name="f29" fmla="val 9421"/>
                <a:gd name="f30" fmla="val 9610"/>
                <a:gd name="f31" fmla="val 10807"/>
                <a:gd name="f32" fmla="val 11406"/>
                <a:gd name="f33" fmla="val 11815"/>
                <a:gd name="f34" fmla="val 5042"/>
                <a:gd name="f35" fmla="val 410"/>
                <a:gd name="f36" fmla="val 11343"/>
                <a:gd name="f37" fmla="*/ f0 1 11816"/>
                <a:gd name="f38" fmla="*/ f1 1 5515"/>
                <a:gd name="f39" fmla="val f2"/>
                <a:gd name="f40" fmla="val f3"/>
                <a:gd name="f41" fmla="val f4"/>
                <a:gd name="f42" fmla="+- f41 0 f39"/>
                <a:gd name="f43" fmla="+- f40 0 f39"/>
                <a:gd name="f44" fmla="*/ f43 1 11816"/>
                <a:gd name="f45" fmla="*/ f42 1 5515"/>
                <a:gd name="f46" fmla="*/ f39 1 f44"/>
                <a:gd name="f47" fmla="*/ f40 1 f44"/>
                <a:gd name="f48" fmla="*/ f39 1 f45"/>
                <a:gd name="f49" fmla="*/ f41 1 f45"/>
                <a:gd name="f50" fmla="*/ f46 f37 1"/>
                <a:gd name="f51" fmla="*/ f47 f37 1"/>
                <a:gd name="f52" fmla="*/ f49 f38 1"/>
                <a:gd name="f53" fmla="*/ f48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0" t="f53" r="f51" b="f52"/>
              <a:pathLst>
                <a:path w="11816" h="5515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5" y="f9"/>
                    <a:pt x="f13" y="f6"/>
                    <a:pt x="f5" y="f6"/>
                  </a:cubicBezTo>
                  <a:close/>
                  <a:moveTo>
                    <a:pt x="f16" y="f17"/>
                  </a:moveTo>
                  <a:cubicBezTo>
                    <a:pt x="f18" y="f17"/>
                    <a:pt x="f17" y="f18"/>
                    <a:pt x="f17" y="f10"/>
                  </a:cubicBezTo>
                  <a:lnTo>
                    <a:pt x="f17" y="f19"/>
                  </a:lnTo>
                  <a:cubicBezTo>
                    <a:pt x="f17" y="f20"/>
                    <a:pt x="f21" y="f22"/>
                    <a:pt x="f16" y="f22"/>
                  </a:cubicBezTo>
                  <a:lnTo>
                    <a:pt x="f23" y="f22"/>
                  </a:lnTo>
                  <a:lnTo>
                    <a:pt x="f23" y="f24"/>
                  </a:lnTo>
                  <a:cubicBezTo>
                    <a:pt x="f23" y="f25"/>
                    <a:pt x="f26" y="f27"/>
                    <a:pt x="f28" y="f27"/>
                  </a:cubicBezTo>
                  <a:lnTo>
                    <a:pt x="f29" y="f27"/>
                  </a:lnTo>
                  <a:cubicBezTo>
                    <a:pt x="f30" y="f27"/>
                    <a:pt x="f15" y="f25"/>
                    <a:pt x="f15" y="f24"/>
                  </a:cubicBezTo>
                  <a:lnTo>
                    <a:pt x="f15" y="f22"/>
                  </a:lnTo>
                  <a:lnTo>
                    <a:pt x="f31" y="f22"/>
                  </a:lnTo>
                  <a:cubicBezTo>
                    <a:pt x="f32" y="f22"/>
                    <a:pt x="f33" y="f34"/>
                    <a:pt x="f33" y="f19"/>
                  </a:cubicBezTo>
                  <a:lnTo>
                    <a:pt x="f33" y="f10"/>
                  </a:lnTo>
                  <a:cubicBezTo>
                    <a:pt x="f33" y="f35"/>
                    <a:pt x="f36" y="f17"/>
                    <a:pt x="f31" y="f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57" name="Google Shape;10251;p74">
            <a:extLst>
              <a:ext uri="{FF2B5EF4-FFF2-40B4-BE49-F238E27FC236}">
                <a16:creationId xmlns:a16="http://schemas.microsoft.com/office/drawing/2014/main" id="{F911CB69-AA9D-63AA-F1E3-11CFFC029DD8}"/>
              </a:ext>
            </a:extLst>
          </p:cNvPr>
          <p:cNvGrpSpPr/>
          <p:nvPr/>
        </p:nvGrpSpPr>
        <p:grpSpPr>
          <a:xfrm>
            <a:off x="5753788" y="2125538"/>
            <a:ext cx="304760" cy="502545"/>
            <a:chOff x="7125388" y="1994909"/>
            <a:chExt cx="304760" cy="502545"/>
          </a:xfrm>
          <a:solidFill>
            <a:srgbClr val="C00000"/>
          </a:solidFill>
        </p:grpSpPr>
        <p:sp>
          <p:nvSpPr>
            <p:cNvPr id="158" name="Google Shape;10252;p74">
              <a:extLst>
                <a:ext uri="{FF2B5EF4-FFF2-40B4-BE49-F238E27FC236}">
                  <a16:creationId xmlns:a16="http://schemas.microsoft.com/office/drawing/2014/main" id="{3DDDF038-2B3B-F43D-5D19-AC43ADAF7BA3}"/>
                </a:ext>
              </a:extLst>
            </p:cNvPr>
            <p:cNvSpPr/>
            <p:nvPr/>
          </p:nvSpPr>
          <p:spPr>
            <a:xfrm>
              <a:off x="7292193" y="2266184"/>
              <a:ext cx="109097" cy="14303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1"/>
                <a:gd name="f4" fmla="val 3372"/>
                <a:gd name="f5" fmla="val 1670"/>
                <a:gd name="f6" fmla="val 1"/>
                <a:gd name="f7" fmla="val 1166"/>
                <a:gd name="f8" fmla="val 316"/>
                <a:gd name="f9" fmla="val 599"/>
                <a:gd name="f10" fmla="val 505"/>
                <a:gd name="f11" fmla="val 568"/>
                <a:gd name="f12" fmla="val 1482"/>
                <a:gd name="f13" fmla="val 1890"/>
                <a:gd name="f14" fmla="val 3340"/>
                <a:gd name="f15" fmla="val 2301"/>
                <a:gd name="f16" fmla="val 1356"/>
                <a:gd name="f17" fmla="val 2300"/>
                <a:gd name="f18" fmla="val 536"/>
                <a:gd name="f19" fmla="*/ f0 1 2741"/>
                <a:gd name="f20" fmla="*/ f1 1 3372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2741"/>
                <a:gd name="f27" fmla="*/ f24 1 3372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741" h="3372">
                  <a:moveTo>
                    <a:pt x="f5" y="f6"/>
                  </a:moveTo>
                  <a:cubicBezTo>
                    <a:pt x="f7" y="f8"/>
                    <a:pt x="f9" y="f10"/>
                    <a:pt x="f2" y="f11"/>
                  </a:cubicBezTo>
                  <a:lnTo>
                    <a:pt x="f2" y="f12"/>
                  </a:lnTo>
                  <a:lnTo>
                    <a:pt x="f13" y="f4"/>
                  </a:lnTo>
                  <a:lnTo>
                    <a:pt x="f3" y="f4"/>
                  </a:lnTo>
                  <a:lnTo>
                    <a:pt x="f3" y="f14"/>
                  </a:lnTo>
                  <a:lnTo>
                    <a:pt x="f3" y="f15"/>
                  </a:lnTo>
                  <a:cubicBezTo>
                    <a:pt x="f3" y="f16"/>
                    <a:pt x="f17" y="f18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9" name="Google Shape;10253;p74">
              <a:extLst>
                <a:ext uri="{FF2B5EF4-FFF2-40B4-BE49-F238E27FC236}">
                  <a16:creationId xmlns:a16="http://schemas.microsoft.com/office/drawing/2014/main" id="{86B58B38-F591-B934-AD92-8EEF585DFE56}"/>
                </a:ext>
              </a:extLst>
            </p:cNvPr>
            <p:cNvSpPr/>
            <p:nvPr/>
          </p:nvSpPr>
          <p:spPr>
            <a:xfrm>
              <a:off x="7226960" y="2355732"/>
              <a:ext cx="99102" cy="521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490"/>
                <a:gd name="f4" fmla="val 1230"/>
                <a:gd name="f5" fmla="val 1229"/>
                <a:gd name="f6" fmla="val 1"/>
                <a:gd name="f7" fmla="*/ f0 1 2490"/>
                <a:gd name="f8" fmla="*/ f1 1 1230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2490"/>
                <a:gd name="f15" fmla="*/ f12 1 1230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2490" h="1230">
                  <a:moveTo>
                    <a:pt x="f5" y="f6"/>
                  </a:moveTo>
                  <a:lnTo>
                    <a:pt x="f6" y="f5"/>
                  </a:lnTo>
                  <a:lnTo>
                    <a:pt x="f3" y="f5"/>
                  </a:ln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0" name="Google Shape;10254;p74">
              <a:extLst>
                <a:ext uri="{FF2B5EF4-FFF2-40B4-BE49-F238E27FC236}">
                  <a16:creationId xmlns:a16="http://schemas.microsoft.com/office/drawing/2014/main" id="{FC1C955B-7B10-B54C-9FCE-F4EE01C7D6C7}"/>
                </a:ext>
              </a:extLst>
            </p:cNvPr>
            <p:cNvSpPr/>
            <p:nvPr/>
          </p:nvSpPr>
          <p:spPr>
            <a:xfrm>
              <a:off x="7152967" y="2263514"/>
              <a:ext cx="110404" cy="1443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4"/>
                <a:gd name="f4" fmla="val 3404"/>
                <a:gd name="f5" fmla="val 1072"/>
                <a:gd name="f6" fmla="val 1"/>
                <a:gd name="f7" fmla="val 411"/>
                <a:gd name="f8" fmla="val 599"/>
                <a:gd name="f9" fmla="val 1419"/>
                <a:gd name="f10" fmla="val 2332"/>
                <a:gd name="f11" fmla="val 3403"/>
                <a:gd name="f12" fmla="val 883"/>
                <a:gd name="f13" fmla="val 2773"/>
                <a:gd name="f14" fmla="val 1513"/>
                <a:gd name="f15" fmla="val 2143"/>
                <a:gd name="f16" fmla="val 568"/>
                <a:gd name="f17" fmla="val 1576"/>
                <a:gd name="f18" fmla="val 316"/>
                <a:gd name="f19" fmla="*/ f0 1 2774"/>
                <a:gd name="f20" fmla="*/ f1 1 3404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2774"/>
                <a:gd name="f27" fmla="*/ f24 1 3404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774" h="3404">
                  <a:moveTo>
                    <a:pt x="f5" y="f6"/>
                  </a:moveTo>
                  <a:cubicBezTo>
                    <a:pt x="f7" y="f8"/>
                    <a:pt x="f6" y="f9"/>
                    <a:pt x="f6" y="f10"/>
                  </a:cubicBezTo>
                  <a:lnTo>
                    <a:pt x="f6" y="f11"/>
                  </a:lnTo>
                  <a:lnTo>
                    <a:pt x="f12" y="f11"/>
                  </a:lnTo>
                  <a:lnTo>
                    <a:pt x="f13" y="f14"/>
                  </a:lnTo>
                  <a:lnTo>
                    <a:pt x="f13" y="f8"/>
                  </a:lnTo>
                  <a:cubicBezTo>
                    <a:pt x="f15" y="f16"/>
                    <a:pt x="f17" y="f18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1" name="Google Shape;10255;p74">
              <a:extLst>
                <a:ext uri="{FF2B5EF4-FFF2-40B4-BE49-F238E27FC236}">
                  <a16:creationId xmlns:a16="http://schemas.microsoft.com/office/drawing/2014/main" id="{9D8F48BB-87BA-8372-2C9A-1459B32E70B5}"/>
                </a:ext>
              </a:extLst>
            </p:cNvPr>
            <p:cNvSpPr/>
            <p:nvPr/>
          </p:nvSpPr>
          <p:spPr>
            <a:xfrm>
              <a:off x="7125388" y="2437260"/>
              <a:ext cx="304760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657"/>
                <a:gd name="f4" fmla="val 1419"/>
                <a:gd name="f5" fmla="val 725"/>
                <a:gd name="f6" fmla="val 1"/>
                <a:gd name="f7" fmla="val 316"/>
                <a:gd name="f8" fmla="val 1103"/>
                <a:gd name="f9" fmla="val 1418"/>
                <a:gd name="f10" fmla="val 6932"/>
                <a:gd name="f11" fmla="val 7341"/>
                <a:gd name="f12" fmla="val 7594"/>
                <a:gd name="f13" fmla="val 7278"/>
                <a:gd name="f14" fmla="*/ f0 1 7657"/>
                <a:gd name="f15" fmla="*/ f1 1 1419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7657"/>
                <a:gd name="f22" fmla="*/ f19 1 1419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7657" h="1419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cubicBezTo>
                    <a:pt x="f6" y="f8"/>
                    <a:pt x="f7" y="f9"/>
                    <a:pt x="f5" y="f9"/>
                  </a:cubicBezTo>
                  <a:lnTo>
                    <a:pt x="f10" y="f9"/>
                  </a:lnTo>
                  <a:cubicBezTo>
                    <a:pt x="f11" y="f9"/>
                    <a:pt x="f3" y="f8"/>
                    <a:pt x="f3" y="f5"/>
                  </a:cubicBezTo>
                  <a:cubicBezTo>
                    <a:pt x="f12" y="f7"/>
                    <a:pt x="f13" y="f6"/>
                    <a:pt x="f10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2" name="Google Shape;10256;p74">
              <a:extLst>
                <a:ext uri="{FF2B5EF4-FFF2-40B4-BE49-F238E27FC236}">
                  <a16:creationId xmlns:a16="http://schemas.microsoft.com/office/drawing/2014/main" id="{48860A2B-776E-6530-60ED-03EC93C22FD7}"/>
                </a:ext>
              </a:extLst>
            </p:cNvPr>
            <p:cNvSpPr/>
            <p:nvPr/>
          </p:nvSpPr>
          <p:spPr>
            <a:xfrm>
              <a:off x="7125388" y="1994909"/>
              <a:ext cx="304760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657"/>
                <a:gd name="f4" fmla="val 1419"/>
                <a:gd name="f5" fmla="val 725"/>
                <a:gd name="f6" fmla="val 316"/>
                <a:gd name="f7" fmla="val 1"/>
                <a:gd name="f8" fmla="val 315"/>
                <a:gd name="f9" fmla="val 1103"/>
                <a:gd name="f10" fmla="val 1418"/>
                <a:gd name="f11" fmla="val 6932"/>
                <a:gd name="f12" fmla="val 7341"/>
                <a:gd name="f13" fmla="val 7594"/>
                <a:gd name="f14" fmla="val 284"/>
                <a:gd name="f15" fmla="val 7278"/>
                <a:gd name="f16" fmla="*/ f0 1 7657"/>
                <a:gd name="f17" fmla="*/ f1 1 1419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7657"/>
                <a:gd name="f24" fmla="*/ f21 1 1419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7657" h="1419">
                  <a:moveTo>
                    <a:pt x="f5" y="f2"/>
                  </a:moveTo>
                  <a:cubicBezTo>
                    <a:pt x="f6" y="f2"/>
                    <a:pt x="f7" y="f8"/>
                    <a:pt x="f7" y="f5"/>
                  </a:cubicBezTo>
                  <a:cubicBezTo>
                    <a:pt x="f7" y="f9"/>
                    <a:pt x="f6" y="f10"/>
                    <a:pt x="f5" y="f10"/>
                  </a:cubicBezTo>
                  <a:lnTo>
                    <a:pt x="f11" y="f10"/>
                  </a:lnTo>
                  <a:cubicBezTo>
                    <a:pt x="f12" y="f10"/>
                    <a:pt x="f3" y="f9"/>
                    <a:pt x="f3" y="f5"/>
                  </a:cubicBezTo>
                  <a:cubicBezTo>
                    <a:pt x="f13" y="f14"/>
                    <a:pt x="f15" y="f2"/>
                    <a:pt x="f1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3" name="Google Shape;10257;p74">
              <a:extLst>
                <a:ext uri="{FF2B5EF4-FFF2-40B4-BE49-F238E27FC236}">
                  <a16:creationId xmlns:a16="http://schemas.microsoft.com/office/drawing/2014/main" id="{19023008-8D78-5DEF-0238-ADF1808BEC73}"/>
                </a:ext>
              </a:extLst>
            </p:cNvPr>
            <p:cNvSpPr/>
            <p:nvPr/>
          </p:nvSpPr>
          <p:spPr>
            <a:xfrm>
              <a:off x="7154238" y="2081787"/>
              <a:ext cx="247043" cy="6048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207"/>
                <a:gd name="f4" fmla="val 1426"/>
                <a:gd name="f5" fmla="val 441"/>
                <a:gd name="f6" fmla="val 568"/>
                <a:gd name="f7" fmla="val 788"/>
                <a:gd name="f8" fmla="val 1355"/>
                <a:gd name="f9" fmla="val 1213"/>
                <a:gd name="f10" fmla="val 2237"/>
                <a:gd name="f11" fmla="val 3112"/>
                <a:gd name="f12" fmla="val 3986"/>
                <a:gd name="f13" fmla="val 4852"/>
                <a:gd name="f14" fmla="val 5608"/>
                <a:gd name="f15" fmla="*/ f0 1 6207"/>
                <a:gd name="f16" fmla="*/ f1 1 1426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6207"/>
                <a:gd name="f23" fmla="*/ f20 1 1426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6207" h="1426">
                  <a:moveTo>
                    <a:pt x="f2" y="f2"/>
                  </a:moveTo>
                  <a:lnTo>
                    <a:pt x="f2" y="f5"/>
                  </a:lnTo>
                  <a:lnTo>
                    <a:pt x="f6" y="f7"/>
                  </a:lnTo>
                  <a:cubicBezTo>
                    <a:pt x="f8" y="f9"/>
                    <a:pt x="f10" y="f4"/>
                    <a:pt x="f11" y="f4"/>
                  </a:cubicBezTo>
                  <a:cubicBezTo>
                    <a:pt x="f12" y="f4"/>
                    <a:pt x="f13" y="f9"/>
                    <a:pt x="f14" y="f7"/>
                  </a:cubicBezTo>
                  <a:lnTo>
                    <a:pt x="f3" y="f5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4" name="Google Shape;10258;p74">
              <a:extLst>
                <a:ext uri="{FF2B5EF4-FFF2-40B4-BE49-F238E27FC236}">
                  <a16:creationId xmlns:a16="http://schemas.microsoft.com/office/drawing/2014/main" id="{E4F1CBD3-A017-584A-1D89-C39C7361BD21}"/>
                </a:ext>
              </a:extLst>
            </p:cNvPr>
            <p:cNvSpPr/>
            <p:nvPr/>
          </p:nvSpPr>
          <p:spPr>
            <a:xfrm>
              <a:off x="7151732" y="2135233"/>
              <a:ext cx="248323" cy="12564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239"/>
                <a:gd name="f4" fmla="val 2962"/>
                <a:gd name="f5" fmla="val 126"/>
                <a:gd name="f6" fmla="val 1607"/>
                <a:gd name="f7" fmla="val 1481"/>
                <a:gd name="f8" fmla="val 3119"/>
                <a:gd name="f9" fmla="val 4758"/>
                <a:gd name="f10" fmla="val 6112"/>
                <a:gd name="f11" fmla="val 6238"/>
                <a:gd name="f12" fmla="val 5986"/>
                <a:gd name="f13" fmla="val 5136"/>
                <a:gd name="f14" fmla="val 631"/>
                <a:gd name="f15" fmla="val 4096"/>
                <a:gd name="f16" fmla="val 883"/>
                <a:gd name="f17" fmla="val 2143"/>
                <a:gd name="f18" fmla="val 1166"/>
                <a:gd name="f19" fmla="val 252"/>
                <a:gd name="f20" fmla="*/ f0 1 6239"/>
                <a:gd name="f21" fmla="*/ f1 1 2962"/>
                <a:gd name="f22" fmla="val f2"/>
                <a:gd name="f23" fmla="val f3"/>
                <a:gd name="f24" fmla="val f4"/>
                <a:gd name="f25" fmla="+- f24 0 f22"/>
                <a:gd name="f26" fmla="+- f23 0 f22"/>
                <a:gd name="f27" fmla="*/ f26 1 6239"/>
                <a:gd name="f28" fmla="*/ f25 1 2962"/>
                <a:gd name="f29" fmla="*/ f22 1 f27"/>
                <a:gd name="f30" fmla="*/ f23 1 f27"/>
                <a:gd name="f31" fmla="*/ f22 1 f28"/>
                <a:gd name="f32" fmla="*/ f24 1 f28"/>
                <a:gd name="f33" fmla="*/ f29 f20 1"/>
                <a:gd name="f34" fmla="*/ f30 f20 1"/>
                <a:gd name="f35" fmla="*/ f32 f21 1"/>
                <a:gd name="f36" fmla="*/ f31 f2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3" t="f36" r="f34" b="f35"/>
              <a:pathLst>
                <a:path w="6239" h="2962">
                  <a:moveTo>
                    <a:pt x="f2" y="f2"/>
                  </a:moveTo>
                  <a:cubicBezTo>
                    <a:pt x="f5" y="f6"/>
                    <a:pt x="f7" y="f4"/>
                    <a:pt x="f8" y="f4"/>
                  </a:cubicBezTo>
                  <a:cubicBezTo>
                    <a:pt x="f9" y="f4"/>
                    <a:pt x="f10" y="f6"/>
                    <a:pt x="f11" y="f2"/>
                  </a:cubicBezTo>
                  <a:lnTo>
                    <a:pt x="f11" y="f2"/>
                  </a:lnTo>
                  <a:lnTo>
                    <a:pt x="f12" y="f5"/>
                  </a:lnTo>
                  <a:cubicBezTo>
                    <a:pt x="f13" y="f14"/>
                    <a:pt x="f15" y="f16"/>
                    <a:pt x="f8" y="f16"/>
                  </a:cubicBezTo>
                  <a:cubicBezTo>
                    <a:pt x="f17" y="f16"/>
                    <a:pt x="f18" y="f14"/>
                    <a:pt x="f19" y="f5"/>
                  </a:cubicBezTo>
                  <a:lnTo>
                    <a:pt x="f2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65" name="Google Shape;10297;p74">
            <a:extLst>
              <a:ext uri="{FF2B5EF4-FFF2-40B4-BE49-F238E27FC236}">
                <a16:creationId xmlns:a16="http://schemas.microsoft.com/office/drawing/2014/main" id="{4CA99D1B-D798-7BAF-2B68-9F3F49383E1D}"/>
              </a:ext>
            </a:extLst>
          </p:cNvPr>
          <p:cNvGrpSpPr/>
          <p:nvPr/>
        </p:nvGrpSpPr>
        <p:grpSpPr>
          <a:xfrm>
            <a:off x="3142053" y="2112198"/>
            <a:ext cx="470257" cy="499874"/>
            <a:chOff x="4513652" y="1981568"/>
            <a:chExt cx="470257" cy="499874"/>
          </a:xfrm>
          <a:solidFill>
            <a:srgbClr val="C00000"/>
          </a:solidFill>
        </p:grpSpPr>
        <p:sp>
          <p:nvSpPr>
            <p:cNvPr id="166" name="Google Shape;10298;p74">
              <a:extLst>
                <a:ext uri="{FF2B5EF4-FFF2-40B4-BE49-F238E27FC236}">
                  <a16:creationId xmlns:a16="http://schemas.microsoft.com/office/drawing/2014/main" id="{308EDE43-FF3D-02C7-C557-55A8961425AC}"/>
                </a:ext>
              </a:extLst>
            </p:cNvPr>
            <p:cNvSpPr/>
            <p:nvPr/>
          </p:nvSpPr>
          <p:spPr>
            <a:xfrm>
              <a:off x="4621478" y="2246187"/>
              <a:ext cx="56482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725"/>
                <a:gd name="f5" fmla="val 1"/>
                <a:gd name="f6" fmla="val 316"/>
                <a:gd name="f7" fmla="val 694"/>
                <a:gd name="f8" fmla="val 64"/>
                <a:gd name="f9" fmla="val 1103"/>
                <a:gd name="f10" fmla="val 1418"/>
                <a:gd name="f11" fmla="*/ f0 1 1419"/>
                <a:gd name="f12" fmla="*/ f1 1 1419"/>
                <a:gd name="f13" fmla="val f2"/>
                <a:gd name="f14" fmla="val f3"/>
                <a:gd name="f15" fmla="+- f14 0 f13"/>
                <a:gd name="f16" fmla="*/ f15 1 1419"/>
                <a:gd name="f17" fmla="*/ f13 1 f16"/>
                <a:gd name="f18" fmla="*/ f14 1 f16"/>
                <a:gd name="f19" fmla="*/ f17 f11 1"/>
                <a:gd name="f20" fmla="*/ f18 f11 1"/>
                <a:gd name="f21" fmla="*/ f18 f12 1"/>
                <a:gd name="f22" fmla="*/ f17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1419" h="1419">
                  <a:moveTo>
                    <a:pt x="f4" y="f5"/>
                  </a:moveTo>
                  <a:cubicBezTo>
                    <a:pt x="f6" y="f5"/>
                    <a:pt x="f5" y="f6"/>
                    <a:pt x="f5" y="f7"/>
                  </a:cubicBezTo>
                  <a:cubicBezTo>
                    <a:pt x="f8" y="f9"/>
                    <a:pt x="f6" y="f10"/>
                    <a:pt x="f4" y="f10"/>
                  </a:cubicBezTo>
                  <a:cubicBezTo>
                    <a:pt x="f9" y="f10"/>
                    <a:pt x="f10" y="f9"/>
                    <a:pt x="f10" y="f7"/>
                  </a:cubicBezTo>
                  <a:cubicBezTo>
                    <a:pt x="f10" y="f6"/>
                    <a:pt x="f9" y="f5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7" name="Google Shape;10299;p74">
              <a:extLst>
                <a:ext uri="{FF2B5EF4-FFF2-40B4-BE49-F238E27FC236}">
                  <a16:creationId xmlns:a16="http://schemas.microsoft.com/office/drawing/2014/main" id="{FA3119DB-3454-A3AE-E6A4-94C193432EA3}"/>
                </a:ext>
              </a:extLst>
            </p:cNvPr>
            <p:cNvSpPr/>
            <p:nvPr/>
          </p:nvSpPr>
          <p:spPr>
            <a:xfrm>
              <a:off x="4595125" y="2335734"/>
              <a:ext cx="110404" cy="588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4"/>
                <a:gd name="f4" fmla="val 1387"/>
                <a:gd name="f5" fmla="val 631"/>
                <a:gd name="f6" fmla="val 1"/>
                <a:gd name="f7" fmla="val 630"/>
                <a:gd name="f8" fmla="val 2773"/>
                <a:gd name="f9" fmla="val 2175"/>
                <a:gd name="f10" fmla="*/ f0 1 2774"/>
                <a:gd name="f11" fmla="*/ f1 1 1387"/>
                <a:gd name="f12" fmla="val f2"/>
                <a:gd name="f13" fmla="val f3"/>
                <a:gd name="f14" fmla="val f4"/>
                <a:gd name="f15" fmla="+- f14 0 f12"/>
                <a:gd name="f16" fmla="+- f13 0 f12"/>
                <a:gd name="f17" fmla="*/ f16 1 2774"/>
                <a:gd name="f18" fmla="*/ f15 1 1387"/>
                <a:gd name="f19" fmla="*/ f12 1 f17"/>
                <a:gd name="f20" fmla="*/ f13 1 f17"/>
                <a:gd name="f21" fmla="*/ f12 1 f18"/>
                <a:gd name="f22" fmla="*/ f14 1 f18"/>
                <a:gd name="f23" fmla="*/ f19 f10 1"/>
                <a:gd name="f24" fmla="*/ f20 f10 1"/>
                <a:gd name="f25" fmla="*/ f22 f11 1"/>
                <a:gd name="f26" fmla="*/ f21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3" t="f26" r="f24" b="f25"/>
              <a:pathLst>
                <a:path w="2774" h="1387">
                  <a:moveTo>
                    <a:pt x="f4" y="f2"/>
                  </a:moveTo>
                  <a:cubicBezTo>
                    <a:pt x="f5" y="f2"/>
                    <a:pt x="f6" y="f7"/>
                    <a:pt x="f6" y="f4"/>
                  </a:cubicBezTo>
                  <a:lnTo>
                    <a:pt x="f8" y="f4"/>
                  </a:lnTo>
                  <a:cubicBezTo>
                    <a:pt x="f8" y="f7"/>
                    <a:pt x="f9" y="f2"/>
                    <a:pt x="f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8" name="Google Shape;10300;p74">
              <a:extLst>
                <a:ext uri="{FF2B5EF4-FFF2-40B4-BE49-F238E27FC236}">
                  <a16:creationId xmlns:a16="http://schemas.microsoft.com/office/drawing/2014/main" id="{6F696C0B-CA0A-C92E-5C56-F0E5C73AC9E1}"/>
                </a:ext>
              </a:extLst>
            </p:cNvPr>
            <p:cNvSpPr/>
            <p:nvPr/>
          </p:nvSpPr>
          <p:spPr>
            <a:xfrm>
              <a:off x="4513652" y="2159309"/>
              <a:ext cx="470257" cy="32213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815"/>
                <a:gd name="f4" fmla="val 7594"/>
                <a:gd name="f5" fmla="val 10050"/>
                <a:gd name="f6" fmla="val 2080"/>
                <a:gd name="f7" fmla="val 10239"/>
                <a:gd name="f8" fmla="val 10397"/>
                <a:gd name="f9" fmla="val 2238"/>
                <a:gd name="f10" fmla="val 2427"/>
                <a:gd name="f11" fmla="val 2616"/>
                <a:gd name="f12" fmla="val 2773"/>
                <a:gd name="f13" fmla="val 6553"/>
                <a:gd name="f14" fmla="val 6333"/>
                <a:gd name="f15" fmla="val 6175"/>
                <a:gd name="f16" fmla="val 3466"/>
                <a:gd name="f17" fmla="val 3624"/>
                <a:gd name="f18" fmla="val 3813"/>
                <a:gd name="f19" fmla="val 4002"/>
                <a:gd name="f20" fmla="val 4159"/>
                <a:gd name="f21" fmla="val 4821"/>
                <a:gd name="f22" fmla="val 4978"/>
                <a:gd name="f23" fmla="val 5199"/>
                <a:gd name="f24" fmla="val 5388"/>
                <a:gd name="f25" fmla="val 5546"/>
                <a:gd name="f26" fmla="val 3403"/>
                <a:gd name="f27" fmla="val 1418"/>
                <a:gd name="f28" fmla="val 4127"/>
                <a:gd name="f29" fmla="val 4757"/>
                <a:gd name="f30" fmla="val 2049"/>
                <a:gd name="f31" fmla="val 3151"/>
                <a:gd name="f32" fmla="val 4600"/>
                <a:gd name="f33" fmla="val 3498"/>
                <a:gd name="f34" fmla="val 4379"/>
                <a:gd name="f35" fmla="val 3718"/>
                <a:gd name="f36" fmla="val 5009"/>
                <a:gd name="f37" fmla="val 4065"/>
                <a:gd name="f38" fmla="val 5451"/>
                <a:gd name="f39" fmla="val 4758"/>
                <a:gd name="f40" fmla="val 5892"/>
                <a:gd name="f41" fmla="val 5514"/>
                <a:gd name="f42" fmla="val 6081"/>
                <a:gd name="f43" fmla="val 5356"/>
                <a:gd name="f44" fmla="val 6239"/>
                <a:gd name="f45" fmla="val 5167"/>
                <a:gd name="f46" fmla="val 1701"/>
                <a:gd name="f47" fmla="val 1512"/>
                <a:gd name="f48" fmla="val 1355"/>
                <a:gd name="f49" fmla="val 1764"/>
                <a:gd name="f50" fmla="val 4096"/>
                <a:gd name="f51" fmla="val 2395"/>
                <a:gd name="f52" fmla="val 2174"/>
                <a:gd name="f53" fmla="val 2016"/>
                <a:gd name="f54" fmla="val 2647"/>
                <a:gd name="f55" fmla="val 1040"/>
                <a:gd name="f56" fmla="val 1"/>
                <a:gd name="f57" fmla="val 441"/>
                <a:gd name="f58" fmla="val 473"/>
                <a:gd name="f59" fmla="val 1009"/>
                <a:gd name="f60" fmla="val 6554"/>
                <a:gd name="f61" fmla="val 7152"/>
                <a:gd name="f62" fmla="val 7593"/>
                <a:gd name="f63" fmla="val 10806"/>
                <a:gd name="f64" fmla="val 11373"/>
                <a:gd name="f65" fmla="val 7121"/>
                <a:gd name="f66" fmla="val 11783"/>
                <a:gd name="f67" fmla="val 11310"/>
                <a:gd name="f68" fmla="val 10743"/>
                <a:gd name="f69" fmla="val 347"/>
                <a:gd name="f70" fmla="val 946"/>
                <a:gd name="f71" fmla="val 7120"/>
                <a:gd name="f72" fmla="val 6585"/>
                <a:gd name="f73" fmla="val 5198"/>
                <a:gd name="f74" fmla="val 4190"/>
                <a:gd name="f75" fmla="val 883"/>
                <a:gd name="f76" fmla="*/ f0 1 11815"/>
                <a:gd name="f77" fmla="*/ f1 1 7594"/>
                <a:gd name="f78" fmla="val f2"/>
                <a:gd name="f79" fmla="val f3"/>
                <a:gd name="f80" fmla="val f4"/>
                <a:gd name="f81" fmla="+- f80 0 f78"/>
                <a:gd name="f82" fmla="+- f79 0 f78"/>
                <a:gd name="f83" fmla="*/ f82 1 11815"/>
                <a:gd name="f84" fmla="*/ f81 1 7594"/>
                <a:gd name="f85" fmla="*/ f78 1 f83"/>
                <a:gd name="f86" fmla="*/ f79 1 f83"/>
                <a:gd name="f87" fmla="*/ f78 1 f84"/>
                <a:gd name="f88" fmla="*/ f80 1 f84"/>
                <a:gd name="f89" fmla="*/ f85 f76 1"/>
                <a:gd name="f90" fmla="*/ f86 f76 1"/>
                <a:gd name="f91" fmla="*/ f88 f77 1"/>
                <a:gd name="f92" fmla="*/ f87 f7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9" t="f92" r="f90" b="f91"/>
              <a:pathLst>
                <a:path w="11815" h="7594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5" y="f16"/>
                  </a:moveTo>
                  <a:cubicBezTo>
                    <a:pt x="f7" y="f16"/>
                    <a:pt x="f8" y="f17"/>
                    <a:pt x="f8" y="f18"/>
                  </a:cubicBezTo>
                  <a:cubicBezTo>
                    <a:pt x="f8" y="f19"/>
                    <a:pt x="f7" y="f20"/>
                    <a:pt x="f5" y="f20"/>
                  </a:cubicBezTo>
                  <a:lnTo>
                    <a:pt x="f13" y="f20"/>
                  </a:lnTo>
                  <a:cubicBezTo>
                    <a:pt x="f14" y="f20"/>
                    <a:pt x="f15" y="f19"/>
                    <a:pt x="f15" y="f18"/>
                  </a:cubicBezTo>
                  <a:cubicBezTo>
                    <a:pt x="f15" y="f17"/>
                    <a:pt x="f14" y="f16"/>
                    <a:pt x="f13" y="f16"/>
                  </a:cubicBezTo>
                  <a:close/>
                  <a:moveTo>
                    <a:pt x="f5" y="f21"/>
                  </a:moveTo>
                  <a:cubicBezTo>
                    <a:pt x="f7" y="f21"/>
                    <a:pt x="f8" y="f22"/>
                    <a:pt x="f8" y="f23"/>
                  </a:cubicBezTo>
                  <a:cubicBezTo>
                    <a:pt x="f8" y="f24"/>
                    <a:pt x="f7" y="f25"/>
                    <a:pt x="f5" y="f25"/>
                  </a:cubicBezTo>
                  <a:lnTo>
                    <a:pt x="f13" y="f25"/>
                  </a:lnTo>
                  <a:cubicBezTo>
                    <a:pt x="f14" y="f25"/>
                    <a:pt x="f15" y="f24"/>
                    <a:pt x="f15" y="f23"/>
                  </a:cubicBezTo>
                  <a:cubicBezTo>
                    <a:pt x="f15" y="f22"/>
                    <a:pt x="f14" y="f21"/>
                    <a:pt x="f13" y="f21"/>
                  </a:cubicBezTo>
                  <a:close/>
                  <a:moveTo>
                    <a:pt x="f26" y="f27"/>
                  </a:moveTo>
                  <a:cubicBezTo>
                    <a:pt x="f28" y="f27"/>
                    <a:pt x="f29" y="f30"/>
                    <a:pt x="f29" y="f12"/>
                  </a:cubicBezTo>
                  <a:cubicBezTo>
                    <a:pt x="f29" y="f31"/>
                    <a:pt x="f32" y="f33"/>
                    <a:pt x="f34" y="f35"/>
                  </a:cubicBezTo>
                  <a:cubicBezTo>
                    <a:pt x="f36" y="f37"/>
                    <a:pt x="f38" y="f39"/>
                    <a:pt x="f38" y="f25"/>
                  </a:cubicBezTo>
                  <a:lnTo>
                    <a:pt x="f38" y="f40"/>
                  </a:lnTo>
                  <a:lnTo>
                    <a:pt x="f41" y="f40"/>
                  </a:lnTo>
                  <a:cubicBezTo>
                    <a:pt x="f41" y="f42"/>
                    <a:pt x="f43" y="f44"/>
                    <a:pt x="f45" y="f44"/>
                  </a:cubicBezTo>
                  <a:lnTo>
                    <a:pt x="f46" y="f44"/>
                  </a:lnTo>
                  <a:cubicBezTo>
                    <a:pt x="f47" y="f44"/>
                    <a:pt x="f48" y="f42"/>
                    <a:pt x="f48" y="f40"/>
                  </a:cubicBezTo>
                  <a:lnTo>
                    <a:pt x="f48" y="f25"/>
                  </a:lnTo>
                  <a:cubicBezTo>
                    <a:pt x="f48" y="f39"/>
                    <a:pt x="f49" y="f50"/>
                    <a:pt x="f51" y="f35"/>
                  </a:cubicBezTo>
                  <a:cubicBezTo>
                    <a:pt x="f52" y="f33"/>
                    <a:pt x="f53" y="f31"/>
                    <a:pt x="f53" y="f12"/>
                  </a:cubicBezTo>
                  <a:cubicBezTo>
                    <a:pt x="f53" y="f30"/>
                    <a:pt x="f54" y="f27"/>
                    <a:pt x="f26" y="f27"/>
                  </a:cubicBezTo>
                  <a:close/>
                  <a:moveTo>
                    <a:pt x="f55" y="f56"/>
                  </a:moveTo>
                  <a:cubicBezTo>
                    <a:pt x="f57" y="f56"/>
                    <a:pt x="f2" y="f58"/>
                    <a:pt x="f2" y="f59"/>
                  </a:cubicBezTo>
                  <a:lnTo>
                    <a:pt x="f2" y="f60"/>
                  </a:lnTo>
                  <a:cubicBezTo>
                    <a:pt x="f2" y="f61"/>
                    <a:pt x="f58" y="f62"/>
                    <a:pt x="f55" y="f62"/>
                  </a:cubicBezTo>
                  <a:lnTo>
                    <a:pt x="f63" y="f62"/>
                  </a:lnTo>
                  <a:cubicBezTo>
                    <a:pt x="f64" y="f62"/>
                    <a:pt x="f3" y="f65"/>
                    <a:pt x="f3" y="f60"/>
                  </a:cubicBezTo>
                  <a:lnTo>
                    <a:pt x="f3" y="f59"/>
                  </a:lnTo>
                  <a:cubicBezTo>
                    <a:pt x="f66" y="f58"/>
                    <a:pt x="f67" y="f56"/>
                    <a:pt x="f68" y="f56"/>
                  </a:cubicBezTo>
                  <a:lnTo>
                    <a:pt x="f62" y="f56"/>
                  </a:lnTo>
                  <a:lnTo>
                    <a:pt x="f62" y="f69"/>
                  </a:lnTo>
                  <a:cubicBezTo>
                    <a:pt x="f62" y="f70"/>
                    <a:pt x="f71" y="f48"/>
                    <a:pt x="f72" y="f48"/>
                  </a:cubicBezTo>
                  <a:lnTo>
                    <a:pt x="f73" y="f48"/>
                  </a:lnTo>
                  <a:cubicBezTo>
                    <a:pt x="f32" y="f48"/>
                    <a:pt x="f74" y="f75"/>
                    <a:pt x="f74" y="f69"/>
                  </a:cubicBezTo>
                  <a:lnTo>
                    <a:pt x="f74" y="f5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9" name="Google Shape;10301;p74">
              <a:extLst>
                <a:ext uri="{FF2B5EF4-FFF2-40B4-BE49-F238E27FC236}">
                  <a16:creationId xmlns:a16="http://schemas.microsoft.com/office/drawing/2014/main" id="{7C2F22D6-356A-694D-E0E8-87E0B67B48E1}"/>
                </a:ext>
              </a:extLst>
            </p:cNvPr>
            <p:cNvSpPr/>
            <p:nvPr/>
          </p:nvSpPr>
          <p:spPr>
            <a:xfrm>
              <a:off x="4650327" y="2069762"/>
              <a:ext cx="194392" cy="11899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2805"/>
                <a:gd name="f5" fmla="val 693"/>
                <a:gd name="f6" fmla="val 1"/>
                <a:gd name="f7" fmla="val 315"/>
                <a:gd name="f8" fmla="val 316"/>
                <a:gd name="f9" fmla="val 725"/>
                <a:gd name="f10" fmla="val 1104"/>
                <a:gd name="f11" fmla="val 1419"/>
                <a:gd name="f12" fmla="val 1418"/>
                <a:gd name="f13" fmla="val 2458"/>
                <a:gd name="f14" fmla="val 1386"/>
                <a:gd name="f15" fmla="val 2647"/>
                <a:gd name="f16" fmla="val 1544"/>
                <a:gd name="f17" fmla="val 1733"/>
                <a:gd name="f18" fmla="val 3119"/>
                <a:gd name="f19" fmla="val 3308"/>
                <a:gd name="f20" fmla="val 3466"/>
                <a:gd name="f21" fmla="val 4159"/>
                <a:gd name="f22" fmla="val 4568"/>
                <a:gd name="f23" fmla="val 4883"/>
                <a:gd name="f24" fmla="*/ f0 1 4884"/>
                <a:gd name="f25" fmla="*/ f1 1 2805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4884"/>
                <a:gd name="f32" fmla="*/ f29 1 2805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4884" h="2805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2" y="f10"/>
                    <a:pt x="f7" y="f11"/>
                    <a:pt x="f5" y="f11"/>
                  </a:cubicBezTo>
                  <a:lnTo>
                    <a:pt x="f12" y="f11"/>
                  </a:lnTo>
                  <a:lnTo>
                    <a:pt x="f12" y="f13"/>
                  </a:lnTo>
                  <a:cubicBezTo>
                    <a:pt x="f14" y="f15"/>
                    <a:pt x="f16" y="f4"/>
                    <a:pt x="f17" y="f4"/>
                  </a:cubicBezTo>
                  <a:lnTo>
                    <a:pt x="f18" y="f4"/>
                  </a:lnTo>
                  <a:cubicBezTo>
                    <a:pt x="f19" y="f4"/>
                    <a:pt x="f20" y="f15"/>
                    <a:pt x="f20" y="f13"/>
                  </a:cubicBezTo>
                  <a:lnTo>
                    <a:pt x="f20" y="f11"/>
                  </a:lnTo>
                  <a:lnTo>
                    <a:pt x="f21" y="f11"/>
                  </a:lnTo>
                  <a:cubicBezTo>
                    <a:pt x="f22" y="f11"/>
                    <a:pt x="f23" y="f10"/>
                    <a:pt x="f23" y="f9"/>
                  </a:cubicBezTo>
                  <a:cubicBezTo>
                    <a:pt x="f23" y="f8"/>
                    <a:pt x="f22" y="f6"/>
                    <a:pt x="f21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70" name="Google Shape;10302;p74">
              <a:extLst>
                <a:ext uri="{FF2B5EF4-FFF2-40B4-BE49-F238E27FC236}">
                  <a16:creationId xmlns:a16="http://schemas.microsoft.com/office/drawing/2014/main" id="{8E64E2A3-3A2D-1CC5-F804-53E77A3F65B9}"/>
                </a:ext>
              </a:extLst>
            </p:cNvPr>
            <p:cNvSpPr/>
            <p:nvPr/>
          </p:nvSpPr>
          <p:spPr>
            <a:xfrm>
              <a:off x="4677914" y="1981568"/>
              <a:ext cx="137955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6"/>
                <a:gd name="f4" fmla="val 1419"/>
                <a:gd name="f5" fmla="val 378"/>
                <a:gd name="f6" fmla="val 1"/>
                <a:gd name="f7" fmla="val 158"/>
                <a:gd name="f8" fmla="val 347"/>
                <a:gd name="f9" fmla="val 1418"/>
                <a:gd name="f10" fmla="val 3308"/>
                <a:gd name="f11" fmla="val 3119"/>
                <a:gd name="f12" fmla="*/ f0 1 3466"/>
                <a:gd name="f13" fmla="*/ f1 1 1419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3466"/>
                <a:gd name="f20" fmla="*/ f17 1 1419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3466" h="1419">
                  <a:moveTo>
                    <a:pt x="f5" y="f6"/>
                  </a:moveTo>
                  <a:cubicBezTo>
                    <a:pt x="f7" y="f6"/>
                    <a:pt x="f2" y="f7"/>
                    <a:pt x="f2" y="f8"/>
                  </a:cubicBezTo>
                  <a:lnTo>
                    <a:pt x="f2" y="f9"/>
                  </a:lnTo>
                  <a:lnTo>
                    <a:pt x="f3" y="f9"/>
                  </a:lnTo>
                  <a:lnTo>
                    <a:pt x="f3" y="f8"/>
                  </a:lnTo>
                  <a:cubicBezTo>
                    <a:pt x="f3" y="f7"/>
                    <a:pt x="f10" y="f6"/>
                    <a:pt x="f11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71" name="Google Shape;10352;p74">
            <a:extLst>
              <a:ext uri="{FF2B5EF4-FFF2-40B4-BE49-F238E27FC236}">
                <a16:creationId xmlns:a16="http://schemas.microsoft.com/office/drawing/2014/main" id="{549E87A0-E0EC-DC62-032F-769A0CC04316}"/>
              </a:ext>
            </a:extLst>
          </p:cNvPr>
          <p:cNvGrpSpPr/>
          <p:nvPr/>
        </p:nvGrpSpPr>
        <p:grpSpPr>
          <a:xfrm>
            <a:off x="3811694" y="2120684"/>
            <a:ext cx="471528" cy="504319"/>
            <a:chOff x="5183294" y="1990054"/>
            <a:chExt cx="471528" cy="504319"/>
          </a:xfrm>
          <a:solidFill>
            <a:srgbClr val="C00000"/>
          </a:solidFill>
        </p:grpSpPr>
        <p:sp>
          <p:nvSpPr>
            <p:cNvPr id="172" name="Google Shape;10353;p74">
              <a:extLst>
                <a:ext uri="{FF2B5EF4-FFF2-40B4-BE49-F238E27FC236}">
                  <a16:creationId xmlns:a16="http://schemas.microsoft.com/office/drawing/2014/main" id="{97598B3E-6DD7-9775-B71E-C067BB4787D7}"/>
                </a:ext>
              </a:extLst>
            </p:cNvPr>
            <p:cNvSpPr/>
            <p:nvPr/>
          </p:nvSpPr>
          <p:spPr>
            <a:xfrm>
              <a:off x="5319970" y="2108313"/>
              <a:ext cx="194392" cy="16845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4"/>
                <a:gd name="f4" fmla="val 3971"/>
                <a:gd name="f5" fmla="val 2426"/>
                <a:gd name="f6" fmla="val 1"/>
                <a:gd name="f7" fmla="val 1103"/>
                <a:gd name="f8" fmla="val 1104"/>
                <a:gd name="f9" fmla="val 2427"/>
                <a:gd name="f10" fmla="val 3025"/>
                <a:gd name="f11" fmla="val 190"/>
                <a:gd name="f12" fmla="val 3530"/>
                <a:gd name="f13" fmla="val 536"/>
                <a:gd name="f14" fmla="val 820"/>
                <a:gd name="f15" fmla="val 3624"/>
                <a:gd name="f16" fmla="val 3309"/>
                <a:gd name="f17" fmla="val 1481"/>
                <a:gd name="f18" fmla="val 3057"/>
                <a:gd name="f19" fmla="val 1261"/>
                <a:gd name="f20" fmla="val 2805"/>
                <a:gd name="f21" fmla="val 2458"/>
                <a:gd name="f22" fmla="val 2112"/>
                <a:gd name="f23" fmla="val 1356"/>
                <a:gd name="f24" fmla="val 1733"/>
                <a:gd name="f25" fmla="val 726"/>
                <a:gd name="f26" fmla="val 2489"/>
                <a:gd name="f27" fmla="val 3214"/>
                <a:gd name="f28" fmla="val 3844"/>
                <a:gd name="f29" fmla="val 3687"/>
                <a:gd name="f30" fmla="val 3466"/>
                <a:gd name="f31" fmla="val 3246"/>
                <a:gd name="f32" fmla="val 4128"/>
                <a:gd name="f33" fmla="val 3561"/>
                <a:gd name="f34" fmla="val 4317"/>
                <a:gd name="f35" fmla="val 4695"/>
                <a:gd name="f36" fmla="val 3781"/>
                <a:gd name="f37" fmla="*/ f0 1 4884"/>
                <a:gd name="f38" fmla="*/ f1 1 3971"/>
                <a:gd name="f39" fmla="val f2"/>
                <a:gd name="f40" fmla="val f3"/>
                <a:gd name="f41" fmla="val f4"/>
                <a:gd name="f42" fmla="+- f41 0 f39"/>
                <a:gd name="f43" fmla="+- f40 0 f39"/>
                <a:gd name="f44" fmla="*/ f43 1 4884"/>
                <a:gd name="f45" fmla="*/ f42 1 3971"/>
                <a:gd name="f46" fmla="*/ f39 1 f44"/>
                <a:gd name="f47" fmla="*/ f40 1 f44"/>
                <a:gd name="f48" fmla="*/ f39 1 f45"/>
                <a:gd name="f49" fmla="*/ f41 1 f45"/>
                <a:gd name="f50" fmla="*/ f46 f37 1"/>
                <a:gd name="f51" fmla="*/ f47 f37 1"/>
                <a:gd name="f52" fmla="*/ f49 f38 1"/>
                <a:gd name="f53" fmla="*/ f48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0" t="f53" r="f51" b="f52"/>
              <a:pathLst>
                <a:path w="4884" h="3971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2" y="f10"/>
                    <a:pt x="f11" y="f12"/>
                    <a:pt x="f13" y="f4"/>
                  </a:cubicBezTo>
                  <a:cubicBezTo>
                    <a:pt x="f14" y="f15"/>
                    <a:pt x="f7" y="f16"/>
                    <a:pt x="f17" y="f18"/>
                  </a:cubicBezTo>
                  <a:cubicBezTo>
                    <a:pt x="f19" y="f20"/>
                    <a:pt x="f7" y="f21"/>
                    <a:pt x="f7" y="f22"/>
                  </a:cubicBezTo>
                  <a:cubicBezTo>
                    <a:pt x="f7" y="f23"/>
                    <a:pt x="f24" y="f25"/>
                    <a:pt x="f26" y="f25"/>
                  </a:cubicBezTo>
                  <a:cubicBezTo>
                    <a:pt x="f27" y="f25"/>
                    <a:pt x="f28" y="f23"/>
                    <a:pt x="f28" y="f22"/>
                  </a:cubicBezTo>
                  <a:cubicBezTo>
                    <a:pt x="f28" y="f21"/>
                    <a:pt x="f29" y="f20"/>
                    <a:pt x="f30" y="f18"/>
                  </a:cubicBezTo>
                  <a:cubicBezTo>
                    <a:pt x="f28" y="f31"/>
                    <a:pt x="f32" y="f33"/>
                    <a:pt x="f34" y="f4"/>
                  </a:cubicBezTo>
                  <a:cubicBezTo>
                    <a:pt x="f35" y="f12"/>
                    <a:pt x="f3" y="f10"/>
                    <a:pt x="f3" y="f9"/>
                  </a:cubicBezTo>
                  <a:cubicBezTo>
                    <a:pt x="f3" y="f8"/>
                    <a:pt x="f36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73" name="Google Shape;10354;p74">
              <a:extLst>
                <a:ext uri="{FF2B5EF4-FFF2-40B4-BE49-F238E27FC236}">
                  <a16:creationId xmlns:a16="http://schemas.microsoft.com/office/drawing/2014/main" id="{6824AC52-8A90-AC68-CEA9-EF67171BCE19}"/>
                </a:ext>
              </a:extLst>
            </p:cNvPr>
            <p:cNvSpPr/>
            <p:nvPr/>
          </p:nvSpPr>
          <p:spPr>
            <a:xfrm>
              <a:off x="5390177" y="2168472"/>
              <a:ext cx="56482" cy="601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725"/>
                <a:gd name="f5" fmla="val 1"/>
                <a:gd name="f6" fmla="val 316"/>
                <a:gd name="f7" fmla="val 694"/>
                <a:gd name="f8" fmla="val 1103"/>
                <a:gd name="f9" fmla="val 1418"/>
                <a:gd name="f10" fmla="*/ f0 1 1419"/>
                <a:gd name="f11" fmla="*/ f1 1 1419"/>
                <a:gd name="f12" fmla="val f2"/>
                <a:gd name="f13" fmla="val f3"/>
                <a:gd name="f14" fmla="+- f13 0 f12"/>
                <a:gd name="f15" fmla="*/ f14 1 1419"/>
                <a:gd name="f16" fmla="*/ f12 1 f15"/>
                <a:gd name="f17" fmla="*/ f13 1 f15"/>
                <a:gd name="f18" fmla="*/ f16 f10 1"/>
                <a:gd name="f19" fmla="*/ f17 f10 1"/>
                <a:gd name="f20" fmla="*/ f17 f11 1"/>
                <a:gd name="f21" fmla="*/ f16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1419" h="1419">
                  <a:moveTo>
                    <a:pt x="f4" y="f5"/>
                  </a:moveTo>
                  <a:cubicBezTo>
                    <a:pt x="f6" y="f5"/>
                    <a:pt x="f5" y="f6"/>
                    <a:pt x="f5" y="f7"/>
                  </a:cubicBezTo>
                  <a:cubicBezTo>
                    <a:pt x="f5" y="f8"/>
                    <a:pt x="f6" y="f9"/>
                    <a:pt x="f4" y="f9"/>
                  </a:cubicBezTo>
                  <a:cubicBezTo>
                    <a:pt x="f8" y="f9"/>
                    <a:pt x="f9" y="f8"/>
                    <a:pt x="f9" y="f7"/>
                  </a:cubicBezTo>
                  <a:cubicBezTo>
                    <a:pt x="f9" y="f6"/>
                    <a:pt x="f8" y="f5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74" name="Google Shape;10355;p74">
              <a:extLst>
                <a:ext uri="{FF2B5EF4-FFF2-40B4-BE49-F238E27FC236}">
                  <a16:creationId xmlns:a16="http://schemas.microsoft.com/office/drawing/2014/main" id="{4D1808C6-9E0A-DDE7-9BBF-99AAB01652D7}"/>
                </a:ext>
              </a:extLst>
            </p:cNvPr>
            <p:cNvSpPr/>
            <p:nvPr/>
          </p:nvSpPr>
          <p:spPr>
            <a:xfrm>
              <a:off x="5212153" y="1990054"/>
              <a:ext cx="412586" cy="4430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366"/>
                <a:gd name="f4" fmla="val 10445"/>
                <a:gd name="f5" fmla="val 5198"/>
                <a:gd name="f6" fmla="val 2159"/>
                <a:gd name="f7" fmla="val 6931"/>
                <a:gd name="f8" fmla="val 8286"/>
                <a:gd name="f9" fmla="val 3514"/>
                <a:gd name="f10" fmla="val 5246"/>
                <a:gd name="f11" fmla="val 6916"/>
                <a:gd name="f12" fmla="val 8365"/>
                <a:gd name="f13" fmla="val 3340"/>
                <a:gd name="f14" fmla="val 2079"/>
                <a:gd name="f15" fmla="val 6822"/>
                <a:gd name="f16" fmla="val 3497"/>
                <a:gd name="f17" fmla="val 5167"/>
                <a:gd name="f18" fmla="val 1"/>
                <a:gd name="f19" fmla="val 5088"/>
                <a:gd name="f20" fmla="val 5009"/>
                <a:gd name="f21" fmla="val 17"/>
                <a:gd name="f22" fmla="val 4946"/>
                <a:gd name="f23" fmla="val 48"/>
                <a:gd name="f24" fmla="val 4001"/>
                <a:gd name="f25" fmla="val 836"/>
                <a:gd name="f26" fmla="val 2773"/>
                <a:gd name="f27" fmla="val 678"/>
                <a:gd name="f28" fmla="val 2756"/>
                <a:gd name="f29" fmla="val 675"/>
                <a:gd name="f30" fmla="val 2739"/>
                <a:gd name="f31" fmla="val 673"/>
                <a:gd name="f32" fmla="val 2723"/>
                <a:gd name="f33" fmla="val 2583"/>
                <a:gd name="f34" fmla="val 2454"/>
                <a:gd name="f35" fmla="val 786"/>
                <a:gd name="f36" fmla="val 2426"/>
                <a:gd name="f37" fmla="val 899"/>
                <a:gd name="f38" fmla="val 1953"/>
                <a:gd name="f39" fmla="val 2033"/>
                <a:gd name="f40" fmla="val 819"/>
                <a:gd name="f41" fmla="val 2505"/>
                <a:gd name="f42" fmla="val 662"/>
                <a:gd name="f43" fmla="val 2568"/>
                <a:gd name="f44" fmla="val 567"/>
                <a:gd name="f45" fmla="val 2694"/>
                <a:gd name="f46" fmla="val 630"/>
                <a:gd name="f47" fmla="val 2852"/>
                <a:gd name="f48" fmla="val 788"/>
                <a:gd name="f49" fmla="val 4081"/>
                <a:gd name="f50" fmla="val 32"/>
                <a:gd name="f51" fmla="val 5026"/>
                <a:gd name="f52" fmla="val 5183"/>
                <a:gd name="f53" fmla="val 5341"/>
                <a:gd name="f54" fmla="val 63"/>
                <a:gd name="f55" fmla="val 5467"/>
                <a:gd name="f56" fmla="val 6381"/>
                <a:gd name="f57" fmla="val 7609"/>
                <a:gd name="f58" fmla="val 7767"/>
                <a:gd name="f59" fmla="val 725"/>
                <a:gd name="f60" fmla="val 7924"/>
                <a:gd name="f61" fmla="val 851"/>
                <a:gd name="f62" fmla="val 7956"/>
                <a:gd name="f63" fmla="val 1985"/>
                <a:gd name="f64" fmla="val 8428"/>
                <a:gd name="f65" fmla="val 2457"/>
                <a:gd name="f66" fmla="val 9594"/>
                <a:gd name="f67" fmla="val 2536"/>
                <a:gd name="f68" fmla="val 9725"/>
                <a:gd name="f69" fmla="val 2637"/>
                <a:gd name="f70" fmla="val 9791"/>
                <a:gd name="f71" fmla="val 2741"/>
                <a:gd name="f72" fmla="val 2762"/>
                <a:gd name="f73" fmla="val 2783"/>
                <a:gd name="f74" fmla="val 9788"/>
                <a:gd name="f75" fmla="val 2804"/>
                <a:gd name="f76" fmla="val 9783"/>
                <a:gd name="f77" fmla="val 4033"/>
                <a:gd name="f78" fmla="val 9626"/>
                <a:gd name="f79" fmla="val 4978"/>
                <a:gd name="f80" fmla="val 10382"/>
                <a:gd name="f81" fmla="val 5072"/>
                <a:gd name="f82" fmla="val 10413"/>
                <a:gd name="f83" fmla="val 5104"/>
                <a:gd name="f84" fmla="val 5261"/>
                <a:gd name="f85" fmla="val 5324"/>
                <a:gd name="f86" fmla="val 5387"/>
                <a:gd name="f87" fmla="val 6333"/>
                <a:gd name="f88" fmla="val 7530"/>
                <a:gd name="f89" fmla="val 7687"/>
                <a:gd name="f90" fmla="val 7876"/>
                <a:gd name="f91" fmla="val 9689"/>
                <a:gd name="f92" fmla="val 7908"/>
                <a:gd name="f93" fmla="val 8380"/>
                <a:gd name="f94" fmla="val 9515"/>
                <a:gd name="f95" fmla="val 9672"/>
                <a:gd name="f96" fmla="val 7893"/>
                <a:gd name="f97" fmla="val 9735"/>
                <a:gd name="f98" fmla="val 9704"/>
                <a:gd name="f99" fmla="val 9546"/>
                <a:gd name="f100" fmla="val 10302"/>
                <a:gd name="f101" fmla="val 10365"/>
                <a:gd name="f102" fmla="val 5120"/>
                <a:gd name="f103" fmla="val 9641"/>
                <a:gd name="f104" fmla="val 2537"/>
                <a:gd name="f105" fmla="val 7826"/>
                <a:gd name="f106" fmla="val 762"/>
                <a:gd name="f107" fmla="val 7719"/>
                <a:gd name="f108" fmla="val 672"/>
                <a:gd name="f109" fmla="val 7589"/>
                <a:gd name="f110" fmla="val 7570"/>
                <a:gd name="f111" fmla="val 7550"/>
                <a:gd name="f112" fmla="val 674"/>
                <a:gd name="f113" fmla="*/ f0 1 10366"/>
                <a:gd name="f114" fmla="*/ f1 1 10445"/>
                <a:gd name="f115" fmla="val f2"/>
                <a:gd name="f116" fmla="val f3"/>
                <a:gd name="f117" fmla="val f4"/>
                <a:gd name="f118" fmla="+- f117 0 f115"/>
                <a:gd name="f119" fmla="+- f116 0 f115"/>
                <a:gd name="f120" fmla="*/ f119 1 10366"/>
                <a:gd name="f121" fmla="*/ f118 1 10445"/>
                <a:gd name="f122" fmla="*/ f115 1 f120"/>
                <a:gd name="f123" fmla="*/ f116 1 f120"/>
                <a:gd name="f124" fmla="*/ f115 1 f121"/>
                <a:gd name="f125" fmla="*/ f117 1 f121"/>
                <a:gd name="f126" fmla="*/ f122 f113 1"/>
                <a:gd name="f127" fmla="*/ f123 f113 1"/>
                <a:gd name="f128" fmla="*/ f125 f114 1"/>
                <a:gd name="f129" fmla="*/ f124 f1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26" t="f129" r="f127" b="f128"/>
              <a:pathLst>
                <a:path w="10366" h="10445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5"/>
                    <a:pt x="f14" y="f10"/>
                  </a:cubicBezTo>
                  <a:cubicBezTo>
                    <a:pt x="f14" y="f9"/>
                    <a:pt x="f16" y="f6"/>
                    <a:pt x="f5" y="f6"/>
                  </a:cubicBezTo>
                  <a:close/>
                  <a:moveTo>
                    <a:pt x="f17" y="f18"/>
                  </a:moveTo>
                  <a:cubicBezTo>
                    <a:pt x="f19" y="f18"/>
                    <a:pt x="f20" y="f21"/>
                    <a:pt x="f22" y="f23"/>
                  </a:cubicBezTo>
                  <a:lnTo>
                    <a:pt x="f24" y="f25"/>
                  </a:lnTo>
                  <a:lnTo>
                    <a:pt x="f26" y="f27"/>
                  </a:lnTo>
                  <a:cubicBezTo>
                    <a:pt x="f28" y="f29"/>
                    <a:pt x="f30" y="f31"/>
                    <a:pt x="f32" y="f31"/>
                  </a:cubicBezTo>
                  <a:cubicBezTo>
                    <a:pt x="f33" y="f31"/>
                    <a:pt x="f34" y="f35"/>
                    <a:pt x="f36" y="f37"/>
                  </a:cubicBezTo>
                  <a:lnTo>
                    <a:pt x="f38" y="f39"/>
                  </a:lnTo>
                  <a:lnTo>
                    <a:pt x="f40" y="f41"/>
                  </a:lnTo>
                  <a:cubicBezTo>
                    <a:pt x="f42" y="f43"/>
                    <a:pt x="f44" y="f45"/>
                    <a:pt x="f46" y="f47"/>
                  </a:cubicBezTo>
                  <a:lnTo>
                    <a:pt x="f48" y="f49"/>
                  </a:lnTo>
                  <a:lnTo>
                    <a:pt x="f50" y="f51"/>
                  </a:lnTo>
                  <a:cubicBezTo>
                    <a:pt x="f2" y="f52"/>
                    <a:pt x="f2" y="f53"/>
                    <a:pt x="f54" y="f55"/>
                  </a:cubicBezTo>
                  <a:lnTo>
                    <a:pt x="f40" y="f56"/>
                  </a:lnTo>
                  <a:lnTo>
                    <a:pt x="f42" y="f57"/>
                  </a:lnTo>
                  <a:cubicBezTo>
                    <a:pt x="f46" y="f58"/>
                    <a:pt x="f59" y="f60"/>
                    <a:pt x="f61" y="f62"/>
                  </a:cubicBezTo>
                  <a:lnTo>
                    <a:pt x="f63" y="f64"/>
                  </a:lnTo>
                  <a:lnTo>
                    <a:pt x="f65" y="f66"/>
                  </a:lnTo>
                  <a:cubicBezTo>
                    <a:pt x="f67" y="f68"/>
                    <a:pt x="f69" y="f70"/>
                    <a:pt x="f71" y="f70"/>
                  </a:cubicBezTo>
                  <a:cubicBezTo>
                    <a:pt x="f72" y="f70"/>
                    <a:pt x="f73" y="f74"/>
                    <a:pt x="f75" y="f76"/>
                  </a:cubicBezTo>
                  <a:lnTo>
                    <a:pt x="f77" y="f78"/>
                  </a:lnTo>
                  <a:lnTo>
                    <a:pt x="f79" y="f80"/>
                  </a:lnTo>
                  <a:cubicBezTo>
                    <a:pt x="f81" y="f82"/>
                    <a:pt x="f83" y="f4"/>
                    <a:pt x="f17" y="f4"/>
                  </a:cubicBezTo>
                  <a:cubicBezTo>
                    <a:pt x="f84" y="f4"/>
                    <a:pt x="f85" y="f82"/>
                    <a:pt x="f86" y="f80"/>
                  </a:cubicBezTo>
                  <a:lnTo>
                    <a:pt x="f87" y="f78"/>
                  </a:lnTo>
                  <a:lnTo>
                    <a:pt x="f88" y="f76"/>
                  </a:lnTo>
                  <a:cubicBezTo>
                    <a:pt x="f89" y="f76"/>
                    <a:pt x="f90" y="f91"/>
                    <a:pt x="f92" y="f66"/>
                  </a:cubicBezTo>
                  <a:lnTo>
                    <a:pt x="f93" y="f64"/>
                  </a:lnTo>
                  <a:lnTo>
                    <a:pt x="f94" y="f62"/>
                  </a:lnTo>
                  <a:cubicBezTo>
                    <a:pt x="f95" y="f96"/>
                    <a:pt x="f97" y="f58"/>
                    <a:pt x="f98" y="f57"/>
                  </a:cubicBezTo>
                  <a:lnTo>
                    <a:pt x="f99" y="f56"/>
                  </a:lnTo>
                  <a:lnTo>
                    <a:pt x="f100" y="f55"/>
                  </a:lnTo>
                  <a:cubicBezTo>
                    <a:pt x="f101" y="f53"/>
                    <a:pt x="f101" y="f102"/>
                    <a:pt x="f100" y="f51"/>
                  </a:cubicBezTo>
                  <a:lnTo>
                    <a:pt x="f99" y="f49"/>
                  </a:lnTo>
                  <a:lnTo>
                    <a:pt x="f98" y="f47"/>
                  </a:lnTo>
                  <a:cubicBezTo>
                    <a:pt x="f97" y="f45"/>
                    <a:pt x="f103" y="f104"/>
                    <a:pt x="f94" y="f41"/>
                  </a:cubicBezTo>
                  <a:lnTo>
                    <a:pt x="f93" y="f39"/>
                  </a:lnTo>
                  <a:lnTo>
                    <a:pt x="f92" y="f37"/>
                  </a:lnTo>
                  <a:cubicBezTo>
                    <a:pt x="f105" y="f106"/>
                    <a:pt x="f107" y="f108"/>
                    <a:pt x="f109" y="f108"/>
                  </a:cubicBezTo>
                  <a:cubicBezTo>
                    <a:pt x="f110" y="f108"/>
                    <a:pt x="f111" y="f112"/>
                    <a:pt x="f88" y="f27"/>
                  </a:cubicBezTo>
                  <a:lnTo>
                    <a:pt x="f87" y="f25"/>
                  </a:lnTo>
                  <a:lnTo>
                    <a:pt x="f86" y="f23"/>
                  </a:lnTo>
                  <a:cubicBezTo>
                    <a:pt x="f85" y="f21"/>
                    <a:pt x="f10" y="f18"/>
                    <a:pt x="f17" y="f1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75" name="Google Shape;10356;p74">
              <a:extLst>
                <a:ext uri="{FF2B5EF4-FFF2-40B4-BE49-F238E27FC236}">
                  <a16:creationId xmlns:a16="http://schemas.microsoft.com/office/drawing/2014/main" id="{4FCC2C55-F676-C30F-5813-89E0B713A93F}"/>
                </a:ext>
              </a:extLst>
            </p:cNvPr>
            <p:cNvSpPr/>
            <p:nvPr/>
          </p:nvSpPr>
          <p:spPr>
            <a:xfrm>
              <a:off x="5365104" y="2256702"/>
              <a:ext cx="106628" cy="588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679"/>
                <a:gd name="f4" fmla="val 1387"/>
                <a:gd name="f5" fmla="val 1355"/>
                <a:gd name="f6" fmla="val 725"/>
                <a:gd name="f7" fmla="val 190"/>
                <a:gd name="f8" fmla="val 441"/>
                <a:gd name="f9" fmla="val 1"/>
                <a:gd name="f10" fmla="val 977"/>
                <a:gd name="f11" fmla="val 410"/>
                <a:gd name="f12" fmla="val 1229"/>
                <a:gd name="f13" fmla="val 820"/>
                <a:gd name="f14" fmla="val 1386"/>
                <a:gd name="f15" fmla="val 1859"/>
                <a:gd name="f16" fmla="val 2301"/>
                <a:gd name="f17" fmla="val 2521"/>
                <a:gd name="f18" fmla="val 1985"/>
                <a:gd name="f19" fmla="*/ f0 1 2679"/>
                <a:gd name="f20" fmla="*/ f1 1 1387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2679"/>
                <a:gd name="f27" fmla="*/ f24 1 1387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679" h="1387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5" y="f14"/>
                  </a:cubicBezTo>
                  <a:cubicBezTo>
                    <a:pt x="f15" y="f14"/>
                    <a:pt x="f16" y="f12"/>
                    <a:pt x="f3" y="f10"/>
                  </a:cubicBezTo>
                  <a:cubicBezTo>
                    <a:pt x="f17" y="f11"/>
                    <a:pt x="f1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76" name="Google Shape;10357;p74">
              <a:extLst>
                <a:ext uri="{FF2B5EF4-FFF2-40B4-BE49-F238E27FC236}">
                  <a16:creationId xmlns:a16="http://schemas.microsoft.com/office/drawing/2014/main" id="{DE44BDBF-6496-1541-1975-1FF689EA09B3}"/>
                </a:ext>
              </a:extLst>
            </p:cNvPr>
            <p:cNvSpPr/>
            <p:nvPr/>
          </p:nvSpPr>
          <p:spPr>
            <a:xfrm>
              <a:off x="5503060" y="2343534"/>
              <a:ext cx="151762" cy="1475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813"/>
                <a:gd name="f4" fmla="val 3479"/>
                <a:gd name="f5" fmla="val 2867"/>
                <a:gd name="f6" fmla="val 1"/>
                <a:gd name="f7" fmla="val 2741"/>
                <a:gd name="f8" fmla="val 127"/>
                <a:gd name="f9" fmla="val 2647"/>
                <a:gd name="f10" fmla="val 221"/>
                <a:gd name="f11" fmla="val 2489"/>
                <a:gd name="f12" fmla="val 284"/>
                <a:gd name="f13" fmla="val 1607"/>
                <a:gd name="f14" fmla="val 631"/>
                <a:gd name="f15" fmla="val 1260"/>
                <a:gd name="f16" fmla="val 1482"/>
                <a:gd name="f17" fmla="val 1103"/>
                <a:gd name="f18" fmla="val 1891"/>
                <a:gd name="f19" fmla="val 693"/>
                <a:gd name="f20" fmla="val 2112"/>
                <a:gd name="f21" fmla="val 158"/>
                <a:gd name="f22" fmla="val 2080"/>
                <a:gd name="f23" fmla="val 1166"/>
                <a:gd name="f24" fmla="val 3372"/>
                <a:gd name="f25" fmla="val 1237"/>
                <a:gd name="f26" fmla="val 3443"/>
                <a:gd name="f27" fmla="val 1343"/>
                <a:gd name="f28" fmla="val 3478"/>
                <a:gd name="f29" fmla="val 1445"/>
                <a:gd name="f30" fmla="val 1479"/>
                <a:gd name="f31" fmla="val 1512"/>
                <a:gd name="f32" fmla="val 3474"/>
                <a:gd name="f33" fmla="val 1544"/>
                <a:gd name="f34" fmla="val 3466"/>
                <a:gd name="f35" fmla="val 1638"/>
                <a:gd name="f36" fmla="val 3403"/>
                <a:gd name="f37" fmla="val 1764"/>
                <a:gd name="f38" fmla="val 3340"/>
                <a:gd name="f39" fmla="val 3183"/>
                <a:gd name="f40" fmla="val 1639"/>
                <a:gd name="f41" fmla="val 3497"/>
                <a:gd name="f42" fmla="val 1324"/>
                <a:gd name="f43" fmla="val 3532"/>
                <a:gd name="f44" fmla="val 1338"/>
                <a:gd name="f45" fmla="val 3563"/>
                <a:gd name="f46" fmla="val 1344"/>
                <a:gd name="f47" fmla="val 3592"/>
                <a:gd name="f48" fmla="val 3693"/>
                <a:gd name="f49" fmla="val 3756"/>
                <a:gd name="f50" fmla="val 1265"/>
                <a:gd name="f51" fmla="val 3781"/>
                <a:gd name="f52" fmla="val 1167"/>
                <a:gd name="f53" fmla="val 3812"/>
                <a:gd name="f54" fmla="val 1072"/>
                <a:gd name="f55" fmla="val 946"/>
                <a:gd name="f56" fmla="val 3686"/>
                <a:gd name="f57" fmla="val 820"/>
                <a:gd name="f58" fmla="*/ f0 1 3813"/>
                <a:gd name="f59" fmla="*/ f1 1 3479"/>
                <a:gd name="f60" fmla="val f2"/>
                <a:gd name="f61" fmla="val f3"/>
                <a:gd name="f62" fmla="val f4"/>
                <a:gd name="f63" fmla="+- f62 0 f60"/>
                <a:gd name="f64" fmla="+- f61 0 f60"/>
                <a:gd name="f65" fmla="*/ f64 1 3813"/>
                <a:gd name="f66" fmla="*/ f63 1 3479"/>
                <a:gd name="f67" fmla="*/ f60 1 f65"/>
                <a:gd name="f68" fmla="*/ f61 1 f65"/>
                <a:gd name="f69" fmla="*/ f60 1 f66"/>
                <a:gd name="f70" fmla="*/ f62 1 f66"/>
                <a:gd name="f71" fmla="*/ f67 f58 1"/>
                <a:gd name="f72" fmla="*/ f68 f58 1"/>
                <a:gd name="f73" fmla="*/ f70 f59 1"/>
                <a:gd name="f74" fmla="*/ f69 f5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1" t="f74" r="f72" b="f73"/>
              <a:pathLst>
                <a:path w="3813" h="3479">
                  <a:moveTo>
                    <a:pt x="f5" y="f6"/>
                  </a:moveTo>
                  <a:cubicBezTo>
                    <a:pt x="f7" y="f8"/>
                    <a:pt x="f9" y="f10"/>
                    <a:pt x="f11" y="f12"/>
                  </a:cubicBezTo>
                  <a:lnTo>
                    <a:pt x="f13" y="f14"/>
                  </a:lnTo>
                  <a:lnTo>
                    <a:pt x="f15" y="f16"/>
                  </a:lnTo>
                  <a:cubicBezTo>
                    <a:pt x="f17" y="f18"/>
                    <a:pt x="f19" y="f20"/>
                    <a:pt x="f12" y="f20"/>
                  </a:cubicBezTo>
                  <a:lnTo>
                    <a:pt x="f21" y="f20"/>
                  </a:lnTo>
                  <a:lnTo>
                    <a:pt x="f2" y="f22"/>
                  </a:lnTo>
                  <a:lnTo>
                    <a:pt x="f23" y="f24"/>
                  </a:lnTo>
                  <a:cubicBezTo>
                    <a:pt x="f25" y="f26"/>
                    <a:pt x="f27" y="f28"/>
                    <a:pt x="f29" y="f28"/>
                  </a:cubicBezTo>
                  <a:cubicBezTo>
                    <a:pt x="f30" y="f28"/>
                    <a:pt x="f31" y="f32"/>
                    <a:pt x="f33" y="f34"/>
                  </a:cubicBezTo>
                  <a:cubicBezTo>
                    <a:pt x="f35" y="f36"/>
                    <a:pt x="f37" y="f38"/>
                    <a:pt x="f37" y="f39"/>
                  </a:cubicBezTo>
                  <a:lnTo>
                    <a:pt x="f22" y="f40"/>
                  </a:lnTo>
                  <a:lnTo>
                    <a:pt x="f41" y="f42"/>
                  </a:lnTo>
                  <a:cubicBezTo>
                    <a:pt x="f43" y="f44"/>
                    <a:pt x="f45" y="f46"/>
                    <a:pt x="f47" y="f46"/>
                  </a:cubicBezTo>
                  <a:cubicBezTo>
                    <a:pt x="f48" y="f46"/>
                    <a:pt x="f49" y="f50"/>
                    <a:pt x="f51" y="f52"/>
                  </a:cubicBezTo>
                  <a:cubicBezTo>
                    <a:pt x="f53" y="f54"/>
                    <a:pt x="f51" y="f55"/>
                    <a:pt x="f56" y="f57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77" name="Google Shape;10358;p74">
              <a:extLst>
                <a:ext uri="{FF2B5EF4-FFF2-40B4-BE49-F238E27FC236}">
                  <a16:creationId xmlns:a16="http://schemas.microsoft.com/office/drawing/2014/main" id="{2B7C10AB-2251-2333-2543-CE0B53CD4063}"/>
                </a:ext>
              </a:extLst>
            </p:cNvPr>
            <p:cNvSpPr/>
            <p:nvPr/>
          </p:nvSpPr>
          <p:spPr>
            <a:xfrm>
              <a:off x="5183294" y="2346204"/>
              <a:ext cx="151762" cy="1481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813"/>
                <a:gd name="f4" fmla="val 3493"/>
                <a:gd name="f5" fmla="val 946"/>
                <a:gd name="f6" fmla="val 1"/>
                <a:gd name="f7" fmla="val 126"/>
                <a:gd name="f8" fmla="val 851"/>
                <a:gd name="f9" fmla="val 1009"/>
                <a:gd name="f10" fmla="val 32"/>
                <a:gd name="f11" fmla="val 1104"/>
                <a:gd name="f12" fmla="val 95"/>
                <a:gd name="f13" fmla="val 1230"/>
                <a:gd name="f14" fmla="val 158"/>
                <a:gd name="f15" fmla="val 1324"/>
                <a:gd name="f16" fmla="val 315"/>
                <a:gd name="f17" fmla="val 1356"/>
                <a:gd name="f18" fmla="val 1733"/>
                <a:gd name="f19" fmla="val 1671"/>
                <a:gd name="f20" fmla="val 2048"/>
                <a:gd name="f21" fmla="val 3214"/>
                <a:gd name="f22" fmla="val 2080"/>
                <a:gd name="f23" fmla="val 3309"/>
                <a:gd name="f24" fmla="val 2174"/>
                <a:gd name="f25" fmla="val 3435"/>
                <a:gd name="f26" fmla="val 2300"/>
                <a:gd name="f27" fmla="val 3466"/>
                <a:gd name="f28" fmla="val 2328"/>
                <a:gd name="f29" fmla="val 3485"/>
                <a:gd name="f30" fmla="val 2361"/>
                <a:gd name="f31" fmla="val 3492"/>
                <a:gd name="f32" fmla="val 2396"/>
                <a:gd name="f33" fmla="val 2482"/>
                <a:gd name="f34" fmla="val 2580"/>
                <a:gd name="f35" fmla="val 3448"/>
                <a:gd name="f36" fmla="val 2647"/>
                <a:gd name="f37" fmla="val 3403"/>
                <a:gd name="f38" fmla="val 2112"/>
                <a:gd name="f39" fmla="val 3624"/>
                <a:gd name="f40" fmla="val 2143"/>
                <a:gd name="f41" fmla="val 3561"/>
                <a:gd name="f42" fmla="val 3119"/>
                <a:gd name="f43" fmla="val 2773"/>
                <a:gd name="f44" fmla="val 1891"/>
                <a:gd name="f45" fmla="val 2552"/>
                <a:gd name="f46" fmla="val 1513"/>
                <a:gd name="f47" fmla="val 2206"/>
                <a:gd name="f48" fmla="val 631"/>
                <a:gd name="f49" fmla="val 1355"/>
                <a:gd name="f50" fmla="val 284"/>
                <a:gd name="f51" fmla="val 1198"/>
                <a:gd name="f52" fmla="val 221"/>
                <a:gd name="f53" fmla="val 1072"/>
                <a:gd name="f54" fmla="val 127"/>
                <a:gd name="f55" fmla="*/ f0 1 3813"/>
                <a:gd name="f56" fmla="*/ f1 1 3493"/>
                <a:gd name="f57" fmla="val f2"/>
                <a:gd name="f58" fmla="val f3"/>
                <a:gd name="f59" fmla="val f4"/>
                <a:gd name="f60" fmla="+- f59 0 f57"/>
                <a:gd name="f61" fmla="+- f58 0 f57"/>
                <a:gd name="f62" fmla="*/ f61 1 3813"/>
                <a:gd name="f63" fmla="*/ f60 1 3493"/>
                <a:gd name="f64" fmla="*/ f57 1 f62"/>
                <a:gd name="f65" fmla="*/ f58 1 f62"/>
                <a:gd name="f66" fmla="*/ f57 1 f63"/>
                <a:gd name="f67" fmla="*/ f59 1 f63"/>
                <a:gd name="f68" fmla="*/ f64 f55 1"/>
                <a:gd name="f69" fmla="*/ f65 f55 1"/>
                <a:gd name="f70" fmla="*/ f67 f56 1"/>
                <a:gd name="f71" fmla="*/ f66 f5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8" t="f71" r="f69" b="f70"/>
              <a:pathLst>
                <a:path w="3813" h="3493">
                  <a:moveTo>
                    <a:pt x="f5" y="f6"/>
                  </a:moveTo>
                  <a:lnTo>
                    <a:pt x="f7" y="f8"/>
                  </a:lnTo>
                  <a:cubicBezTo>
                    <a:pt x="f2" y="f8"/>
                    <a:pt x="f2" y="f9"/>
                    <a:pt x="f10" y="f11"/>
                  </a:cubicBezTo>
                  <a:cubicBezTo>
                    <a:pt x="f12" y="f13"/>
                    <a:pt x="f14" y="f15"/>
                    <a:pt x="f16" y="f17"/>
                  </a:cubicBezTo>
                  <a:lnTo>
                    <a:pt x="f18" y="f19"/>
                  </a:lnTo>
                  <a:lnTo>
                    <a:pt x="f20" y="f21"/>
                  </a:lnTo>
                  <a:cubicBezTo>
                    <a:pt x="f22" y="f23"/>
                    <a:pt x="f24" y="f25"/>
                    <a:pt x="f26" y="f27"/>
                  </a:cubicBezTo>
                  <a:cubicBezTo>
                    <a:pt x="f28" y="f29"/>
                    <a:pt x="f30" y="f31"/>
                    <a:pt x="f32" y="f31"/>
                  </a:cubicBezTo>
                  <a:cubicBezTo>
                    <a:pt x="f33" y="f31"/>
                    <a:pt x="f34" y="f35"/>
                    <a:pt x="f36" y="f37"/>
                  </a:cubicBezTo>
                  <a:lnTo>
                    <a:pt x="f3" y="f38"/>
                  </a:lnTo>
                  <a:lnTo>
                    <a:pt x="f3" y="f38"/>
                  </a:lnTo>
                  <a:lnTo>
                    <a:pt x="f39" y="f40"/>
                  </a:lnTo>
                  <a:lnTo>
                    <a:pt x="f41" y="f40"/>
                  </a:lnTo>
                  <a:cubicBezTo>
                    <a:pt x="f42" y="f40"/>
                    <a:pt x="f43" y="f44"/>
                    <a:pt x="f45" y="f46"/>
                  </a:cubicBezTo>
                  <a:lnTo>
                    <a:pt x="f47" y="f48"/>
                  </a:lnTo>
                  <a:lnTo>
                    <a:pt x="f49" y="f50"/>
                  </a:lnTo>
                  <a:cubicBezTo>
                    <a:pt x="f51" y="f52"/>
                    <a:pt x="f53" y="f54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78" name="Google Shape;10390;p74">
            <a:extLst>
              <a:ext uri="{FF2B5EF4-FFF2-40B4-BE49-F238E27FC236}">
                <a16:creationId xmlns:a16="http://schemas.microsoft.com/office/drawing/2014/main" id="{E0BEF481-0BF2-6ED3-83AF-C8E22D3D7684}"/>
              </a:ext>
            </a:extLst>
          </p:cNvPr>
          <p:cNvGrpSpPr/>
          <p:nvPr/>
        </p:nvGrpSpPr>
        <p:grpSpPr>
          <a:xfrm>
            <a:off x="1757276" y="2132323"/>
            <a:ext cx="471529" cy="502554"/>
            <a:chOff x="3128875" y="2001694"/>
            <a:chExt cx="471529" cy="502554"/>
          </a:xfrm>
          <a:solidFill>
            <a:srgbClr val="C00000"/>
          </a:solidFill>
        </p:grpSpPr>
        <p:sp>
          <p:nvSpPr>
            <p:cNvPr id="179" name="Google Shape;10391;p74">
              <a:extLst>
                <a:ext uri="{FF2B5EF4-FFF2-40B4-BE49-F238E27FC236}">
                  <a16:creationId xmlns:a16="http://schemas.microsoft.com/office/drawing/2014/main" id="{0C8CB84B-800E-4E01-5FF4-5FB49A57C938}"/>
                </a:ext>
              </a:extLst>
            </p:cNvPr>
            <p:cNvSpPr/>
            <p:nvPr/>
          </p:nvSpPr>
          <p:spPr>
            <a:xfrm>
              <a:off x="3308180" y="2192795"/>
              <a:ext cx="110413" cy="11631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4"/>
                <a:gd name="f4" fmla="val 2742"/>
                <a:gd name="f5" fmla="val 1387"/>
                <a:gd name="f6" fmla="val 1"/>
                <a:gd name="f7" fmla="val 631"/>
                <a:gd name="f8" fmla="val 1355"/>
                <a:gd name="f9" fmla="val 2112"/>
                <a:gd name="f10" fmla="val 2143"/>
                <a:gd name="f11" fmla="val 2773"/>
                <a:gd name="f12" fmla="*/ f0 1 2774"/>
                <a:gd name="f13" fmla="*/ f1 1 2742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2774"/>
                <a:gd name="f20" fmla="*/ f17 1 2742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2774" h="2742">
                  <a:moveTo>
                    <a:pt x="f5" y="f6"/>
                  </a:moveTo>
                  <a:cubicBezTo>
                    <a:pt x="f7" y="f6"/>
                    <a:pt x="f6" y="f7"/>
                    <a:pt x="f6" y="f8"/>
                  </a:cubicBezTo>
                  <a:cubicBezTo>
                    <a:pt x="f6" y="f9"/>
                    <a:pt x="f7" y="f4"/>
                    <a:pt x="f5" y="f4"/>
                  </a:cubicBezTo>
                  <a:cubicBezTo>
                    <a:pt x="f10" y="f4"/>
                    <a:pt x="f11" y="f9"/>
                    <a:pt x="f11" y="f8"/>
                  </a:cubicBezTo>
                  <a:cubicBezTo>
                    <a:pt x="f11" y="f7"/>
                    <a:pt x="f1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80" name="Google Shape;10392;p74">
              <a:extLst>
                <a:ext uri="{FF2B5EF4-FFF2-40B4-BE49-F238E27FC236}">
                  <a16:creationId xmlns:a16="http://schemas.microsoft.com/office/drawing/2014/main" id="{B6638EE3-F7EC-1A73-4092-4417DB24462A}"/>
                </a:ext>
              </a:extLst>
            </p:cNvPr>
            <p:cNvSpPr/>
            <p:nvPr/>
          </p:nvSpPr>
          <p:spPr>
            <a:xfrm>
              <a:off x="3182806" y="2001694"/>
              <a:ext cx="137955" cy="1470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6"/>
                <a:gd name="f4" fmla="val 3467"/>
                <a:gd name="f5" fmla="val 1733"/>
                <a:gd name="f6" fmla="val 1"/>
                <a:gd name="f7" fmla="val 788"/>
                <a:gd name="f8" fmla="val 2678"/>
                <a:gd name="f9" fmla="val 2741"/>
                <a:gd name="f10" fmla="*/ f0 1 3466"/>
                <a:gd name="f11" fmla="*/ f1 1 3467"/>
                <a:gd name="f12" fmla="val f2"/>
                <a:gd name="f13" fmla="val f3"/>
                <a:gd name="f14" fmla="val f4"/>
                <a:gd name="f15" fmla="+- f14 0 f12"/>
                <a:gd name="f16" fmla="+- f13 0 f12"/>
                <a:gd name="f17" fmla="*/ f16 1 3466"/>
                <a:gd name="f18" fmla="*/ f15 1 3467"/>
                <a:gd name="f19" fmla="*/ f12 1 f17"/>
                <a:gd name="f20" fmla="*/ f13 1 f17"/>
                <a:gd name="f21" fmla="*/ f12 1 f18"/>
                <a:gd name="f22" fmla="*/ f14 1 f18"/>
                <a:gd name="f23" fmla="*/ f19 f10 1"/>
                <a:gd name="f24" fmla="*/ f20 f10 1"/>
                <a:gd name="f25" fmla="*/ f22 f11 1"/>
                <a:gd name="f26" fmla="*/ f21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3" t="f26" r="f24" b="f25"/>
              <a:pathLst>
                <a:path w="3466" h="3467">
                  <a:moveTo>
                    <a:pt x="f5" y="f6"/>
                  </a:moveTo>
                  <a:cubicBezTo>
                    <a:pt x="f7" y="f6"/>
                    <a:pt x="f2" y="f7"/>
                    <a:pt x="f2" y="f5"/>
                  </a:cubicBezTo>
                  <a:cubicBezTo>
                    <a:pt x="f2" y="f8"/>
                    <a:pt x="f7" y="f3"/>
                    <a:pt x="f5" y="f3"/>
                  </a:cubicBezTo>
                  <a:cubicBezTo>
                    <a:pt x="f9" y="f3"/>
                    <a:pt x="f3" y="f8"/>
                    <a:pt x="f3" y="f5"/>
                  </a:cubicBezTo>
                  <a:cubicBezTo>
                    <a:pt x="f3" y="f7"/>
                    <a:pt x="f8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81" name="Google Shape;10393;p74">
              <a:extLst>
                <a:ext uri="{FF2B5EF4-FFF2-40B4-BE49-F238E27FC236}">
                  <a16:creationId xmlns:a16="http://schemas.microsoft.com/office/drawing/2014/main" id="{3062EB7C-340A-ECFB-5061-B1FF8E0A3CCD}"/>
                </a:ext>
              </a:extLst>
            </p:cNvPr>
            <p:cNvSpPr/>
            <p:nvPr/>
          </p:nvSpPr>
          <p:spPr>
            <a:xfrm>
              <a:off x="3404740" y="2001694"/>
              <a:ext cx="137992" cy="1470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67"/>
                <a:gd name="f4" fmla="val 1733"/>
                <a:gd name="f5" fmla="val 1"/>
                <a:gd name="f6" fmla="val 788"/>
                <a:gd name="f7" fmla="val 2678"/>
                <a:gd name="f8" fmla="val 3466"/>
                <a:gd name="f9" fmla="val 2679"/>
                <a:gd name="f10" fmla="*/ f0 1 3467"/>
                <a:gd name="f11" fmla="*/ f1 1 3467"/>
                <a:gd name="f12" fmla="val f2"/>
                <a:gd name="f13" fmla="val f3"/>
                <a:gd name="f14" fmla="+- f13 0 f12"/>
                <a:gd name="f15" fmla="*/ f14 1 3467"/>
                <a:gd name="f16" fmla="*/ f12 1 f15"/>
                <a:gd name="f17" fmla="*/ f13 1 f15"/>
                <a:gd name="f18" fmla="*/ f16 f10 1"/>
                <a:gd name="f19" fmla="*/ f17 f10 1"/>
                <a:gd name="f20" fmla="*/ f17 f11 1"/>
                <a:gd name="f21" fmla="*/ f16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3467" h="3467">
                  <a:moveTo>
                    <a:pt x="f4" y="f5"/>
                  </a:moveTo>
                  <a:cubicBezTo>
                    <a:pt x="f6" y="f5"/>
                    <a:pt x="f5" y="f6"/>
                    <a:pt x="f5" y="f4"/>
                  </a:cubicBezTo>
                  <a:cubicBezTo>
                    <a:pt x="f5" y="f7"/>
                    <a:pt x="f6" y="f8"/>
                    <a:pt x="f4" y="f8"/>
                  </a:cubicBezTo>
                  <a:cubicBezTo>
                    <a:pt x="f9" y="f8"/>
                    <a:pt x="f8" y="f7"/>
                    <a:pt x="f8" y="f4"/>
                  </a:cubicBezTo>
                  <a:cubicBezTo>
                    <a:pt x="f8" y="f6"/>
                    <a:pt x="f9" y="f5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82" name="Google Shape;10394;p74">
              <a:extLst>
                <a:ext uri="{FF2B5EF4-FFF2-40B4-BE49-F238E27FC236}">
                  <a16:creationId xmlns:a16="http://schemas.microsoft.com/office/drawing/2014/main" id="{122A78A3-C2CC-5BD0-7291-FFA346F77528}"/>
                </a:ext>
              </a:extLst>
            </p:cNvPr>
            <p:cNvSpPr/>
            <p:nvPr/>
          </p:nvSpPr>
          <p:spPr>
            <a:xfrm>
              <a:off x="3328242" y="2331811"/>
              <a:ext cx="66504" cy="4280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671"/>
                <a:gd name="f4" fmla="val 1009"/>
                <a:gd name="f5" fmla="val 1"/>
                <a:gd name="f6" fmla="val 851"/>
                <a:gd name="f7" fmla="val 1008"/>
                <a:gd name="f8" fmla="val 1450"/>
                <a:gd name="f9" fmla="val 126"/>
                <a:gd name="f10" fmla="val 1167"/>
                <a:gd name="f11" fmla="val 158"/>
                <a:gd name="f12" fmla="val 568"/>
                <a:gd name="f13" fmla="val 284"/>
                <a:gd name="f14" fmla="val 95"/>
                <a:gd name="f15" fmla="*/ f0 1 1671"/>
                <a:gd name="f16" fmla="*/ f1 1 1009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1671"/>
                <a:gd name="f23" fmla="*/ f20 1 1009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1671" h="1009">
                  <a:moveTo>
                    <a:pt x="f5" y="f2"/>
                  </a:moveTo>
                  <a:lnTo>
                    <a:pt x="f6" y="f7"/>
                  </a:lnTo>
                  <a:lnTo>
                    <a:pt x="f3" y="f2"/>
                  </a:lnTo>
                  <a:lnTo>
                    <a:pt x="f3" y="f2"/>
                  </a:lnTo>
                  <a:cubicBezTo>
                    <a:pt x="f8" y="f9"/>
                    <a:pt x="f10" y="f11"/>
                    <a:pt x="f6" y="f11"/>
                  </a:cubicBezTo>
                  <a:cubicBezTo>
                    <a:pt x="f12" y="f11"/>
                    <a:pt x="f13" y="f14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83" name="Google Shape;10395;p74">
              <a:extLst>
                <a:ext uri="{FF2B5EF4-FFF2-40B4-BE49-F238E27FC236}">
                  <a16:creationId xmlns:a16="http://schemas.microsoft.com/office/drawing/2014/main" id="{1C85C88F-68D8-A679-8D64-466D6484960D}"/>
                </a:ext>
              </a:extLst>
            </p:cNvPr>
            <p:cNvSpPr/>
            <p:nvPr/>
          </p:nvSpPr>
          <p:spPr>
            <a:xfrm>
              <a:off x="3239207" y="2322429"/>
              <a:ext cx="111639" cy="18045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05"/>
                <a:gd name="f4" fmla="val 4254"/>
                <a:gd name="f5" fmla="val 1261"/>
                <a:gd name="f6" fmla="val 1"/>
                <a:gd name="f7" fmla="val 474"/>
                <a:gd name="f8" fmla="val 599"/>
                <a:gd name="f9" fmla="val 1513"/>
                <a:gd name="f10" fmla="val 2490"/>
                <a:gd name="f11" fmla="val 3907"/>
                <a:gd name="f12" fmla="val 4096"/>
                <a:gd name="f13" fmla="val 158"/>
                <a:gd name="f14" fmla="val 379"/>
                <a:gd name="f15" fmla="val 1891"/>
                <a:gd name="f16" fmla="*/ f0 1 2805"/>
                <a:gd name="f17" fmla="*/ f1 1 4254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2805"/>
                <a:gd name="f24" fmla="*/ f21 1 4254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2805" h="4254">
                  <a:moveTo>
                    <a:pt x="f5" y="f6"/>
                  </a:moveTo>
                  <a:cubicBezTo>
                    <a:pt x="f7" y="f8"/>
                    <a:pt x="f6" y="f9"/>
                    <a:pt x="f6" y="f10"/>
                  </a:cubicBezTo>
                  <a:lnTo>
                    <a:pt x="f6" y="f11"/>
                  </a:lnTo>
                  <a:cubicBezTo>
                    <a:pt x="f6" y="f12"/>
                    <a:pt x="f13" y="f4"/>
                    <a:pt x="f14" y="f4"/>
                  </a:cubicBezTo>
                  <a:lnTo>
                    <a:pt x="f3" y="f4"/>
                  </a:lnTo>
                  <a:lnTo>
                    <a:pt x="f3" y="f15"/>
                  </a:ln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84" name="Google Shape;10396;p74">
              <a:extLst>
                <a:ext uri="{FF2B5EF4-FFF2-40B4-BE49-F238E27FC236}">
                  <a16:creationId xmlns:a16="http://schemas.microsoft.com/office/drawing/2014/main" id="{5E6C24D4-2CD5-F59D-B1A6-773553FFF79A}"/>
                </a:ext>
              </a:extLst>
            </p:cNvPr>
            <p:cNvSpPr/>
            <p:nvPr/>
          </p:nvSpPr>
          <p:spPr>
            <a:xfrm>
              <a:off x="3377153" y="2323792"/>
              <a:ext cx="111639" cy="18045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05"/>
                <a:gd name="f4" fmla="val 4254"/>
                <a:gd name="f5" fmla="val 1544"/>
                <a:gd name="f6" fmla="val 1"/>
                <a:gd name="f7" fmla="val 1890"/>
                <a:gd name="f8" fmla="val 4253"/>
                <a:gd name="f9" fmla="val 2458"/>
                <a:gd name="f10" fmla="val 2647"/>
                <a:gd name="f11" fmla="val 2804"/>
                <a:gd name="f12" fmla="val 4096"/>
                <a:gd name="f13" fmla="val 3907"/>
                <a:gd name="f14" fmla="val 2489"/>
                <a:gd name="f15" fmla="val 2773"/>
                <a:gd name="f16" fmla="val 1481"/>
                <a:gd name="f17" fmla="val 2300"/>
                <a:gd name="f18" fmla="val 567"/>
                <a:gd name="f19" fmla="*/ f0 1 2805"/>
                <a:gd name="f20" fmla="*/ f1 1 4254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2805"/>
                <a:gd name="f27" fmla="*/ f24 1 4254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805" h="4254">
                  <a:moveTo>
                    <a:pt x="f5" y="f2"/>
                  </a:moveTo>
                  <a:lnTo>
                    <a:pt x="f6" y="f7"/>
                  </a:lnTo>
                  <a:lnTo>
                    <a:pt x="f6" y="f8"/>
                  </a:lnTo>
                  <a:lnTo>
                    <a:pt x="f9" y="f8"/>
                  </a:lnTo>
                  <a:cubicBezTo>
                    <a:pt x="f10" y="f8"/>
                    <a:pt x="f11" y="f12"/>
                    <a:pt x="f11" y="f13"/>
                  </a:cubicBezTo>
                  <a:lnTo>
                    <a:pt x="f11" y="f14"/>
                  </a:lnTo>
                  <a:cubicBezTo>
                    <a:pt x="f15" y="f16"/>
                    <a:pt x="f17" y="f18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85" name="Google Shape;10397;p74">
              <a:extLst>
                <a:ext uri="{FF2B5EF4-FFF2-40B4-BE49-F238E27FC236}">
                  <a16:creationId xmlns:a16="http://schemas.microsoft.com/office/drawing/2014/main" id="{EC8174E3-E575-8E54-A7AF-693F9CEF6D8D}"/>
                </a:ext>
              </a:extLst>
            </p:cNvPr>
            <p:cNvSpPr/>
            <p:nvPr/>
          </p:nvSpPr>
          <p:spPr>
            <a:xfrm>
              <a:off x="3380939" y="2143381"/>
              <a:ext cx="219465" cy="18444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514"/>
                <a:gd name="f4" fmla="val 4348"/>
                <a:gd name="f5" fmla="val 3686"/>
                <a:gd name="f6" fmla="val 1512"/>
                <a:gd name="f7" fmla="val 3907"/>
                <a:gd name="f8" fmla="val 4064"/>
                <a:gd name="f9" fmla="val 1670"/>
                <a:gd name="f10" fmla="val 1859"/>
                <a:gd name="f11" fmla="val 2048"/>
                <a:gd name="f12" fmla="val 2205"/>
                <a:gd name="f13" fmla="val 2993"/>
                <a:gd name="f14" fmla="val 2804"/>
                <a:gd name="f15" fmla="val 2646"/>
                <a:gd name="f16" fmla="val 4127"/>
                <a:gd name="f17" fmla="val 536"/>
                <a:gd name="f18" fmla="val 3056"/>
                <a:gd name="f19" fmla="val 851"/>
                <a:gd name="f20" fmla="val 2331"/>
                <a:gd name="f21" fmla="val 1607"/>
                <a:gd name="f22" fmla="val 977"/>
                <a:gd name="f23" fmla="val 504"/>
                <a:gd name="f24" fmla="val 63"/>
                <a:gd name="f25" fmla="val 347"/>
                <a:gd name="f26" fmla="val 221"/>
                <a:gd name="f27" fmla="val 158"/>
                <a:gd name="f28" fmla="val 378"/>
                <a:gd name="f29" fmla="val 567"/>
                <a:gd name="f30" fmla="val 945"/>
                <a:gd name="f31" fmla="val 756"/>
                <a:gd name="f32" fmla="val 1638"/>
                <a:gd name="f33" fmla="val 1575"/>
                <a:gd name="f34" fmla="val 2615"/>
                <a:gd name="f35" fmla="val 2930"/>
                <a:gd name="f36" fmla="val 3214"/>
                <a:gd name="f37" fmla="val 1449"/>
                <a:gd name="f38" fmla="val 3466"/>
                <a:gd name="f39" fmla="val 3718"/>
                <a:gd name="f40" fmla="val 4001"/>
                <a:gd name="f41" fmla="val 2520"/>
                <a:gd name="f42" fmla="val 5167"/>
                <a:gd name="f43" fmla="val 5356"/>
                <a:gd name="f44" fmla="val 5513"/>
                <a:gd name="f45" fmla="val 4190"/>
                <a:gd name="f46" fmla="val 5482"/>
                <a:gd name="f47" fmla="val 4915"/>
                <a:gd name="f48" fmla="*/ f0 1 5514"/>
                <a:gd name="f49" fmla="*/ f1 1 4348"/>
                <a:gd name="f50" fmla="val f2"/>
                <a:gd name="f51" fmla="val f3"/>
                <a:gd name="f52" fmla="val f4"/>
                <a:gd name="f53" fmla="+- f52 0 f50"/>
                <a:gd name="f54" fmla="+- f51 0 f50"/>
                <a:gd name="f55" fmla="*/ f54 1 5514"/>
                <a:gd name="f56" fmla="*/ f53 1 4348"/>
                <a:gd name="f57" fmla="*/ f50 1 f55"/>
                <a:gd name="f58" fmla="*/ f51 1 f55"/>
                <a:gd name="f59" fmla="*/ f50 1 f56"/>
                <a:gd name="f60" fmla="*/ f52 1 f56"/>
                <a:gd name="f61" fmla="*/ f57 f48 1"/>
                <a:gd name="f62" fmla="*/ f58 f48 1"/>
                <a:gd name="f63" fmla="*/ f60 f49 1"/>
                <a:gd name="f64" fmla="*/ f59 f4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1" t="f64" r="f62" b="f63"/>
              <a:pathLst>
                <a:path w="5514" h="434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16" y="f2"/>
                  </a:moveTo>
                  <a:cubicBezTo>
                    <a:pt x="f5" y="f17"/>
                    <a:pt x="f18" y="f19"/>
                    <a:pt x="f20" y="f19"/>
                  </a:cubicBezTo>
                  <a:cubicBezTo>
                    <a:pt x="f21" y="f19"/>
                    <a:pt x="f22" y="f23"/>
                    <a:pt x="f17" y="f24"/>
                  </a:cubicBezTo>
                  <a:cubicBezTo>
                    <a:pt x="f25" y="f26"/>
                    <a:pt x="f27" y="f28"/>
                    <a:pt x="f2" y="f29"/>
                  </a:cubicBezTo>
                  <a:cubicBezTo>
                    <a:pt x="f30" y="f31"/>
                    <a:pt x="f32" y="f33"/>
                    <a:pt x="f32" y="f34"/>
                  </a:cubicBezTo>
                  <a:cubicBezTo>
                    <a:pt x="f32" y="f35"/>
                    <a:pt x="f33" y="f36"/>
                    <a:pt x="f37" y="f38"/>
                  </a:cubicBezTo>
                  <a:cubicBezTo>
                    <a:pt x="f10" y="f39"/>
                    <a:pt x="f12" y="f40"/>
                    <a:pt x="f41" y="f4"/>
                  </a:cubicBezTo>
                  <a:lnTo>
                    <a:pt x="f42" y="f4"/>
                  </a:lnTo>
                  <a:cubicBezTo>
                    <a:pt x="f43" y="f4"/>
                    <a:pt x="f44" y="f45"/>
                    <a:pt x="f44" y="f40"/>
                  </a:cubicBezTo>
                  <a:lnTo>
                    <a:pt x="f44" y="f34"/>
                  </a:lnTo>
                  <a:cubicBezTo>
                    <a:pt x="f46" y="f6"/>
                    <a:pt x="f47" y="f29"/>
                    <a:pt x="f1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86" name="Google Shape;10398;p74">
              <a:extLst>
                <a:ext uri="{FF2B5EF4-FFF2-40B4-BE49-F238E27FC236}">
                  <a16:creationId xmlns:a16="http://schemas.microsoft.com/office/drawing/2014/main" id="{A15BBB54-8E0C-E208-87BE-4C32EE127434}"/>
                </a:ext>
              </a:extLst>
            </p:cNvPr>
            <p:cNvSpPr/>
            <p:nvPr/>
          </p:nvSpPr>
          <p:spPr>
            <a:xfrm>
              <a:off x="3128875" y="2142018"/>
              <a:ext cx="216959" cy="1844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51"/>
                <a:gd name="f4" fmla="val 4349"/>
                <a:gd name="f5" fmla="val 2426"/>
                <a:gd name="f6" fmla="val 1544"/>
                <a:gd name="f7" fmla="val 2615"/>
                <a:gd name="f8" fmla="val 2773"/>
                <a:gd name="f9" fmla="val 1702"/>
                <a:gd name="f10" fmla="val 1891"/>
                <a:gd name="f11" fmla="val 2080"/>
                <a:gd name="f12" fmla="val 2237"/>
                <a:gd name="f13" fmla="val 1733"/>
                <a:gd name="f14" fmla="val 1513"/>
                <a:gd name="f15" fmla="val 1355"/>
                <a:gd name="f16" fmla="val 1324"/>
                <a:gd name="f17" fmla="val 1"/>
                <a:gd name="f18" fmla="val 536"/>
                <a:gd name="f19" fmla="val 568"/>
                <a:gd name="f20" fmla="val 2552"/>
                <a:gd name="f21" fmla="val 3939"/>
                <a:gd name="f22" fmla="val 4191"/>
                <a:gd name="f23" fmla="val 95"/>
                <a:gd name="f24" fmla="val 4348"/>
                <a:gd name="f25" fmla="val 316"/>
                <a:gd name="f26" fmla="val 2930"/>
                <a:gd name="f27" fmla="val 3214"/>
                <a:gd name="f28" fmla="val 3970"/>
                <a:gd name="f29" fmla="val 3561"/>
                <a:gd name="f30" fmla="val 3655"/>
                <a:gd name="f31" fmla="val 4002"/>
                <a:gd name="f32" fmla="val 3466"/>
                <a:gd name="f33" fmla="val 3876"/>
                <a:gd name="f34" fmla="val 3183"/>
                <a:gd name="f35" fmla="val 3813"/>
                <a:gd name="f36" fmla="val 1607"/>
                <a:gd name="f37" fmla="val 4506"/>
                <a:gd name="f38" fmla="val 757"/>
                <a:gd name="f39" fmla="val 5293"/>
                <a:gd name="f40" fmla="val 347"/>
                <a:gd name="f41" fmla="val 5104"/>
                <a:gd name="f42" fmla="val 190"/>
                <a:gd name="f43" fmla="val 4915"/>
                <a:gd name="f44" fmla="val 32"/>
                <a:gd name="f45" fmla="val 4474"/>
                <a:gd name="f46" fmla="val 505"/>
                <a:gd name="f47" fmla="val 3844"/>
                <a:gd name="f48" fmla="val 820"/>
                <a:gd name="f49" fmla="val 3151"/>
                <a:gd name="f50" fmla="val 1796"/>
                <a:gd name="f51" fmla="*/ f0 1 5451"/>
                <a:gd name="f52" fmla="*/ f1 1 4349"/>
                <a:gd name="f53" fmla="val f2"/>
                <a:gd name="f54" fmla="val f3"/>
                <a:gd name="f55" fmla="val f4"/>
                <a:gd name="f56" fmla="+- f55 0 f53"/>
                <a:gd name="f57" fmla="+- f54 0 f53"/>
                <a:gd name="f58" fmla="*/ f57 1 5451"/>
                <a:gd name="f59" fmla="*/ f56 1 4349"/>
                <a:gd name="f60" fmla="*/ f53 1 f58"/>
                <a:gd name="f61" fmla="*/ f54 1 f58"/>
                <a:gd name="f62" fmla="*/ f53 1 f59"/>
                <a:gd name="f63" fmla="*/ f55 1 f59"/>
                <a:gd name="f64" fmla="*/ f60 f51 1"/>
                <a:gd name="f65" fmla="*/ f61 f51 1"/>
                <a:gd name="f66" fmla="*/ f63 f52 1"/>
                <a:gd name="f67" fmla="*/ f62 f5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4" t="f67" r="f65" b="f66"/>
              <a:pathLst>
                <a:path w="5451" h="4349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16" y="f17"/>
                  </a:moveTo>
                  <a:cubicBezTo>
                    <a:pt x="f18" y="f19"/>
                    <a:pt x="f17" y="f14"/>
                    <a:pt x="f17" y="f20"/>
                  </a:cubicBezTo>
                  <a:lnTo>
                    <a:pt x="f17" y="f21"/>
                  </a:lnTo>
                  <a:cubicBezTo>
                    <a:pt x="f17" y="f22"/>
                    <a:pt x="f23" y="f24"/>
                    <a:pt x="f25" y="f24"/>
                  </a:cubicBezTo>
                  <a:lnTo>
                    <a:pt x="f26" y="f24"/>
                  </a:lnTo>
                  <a:cubicBezTo>
                    <a:pt x="f27" y="f28"/>
                    <a:pt x="f29" y="f30"/>
                    <a:pt x="f31" y="f32"/>
                  </a:cubicBezTo>
                  <a:cubicBezTo>
                    <a:pt x="f33" y="f34"/>
                    <a:pt x="f35" y="f26"/>
                    <a:pt x="f35" y="f7"/>
                  </a:cubicBezTo>
                  <a:cubicBezTo>
                    <a:pt x="f35" y="f36"/>
                    <a:pt x="f37" y="f38"/>
                    <a:pt x="f3" y="f19"/>
                  </a:cubicBezTo>
                  <a:cubicBezTo>
                    <a:pt x="f39" y="f40"/>
                    <a:pt x="f41" y="f42"/>
                    <a:pt x="f43" y="f44"/>
                  </a:cubicBezTo>
                  <a:cubicBezTo>
                    <a:pt x="f45" y="f46"/>
                    <a:pt x="f47" y="f48"/>
                    <a:pt x="f49" y="f48"/>
                  </a:cubicBezTo>
                  <a:cubicBezTo>
                    <a:pt x="f5" y="f48"/>
                    <a:pt x="f50" y="f46"/>
                    <a:pt x="f16" y="f17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87" name="Google Shape;10412;p74">
            <a:extLst>
              <a:ext uri="{FF2B5EF4-FFF2-40B4-BE49-F238E27FC236}">
                <a16:creationId xmlns:a16="http://schemas.microsoft.com/office/drawing/2014/main" id="{207C943F-D9BB-97BE-3886-89D7ABAD6E5B}"/>
              </a:ext>
            </a:extLst>
          </p:cNvPr>
          <p:cNvGrpSpPr/>
          <p:nvPr/>
        </p:nvGrpSpPr>
        <p:grpSpPr>
          <a:xfrm>
            <a:off x="4523198" y="2121040"/>
            <a:ext cx="441444" cy="500460"/>
            <a:chOff x="5894798" y="1990411"/>
            <a:chExt cx="441444" cy="500460"/>
          </a:xfrm>
          <a:solidFill>
            <a:srgbClr val="C00000"/>
          </a:solidFill>
        </p:grpSpPr>
        <p:sp>
          <p:nvSpPr>
            <p:cNvPr id="188" name="Google Shape;10413;p74">
              <a:extLst>
                <a:ext uri="{FF2B5EF4-FFF2-40B4-BE49-F238E27FC236}">
                  <a16:creationId xmlns:a16="http://schemas.microsoft.com/office/drawing/2014/main" id="{9DC986DA-10F9-6AA8-EC02-A1FF987FFC4F}"/>
                </a:ext>
              </a:extLst>
            </p:cNvPr>
            <p:cNvSpPr/>
            <p:nvPr/>
          </p:nvSpPr>
          <p:spPr>
            <a:xfrm>
              <a:off x="6114263" y="1990411"/>
              <a:ext cx="27624" cy="748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4"/>
                <a:gd name="f4" fmla="val 1765"/>
                <a:gd name="f5" fmla="val 347"/>
                <a:gd name="f6" fmla="val 1"/>
                <a:gd name="f7" fmla="val 158"/>
                <a:gd name="f8" fmla="val 1418"/>
                <a:gd name="f9" fmla="val 1607"/>
                <a:gd name="f10" fmla="val 536"/>
                <a:gd name="f11" fmla="val 693"/>
                <a:gd name="f12" fmla="*/ f0 1 694"/>
                <a:gd name="f13" fmla="*/ f1 1 1765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694"/>
                <a:gd name="f20" fmla="*/ f17 1 1765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694" h="1765">
                  <a:moveTo>
                    <a:pt x="f5" y="f6"/>
                  </a:moveTo>
                  <a:cubicBezTo>
                    <a:pt x="f7" y="f6"/>
                    <a:pt x="f2" y="f7"/>
                    <a:pt x="f2" y="f5"/>
                  </a:cubicBezTo>
                  <a:lnTo>
                    <a:pt x="f2" y="f8"/>
                  </a:lnTo>
                  <a:cubicBezTo>
                    <a:pt x="f2" y="f9"/>
                    <a:pt x="f7" y="f4"/>
                    <a:pt x="f5" y="f4"/>
                  </a:cubicBezTo>
                  <a:cubicBezTo>
                    <a:pt x="f10" y="f4"/>
                    <a:pt x="f11" y="f9"/>
                    <a:pt x="f11" y="f8"/>
                  </a:cubicBezTo>
                  <a:lnTo>
                    <a:pt x="f11" y="f5"/>
                  </a:lnTo>
                  <a:cubicBezTo>
                    <a:pt x="f11" y="f7"/>
                    <a:pt x="f1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89" name="Google Shape;10414;p74">
              <a:extLst>
                <a:ext uri="{FF2B5EF4-FFF2-40B4-BE49-F238E27FC236}">
                  <a16:creationId xmlns:a16="http://schemas.microsoft.com/office/drawing/2014/main" id="{8060AFDD-57F7-FD2E-92E1-307E9BE871EF}"/>
                </a:ext>
              </a:extLst>
            </p:cNvPr>
            <p:cNvSpPr/>
            <p:nvPr/>
          </p:nvSpPr>
          <p:spPr>
            <a:xfrm>
              <a:off x="6198287" y="2022140"/>
              <a:ext cx="56436" cy="5786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8"/>
                <a:gd name="f4" fmla="val 1364"/>
                <a:gd name="f5" fmla="val 1071"/>
                <a:gd name="f6" fmla="val 1"/>
                <a:gd name="f7" fmla="val 977"/>
                <a:gd name="f8" fmla="val 882"/>
                <a:gd name="f9" fmla="val 24"/>
                <a:gd name="f10" fmla="val 819"/>
                <a:gd name="f11" fmla="val 72"/>
                <a:gd name="f12" fmla="val 126"/>
                <a:gd name="f13" fmla="val 796"/>
                <a:gd name="f14" fmla="val 922"/>
                <a:gd name="f15" fmla="val 1143"/>
                <a:gd name="f16" fmla="val 1269"/>
                <a:gd name="f17" fmla="val 189"/>
                <a:gd name="f18" fmla="val 1332"/>
                <a:gd name="f19" fmla="val 268"/>
                <a:gd name="f20" fmla="val 1363"/>
                <a:gd name="f21" fmla="val 350"/>
                <a:gd name="f22" fmla="val 433"/>
                <a:gd name="f23" fmla="val 520"/>
                <a:gd name="f24" fmla="val 599"/>
                <a:gd name="f25" fmla="val 1323"/>
                <a:gd name="f26" fmla="val 544"/>
                <a:gd name="f27" fmla="val 418"/>
                <a:gd name="f28" fmla="val 198"/>
                <a:gd name="f29" fmla="val 1260"/>
                <a:gd name="f30" fmla="val 1166"/>
                <a:gd name="f31" fmla="*/ f0 1 1418"/>
                <a:gd name="f32" fmla="*/ f1 1 1364"/>
                <a:gd name="f33" fmla="val f2"/>
                <a:gd name="f34" fmla="val f3"/>
                <a:gd name="f35" fmla="val f4"/>
                <a:gd name="f36" fmla="+- f35 0 f33"/>
                <a:gd name="f37" fmla="+- f34 0 f33"/>
                <a:gd name="f38" fmla="*/ f37 1 1418"/>
                <a:gd name="f39" fmla="*/ f36 1 1364"/>
                <a:gd name="f40" fmla="*/ f33 1 f38"/>
                <a:gd name="f41" fmla="*/ f34 1 f38"/>
                <a:gd name="f42" fmla="*/ f33 1 f39"/>
                <a:gd name="f43" fmla="*/ f35 1 f39"/>
                <a:gd name="f44" fmla="*/ f40 f31 1"/>
                <a:gd name="f45" fmla="*/ f41 f31 1"/>
                <a:gd name="f46" fmla="*/ f43 f32 1"/>
                <a:gd name="f47" fmla="*/ f4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4" t="f47" r="f45" b="f46"/>
              <a:pathLst>
                <a:path w="1418" h="136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2" y="f14"/>
                    <a:pt x="f2" y="f15"/>
                    <a:pt x="f12" y="f16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lnTo>
                    <a:pt x="f25" y="f26"/>
                  </a:lnTo>
                  <a:cubicBezTo>
                    <a:pt x="f3" y="f27"/>
                    <a:pt x="f3" y="f28"/>
                    <a:pt x="f25" y="f11"/>
                  </a:cubicBezTo>
                  <a:cubicBezTo>
                    <a:pt x="f29" y="f9"/>
                    <a:pt x="f3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90" name="Google Shape;10415;p74">
              <a:extLst>
                <a:ext uri="{FF2B5EF4-FFF2-40B4-BE49-F238E27FC236}">
                  <a16:creationId xmlns:a16="http://schemas.microsoft.com/office/drawing/2014/main" id="{A3CD5DC7-B9CA-FA67-6308-EA7C229E1A6E}"/>
                </a:ext>
              </a:extLst>
            </p:cNvPr>
            <p:cNvSpPr/>
            <p:nvPr/>
          </p:nvSpPr>
          <p:spPr>
            <a:xfrm>
              <a:off x="6279760" y="2197540"/>
              <a:ext cx="56482" cy="3079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726"/>
                <a:gd name="f5" fmla="val 379"/>
                <a:gd name="f6" fmla="val 1"/>
                <a:gd name="f7" fmla="val 158"/>
                <a:gd name="f8" fmla="val 347"/>
                <a:gd name="f9" fmla="val 568"/>
                <a:gd name="f10" fmla="val 725"/>
                <a:gd name="f11" fmla="val 1072"/>
                <a:gd name="f12" fmla="val 1261"/>
                <a:gd name="f13" fmla="*/ f0 1 1419"/>
                <a:gd name="f14" fmla="*/ f1 1 726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1419"/>
                <a:gd name="f21" fmla="*/ f18 1 726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1419" h="726">
                  <a:moveTo>
                    <a:pt x="f5" y="f6"/>
                  </a:moveTo>
                  <a:cubicBezTo>
                    <a:pt x="f7" y="f6"/>
                    <a:pt x="f6" y="f7"/>
                    <a:pt x="f6" y="f8"/>
                  </a:cubicBezTo>
                  <a:cubicBezTo>
                    <a:pt x="f6" y="f9"/>
                    <a:pt x="f7" y="f10"/>
                    <a:pt x="f5" y="f10"/>
                  </a:cubicBezTo>
                  <a:lnTo>
                    <a:pt x="f11" y="f10"/>
                  </a:lnTo>
                  <a:cubicBezTo>
                    <a:pt x="f12" y="f10"/>
                    <a:pt x="f3" y="f9"/>
                    <a:pt x="f3" y="f8"/>
                  </a:cubicBezTo>
                  <a:cubicBezTo>
                    <a:pt x="f3" y="f7"/>
                    <a:pt x="f12" y="f6"/>
                    <a:pt x="f11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91" name="Google Shape;10416;p74">
              <a:extLst>
                <a:ext uri="{FF2B5EF4-FFF2-40B4-BE49-F238E27FC236}">
                  <a16:creationId xmlns:a16="http://schemas.microsoft.com/office/drawing/2014/main" id="{959FB98B-4142-C1CA-4B07-3CF0B78F85A6}"/>
                </a:ext>
              </a:extLst>
            </p:cNvPr>
            <p:cNvSpPr/>
            <p:nvPr/>
          </p:nvSpPr>
          <p:spPr>
            <a:xfrm>
              <a:off x="5894798" y="2197540"/>
              <a:ext cx="56482" cy="2943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694"/>
                <a:gd name="f5" fmla="val 347"/>
                <a:gd name="f6" fmla="val 1"/>
                <a:gd name="f7" fmla="val 158"/>
                <a:gd name="f8" fmla="val 568"/>
                <a:gd name="f9" fmla="val 1072"/>
                <a:gd name="f10" fmla="val 1261"/>
                <a:gd name="f11" fmla="*/ f0 1 1419"/>
                <a:gd name="f12" fmla="*/ f1 1 694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1419"/>
                <a:gd name="f19" fmla="*/ f16 1 694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1419" h="694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cubicBezTo>
                    <a:pt x="f6" y="f8"/>
                    <a:pt x="f7" y="f4"/>
                    <a:pt x="f5" y="f4"/>
                  </a:cubicBezTo>
                  <a:lnTo>
                    <a:pt x="f9" y="f4"/>
                  </a:lnTo>
                  <a:cubicBezTo>
                    <a:pt x="f10" y="f4"/>
                    <a:pt x="f3" y="f8"/>
                    <a:pt x="f3" y="f5"/>
                  </a:cubicBezTo>
                  <a:cubicBezTo>
                    <a:pt x="f3" y="f7"/>
                    <a:pt x="f10" y="f6"/>
                    <a:pt x="f9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92" name="Google Shape;10417;p74">
              <a:extLst>
                <a:ext uri="{FF2B5EF4-FFF2-40B4-BE49-F238E27FC236}">
                  <a16:creationId xmlns:a16="http://schemas.microsoft.com/office/drawing/2014/main" id="{8785E938-9AA3-6F94-F95B-A1D37D2A0BD0}"/>
                </a:ext>
              </a:extLst>
            </p:cNvPr>
            <p:cNvSpPr/>
            <p:nvPr/>
          </p:nvSpPr>
          <p:spPr>
            <a:xfrm>
              <a:off x="6003895" y="2022140"/>
              <a:ext cx="56482" cy="5786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19"/>
                <a:gd name="f4" fmla="val 1364"/>
                <a:gd name="f5" fmla="val 363"/>
                <a:gd name="f6" fmla="val 1"/>
                <a:gd name="f7" fmla="val 276"/>
                <a:gd name="f8" fmla="val 190"/>
                <a:gd name="f9" fmla="val 24"/>
                <a:gd name="f10" fmla="val 127"/>
                <a:gd name="f11" fmla="val 72"/>
                <a:gd name="f12" fmla="val 198"/>
                <a:gd name="f13" fmla="val 450"/>
                <a:gd name="f14" fmla="val 544"/>
                <a:gd name="f15" fmla="val 820"/>
                <a:gd name="f16" fmla="val 1269"/>
                <a:gd name="f17" fmla="val 883"/>
                <a:gd name="f18" fmla="val 1332"/>
                <a:gd name="f19" fmla="val 977"/>
                <a:gd name="f20" fmla="val 1363"/>
                <a:gd name="f21" fmla="val 1072"/>
                <a:gd name="f22" fmla="val 1166"/>
                <a:gd name="f23" fmla="val 1261"/>
                <a:gd name="f24" fmla="val 1324"/>
                <a:gd name="f25" fmla="val 1418"/>
                <a:gd name="f26" fmla="val 1143"/>
                <a:gd name="f27" fmla="val 922"/>
                <a:gd name="f28" fmla="val 796"/>
                <a:gd name="f29" fmla="val 599"/>
                <a:gd name="f30" fmla="val 536"/>
                <a:gd name="f31" fmla="*/ f0 1 1419"/>
                <a:gd name="f32" fmla="*/ f1 1 1364"/>
                <a:gd name="f33" fmla="val f2"/>
                <a:gd name="f34" fmla="val f3"/>
                <a:gd name="f35" fmla="val f4"/>
                <a:gd name="f36" fmla="+- f35 0 f33"/>
                <a:gd name="f37" fmla="+- f34 0 f33"/>
                <a:gd name="f38" fmla="*/ f37 1 1419"/>
                <a:gd name="f39" fmla="*/ f36 1 1364"/>
                <a:gd name="f40" fmla="*/ f33 1 f38"/>
                <a:gd name="f41" fmla="*/ f34 1 f38"/>
                <a:gd name="f42" fmla="*/ f33 1 f39"/>
                <a:gd name="f43" fmla="*/ f35 1 f39"/>
                <a:gd name="f44" fmla="*/ f40 f31 1"/>
                <a:gd name="f45" fmla="*/ f41 f31 1"/>
                <a:gd name="f46" fmla="*/ f43 f32 1"/>
                <a:gd name="f47" fmla="*/ f4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4" t="f47" r="f45" b="f46"/>
              <a:pathLst>
                <a:path w="1419" h="136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6" y="f12"/>
                    <a:pt x="f6" y="f13"/>
                    <a:pt x="f10" y="f14"/>
                  </a:cubicBezTo>
                  <a:lnTo>
                    <a:pt x="f15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cubicBezTo>
                    <a:pt x="f25" y="f26"/>
                    <a:pt x="f25" y="f27"/>
                    <a:pt x="f24" y="f28"/>
                  </a:cubicBezTo>
                  <a:lnTo>
                    <a:pt x="f29" y="f11"/>
                  </a:lnTo>
                  <a:cubicBezTo>
                    <a:pt x="f30" y="f9"/>
                    <a:pt x="f13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93" name="Google Shape;10418;p74">
              <a:extLst>
                <a:ext uri="{FF2B5EF4-FFF2-40B4-BE49-F238E27FC236}">
                  <a16:creationId xmlns:a16="http://schemas.microsoft.com/office/drawing/2014/main" id="{3FD84E38-EAAF-ECE4-9B4B-88FDF05ABF6D}"/>
                </a:ext>
              </a:extLst>
            </p:cNvPr>
            <p:cNvSpPr/>
            <p:nvPr/>
          </p:nvSpPr>
          <p:spPr>
            <a:xfrm>
              <a:off x="5919871" y="2079702"/>
              <a:ext cx="58987" cy="4407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82"/>
                <a:gd name="f4" fmla="val 1039"/>
                <a:gd name="f5" fmla="val 396"/>
                <a:gd name="f6" fmla="val 267"/>
                <a:gd name="f7" fmla="val 132"/>
                <a:gd name="f8" fmla="val 81"/>
                <a:gd name="f9" fmla="val 64"/>
                <a:gd name="f10" fmla="val 195"/>
                <a:gd name="f11" fmla="val 1"/>
                <a:gd name="f12" fmla="val 353"/>
                <a:gd name="f13" fmla="val 573"/>
                <a:gd name="f14" fmla="val 221"/>
                <a:gd name="f15" fmla="val 668"/>
                <a:gd name="f16" fmla="val 946"/>
                <a:gd name="f17" fmla="val 1015"/>
                <a:gd name="f18" fmla="val 987"/>
                <a:gd name="f19" fmla="val 1031"/>
                <a:gd name="f20" fmla="val 1032"/>
                <a:gd name="f21" fmla="val 1077"/>
                <a:gd name="f22" fmla="val 1209"/>
                <a:gd name="f23" fmla="val 1349"/>
                <a:gd name="f24" fmla="val 974"/>
                <a:gd name="f25" fmla="val 1419"/>
                <a:gd name="f26" fmla="val 857"/>
                <a:gd name="f27" fmla="val 699"/>
                <a:gd name="f28" fmla="val 447"/>
                <a:gd name="f29" fmla="val 1261"/>
                <a:gd name="f30" fmla="val 384"/>
                <a:gd name="f31" fmla="val 536"/>
                <a:gd name="f32" fmla="val 38"/>
                <a:gd name="f33" fmla="val 493"/>
                <a:gd name="f34" fmla="val 12"/>
                <a:gd name="f35" fmla="val 445"/>
                <a:gd name="f36" fmla="*/ f0 1 1482"/>
                <a:gd name="f37" fmla="*/ f1 1 1039"/>
                <a:gd name="f38" fmla="val f2"/>
                <a:gd name="f39" fmla="val f3"/>
                <a:gd name="f40" fmla="val f4"/>
                <a:gd name="f41" fmla="+- f40 0 f38"/>
                <a:gd name="f42" fmla="+- f39 0 f38"/>
                <a:gd name="f43" fmla="*/ f42 1 1482"/>
                <a:gd name="f44" fmla="*/ f41 1 1039"/>
                <a:gd name="f45" fmla="*/ f38 1 f43"/>
                <a:gd name="f46" fmla="*/ f39 1 f43"/>
                <a:gd name="f47" fmla="*/ f38 1 f44"/>
                <a:gd name="f48" fmla="*/ f40 1 f44"/>
                <a:gd name="f49" fmla="*/ f45 f36 1"/>
                <a:gd name="f50" fmla="*/ f46 f36 1"/>
                <a:gd name="f51" fmla="*/ f48 f37 1"/>
                <a:gd name="f52" fmla="*/ f47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9" t="f52" r="f50" b="f51"/>
              <a:pathLst>
                <a:path w="1482" h="1039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9" y="f13"/>
                    <a:pt x="f14" y="f15"/>
                  </a:cubicBezTo>
                  <a:lnTo>
                    <a:pt x="f16" y="f17"/>
                  </a:lnTo>
                  <a:cubicBezTo>
                    <a:pt x="f18" y="f19"/>
                    <a:pt x="f20" y="f4"/>
                    <a:pt x="f21" y="f4"/>
                  </a:cubicBezTo>
                  <a:cubicBezTo>
                    <a:pt x="f22" y="f4"/>
                    <a:pt x="f23" y="f24"/>
                    <a:pt x="f25" y="f26"/>
                  </a:cubicBezTo>
                  <a:cubicBezTo>
                    <a:pt x="f3" y="f27"/>
                    <a:pt x="f25" y="f28"/>
                    <a:pt x="f29" y="f30"/>
                  </a:cubicBezTo>
                  <a:lnTo>
                    <a:pt x="f31" y="f32"/>
                  </a:lnTo>
                  <a:cubicBezTo>
                    <a:pt x="f33" y="f34"/>
                    <a:pt x="f3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94" name="Google Shape;10419;p74">
              <a:extLst>
                <a:ext uri="{FF2B5EF4-FFF2-40B4-BE49-F238E27FC236}">
                  <a16:creationId xmlns:a16="http://schemas.microsoft.com/office/drawing/2014/main" id="{E58CCBF2-BBBE-94C7-4398-5E21209EBAA7}"/>
                </a:ext>
              </a:extLst>
            </p:cNvPr>
            <p:cNvSpPr/>
            <p:nvPr/>
          </p:nvSpPr>
          <p:spPr>
            <a:xfrm>
              <a:off x="6250938" y="2080214"/>
              <a:ext cx="58942" cy="4547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481"/>
                <a:gd name="f4" fmla="val 1072"/>
                <a:gd name="f5" fmla="val 1110"/>
                <a:gd name="f6" fmla="val 1049"/>
                <a:gd name="f7" fmla="val 983"/>
                <a:gd name="f8" fmla="val 18"/>
                <a:gd name="f9" fmla="val 914"/>
                <a:gd name="f10" fmla="val 57"/>
                <a:gd name="f11" fmla="val 221"/>
                <a:gd name="f12" fmla="val 404"/>
                <a:gd name="f13" fmla="val 63"/>
                <a:gd name="f14" fmla="val 498"/>
                <a:gd name="f15" fmla="val 687"/>
                <a:gd name="f16" fmla="val 877"/>
                <a:gd name="f17" fmla="val 132"/>
                <a:gd name="f18" fmla="val 991"/>
                <a:gd name="f19" fmla="val 250"/>
                <a:gd name="f20" fmla="val 382"/>
                <a:gd name="f21" fmla="val 432"/>
                <a:gd name="f22" fmla="val 484"/>
                <a:gd name="f23" fmla="val 1060"/>
                <a:gd name="f24" fmla="val 536"/>
                <a:gd name="f25" fmla="val 1034"/>
                <a:gd name="f26" fmla="val 1260"/>
                <a:gd name="f27" fmla="val 1418"/>
                <a:gd name="f28" fmla="val 593"/>
                <a:gd name="f29" fmla="val 215"/>
                <a:gd name="f30" fmla="val 1353"/>
                <a:gd name="f31" fmla="val 85"/>
                <a:gd name="f32" fmla="val 1244"/>
                <a:gd name="f33" fmla="*/ f0 1 1481"/>
                <a:gd name="f34" fmla="*/ f1 1 1072"/>
                <a:gd name="f35" fmla="val f2"/>
                <a:gd name="f36" fmla="val f3"/>
                <a:gd name="f37" fmla="val f4"/>
                <a:gd name="f38" fmla="+- f37 0 f35"/>
                <a:gd name="f39" fmla="+- f36 0 f35"/>
                <a:gd name="f40" fmla="*/ f39 1 1481"/>
                <a:gd name="f41" fmla="*/ f38 1 1072"/>
                <a:gd name="f42" fmla="*/ f35 1 f40"/>
                <a:gd name="f43" fmla="*/ f36 1 f40"/>
                <a:gd name="f44" fmla="*/ f35 1 f41"/>
                <a:gd name="f45" fmla="*/ f37 1 f41"/>
                <a:gd name="f46" fmla="*/ f42 f33 1"/>
                <a:gd name="f47" fmla="*/ f43 f33 1"/>
                <a:gd name="f48" fmla="*/ f45 f34 1"/>
                <a:gd name="f49" fmla="*/ f44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6" t="f49" r="f47" b="f48"/>
              <a:pathLst>
                <a:path w="1481" h="1072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12"/>
                  </a:lnTo>
                  <a:cubicBezTo>
                    <a:pt x="f13" y="f14"/>
                    <a:pt x="f2" y="f15"/>
                    <a:pt x="f13" y="f16"/>
                  </a:cubicBez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23"/>
                    <a:pt x="f24" y="f25"/>
                  </a:cubicBezTo>
                  <a:lnTo>
                    <a:pt x="f26" y="f15"/>
                  </a:lnTo>
                  <a:cubicBezTo>
                    <a:pt x="f27" y="f28"/>
                    <a:pt x="f3" y="f12"/>
                    <a:pt x="f27" y="f29"/>
                  </a:cubicBezTo>
                  <a:cubicBezTo>
                    <a:pt x="f30" y="f31"/>
                    <a:pt x="f32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95" name="Google Shape;10420;p74">
              <a:extLst>
                <a:ext uri="{FF2B5EF4-FFF2-40B4-BE49-F238E27FC236}">
                  <a16:creationId xmlns:a16="http://schemas.microsoft.com/office/drawing/2014/main" id="{A28E320A-4712-1B60-697E-B124B070A8B3}"/>
                </a:ext>
              </a:extLst>
            </p:cNvPr>
            <p:cNvSpPr/>
            <p:nvPr/>
          </p:nvSpPr>
          <p:spPr>
            <a:xfrm>
              <a:off x="5970062" y="2077279"/>
              <a:ext cx="282156" cy="4135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089"/>
                <a:gd name="f4" fmla="val 9750"/>
                <a:gd name="f5" fmla="val 3529"/>
                <a:gd name="f6" fmla="val 3151"/>
                <a:gd name="f7" fmla="val 2836"/>
                <a:gd name="f8" fmla="val 315"/>
                <a:gd name="f9" fmla="val 725"/>
                <a:gd name="f10" fmla="val 1418"/>
                <a:gd name="f11" fmla="val 1040"/>
                <a:gd name="f12" fmla="val 2520"/>
                <a:gd name="f13" fmla="val 2111"/>
                <a:gd name="f14" fmla="val 1733"/>
                <a:gd name="f15" fmla="val 2143"/>
                <a:gd name="f16" fmla="val 1544"/>
                <a:gd name="f17" fmla="val 1638"/>
                <a:gd name="f18" fmla="val 2080"/>
                <a:gd name="f19" fmla="val 1764"/>
                <a:gd name="f20" fmla="val 3497"/>
                <a:gd name="f21" fmla="val 4253"/>
                <a:gd name="f22" fmla="val 4883"/>
                <a:gd name="f23" fmla="val 2710"/>
                <a:gd name="f24" fmla="val 3466"/>
                <a:gd name="f25" fmla="val 4096"/>
                <a:gd name="f26" fmla="val 4474"/>
                <a:gd name="f27" fmla="val 4600"/>
                <a:gd name="f28" fmla="val 3907"/>
                <a:gd name="f29" fmla="val 4758"/>
                <a:gd name="f30" fmla="val 4064"/>
                <a:gd name="f31" fmla="val 5073"/>
                <a:gd name="f32" fmla="val 4159"/>
                <a:gd name="f33" fmla="val 5482"/>
                <a:gd name="f34" fmla="val 5860"/>
                <a:gd name="f35" fmla="val 6081"/>
                <a:gd name="f36" fmla="val 4001"/>
                <a:gd name="f37" fmla="val 6238"/>
                <a:gd name="f38" fmla="val 3812"/>
                <a:gd name="f39" fmla="val 3623"/>
                <a:gd name="f40" fmla="val 4915"/>
                <a:gd name="f41" fmla="val 2678"/>
                <a:gd name="f42" fmla="val 4128"/>
                <a:gd name="f43" fmla="val 3844"/>
                <a:gd name="f44" fmla="val 3434"/>
                <a:gd name="f45" fmla="val 3025"/>
                <a:gd name="f46" fmla="val 788"/>
                <a:gd name="f47" fmla="val 4443"/>
                <a:gd name="f48" fmla="val 5167"/>
                <a:gd name="f49" fmla="val 6112"/>
                <a:gd name="f50" fmla="val 536"/>
                <a:gd name="f51" fmla="val 6963"/>
                <a:gd name="f52" fmla="val 1386"/>
                <a:gd name="f53" fmla="val 7372"/>
                <a:gd name="f54" fmla="val 8318"/>
                <a:gd name="f55" fmla="val 977"/>
                <a:gd name="f56" fmla="val 662"/>
                <a:gd name="f57" fmla="val 8633"/>
                <a:gd name="f58" fmla="val 9011"/>
                <a:gd name="f59" fmla="val 9389"/>
                <a:gd name="f60" fmla="val 9578"/>
                <a:gd name="f61" fmla="val 819"/>
                <a:gd name="f62" fmla="val 9735"/>
                <a:gd name="f63" fmla="val 1008"/>
                <a:gd name="f64" fmla="val 5923"/>
                <a:gd name="f65" fmla="val 9745"/>
                <a:gd name="f66" fmla="val 5979"/>
                <a:gd name="f67" fmla="val 9749"/>
                <a:gd name="f68" fmla="val 6029"/>
                <a:gd name="f69" fmla="val 6305"/>
                <a:gd name="f70" fmla="val 6396"/>
                <a:gd name="f71" fmla="val 9612"/>
                <a:gd name="f72" fmla="val 9452"/>
                <a:gd name="f73" fmla="val 9105"/>
                <a:gd name="f74" fmla="val 8696"/>
                <a:gd name="f75" fmla="val 8381"/>
                <a:gd name="f76" fmla="val 5702"/>
                <a:gd name="f77" fmla="val 7436"/>
                <a:gd name="f78" fmla="val 6522"/>
                <a:gd name="f79" fmla="val 7057"/>
                <a:gd name="f80" fmla="val 6175"/>
                <a:gd name="f81" fmla="val 5230"/>
                <a:gd name="f82" fmla="val 6774"/>
                <a:gd name="f83" fmla="val 6364"/>
                <a:gd name="f84" fmla="val 5986"/>
                <a:gd name="f85" fmla="val 5671"/>
                <a:gd name="f86" fmla="val 5356"/>
                <a:gd name="f87" fmla="val 4946"/>
                <a:gd name="f88" fmla="val 4568"/>
                <a:gd name="f89" fmla="val 3938"/>
                <a:gd name="f90" fmla="*/ f0 1 7089"/>
                <a:gd name="f91" fmla="*/ f1 1 9750"/>
                <a:gd name="f92" fmla="val f2"/>
                <a:gd name="f93" fmla="val f3"/>
                <a:gd name="f94" fmla="val f4"/>
                <a:gd name="f95" fmla="+- f94 0 f92"/>
                <a:gd name="f96" fmla="+- f93 0 f92"/>
                <a:gd name="f97" fmla="*/ f96 1 7089"/>
                <a:gd name="f98" fmla="*/ f95 1 9750"/>
                <a:gd name="f99" fmla="*/ f92 1 f97"/>
                <a:gd name="f100" fmla="*/ f93 1 f97"/>
                <a:gd name="f101" fmla="*/ f92 1 f98"/>
                <a:gd name="f102" fmla="*/ f94 1 f98"/>
                <a:gd name="f103" fmla="*/ f99 f90 1"/>
                <a:gd name="f104" fmla="*/ f100 f90 1"/>
                <a:gd name="f105" fmla="*/ f102 f91 1"/>
                <a:gd name="f106" fmla="*/ f101 f9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3" t="f106" r="f104" b="f105"/>
              <a:pathLst>
                <a:path w="7089" h="9750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cubicBezTo>
                    <a:pt x="f7" y="f11"/>
                    <a:pt x="f12" y="f9"/>
                    <a:pt x="f13" y="f9"/>
                  </a:cubicBezTo>
                  <a:cubicBezTo>
                    <a:pt x="f14" y="f9"/>
                    <a:pt x="f10" y="f11"/>
                    <a:pt x="f10" y="f10"/>
                  </a:cubicBezTo>
                  <a:lnTo>
                    <a:pt x="f10" y="f15"/>
                  </a:lnTo>
                  <a:cubicBezTo>
                    <a:pt x="f16" y="f15"/>
                    <a:pt x="f17" y="f18"/>
                    <a:pt x="f19" y="f18"/>
                  </a:cubicBezTo>
                  <a:lnTo>
                    <a:pt x="f20" y="f18"/>
                  </a:lnTo>
                  <a:cubicBezTo>
                    <a:pt x="f21" y="f18"/>
                    <a:pt x="f22" y="f23"/>
                    <a:pt x="f22" y="f24"/>
                  </a:cubicBezTo>
                  <a:cubicBezTo>
                    <a:pt x="f22" y="f25"/>
                    <a:pt x="f26" y="f27"/>
                    <a:pt x="f28" y="f29"/>
                  </a:cubicBezTo>
                  <a:cubicBezTo>
                    <a:pt x="f30" y="f31"/>
                    <a:pt x="f32" y="f33"/>
                    <a:pt x="f32" y="f34"/>
                  </a:cubicBezTo>
                  <a:cubicBezTo>
                    <a:pt x="f32" y="f35"/>
                    <a:pt x="f36" y="f37"/>
                    <a:pt x="f38" y="f37"/>
                  </a:cubicBezTo>
                  <a:cubicBezTo>
                    <a:pt x="f39" y="f37"/>
                    <a:pt x="f24" y="f35"/>
                    <a:pt x="f24" y="f34"/>
                  </a:cubicBezTo>
                  <a:cubicBezTo>
                    <a:pt x="f24" y="f40"/>
                    <a:pt x="f41" y="f42"/>
                    <a:pt x="f14" y="f42"/>
                  </a:cubicBezTo>
                  <a:lnTo>
                    <a:pt x="f24" y="f42"/>
                  </a:lnTo>
                  <a:cubicBezTo>
                    <a:pt x="f43" y="f42"/>
                    <a:pt x="f32" y="f38"/>
                    <a:pt x="f32" y="f44"/>
                  </a:cubicBezTo>
                  <a:cubicBezTo>
                    <a:pt x="f32" y="f45"/>
                    <a:pt x="f43" y="f23"/>
                    <a:pt x="f24" y="f23"/>
                  </a:cubicBezTo>
                  <a:lnTo>
                    <a:pt x="f14" y="f23"/>
                  </a:lnTo>
                  <a:cubicBezTo>
                    <a:pt x="f46" y="f23"/>
                    <a:pt x="f2" y="f20"/>
                    <a:pt x="f2" y="f47"/>
                  </a:cubicBezTo>
                  <a:lnTo>
                    <a:pt x="f2" y="f48"/>
                  </a:lnTo>
                  <a:cubicBezTo>
                    <a:pt x="f2" y="f49"/>
                    <a:pt x="f50" y="f51"/>
                    <a:pt x="f52" y="f53"/>
                  </a:cubicBezTo>
                  <a:lnTo>
                    <a:pt x="f52" y="f54"/>
                  </a:lnTo>
                  <a:cubicBezTo>
                    <a:pt x="f55" y="f54"/>
                    <a:pt x="f56" y="f57"/>
                    <a:pt x="f56" y="f58"/>
                  </a:cubicBezTo>
                  <a:lnTo>
                    <a:pt x="f56" y="f59"/>
                  </a:lnTo>
                  <a:cubicBezTo>
                    <a:pt x="f56" y="f60"/>
                    <a:pt x="f61" y="f62"/>
                    <a:pt x="f63" y="f62"/>
                  </a:cubicBezTo>
                  <a:lnTo>
                    <a:pt x="f34" y="f62"/>
                  </a:lnTo>
                  <a:cubicBezTo>
                    <a:pt x="f64" y="f65"/>
                    <a:pt x="f66" y="f67"/>
                    <a:pt x="f68" y="f67"/>
                  </a:cubicBezTo>
                  <a:cubicBezTo>
                    <a:pt x="f69" y="f67"/>
                    <a:pt x="f70" y="f71"/>
                    <a:pt x="f70" y="f72"/>
                  </a:cubicBezTo>
                  <a:lnTo>
                    <a:pt x="f70" y="f73"/>
                  </a:lnTo>
                  <a:cubicBezTo>
                    <a:pt x="f70" y="f74"/>
                    <a:pt x="f49" y="f75"/>
                    <a:pt x="f76" y="f75"/>
                  </a:cubicBezTo>
                  <a:lnTo>
                    <a:pt x="f76" y="f77"/>
                  </a:lnTo>
                  <a:cubicBezTo>
                    <a:pt x="f78" y="f79"/>
                    <a:pt x="f3" y="f80"/>
                    <a:pt x="f3" y="f81"/>
                  </a:cubicBezTo>
                  <a:lnTo>
                    <a:pt x="f3" y="f15"/>
                  </a:lnTo>
                  <a:cubicBezTo>
                    <a:pt x="f3" y="f14"/>
                    <a:pt x="f82" y="f10"/>
                    <a:pt x="f83" y="f10"/>
                  </a:cubicBezTo>
                  <a:cubicBezTo>
                    <a:pt x="f84" y="f10"/>
                    <a:pt x="f85" y="f14"/>
                    <a:pt x="f85" y="f15"/>
                  </a:cubicBezTo>
                  <a:lnTo>
                    <a:pt x="f85" y="f10"/>
                  </a:lnTo>
                  <a:cubicBezTo>
                    <a:pt x="f85" y="f11"/>
                    <a:pt x="f86" y="f9"/>
                    <a:pt x="f87" y="f9"/>
                  </a:cubicBezTo>
                  <a:cubicBezTo>
                    <a:pt x="f88" y="f9"/>
                    <a:pt x="f21" y="f11"/>
                    <a:pt x="f21" y="f10"/>
                  </a:cubicBezTo>
                  <a:lnTo>
                    <a:pt x="f21" y="f9"/>
                  </a:lnTo>
                  <a:cubicBezTo>
                    <a:pt x="f21" y="f8"/>
                    <a:pt x="f89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96" name="Google Shape;10478;p74">
            <a:extLst>
              <a:ext uri="{FF2B5EF4-FFF2-40B4-BE49-F238E27FC236}">
                <a16:creationId xmlns:a16="http://schemas.microsoft.com/office/drawing/2014/main" id="{09F2D4EE-F98A-A0F4-7C60-0A3C2EBAF0DA}"/>
              </a:ext>
            </a:extLst>
          </p:cNvPr>
          <p:cNvGrpSpPr/>
          <p:nvPr/>
        </p:nvGrpSpPr>
        <p:grpSpPr>
          <a:xfrm>
            <a:off x="5080251" y="2120875"/>
            <a:ext cx="479054" cy="501182"/>
            <a:chOff x="6451850" y="1990246"/>
            <a:chExt cx="479054" cy="501182"/>
          </a:xfrm>
          <a:solidFill>
            <a:srgbClr val="C00000"/>
          </a:solidFill>
        </p:grpSpPr>
        <p:sp>
          <p:nvSpPr>
            <p:cNvPr id="197" name="Google Shape;10479;p74">
              <a:extLst>
                <a:ext uri="{FF2B5EF4-FFF2-40B4-BE49-F238E27FC236}">
                  <a16:creationId xmlns:a16="http://schemas.microsoft.com/office/drawing/2014/main" id="{7E3A64E1-13D9-BDA1-FA52-FEE440608B86}"/>
                </a:ext>
              </a:extLst>
            </p:cNvPr>
            <p:cNvSpPr/>
            <p:nvPr/>
          </p:nvSpPr>
          <p:spPr>
            <a:xfrm>
              <a:off x="6451850" y="2115848"/>
              <a:ext cx="218230" cy="24862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5861"/>
                <a:gd name="f5" fmla="val 2584"/>
                <a:gd name="f6" fmla="val 1"/>
                <a:gd name="f7" fmla="val 410"/>
                <a:gd name="f8" fmla="val 2206"/>
                <a:gd name="f9" fmla="val 2615"/>
                <a:gd name="f10" fmla="val 3277"/>
                <a:gd name="f11" fmla="val 3655"/>
                <a:gd name="f12" fmla="val 5860"/>
                <a:gd name="f13" fmla="val 3781"/>
                <a:gd name="f14" fmla="val 4632"/>
                <a:gd name="f15" fmla="val 3844"/>
                <a:gd name="f16" fmla="val 4584"/>
                <a:gd name="f17" fmla="val 3939"/>
                <a:gd name="f18" fmla="val 4561"/>
                <a:gd name="f19" fmla="val 4029"/>
                <a:gd name="f20" fmla="val 4120"/>
                <a:gd name="f21" fmla="val 4206"/>
                <a:gd name="f22" fmla="val 4254"/>
                <a:gd name="f23" fmla="val 4726"/>
                <a:gd name="f24" fmla="val 5104"/>
                <a:gd name="f25" fmla="val 4789"/>
                <a:gd name="f26" fmla="val 5167"/>
                <a:gd name="f27" fmla="val 4884"/>
                <a:gd name="f28" fmla="val 5199"/>
                <a:gd name="f29" fmla="val 4974"/>
                <a:gd name="f30" fmla="val 5065"/>
                <a:gd name="f31" fmla="val 5152"/>
                <a:gd name="f32" fmla="val 5325"/>
                <a:gd name="f33" fmla="val 5010"/>
                <a:gd name="f34" fmla="val 4758"/>
                <a:gd name="f35" fmla="val 4159"/>
                <a:gd name="f36" fmla="val 4065"/>
                <a:gd name="f37" fmla="val 3813"/>
                <a:gd name="f38" fmla="val 3687"/>
                <a:gd name="f39" fmla="val 5482"/>
                <a:gd name="f40" fmla="val 2962"/>
                <a:gd name="f41" fmla="val 2489"/>
                <a:gd name="f42" fmla="val 2710"/>
                <a:gd name="f43" fmla="val 2915"/>
                <a:gd name="f44" fmla="val 4317"/>
                <a:gd name="f45" fmla="val 3017"/>
                <a:gd name="f46" fmla="val 4049"/>
                <a:gd name="f47" fmla="val 3513"/>
                <a:gd name="f48" fmla="val 3309"/>
                <a:gd name="f49" fmla="val 2930"/>
                <a:gd name="f50" fmla="val 2332"/>
                <a:gd name="f51" fmla="val 1670"/>
                <a:gd name="f52" fmla="val 1261"/>
                <a:gd name="f53" fmla="val 3561"/>
                <a:gd name="f54" fmla="val 1040"/>
                <a:gd name="f55" fmla="*/ f0 1 5483"/>
                <a:gd name="f56" fmla="*/ f1 1 5861"/>
                <a:gd name="f57" fmla="val f2"/>
                <a:gd name="f58" fmla="val f3"/>
                <a:gd name="f59" fmla="val f4"/>
                <a:gd name="f60" fmla="+- f59 0 f57"/>
                <a:gd name="f61" fmla="+- f58 0 f57"/>
                <a:gd name="f62" fmla="*/ f61 1 5483"/>
                <a:gd name="f63" fmla="*/ f60 1 5861"/>
                <a:gd name="f64" fmla="*/ f57 1 f62"/>
                <a:gd name="f65" fmla="*/ f58 1 f62"/>
                <a:gd name="f66" fmla="*/ f57 1 f63"/>
                <a:gd name="f67" fmla="*/ f59 1 f63"/>
                <a:gd name="f68" fmla="*/ f64 f55 1"/>
                <a:gd name="f69" fmla="*/ f65 f55 1"/>
                <a:gd name="f70" fmla="*/ f67 f56 1"/>
                <a:gd name="f71" fmla="*/ f66 f5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8" t="f71" r="f69" b="f70"/>
              <a:pathLst>
                <a:path w="5483" h="5861">
                  <a:moveTo>
                    <a:pt x="f5" y="f6"/>
                  </a:moveTo>
                  <a:lnTo>
                    <a:pt x="f7" y="f8"/>
                  </a:lnTo>
                  <a:cubicBezTo>
                    <a:pt x="f6" y="f9"/>
                    <a:pt x="f6" y="f10"/>
                    <a:pt x="f7" y="f11"/>
                  </a:cubicBezTo>
                  <a:lnTo>
                    <a:pt x="f5" y="f12"/>
                  </a:lnTo>
                  <a:lnTo>
                    <a:pt x="f13" y="f14"/>
                  </a:lnTo>
                  <a:cubicBezTo>
                    <a:pt x="f15" y="f16"/>
                    <a:pt x="f17" y="f18"/>
                    <a:pt x="f19" y="f18"/>
                  </a:cubicBezTo>
                  <a:cubicBezTo>
                    <a:pt x="f20" y="f18"/>
                    <a:pt x="f21" y="f16"/>
                    <a:pt x="f22" y="f14"/>
                  </a:cubicBezTo>
                  <a:lnTo>
                    <a:pt x="f23" y="f24"/>
                  </a:lnTo>
                  <a:cubicBezTo>
                    <a:pt x="f25" y="f26"/>
                    <a:pt x="f27" y="f28"/>
                    <a:pt x="f29" y="f28"/>
                  </a:cubicBezTo>
                  <a:cubicBezTo>
                    <a:pt x="f30" y="f28"/>
                    <a:pt x="f31" y="f26"/>
                    <a:pt x="f28" y="f24"/>
                  </a:cubicBezTo>
                  <a:cubicBezTo>
                    <a:pt x="f32" y="f33"/>
                    <a:pt x="f32" y="f34"/>
                    <a:pt x="f28" y="f14"/>
                  </a:cubicBezTo>
                  <a:lnTo>
                    <a:pt x="f23" y="f35"/>
                  </a:lnTo>
                  <a:cubicBezTo>
                    <a:pt x="f14" y="f36"/>
                    <a:pt x="f14" y="f37"/>
                    <a:pt x="f23" y="f38"/>
                  </a:cubicBezTo>
                  <a:lnTo>
                    <a:pt x="f39" y="f40"/>
                  </a:lnTo>
                  <a:lnTo>
                    <a:pt x="f33" y="f41"/>
                  </a:lnTo>
                  <a:lnTo>
                    <a:pt x="f25" y="f42"/>
                  </a:lnTo>
                  <a:cubicBezTo>
                    <a:pt x="f16" y="f43"/>
                    <a:pt x="f44" y="f45"/>
                    <a:pt x="f46" y="f45"/>
                  </a:cubicBezTo>
                  <a:cubicBezTo>
                    <a:pt x="f13" y="f45"/>
                    <a:pt x="f47" y="f43"/>
                    <a:pt x="f48" y="f42"/>
                  </a:cubicBezTo>
                  <a:cubicBezTo>
                    <a:pt x="f49" y="f50"/>
                    <a:pt x="f49" y="f51"/>
                    <a:pt x="f48" y="f52"/>
                  </a:cubicBezTo>
                  <a:lnTo>
                    <a:pt x="f53" y="f54"/>
                  </a:ln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98" name="Google Shape;10480;p74">
              <a:extLst>
                <a:ext uri="{FF2B5EF4-FFF2-40B4-BE49-F238E27FC236}">
                  <a16:creationId xmlns:a16="http://schemas.microsoft.com/office/drawing/2014/main" id="{97889578-B73D-BA95-D24F-1255724C28EB}"/>
                </a:ext>
              </a:extLst>
            </p:cNvPr>
            <p:cNvSpPr/>
            <p:nvPr/>
          </p:nvSpPr>
          <p:spPr>
            <a:xfrm>
              <a:off x="6574755" y="1990246"/>
              <a:ext cx="232001" cy="22720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829"/>
                <a:gd name="f4" fmla="val 5356"/>
                <a:gd name="f5" fmla="val 2926"/>
                <a:gd name="f6" fmla="val 2662"/>
                <a:gd name="f7" fmla="val 2394"/>
                <a:gd name="f8" fmla="val 95"/>
                <a:gd name="f9" fmla="val 2205"/>
                <a:gd name="f10" fmla="val 284"/>
                <a:gd name="f11" fmla="val 2457"/>
                <a:gd name="f12" fmla="val 1229"/>
                <a:gd name="f13" fmla="val 3686"/>
                <a:gd name="f14" fmla="val 1323"/>
                <a:gd name="f15" fmla="val 3781"/>
                <a:gd name="f16" fmla="val 4033"/>
                <a:gd name="f17" fmla="val 4127"/>
                <a:gd name="f18" fmla="val 725"/>
                <a:gd name="f19" fmla="val 4600"/>
                <a:gd name="f20" fmla="val 630"/>
                <a:gd name="f21" fmla="val 4726"/>
                <a:gd name="f22" fmla="val 4978"/>
                <a:gd name="f23" fmla="val 5072"/>
                <a:gd name="f24" fmla="val 788"/>
                <a:gd name="f25" fmla="val 5135"/>
                <a:gd name="f26" fmla="val 882"/>
                <a:gd name="f27" fmla="val 5167"/>
                <a:gd name="f28" fmla="val 977"/>
                <a:gd name="f29" fmla="val 1071"/>
                <a:gd name="f30" fmla="val 1166"/>
                <a:gd name="f31" fmla="val 1701"/>
                <a:gd name="f32" fmla="val 1749"/>
                <a:gd name="f33" fmla="val 4553"/>
                <a:gd name="f34" fmla="val 1835"/>
                <a:gd name="f35" fmla="val 4529"/>
                <a:gd name="f36" fmla="val 1926"/>
                <a:gd name="f37" fmla="val 2016"/>
                <a:gd name="f38" fmla="val 2111"/>
                <a:gd name="f39" fmla="val 2174"/>
                <a:gd name="f40" fmla="val 2898"/>
                <a:gd name="f41" fmla="val 3371"/>
                <a:gd name="f42" fmla="val 4883"/>
                <a:gd name="f43" fmla="val 3151"/>
                <a:gd name="f44" fmla="val 4663"/>
                <a:gd name="f45" fmla="val 2741"/>
                <a:gd name="f46" fmla="val 4253"/>
                <a:gd name="f47" fmla="val 3592"/>
                <a:gd name="f48" fmla="val 3214"/>
                <a:gd name="f49" fmla="val 3340"/>
                <a:gd name="f50" fmla="val 3009"/>
                <a:gd name="f51" fmla="val 3607"/>
                <a:gd name="f52" fmla="val 2906"/>
                <a:gd name="f53" fmla="val 3875"/>
                <a:gd name="f54" fmla="val 4143"/>
                <a:gd name="f55" fmla="val 4411"/>
                <a:gd name="f56" fmla="val 4852"/>
                <a:gd name="f57" fmla="val 3434"/>
                <a:gd name="f58" fmla="val 5828"/>
                <a:gd name="f59" fmla="val 3623"/>
                <a:gd name="f60" fmla="val 3450"/>
                <a:gd name="f61" fmla="val 3190"/>
                <a:gd name="f62" fmla="*/ f0 1 5829"/>
                <a:gd name="f63" fmla="*/ f1 1 5356"/>
                <a:gd name="f64" fmla="val f2"/>
                <a:gd name="f65" fmla="val f3"/>
                <a:gd name="f66" fmla="val f4"/>
                <a:gd name="f67" fmla="+- f66 0 f64"/>
                <a:gd name="f68" fmla="+- f65 0 f64"/>
                <a:gd name="f69" fmla="*/ f68 1 5829"/>
                <a:gd name="f70" fmla="*/ f67 1 5356"/>
                <a:gd name="f71" fmla="*/ f64 1 f69"/>
                <a:gd name="f72" fmla="*/ f65 1 f69"/>
                <a:gd name="f73" fmla="*/ f64 1 f70"/>
                <a:gd name="f74" fmla="*/ f66 1 f70"/>
                <a:gd name="f75" fmla="*/ f71 f62 1"/>
                <a:gd name="f76" fmla="*/ f72 f62 1"/>
                <a:gd name="f77" fmla="*/ f74 f63 1"/>
                <a:gd name="f78" fmla="*/ f73 f6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5" t="f78" r="f76" b="f77"/>
              <a:pathLst>
                <a:path w="5829" h="5356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2" y="f11"/>
                  </a:lnTo>
                  <a:lnTo>
                    <a:pt x="f12" y="f13"/>
                  </a:lnTo>
                  <a:cubicBezTo>
                    <a:pt x="f14" y="f15"/>
                    <a:pt x="f14" y="f16"/>
                    <a:pt x="f12" y="f17"/>
                  </a:cubicBezTo>
                  <a:lnTo>
                    <a:pt x="f18" y="f19"/>
                  </a:lnTo>
                  <a:cubicBezTo>
                    <a:pt x="f20" y="f21"/>
                    <a:pt x="f20" y="f22"/>
                    <a:pt x="f18" y="f23"/>
                  </a:cubicBezTo>
                  <a:cubicBezTo>
                    <a:pt x="f24" y="f25"/>
                    <a:pt x="f26" y="f27"/>
                    <a:pt x="f28" y="f27"/>
                  </a:cubicBezTo>
                  <a:cubicBezTo>
                    <a:pt x="f29" y="f27"/>
                    <a:pt x="f30" y="f25"/>
                    <a:pt x="f12" y="f23"/>
                  </a:cubicBezTo>
                  <a:lnTo>
                    <a:pt x="f31" y="f19"/>
                  </a:lnTo>
                  <a:cubicBezTo>
                    <a:pt x="f32" y="f33"/>
                    <a:pt x="f34" y="f35"/>
                    <a:pt x="f36" y="f35"/>
                  </a:cubicBezTo>
                  <a:cubicBezTo>
                    <a:pt x="f37" y="f35"/>
                    <a:pt x="f38" y="f33"/>
                    <a:pt x="f39" y="f19"/>
                  </a:cubicBezTo>
                  <a:lnTo>
                    <a:pt x="f40" y="f4"/>
                  </a:lnTo>
                  <a:lnTo>
                    <a:pt x="f41" y="f42"/>
                  </a:lnTo>
                  <a:lnTo>
                    <a:pt x="f43" y="f44"/>
                  </a:lnTo>
                  <a:cubicBezTo>
                    <a:pt x="f45" y="f46"/>
                    <a:pt x="f45" y="f47"/>
                    <a:pt x="f43" y="f48"/>
                  </a:cubicBezTo>
                  <a:cubicBezTo>
                    <a:pt x="f49" y="f50"/>
                    <a:pt x="f51" y="f52"/>
                    <a:pt x="f53" y="f52"/>
                  </a:cubicBezTo>
                  <a:cubicBezTo>
                    <a:pt x="f54" y="f52"/>
                    <a:pt x="f55" y="f50"/>
                    <a:pt x="f19" y="f48"/>
                  </a:cubicBezTo>
                  <a:lnTo>
                    <a:pt x="f56" y="f57"/>
                  </a:lnTo>
                  <a:lnTo>
                    <a:pt x="f58" y="f11"/>
                  </a:lnTo>
                  <a:lnTo>
                    <a:pt x="f59" y="f10"/>
                  </a:lnTo>
                  <a:cubicBezTo>
                    <a:pt x="f60" y="f8"/>
                    <a:pt x="f6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99" name="Google Shape;10481;p74">
              <a:extLst>
                <a:ext uri="{FF2B5EF4-FFF2-40B4-BE49-F238E27FC236}">
                  <a16:creationId xmlns:a16="http://schemas.microsoft.com/office/drawing/2014/main" id="{2D6D075D-271F-F463-848D-D979EEE1D4E1}"/>
                </a:ext>
              </a:extLst>
            </p:cNvPr>
            <p:cNvSpPr/>
            <p:nvPr/>
          </p:nvSpPr>
          <p:spPr>
            <a:xfrm>
              <a:off x="6712674" y="2115848"/>
              <a:ext cx="218230" cy="24726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5829"/>
                <a:gd name="f5" fmla="val 2899"/>
                <a:gd name="f6" fmla="val 1"/>
                <a:gd name="f7" fmla="val 1702"/>
                <a:gd name="f8" fmla="val 1229"/>
                <a:gd name="f9" fmla="val 1639"/>
                <a:gd name="f10" fmla="val 1292"/>
                <a:gd name="f11" fmla="val 1544"/>
                <a:gd name="f12" fmla="val 1324"/>
                <a:gd name="f13" fmla="val 1450"/>
                <a:gd name="f14" fmla="val 1355"/>
                <a:gd name="f15" fmla="val 1261"/>
                <a:gd name="f16" fmla="val 1198"/>
                <a:gd name="f17" fmla="val 725"/>
                <a:gd name="f18" fmla="val 757"/>
                <a:gd name="f19" fmla="val 678"/>
                <a:gd name="f20" fmla="val 694"/>
                <a:gd name="f21" fmla="val 591"/>
                <a:gd name="f22" fmla="val 662"/>
                <a:gd name="f23" fmla="val 501"/>
                <a:gd name="f24" fmla="val 410"/>
                <a:gd name="f25" fmla="val 316"/>
                <a:gd name="f26" fmla="val 253"/>
                <a:gd name="f27" fmla="val 158"/>
                <a:gd name="f28" fmla="val 883"/>
                <a:gd name="f29" fmla="val 1103"/>
                <a:gd name="f30" fmla="val 851"/>
                <a:gd name="f31" fmla="val 1828"/>
                <a:gd name="f32" fmla="val 2048"/>
                <a:gd name="f33" fmla="val 2174"/>
                <a:gd name="f34" fmla="val 473"/>
                <a:gd name="f35" fmla="val 3372"/>
                <a:gd name="f36" fmla="val 3151"/>
                <a:gd name="f37" fmla="val 898"/>
                <a:gd name="f38" fmla="val 2946"/>
                <a:gd name="f39" fmla="val 1166"/>
                <a:gd name="f40" fmla="val 2844"/>
                <a:gd name="f41" fmla="val 1434"/>
                <a:gd name="f42" fmla="val 1970"/>
                <a:gd name="f43" fmla="val 2552"/>
                <a:gd name="f44" fmla="val 3529"/>
                <a:gd name="f45" fmla="val 4222"/>
                <a:gd name="f46" fmla="val 4600"/>
                <a:gd name="f47" fmla="val 1922"/>
                <a:gd name="f48" fmla="val 4852"/>
                <a:gd name="f49" fmla="val 5073"/>
                <a:gd name="f50" fmla="val 3655"/>
                <a:gd name="f51" fmla="val 5482"/>
                <a:gd name="f52" fmla="val 3277"/>
                <a:gd name="f53" fmla="val 2615"/>
                <a:gd name="f54" fmla="val 2206"/>
                <a:gd name="f55" fmla="*/ f0 1 5483"/>
                <a:gd name="f56" fmla="*/ f1 1 5829"/>
                <a:gd name="f57" fmla="val f2"/>
                <a:gd name="f58" fmla="val f3"/>
                <a:gd name="f59" fmla="val f4"/>
                <a:gd name="f60" fmla="+- f59 0 f57"/>
                <a:gd name="f61" fmla="+- f58 0 f57"/>
                <a:gd name="f62" fmla="*/ f61 1 5483"/>
                <a:gd name="f63" fmla="*/ f60 1 5829"/>
                <a:gd name="f64" fmla="*/ f57 1 f62"/>
                <a:gd name="f65" fmla="*/ f58 1 f62"/>
                <a:gd name="f66" fmla="*/ f57 1 f63"/>
                <a:gd name="f67" fmla="*/ f59 1 f63"/>
                <a:gd name="f68" fmla="*/ f64 f55 1"/>
                <a:gd name="f69" fmla="*/ f65 f55 1"/>
                <a:gd name="f70" fmla="*/ f67 f56 1"/>
                <a:gd name="f71" fmla="*/ f66 f5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8" t="f71" r="f69" b="f70"/>
              <a:pathLst>
                <a:path w="5483" h="5829">
                  <a:moveTo>
                    <a:pt x="f5" y="f6"/>
                  </a:moveTo>
                  <a:lnTo>
                    <a:pt x="f7" y="f8"/>
                  </a:lnTo>
                  <a:cubicBezTo>
                    <a:pt x="f9" y="f10"/>
                    <a:pt x="f11" y="f12"/>
                    <a:pt x="f13" y="f12"/>
                  </a:cubicBezTo>
                  <a:cubicBezTo>
                    <a:pt x="f14" y="f12"/>
                    <a:pt x="f15" y="f10"/>
                    <a:pt x="f16" y="f8"/>
                  </a:cubicBezTo>
                  <a:lnTo>
                    <a:pt x="f17" y="f18"/>
                  </a:lnTo>
                  <a:cubicBezTo>
                    <a:pt x="f19" y="f20"/>
                    <a:pt x="f21" y="f22"/>
                    <a:pt x="f23" y="f22"/>
                  </a:cubicBezTo>
                  <a:cubicBezTo>
                    <a:pt x="f24" y="f22"/>
                    <a:pt x="f25" y="f20"/>
                    <a:pt x="f26" y="f18"/>
                  </a:cubicBezTo>
                  <a:cubicBezTo>
                    <a:pt x="f27" y="f28"/>
                    <a:pt x="f27" y="f29"/>
                    <a:pt x="f26" y="f8"/>
                  </a:cubicBezTo>
                  <a:lnTo>
                    <a:pt x="f17" y="f7"/>
                  </a:lnTo>
                  <a:cubicBezTo>
                    <a:pt x="f30" y="f31"/>
                    <a:pt x="f30" y="f32"/>
                    <a:pt x="f17" y="f33"/>
                  </a:cubicBezTo>
                  <a:lnTo>
                    <a:pt x="f6" y="f5"/>
                  </a:lnTo>
                  <a:lnTo>
                    <a:pt x="f34" y="f35"/>
                  </a:lnTo>
                  <a:lnTo>
                    <a:pt x="f20" y="f36"/>
                  </a:lnTo>
                  <a:cubicBezTo>
                    <a:pt x="f37" y="f38"/>
                    <a:pt x="f39" y="f40"/>
                    <a:pt x="f41" y="f40"/>
                  </a:cubicBezTo>
                  <a:cubicBezTo>
                    <a:pt x="f7" y="f40"/>
                    <a:pt x="f42" y="f38"/>
                    <a:pt x="f33" y="f36"/>
                  </a:cubicBezTo>
                  <a:cubicBezTo>
                    <a:pt x="f43" y="f44"/>
                    <a:pt x="f43" y="f45"/>
                    <a:pt x="f33" y="f46"/>
                  </a:cubicBezTo>
                  <a:lnTo>
                    <a:pt x="f47" y="f48"/>
                  </a:lnTo>
                  <a:lnTo>
                    <a:pt x="f5" y="f4"/>
                  </a:lnTo>
                  <a:lnTo>
                    <a:pt x="f49" y="f50"/>
                  </a:lnTo>
                  <a:cubicBezTo>
                    <a:pt x="f51" y="f52"/>
                    <a:pt x="f51" y="f53"/>
                    <a:pt x="f49" y="f54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00" name="Google Shape;10482;p74">
              <a:extLst>
                <a:ext uri="{FF2B5EF4-FFF2-40B4-BE49-F238E27FC236}">
                  <a16:creationId xmlns:a16="http://schemas.microsoft.com/office/drawing/2014/main" id="{6995B55E-F091-1DC2-CBE3-4DC11A270827}"/>
                </a:ext>
              </a:extLst>
            </p:cNvPr>
            <p:cNvSpPr/>
            <p:nvPr/>
          </p:nvSpPr>
          <p:spPr>
            <a:xfrm>
              <a:off x="6574755" y="2262874"/>
              <a:ext cx="234507" cy="2285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892"/>
                <a:gd name="f4" fmla="val 5388"/>
                <a:gd name="f5" fmla="val 2993"/>
                <a:gd name="f6" fmla="val 2520"/>
                <a:gd name="f7" fmla="val 473"/>
                <a:gd name="f8" fmla="val 2741"/>
                <a:gd name="f9" fmla="val 725"/>
                <a:gd name="f10" fmla="val 3151"/>
                <a:gd name="f11" fmla="val 1103"/>
                <a:gd name="f12" fmla="val 1764"/>
                <a:gd name="f13" fmla="val 2174"/>
                <a:gd name="f14" fmla="val 2505"/>
                <a:gd name="f15" fmla="val 2363"/>
                <a:gd name="f16" fmla="val 2221"/>
                <a:gd name="f17" fmla="val 2457"/>
                <a:gd name="f18" fmla="val 1949"/>
                <a:gd name="f19" fmla="val 1678"/>
                <a:gd name="f20" fmla="val 1418"/>
                <a:gd name="f21" fmla="val 1229"/>
                <a:gd name="f22" fmla="val 977"/>
                <a:gd name="f23" fmla="val 1922"/>
                <a:gd name="f24" fmla="val 2930"/>
                <a:gd name="f25" fmla="val 2205"/>
                <a:gd name="f26" fmla="val 5072"/>
                <a:gd name="f27" fmla="val 2394"/>
                <a:gd name="f28" fmla="val 5293"/>
                <a:gd name="f29" fmla="val 2678"/>
                <a:gd name="f30" fmla="val 5387"/>
                <a:gd name="f31" fmla="val 3214"/>
                <a:gd name="f32" fmla="val 3497"/>
                <a:gd name="f33" fmla="val 3686"/>
                <a:gd name="f34" fmla="val 5891"/>
                <a:gd name="f35" fmla="val 4663"/>
                <a:gd name="f36" fmla="val 1701"/>
                <a:gd name="f37" fmla="val 4568"/>
                <a:gd name="f38" fmla="val 1575"/>
                <a:gd name="f39" fmla="val 1355"/>
                <a:gd name="f40" fmla="val 5167"/>
                <a:gd name="f41" fmla="val 756"/>
                <a:gd name="f42" fmla="val 5261"/>
                <a:gd name="f43" fmla="val 630"/>
                <a:gd name="f44" fmla="val 410"/>
                <a:gd name="f45" fmla="val 284"/>
                <a:gd name="f46" fmla="val 5104"/>
                <a:gd name="f47" fmla="val 221"/>
                <a:gd name="f48" fmla="val 5009"/>
                <a:gd name="f49" fmla="val 189"/>
                <a:gd name="f50" fmla="val 4915"/>
                <a:gd name="f51" fmla="val 4820"/>
                <a:gd name="f52" fmla="val 4726"/>
                <a:gd name="f53" fmla="val 4190"/>
                <a:gd name="f54" fmla="val 4143"/>
                <a:gd name="f55" fmla="val 819"/>
                <a:gd name="f56" fmla="val 4056"/>
                <a:gd name="f57" fmla="val 851"/>
                <a:gd name="f58" fmla="val 3966"/>
                <a:gd name="f59" fmla="val 3875"/>
                <a:gd name="f60" fmla="val 3781"/>
                <a:gd name="f61" fmla="val 3718"/>
                <a:gd name="f62" fmla="*/ f0 1 5892"/>
                <a:gd name="f63" fmla="*/ f1 1 5388"/>
                <a:gd name="f64" fmla="val f2"/>
                <a:gd name="f65" fmla="val f3"/>
                <a:gd name="f66" fmla="val f4"/>
                <a:gd name="f67" fmla="+- f66 0 f64"/>
                <a:gd name="f68" fmla="+- f65 0 f64"/>
                <a:gd name="f69" fmla="*/ f68 1 5892"/>
                <a:gd name="f70" fmla="*/ f67 1 5388"/>
                <a:gd name="f71" fmla="*/ f64 1 f69"/>
                <a:gd name="f72" fmla="*/ f65 1 f69"/>
                <a:gd name="f73" fmla="*/ f64 1 f70"/>
                <a:gd name="f74" fmla="*/ f66 1 f70"/>
                <a:gd name="f75" fmla="*/ f71 f62 1"/>
                <a:gd name="f76" fmla="*/ f72 f62 1"/>
                <a:gd name="f77" fmla="*/ f74 f63 1"/>
                <a:gd name="f78" fmla="*/ f73 f6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5" t="f78" r="f76" b="f77"/>
              <a:pathLst>
                <a:path w="5892" h="5388">
                  <a:moveTo>
                    <a:pt x="f5" y="f2"/>
                  </a:moveTo>
                  <a:lnTo>
                    <a:pt x="f6" y="f7"/>
                  </a:lnTo>
                  <a:lnTo>
                    <a:pt x="f8" y="f9"/>
                  </a:lnTo>
                  <a:cubicBezTo>
                    <a:pt x="f10" y="f11"/>
                    <a:pt x="f10" y="f12"/>
                    <a:pt x="f8" y="f13"/>
                  </a:cubicBezTo>
                  <a:cubicBezTo>
                    <a:pt x="f14" y="f15"/>
                    <a:pt x="f16" y="f17"/>
                    <a:pt x="f18" y="f17"/>
                  </a:cubicBezTo>
                  <a:cubicBezTo>
                    <a:pt x="f19" y="f17"/>
                    <a:pt x="f20" y="f15"/>
                    <a:pt x="f21" y="f13"/>
                  </a:cubicBezTo>
                  <a:lnTo>
                    <a:pt x="f22" y="f23"/>
                  </a:lnTo>
                  <a:lnTo>
                    <a:pt x="f2" y="f24"/>
                  </a:lnTo>
                  <a:lnTo>
                    <a:pt x="f25" y="f26"/>
                  </a:lnTo>
                  <a:cubicBezTo>
                    <a:pt x="f27" y="f28"/>
                    <a:pt x="f29" y="f30"/>
                    <a:pt x="f24" y="f30"/>
                  </a:cubicBezTo>
                  <a:cubicBezTo>
                    <a:pt x="f31" y="f30"/>
                    <a:pt x="f32" y="f28"/>
                    <a:pt x="f33" y="f26"/>
                  </a:cubicBezTo>
                  <a:lnTo>
                    <a:pt x="f34" y="f24"/>
                  </a:lnTo>
                  <a:lnTo>
                    <a:pt x="f35" y="f36"/>
                  </a:lnTo>
                  <a:cubicBezTo>
                    <a:pt x="f37" y="f38"/>
                    <a:pt x="f37" y="f39"/>
                    <a:pt x="f35" y="f21"/>
                  </a:cubicBezTo>
                  <a:lnTo>
                    <a:pt x="f40" y="f41"/>
                  </a:lnTo>
                  <a:cubicBezTo>
                    <a:pt x="f42" y="f43"/>
                    <a:pt x="f42" y="f44"/>
                    <a:pt x="f40" y="f45"/>
                  </a:cubicBezTo>
                  <a:cubicBezTo>
                    <a:pt x="f46" y="f47"/>
                    <a:pt x="f48" y="f49"/>
                    <a:pt x="f50" y="f49"/>
                  </a:cubicBezTo>
                  <a:cubicBezTo>
                    <a:pt x="f51" y="f49"/>
                    <a:pt x="f52" y="f47"/>
                    <a:pt x="f35" y="f45"/>
                  </a:cubicBezTo>
                  <a:lnTo>
                    <a:pt x="f53" y="f41"/>
                  </a:lnTo>
                  <a:cubicBezTo>
                    <a:pt x="f54" y="f55"/>
                    <a:pt x="f56" y="f57"/>
                    <a:pt x="f58" y="f57"/>
                  </a:cubicBezTo>
                  <a:cubicBezTo>
                    <a:pt x="f59" y="f57"/>
                    <a:pt x="f60" y="f55"/>
                    <a:pt x="f61" y="f41"/>
                  </a:cubicBez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201" name="Google Shape;10101;p74">
            <a:extLst>
              <a:ext uri="{FF2B5EF4-FFF2-40B4-BE49-F238E27FC236}">
                <a16:creationId xmlns:a16="http://schemas.microsoft.com/office/drawing/2014/main" id="{627F389E-0E42-E782-EF16-4E18CBB8B07E}"/>
              </a:ext>
            </a:extLst>
          </p:cNvPr>
          <p:cNvGrpSpPr/>
          <p:nvPr/>
        </p:nvGrpSpPr>
        <p:grpSpPr>
          <a:xfrm>
            <a:off x="7166847" y="4297139"/>
            <a:ext cx="327922" cy="324154"/>
            <a:chOff x="8538447" y="4166509"/>
            <a:chExt cx="327922" cy="324154"/>
          </a:xfrm>
          <a:solidFill>
            <a:srgbClr val="C00000"/>
          </a:solidFill>
        </p:grpSpPr>
        <p:sp>
          <p:nvSpPr>
            <p:cNvPr id="202" name="Google Shape;10102;p74">
              <a:extLst>
                <a:ext uri="{FF2B5EF4-FFF2-40B4-BE49-F238E27FC236}">
                  <a16:creationId xmlns:a16="http://schemas.microsoft.com/office/drawing/2014/main" id="{BE0DA942-5DB3-65B3-5E4F-EAE14DF934D0}"/>
                </a:ext>
              </a:extLst>
            </p:cNvPr>
            <p:cNvSpPr/>
            <p:nvPr/>
          </p:nvSpPr>
          <p:spPr>
            <a:xfrm>
              <a:off x="8643786" y="4252517"/>
              <a:ext cx="222583" cy="23814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255"/>
                <a:gd name="f4" fmla="val 8287"/>
                <a:gd name="f5" fmla="val 4128"/>
                <a:gd name="f6" fmla="val 1229"/>
                <a:gd name="f7" fmla="val 4348"/>
                <a:gd name="f8" fmla="val 4506"/>
                <a:gd name="f9" fmla="val 1418"/>
                <a:gd name="f10" fmla="val 1670"/>
                <a:gd name="f11" fmla="val 1922"/>
                <a:gd name="f12" fmla="val 4978"/>
                <a:gd name="f13" fmla="val 2080"/>
                <a:gd name="f14" fmla="val 5356"/>
                <a:gd name="f15" fmla="val 2552"/>
                <a:gd name="f16" fmla="val 3119"/>
                <a:gd name="f17" fmla="val 3340"/>
                <a:gd name="f18" fmla="val 5136"/>
                <a:gd name="f19" fmla="val 3498"/>
                <a:gd name="f20" fmla="val 4947"/>
                <a:gd name="f21" fmla="val 4726"/>
                <a:gd name="f22" fmla="val 3308"/>
                <a:gd name="f23" fmla="val 2867"/>
                <a:gd name="f24" fmla="val 4317"/>
                <a:gd name="f25" fmla="val 2710"/>
                <a:gd name="f26" fmla="val 3939"/>
                <a:gd name="f27" fmla="val 3687"/>
                <a:gd name="f28" fmla="val 2930"/>
                <a:gd name="f29" fmla="val 3718"/>
                <a:gd name="f30" fmla="val 4033"/>
                <a:gd name="f31" fmla="val 3592"/>
                <a:gd name="f32" fmla="val 4411"/>
                <a:gd name="f33" fmla="val 3813"/>
                <a:gd name="f34" fmla="val 4821"/>
                <a:gd name="f35" fmla="val 5388"/>
                <a:gd name="f36" fmla="val 4537"/>
                <a:gd name="f37" fmla="val 5199"/>
                <a:gd name="f38" fmla="val 5766"/>
                <a:gd name="f39" fmla="val 5041"/>
                <a:gd name="f40" fmla="val 6175"/>
                <a:gd name="f41" fmla="val 4569"/>
                <a:gd name="f42" fmla="val 6396"/>
                <a:gd name="f43" fmla="val 6648"/>
                <a:gd name="f44" fmla="val 6900"/>
                <a:gd name="f45" fmla="val 7089"/>
                <a:gd name="f46" fmla="val 4159"/>
                <a:gd name="f47" fmla="val 3970"/>
                <a:gd name="f48" fmla="val 3245"/>
                <a:gd name="f49" fmla="val 6238"/>
                <a:gd name="f50" fmla="val 2899"/>
                <a:gd name="f51" fmla="val 3088"/>
                <a:gd name="f52" fmla="val 5010"/>
                <a:gd name="f53" fmla="val 5451"/>
                <a:gd name="f54" fmla="val 3876"/>
                <a:gd name="f55" fmla="val 5608"/>
                <a:gd name="f56" fmla="val 4191"/>
                <a:gd name="f57" fmla="val 3844"/>
                <a:gd name="f58" fmla="val 3403"/>
                <a:gd name="f59" fmla="val 3781"/>
                <a:gd name="f60" fmla="val 3214"/>
                <a:gd name="f61" fmla="val 2143"/>
                <a:gd name="f62" fmla="val 1828"/>
                <a:gd name="f63" fmla="val 1859"/>
                <a:gd name="f64" fmla="val 6427"/>
                <a:gd name="f65" fmla="val 8286"/>
                <a:gd name="f66" fmla="*/ f0 1 8255"/>
                <a:gd name="f67" fmla="*/ f1 1 8287"/>
                <a:gd name="f68" fmla="val f2"/>
                <a:gd name="f69" fmla="val f3"/>
                <a:gd name="f70" fmla="val f4"/>
                <a:gd name="f71" fmla="+- f70 0 f68"/>
                <a:gd name="f72" fmla="+- f69 0 f68"/>
                <a:gd name="f73" fmla="*/ f72 1 8255"/>
                <a:gd name="f74" fmla="*/ f71 1 8287"/>
                <a:gd name="f75" fmla="*/ f68 1 f73"/>
                <a:gd name="f76" fmla="*/ f69 1 f73"/>
                <a:gd name="f77" fmla="*/ f68 1 f74"/>
                <a:gd name="f78" fmla="*/ f70 1 f74"/>
                <a:gd name="f79" fmla="*/ f75 f66 1"/>
                <a:gd name="f80" fmla="*/ f76 f66 1"/>
                <a:gd name="f81" fmla="*/ f78 f67 1"/>
                <a:gd name="f82" fmla="*/ f77 f6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9" t="f82" r="f80" b="f81"/>
              <a:pathLst>
                <a:path w="8255" h="8287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12" y="f13"/>
                    <a:pt x="f14" y="f15"/>
                    <a:pt x="f14" y="f16"/>
                  </a:cubicBezTo>
                  <a:cubicBezTo>
                    <a:pt x="f14" y="f17"/>
                    <a:pt x="f18" y="f19"/>
                    <a:pt x="f20" y="f19"/>
                  </a:cubicBezTo>
                  <a:cubicBezTo>
                    <a:pt x="f21" y="f19"/>
                    <a:pt x="f8" y="f22"/>
                    <a:pt x="f8" y="f16"/>
                  </a:cubicBezTo>
                  <a:cubicBezTo>
                    <a:pt x="f8" y="f23"/>
                    <a:pt x="f24" y="f25"/>
                    <a:pt x="f5" y="f25"/>
                  </a:cubicBezTo>
                  <a:cubicBezTo>
                    <a:pt x="f26" y="f25"/>
                    <a:pt x="f27" y="f28"/>
                    <a:pt x="f27" y="f16"/>
                  </a:cubicBezTo>
                  <a:cubicBezTo>
                    <a:pt x="f29" y="f17"/>
                    <a:pt x="f30" y="f31"/>
                    <a:pt x="f32" y="f33"/>
                  </a:cubicBezTo>
                  <a:cubicBezTo>
                    <a:pt x="f34" y="f5"/>
                    <a:pt x="f35" y="f36"/>
                    <a:pt x="f35" y="f37"/>
                  </a:cubicBezTo>
                  <a:cubicBezTo>
                    <a:pt x="f35" y="f38"/>
                    <a:pt x="f39" y="f40"/>
                    <a:pt x="f41" y="f42"/>
                  </a:cubicBezTo>
                  <a:lnTo>
                    <a:pt x="f41" y="f43"/>
                  </a:lnTo>
                  <a:cubicBezTo>
                    <a:pt x="f41" y="f44"/>
                    <a:pt x="f7" y="f45"/>
                    <a:pt x="f46" y="f45"/>
                  </a:cubicBezTo>
                  <a:cubicBezTo>
                    <a:pt x="f47" y="f45"/>
                    <a:pt x="f29" y="f44"/>
                    <a:pt x="f29" y="f43"/>
                  </a:cubicBezTo>
                  <a:lnTo>
                    <a:pt x="f29" y="f42"/>
                  </a:lnTo>
                  <a:cubicBezTo>
                    <a:pt x="f48" y="f49"/>
                    <a:pt x="f50" y="f38"/>
                    <a:pt x="f50" y="f37"/>
                  </a:cubicBezTo>
                  <a:cubicBezTo>
                    <a:pt x="f50" y="f12"/>
                    <a:pt x="f51" y="f34"/>
                    <a:pt x="f22" y="f34"/>
                  </a:cubicBezTo>
                  <a:cubicBezTo>
                    <a:pt x="f19" y="f34"/>
                    <a:pt x="f27" y="f52"/>
                    <a:pt x="f27" y="f37"/>
                  </a:cubicBezTo>
                  <a:cubicBezTo>
                    <a:pt x="f27" y="f53"/>
                    <a:pt x="f54" y="f55"/>
                    <a:pt x="f5" y="f55"/>
                  </a:cubicBezTo>
                  <a:cubicBezTo>
                    <a:pt x="f7" y="f55"/>
                    <a:pt x="f8" y="f35"/>
                    <a:pt x="f8" y="f37"/>
                  </a:cubicBezTo>
                  <a:cubicBezTo>
                    <a:pt x="f8" y="f12"/>
                    <a:pt x="f56" y="f21"/>
                    <a:pt x="f57" y="f8"/>
                  </a:cubicBezTo>
                  <a:cubicBezTo>
                    <a:pt x="f58" y="f56"/>
                    <a:pt x="f23" y="f59"/>
                    <a:pt x="f23" y="f16"/>
                  </a:cubicBezTo>
                  <a:cubicBezTo>
                    <a:pt x="f23" y="f15"/>
                    <a:pt x="f60" y="f61"/>
                    <a:pt x="f27" y="f11"/>
                  </a:cubicBezTo>
                  <a:lnTo>
                    <a:pt x="f27" y="f10"/>
                  </a:lnTo>
                  <a:cubicBezTo>
                    <a:pt x="f27" y="f9"/>
                    <a:pt x="f54" y="f6"/>
                    <a:pt x="f5" y="f6"/>
                  </a:cubicBezTo>
                  <a:close/>
                  <a:moveTo>
                    <a:pt x="f5" y="f2"/>
                  </a:moveTo>
                  <a:cubicBezTo>
                    <a:pt x="f62" y="f2"/>
                    <a:pt x="f2" y="f63"/>
                    <a:pt x="f2" y="f5"/>
                  </a:cubicBezTo>
                  <a:cubicBezTo>
                    <a:pt x="f2" y="f64"/>
                    <a:pt x="f62" y="f65"/>
                    <a:pt x="f5" y="f65"/>
                  </a:cubicBezTo>
                  <a:cubicBezTo>
                    <a:pt x="f42" y="f65"/>
                    <a:pt x="f3" y="f64"/>
                    <a:pt x="f3" y="f5"/>
                  </a:cubicBezTo>
                  <a:cubicBezTo>
                    <a:pt x="f3" y="f63"/>
                    <a:pt x="f42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03" name="Google Shape;10103;p74">
              <a:extLst>
                <a:ext uri="{FF2B5EF4-FFF2-40B4-BE49-F238E27FC236}">
                  <a16:creationId xmlns:a16="http://schemas.microsoft.com/office/drawing/2014/main" id="{B202A950-1B61-3665-C645-CEA68582E425}"/>
                </a:ext>
              </a:extLst>
            </p:cNvPr>
            <p:cNvSpPr/>
            <p:nvPr/>
          </p:nvSpPr>
          <p:spPr>
            <a:xfrm>
              <a:off x="8539307" y="4166509"/>
              <a:ext cx="172455" cy="8603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396"/>
                <a:gd name="f4" fmla="val 2994"/>
                <a:gd name="f5" fmla="val 3214"/>
                <a:gd name="f6" fmla="val 1"/>
                <a:gd name="f7" fmla="val 1450"/>
                <a:gd name="f8" fmla="val 662"/>
                <a:gd name="f9" fmla="val 1513"/>
                <a:gd name="f10" fmla="val 2332"/>
                <a:gd name="f11" fmla="val 2993"/>
                <a:gd name="f12" fmla="val 4947"/>
                <a:gd name="f13" fmla="*/ f0 1 6396"/>
                <a:gd name="f14" fmla="*/ f1 1 2994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6396"/>
                <a:gd name="f21" fmla="*/ f18 1 2994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6396" h="2994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2" y="f10"/>
                    <a:pt x="f7" y="f11"/>
                    <a:pt x="f5" y="f11"/>
                  </a:cubicBezTo>
                  <a:cubicBezTo>
                    <a:pt x="f12" y="f11"/>
                    <a:pt x="f3" y="f10"/>
                    <a:pt x="f3" y="f9"/>
                  </a:cubicBezTo>
                  <a:cubicBezTo>
                    <a:pt x="f3" y="f8"/>
                    <a:pt x="f12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04" name="Google Shape;10104;p74">
              <a:extLst>
                <a:ext uri="{FF2B5EF4-FFF2-40B4-BE49-F238E27FC236}">
                  <a16:creationId xmlns:a16="http://schemas.microsoft.com/office/drawing/2014/main" id="{7CD6E7EA-9238-CD4D-652E-F4064AF670A8}"/>
                </a:ext>
              </a:extLst>
            </p:cNvPr>
            <p:cNvSpPr/>
            <p:nvPr/>
          </p:nvSpPr>
          <p:spPr>
            <a:xfrm>
              <a:off x="8539307" y="4256138"/>
              <a:ext cx="118936" cy="6882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411"/>
                <a:gd name="f4" fmla="val 2395"/>
                <a:gd name="f5" fmla="val 1135"/>
                <a:gd name="f6" fmla="val 1450"/>
                <a:gd name="f7" fmla="val 347"/>
                <a:gd name="f8" fmla="val 1765"/>
                <a:gd name="f9" fmla="val 882"/>
                <a:gd name="f10" fmla="val 2017"/>
                <a:gd name="f11" fmla="val 1355"/>
                <a:gd name="f12" fmla="val 2237"/>
                <a:gd name="f13" fmla="val 2332"/>
                <a:gd name="f14" fmla="val 3151"/>
                <a:gd name="f15" fmla="val 3308"/>
                <a:gd name="f16" fmla="val 3560"/>
                <a:gd name="f17" fmla="val 1733"/>
                <a:gd name="f18" fmla="val 3907"/>
                <a:gd name="f19" fmla="val 631"/>
                <a:gd name="f20" fmla="val 4033"/>
                <a:gd name="f21" fmla="val 694"/>
                <a:gd name="f22" fmla="val 3623"/>
                <a:gd name="f23" fmla="val 757"/>
                <a:gd name="f24" fmla="val 3182"/>
                <a:gd name="f25" fmla="val 2363"/>
                <a:gd name="f26" fmla="val 1261"/>
                <a:gd name="f27" fmla="val 599"/>
                <a:gd name="f28" fmla="val 567"/>
                <a:gd name="f29" fmla="val 316"/>
                <a:gd name="f30" fmla="val 221"/>
                <a:gd name="f31" fmla="val 158"/>
                <a:gd name="f32" fmla="val 127"/>
                <a:gd name="f33" fmla="*/ f0 1 4411"/>
                <a:gd name="f34" fmla="*/ f1 1 2395"/>
                <a:gd name="f35" fmla="val f2"/>
                <a:gd name="f36" fmla="val f3"/>
                <a:gd name="f37" fmla="val f4"/>
                <a:gd name="f38" fmla="+- f37 0 f35"/>
                <a:gd name="f39" fmla="+- f36 0 f35"/>
                <a:gd name="f40" fmla="*/ f39 1 4411"/>
                <a:gd name="f41" fmla="*/ f38 1 2395"/>
                <a:gd name="f42" fmla="*/ f35 1 f40"/>
                <a:gd name="f43" fmla="*/ f36 1 f40"/>
                <a:gd name="f44" fmla="*/ f35 1 f41"/>
                <a:gd name="f45" fmla="*/ f37 1 f41"/>
                <a:gd name="f46" fmla="*/ f42 f33 1"/>
                <a:gd name="f47" fmla="*/ f43 f33 1"/>
                <a:gd name="f48" fmla="*/ f45 f34 1"/>
                <a:gd name="f49" fmla="*/ f44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6" t="f49" r="f47" b="f48"/>
              <a:pathLst>
                <a:path w="4411" h="2395">
                  <a:moveTo>
                    <a:pt x="f2" y="f2"/>
                  </a:moveTo>
                  <a:lnTo>
                    <a:pt x="f2" y="f5"/>
                  </a:lnTo>
                  <a:cubicBezTo>
                    <a:pt x="f2" y="f6"/>
                    <a:pt x="f7" y="f8"/>
                    <a:pt x="f9" y="f10"/>
                  </a:cubicBezTo>
                  <a:cubicBezTo>
                    <a:pt x="f11" y="f12"/>
                    <a:pt x="f13" y="f4"/>
                    <a:pt x="f14" y="f4"/>
                  </a:cubicBezTo>
                  <a:lnTo>
                    <a:pt x="f15" y="f4"/>
                  </a:lnTo>
                  <a:cubicBezTo>
                    <a:pt x="f16" y="f17"/>
                    <a:pt x="f18" y="f5"/>
                    <a:pt x="f3" y="f19"/>
                  </a:cubicBezTo>
                  <a:lnTo>
                    <a:pt x="f3" y="f19"/>
                  </a:lnTo>
                  <a:cubicBezTo>
                    <a:pt x="f20" y="f21"/>
                    <a:pt x="f22" y="f23"/>
                    <a:pt x="f24" y="f23"/>
                  </a:cubicBezTo>
                  <a:cubicBezTo>
                    <a:pt x="f25" y="f23"/>
                    <a:pt x="f26" y="f27"/>
                    <a:pt x="f28" y="f29"/>
                  </a:cubicBezTo>
                  <a:cubicBezTo>
                    <a:pt x="f7" y="f30"/>
                    <a:pt x="f31" y="f32"/>
                    <a:pt x="f2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05" name="Google Shape;10105;p74">
              <a:extLst>
                <a:ext uri="{FF2B5EF4-FFF2-40B4-BE49-F238E27FC236}">
                  <a16:creationId xmlns:a16="http://schemas.microsoft.com/office/drawing/2014/main" id="{23F00AA8-DFA7-2668-1254-F967C2E32EFC}"/>
                </a:ext>
              </a:extLst>
            </p:cNvPr>
            <p:cNvSpPr/>
            <p:nvPr/>
          </p:nvSpPr>
          <p:spPr>
            <a:xfrm>
              <a:off x="8539307" y="4397386"/>
              <a:ext cx="114702" cy="6882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254"/>
                <a:gd name="f4" fmla="val 2395"/>
                <a:gd name="f5" fmla="val 1197"/>
                <a:gd name="f6" fmla="val 1701"/>
                <a:gd name="f7" fmla="val 1355"/>
                <a:gd name="f8" fmla="val 3182"/>
                <a:gd name="f9" fmla="val 3560"/>
                <a:gd name="f10" fmla="val 3907"/>
                <a:gd name="f11" fmla="val 2363"/>
                <a:gd name="f12" fmla="val 2332"/>
                <a:gd name="f13" fmla="val 3875"/>
                <a:gd name="f14" fmla="val 1859"/>
                <a:gd name="f15" fmla="val 3340"/>
                <a:gd name="f16" fmla="val 756"/>
                <a:gd name="f17" fmla="val 1261"/>
                <a:gd name="f18" fmla="val 599"/>
                <a:gd name="f19" fmla="val 567"/>
                <a:gd name="f20" fmla="val 315"/>
                <a:gd name="f21" fmla="val 347"/>
                <a:gd name="f22" fmla="val 252"/>
                <a:gd name="f23" fmla="val 158"/>
                <a:gd name="f24" fmla="val 126"/>
                <a:gd name="f25" fmla="*/ f0 1 4254"/>
                <a:gd name="f26" fmla="*/ f1 1 2395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4254"/>
                <a:gd name="f33" fmla="*/ f30 1 2395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4254" h="2395">
                  <a:moveTo>
                    <a:pt x="f2" y="f2"/>
                  </a:moveTo>
                  <a:lnTo>
                    <a:pt x="f2" y="f5"/>
                  </a:lnTo>
                  <a:cubicBezTo>
                    <a:pt x="f2" y="f6"/>
                    <a:pt x="f7" y="f4"/>
                    <a:pt x="f8" y="f4"/>
                  </a:cubicBezTo>
                  <a:cubicBezTo>
                    <a:pt x="f9" y="f4"/>
                    <a:pt x="f10" y="f11"/>
                    <a:pt x="f3" y="f12"/>
                  </a:cubicBezTo>
                  <a:cubicBezTo>
                    <a:pt x="f13" y="f14"/>
                    <a:pt x="f9" y="f7"/>
                    <a:pt x="f15" y="f16"/>
                  </a:cubicBezTo>
                  <a:lnTo>
                    <a:pt x="f8" y="f16"/>
                  </a:lnTo>
                  <a:cubicBezTo>
                    <a:pt x="f11" y="f16"/>
                    <a:pt x="f17" y="f18"/>
                    <a:pt x="f19" y="f20"/>
                  </a:cubicBezTo>
                  <a:cubicBezTo>
                    <a:pt x="f21" y="f22"/>
                    <a:pt x="f23" y="f24"/>
                    <a:pt x="f2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06" name="Google Shape;10106;p74">
              <a:extLst>
                <a:ext uri="{FF2B5EF4-FFF2-40B4-BE49-F238E27FC236}">
                  <a16:creationId xmlns:a16="http://schemas.microsoft.com/office/drawing/2014/main" id="{48F9F7A2-58F3-7F5E-40BC-6B4ACD20A442}"/>
                </a:ext>
              </a:extLst>
            </p:cNvPr>
            <p:cNvSpPr/>
            <p:nvPr/>
          </p:nvSpPr>
          <p:spPr>
            <a:xfrm>
              <a:off x="8538447" y="4326748"/>
              <a:ext cx="84124" cy="6974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120"/>
                <a:gd name="f4" fmla="val 2427"/>
                <a:gd name="f5" fmla="val 1"/>
                <a:gd name="f6" fmla="val 1167"/>
                <a:gd name="f7" fmla="val 32"/>
                <a:gd name="f8" fmla="val 1482"/>
                <a:gd name="f9" fmla="val 379"/>
                <a:gd name="f10" fmla="val 1797"/>
                <a:gd name="f11" fmla="val 914"/>
                <a:gd name="f12" fmla="val 2017"/>
                <a:gd name="f13" fmla="val 1387"/>
                <a:gd name="f14" fmla="val 2238"/>
                <a:gd name="f15" fmla="val 2332"/>
                <a:gd name="f16" fmla="val 2395"/>
                <a:gd name="f17" fmla="val 3057"/>
                <a:gd name="f18" fmla="val 2143"/>
                <a:gd name="f19" fmla="val 3025"/>
                <a:gd name="f20" fmla="val 1860"/>
                <a:gd name="f21" fmla="val 1608"/>
                <a:gd name="f22" fmla="val 1324"/>
                <a:gd name="f23" fmla="val 3088"/>
                <a:gd name="f24" fmla="val 1041"/>
                <a:gd name="f25" fmla="val 757"/>
                <a:gd name="f26" fmla="val 1230"/>
                <a:gd name="f27" fmla="val 599"/>
                <a:gd name="f28" fmla="val 536"/>
                <a:gd name="f29" fmla="val 316"/>
                <a:gd name="f30" fmla="val 347"/>
                <a:gd name="f31" fmla="val 253"/>
                <a:gd name="f32" fmla="val 158"/>
                <a:gd name="f33" fmla="val 127"/>
                <a:gd name="f34" fmla="*/ f0 1 3120"/>
                <a:gd name="f35" fmla="*/ f1 1 2427"/>
                <a:gd name="f36" fmla="val f2"/>
                <a:gd name="f37" fmla="val f3"/>
                <a:gd name="f38" fmla="val f4"/>
                <a:gd name="f39" fmla="+- f38 0 f36"/>
                <a:gd name="f40" fmla="+- f37 0 f36"/>
                <a:gd name="f41" fmla="*/ f40 1 3120"/>
                <a:gd name="f42" fmla="*/ f39 1 2427"/>
                <a:gd name="f43" fmla="*/ f36 1 f41"/>
                <a:gd name="f44" fmla="*/ f37 1 f41"/>
                <a:gd name="f45" fmla="*/ f36 1 f42"/>
                <a:gd name="f46" fmla="*/ f38 1 f42"/>
                <a:gd name="f47" fmla="*/ f43 f34 1"/>
                <a:gd name="f48" fmla="*/ f44 f34 1"/>
                <a:gd name="f49" fmla="*/ f46 f35 1"/>
                <a:gd name="f50" fmla="*/ f45 f3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7" t="f50" r="f48" b="f49"/>
              <a:pathLst>
                <a:path w="3120" h="2427">
                  <a:moveTo>
                    <a:pt x="f5" y="f5"/>
                  </a:moveTo>
                  <a:lnTo>
                    <a:pt x="f5" y="f6"/>
                  </a:lnTo>
                  <a:lnTo>
                    <a:pt x="f7" y="f6"/>
                  </a:lnTo>
                  <a:cubicBezTo>
                    <a:pt x="f7" y="f8"/>
                    <a:pt x="f9" y="f10"/>
                    <a:pt x="f11" y="f12"/>
                  </a:cubicBezTo>
                  <a:cubicBezTo>
                    <a:pt x="f13" y="f14"/>
                    <a:pt x="f15" y="f16"/>
                    <a:pt x="f3" y="f4"/>
                  </a:cubicBezTo>
                  <a:cubicBezTo>
                    <a:pt x="f17" y="f18"/>
                    <a:pt x="f19" y="f20"/>
                    <a:pt x="f19" y="f21"/>
                  </a:cubicBezTo>
                  <a:cubicBezTo>
                    <a:pt x="f19" y="f22"/>
                    <a:pt x="f23" y="f24"/>
                    <a:pt x="f3" y="f25"/>
                  </a:cubicBezTo>
                  <a:cubicBezTo>
                    <a:pt x="f15" y="f25"/>
                    <a:pt x="f26" y="f27"/>
                    <a:pt x="f28" y="f29"/>
                  </a:cubicBezTo>
                  <a:cubicBezTo>
                    <a:pt x="f30" y="f31"/>
                    <a:pt x="f32" y="f33"/>
                    <a:pt x="f5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207" name="Google Shape;10125;p74">
            <a:extLst>
              <a:ext uri="{FF2B5EF4-FFF2-40B4-BE49-F238E27FC236}">
                <a16:creationId xmlns:a16="http://schemas.microsoft.com/office/drawing/2014/main" id="{D0F51A8F-92A6-5496-FD99-604737840213}"/>
              </a:ext>
            </a:extLst>
          </p:cNvPr>
          <p:cNvGrpSpPr/>
          <p:nvPr/>
        </p:nvGrpSpPr>
        <p:grpSpPr>
          <a:xfrm>
            <a:off x="6438437" y="1444769"/>
            <a:ext cx="445504" cy="476017"/>
            <a:chOff x="7810036" y="1314139"/>
            <a:chExt cx="445504" cy="476017"/>
          </a:xfrm>
          <a:solidFill>
            <a:srgbClr val="C00000"/>
          </a:solidFill>
        </p:grpSpPr>
        <p:sp>
          <p:nvSpPr>
            <p:cNvPr id="208" name="Google Shape;10126;p74">
              <a:extLst>
                <a:ext uri="{FF2B5EF4-FFF2-40B4-BE49-F238E27FC236}">
                  <a16:creationId xmlns:a16="http://schemas.microsoft.com/office/drawing/2014/main" id="{F8AD469E-C683-D0A1-15D7-6DE82FA35E7A}"/>
                </a:ext>
              </a:extLst>
            </p:cNvPr>
            <p:cNvSpPr/>
            <p:nvPr/>
          </p:nvSpPr>
          <p:spPr>
            <a:xfrm>
              <a:off x="7901120" y="1573453"/>
              <a:ext cx="262213" cy="21670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436"/>
                <a:gd name="f4" fmla="val 5766"/>
                <a:gd name="f5" fmla="val 410"/>
                <a:gd name="f6" fmla="val 158"/>
                <a:gd name="f7" fmla="val 1"/>
                <a:gd name="f8" fmla="val 189"/>
                <a:gd name="f9" fmla="val 662"/>
                <a:gd name="f10" fmla="val 190"/>
                <a:gd name="f11" fmla="val 820"/>
                <a:gd name="f12" fmla="val 883"/>
                <a:gd name="f13" fmla="val 1670"/>
                <a:gd name="f14" fmla="val 5419"/>
                <a:gd name="f15" fmla="val 1702"/>
                <a:gd name="f16" fmla="val 5608"/>
                <a:gd name="f17" fmla="val 1859"/>
                <a:gd name="f18" fmla="val 2048"/>
                <a:gd name="f19" fmla="val 5356"/>
                <a:gd name="f20" fmla="val 5545"/>
                <a:gd name="f21" fmla="val 6554"/>
                <a:gd name="f22" fmla="val 7026"/>
                <a:gd name="f23" fmla="val 7247"/>
                <a:gd name="f24" fmla="val 7404"/>
                <a:gd name="f25" fmla="val 630"/>
                <a:gd name="f26" fmla="*/ f0 1 7436"/>
                <a:gd name="f27" fmla="*/ f1 1 5766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7436"/>
                <a:gd name="f34" fmla="*/ f31 1 5766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7436" h="5766">
                  <a:moveTo>
                    <a:pt x="f5" y="f2"/>
                  </a:moveTo>
                  <a:cubicBezTo>
                    <a:pt x="f6" y="f2"/>
                    <a:pt x="f7" y="f8"/>
                    <a:pt x="f7" y="f5"/>
                  </a:cubicBezTo>
                  <a:cubicBezTo>
                    <a:pt x="f7" y="f9"/>
                    <a:pt x="f10" y="f11"/>
                    <a:pt x="f5" y="f11"/>
                  </a:cubicBezTo>
                  <a:lnTo>
                    <a:pt x="f12" y="f11"/>
                  </a:lnTo>
                  <a:lnTo>
                    <a:pt x="f13" y="f14"/>
                  </a:lnTo>
                  <a:cubicBezTo>
                    <a:pt x="f15" y="f16"/>
                    <a:pt x="f17" y="f4"/>
                    <a:pt x="f18" y="f4"/>
                  </a:cubicBezTo>
                  <a:lnTo>
                    <a:pt x="f19" y="f4"/>
                  </a:lnTo>
                  <a:cubicBezTo>
                    <a:pt x="f20" y="f4"/>
                    <a:pt x="f4" y="f16"/>
                    <a:pt x="f4" y="f14"/>
                  </a:cubicBezTo>
                  <a:lnTo>
                    <a:pt x="f21" y="f11"/>
                  </a:lnTo>
                  <a:lnTo>
                    <a:pt x="f22" y="f11"/>
                  </a:lnTo>
                  <a:cubicBezTo>
                    <a:pt x="f23" y="f11"/>
                    <a:pt x="f24" y="f25"/>
                    <a:pt x="f24" y="f5"/>
                  </a:cubicBezTo>
                  <a:cubicBezTo>
                    <a:pt x="f3" y="f8"/>
                    <a:pt x="f23" y="f2"/>
                    <a:pt x="f22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09" name="Google Shape;10127;p74">
              <a:extLst>
                <a:ext uri="{FF2B5EF4-FFF2-40B4-BE49-F238E27FC236}">
                  <a16:creationId xmlns:a16="http://schemas.microsoft.com/office/drawing/2014/main" id="{288A8D2E-B6F1-87B8-7CEF-F77B1419779C}"/>
                </a:ext>
              </a:extLst>
            </p:cNvPr>
            <p:cNvSpPr/>
            <p:nvPr/>
          </p:nvSpPr>
          <p:spPr>
            <a:xfrm>
              <a:off x="7810036" y="1314139"/>
              <a:ext cx="445504" cy="2297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634"/>
                <a:gd name="f4" fmla="val 6113"/>
                <a:gd name="f5" fmla="val 378"/>
                <a:gd name="f6" fmla="val 1"/>
                <a:gd name="f7" fmla="val 158"/>
                <a:gd name="f8" fmla="val 190"/>
                <a:gd name="f9" fmla="val 442"/>
                <a:gd name="f10" fmla="val 5672"/>
                <a:gd name="f11" fmla="val 5892"/>
                <a:gd name="f12" fmla="val 189"/>
                <a:gd name="f13" fmla="val 3088"/>
                <a:gd name="f14" fmla="val 3245"/>
                <a:gd name="f15" fmla="val 5514"/>
                <a:gd name="f16" fmla="val 3560"/>
                <a:gd name="f17" fmla="val 4947"/>
                <a:gd name="f18" fmla="val 4001"/>
                <a:gd name="f19" fmla="val 4569"/>
                <a:gd name="f20" fmla="val 3875"/>
                <a:gd name="f21" fmla="val 4285"/>
                <a:gd name="f22" fmla="val 3812"/>
                <a:gd name="f23" fmla="val 3970"/>
                <a:gd name="f24" fmla="val 3624"/>
                <a:gd name="f25" fmla="val 2238"/>
                <a:gd name="f26" fmla="val 4915"/>
                <a:gd name="f27" fmla="val 1135"/>
                <a:gd name="f28" fmla="val 6301"/>
                <a:gd name="f29" fmla="val 7656"/>
                <a:gd name="f30" fmla="val 8759"/>
                <a:gd name="f31" fmla="val 3939"/>
                <a:gd name="f32" fmla="val 8696"/>
                <a:gd name="f33" fmla="val 4254"/>
                <a:gd name="f34" fmla="val 8570"/>
                <a:gd name="f35" fmla="val 9011"/>
                <a:gd name="f36" fmla="val 5010"/>
                <a:gd name="f37" fmla="val 9326"/>
                <a:gd name="f38" fmla="val 9483"/>
                <a:gd name="f39" fmla="val 12193"/>
                <a:gd name="f40" fmla="val 12445"/>
                <a:gd name="f41" fmla="val 12602"/>
                <a:gd name="f42" fmla="val 12224"/>
                <a:gd name="f43" fmla="*/ f0 1 12634"/>
                <a:gd name="f44" fmla="*/ f1 1 6113"/>
                <a:gd name="f45" fmla="val f2"/>
                <a:gd name="f46" fmla="val f3"/>
                <a:gd name="f47" fmla="val f4"/>
                <a:gd name="f48" fmla="+- f47 0 f45"/>
                <a:gd name="f49" fmla="+- f46 0 f45"/>
                <a:gd name="f50" fmla="*/ f49 1 12634"/>
                <a:gd name="f51" fmla="*/ f48 1 6113"/>
                <a:gd name="f52" fmla="*/ f45 1 f50"/>
                <a:gd name="f53" fmla="*/ f46 1 f50"/>
                <a:gd name="f54" fmla="*/ f45 1 f51"/>
                <a:gd name="f55" fmla="*/ f47 1 f51"/>
                <a:gd name="f56" fmla="*/ f52 f43 1"/>
                <a:gd name="f57" fmla="*/ f53 f43 1"/>
                <a:gd name="f58" fmla="*/ f55 f44 1"/>
                <a:gd name="f59" fmla="*/ f54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6" t="f59" r="f57" b="f58"/>
              <a:pathLst>
                <a:path w="12634" h="6113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2" y="f11"/>
                    <a:pt x="f12" y="f4"/>
                    <a:pt x="f5" y="f4"/>
                  </a:cubicBezTo>
                  <a:lnTo>
                    <a:pt x="f13" y="f4"/>
                  </a:lnTo>
                  <a:cubicBezTo>
                    <a:pt x="f14" y="f15"/>
                    <a:pt x="f16" y="f17"/>
                    <a:pt x="f18" y="f19"/>
                  </a:cubicBezTo>
                  <a:cubicBezTo>
                    <a:pt x="f20" y="f21"/>
                    <a:pt x="f22" y="f23"/>
                    <a:pt x="f22" y="f24"/>
                  </a:cubicBezTo>
                  <a:cubicBezTo>
                    <a:pt x="f22" y="f25"/>
                    <a:pt x="f26" y="f27"/>
                    <a:pt x="f28" y="f27"/>
                  </a:cubicBezTo>
                  <a:cubicBezTo>
                    <a:pt x="f29" y="f27"/>
                    <a:pt x="f30" y="f25"/>
                    <a:pt x="f30" y="f24"/>
                  </a:cubicBezTo>
                  <a:cubicBezTo>
                    <a:pt x="f30" y="f31"/>
                    <a:pt x="f32" y="f33"/>
                    <a:pt x="f34" y="f19"/>
                  </a:cubicBezTo>
                  <a:cubicBezTo>
                    <a:pt x="f35" y="f36"/>
                    <a:pt x="f37" y="f15"/>
                    <a:pt x="f38" y="f4"/>
                  </a:cubicBezTo>
                  <a:lnTo>
                    <a:pt x="f39" y="f4"/>
                  </a:lnTo>
                  <a:cubicBezTo>
                    <a:pt x="f40" y="f4"/>
                    <a:pt x="f41" y="f11"/>
                    <a:pt x="f41" y="f10"/>
                  </a:cubicBezTo>
                  <a:lnTo>
                    <a:pt x="f41" y="f9"/>
                  </a:lnTo>
                  <a:cubicBezTo>
                    <a:pt x="f3" y="f8"/>
                    <a:pt x="f40" y="f6"/>
                    <a:pt x="f42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10" name="Google Shape;10128;p74">
              <a:extLst>
                <a:ext uri="{FF2B5EF4-FFF2-40B4-BE49-F238E27FC236}">
                  <a16:creationId xmlns:a16="http://schemas.microsoft.com/office/drawing/2014/main" id="{FFAE6176-975C-7420-B495-FFF7C974496A}"/>
                </a:ext>
              </a:extLst>
            </p:cNvPr>
            <p:cNvSpPr/>
            <p:nvPr/>
          </p:nvSpPr>
          <p:spPr>
            <a:xfrm>
              <a:off x="7949994" y="1386367"/>
              <a:ext cx="165561" cy="15513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695"/>
                <a:gd name="f4" fmla="val 4128"/>
                <a:gd name="f5" fmla="val 2364"/>
                <a:gd name="f6" fmla="val 1"/>
                <a:gd name="f7" fmla="val 1450"/>
                <a:gd name="f8" fmla="val 694"/>
                <a:gd name="f9" fmla="val 757"/>
                <a:gd name="f10" fmla="val 1670"/>
                <a:gd name="f11" fmla="val 2080"/>
                <a:gd name="f12" fmla="val 851"/>
                <a:gd name="f13" fmla="val 2489"/>
                <a:gd name="f14" fmla="val 1167"/>
                <a:gd name="f15" fmla="val 2805"/>
                <a:gd name="f16" fmla="val 599"/>
                <a:gd name="f17" fmla="val 3120"/>
                <a:gd name="f18" fmla="val 190"/>
                <a:gd name="f19" fmla="val 3592"/>
                <a:gd name="f20" fmla="val 4475"/>
                <a:gd name="f21" fmla="val 3561"/>
                <a:gd name="f22" fmla="val 4065"/>
                <a:gd name="f23" fmla="val 3088"/>
                <a:gd name="f24" fmla="val 3529"/>
                <a:gd name="f25" fmla="val 3813"/>
                <a:gd name="f26" fmla="val 4002"/>
                <a:gd name="f27" fmla="val 3277"/>
                <a:gd name="f28" fmla="*/ f0 1 4695"/>
                <a:gd name="f29" fmla="*/ f1 1 4128"/>
                <a:gd name="f30" fmla="val f2"/>
                <a:gd name="f31" fmla="val f3"/>
                <a:gd name="f32" fmla="val f4"/>
                <a:gd name="f33" fmla="+- f32 0 f30"/>
                <a:gd name="f34" fmla="+- f31 0 f30"/>
                <a:gd name="f35" fmla="*/ f34 1 4695"/>
                <a:gd name="f36" fmla="*/ f33 1 4128"/>
                <a:gd name="f37" fmla="*/ f30 1 f35"/>
                <a:gd name="f38" fmla="*/ f31 1 f35"/>
                <a:gd name="f39" fmla="*/ f30 1 f36"/>
                <a:gd name="f40" fmla="*/ f32 1 f36"/>
                <a:gd name="f41" fmla="*/ f37 f28 1"/>
                <a:gd name="f42" fmla="*/ f38 f28 1"/>
                <a:gd name="f43" fmla="*/ f40 f29 1"/>
                <a:gd name="f44" fmla="*/ f39 f2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1" t="f44" r="f42" b="f43"/>
              <a:pathLst>
                <a:path w="4695" h="412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6" y="f4"/>
                  </a:cubicBezTo>
                  <a:lnTo>
                    <a:pt x="f3" y="f4"/>
                  </a:lnTo>
                  <a:cubicBezTo>
                    <a:pt x="f20" y="f21"/>
                    <a:pt x="f22" y="f23"/>
                    <a:pt x="f24" y="f15"/>
                  </a:cubicBezTo>
                  <a:cubicBezTo>
                    <a:pt x="f25" y="f13"/>
                    <a:pt x="f26" y="f11"/>
                    <a:pt x="f26" y="f10"/>
                  </a:cubicBezTo>
                  <a:cubicBezTo>
                    <a:pt x="f26" y="f9"/>
                    <a:pt x="f27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211" name="Text Placeholder 1">
            <a:extLst>
              <a:ext uri="{FF2B5EF4-FFF2-40B4-BE49-F238E27FC236}">
                <a16:creationId xmlns:a16="http://schemas.microsoft.com/office/drawing/2014/main" id="{53C31407-9C9A-A937-4454-E493557AFA32}"/>
              </a:ext>
            </a:extLst>
          </p:cNvPr>
          <p:cNvSpPr txBox="1">
            <a:spLocks/>
          </p:cNvSpPr>
          <p:nvPr/>
        </p:nvSpPr>
        <p:spPr>
          <a:xfrm>
            <a:off x="2145180" y="422603"/>
            <a:ext cx="6916200" cy="407386"/>
          </a:xfrm>
          <a:prstGeom prst="rect">
            <a:avLst/>
          </a:prstGeom>
        </p:spPr>
        <p:txBody>
          <a:bodyPr anchor="ctr" anchorCtr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fa-IR" sz="3600" dirty="0">
                <a:solidFill>
                  <a:schemeClr val="bg1"/>
                </a:solidFill>
                <a:latin typeface="Arial"/>
                <a:cs typeface="B Nazanin" panose="00000700000000000000" pitchFamily="2" charset="-78"/>
              </a:rPr>
              <a:t>مجموعه آیکون های کاملاً قابل ویرایش: </a:t>
            </a:r>
            <a:r>
              <a:rPr lang="en-US" sz="3600" dirty="0">
                <a:solidFill>
                  <a:schemeClr val="bg1"/>
                </a:solidFill>
                <a:latin typeface="Arial"/>
                <a:cs typeface="B Nazanin" panose="00000700000000000000" pitchFamily="2" charset="-78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1351726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68">
            <a:extLst>
              <a:ext uri="{FF2B5EF4-FFF2-40B4-BE49-F238E27FC236}">
                <a16:creationId xmlns:a16="http://schemas.microsoft.com/office/drawing/2014/main" id="{0AD77B0B-062D-EE53-1F0D-2D38E485C490}"/>
              </a:ext>
            </a:extLst>
          </p:cNvPr>
          <p:cNvSpPr/>
          <p:nvPr/>
        </p:nvSpPr>
        <p:spPr>
          <a:xfrm rot="10799991">
            <a:off x="4978343" y="3369520"/>
            <a:ext cx="187278" cy="583231"/>
          </a:xfrm>
          <a:custGeom>
            <a:avLst/>
            <a:gdLst>
              <a:gd name="f0" fmla="val w"/>
              <a:gd name="f1" fmla="val h"/>
              <a:gd name="f2" fmla="val 0"/>
              <a:gd name="f3" fmla="val 1040400"/>
              <a:gd name="f4" fmla="val 3240000"/>
              <a:gd name="f5" fmla="val 41345"/>
              <a:gd name="f6" fmla="val 940666"/>
              <a:gd name="f7" fmla="val 1242"/>
              <a:gd name="f8" fmla="val 653403"/>
              <a:gd name="f9" fmla="val 1057"/>
              <a:gd name="f10" fmla="val 652077"/>
              <a:gd name="f11" fmla="val 447"/>
              <a:gd name="f12" fmla="val 647712"/>
              <a:gd name="f13" fmla="val 4531"/>
              <a:gd name="f14" fmla="val 520200"/>
              <a:gd name="f15" fmla="val 659109"/>
              <a:gd name="f16" fmla="val 174478"/>
              <a:gd name="f17" fmla="val 101622"/>
              <a:gd name="f18" fmla="val 1372451"/>
              <a:gd name="f19" fmla="val 61820"/>
              <a:gd name="f20" fmla="val 1087335"/>
              <a:gd name="f21" fmla="val 728036"/>
              <a:gd name="f22" fmla="val 261055"/>
              <a:gd name="f23" fmla="val 870500"/>
              <a:gd name="f24" fmla="val 439998"/>
              <a:gd name="f25" fmla="val 860164"/>
              <a:gd name="f26" fmla="val 431664"/>
              <a:gd name="f27" fmla="val 161365"/>
              <a:gd name="f28" fmla="val 1800403"/>
              <a:gd name="f29" fmla="val 122098"/>
              <a:gd name="f30" fmla="val 1519120"/>
              <a:gd name="f31" fmla="val 930953"/>
              <a:gd name="f32" fmla="val 515931"/>
              <a:gd name="f33" fmla="val 1035869"/>
              <a:gd name="f34" fmla="val 1039954"/>
              <a:gd name="f35" fmla="val 1039345"/>
              <a:gd name="f36" fmla="val 652078"/>
              <a:gd name="f37" fmla="val 1039160"/>
              <a:gd name="f38" fmla="val 1029316"/>
              <a:gd name="f39" fmla="val 723920"/>
              <a:gd name="f40" fmla="val 217894"/>
              <a:gd name="f41" fmla="val 2205330"/>
              <a:gd name="f42" fmla="val 181840"/>
              <a:gd name="f43" fmla="val 1947070"/>
              <a:gd name="f44" fmla="val 1000266"/>
              <a:gd name="f45" fmla="val 932012"/>
              <a:gd name="f46" fmla="val 949113"/>
              <a:gd name="f47" fmla="val 1298429"/>
              <a:gd name="f48" fmla="val 330192"/>
              <a:gd name="f49" fmla="val 2564220"/>
              <a:gd name="f50" fmla="val 267995"/>
              <a:gd name="f51" fmla="val 237100"/>
              <a:gd name="f52" fmla="val 2342912"/>
              <a:gd name="f53" fmla="val 242309"/>
              <a:gd name="f54" fmla="val 2347112"/>
              <a:gd name="f55" fmla="val 920063"/>
              <a:gd name="f56" fmla="val 1506522"/>
              <a:gd name="f57" fmla="val 865005"/>
              <a:gd name="f58" fmla="val 1900914"/>
              <a:gd name="f59" fmla="val 772406"/>
              <a:gd name="f60" fmla="val 468924"/>
              <a:gd name="f61" fmla="val 835955"/>
              <a:gd name="f62" fmla="val 2109008"/>
              <a:gd name="f63" fmla="val 892044"/>
              <a:gd name="f64" fmla="val 148356"/>
              <a:gd name="f65" fmla="val 276144"/>
              <a:gd name="f66" fmla="val 2663936"/>
              <a:gd name="f67" fmla="val 764256"/>
              <a:gd name="f68" fmla="*/ f0 1 1040400"/>
              <a:gd name="f69" fmla="*/ f1 1 3240000"/>
              <a:gd name="f70" fmla="val f2"/>
              <a:gd name="f71" fmla="val f3"/>
              <a:gd name="f72" fmla="val f4"/>
              <a:gd name="f73" fmla="+- f72 0 f70"/>
              <a:gd name="f74" fmla="+- f71 0 f70"/>
              <a:gd name="f75" fmla="*/ f74 1 1040400"/>
              <a:gd name="f76" fmla="*/ f73 1 3240000"/>
              <a:gd name="f77" fmla="*/ f70 1 f75"/>
              <a:gd name="f78" fmla="*/ f71 1 f75"/>
              <a:gd name="f79" fmla="*/ f70 1 f76"/>
              <a:gd name="f80" fmla="*/ f72 1 f76"/>
              <a:gd name="f81" fmla="*/ f77 f68 1"/>
              <a:gd name="f82" fmla="*/ f78 f68 1"/>
              <a:gd name="f83" fmla="*/ f80 f69 1"/>
              <a:gd name="f84" fmla="*/ f79 f6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81" t="f84" r="f82" b="f83"/>
            <a:pathLst>
              <a:path w="1040400" h="3240000">
                <a:moveTo>
                  <a:pt x="f5" y="f6"/>
                </a:moveTo>
                <a:lnTo>
                  <a:pt x="f7" y="f8"/>
                </a:lnTo>
                <a:lnTo>
                  <a:pt x="f2" y="f8"/>
                </a:lnTo>
                <a:lnTo>
                  <a:pt x="f9" y="f10"/>
                </a:lnTo>
                <a:lnTo>
                  <a:pt x="f11" y="f12"/>
                </a:lnTo>
                <a:lnTo>
                  <a:pt x="f13" y="f12"/>
                </a:lnTo>
                <a:lnTo>
                  <a:pt x="f14" y="f2"/>
                </a:lnTo>
                <a:lnTo>
                  <a:pt x="f15" y="f16"/>
                </a:lnTo>
                <a:close/>
                <a:moveTo>
                  <a:pt x="f17" y="f18"/>
                </a:moveTo>
                <a:lnTo>
                  <a:pt x="f19" y="f20"/>
                </a:lnTo>
                <a:lnTo>
                  <a:pt x="f21" y="f22"/>
                </a:lnTo>
                <a:lnTo>
                  <a:pt x="f23" y="f24"/>
                </a:lnTo>
                <a:lnTo>
                  <a:pt x="f25" y="f26"/>
                </a:lnTo>
                <a:close/>
                <a:moveTo>
                  <a:pt x="f27" y="f28"/>
                </a:moveTo>
                <a:lnTo>
                  <a:pt x="f29" y="f30"/>
                </a:lnTo>
                <a:lnTo>
                  <a:pt x="f31" y="f32"/>
                </a:lnTo>
                <a:lnTo>
                  <a:pt x="f33" y="f12"/>
                </a:lnTo>
                <a:lnTo>
                  <a:pt x="f34" y="f12"/>
                </a:lnTo>
                <a:lnTo>
                  <a:pt x="f35" y="f36"/>
                </a:lnTo>
                <a:lnTo>
                  <a:pt x="f3" y="f8"/>
                </a:lnTo>
                <a:lnTo>
                  <a:pt x="f37" y="f8"/>
                </a:lnTo>
                <a:lnTo>
                  <a:pt x="f38" y="f39"/>
                </a:lnTo>
                <a:close/>
                <a:moveTo>
                  <a:pt x="f40" y="f41"/>
                </a:moveTo>
                <a:lnTo>
                  <a:pt x="f42" y="f43"/>
                </a:lnTo>
                <a:lnTo>
                  <a:pt x="f44" y="f45"/>
                </a:lnTo>
                <a:lnTo>
                  <a:pt x="f46" y="f47"/>
                </a:lnTo>
                <a:close/>
                <a:moveTo>
                  <a:pt x="f48" y="f49"/>
                </a:moveTo>
                <a:lnTo>
                  <a:pt x="f50" y="f49"/>
                </a:lnTo>
                <a:lnTo>
                  <a:pt x="f51" y="f52"/>
                </a:lnTo>
                <a:lnTo>
                  <a:pt x="f53" y="f54"/>
                </a:lnTo>
                <a:lnTo>
                  <a:pt x="f55" y="f56"/>
                </a:lnTo>
                <a:lnTo>
                  <a:pt x="f57" y="f58"/>
                </a:lnTo>
                <a:close/>
                <a:moveTo>
                  <a:pt x="f59" y="f49"/>
                </a:moveTo>
                <a:lnTo>
                  <a:pt x="f60" y="f49"/>
                </a:lnTo>
                <a:lnTo>
                  <a:pt x="f61" y="f62"/>
                </a:lnTo>
                <a:close/>
                <a:moveTo>
                  <a:pt x="f63" y="f4"/>
                </a:moveTo>
                <a:lnTo>
                  <a:pt x="f64" y="f4"/>
                </a:lnTo>
                <a:lnTo>
                  <a:pt x="f65" y="f66"/>
                </a:lnTo>
                <a:lnTo>
                  <a:pt x="f67" y="f66"/>
                </a:lnTo>
                <a:close/>
              </a:path>
            </a:pathLst>
          </a:custGeom>
          <a:solidFill>
            <a:srgbClr val="C00000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8A44671E-3D4B-38A8-0907-C5E94A773301}"/>
              </a:ext>
            </a:extLst>
          </p:cNvPr>
          <p:cNvSpPr/>
          <p:nvPr/>
        </p:nvSpPr>
        <p:spPr>
          <a:xfrm>
            <a:off x="5456594" y="3436855"/>
            <a:ext cx="449290" cy="448558"/>
          </a:xfrm>
          <a:custGeom>
            <a:avLst/>
            <a:gdLst>
              <a:gd name="f0" fmla="val w"/>
              <a:gd name="f1" fmla="val h"/>
              <a:gd name="f2" fmla="val 0"/>
              <a:gd name="f3" fmla="val 3228210"/>
              <a:gd name="f4" fmla="val 3222968"/>
              <a:gd name="f5" fmla="val 1619999"/>
              <a:gd name="f6" fmla="val 642446"/>
              <a:gd name="f7" fmla="val 2664115"/>
              <a:gd name="f8" fmla="val 1686562"/>
              <a:gd name="f9" fmla="val 2664116"/>
              <a:gd name="f10" fmla="val 2015013"/>
              <a:gd name="f11" fmla="val 2511495"/>
              <a:gd name="f12" fmla="val 2399422"/>
              <a:gd name="f13" fmla="val 1924159"/>
              <a:gd name="f14" fmla="val 2308568"/>
              <a:gd name="f15" fmla="val 1812086"/>
              <a:gd name="f16" fmla="val 1427912"/>
              <a:gd name="f17" fmla="val 1315839"/>
              <a:gd name="f18" fmla="val 1224985"/>
              <a:gd name="f19" fmla="val 575882"/>
              <a:gd name="f20" fmla="val 575884"/>
              <a:gd name="f21" fmla="val 509997"/>
              <a:gd name="f22" fmla="val 122689"/>
              <a:gd name="f23" fmla="val 942045"/>
              <a:gd name="f24" fmla="val 542556"/>
              <a:gd name="f25" fmla="val 974604"/>
              <a:gd name="f26" fmla="val 1620001"/>
              <a:gd name="f27" fmla="val 7099"/>
              <a:gd name="f28" fmla="val 1686560"/>
              <a:gd name="f29" fmla="val 2900441"/>
              <a:gd name="f30" fmla="val 349390"/>
              <a:gd name="f31" fmla="val 342291"/>
              <a:gd name="f32" fmla="val 330172"/>
              <a:gd name="f33" fmla="val 1679462"/>
              <a:gd name="f34" fmla="*/ f0 1 3228210"/>
              <a:gd name="f35" fmla="*/ f1 1 3222968"/>
              <a:gd name="f36" fmla="val f2"/>
              <a:gd name="f37" fmla="val f3"/>
              <a:gd name="f38" fmla="val f4"/>
              <a:gd name="f39" fmla="+- f38 0 f36"/>
              <a:gd name="f40" fmla="+- f37 0 f36"/>
              <a:gd name="f41" fmla="*/ f40 1 3228210"/>
              <a:gd name="f42" fmla="*/ f39 1 3222968"/>
              <a:gd name="f43" fmla="*/ f36 1 f41"/>
              <a:gd name="f44" fmla="*/ f37 1 f41"/>
              <a:gd name="f45" fmla="*/ f36 1 f42"/>
              <a:gd name="f46" fmla="*/ f38 1 f42"/>
              <a:gd name="f47" fmla="*/ f43 f34 1"/>
              <a:gd name="f48" fmla="*/ f44 f34 1"/>
              <a:gd name="f49" fmla="*/ f46 f35 1"/>
              <a:gd name="f50" fmla="*/ f45 f3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7" t="f50" r="f48" b="f49"/>
            <a:pathLst>
              <a:path w="3228210" h="3222968">
                <a:moveTo>
                  <a:pt x="f5" y="f6"/>
                </a:moveTo>
                <a:lnTo>
                  <a:pt x="f7" y="f8"/>
                </a:lnTo>
                <a:lnTo>
                  <a:pt x="f9" y="f8"/>
                </a:lnTo>
                <a:lnTo>
                  <a:pt x="f9" y="f4"/>
                </a:lnTo>
                <a:lnTo>
                  <a:pt x="f10" y="f4"/>
                </a:lnTo>
                <a:lnTo>
                  <a:pt x="f10" y="f11"/>
                </a:lnTo>
                <a:cubicBezTo>
                  <a:pt x="f10" y="f12"/>
                  <a:pt x="f13" y="f14"/>
                  <a:pt x="f15" y="f14"/>
                </a:cubicBezTo>
                <a:lnTo>
                  <a:pt x="f16" y="f14"/>
                </a:lnTo>
                <a:cubicBezTo>
                  <a:pt x="f17" y="f14"/>
                  <a:pt x="f18" y="f12"/>
                  <a:pt x="f18" y="f11"/>
                </a:cubicBezTo>
                <a:lnTo>
                  <a:pt x="f18" y="f4"/>
                </a:lnTo>
                <a:lnTo>
                  <a:pt x="f19" y="f4"/>
                </a:lnTo>
                <a:lnTo>
                  <a:pt x="f19" y="f8"/>
                </a:lnTo>
                <a:lnTo>
                  <a:pt x="f20" y="f8"/>
                </a:lnTo>
                <a:close/>
                <a:moveTo>
                  <a:pt x="f21" y="f22"/>
                </a:moveTo>
                <a:lnTo>
                  <a:pt x="f23" y="f22"/>
                </a:lnTo>
                <a:lnTo>
                  <a:pt x="f23" y="f24"/>
                </a:lnTo>
                <a:lnTo>
                  <a:pt x="f21" y="f25"/>
                </a:lnTo>
                <a:close/>
                <a:moveTo>
                  <a:pt x="f26" y="f27"/>
                </a:moveTo>
                <a:lnTo>
                  <a:pt x="f3" y="f28"/>
                </a:lnTo>
                <a:lnTo>
                  <a:pt x="f29" y="f28"/>
                </a:lnTo>
                <a:lnTo>
                  <a:pt x="f26" y="f30"/>
                </a:lnTo>
                <a:close/>
                <a:moveTo>
                  <a:pt x="f5" y="f2"/>
                </a:moveTo>
                <a:lnTo>
                  <a:pt x="f5" y="f31"/>
                </a:lnTo>
                <a:lnTo>
                  <a:pt x="f32" y="f33"/>
                </a:lnTo>
                <a:lnTo>
                  <a:pt x="f2" y="f33"/>
                </a:lnTo>
                <a:close/>
              </a:path>
            </a:pathLst>
          </a:custGeom>
          <a:solidFill>
            <a:srgbClr val="C00000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9DC1AB82-AAF1-3A42-9CB0-C7208CE664D0}"/>
              </a:ext>
            </a:extLst>
          </p:cNvPr>
          <p:cNvSpPr/>
          <p:nvPr/>
        </p:nvSpPr>
        <p:spPr>
          <a:xfrm>
            <a:off x="6873201" y="3486050"/>
            <a:ext cx="433891" cy="350187"/>
          </a:xfrm>
          <a:custGeom>
            <a:avLst/>
            <a:gdLst>
              <a:gd name="f0" fmla="val w"/>
              <a:gd name="f1" fmla="val h"/>
              <a:gd name="f2" fmla="val 0"/>
              <a:gd name="f3" fmla="val 3307788"/>
              <a:gd name="f4" fmla="val 2669631"/>
              <a:gd name="f5" fmla="val 2793832"/>
              <a:gd name="f6" fmla="val 1478391"/>
              <a:gd name="f7" fmla="val 2772990"/>
              <a:gd name="f8" fmla="val 1635402"/>
              <a:gd name="f9" fmla="val 2717678"/>
              <a:gd name="f10" fmla="val 1784517"/>
              <a:gd name="f11" fmla="val 2633007"/>
              <a:gd name="f12" fmla="val 1915952"/>
              <a:gd name="f13" fmla="val 2695386"/>
              <a:gd name="f14" fmla="val 1951862"/>
              <a:gd name="f15" fmla="val 2772768"/>
              <a:gd name="f16" fmla="val 1955673"/>
              <a:gd name="f17" fmla="val 2841607"/>
              <a:gd name="f18" fmla="val 1924185"/>
              <a:gd name="f19" fmla="val 2943442"/>
              <a:gd name="f20" fmla="val 1877605"/>
              <a:gd name="f21" fmla="val 2999062"/>
              <a:gd name="f22" fmla="val 1766364"/>
              <a:gd name="f23" fmla="val 2975226"/>
              <a:gd name="f24" fmla="val 1656948"/>
              <a:gd name="f25" fmla="val 2955176"/>
              <a:gd name="f26" fmla="val 1564911"/>
              <a:gd name="f27" fmla="val 2883463"/>
              <a:gd name="f28" fmla="val 1495086"/>
              <a:gd name="f29" fmla="val 2807611"/>
              <a:gd name="f30" fmla="val 1247700"/>
              <a:gd name="f31" fmla="val 2807472"/>
              <a:gd name="f32" fmla="val 1256060"/>
              <a:gd name="f33" fmla="val 2994195"/>
              <a:gd name="f34" fmla="val 1281771"/>
              <a:gd name="f35" fmla="val 3148201"/>
              <a:gd name="f36" fmla="val 1421768"/>
              <a:gd name="f37" fmla="val 3189276"/>
              <a:gd name="f38" fmla="val 1610317"/>
              <a:gd name="f39" fmla="val 3235041"/>
              <a:gd name="f40" fmla="val 1820393"/>
              <a:gd name="f41" fmla="val 3128252"/>
              <a:gd name="f42" fmla="val 2033972"/>
              <a:gd name="f43" fmla="val 2932732"/>
              <a:gd name="f44" fmla="val 2123406"/>
              <a:gd name="f45" fmla="val 2789297"/>
              <a:gd name="f46" fmla="val 2189015"/>
              <a:gd name="f47" fmla="val 2626543"/>
              <a:gd name="f48" fmla="val 2174805"/>
              <a:gd name="f49" fmla="val 2499470"/>
              <a:gd name="f50" fmla="val 2094044"/>
              <a:gd name="f51" fmla="val 2427194"/>
              <a:gd name="f52" fmla="val 2172627"/>
              <a:gd name="f53" fmla="val 2343030"/>
              <a:gd name="f54" fmla="val 2241391"/>
              <a:gd name="f55" fmla="val 2248861"/>
              <a:gd name="f56" fmla="val 2297980"/>
              <a:gd name="f57" fmla="val 2178351"/>
              <a:gd name="f58" fmla="val 2340352"/>
              <a:gd name="f59" fmla="val 2104446"/>
              <a:gd name="f60" fmla="val 2374567"/>
              <a:gd name="f61" fmla="val 2027600"/>
              <a:gd name="f62" fmla="val 2398134"/>
              <a:gd name="f63" fmla="val 2397615"/>
              <a:gd name="f64" fmla="val 3265361"/>
              <a:gd name="f65" fmla="val 2549905"/>
              <a:gd name="f66" fmla="val 2537441"/>
              <a:gd name="f67" fmla="val 2669620"/>
              <a:gd name="f68" fmla="val 1653814"/>
              <a:gd name="f69" fmla="val 773102"/>
              <a:gd name="f70" fmla="val 2669642"/>
              <a:gd name="f71" fmla="val 46417"/>
              <a:gd name="f72" fmla="val 2550707"/>
              <a:gd name="f73" fmla="val 2398955"/>
              <a:gd name="f74" fmla="val 1280678"/>
              <a:gd name="f75" fmla="val 2398436"/>
              <a:gd name="f76" fmla="val 1203764"/>
              <a:gd name="f77" fmla="val 2374915"/>
              <a:gd name="f78" fmla="val 1129786"/>
              <a:gd name="f79" fmla="val 2340732"/>
              <a:gd name="f80" fmla="val 1059201"/>
              <a:gd name="f81" fmla="val 2298380"/>
              <a:gd name="f82" fmla="val 693039"/>
              <a:gd name="f83" fmla="val 2078675"/>
              <a:gd name="f84" fmla="val 477900"/>
              <a:gd name="f85" fmla="val 1674935"/>
              <a:gd name="f86" fmla="val 499745"/>
              <a:gd name="f87" fmla="val 1248476"/>
              <a:gd name="f88" fmla="val 1331611"/>
              <a:gd name="f89" fmla="val 201752"/>
              <a:gd name="f90" fmla="val 1206335"/>
              <a:gd name="f91" fmla="val 290902"/>
              <a:gd name="f92" fmla="val 1124761"/>
              <a:gd name="f93" fmla="val 308382"/>
              <a:gd name="f94" fmla="val 1132336"/>
              <a:gd name="f95" fmla="val 435988"/>
              <a:gd name="f96" fmla="val 1160888"/>
              <a:gd name="f97" fmla="val 640507"/>
              <a:gd name="f98" fmla="val 1527973"/>
              <a:gd name="f99" fmla="val 617783"/>
              <a:gd name="f100" fmla="val 1498839"/>
              <a:gd name="f101" fmla="val 840365"/>
              <a:gd name="f102" fmla="val 1455138"/>
              <a:gd name="f103" fmla="val 960979"/>
              <a:gd name="f104" fmla="val 1395705"/>
              <a:gd name="f105" fmla="val 987199"/>
              <a:gd name="f106" fmla="val 1213910"/>
              <a:gd name="f107" fmla="val 1052459"/>
              <a:gd name="f108" fmla="val 1331028"/>
              <a:gd name="f109" fmla="val 972050"/>
              <a:gd name="f110" fmla="val 1364241"/>
              <a:gd name="f111" fmla="val 921357"/>
              <a:gd name="f112" fmla="val 1360745"/>
              <a:gd name="f113" fmla="val 809484"/>
              <a:gd name="f114" fmla="val 1360746"/>
              <a:gd name="f115" fmla="val 646916"/>
              <a:gd name="f116" fmla="val 1111360"/>
              <a:gd name="f117" fmla="val 626523"/>
              <a:gd name="f118" fmla="val 1020462"/>
              <a:gd name="f119" fmla="val 495421"/>
              <a:gd name="f120" fmla="val 941218"/>
              <a:gd name="f121" fmla="val 374224"/>
              <a:gd name="f122" fmla="val 1061250"/>
              <a:gd name="f123" fmla="val 280996"/>
              <a:gd name="f124" fmla="val 2164365"/>
              <a:gd name="f125" fmla="val 80223"/>
              <a:gd name="f126" fmla="val 2021192"/>
              <a:gd name="f127" fmla="val 182108"/>
              <a:gd name="f128" fmla="val 1927964"/>
              <a:gd name="f129" fmla="val 202086"/>
              <a:gd name="f130" fmla="val 1936621"/>
              <a:gd name="f131" fmla="val 347922"/>
              <a:gd name="f132" fmla="val 1969252"/>
              <a:gd name="f133" fmla="val 581657"/>
              <a:gd name="f134" fmla="val 2388778"/>
              <a:gd name="f135" fmla="val 555687"/>
              <a:gd name="f136" fmla="val 2355482"/>
              <a:gd name="f137" fmla="val 810066"/>
              <a:gd name="f138" fmla="val 2305538"/>
              <a:gd name="f139" fmla="val 947910"/>
              <a:gd name="f140" fmla="val 2237615"/>
              <a:gd name="f141" fmla="val 977876"/>
              <a:gd name="f142" fmla="val 2029849"/>
              <a:gd name="f143" fmla="val 2163698"/>
              <a:gd name="f144" fmla="val 960563"/>
              <a:gd name="f145" fmla="val 2201656"/>
              <a:gd name="f146" fmla="val 902628"/>
              <a:gd name="f147" fmla="val 2197660"/>
              <a:gd name="f148" fmla="val 774773"/>
              <a:gd name="f149" fmla="val 2197661"/>
              <a:gd name="f150" fmla="val 588982"/>
              <a:gd name="f151" fmla="val 1912649"/>
              <a:gd name="f152" fmla="val 565676"/>
              <a:gd name="f153" fmla="val 1808765"/>
              <a:gd name="f154" fmla="val 415844"/>
              <a:gd name="f155" fmla="val 1718201"/>
              <a:gd name="f156" fmla="val 277334"/>
              <a:gd name="f157" fmla="val 1855380"/>
              <a:gd name="f158" fmla="val 170787"/>
              <a:gd name="f159" fmla="val 1754169"/>
              <a:gd name="f160" fmla="val 1583512"/>
              <a:gd name="f161" fmla="val 121444"/>
              <a:gd name="f162" fmla="val 1472387"/>
              <a:gd name="f163" fmla="val 145257"/>
              <a:gd name="f164" fmla="val 1482706"/>
              <a:gd name="f165" fmla="val 319088"/>
              <a:gd name="f166" fmla="val 1521601"/>
              <a:gd name="f167" fmla="val 597693"/>
              <a:gd name="f168" fmla="val 2021663"/>
              <a:gd name="f169" fmla="val 566738"/>
              <a:gd name="f170" fmla="val 1981975"/>
              <a:gd name="f171" fmla="val 869950"/>
              <a:gd name="f172" fmla="val 1922443"/>
              <a:gd name="f173" fmla="val 1034256"/>
              <a:gd name="f174" fmla="val 1841481"/>
              <a:gd name="f175" fmla="val 1069974"/>
              <a:gd name="f176" fmla="val 1593831"/>
              <a:gd name="f177" fmla="val 1158875"/>
              <a:gd name="f178" fmla="val 1753374"/>
              <a:gd name="f179" fmla="val 1049338"/>
              <a:gd name="f180" fmla="val 1798619"/>
              <a:gd name="f181" fmla="val 980281"/>
              <a:gd name="f182" fmla="val 1793856"/>
              <a:gd name="f183" fmla="val 827882"/>
              <a:gd name="f184" fmla="val 1793857"/>
              <a:gd name="f185" fmla="val 606424"/>
              <a:gd name="f186" fmla="val 1454132"/>
              <a:gd name="f187" fmla="val 578644"/>
              <a:gd name="f188" fmla="val 1330306"/>
              <a:gd name="f189" fmla="val 400050"/>
              <a:gd name="f190" fmla="val 1222356"/>
              <a:gd name="f191" fmla="val 234950"/>
              <a:gd name="f192" fmla="val 1385869"/>
              <a:gd name="f193" fmla="val 107950"/>
              <a:gd name="f194" fmla="*/ f0 1 3307788"/>
              <a:gd name="f195" fmla="*/ f1 1 2669631"/>
              <a:gd name="f196" fmla="val f2"/>
              <a:gd name="f197" fmla="val f3"/>
              <a:gd name="f198" fmla="val f4"/>
              <a:gd name="f199" fmla="+- f198 0 f196"/>
              <a:gd name="f200" fmla="+- f197 0 f196"/>
              <a:gd name="f201" fmla="*/ f200 1 3307788"/>
              <a:gd name="f202" fmla="*/ f199 1 2669631"/>
              <a:gd name="f203" fmla="*/ f196 1 f201"/>
              <a:gd name="f204" fmla="*/ f197 1 f201"/>
              <a:gd name="f205" fmla="*/ f196 1 f202"/>
              <a:gd name="f206" fmla="*/ f198 1 f202"/>
              <a:gd name="f207" fmla="*/ f203 f194 1"/>
              <a:gd name="f208" fmla="*/ f204 f194 1"/>
              <a:gd name="f209" fmla="*/ f206 f195 1"/>
              <a:gd name="f210" fmla="*/ f205 f19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07" t="f210" r="f208" b="f209"/>
            <a:pathLst>
              <a:path w="3307788" h="2669631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23" y="f24"/>
                </a:cubicBezTo>
                <a:cubicBezTo>
                  <a:pt x="f25" y="f26"/>
                  <a:pt x="f27" y="f28"/>
                  <a:pt x="f5" y="f6"/>
                </a:cubicBezTo>
                <a:close/>
                <a:moveTo>
                  <a:pt x="f29" y="f30"/>
                </a:moveTo>
                <a:lnTo>
                  <a:pt x="f31" y="f32"/>
                </a:lnTo>
                <a:cubicBezTo>
                  <a:pt x="f33" y="f34"/>
                  <a:pt x="f35" y="f36"/>
                  <a:pt x="f37" y="f38"/>
                </a:cubicBezTo>
                <a:cubicBezTo>
                  <a:pt x="f39" y="f40"/>
                  <a:pt x="f41" y="f42"/>
                  <a:pt x="f43" y="f44"/>
                </a:cubicBezTo>
                <a:cubicBezTo>
                  <a:pt x="f45" y="f46"/>
                  <a:pt x="f47" y="f48"/>
                  <a:pt x="f49" y="f50"/>
                </a:cubicBezTo>
                <a:cubicBezTo>
                  <a:pt x="f51" y="f52"/>
                  <a:pt x="f53" y="f54"/>
                  <a:pt x="f55" y="f56"/>
                </a:cubicBezTo>
                <a:cubicBezTo>
                  <a:pt x="f57" y="f58"/>
                  <a:pt x="f59" y="f60"/>
                  <a:pt x="f61" y="f62"/>
                </a:cubicBezTo>
                <a:lnTo>
                  <a:pt x="f3" y="f63"/>
                </a:lnTo>
                <a:cubicBezTo>
                  <a:pt x="f64" y="f65"/>
                  <a:pt x="f66" y="f67"/>
                  <a:pt x="f68" y="f4"/>
                </a:cubicBezTo>
                <a:cubicBezTo>
                  <a:pt x="f69" y="f70"/>
                  <a:pt x="f71" y="f72"/>
                  <a:pt x="f2" y="f73"/>
                </a:cubicBezTo>
                <a:lnTo>
                  <a:pt x="f74" y="f75"/>
                </a:lnTo>
                <a:cubicBezTo>
                  <a:pt x="f76" y="f77"/>
                  <a:pt x="f78" y="f79"/>
                  <a:pt x="f80" y="f81"/>
                </a:cubicBezTo>
                <a:cubicBezTo>
                  <a:pt x="f82" y="f83"/>
                  <a:pt x="f84" y="f85"/>
                  <a:pt x="f86" y="f87"/>
                </a:cubicBezTo>
                <a:close/>
                <a:moveTo>
                  <a:pt x="f88" y="f89"/>
                </a:moveTo>
                <a:cubicBezTo>
                  <a:pt x="f90" y="f91"/>
                  <a:pt x="f92" y="f93"/>
                  <a:pt x="f94" y="f95"/>
                </a:cubicBezTo>
                <a:cubicBezTo>
                  <a:pt x="f96" y="f97"/>
                  <a:pt x="f98" y="f99"/>
                  <a:pt x="f100" y="f101"/>
                </a:cubicBezTo>
                <a:cubicBezTo>
                  <a:pt x="f102" y="f103"/>
                  <a:pt x="f104" y="f105"/>
                  <a:pt x="f106" y="f107"/>
                </a:cubicBezTo>
                <a:cubicBezTo>
                  <a:pt x="f108" y="f109"/>
                  <a:pt x="f110" y="f111"/>
                  <a:pt x="f112" y="f113"/>
                </a:cubicBezTo>
                <a:cubicBezTo>
                  <a:pt x="f114" y="f115"/>
                  <a:pt x="f116" y="f117"/>
                  <a:pt x="f118" y="f119"/>
                </a:cubicBezTo>
                <a:cubicBezTo>
                  <a:pt x="f120" y="f121"/>
                  <a:pt x="f122" y="f123"/>
                  <a:pt x="f88" y="f89"/>
                </a:cubicBezTo>
                <a:close/>
                <a:moveTo>
                  <a:pt x="f124" y="f125"/>
                </a:moveTo>
                <a:cubicBezTo>
                  <a:pt x="f126" y="f127"/>
                  <a:pt x="f128" y="f129"/>
                  <a:pt x="f130" y="f131"/>
                </a:cubicBezTo>
                <a:cubicBezTo>
                  <a:pt x="f132" y="f133"/>
                  <a:pt x="f134" y="f135"/>
                  <a:pt x="f136" y="f137"/>
                </a:cubicBezTo>
                <a:cubicBezTo>
                  <a:pt x="f138" y="f139"/>
                  <a:pt x="f140" y="f141"/>
                  <a:pt x="f142" y="f107"/>
                </a:cubicBezTo>
                <a:cubicBezTo>
                  <a:pt x="f143" y="f144"/>
                  <a:pt x="f145" y="f146"/>
                  <a:pt x="f147" y="f148"/>
                </a:cubicBezTo>
                <a:cubicBezTo>
                  <a:pt x="f149" y="f150"/>
                  <a:pt x="f151" y="f152"/>
                  <a:pt x="f153" y="f154"/>
                </a:cubicBezTo>
                <a:cubicBezTo>
                  <a:pt x="f155" y="f156"/>
                  <a:pt x="f157" y="f158"/>
                  <a:pt x="f124" y="f125"/>
                </a:cubicBezTo>
                <a:close/>
                <a:moveTo>
                  <a:pt x="f159" y="f2"/>
                </a:moveTo>
                <a:cubicBezTo>
                  <a:pt x="f160" y="f161"/>
                  <a:pt x="f162" y="f163"/>
                  <a:pt x="f164" y="f165"/>
                </a:cubicBezTo>
                <a:cubicBezTo>
                  <a:pt x="f166" y="f167"/>
                  <a:pt x="f168" y="f169"/>
                  <a:pt x="f170" y="f171"/>
                </a:cubicBezTo>
                <a:cubicBezTo>
                  <a:pt x="f172" y="f173"/>
                  <a:pt x="f174" y="f175"/>
                  <a:pt x="f176" y="f177"/>
                </a:cubicBezTo>
                <a:cubicBezTo>
                  <a:pt x="f178" y="f179"/>
                  <a:pt x="f180" y="f181"/>
                  <a:pt x="f182" y="f183"/>
                </a:cubicBezTo>
                <a:cubicBezTo>
                  <a:pt x="f184" y="f185"/>
                  <a:pt x="f186" y="f187"/>
                  <a:pt x="f188" y="f189"/>
                </a:cubicBezTo>
                <a:cubicBezTo>
                  <a:pt x="f190" y="f191"/>
                  <a:pt x="f192" y="f193"/>
                  <a:pt x="f159" y="f2"/>
                </a:cubicBezTo>
                <a:close/>
              </a:path>
            </a:pathLst>
          </a:custGeom>
          <a:solidFill>
            <a:srgbClr val="C00000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5" name="Rounded Rectangle 25">
            <a:extLst>
              <a:ext uri="{FF2B5EF4-FFF2-40B4-BE49-F238E27FC236}">
                <a16:creationId xmlns:a16="http://schemas.microsoft.com/office/drawing/2014/main" id="{BAF86FA7-2CBD-3228-582D-32AEE7BE2607}"/>
              </a:ext>
            </a:extLst>
          </p:cNvPr>
          <p:cNvSpPr/>
          <p:nvPr/>
        </p:nvSpPr>
        <p:spPr>
          <a:xfrm>
            <a:off x="6917119" y="4387109"/>
            <a:ext cx="498091" cy="365028"/>
          </a:xfrm>
          <a:custGeom>
            <a:avLst/>
            <a:gdLst>
              <a:gd name="f0" fmla="val w"/>
              <a:gd name="f1" fmla="val h"/>
              <a:gd name="f2" fmla="val 0"/>
              <a:gd name="f3" fmla="val 3248842"/>
              <a:gd name="f4" fmla="val 2380886"/>
              <a:gd name="f5" fmla="val 1194785"/>
              <a:gd name="f6" fmla="val 1472263"/>
              <a:gd name="f7" fmla="val 1150014"/>
              <a:gd name="f8" fmla="val 1113720"/>
              <a:gd name="f9" fmla="val 1508557"/>
              <a:gd name="f10" fmla="val 1553328"/>
              <a:gd name="f11" fmla="val 1600880"/>
              <a:gd name="f12" fmla="val 1645651"/>
              <a:gd name="f13" fmla="val 1681945"/>
              <a:gd name="f14" fmla="val 2067186"/>
              <a:gd name="f15" fmla="val 2111957"/>
              <a:gd name="f16" fmla="val 2148251"/>
              <a:gd name="f17" fmla="val 2582402"/>
              <a:gd name="f18" fmla="val 986449"/>
              <a:gd name="f19" fmla="val 2477247"/>
              <a:gd name="f20" fmla="val 2392002"/>
              <a:gd name="f21" fmla="val 1071694"/>
              <a:gd name="f22" fmla="val 1176848"/>
              <a:gd name="f23" fmla="val 1282003"/>
              <a:gd name="f24" fmla="val 1367248"/>
              <a:gd name="f25" fmla="val 2687557"/>
              <a:gd name="f26" fmla="val 2772801"/>
              <a:gd name="f27" fmla="val 679570"/>
              <a:gd name="f28" fmla="val 574415"/>
              <a:gd name="f29" fmla="val 489171"/>
              <a:gd name="f30" fmla="val 784725"/>
              <a:gd name="f31" fmla="val 869970"/>
              <a:gd name="f32" fmla="val 867954"/>
              <a:gd name="f33" fmla="val 155801"/>
              <a:gd name="f34" fmla="val 726849"/>
              <a:gd name="f35" fmla="val 858549"/>
              <a:gd name="f36" fmla="val 2535122"/>
              <a:gd name="f37" fmla="val 2394017"/>
              <a:gd name="f38" fmla="val 677268"/>
              <a:gd name="f39" fmla="val 2584703"/>
              <a:gd name="f40" fmla="val 2736658"/>
              <a:gd name="f41" fmla="val 607820"/>
              <a:gd name="f42" fmla="val 2766265"/>
              <a:gd name="f43" fmla="val 579906"/>
              <a:gd name="f44" fmla="val 2806392"/>
              <a:gd name="f45" fmla="val 564164"/>
              <a:gd name="f46" fmla="val 2850195"/>
              <a:gd name="f47" fmla="val 3069929"/>
              <a:gd name="f48" fmla="val 3168740"/>
              <a:gd name="f49" fmla="val 644266"/>
              <a:gd name="f50" fmla="val 743077"/>
              <a:gd name="f51" fmla="val 792706"/>
              <a:gd name="f52" fmla="val 891517"/>
              <a:gd name="f53" fmla="val 971619"/>
              <a:gd name="f54" fmla="val 3054536"/>
              <a:gd name="f55" fmla="val 3060628"/>
              <a:gd name="f56" fmla="val 989042"/>
              <a:gd name="f57" fmla="val 3063411"/>
              <a:gd name="f58" fmla="val 1007758"/>
              <a:gd name="f59" fmla="val 1027125"/>
              <a:gd name="f60" fmla="val 2015961"/>
              <a:gd name="f61" fmla="val 2889080"/>
              <a:gd name="f62" fmla="val 2260325"/>
              <a:gd name="f63" fmla="val 2326909"/>
              <a:gd name="f64" fmla="val 2835102"/>
              <a:gd name="f65" fmla="val 2768518"/>
              <a:gd name="f66" fmla="val 2286284"/>
              <a:gd name="f67" fmla="val 2219700"/>
              <a:gd name="f68" fmla="val 2165723"/>
              <a:gd name="f69" fmla="val 1096248"/>
              <a:gd name="f70" fmla="val 1042270"/>
              <a:gd name="f71" fmla="val 975686"/>
              <a:gd name="f72" fmla="val 493453"/>
              <a:gd name="f73" fmla="val 426869"/>
              <a:gd name="f74" fmla="val 372891"/>
              <a:gd name="f75" fmla="val 198560"/>
              <a:gd name="f76" fmla="val 201343"/>
              <a:gd name="f77" fmla="val 207435"/>
              <a:gd name="f78" fmla="val 178913"/>
              <a:gd name="f79" fmla="val 80102"/>
              <a:gd name="f80" fmla="val 398647"/>
              <a:gd name="f81" fmla="val 447310"/>
              <a:gd name="f82" fmla="val 491436"/>
              <a:gd name="f83" fmla="val 583593"/>
              <a:gd name="f84" fmla="val 523419"/>
              <a:gd name="f85" fmla="val 615395"/>
              <a:gd name="f86" fmla="*/ f0 1 3248842"/>
              <a:gd name="f87" fmla="*/ f1 1 2380886"/>
              <a:gd name="f88" fmla="val f2"/>
              <a:gd name="f89" fmla="val f3"/>
              <a:gd name="f90" fmla="val f4"/>
              <a:gd name="f91" fmla="+- f90 0 f88"/>
              <a:gd name="f92" fmla="+- f89 0 f88"/>
              <a:gd name="f93" fmla="*/ f92 1 3248842"/>
              <a:gd name="f94" fmla="*/ f91 1 2380886"/>
              <a:gd name="f95" fmla="*/ f88 1 f93"/>
              <a:gd name="f96" fmla="*/ f89 1 f93"/>
              <a:gd name="f97" fmla="*/ f88 1 f94"/>
              <a:gd name="f98" fmla="*/ f90 1 f94"/>
              <a:gd name="f99" fmla="*/ f95 f86 1"/>
              <a:gd name="f100" fmla="*/ f96 f86 1"/>
              <a:gd name="f101" fmla="*/ f98 f87 1"/>
              <a:gd name="f102" fmla="*/ f97 f8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9" t="f102" r="f100" b="f101"/>
            <a:pathLst>
              <a:path w="3248842" h="2380886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lnTo>
                  <a:pt x="f8" y="f11"/>
                </a:lnTo>
                <a:cubicBezTo>
                  <a:pt x="f8" y="f12"/>
                  <a:pt x="f7" y="f13"/>
                  <a:pt x="f5" y="f13"/>
                </a:cubicBezTo>
                <a:lnTo>
                  <a:pt x="f14" y="f13"/>
                </a:lnTo>
                <a:cubicBezTo>
                  <a:pt x="f15" y="f13"/>
                  <a:pt x="f16" y="f12"/>
                  <a:pt x="f16" y="f11"/>
                </a:cubicBezTo>
                <a:lnTo>
                  <a:pt x="f16" y="f10"/>
                </a:lnTo>
                <a:cubicBezTo>
                  <a:pt x="f16" y="f9"/>
                  <a:pt x="f15" y="f6"/>
                  <a:pt x="f14" y="f6"/>
                </a:cubicBezTo>
                <a:close/>
                <a:moveTo>
                  <a:pt x="f17" y="f18"/>
                </a:moveTo>
                <a:cubicBezTo>
                  <a:pt x="f19" y="f18"/>
                  <a:pt x="f20" y="f21"/>
                  <a:pt x="f20" y="f22"/>
                </a:cubicBezTo>
                <a:cubicBezTo>
                  <a:pt x="f20" y="f23"/>
                  <a:pt x="f19" y="f24"/>
                  <a:pt x="f17" y="f24"/>
                </a:cubicBezTo>
                <a:cubicBezTo>
                  <a:pt x="f25" y="f24"/>
                  <a:pt x="f26" y="f23"/>
                  <a:pt x="f26" y="f22"/>
                </a:cubicBezTo>
                <a:cubicBezTo>
                  <a:pt x="f26" y="f21"/>
                  <a:pt x="f25" y="f18"/>
                  <a:pt x="f17" y="f18"/>
                </a:cubicBezTo>
                <a:close/>
                <a:moveTo>
                  <a:pt x="f27" y="f18"/>
                </a:moveTo>
                <a:cubicBezTo>
                  <a:pt x="f28" y="f18"/>
                  <a:pt x="f29" y="f21"/>
                  <a:pt x="f29" y="f22"/>
                </a:cubicBezTo>
                <a:cubicBezTo>
                  <a:pt x="f29" y="f23"/>
                  <a:pt x="f28" y="f24"/>
                  <a:pt x="f27" y="f24"/>
                </a:cubicBezTo>
                <a:cubicBezTo>
                  <a:pt x="f30" y="f24"/>
                  <a:pt x="f31" y="f23"/>
                  <a:pt x="f31" y="f22"/>
                </a:cubicBezTo>
                <a:cubicBezTo>
                  <a:pt x="f31" y="f21"/>
                  <a:pt x="f30" y="f18"/>
                  <a:pt x="f27" y="f18"/>
                </a:cubicBezTo>
                <a:close/>
                <a:moveTo>
                  <a:pt x="f32" y="f33"/>
                </a:moveTo>
                <a:lnTo>
                  <a:pt x="f34" y="f35"/>
                </a:lnTo>
                <a:lnTo>
                  <a:pt x="f36" y="f35"/>
                </a:lnTo>
                <a:lnTo>
                  <a:pt x="f37" y="f33"/>
                </a:lnTo>
                <a:close/>
                <a:moveTo>
                  <a:pt x="f38" y="f2"/>
                </a:moveTo>
                <a:lnTo>
                  <a:pt x="f39" y="f2"/>
                </a:lnTo>
                <a:lnTo>
                  <a:pt x="f40" y="f41"/>
                </a:lnTo>
                <a:cubicBezTo>
                  <a:pt x="f42" y="f43"/>
                  <a:pt x="f44" y="f45"/>
                  <a:pt x="f46" y="f45"/>
                </a:cubicBezTo>
                <a:lnTo>
                  <a:pt x="f47" y="f45"/>
                </a:lnTo>
                <a:cubicBezTo>
                  <a:pt x="f48" y="f45"/>
                  <a:pt x="f3" y="f49"/>
                  <a:pt x="f3" y="f50"/>
                </a:cubicBezTo>
                <a:lnTo>
                  <a:pt x="f3" y="f51"/>
                </a:lnTo>
                <a:cubicBezTo>
                  <a:pt x="f3" y="f52"/>
                  <a:pt x="f48" y="f53"/>
                  <a:pt x="f47" y="f53"/>
                </a:cubicBezTo>
                <a:lnTo>
                  <a:pt x="f54" y="f53"/>
                </a:lnTo>
                <a:cubicBezTo>
                  <a:pt x="f55" y="f56"/>
                  <a:pt x="f57" y="f58"/>
                  <a:pt x="f57" y="f59"/>
                </a:cubicBezTo>
                <a:lnTo>
                  <a:pt x="f57" y="f60"/>
                </a:lnTo>
                <a:lnTo>
                  <a:pt x="f61" y="f60"/>
                </a:lnTo>
                <a:lnTo>
                  <a:pt x="f61" y="f62"/>
                </a:lnTo>
                <a:cubicBezTo>
                  <a:pt x="f61" y="f63"/>
                  <a:pt x="f64" y="f4"/>
                  <a:pt x="f65" y="f4"/>
                </a:cubicBezTo>
                <a:lnTo>
                  <a:pt x="f66" y="f4"/>
                </a:lnTo>
                <a:cubicBezTo>
                  <a:pt x="f67" y="f4"/>
                  <a:pt x="f68" y="f63"/>
                  <a:pt x="f68" y="f62"/>
                </a:cubicBezTo>
                <a:lnTo>
                  <a:pt x="f68" y="f60"/>
                </a:lnTo>
                <a:lnTo>
                  <a:pt x="f69" y="f60"/>
                </a:lnTo>
                <a:lnTo>
                  <a:pt x="f69" y="f62"/>
                </a:lnTo>
                <a:cubicBezTo>
                  <a:pt x="f69" y="f63"/>
                  <a:pt x="f70" y="f4"/>
                  <a:pt x="f71" y="f4"/>
                </a:cubicBezTo>
                <a:lnTo>
                  <a:pt x="f72" y="f4"/>
                </a:lnTo>
                <a:cubicBezTo>
                  <a:pt x="f73" y="f4"/>
                  <a:pt x="f74" y="f63"/>
                  <a:pt x="f74" y="f62"/>
                </a:cubicBezTo>
                <a:lnTo>
                  <a:pt x="f74" y="f60"/>
                </a:lnTo>
                <a:lnTo>
                  <a:pt x="f75" y="f60"/>
                </a:lnTo>
                <a:lnTo>
                  <a:pt x="f75" y="f59"/>
                </a:lnTo>
                <a:cubicBezTo>
                  <a:pt x="f75" y="f58"/>
                  <a:pt x="f76" y="f56"/>
                  <a:pt x="f77" y="f53"/>
                </a:cubicBezTo>
                <a:lnTo>
                  <a:pt x="f78" y="f53"/>
                </a:lnTo>
                <a:cubicBezTo>
                  <a:pt x="f79" y="f53"/>
                  <a:pt x="f2" y="f52"/>
                  <a:pt x="f2" y="f51"/>
                </a:cubicBezTo>
                <a:lnTo>
                  <a:pt x="f2" y="f50"/>
                </a:lnTo>
                <a:cubicBezTo>
                  <a:pt x="f2" y="f49"/>
                  <a:pt x="f79" y="f45"/>
                  <a:pt x="f78" y="f45"/>
                </a:cubicBezTo>
                <a:lnTo>
                  <a:pt x="f80" y="f45"/>
                </a:lnTo>
                <a:cubicBezTo>
                  <a:pt x="f81" y="f45"/>
                  <a:pt x="f82" y="f83"/>
                  <a:pt x="f84" y="f85"/>
                </a:cubicBezTo>
                <a:close/>
              </a:path>
            </a:pathLst>
          </a:custGeom>
          <a:solidFill>
            <a:srgbClr val="C00000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6" name="Donut 39">
            <a:extLst>
              <a:ext uri="{FF2B5EF4-FFF2-40B4-BE49-F238E27FC236}">
                <a16:creationId xmlns:a16="http://schemas.microsoft.com/office/drawing/2014/main" id="{A094268B-5281-9380-38FE-483B81BA1F94}"/>
              </a:ext>
            </a:extLst>
          </p:cNvPr>
          <p:cNvSpPr/>
          <p:nvPr/>
        </p:nvSpPr>
        <p:spPr>
          <a:xfrm>
            <a:off x="1821808" y="3416950"/>
            <a:ext cx="488381" cy="488381"/>
          </a:xfrm>
          <a:custGeom>
            <a:avLst/>
            <a:gdLst>
              <a:gd name="f0" fmla="val w"/>
              <a:gd name="f1" fmla="val h"/>
              <a:gd name="f2" fmla="val 0"/>
              <a:gd name="f3" fmla="val 3240000"/>
              <a:gd name="f4" fmla="val 1152300"/>
              <a:gd name="f5" fmla="val 922782"/>
              <a:gd name="f6" fmla="val 2354400"/>
              <a:gd name="f7" fmla="val 1620000"/>
              <a:gd name="f8" fmla="val 2317218"/>
              <a:gd name="f9" fmla="val 342403"/>
              <a:gd name="f10" fmla="val 914403"/>
              <a:gd name="f11" fmla="val 2325597"/>
              <a:gd name="f12" fmla="val 2897597"/>
              <a:gd name="f13" fmla="val 2514701"/>
              <a:gd name="f14" fmla="val 725299"/>
              <a:gd name="f15" fmla="*/ f0 1 3240000"/>
              <a:gd name="f16" fmla="*/ f1 1 3240000"/>
              <a:gd name="f17" fmla="val f2"/>
              <a:gd name="f18" fmla="val f3"/>
              <a:gd name="f19" fmla="+- f18 0 f17"/>
              <a:gd name="f20" fmla="*/ f19 1 3240000"/>
              <a:gd name="f21" fmla="*/ f17 1 f20"/>
              <a:gd name="f22" fmla="*/ f18 1 f20"/>
              <a:gd name="f23" fmla="*/ f21 f15 1"/>
              <a:gd name="f24" fmla="*/ f22 f15 1"/>
              <a:gd name="f25" fmla="*/ f22 f16 1"/>
              <a:gd name="f26" fmla="*/ f21 f1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3" t="f26" r="f24" b="f25"/>
            <a:pathLst>
              <a:path w="3240000" h="3240000">
                <a:moveTo>
                  <a:pt x="f4" y="f5"/>
                </a:moveTo>
                <a:lnTo>
                  <a:pt x="f6" y="f7"/>
                </a:lnTo>
                <a:lnTo>
                  <a:pt x="f4" y="f8"/>
                </a:lnTo>
                <a:close/>
                <a:moveTo>
                  <a:pt x="f7" y="f9"/>
                </a:moveTo>
                <a:cubicBezTo>
                  <a:pt x="f10" y="f9"/>
                  <a:pt x="f9" y="f10"/>
                  <a:pt x="f9" y="f7"/>
                </a:cubicBezTo>
                <a:cubicBezTo>
                  <a:pt x="f9" y="f11"/>
                  <a:pt x="f10" y="f12"/>
                  <a:pt x="f7" y="f12"/>
                </a:cubicBezTo>
                <a:cubicBezTo>
                  <a:pt x="f11" y="f12"/>
                  <a:pt x="f12" y="f11"/>
                  <a:pt x="f12" y="f7"/>
                </a:cubicBezTo>
                <a:cubicBezTo>
                  <a:pt x="f12" y="f10"/>
                  <a:pt x="f11" y="f9"/>
                  <a:pt x="f7" y="f9"/>
                </a:cubicBezTo>
                <a:close/>
                <a:moveTo>
                  <a:pt x="f7" y="f2"/>
                </a:moveTo>
                <a:cubicBezTo>
                  <a:pt x="f13" y="f2"/>
                  <a:pt x="f3" y="f14"/>
                  <a:pt x="f3" y="f7"/>
                </a:cubicBezTo>
                <a:cubicBezTo>
                  <a:pt x="f3" y="f13"/>
                  <a:pt x="f13" y="f3"/>
                  <a:pt x="f7" y="f3"/>
                </a:cubicBezTo>
                <a:cubicBezTo>
                  <a:pt x="f14" y="f3"/>
                  <a:pt x="f2" y="f13"/>
                  <a:pt x="f2" y="f7"/>
                </a:cubicBezTo>
                <a:cubicBezTo>
                  <a:pt x="f2" y="f14"/>
                  <a:pt x="f14" y="f2"/>
                  <a:pt x="f7" y="f2"/>
                </a:cubicBezTo>
                <a:close/>
              </a:path>
            </a:pathLst>
          </a:custGeom>
          <a:solidFill>
            <a:srgbClr val="C00000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7" name="Chord 38">
            <a:extLst>
              <a:ext uri="{FF2B5EF4-FFF2-40B4-BE49-F238E27FC236}">
                <a16:creationId xmlns:a16="http://schemas.microsoft.com/office/drawing/2014/main" id="{0B3B3668-A732-4EB2-03A8-01FA3E1E385E}"/>
              </a:ext>
            </a:extLst>
          </p:cNvPr>
          <p:cNvSpPr/>
          <p:nvPr/>
        </p:nvSpPr>
        <p:spPr>
          <a:xfrm>
            <a:off x="3686232" y="4227355"/>
            <a:ext cx="411498" cy="529154"/>
          </a:xfrm>
          <a:custGeom>
            <a:avLst/>
            <a:gdLst>
              <a:gd name="f0" fmla="val w"/>
              <a:gd name="f1" fmla="val h"/>
              <a:gd name="f2" fmla="val 0"/>
              <a:gd name="f3" fmla="val 2519554"/>
              <a:gd name="f4" fmla="val 3240000"/>
              <a:gd name="f5" fmla="val 1259778"/>
              <a:gd name="f6" fmla="val 1299543"/>
              <a:gd name="f7" fmla="val 1331778"/>
              <a:gd name="f8" fmla="val 32235"/>
              <a:gd name="f9" fmla="val 72000"/>
              <a:gd name="f10" fmla="val 292696"/>
              <a:gd name="f11" fmla="val 1526887"/>
              <a:gd name="f12" fmla="val 301316"/>
              <a:gd name="f13" fmla="val 1719796"/>
              <a:gd name="f14" fmla="val 357828"/>
              <a:gd name="f15" fmla="val 1894309"/>
              <a:gd name="f16" fmla="val 459601"/>
              <a:gd name="f17" fmla="val 2284331"/>
              <a:gd name="f18" fmla="val 687055"/>
              <a:gd name="f19" fmla="val 2522839"/>
              <a:gd name="f20" fmla="val 1105809"/>
              <a:gd name="f21" fmla="val 2519520"/>
              <a:gd name="f22" fmla="val 1557297"/>
              <a:gd name="f23" fmla="val 2509882"/>
              <a:gd name="f24" fmla="val 1557270"/>
              <a:gd name="f25" fmla="val 2413806"/>
              <a:gd name="f26" fmla="val 1435449"/>
              <a:gd name="f27" fmla="val 2264527"/>
              <a:gd name="f28" fmla="val 1358626"/>
              <a:gd name="f29" fmla="val 2097304"/>
              <a:gd name="f30" fmla="val 1931567"/>
              <a:gd name="f31" fmla="val 1783455"/>
              <a:gd name="f32" fmla="val 1434091"/>
              <a:gd name="f33" fmla="val 1688484"/>
              <a:gd name="f34" fmla="val 1554913"/>
              <a:gd name="f35" fmla="val 1657888"/>
              <a:gd name="f36" fmla="val 1554825"/>
              <a:gd name="f37" fmla="val 1579123"/>
              <a:gd name="f38" fmla="val 1454657"/>
              <a:gd name="f39" fmla="val 1463823"/>
              <a:gd name="f40" fmla="val 1385682"/>
              <a:gd name="f41" fmla="val 1368008"/>
              <a:gd name="f42" fmla="val 2507895"/>
              <a:gd name="f43" fmla="val 1356113"/>
              <a:gd name="f44" fmla="val 2868215"/>
              <a:gd name="f45" fmla="val 1353558"/>
              <a:gd name="f46" fmla="val 1347515"/>
              <a:gd name="f47" fmla="val 3074779"/>
              <a:gd name="f48" fmla="val 1177830"/>
              <a:gd name="f49" fmla="val 969556"/>
              <a:gd name="f50" fmla="val 759529"/>
              <a:gd name="f51" fmla="val 588743"/>
              <a:gd name="f52" fmla="val 3071985"/>
              <a:gd name="f53" fmla="val 585029"/>
              <a:gd name="f54" fmla="val 2863014"/>
              <a:gd name="f55" fmla="val 584214"/>
              <a:gd name="f56" fmla="val 2861474"/>
              <a:gd name="f57" fmla="val 584183"/>
              <a:gd name="f58" fmla="val 2859896"/>
              <a:gd name="f59" fmla="val 2858310"/>
              <a:gd name="f60" fmla="val 584422"/>
              <a:gd name="f61" fmla="val 2856985"/>
              <a:gd name="f62" fmla="val 584186"/>
              <a:gd name="f63" fmla="val 2856201"/>
              <a:gd name="f64" fmla="val 584184"/>
              <a:gd name="f65" fmla="val 2855415"/>
              <a:gd name="f66" fmla="val 2854628"/>
              <a:gd name="f67" fmla="val 584846"/>
              <a:gd name="f68" fmla="val 585977"/>
              <a:gd name="f69" fmla="val 2797047"/>
              <a:gd name="f70" fmla="val 628115"/>
              <a:gd name="f71" fmla="val 2750982"/>
              <a:gd name="f72" fmla="val 679843"/>
              <a:gd name="f73" fmla="val 731571"/>
              <a:gd name="f74" fmla="val 773709"/>
              <a:gd name="f75" fmla="val 774841"/>
              <a:gd name="f76" fmla="val 776870"/>
              <a:gd name="f77" fmla="val 2961046"/>
              <a:gd name="f78" fmla="val 863138"/>
              <a:gd name="f79" fmla="val 3047314"/>
              <a:gd name="f80" fmla="val 1075974"/>
              <a:gd name="f81" fmla="val 1162242"/>
              <a:gd name="f82" fmla="val 1163439"/>
              <a:gd name="f83" fmla="val 1187778"/>
              <a:gd name="f84" fmla="val 1365548"/>
              <a:gd name="f85" fmla="val 1048083"/>
              <a:gd name="f86" fmla="val 1378241"/>
              <a:gd name="f87" fmla="val 925400"/>
              <a:gd name="f88" fmla="val 1448176"/>
              <a:gd name="f89" fmla="val 842602"/>
              <a:gd name="f90" fmla="val 1552487"/>
              <a:gd name="f91" fmla="val 807450"/>
              <a:gd name="f92" fmla="val 1552386"/>
              <a:gd name="f93" fmla="val 712615"/>
              <a:gd name="f94" fmla="val 1432960"/>
              <a:gd name="f95" fmla="val 565486"/>
              <a:gd name="f96" fmla="val 400996"/>
              <a:gd name="f97" fmla="val 240343"/>
              <a:gd name="f98" fmla="val 96251"/>
              <a:gd name="f99" fmla="val 1429532"/>
              <a:gd name="f100" fmla="val 1543232"/>
              <a:gd name="f101" fmla="val 1264"/>
              <a:gd name="f102" fmla="val 1094357"/>
              <a:gd name="f103" fmla="val 241710"/>
              <a:gd name="f104" fmla="val 680052"/>
              <a:gd name="f105" fmla="val 631054"/>
              <a:gd name="f106" fmla="val 455977"/>
              <a:gd name="f107" fmla="val 804121"/>
              <a:gd name="f108" fmla="val 356374"/>
              <a:gd name="f109" fmla="val 994908"/>
              <a:gd name="f110" fmla="val 301092"/>
              <a:gd name="f111" fmla="val 292721"/>
              <a:gd name="f112" fmla="val 1220013"/>
              <a:gd name="f113" fmla="*/ f0 1 2519554"/>
              <a:gd name="f114" fmla="*/ f1 1 3240000"/>
              <a:gd name="f115" fmla="val f2"/>
              <a:gd name="f116" fmla="val f3"/>
              <a:gd name="f117" fmla="val f4"/>
              <a:gd name="f118" fmla="+- f117 0 f115"/>
              <a:gd name="f119" fmla="+- f116 0 f115"/>
              <a:gd name="f120" fmla="*/ f119 1 2519554"/>
              <a:gd name="f121" fmla="*/ f118 1 3240000"/>
              <a:gd name="f122" fmla="*/ f115 1 f120"/>
              <a:gd name="f123" fmla="*/ f116 1 f120"/>
              <a:gd name="f124" fmla="*/ f115 1 f121"/>
              <a:gd name="f125" fmla="*/ f117 1 f121"/>
              <a:gd name="f126" fmla="*/ f122 f113 1"/>
              <a:gd name="f127" fmla="*/ f123 f113 1"/>
              <a:gd name="f128" fmla="*/ f125 f114 1"/>
              <a:gd name="f129" fmla="*/ f124 f1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6" t="f129" r="f127" b="f128"/>
            <a:pathLst>
              <a:path w="2519554" h="3240000">
                <a:moveTo>
                  <a:pt x="f5" y="f2"/>
                </a:moveTo>
                <a:cubicBezTo>
                  <a:pt x="f6" y="f2"/>
                  <a:pt x="f7" y="f8"/>
                  <a:pt x="f7" y="f9"/>
                </a:cubicBezTo>
                <a:lnTo>
                  <a:pt x="f7" y="f10"/>
                </a:lnTo>
                <a:cubicBezTo>
                  <a:pt x="f11" y="f12"/>
                  <a:pt x="f13" y="f14"/>
                  <a:pt x="f15" y="f16"/>
                </a:cubicBezTo>
                <a:cubicBezTo>
                  <a:pt x="f17" y="f18"/>
                  <a:pt x="f19" y="f20"/>
                  <a:pt x="f21" y="f22"/>
                </a:cubicBezTo>
                <a:lnTo>
                  <a:pt x="f23" y="f24"/>
                </a:lnTo>
                <a:cubicBezTo>
                  <a:pt x="f25" y="f26"/>
                  <a:pt x="f27" y="f28"/>
                  <a:pt x="f29" y="f28"/>
                </a:cubicBezTo>
                <a:cubicBezTo>
                  <a:pt x="f30" y="f28"/>
                  <a:pt x="f31" y="f32"/>
                  <a:pt x="f33" y="f34"/>
                </a:cubicBezTo>
                <a:lnTo>
                  <a:pt x="f35" y="f36"/>
                </a:lnTo>
                <a:cubicBezTo>
                  <a:pt x="f37" y="f38"/>
                  <a:pt x="f39" y="f40"/>
                  <a:pt x="f7" y="f41"/>
                </a:cubicBezTo>
                <a:lnTo>
                  <a:pt x="f7" y="f42"/>
                </a:lnTo>
                <a:lnTo>
                  <a:pt x="f43" y="f42"/>
                </a:lnTo>
                <a:lnTo>
                  <a:pt x="f43" y="f44"/>
                </a:lnTo>
                <a:lnTo>
                  <a:pt x="f45" y="f44"/>
                </a:lnTo>
                <a:cubicBezTo>
                  <a:pt x="f46" y="f47"/>
                  <a:pt x="f48" y="f4"/>
                  <a:pt x="f49" y="f4"/>
                </a:cubicBezTo>
                <a:cubicBezTo>
                  <a:pt x="f50" y="f4"/>
                  <a:pt x="f51" y="f52"/>
                  <a:pt x="f53" y="f54"/>
                </a:cubicBezTo>
                <a:cubicBezTo>
                  <a:pt x="f55" y="f56"/>
                  <a:pt x="f57" y="f58"/>
                  <a:pt x="f57" y="f59"/>
                </a:cubicBezTo>
                <a:lnTo>
                  <a:pt x="f60" y="f61"/>
                </a:lnTo>
                <a:cubicBezTo>
                  <a:pt x="f62" y="f63"/>
                  <a:pt x="f64" y="f65"/>
                  <a:pt x="f64" y="f66"/>
                </a:cubicBezTo>
                <a:lnTo>
                  <a:pt x="f67" y="f66"/>
                </a:lnTo>
                <a:cubicBezTo>
                  <a:pt x="f68" y="f69"/>
                  <a:pt x="f70" y="f71"/>
                  <a:pt x="f72" y="f71"/>
                </a:cubicBezTo>
                <a:cubicBezTo>
                  <a:pt x="f73" y="f71"/>
                  <a:pt x="f74" y="f69"/>
                  <a:pt x="f75" y="f66"/>
                </a:cubicBezTo>
                <a:lnTo>
                  <a:pt x="f76" y="f66"/>
                </a:lnTo>
                <a:cubicBezTo>
                  <a:pt x="f76" y="f77"/>
                  <a:pt x="f78" y="f79"/>
                  <a:pt x="f49" y="f79"/>
                </a:cubicBezTo>
                <a:cubicBezTo>
                  <a:pt x="f80" y="f79"/>
                  <a:pt x="f81" y="f77"/>
                  <a:pt x="f81" y="f66"/>
                </a:cubicBezTo>
                <a:lnTo>
                  <a:pt x="f82" y="f66"/>
                </a:lnTo>
                <a:lnTo>
                  <a:pt x="f82" y="f42"/>
                </a:lnTo>
                <a:lnTo>
                  <a:pt x="f83" y="f42"/>
                </a:lnTo>
                <a:lnTo>
                  <a:pt x="f83" y="f84"/>
                </a:lnTo>
                <a:cubicBezTo>
                  <a:pt x="f85" y="f86"/>
                  <a:pt x="f87" y="f88"/>
                  <a:pt x="f89" y="f90"/>
                </a:cubicBezTo>
                <a:lnTo>
                  <a:pt x="f91" y="f92"/>
                </a:lnTo>
                <a:cubicBezTo>
                  <a:pt x="f93" y="f94"/>
                  <a:pt x="f95" y="f28"/>
                  <a:pt x="f96" y="f28"/>
                </a:cubicBezTo>
                <a:cubicBezTo>
                  <a:pt x="f97" y="f28"/>
                  <a:pt x="f98" y="f99"/>
                  <a:pt x="f2" y="f100"/>
                </a:cubicBezTo>
                <a:cubicBezTo>
                  <a:pt x="f101" y="f102"/>
                  <a:pt x="f103" y="f104"/>
                  <a:pt x="f105" y="f106"/>
                </a:cubicBezTo>
                <a:cubicBezTo>
                  <a:pt x="f107" y="f108"/>
                  <a:pt x="f109" y="f110"/>
                  <a:pt x="f83" y="f111"/>
                </a:cubicBezTo>
                <a:lnTo>
                  <a:pt x="f83" y="f9"/>
                </a:lnTo>
                <a:cubicBezTo>
                  <a:pt x="f83" y="f8"/>
                  <a:pt x="f112" y="f2"/>
                  <a:pt x="f5" y="f2"/>
                </a:cubicBezTo>
                <a:close/>
              </a:path>
            </a:pathLst>
          </a:custGeom>
          <a:solidFill>
            <a:srgbClr val="C000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8" name="Oval 6">
            <a:extLst>
              <a:ext uri="{FF2B5EF4-FFF2-40B4-BE49-F238E27FC236}">
                <a16:creationId xmlns:a16="http://schemas.microsoft.com/office/drawing/2014/main" id="{AFDE13BE-937F-8BFC-5937-C8EA92365383}"/>
              </a:ext>
            </a:extLst>
          </p:cNvPr>
          <p:cNvSpPr/>
          <p:nvPr/>
        </p:nvSpPr>
        <p:spPr>
          <a:xfrm>
            <a:off x="4314316" y="4355133"/>
            <a:ext cx="431039" cy="426521"/>
          </a:xfrm>
          <a:custGeom>
            <a:avLst/>
            <a:gdLst>
              <a:gd name="f0" fmla="val w"/>
              <a:gd name="f1" fmla="val h"/>
              <a:gd name="f2" fmla="val 0"/>
              <a:gd name="f3" fmla="val 3220460"/>
              <a:gd name="f4" fmla="val 3186731"/>
              <a:gd name="f5" fmla="val 1762834"/>
              <a:gd name="f6" fmla="val 1282034"/>
              <a:gd name="f7" fmla="val 273698"/>
              <a:gd name="f8" fmla="val 2771171"/>
              <a:gd name="f9" fmla="val 253145"/>
              <a:gd name="f10" fmla="val 2791724"/>
              <a:gd name="f11" fmla="val 2825048"/>
              <a:gd name="f12" fmla="val 2845601"/>
              <a:gd name="f13" fmla="val 294251"/>
              <a:gd name="f14" fmla="val 2866154"/>
              <a:gd name="f15" fmla="val 327575"/>
              <a:gd name="f16" fmla="val 348128"/>
              <a:gd name="f17" fmla="val 1830131"/>
              <a:gd name="f18" fmla="val 1363598"/>
              <a:gd name="f19" fmla="val 2703218"/>
              <a:gd name="f20" fmla="val 237332"/>
              <a:gd name="f21" fmla="val 2623680"/>
              <a:gd name="f22" fmla="val 2559202"/>
              <a:gd name="f23" fmla="val 301810"/>
              <a:gd name="f24" fmla="val 381348"/>
              <a:gd name="f25" fmla="val 460886"/>
              <a:gd name="f26" fmla="val 525364"/>
              <a:gd name="f27" fmla="val 2782756"/>
              <a:gd name="f28" fmla="val 2847234"/>
              <a:gd name="f29" fmla="val 2413103"/>
              <a:gd name="f30" fmla="val 2858994"/>
              <a:gd name="f31" fmla="val 361466"/>
              <a:gd name="f32" fmla="val 807357"/>
              <a:gd name="f33" fmla="val 1253248"/>
              <a:gd name="f34" fmla="val 1614714"/>
              <a:gd name="f35" fmla="val 2305542"/>
              <a:gd name="f36" fmla="val 2202893"/>
              <a:gd name="f37" fmla="val 1593680"/>
              <a:gd name="f38" fmla="val 2109223"/>
              <a:gd name="f39" fmla="val 1555067"/>
              <a:gd name="f40" fmla="val 2191945"/>
              <a:gd name="f41" fmla="val 1637789"/>
              <a:gd name="f42" fmla="val 2226856"/>
              <a:gd name="f43" fmla="val 1672699"/>
              <a:gd name="f44" fmla="val 2226855"/>
              <a:gd name="f45" fmla="val 1729300"/>
              <a:gd name="f46" fmla="val 1764210"/>
              <a:gd name="f47" fmla="val 2045068"/>
              <a:gd name="f48" fmla="val 1911087"/>
              <a:gd name="f49" fmla="val 2010158"/>
              <a:gd name="f50" fmla="val 1945998"/>
              <a:gd name="f51" fmla="val 1953557"/>
              <a:gd name="f52" fmla="val 1918647"/>
              <a:gd name="f53" fmla="val 1799123"/>
              <a:gd name="f54" fmla="val 1791564"/>
              <a:gd name="f55" fmla="val 1749496"/>
              <a:gd name="f56" fmla="val 1841190"/>
              <a:gd name="f57" fmla="val 1832980"/>
              <a:gd name="f58" fmla="val 1924673"/>
              <a:gd name="f59" fmla="val 1761893"/>
              <a:gd name="f60" fmla="val 1995760"/>
              <a:gd name="f61" fmla="val 1678410"/>
              <a:gd name="f62" fmla="val 1912277"/>
              <a:gd name="f63" fmla="val 1650246"/>
              <a:gd name="f64" fmla="val 1940441"/>
              <a:gd name="f65" fmla="val 1735612"/>
              <a:gd name="f66" fmla="val 2025807"/>
              <a:gd name="f67" fmla="val 1573330"/>
              <a:gd name="f68" fmla="val 2188089"/>
              <a:gd name="f69" fmla="val 1487964"/>
              <a:gd name="f70" fmla="val 2102723"/>
              <a:gd name="f71" fmla="val 1451742"/>
              <a:gd name="f72" fmla="val 2138944"/>
              <a:gd name="f73" fmla="val 1537109"/>
              <a:gd name="f74" fmla="val 2224311"/>
              <a:gd name="f75" fmla="val 1374830"/>
              <a:gd name="f76" fmla="val 2386590"/>
              <a:gd name="f77" fmla="val 1289463"/>
              <a:gd name="f78" fmla="val 2301223"/>
              <a:gd name="f79" fmla="val 1225079"/>
              <a:gd name="f80" fmla="val 2365608"/>
              <a:gd name="f81" fmla="val 1310445"/>
              <a:gd name="f82" fmla="val 2450974"/>
              <a:gd name="f83" fmla="val 1239358"/>
              <a:gd name="f84" fmla="val 2522061"/>
              <a:gd name="f85" fmla="val 1153992"/>
              <a:gd name="f86" fmla="val 2436695"/>
              <a:gd name="f87" fmla="val 1104364"/>
              <a:gd name="f88" fmla="val 2486322"/>
              <a:gd name="f89" fmla="val 1189730"/>
              <a:gd name="f90" fmla="val 2571689"/>
              <a:gd name="f91" fmla="val 1034153"/>
              <a:gd name="f92" fmla="val 2727266"/>
              <a:gd name="f93" fmla="val 948787"/>
              <a:gd name="f94" fmla="val 2641900"/>
              <a:gd name="f95" fmla="val 905863"/>
              <a:gd name="f96" fmla="val 2684824"/>
              <a:gd name="f97" fmla="val 991230"/>
              <a:gd name="f98" fmla="val 2770191"/>
              <a:gd name="f99" fmla="val 842353"/>
              <a:gd name="f100" fmla="val 2919067"/>
              <a:gd name="f101" fmla="val 756986"/>
              <a:gd name="f102" fmla="val 2833700"/>
              <a:gd name="f103" fmla="val 692119"/>
              <a:gd name="f104" fmla="val 2898567"/>
              <a:gd name="f105" fmla="val 777486"/>
              <a:gd name="f106" fmla="val 2983934"/>
              <a:gd name="f107" fmla="val 628610"/>
              <a:gd name="f108" fmla="val 3132811"/>
              <a:gd name="f109" fmla="val 618557"/>
              <a:gd name="f110" fmla="val 3122757"/>
              <a:gd name="f111" fmla="val 622830"/>
              <a:gd name="f112" fmla="val 3134825"/>
              <a:gd name="f113" fmla="val 346551"/>
              <a:gd name="f114" fmla="val 3150831"/>
              <a:gd name="f115" fmla="val 51749"/>
              <a:gd name="f116" fmla="val 2750557"/>
              <a:gd name="f117" fmla="val 48979"/>
              <a:gd name="f118" fmla="val 2747788"/>
              <a:gd name="f119" fmla="val 52495"/>
              <a:gd name="f120" fmla="val 2744272"/>
              <a:gd name="f121" fmla="val 52938"/>
              <a:gd name="f122" fmla="val 2740533"/>
              <a:gd name="f123" fmla="val 54575"/>
              <a:gd name="f124" fmla="val 2742192"/>
              <a:gd name="f125" fmla="val 1671288"/>
              <a:gd name="f126" fmla="val 1125479"/>
              <a:gd name="f127" fmla="val 1628971"/>
              <a:gd name="f128" fmla="val 1027979"/>
              <a:gd name="f129" fmla="val 1605746"/>
              <a:gd name="f130" fmla="val 920380"/>
              <a:gd name="f131" fmla="val 1967212"/>
              <a:gd name="f132" fmla="*/ f0 1 3220460"/>
              <a:gd name="f133" fmla="*/ f1 1 3186731"/>
              <a:gd name="f134" fmla="val f2"/>
              <a:gd name="f135" fmla="val f3"/>
              <a:gd name="f136" fmla="val f4"/>
              <a:gd name="f137" fmla="+- f136 0 f134"/>
              <a:gd name="f138" fmla="+- f135 0 f134"/>
              <a:gd name="f139" fmla="*/ f138 1 3220460"/>
              <a:gd name="f140" fmla="*/ f137 1 3186731"/>
              <a:gd name="f141" fmla="*/ f134 1 f139"/>
              <a:gd name="f142" fmla="*/ f135 1 f139"/>
              <a:gd name="f143" fmla="*/ f134 1 f140"/>
              <a:gd name="f144" fmla="*/ f136 1 f140"/>
              <a:gd name="f145" fmla="*/ f141 f132 1"/>
              <a:gd name="f146" fmla="*/ f142 f132 1"/>
              <a:gd name="f147" fmla="*/ f144 f133 1"/>
              <a:gd name="f148" fmla="*/ f143 f133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45" t="f148" r="f146" b="f147"/>
            <a:pathLst>
              <a:path w="3220460" h="3186731">
                <a:moveTo>
                  <a:pt x="f5" y="f6"/>
                </a:moveTo>
                <a:lnTo>
                  <a:pt x="f7" y="f8"/>
                </a:lnTo>
                <a:cubicBezTo>
                  <a:pt x="f9" y="f10"/>
                  <a:pt x="f9" y="f11"/>
                  <a:pt x="f7" y="f12"/>
                </a:cubicBezTo>
                <a:cubicBezTo>
                  <a:pt x="f13" y="f14"/>
                  <a:pt x="f15" y="f14"/>
                  <a:pt x="f16" y="f12"/>
                </a:cubicBezTo>
                <a:lnTo>
                  <a:pt x="f17" y="f18"/>
                </a:lnTo>
                <a:close/>
                <a:moveTo>
                  <a:pt x="f19" y="f20"/>
                </a:moveTo>
                <a:cubicBezTo>
                  <a:pt x="f21" y="f20"/>
                  <a:pt x="f22" y="f23"/>
                  <a:pt x="f22" y="f24"/>
                </a:cubicBezTo>
                <a:cubicBezTo>
                  <a:pt x="f22" y="f25"/>
                  <a:pt x="f21" y="f26"/>
                  <a:pt x="f19" y="f26"/>
                </a:cubicBezTo>
                <a:cubicBezTo>
                  <a:pt x="f27" y="f26"/>
                  <a:pt x="f28" y="f25"/>
                  <a:pt x="f28" y="f24"/>
                </a:cubicBezTo>
                <a:cubicBezTo>
                  <a:pt x="f28" y="f23"/>
                  <a:pt x="f27" y="f20"/>
                  <a:pt x="f19" y="f20"/>
                </a:cubicBezTo>
                <a:close/>
                <a:moveTo>
                  <a:pt x="f29" y="f2"/>
                </a:moveTo>
                <a:cubicBezTo>
                  <a:pt x="f30" y="f2"/>
                  <a:pt x="f3" y="f31"/>
                  <a:pt x="f3" y="f32"/>
                </a:cubicBezTo>
                <a:cubicBezTo>
                  <a:pt x="f3" y="f33"/>
                  <a:pt x="f30" y="f34"/>
                  <a:pt x="f29" y="f34"/>
                </a:cubicBezTo>
                <a:cubicBezTo>
                  <a:pt x="f35" y="f34"/>
                  <a:pt x="f36" y="f37"/>
                  <a:pt x="f38" y="f39"/>
                </a:cubicBezTo>
                <a:lnTo>
                  <a:pt x="f40" y="f41"/>
                </a:lnTo>
                <a:cubicBezTo>
                  <a:pt x="f42" y="f43"/>
                  <a:pt x="f44" y="f45"/>
                  <a:pt x="f40" y="f46"/>
                </a:cubicBezTo>
                <a:lnTo>
                  <a:pt x="f47" y="f48"/>
                </a:lnTo>
                <a:cubicBezTo>
                  <a:pt x="f49" y="f50"/>
                  <a:pt x="f51" y="f50"/>
                  <a:pt x="f52" y="f48"/>
                </a:cubicBezTo>
                <a:lnTo>
                  <a:pt x="f53" y="f54"/>
                </a:lnTo>
                <a:lnTo>
                  <a:pt x="f55" y="f56"/>
                </a:lnTo>
                <a:lnTo>
                  <a:pt x="f57" y="f58"/>
                </a:lnTo>
                <a:lnTo>
                  <a:pt x="f59" y="f60"/>
                </a:lnTo>
                <a:lnTo>
                  <a:pt x="f61" y="f62"/>
                </a:lnTo>
                <a:lnTo>
                  <a:pt x="f63" y="f64"/>
                </a:lnTo>
                <a:lnTo>
                  <a:pt x="f65" y="f66"/>
                </a:lnTo>
                <a:lnTo>
                  <a:pt x="f67" y="f68"/>
                </a:lnTo>
                <a:lnTo>
                  <a:pt x="f69" y="f70"/>
                </a:lnTo>
                <a:lnTo>
                  <a:pt x="f71" y="f72"/>
                </a:lnTo>
                <a:lnTo>
                  <a:pt x="f73" y="f74"/>
                </a:lnTo>
                <a:lnTo>
                  <a:pt x="f75" y="f76"/>
                </a:lnTo>
                <a:lnTo>
                  <a:pt x="f77" y="f78"/>
                </a:lnTo>
                <a:lnTo>
                  <a:pt x="f79" y="f80"/>
                </a:lnTo>
                <a:lnTo>
                  <a:pt x="f81" y="f82"/>
                </a:lnTo>
                <a:lnTo>
                  <a:pt x="f83" y="f84"/>
                </a:lnTo>
                <a:lnTo>
                  <a:pt x="f85" y="f86"/>
                </a:lnTo>
                <a:lnTo>
                  <a:pt x="f87" y="f88"/>
                </a:lnTo>
                <a:lnTo>
                  <a:pt x="f89" y="f90"/>
                </a:lnTo>
                <a:lnTo>
                  <a:pt x="f91" y="f92"/>
                </a:lnTo>
                <a:lnTo>
                  <a:pt x="f93" y="f94"/>
                </a:lnTo>
                <a:lnTo>
                  <a:pt x="f95" y="f96"/>
                </a:lnTo>
                <a:lnTo>
                  <a:pt x="f97" y="f98"/>
                </a:lnTo>
                <a:lnTo>
                  <a:pt x="f99" y="f100"/>
                </a:lnTo>
                <a:lnTo>
                  <a:pt x="f101" y="f102"/>
                </a:lnTo>
                <a:lnTo>
                  <a:pt x="f103" y="f104"/>
                </a:lnTo>
                <a:lnTo>
                  <a:pt x="f105" y="f106"/>
                </a:lnTo>
                <a:lnTo>
                  <a:pt x="f107" y="f108"/>
                </a:lnTo>
                <a:lnTo>
                  <a:pt x="f109" y="f110"/>
                </a:lnTo>
                <a:lnTo>
                  <a:pt x="f111" y="f112"/>
                </a:lnTo>
                <a:lnTo>
                  <a:pt x="f113" y="f114"/>
                </a:lnTo>
                <a:lnTo>
                  <a:pt x="f2" y="f4"/>
                </a:lnTo>
                <a:lnTo>
                  <a:pt x="f115" y="f116"/>
                </a:lnTo>
                <a:lnTo>
                  <a:pt x="f117" y="f118"/>
                </a:lnTo>
                <a:lnTo>
                  <a:pt x="f119" y="f120"/>
                </a:lnTo>
                <a:lnTo>
                  <a:pt x="f121" y="f122"/>
                </a:lnTo>
                <a:lnTo>
                  <a:pt x="f123" y="f124"/>
                </a:lnTo>
                <a:lnTo>
                  <a:pt x="f125" y="f126"/>
                </a:lnTo>
                <a:cubicBezTo>
                  <a:pt x="f127" y="f128"/>
                  <a:pt x="f129" y="f130"/>
                  <a:pt x="f129" y="f32"/>
                </a:cubicBezTo>
                <a:cubicBezTo>
                  <a:pt x="f129" y="f31"/>
                  <a:pt x="f131" y="f2"/>
                  <a:pt x="f29" y="f2"/>
                </a:cubicBezTo>
                <a:close/>
              </a:path>
            </a:pathLst>
          </a:custGeom>
          <a:solidFill>
            <a:srgbClr val="C000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9" name="Block Arc 25">
            <a:extLst>
              <a:ext uri="{FF2B5EF4-FFF2-40B4-BE49-F238E27FC236}">
                <a16:creationId xmlns:a16="http://schemas.microsoft.com/office/drawing/2014/main" id="{B7C705E0-412F-7C31-9A9F-C071842850AB}"/>
              </a:ext>
            </a:extLst>
          </p:cNvPr>
          <p:cNvSpPr/>
          <p:nvPr/>
        </p:nvSpPr>
        <p:spPr>
          <a:xfrm>
            <a:off x="2530487" y="4275689"/>
            <a:ext cx="296549" cy="428432"/>
          </a:xfrm>
          <a:custGeom>
            <a:avLst/>
            <a:gdLst>
              <a:gd name="f0" fmla="val w"/>
              <a:gd name="f1" fmla="val h"/>
              <a:gd name="f2" fmla="val 0"/>
              <a:gd name="f3" fmla="val 2215656"/>
              <a:gd name="f4" fmla="val 3200962"/>
              <a:gd name="f5" fmla="val 1107829"/>
              <a:gd name="f6" fmla="val 2097026"/>
              <a:gd name="f7" fmla="val 1025315"/>
              <a:gd name="f8" fmla="val 958423"/>
              <a:gd name="f9" fmla="val 2163918"/>
              <a:gd name="f10" fmla="val 2246432"/>
              <a:gd name="f11" fmla="val 2302715"/>
              <a:gd name="f12" fmla="val 989546"/>
              <a:gd name="f13" fmla="val 2351730"/>
              <a:gd name="f14" fmla="val 1036590"/>
              <a:gd name="f15" fmla="val 2375275"/>
              <a:gd name="f16" fmla="val 985422"/>
              <a:gd name="f17" fmla="val 2684898"/>
              <a:gd name="f18" fmla="val 1230236"/>
              <a:gd name="f19" fmla="val 1179068"/>
              <a:gd name="f20" fmla="val 1226112"/>
              <a:gd name="f21" fmla="val 1257234"/>
              <a:gd name="f22" fmla="val 1190343"/>
              <a:gd name="f23" fmla="val 1102513"/>
              <a:gd name="f24" fmla="val 266871"/>
              <a:gd name="f25" fmla="val 874876"/>
              <a:gd name="f26" fmla="val 269781"/>
              <a:gd name="f27" fmla="val 691868"/>
              <a:gd name="f28" fmla="val 455143"/>
              <a:gd name="f29" fmla="val 682798"/>
              <a:gd name="f30" fmla="val 690469"/>
              <a:gd name="f31" fmla="val 1580962"/>
              <a:gd name="f32" fmla="val 1525188"/>
              <a:gd name="f33" fmla="val 672127"/>
              <a:gd name="f34" fmla="val 1523654"/>
              <a:gd name="f35" fmla="val 672166"/>
              <a:gd name="f36" fmla="val 1517835"/>
              <a:gd name="f37" fmla="val 444585"/>
              <a:gd name="f38" fmla="val 1330149"/>
              <a:gd name="f39" fmla="val 263961"/>
              <a:gd name="f40" fmla="val 1099102"/>
              <a:gd name="f41" fmla="val 56"/>
              <a:gd name="f42" fmla="val 1472767"/>
              <a:gd name="f43" fmla="val -4720"/>
              <a:gd name="f44" fmla="val 1780852"/>
              <a:gd name="f45" fmla="val 291773"/>
              <a:gd name="f46" fmla="val 1790404"/>
              <a:gd name="f47" fmla="val 665346"/>
              <a:gd name="f48" fmla="val 1742843"/>
              <a:gd name="f49" fmla="val 666562"/>
              <a:gd name="f50" fmla="val 1790627"/>
              <a:gd name="f51" fmla="val 2041344"/>
              <a:gd name="f52" fmla="val 2137614"/>
              <a:gd name="f53" fmla="val 1659004"/>
              <a:gd name="f54" fmla="val 1755274"/>
              <a:gd name="f55" fmla="val 3026650"/>
              <a:gd name="f56" fmla="val 3122920"/>
              <a:gd name="f57" fmla="val 174312"/>
              <a:gd name="f58" fmla="val 78042"/>
              <a:gd name="f59" fmla="val 425030"/>
              <a:gd name="f60" fmla="val 676764"/>
              <a:gd name="f61" fmla="val 425634"/>
              <a:gd name="f62" fmla="val 428273"/>
              <a:gd name="f63" fmla="val 305830"/>
              <a:gd name="f64" fmla="val 727452"/>
              <a:gd name="f65" fmla="val 4806"/>
              <a:gd name="f66" fmla="*/ f0 1 2215656"/>
              <a:gd name="f67" fmla="*/ f1 1 3200962"/>
              <a:gd name="f68" fmla="val f2"/>
              <a:gd name="f69" fmla="val f3"/>
              <a:gd name="f70" fmla="val f4"/>
              <a:gd name="f71" fmla="+- f70 0 f68"/>
              <a:gd name="f72" fmla="+- f69 0 f68"/>
              <a:gd name="f73" fmla="*/ f72 1 2215656"/>
              <a:gd name="f74" fmla="*/ f71 1 3200962"/>
              <a:gd name="f75" fmla="*/ f68 1 f73"/>
              <a:gd name="f76" fmla="*/ f69 1 f73"/>
              <a:gd name="f77" fmla="*/ f68 1 f74"/>
              <a:gd name="f78" fmla="*/ f70 1 f74"/>
              <a:gd name="f79" fmla="*/ f75 f66 1"/>
              <a:gd name="f80" fmla="*/ f76 f66 1"/>
              <a:gd name="f81" fmla="*/ f78 f67 1"/>
              <a:gd name="f82" fmla="*/ f77 f6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79" t="f82" r="f80" b="f81"/>
            <a:pathLst>
              <a:path w="2215656" h="3200962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12" y="f13"/>
                  <a:pt x="f14" y="f15"/>
                </a:cubicBezTo>
                <a:lnTo>
                  <a:pt x="f16" y="f17"/>
                </a:lnTo>
                <a:lnTo>
                  <a:pt x="f18" y="f17"/>
                </a:lnTo>
                <a:lnTo>
                  <a:pt x="f19" y="f15"/>
                </a:lnTo>
                <a:cubicBezTo>
                  <a:pt x="f20" y="f13"/>
                  <a:pt x="f21" y="f11"/>
                  <a:pt x="f21" y="f10"/>
                </a:cubicBezTo>
                <a:cubicBezTo>
                  <a:pt x="f21" y="f9"/>
                  <a:pt x="f22" y="f6"/>
                  <a:pt x="f5" y="f6"/>
                </a:cubicBezTo>
                <a:close/>
                <a:moveTo>
                  <a:pt x="f23" y="f24"/>
                </a:moveTo>
                <a:cubicBezTo>
                  <a:pt x="f25" y="f26"/>
                  <a:pt x="f27" y="f28"/>
                  <a:pt x="f27" y="f29"/>
                </a:cubicBezTo>
                <a:lnTo>
                  <a:pt x="f30" y="f29"/>
                </a:lnTo>
                <a:lnTo>
                  <a:pt x="f30" y="f31"/>
                </a:lnTo>
                <a:lnTo>
                  <a:pt x="f32" y="f31"/>
                </a:lnTo>
                <a:lnTo>
                  <a:pt x="f32" y="f33"/>
                </a:lnTo>
                <a:lnTo>
                  <a:pt x="f34" y="f35"/>
                </a:lnTo>
                <a:cubicBezTo>
                  <a:pt x="f36" y="f37"/>
                  <a:pt x="f38" y="f39"/>
                  <a:pt x="f23" y="f24"/>
                </a:cubicBezTo>
                <a:close/>
                <a:moveTo>
                  <a:pt x="f40" y="f41"/>
                </a:moveTo>
                <a:cubicBezTo>
                  <a:pt x="f42" y="f43"/>
                  <a:pt x="f44" y="f45"/>
                  <a:pt x="f46" y="f47"/>
                </a:cubicBezTo>
                <a:lnTo>
                  <a:pt x="f48" y="f49"/>
                </a:lnTo>
                <a:lnTo>
                  <a:pt x="f50" y="f49"/>
                </a:lnTo>
                <a:lnTo>
                  <a:pt x="f50" y="f31"/>
                </a:lnTo>
                <a:lnTo>
                  <a:pt x="f51" y="f31"/>
                </a:lnTo>
                <a:cubicBezTo>
                  <a:pt x="f52" y="f31"/>
                  <a:pt x="f3" y="f53"/>
                  <a:pt x="f3" y="f54"/>
                </a:cubicBezTo>
                <a:lnTo>
                  <a:pt x="f3" y="f55"/>
                </a:lnTo>
                <a:cubicBezTo>
                  <a:pt x="f3" y="f56"/>
                  <a:pt x="f52" y="f4"/>
                  <a:pt x="f51" y="f4"/>
                </a:cubicBezTo>
                <a:lnTo>
                  <a:pt x="f57" y="f4"/>
                </a:lnTo>
                <a:cubicBezTo>
                  <a:pt x="f58" y="f4"/>
                  <a:pt x="f2" y="f56"/>
                  <a:pt x="f2" y="f55"/>
                </a:cubicBezTo>
                <a:lnTo>
                  <a:pt x="f2" y="f54"/>
                </a:lnTo>
                <a:cubicBezTo>
                  <a:pt x="f2" y="f53"/>
                  <a:pt x="f58" y="f31"/>
                  <a:pt x="f57" y="f31"/>
                </a:cubicBezTo>
                <a:lnTo>
                  <a:pt x="f59" y="f31"/>
                </a:lnTo>
                <a:lnTo>
                  <a:pt x="f59" y="f60"/>
                </a:lnTo>
                <a:lnTo>
                  <a:pt x="f61" y="f60"/>
                </a:lnTo>
                <a:cubicBezTo>
                  <a:pt x="f62" y="f63"/>
                  <a:pt x="f64" y="f65"/>
                  <a:pt x="f40" y="f41"/>
                </a:cubicBezTo>
                <a:close/>
              </a:path>
            </a:pathLst>
          </a:custGeom>
          <a:solidFill>
            <a:srgbClr val="C000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0" name="Block Arc 31">
            <a:extLst>
              <a:ext uri="{FF2B5EF4-FFF2-40B4-BE49-F238E27FC236}">
                <a16:creationId xmlns:a16="http://schemas.microsoft.com/office/drawing/2014/main" id="{B8BC1E63-DD69-D5D5-9185-3570F2DCCD31}"/>
              </a:ext>
            </a:extLst>
          </p:cNvPr>
          <p:cNvSpPr/>
          <p:nvPr/>
        </p:nvSpPr>
        <p:spPr>
          <a:xfrm>
            <a:off x="4948827" y="4307392"/>
            <a:ext cx="386910" cy="428432"/>
          </a:xfrm>
          <a:custGeom>
            <a:avLst/>
            <a:gdLst>
              <a:gd name="f0" fmla="val w"/>
              <a:gd name="f1" fmla="val h"/>
              <a:gd name="f2" fmla="val 0"/>
              <a:gd name="f3" fmla="val 2890784"/>
              <a:gd name="f4" fmla="val 3200962"/>
              <a:gd name="f5" fmla="val 1107828"/>
              <a:gd name="f6" fmla="val 2097026"/>
              <a:gd name="f7" fmla="val 1025313"/>
              <a:gd name="f8" fmla="val 958422"/>
              <a:gd name="f9" fmla="val 2163918"/>
              <a:gd name="f10" fmla="val 2246432"/>
              <a:gd name="f11" fmla="val 2302715"/>
              <a:gd name="f12" fmla="val 989545"/>
              <a:gd name="f13" fmla="val 2351730"/>
              <a:gd name="f14" fmla="val 1036589"/>
              <a:gd name="f15" fmla="val 2375275"/>
              <a:gd name="f16" fmla="val 985421"/>
              <a:gd name="f17" fmla="val 2684898"/>
              <a:gd name="f18" fmla="val 1230235"/>
              <a:gd name="f19" fmla="val 1179067"/>
              <a:gd name="f20" fmla="val 1226111"/>
              <a:gd name="f21" fmla="val 1257233"/>
              <a:gd name="f22" fmla="val 1190342"/>
              <a:gd name="f23" fmla="val 2199259"/>
              <a:gd name="f24" fmla="val 56"/>
              <a:gd name="f25" fmla="val 2572924"/>
              <a:gd name="f26" fmla="val -4720"/>
              <a:gd name="f27" fmla="val 2881009"/>
              <a:gd name="f28" fmla="val 291773"/>
              <a:gd name="f29" fmla="val 2890561"/>
              <a:gd name="f30" fmla="val 665346"/>
              <a:gd name="f31" fmla="val 2843000"/>
              <a:gd name="f32" fmla="val 666562"/>
              <a:gd name="f33" fmla="val 1580962"/>
              <a:gd name="f34" fmla="val 2625345"/>
              <a:gd name="f35" fmla="val 672127"/>
              <a:gd name="f36" fmla="val 2623811"/>
              <a:gd name="f37" fmla="val 672166"/>
              <a:gd name="f38" fmla="val 2617992"/>
              <a:gd name="f39" fmla="val 444585"/>
              <a:gd name="f40" fmla="val 2430306"/>
              <a:gd name="f41" fmla="val 263961"/>
              <a:gd name="f42" fmla="val 2202670"/>
              <a:gd name="f43" fmla="val 266871"/>
              <a:gd name="f44" fmla="val 1975033"/>
              <a:gd name="f45" fmla="val 269781"/>
              <a:gd name="f46" fmla="val 1792025"/>
              <a:gd name="f47" fmla="val 455143"/>
              <a:gd name="f48" fmla="val 682798"/>
              <a:gd name="f49" fmla="val 1790626"/>
              <a:gd name="f50" fmla="val 2041344"/>
              <a:gd name="f51" fmla="val 2137614"/>
              <a:gd name="f52" fmla="val 2215656"/>
              <a:gd name="f53" fmla="val 1659004"/>
              <a:gd name="f54" fmla="val 1755274"/>
              <a:gd name="f55" fmla="val 3026650"/>
              <a:gd name="f56" fmla="val 3122920"/>
              <a:gd name="f57" fmla="val 174312"/>
              <a:gd name="f58" fmla="val 78042"/>
              <a:gd name="f59" fmla="val 1525187"/>
              <a:gd name="f60" fmla="val 676764"/>
              <a:gd name="f61" fmla="val 1525791"/>
              <a:gd name="f62" fmla="val 1528430"/>
              <a:gd name="f63" fmla="val 305830"/>
              <a:gd name="f64" fmla="val 1827609"/>
              <a:gd name="f65" fmla="val 4806"/>
              <a:gd name="f66" fmla="*/ f0 1 2890784"/>
              <a:gd name="f67" fmla="*/ f1 1 3200962"/>
              <a:gd name="f68" fmla="val f2"/>
              <a:gd name="f69" fmla="val f3"/>
              <a:gd name="f70" fmla="val f4"/>
              <a:gd name="f71" fmla="+- f70 0 f68"/>
              <a:gd name="f72" fmla="+- f69 0 f68"/>
              <a:gd name="f73" fmla="*/ f72 1 2890784"/>
              <a:gd name="f74" fmla="*/ f71 1 3200962"/>
              <a:gd name="f75" fmla="*/ f68 1 f73"/>
              <a:gd name="f76" fmla="*/ f69 1 f73"/>
              <a:gd name="f77" fmla="*/ f68 1 f74"/>
              <a:gd name="f78" fmla="*/ f70 1 f74"/>
              <a:gd name="f79" fmla="*/ f75 f66 1"/>
              <a:gd name="f80" fmla="*/ f76 f66 1"/>
              <a:gd name="f81" fmla="*/ f78 f67 1"/>
              <a:gd name="f82" fmla="*/ f77 f6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79" t="f82" r="f80" b="f81"/>
            <a:pathLst>
              <a:path w="2890784" h="3200962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12" y="f13"/>
                  <a:pt x="f14" y="f15"/>
                </a:cubicBezTo>
                <a:lnTo>
                  <a:pt x="f16" y="f17"/>
                </a:lnTo>
                <a:lnTo>
                  <a:pt x="f18" y="f17"/>
                </a:lnTo>
                <a:lnTo>
                  <a:pt x="f19" y="f15"/>
                </a:lnTo>
                <a:cubicBezTo>
                  <a:pt x="f20" y="f13"/>
                  <a:pt x="f21" y="f11"/>
                  <a:pt x="f21" y="f10"/>
                </a:cubicBezTo>
                <a:cubicBezTo>
                  <a:pt x="f21" y="f9"/>
                  <a:pt x="f22" y="f6"/>
                  <a:pt x="f5" y="f6"/>
                </a:cubicBezTo>
                <a:close/>
                <a:moveTo>
                  <a:pt x="f23" y="f24"/>
                </a:moveTo>
                <a:cubicBezTo>
                  <a:pt x="f25" y="f26"/>
                  <a:pt x="f27" y="f28"/>
                  <a:pt x="f29" y="f30"/>
                </a:cubicBezTo>
                <a:lnTo>
                  <a:pt x="f31" y="f32"/>
                </a:lnTo>
                <a:lnTo>
                  <a:pt x="f3" y="f32"/>
                </a:lnTo>
                <a:lnTo>
                  <a:pt x="f3" y="f33"/>
                </a:lnTo>
                <a:lnTo>
                  <a:pt x="f34" y="f33"/>
                </a:lnTo>
                <a:lnTo>
                  <a:pt x="f34" y="f35"/>
                </a:lnTo>
                <a:lnTo>
                  <a:pt x="f36" y="f37"/>
                </a:lnTo>
                <a:cubicBezTo>
                  <a:pt x="f38" y="f39"/>
                  <a:pt x="f40" y="f41"/>
                  <a:pt x="f42" y="f43"/>
                </a:cubicBezTo>
                <a:cubicBezTo>
                  <a:pt x="f44" y="f45"/>
                  <a:pt x="f46" y="f47"/>
                  <a:pt x="f46" y="f48"/>
                </a:cubicBezTo>
                <a:lnTo>
                  <a:pt x="f49" y="f48"/>
                </a:lnTo>
                <a:lnTo>
                  <a:pt x="f49" y="f33"/>
                </a:lnTo>
                <a:lnTo>
                  <a:pt x="f50" y="f33"/>
                </a:lnTo>
                <a:cubicBezTo>
                  <a:pt x="f51" y="f33"/>
                  <a:pt x="f52" y="f53"/>
                  <a:pt x="f52" y="f54"/>
                </a:cubicBezTo>
                <a:lnTo>
                  <a:pt x="f52" y="f55"/>
                </a:lnTo>
                <a:cubicBezTo>
                  <a:pt x="f52" y="f56"/>
                  <a:pt x="f51" y="f4"/>
                  <a:pt x="f50" y="f4"/>
                </a:cubicBezTo>
                <a:lnTo>
                  <a:pt x="f57" y="f4"/>
                </a:lnTo>
                <a:cubicBezTo>
                  <a:pt x="f58" y="f4"/>
                  <a:pt x="f2" y="f56"/>
                  <a:pt x="f2" y="f55"/>
                </a:cubicBezTo>
                <a:lnTo>
                  <a:pt x="f2" y="f54"/>
                </a:lnTo>
                <a:cubicBezTo>
                  <a:pt x="f2" y="f53"/>
                  <a:pt x="f58" y="f33"/>
                  <a:pt x="f57" y="f33"/>
                </a:cubicBezTo>
                <a:lnTo>
                  <a:pt x="f59" y="f33"/>
                </a:lnTo>
                <a:lnTo>
                  <a:pt x="f59" y="f60"/>
                </a:lnTo>
                <a:lnTo>
                  <a:pt x="f61" y="f60"/>
                </a:lnTo>
                <a:cubicBezTo>
                  <a:pt x="f62" y="f63"/>
                  <a:pt x="f64" y="f65"/>
                  <a:pt x="f23" y="f24"/>
                </a:cubicBezTo>
                <a:close/>
              </a:path>
            </a:pathLst>
          </a:custGeom>
          <a:solidFill>
            <a:srgbClr val="C000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1" name="Freeform 53">
            <a:extLst>
              <a:ext uri="{FF2B5EF4-FFF2-40B4-BE49-F238E27FC236}">
                <a16:creationId xmlns:a16="http://schemas.microsoft.com/office/drawing/2014/main" id="{ED1E09E2-1F0D-C200-61A9-BDF76C899444}"/>
              </a:ext>
            </a:extLst>
          </p:cNvPr>
          <p:cNvSpPr/>
          <p:nvPr/>
        </p:nvSpPr>
        <p:spPr>
          <a:xfrm>
            <a:off x="6243975" y="4333718"/>
            <a:ext cx="423998" cy="43473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296406"/>
              <a:gd name="f7" fmla="val 2354521"/>
              <a:gd name="f8" fmla="val 2279640"/>
              <a:gd name="f9" fmla="val 1747818"/>
              <a:gd name="f10" fmla="val 1827546"/>
              <a:gd name="f11" fmla="val 1826304"/>
              <a:gd name="f12" fmla="val 1873723"/>
              <a:gd name="f13" fmla="val 1907635"/>
              <a:gd name="f14" fmla="val 1985737"/>
              <a:gd name="f15" fmla="val 2047488"/>
              <a:gd name="f16" fmla="val 1955104"/>
              <a:gd name="f17" fmla="val 2095900"/>
              <a:gd name="f18" fmla="val 1897166"/>
              <a:gd name="f19" fmla="val 2139232"/>
              <a:gd name="f20" fmla="val 1773393"/>
              <a:gd name="f21" fmla="val 2006999"/>
              <a:gd name="f22" fmla="val 1682537"/>
              <a:gd name="f23" fmla="val 1962549"/>
              <a:gd name="f24" fmla="val 1528613"/>
              <a:gd name="f25" fmla="val 1380482"/>
              <a:gd name="f26" fmla="val 2120816"/>
              <a:gd name="f27" fmla="val 1495542"/>
              <a:gd name="f28" fmla="val 1788127"/>
              <a:gd name="f29" fmla="val 909489"/>
              <a:gd name="f30" fmla="val 1225390"/>
              <a:gd name="f31" fmla="val 414951"/>
              <a:gd name="f32" fmla="val 2322212"/>
              <a:gd name="f33" fmla="val 293184"/>
              <a:gd name="f34" fmla="val 2052845"/>
              <a:gd name="f35" fmla="val 520411"/>
              <a:gd name="f36" fmla="val 767428"/>
              <a:gd name="f37" fmla="val 325060"/>
              <a:gd name="f38" fmla="val 542715"/>
              <a:gd name="f39" fmla="val -71458"/>
              <a:gd name="f40" fmla="val 102202"/>
              <a:gd name="f41" fmla="val 11167"/>
              <a:gd name="f42" fmla="val 5505"/>
              <a:gd name="f43" fmla="val 111065"/>
              <a:gd name="f44" fmla="val -52229"/>
              <a:gd name="f45" fmla="val 554777"/>
              <a:gd name="f46" fmla="val 358209"/>
              <a:gd name="f47" fmla="val 771719"/>
              <a:gd name="f48" fmla="val 578452"/>
              <a:gd name="f49" fmla="val 2041440"/>
              <a:gd name="f50" fmla="val 514597"/>
              <a:gd name="f51" fmla="val 662729"/>
              <a:gd name="f52" fmla="val 1124906"/>
              <a:gd name="f53" fmla="val 1004182"/>
              <a:gd name="f54" fmla="val 1676517"/>
              <a:gd name="f55" fmla="val 1608523"/>
              <a:gd name="f56" fmla="val 1795262"/>
              <a:gd name="f57" fmla="val 1589016"/>
              <a:gd name="f58" fmla="val 2094931"/>
              <a:gd name="f59" fmla="val 1557316"/>
              <a:gd name="f60" fmla="+- 0 0 -90"/>
              <a:gd name="f61" fmla="*/ f3 1 2296406"/>
              <a:gd name="f62" fmla="*/ f4 1 2354521"/>
              <a:gd name="f63" fmla="val f5"/>
              <a:gd name="f64" fmla="val f6"/>
              <a:gd name="f65" fmla="val f7"/>
              <a:gd name="f66" fmla="*/ f60 f0 1"/>
              <a:gd name="f67" fmla="+- f65 0 f63"/>
              <a:gd name="f68" fmla="+- f64 0 f63"/>
              <a:gd name="f69" fmla="*/ f66 1 f2"/>
              <a:gd name="f70" fmla="*/ f68 1 2296406"/>
              <a:gd name="f71" fmla="*/ f67 1 2354521"/>
              <a:gd name="f72" fmla="*/ 1495542 f68 1"/>
              <a:gd name="f73" fmla="*/ 909489 f68 1"/>
              <a:gd name="f74" fmla="*/ 414951 f68 1"/>
              <a:gd name="f75" fmla="*/ 293184 f68 1"/>
              <a:gd name="f76" fmla="*/ 520411 f68 1"/>
              <a:gd name="f77" fmla="*/ 11167 f68 1"/>
              <a:gd name="f78" fmla="*/ 771719 f68 1"/>
              <a:gd name="f79" fmla="*/ 2041440 f68 1"/>
              <a:gd name="f80" fmla="*/ 2296406 f68 1"/>
              <a:gd name="f81" fmla="*/ 1124906 f68 1"/>
              <a:gd name="f82" fmla="*/ 1676517 f68 1"/>
              <a:gd name="f83" fmla="*/ 2279640 f68 1"/>
              <a:gd name="f84" fmla="*/ 2094931 f68 1"/>
              <a:gd name="f85" fmla="*/ 1380482 f68 1"/>
              <a:gd name="f86" fmla="*/ 1747818 f67 1"/>
              <a:gd name="f87" fmla="*/ 1528613 f68 1"/>
              <a:gd name="f88" fmla="*/ 2354521 f67 1"/>
              <a:gd name="f89" fmla="*/ 2120816 f67 1"/>
              <a:gd name="f90" fmla="*/ 1788127 f67 1"/>
              <a:gd name="f91" fmla="*/ 1225390 f67 1"/>
              <a:gd name="f92" fmla="*/ 2322212 f67 1"/>
              <a:gd name="f93" fmla="*/ 2052845 f67 1"/>
              <a:gd name="f94" fmla="*/ 767428 f67 1"/>
              <a:gd name="f95" fmla="*/ 5505 f67 1"/>
              <a:gd name="f96" fmla="*/ 578452 f67 1"/>
              <a:gd name="f97" fmla="*/ 514597 f67 1"/>
              <a:gd name="f98" fmla="*/ 662729 f67 1"/>
              <a:gd name="f99" fmla="*/ 1004182 f67 1"/>
              <a:gd name="f100" fmla="*/ 1608523 f67 1"/>
              <a:gd name="f101" fmla="*/ 1557316 f67 1"/>
              <a:gd name="f102" fmla="*/ 1682537 f68 1"/>
              <a:gd name="f103" fmla="*/ 1962549 f67 1"/>
              <a:gd name="f104" fmla="*/ 1955104 f68 1"/>
              <a:gd name="f105" fmla="*/ 2095900 f67 1"/>
              <a:gd name="f106" fmla="*/ 1827546 f68 1"/>
              <a:gd name="f107" fmla="*/ 1826304 f67 1"/>
              <a:gd name="f108" fmla="+- f69 0 f1"/>
              <a:gd name="f109" fmla="*/ f72 1 2296406"/>
              <a:gd name="f110" fmla="*/ f73 1 2296406"/>
              <a:gd name="f111" fmla="*/ f74 1 2296406"/>
              <a:gd name="f112" fmla="*/ f75 1 2296406"/>
              <a:gd name="f113" fmla="*/ f76 1 2296406"/>
              <a:gd name="f114" fmla="*/ f77 1 2296406"/>
              <a:gd name="f115" fmla="*/ f78 1 2296406"/>
              <a:gd name="f116" fmla="*/ f79 1 2296406"/>
              <a:gd name="f117" fmla="*/ f80 1 2296406"/>
              <a:gd name="f118" fmla="*/ f81 1 2296406"/>
              <a:gd name="f119" fmla="*/ f82 1 2296406"/>
              <a:gd name="f120" fmla="*/ f83 1 2296406"/>
              <a:gd name="f121" fmla="*/ f84 1 2296406"/>
              <a:gd name="f122" fmla="*/ f85 1 2296406"/>
              <a:gd name="f123" fmla="*/ f86 1 2354521"/>
              <a:gd name="f124" fmla="*/ f87 1 2296406"/>
              <a:gd name="f125" fmla="*/ f88 1 2354521"/>
              <a:gd name="f126" fmla="*/ f89 1 2354521"/>
              <a:gd name="f127" fmla="*/ f90 1 2354521"/>
              <a:gd name="f128" fmla="*/ f91 1 2354521"/>
              <a:gd name="f129" fmla="*/ f92 1 2354521"/>
              <a:gd name="f130" fmla="*/ f93 1 2354521"/>
              <a:gd name="f131" fmla="*/ f94 1 2354521"/>
              <a:gd name="f132" fmla="*/ f95 1 2354521"/>
              <a:gd name="f133" fmla="*/ f96 1 2354521"/>
              <a:gd name="f134" fmla="*/ f97 1 2354521"/>
              <a:gd name="f135" fmla="*/ f98 1 2354521"/>
              <a:gd name="f136" fmla="*/ f99 1 2354521"/>
              <a:gd name="f137" fmla="*/ f100 1 2354521"/>
              <a:gd name="f138" fmla="*/ f101 1 2354521"/>
              <a:gd name="f139" fmla="*/ f102 1 2296406"/>
              <a:gd name="f140" fmla="*/ f103 1 2354521"/>
              <a:gd name="f141" fmla="*/ f104 1 2296406"/>
              <a:gd name="f142" fmla="*/ f105 1 2354521"/>
              <a:gd name="f143" fmla="*/ f106 1 2296406"/>
              <a:gd name="f144" fmla="*/ f107 1 2354521"/>
              <a:gd name="f145" fmla="*/ f63 1 f70"/>
              <a:gd name="f146" fmla="*/ f64 1 f70"/>
              <a:gd name="f147" fmla="*/ f63 1 f71"/>
              <a:gd name="f148" fmla="*/ f65 1 f71"/>
              <a:gd name="f149" fmla="*/ f120 1 f70"/>
              <a:gd name="f150" fmla="*/ f123 1 f71"/>
              <a:gd name="f151" fmla="*/ f143 1 f70"/>
              <a:gd name="f152" fmla="*/ f144 1 f71"/>
              <a:gd name="f153" fmla="*/ f141 1 f70"/>
              <a:gd name="f154" fmla="*/ f142 1 f71"/>
              <a:gd name="f155" fmla="*/ f139 1 f70"/>
              <a:gd name="f156" fmla="*/ f140 1 f71"/>
              <a:gd name="f157" fmla="*/ f124 1 f70"/>
              <a:gd name="f158" fmla="*/ f125 1 f71"/>
              <a:gd name="f159" fmla="*/ f122 1 f70"/>
              <a:gd name="f160" fmla="*/ f126 1 f71"/>
              <a:gd name="f161" fmla="*/ f109 1 f70"/>
              <a:gd name="f162" fmla="*/ f127 1 f71"/>
              <a:gd name="f163" fmla="*/ f110 1 f70"/>
              <a:gd name="f164" fmla="*/ f128 1 f71"/>
              <a:gd name="f165" fmla="*/ f111 1 f70"/>
              <a:gd name="f166" fmla="*/ f129 1 f71"/>
              <a:gd name="f167" fmla="*/ f112 1 f70"/>
              <a:gd name="f168" fmla="*/ f130 1 f71"/>
              <a:gd name="f169" fmla="*/ f113 1 f70"/>
              <a:gd name="f170" fmla="*/ f131 1 f71"/>
              <a:gd name="f171" fmla="*/ f114 1 f70"/>
              <a:gd name="f172" fmla="*/ f132 1 f71"/>
              <a:gd name="f173" fmla="*/ f115 1 f70"/>
              <a:gd name="f174" fmla="*/ f133 1 f71"/>
              <a:gd name="f175" fmla="*/ f116 1 f70"/>
              <a:gd name="f176" fmla="*/ f134 1 f71"/>
              <a:gd name="f177" fmla="*/ f117 1 f70"/>
              <a:gd name="f178" fmla="*/ f135 1 f71"/>
              <a:gd name="f179" fmla="*/ f118 1 f70"/>
              <a:gd name="f180" fmla="*/ f136 1 f71"/>
              <a:gd name="f181" fmla="*/ f119 1 f70"/>
              <a:gd name="f182" fmla="*/ f137 1 f71"/>
              <a:gd name="f183" fmla="*/ f121 1 f70"/>
              <a:gd name="f184" fmla="*/ f138 1 f71"/>
              <a:gd name="f185" fmla="*/ f145 f61 1"/>
              <a:gd name="f186" fmla="*/ f146 f61 1"/>
              <a:gd name="f187" fmla="*/ f148 f62 1"/>
              <a:gd name="f188" fmla="*/ f147 f62 1"/>
              <a:gd name="f189" fmla="*/ f149 f61 1"/>
              <a:gd name="f190" fmla="*/ f150 f62 1"/>
              <a:gd name="f191" fmla="*/ f151 f61 1"/>
              <a:gd name="f192" fmla="*/ f152 f62 1"/>
              <a:gd name="f193" fmla="*/ f153 f61 1"/>
              <a:gd name="f194" fmla="*/ f154 f62 1"/>
              <a:gd name="f195" fmla="*/ f155 f61 1"/>
              <a:gd name="f196" fmla="*/ f156 f62 1"/>
              <a:gd name="f197" fmla="*/ f157 f61 1"/>
              <a:gd name="f198" fmla="*/ f158 f62 1"/>
              <a:gd name="f199" fmla="*/ f159 f61 1"/>
              <a:gd name="f200" fmla="*/ f160 f62 1"/>
              <a:gd name="f201" fmla="*/ f161 f61 1"/>
              <a:gd name="f202" fmla="*/ f162 f62 1"/>
              <a:gd name="f203" fmla="*/ f163 f61 1"/>
              <a:gd name="f204" fmla="*/ f164 f62 1"/>
              <a:gd name="f205" fmla="*/ f165 f61 1"/>
              <a:gd name="f206" fmla="*/ f166 f62 1"/>
              <a:gd name="f207" fmla="*/ f167 f61 1"/>
              <a:gd name="f208" fmla="*/ f168 f62 1"/>
              <a:gd name="f209" fmla="*/ f169 f61 1"/>
              <a:gd name="f210" fmla="*/ f170 f62 1"/>
              <a:gd name="f211" fmla="*/ f171 f61 1"/>
              <a:gd name="f212" fmla="*/ f172 f62 1"/>
              <a:gd name="f213" fmla="*/ f173 f61 1"/>
              <a:gd name="f214" fmla="*/ f174 f62 1"/>
              <a:gd name="f215" fmla="*/ f175 f61 1"/>
              <a:gd name="f216" fmla="*/ f176 f62 1"/>
              <a:gd name="f217" fmla="*/ f177 f61 1"/>
              <a:gd name="f218" fmla="*/ f178 f62 1"/>
              <a:gd name="f219" fmla="*/ f179 f61 1"/>
              <a:gd name="f220" fmla="*/ f180 f62 1"/>
              <a:gd name="f221" fmla="*/ f181 f61 1"/>
              <a:gd name="f222" fmla="*/ f182 f62 1"/>
              <a:gd name="f223" fmla="*/ f183 f61 1"/>
              <a:gd name="f224" fmla="*/ f184 f6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08">
                <a:pos x="f189" y="f190"/>
              </a:cxn>
              <a:cxn ang="f108">
                <a:pos x="f191" y="f192"/>
              </a:cxn>
              <a:cxn ang="f108">
                <a:pos x="f193" y="f194"/>
              </a:cxn>
              <a:cxn ang="f108">
                <a:pos x="f195" y="f196"/>
              </a:cxn>
              <a:cxn ang="f108">
                <a:pos x="f197" y="f198"/>
              </a:cxn>
              <a:cxn ang="f108">
                <a:pos x="f199" y="f200"/>
              </a:cxn>
              <a:cxn ang="f108">
                <a:pos x="f201" y="f202"/>
              </a:cxn>
              <a:cxn ang="f108">
                <a:pos x="f203" y="f204"/>
              </a:cxn>
              <a:cxn ang="f108">
                <a:pos x="f205" y="f206"/>
              </a:cxn>
              <a:cxn ang="f108">
                <a:pos x="f207" y="f208"/>
              </a:cxn>
              <a:cxn ang="f108">
                <a:pos x="f209" y="f210"/>
              </a:cxn>
              <a:cxn ang="f108">
                <a:pos x="f211" y="f212"/>
              </a:cxn>
              <a:cxn ang="f108">
                <a:pos x="f213" y="f214"/>
              </a:cxn>
              <a:cxn ang="f108">
                <a:pos x="f215" y="f216"/>
              </a:cxn>
              <a:cxn ang="f108">
                <a:pos x="f217" y="f218"/>
              </a:cxn>
              <a:cxn ang="f108">
                <a:pos x="f219" y="f220"/>
              </a:cxn>
              <a:cxn ang="f108">
                <a:pos x="f221" y="f222"/>
              </a:cxn>
              <a:cxn ang="f108">
                <a:pos x="f223" y="f224"/>
              </a:cxn>
            </a:cxnLst>
            <a:rect l="f185" t="f188" r="f186" b="f187"/>
            <a:pathLst>
              <a:path w="2296406" h="2354521">
                <a:moveTo>
                  <a:pt x="f8" y="f9"/>
                </a:moveTo>
                <a:lnTo>
                  <a:pt x="f10" y="f11"/>
                </a:lnTo>
                <a:cubicBezTo>
                  <a:pt x="f12" y="f13"/>
                  <a:pt x="f14" y="f15"/>
                  <a:pt x="f16" y="f17"/>
                </a:cubicBezTo>
                <a:cubicBezTo>
                  <a:pt x="f18" y="f19"/>
                  <a:pt x="f20" y="f21"/>
                  <a:pt x="f22" y="f23"/>
                </a:cubicBezTo>
                <a:lnTo>
                  <a:pt x="f24" y="f7"/>
                </a:lnTo>
                <a:lnTo>
                  <a:pt x="f25" y="f26"/>
                </a:lnTo>
                <a:lnTo>
                  <a:pt x="f27" y="f28"/>
                </a:lnTo>
                <a:lnTo>
                  <a:pt x="f29" y="f30"/>
                </a:lnTo>
                <a:lnTo>
                  <a:pt x="f31" y="f32"/>
                </a:lnTo>
                <a:lnTo>
                  <a:pt x="f33" y="f34"/>
                </a:lnTo>
                <a:lnTo>
                  <a:pt x="f35" y="f36"/>
                </a:lnTo>
                <a:cubicBezTo>
                  <a:pt x="f37" y="f38"/>
                  <a:pt x="f39" y="f40"/>
                  <a:pt x="f41" y="f42"/>
                </a:cubicBezTo>
                <a:cubicBezTo>
                  <a:pt x="f43" y="f44"/>
                  <a:pt x="f45" y="f46"/>
                  <a:pt x="f47" y="f48"/>
                </a:cubicBezTo>
                <a:lnTo>
                  <a:pt x="f49" y="f50"/>
                </a:lnTo>
                <a:lnTo>
                  <a:pt x="f6" y="f51"/>
                </a:lnTo>
                <a:lnTo>
                  <a:pt x="f52" y="f53"/>
                </a:lnTo>
                <a:lnTo>
                  <a:pt x="f54" y="f55"/>
                </a:lnTo>
                <a:cubicBezTo>
                  <a:pt x="f56" y="f57"/>
                  <a:pt x="f58" y="f59"/>
                  <a:pt x="f58" y="f59"/>
                </a:cubicBezTo>
              </a:path>
            </a:pathLst>
          </a:custGeom>
          <a:solidFill>
            <a:srgbClr val="C000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2" name="Block Arc 10">
            <a:extLst>
              <a:ext uri="{FF2B5EF4-FFF2-40B4-BE49-F238E27FC236}">
                <a16:creationId xmlns:a16="http://schemas.microsoft.com/office/drawing/2014/main" id="{310A98C3-4B5A-3891-4819-D51E0A9F84B6}"/>
              </a:ext>
            </a:extLst>
          </p:cNvPr>
          <p:cNvSpPr/>
          <p:nvPr/>
        </p:nvSpPr>
        <p:spPr>
          <a:xfrm>
            <a:off x="2429509" y="3514835"/>
            <a:ext cx="521464" cy="353214"/>
          </a:xfrm>
          <a:custGeom>
            <a:avLst/>
            <a:gdLst>
              <a:gd name="f0" fmla="val w"/>
              <a:gd name="f1" fmla="val h"/>
              <a:gd name="f2" fmla="val 0"/>
              <a:gd name="f3" fmla="val 3219104"/>
              <a:gd name="f4" fmla="val 2180445"/>
              <a:gd name="f5" fmla="val 631935"/>
              <a:gd name="f6" fmla="val 660566"/>
              <a:gd name="f7" fmla="val 582229"/>
              <a:gd name="f8" fmla="val 541935"/>
              <a:gd name="f9" fmla="val 700860"/>
              <a:gd name="f10" fmla="val 750566"/>
              <a:gd name="f11" fmla="val 800272"/>
              <a:gd name="f12" fmla="val 840566"/>
              <a:gd name="f13" fmla="val 681641"/>
              <a:gd name="f14" fmla="val 721935"/>
              <a:gd name="f15" fmla="val 2920524"/>
              <a:gd name="f16" fmla="val 132986"/>
              <a:gd name="f17" fmla="val 2884582"/>
              <a:gd name="f18" fmla="val 2855445"/>
              <a:gd name="f19" fmla="val 171564"/>
              <a:gd name="f20" fmla="val 219152"/>
              <a:gd name="f21" fmla="val 266740"/>
              <a:gd name="f22" fmla="val 305318"/>
              <a:gd name="f23" fmla="val 2956466"/>
              <a:gd name="f24" fmla="val 2985603"/>
              <a:gd name="f25" fmla="val 1840097"/>
              <a:gd name="f26" fmla="val 123357"/>
              <a:gd name="f27" fmla="val 1690593"/>
              <a:gd name="f28" fmla="val 125267"/>
              <a:gd name="f29" fmla="val 1541569"/>
              <a:gd name="f30" fmla="val 163386"/>
              <a:gd name="f31" fmla="val 1407089"/>
              <a:gd name="f32" fmla="val 237534"/>
              <a:gd name="f33" fmla="val 1442443"/>
              <a:gd name="f34" fmla="val 299445"/>
              <a:gd name="f35" fmla="val 1690026"/>
              <a:gd name="f36" fmla="val 162934"/>
              <a:gd name="f37" fmla="val 1991162"/>
              <a:gd name="f38" fmla="val 159087"/>
              <a:gd name="f39" fmla="val 2242273"/>
              <a:gd name="f40" fmla="val 289227"/>
              <a:gd name="f41" fmla="val 2275978"/>
              <a:gd name="f42" fmla="val 226435"/>
              <a:gd name="f43" fmla="val 2139582"/>
              <a:gd name="f44" fmla="val 155746"/>
              <a:gd name="f45" fmla="val 1989600"/>
              <a:gd name="f46" fmla="val 121447"/>
              <a:gd name="f47" fmla="val 1808744"/>
              <a:gd name="f48" fmla="val 1233"/>
              <a:gd name="f49" fmla="val 2156106"/>
              <a:gd name="f50" fmla="val -14520"/>
              <a:gd name="f51" fmla="val 2554236"/>
              <a:gd name="f52" fmla="val 122009"/>
              <a:gd name="f53" fmla="val 2727916"/>
              <a:gd name="f54" fmla="val 332053"/>
              <a:gd name="f55" fmla="val 2797407"/>
              <a:gd name="f56" fmla="val 426906"/>
              <a:gd name="f57" fmla="val 2816730"/>
              <a:gd name="f58" fmla="val 407744"/>
              <a:gd name="f59" fmla="val 2822914"/>
              <a:gd name="f60" fmla="val 396798"/>
              <a:gd name="f61" fmla="val 2848347"/>
              <a:gd name="f62" fmla="val 374270"/>
              <a:gd name="f63" fmla="val 2789714"/>
              <a:gd name="f64" fmla="val 335227"/>
              <a:gd name="f65" fmla="val 2770554"/>
              <a:gd name="f66" fmla="val 301522"/>
              <a:gd name="f67" fmla="val 211287"/>
              <a:gd name="f68" fmla="val 109060"/>
              <a:gd name="f69" fmla="val 2826850"/>
              <a:gd name="f70" fmla="val 34523"/>
              <a:gd name="f71" fmla="val 2918697"/>
              <a:gd name="f72" fmla="val 33333"/>
              <a:gd name="f73" fmla="val 3010544"/>
              <a:gd name="f74" fmla="val 32143"/>
              <a:gd name="f75" fmla="val 3068737"/>
              <a:gd name="f76" fmla="val 122977"/>
              <a:gd name="f77" fmla="val 3064459"/>
              <a:gd name="f78" fmla="val 218431"/>
              <a:gd name="f79" fmla="val 3062319"/>
              <a:gd name="f80" fmla="val 266188"/>
              <a:gd name="f81" fmla="val 3063213"/>
              <a:gd name="f82" fmla="val 242475"/>
              <a:gd name="f83" fmla="val 3054577"/>
              <a:gd name="f84" fmla="val 285936"/>
              <a:gd name="f85" fmla="val 3088600"/>
              <a:gd name="f86" fmla="val 260795"/>
              <a:gd name="f87" fmla="val 3146396"/>
              <a:gd name="f88" fmla="val 297212"/>
              <a:gd name="f89" fmla="val 3198377"/>
              <a:gd name="f90" fmla="val 27802"/>
              <a:gd name="f91" fmla="val 3270974"/>
              <a:gd name="f92" fmla="val 270322"/>
              <a:gd name="f93" fmla="val 3142267"/>
              <a:gd name="f94" fmla="val 378871"/>
              <a:gd name="f95" fmla="val 2977023"/>
              <a:gd name="f96" fmla="val 405424"/>
              <a:gd name="f97" fmla="val 2937650"/>
              <a:gd name="f98" fmla="val 455263"/>
              <a:gd name="f99" fmla="val 2906651"/>
              <a:gd name="f100" fmla="val 507366"/>
              <a:gd name="f101" fmla="val 2854455"/>
              <a:gd name="f102" fmla="val 531728"/>
              <a:gd name="f103" fmla="val 2854593"/>
              <a:gd name="f104" fmla="val 531917"/>
              <a:gd name="f105" fmla="val 2854687"/>
              <a:gd name="f106" fmla="val 532126"/>
              <a:gd name="f107" fmla="val 2854781"/>
              <a:gd name="f108" fmla="val 532336"/>
              <a:gd name="f109" fmla="val 2914835"/>
              <a:gd name="f110" fmla="val 719911"/>
              <a:gd name="f111" fmla="val 2982387"/>
              <a:gd name="f112" fmla="val 1030651"/>
              <a:gd name="f113" fmla="val 2875068"/>
              <a:gd name="f114" fmla="val 1334999"/>
              <a:gd name="f115" fmla="val 2751965"/>
              <a:gd name="f116" fmla="val 1458417"/>
              <a:gd name="f117" fmla="val 2718119"/>
              <a:gd name="f118" fmla="val 1752479"/>
              <a:gd name="f119" fmla="val 2636178"/>
              <a:gd name="f120" fmla="val 1904762"/>
              <a:gd name="f121" fmla="val 2564924"/>
              <a:gd name="f122" fmla="val 2133185"/>
              <a:gd name="f123" fmla="val 2548001"/>
              <a:gd name="f124" fmla="val 2174319"/>
              <a:gd name="f125" fmla="val 2290597"/>
              <a:gd name="f126" fmla="val 2162941"/>
              <a:gd name="f127" fmla="val 2284362"/>
              <a:gd name="f128" fmla="val 2130560"/>
              <a:gd name="f129" fmla="val 2253189"/>
              <a:gd name="f130" fmla="val 1989654"/>
              <a:gd name="f131" fmla="val 2205984"/>
              <a:gd name="f132" fmla="val 1832997"/>
              <a:gd name="f133" fmla="val 2190842"/>
              <a:gd name="f134" fmla="val 1681589"/>
              <a:gd name="f135" fmla="val 1937891"/>
              <a:gd name="f136" fmla="val 1727975"/>
              <a:gd name="f137" fmla="val 1628829"/>
              <a:gd name="f138" fmla="val 1727099"/>
              <a:gd name="f139" fmla="val 1429318"/>
              <a:gd name="f140" fmla="val 1710471"/>
              <a:gd name="f141" fmla="val 1387456"/>
              <a:gd name="f142" fmla="val 1891634"/>
              <a:gd name="f143" fmla="val 1268107"/>
              <a:gd name="f144" fmla="val 2057044"/>
              <a:gd name="f145" fmla="val 1143413"/>
              <a:gd name="f146" fmla="val 943012"/>
              <a:gd name="f147" fmla="val 894916"/>
              <a:gd name="f148" fmla="val 2170818"/>
              <a:gd name="f149" fmla="val 902932"/>
              <a:gd name="f150" fmla="val 1825120"/>
              <a:gd name="f151" fmla="val 910948"/>
              <a:gd name="f152" fmla="val 1650083"/>
              <a:gd name="f153" fmla="val 600994"/>
              <a:gd name="f154" fmla="val 1508303"/>
              <a:gd name="f155" fmla="val -80369"/>
              <a:gd name="f156" fmla="val 1319263"/>
              <a:gd name="f157" fmla="val 7807"/>
              <a:gd name="f158" fmla="val 838786"/>
              <a:gd name="f159" fmla="val 13151"/>
              <a:gd name="f160" fmla="val 796777"/>
              <a:gd name="f161" fmla="val 184160"/>
              <a:gd name="f162" fmla="val 802028"/>
              <a:gd name="f163" fmla="val 275009"/>
              <a:gd name="f164" fmla="val 799402"/>
              <a:gd name="f165" fmla="val 369419"/>
              <a:gd name="f166" fmla="val 659373"/>
              <a:gd name="f167" fmla="val 418407"/>
              <a:gd name="f168" fmla="val 582356"/>
              <a:gd name="f169" fmla="val 555570"/>
              <a:gd name="f170" fmla="val 465957"/>
              <a:gd name="f171" fmla="val 547554"/>
              <a:gd name="f172" fmla="val 374062"/>
              <a:gd name="f173" fmla="val 496786"/>
              <a:gd name="f174" fmla="val 206026"/>
              <a:gd name="f175" fmla="val 531522"/>
              <a:gd name="f176" fmla="val 190273"/>
              <a:gd name="f177" fmla="val 764877"/>
              <a:gd name="f178" fmla="val 64246"/>
              <a:gd name="f179" fmla="val 803177"/>
              <a:gd name="f180" fmla="val 250661"/>
              <a:gd name="f181" fmla="val 924308"/>
              <a:gd name="f182" fmla="val 355683"/>
              <a:gd name="f183" fmla="val 1130053"/>
              <a:gd name="f184" fmla="val 143013"/>
              <a:gd name="f185" fmla="val 1554903"/>
              <a:gd name="f186" fmla="val 11735"/>
              <a:gd name="f187" fmla="*/ f0 1 3219104"/>
              <a:gd name="f188" fmla="*/ f1 1 2180445"/>
              <a:gd name="f189" fmla="val f2"/>
              <a:gd name="f190" fmla="val f3"/>
              <a:gd name="f191" fmla="val f4"/>
              <a:gd name="f192" fmla="+- f191 0 f189"/>
              <a:gd name="f193" fmla="+- f190 0 f189"/>
              <a:gd name="f194" fmla="*/ f193 1 3219104"/>
              <a:gd name="f195" fmla="*/ f192 1 2180445"/>
              <a:gd name="f196" fmla="*/ f189 1 f194"/>
              <a:gd name="f197" fmla="*/ f190 1 f194"/>
              <a:gd name="f198" fmla="*/ f189 1 f195"/>
              <a:gd name="f199" fmla="*/ f191 1 f195"/>
              <a:gd name="f200" fmla="*/ f196 f187 1"/>
              <a:gd name="f201" fmla="*/ f197 f187 1"/>
              <a:gd name="f202" fmla="*/ f199 f188 1"/>
              <a:gd name="f203" fmla="*/ f198 f18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00" t="f203" r="f201" b="f202"/>
            <a:pathLst>
              <a:path w="3219104" h="2180445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7" y="f12"/>
                  <a:pt x="f5" y="f12"/>
                </a:cubicBezTo>
                <a:cubicBezTo>
                  <a:pt x="f13" y="f12"/>
                  <a:pt x="f14" y="f11"/>
                  <a:pt x="f14" y="f10"/>
                </a:cubicBezTo>
                <a:cubicBezTo>
                  <a:pt x="f14" y="f9"/>
                  <a:pt x="f13" y="f6"/>
                  <a:pt x="f5" y="f6"/>
                </a:cubicBezTo>
                <a:close/>
                <a:moveTo>
                  <a:pt x="f15" y="f16"/>
                </a:moveTo>
                <a:cubicBezTo>
                  <a:pt x="f17" y="f16"/>
                  <a:pt x="f18" y="f19"/>
                  <a:pt x="f18" y="f20"/>
                </a:cubicBezTo>
                <a:cubicBezTo>
                  <a:pt x="f18" y="f21"/>
                  <a:pt x="f17" y="f22"/>
                  <a:pt x="f15" y="f22"/>
                </a:cubicBezTo>
                <a:cubicBezTo>
                  <a:pt x="f23" y="f22"/>
                  <a:pt x="f24" y="f21"/>
                  <a:pt x="f24" y="f20"/>
                </a:cubicBezTo>
                <a:cubicBezTo>
                  <a:pt x="f24" y="f19"/>
                  <a:pt x="f23" y="f16"/>
                  <a:pt x="f15" y="f16"/>
                </a:cubicBezTo>
                <a:close/>
                <a:moveTo>
                  <a:pt x="f25" y="f26"/>
                </a:moveTo>
                <a:cubicBezTo>
                  <a:pt x="f27" y="f28"/>
                  <a:pt x="f29" y="f30"/>
                  <a:pt x="f31" y="f32"/>
                </a:cubicBezTo>
                <a:lnTo>
                  <a:pt x="f33" y="f34"/>
                </a:lnTo>
                <a:cubicBezTo>
                  <a:pt x="f35" y="f36"/>
                  <a:pt x="f37" y="f38"/>
                  <a:pt x="f39" y="f40"/>
                </a:cubicBezTo>
                <a:lnTo>
                  <a:pt x="f41" y="f42"/>
                </a:lnTo>
                <a:cubicBezTo>
                  <a:pt x="f43" y="f44"/>
                  <a:pt x="f45" y="f46"/>
                  <a:pt x="f25" y="f26"/>
                </a:cubicBezTo>
                <a:close/>
                <a:moveTo>
                  <a:pt x="f47" y="f48"/>
                </a:moveTo>
                <a:cubicBezTo>
                  <a:pt x="f49" y="f50"/>
                  <a:pt x="f51" y="f52"/>
                  <a:pt x="f53" y="f54"/>
                </a:cubicBezTo>
                <a:lnTo>
                  <a:pt x="f55" y="f56"/>
                </a:lnTo>
                <a:cubicBezTo>
                  <a:pt x="f57" y="f58"/>
                  <a:pt x="f59" y="f60"/>
                  <a:pt x="f61" y="f62"/>
                </a:cubicBezTo>
                <a:cubicBezTo>
                  <a:pt x="f63" y="f64"/>
                  <a:pt x="f65" y="f66"/>
                  <a:pt x="f65" y="f67"/>
                </a:cubicBezTo>
                <a:cubicBezTo>
                  <a:pt x="f65" y="f68"/>
                  <a:pt x="f69" y="f70"/>
                  <a:pt x="f71" y="f72"/>
                </a:cubicBezTo>
                <a:cubicBezTo>
                  <a:pt x="f73" y="f74"/>
                  <a:pt x="f75" y="f76"/>
                  <a:pt x="f77" y="f78"/>
                </a:cubicBezTo>
                <a:cubicBezTo>
                  <a:pt x="f79" y="f80"/>
                  <a:pt x="f81" y="f82"/>
                  <a:pt x="f83" y="f84"/>
                </a:cubicBezTo>
                <a:cubicBezTo>
                  <a:pt x="f85" y="f86"/>
                  <a:pt x="f87" y="f88"/>
                  <a:pt x="f89" y="f90"/>
                </a:cubicBezTo>
                <a:cubicBezTo>
                  <a:pt x="f91" y="f92"/>
                  <a:pt x="f93" y="f94"/>
                  <a:pt x="f95" y="f96"/>
                </a:cubicBezTo>
                <a:cubicBezTo>
                  <a:pt x="f97" y="f98"/>
                  <a:pt x="f99" y="f100"/>
                  <a:pt x="f101" y="f102"/>
                </a:cubicBezTo>
                <a:cubicBezTo>
                  <a:pt x="f103" y="f104"/>
                  <a:pt x="f105" y="f106"/>
                  <a:pt x="f107" y="f108"/>
                </a:cubicBezTo>
                <a:lnTo>
                  <a:pt x="f109" y="f110"/>
                </a:lnTo>
                <a:cubicBezTo>
                  <a:pt x="f111" y="f112"/>
                  <a:pt x="f113" y="f114"/>
                  <a:pt x="f115" y="f116"/>
                </a:cubicBezTo>
                <a:cubicBezTo>
                  <a:pt x="f117" y="f118"/>
                  <a:pt x="f119" y="f120"/>
                  <a:pt x="f121" y="f122"/>
                </a:cubicBezTo>
                <a:cubicBezTo>
                  <a:pt x="f123" y="f124"/>
                  <a:pt x="f125" y="f126"/>
                  <a:pt x="f127" y="f128"/>
                </a:cubicBezTo>
                <a:cubicBezTo>
                  <a:pt x="f129" y="f130"/>
                  <a:pt x="f131" y="f132"/>
                  <a:pt x="f133" y="f134"/>
                </a:cubicBezTo>
                <a:cubicBezTo>
                  <a:pt x="f135" y="f136"/>
                  <a:pt x="f137" y="f138"/>
                  <a:pt x="f139" y="f140"/>
                </a:cubicBezTo>
                <a:cubicBezTo>
                  <a:pt x="f141" y="f142"/>
                  <a:pt x="f143" y="f144"/>
                  <a:pt x="f145" y="f4"/>
                </a:cubicBezTo>
                <a:lnTo>
                  <a:pt x="f146" y="f4"/>
                </a:lnTo>
                <a:cubicBezTo>
                  <a:pt x="f147" y="f148"/>
                  <a:pt x="f149" y="f150"/>
                  <a:pt x="f151" y="f152"/>
                </a:cubicBezTo>
                <a:cubicBezTo>
                  <a:pt x="f153" y="f154"/>
                  <a:pt x="f155" y="f156"/>
                  <a:pt x="f157" y="f158"/>
                </a:cubicBezTo>
                <a:cubicBezTo>
                  <a:pt x="f159" y="f160"/>
                  <a:pt x="f161" y="f162"/>
                  <a:pt x="f163" y="f164"/>
                </a:cubicBezTo>
                <a:cubicBezTo>
                  <a:pt x="f165" y="f166"/>
                  <a:pt x="f167" y="f168"/>
                  <a:pt x="f169" y="f170"/>
                </a:cubicBezTo>
                <a:cubicBezTo>
                  <a:pt x="f171" y="f172"/>
                  <a:pt x="f173" y="f174"/>
                  <a:pt x="f175" y="f176"/>
                </a:cubicBezTo>
                <a:cubicBezTo>
                  <a:pt x="f177" y="f178"/>
                  <a:pt x="f179" y="f180"/>
                  <a:pt x="f181" y="f182"/>
                </a:cubicBezTo>
                <a:cubicBezTo>
                  <a:pt x="f183" y="f184"/>
                  <a:pt x="f185" y="f186"/>
                  <a:pt x="f47" y="f48"/>
                </a:cubicBezTo>
                <a:close/>
              </a:path>
            </a:pathLst>
          </a:custGeom>
          <a:solidFill>
            <a:srgbClr val="C000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3" name="Freeform 55">
            <a:extLst>
              <a:ext uri="{FF2B5EF4-FFF2-40B4-BE49-F238E27FC236}">
                <a16:creationId xmlns:a16="http://schemas.microsoft.com/office/drawing/2014/main" id="{4437A8AC-5761-38E3-47F0-91B85EA6CA0C}"/>
              </a:ext>
            </a:extLst>
          </p:cNvPr>
          <p:cNvSpPr/>
          <p:nvPr/>
        </p:nvSpPr>
        <p:spPr>
          <a:xfrm>
            <a:off x="1971705" y="4161207"/>
            <a:ext cx="268284" cy="657389"/>
          </a:xfrm>
          <a:custGeom>
            <a:avLst/>
            <a:gdLst>
              <a:gd name="f0" fmla="val w"/>
              <a:gd name="f1" fmla="val h"/>
              <a:gd name="f2" fmla="val 0"/>
              <a:gd name="f3" fmla="val 1060423"/>
              <a:gd name="f4" fmla="val 2598393"/>
              <a:gd name="f5" fmla="val 511607"/>
              <a:gd name="f6" fmla="val 1989888"/>
              <a:gd name="f7" fmla="val 421916"/>
              <a:gd name="f8" fmla="val 2038892"/>
              <a:gd name="f9" fmla="val 392123"/>
              <a:gd name="f10" fmla="val 2248491"/>
              <a:gd name="f11" fmla="val 577615"/>
              <a:gd name="f12" fmla="val 2379095"/>
              <a:gd name="f13" fmla="val 531205"/>
              <a:gd name="f14" fmla="val 2257454"/>
              <a:gd name="f15" fmla="val 562054"/>
              <a:gd name="f16" fmla="val 2197447"/>
              <a:gd name="f17" fmla="val 592034"/>
              <a:gd name="f18" fmla="val 2136572"/>
              <a:gd name="f19" fmla="val 592534"/>
              <a:gd name="f20" fmla="val 2167519"/>
              <a:gd name="f21" fmla="val 560915"/>
              <a:gd name="f22" fmla="val 2234057"/>
              <a:gd name="f23" fmla="val 638675"/>
              <a:gd name="f24" fmla="val 2272816"/>
              <a:gd name="f25" fmla="val 602283"/>
              <a:gd name="f26" fmla="val 2156226"/>
              <a:gd name="f27" fmla="val 756001"/>
              <a:gd name="f28" fmla="val 2119500"/>
              <a:gd name="f29" fmla="val 594605"/>
              <a:gd name="f30" fmla="val 1990756"/>
              <a:gd name="f31" fmla="val 828052"/>
              <a:gd name="f32" fmla="val 2024484"/>
              <a:gd name="f33" fmla="val 759407"/>
              <a:gd name="f34" fmla="val 2143283"/>
              <a:gd name="f35" fmla="val 814896"/>
              <a:gd name="f36" fmla="val 2262952"/>
              <a:gd name="f37" fmla="val 774295"/>
              <a:gd name="f38" fmla="val 2270013"/>
              <a:gd name="f39" fmla="val 715464"/>
              <a:gd name="f40" fmla="val 2161619"/>
              <a:gd name="f41" fmla="val 728685"/>
              <a:gd name="f42" fmla="val 2212952"/>
              <a:gd name="f43" fmla="val 798068"/>
              <a:gd name="f44" fmla="val 2415798"/>
              <a:gd name="f45" fmla="val 590532"/>
              <a:gd name="f46" fmla="val 2421590"/>
              <a:gd name="f47" fmla="val 656442"/>
              <a:gd name="f48" fmla="val 451592"/>
              <a:gd name="f49" fmla="val 2586815"/>
              <a:gd name="f50" fmla="val 511509"/>
              <a:gd name="f51" fmla="val 2396411"/>
              <a:gd name="f52" fmla="val 415171"/>
              <a:gd name="f53" fmla="val 2350110"/>
              <a:gd name="f54" fmla="val 389023"/>
              <a:gd name="f55" fmla="val 2345435"/>
              <a:gd name="f56" fmla="val 357666"/>
              <a:gd name="f57" fmla="val 2366802"/>
              <a:gd name="f58" fmla="val 415723"/>
              <a:gd name="f59" fmla="val 2461957"/>
              <a:gd name="f60" fmla="val 77590"/>
              <a:gd name="f61" fmla="val 2209980"/>
              <a:gd name="f62" fmla="val 314998"/>
              <a:gd name="f63" fmla="val 2004011"/>
              <a:gd name="f64" fmla="val 344786"/>
              <a:gd name="f65" fmla="val 1884983"/>
              <a:gd name="f66" fmla="val 722598"/>
              <a:gd name="f67" fmla="val 716460"/>
              <a:gd name="f68" fmla="val 1906965"/>
              <a:gd name="f69" fmla="val 711917"/>
              <a:gd name="f70" fmla="val 1928321"/>
              <a:gd name="f71" fmla="val 707988"/>
              <a:gd name="f72" fmla="val 1948728"/>
              <a:gd name="f73" fmla="val 357819"/>
              <a:gd name="f74" fmla="val 1948059"/>
              <a:gd name="f75" fmla="val 530212"/>
              <a:gd name="f76" fmla="val 651224"/>
              <a:gd name="f77" fmla="val 585486"/>
              <a:gd name="f78" fmla="val 630294"/>
              <a:gd name="f79" fmla="val 696033"/>
              <a:gd name="f80" fmla="val 751307"/>
              <a:gd name="f81" fmla="val 806581"/>
              <a:gd name="f82" fmla="val 851389"/>
              <a:gd name="f83" fmla="val 474938"/>
              <a:gd name="f84" fmla="val 430129"/>
              <a:gd name="f85" fmla="val 551141"/>
              <a:gd name="f86" fmla="val 419664"/>
              <a:gd name="f87" fmla="val 330046"/>
              <a:gd name="f88" fmla="val 640759"/>
              <a:gd name="f89" fmla="val 861855"/>
              <a:gd name="f90" fmla="val 951472"/>
              <a:gd name="f91" fmla="val 640760"/>
              <a:gd name="f92" fmla="val 730377"/>
              <a:gd name="f93" fmla="val 286245"/>
              <a:gd name="f94" fmla="val 353827"/>
              <a:gd name="f95" fmla="val 438132"/>
              <a:gd name="f96" fmla="val 439406"/>
              <a:gd name="f97" fmla="val 623290"/>
              <a:gd name="f98" fmla="val 440561"/>
              <a:gd name="f99" fmla="val 776100"/>
              <a:gd name="f100" fmla="val 356932"/>
              <a:gd name="f101" fmla="val 941305"/>
              <a:gd name="f102" fmla="val 720175"/>
              <a:gd name="f103" fmla="val 898096"/>
              <a:gd name="f104" fmla="val 1115325"/>
              <a:gd name="f105" fmla="val 825241"/>
              <a:gd name="f106" fmla="val 1447764"/>
              <a:gd name="f107" fmla="val 1673413"/>
              <a:gd name="f108" fmla="val 1021935"/>
              <a:gd name="f109" fmla="val 1978110"/>
              <a:gd name="f110" fmla="val 745125"/>
              <a:gd name="f111" fmla="val 1786699"/>
              <a:gd name="f112" fmla="val 734250"/>
              <a:gd name="f113" fmla="val 1834148"/>
              <a:gd name="f114" fmla="val 332991"/>
              <a:gd name="f115" fmla="val 330005"/>
              <a:gd name="f116" fmla="val 1820736"/>
              <a:gd name="f117" fmla="val 326662"/>
              <a:gd name="f118" fmla="val 1807037"/>
              <a:gd name="f119" fmla="val 323192"/>
              <a:gd name="f120" fmla="val 1793020"/>
              <a:gd name="f121" fmla="val 38489"/>
              <a:gd name="f122" fmla="val 1685191"/>
              <a:gd name="f123" fmla="val 237343"/>
              <a:gd name="f124" fmla="val 1457469"/>
              <a:gd name="f125" fmla="val 238009"/>
              <a:gd name="f126" fmla="val 1459571"/>
              <a:gd name="f127" fmla="val 242012"/>
              <a:gd name="f128" fmla="val 1446515"/>
              <a:gd name="f129" fmla="val 171205"/>
              <a:gd name="f130" fmla="val 1115067"/>
              <a:gd name="f131" fmla="val 127758"/>
              <a:gd name="f132" fmla="val 714059"/>
              <a:gd name="f133" fmla="val 527942"/>
              <a:gd name="f134" fmla="val 622760"/>
              <a:gd name="f135" fmla="val 95693"/>
              <a:gd name="f136" fmla="val 695048"/>
              <a:gd name="f137" fmla="val 196745"/>
              <a:gd name="f138" fmla="val 748164"/>
              <a:gd name="f139" fmla="val 301374"/>
              <a:gd name="f140" fmla="val 612692"/>
              <a:gd name="f141" fmla="val 376844"/>
              <a:gd name="f142" fmla="val 447588"/>
              <a:gd name="f143" fmla="val 375495"/>
              <a:gd name="f144" fmla="val 312997"/>
              <a:gd name="f145" fmla="val 298024"/>
              <a:gd name="f146" fmla="val 364591"/>
              <a:gd name="f147" fmla="val 193505"/>
              <a:gd name="f148" fmla="val 435080"/>
              <a:gd name="f149" fmla="val 93397"/>
              <a:gd name="f150" fmla="*/ f0 1 1060423"/>
              <a:gd name="f151" fmla="*/ f1 1 2598393"/>
              <a:gd name="f152" fmla="val f2"/>
              <a:gd name="f153" fmla="val f3"/>
              <a:gd name="f154" fmla="val f4"/>
              <a:gd name="f155" fmla="+- f154 0 f152"/>
              <a:gd name="f156" fmla="+- f153 0 f152"/>
              <a:gd name="f157" fmla="*/ f156 1 1060423"/>
              <a:gd name="f158" fmla="*/ f155 1 2598393"/>
              <a:gd name="f159" fmla="*/ f152 1 f157"/>
              <a:gd name="f160" fmla="*/ f153 1 f157"/>
              <a:gd name="f161" fmla="*/ f152 1 f158"/>
              <a:gd name="f162" fmla="*/ f154 1 f158"/>
              <a:gd name="f163" fmla="*/ f159 f150 1"/>
              <a:gd name="f164" fmla="*/ f160 f150 1"/>
              <a:gd name="f165" fmla="*/ f162 f151 1"/>
              <a:gd name="f166" fmla="*/ f161 f15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3" t="f166" r="f164" b="f165"/>
            <a:pathLst>
              <a:path w="1060423" h="2598393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23" y="f24"/>
                </a:cubicBezTo>
                <a:cubicBezTo>
                  <a:pt x="f25" y="f26"/>
                  <a:pt x="f27" y="f28"/>
                  <a:pt x="f29" y="f30"/>
                </a:cubicBezTo>
                <a:cubicBezTo>
                  <a:pt x="f31" y="f32"/>
                  <a:pt x="f33" y="f34"/>
                  <a:pt x="f35" y="f36"/>
                </a:cubicBezTo>
                <a:cubicBezTo>
                  <a:pt x="f37" y="f38"/>
                  <a:pt x="f39" y="f40"/>
                  <a:pt x="f41" y="f42"/>
                </a:cubicBezTo>
                <a:cubicBezTo>
                  <a:pt x="f43" y="f44"/>
                  <a:pt x="f45" y="f46"/>
                  <a:pt x="f47" y="f4"/>
                </a:cubicBezTo>
                <a:cubicBezTo>
                  <a:pt x="f48" y="f49"/>
                  <a:pt x="f50" y="f51"/>
                  <a:pt x="f52" y="f53"/>
                </a:cubicBezTo>
                <a:cubicBezTo>
                  <a:pt x="f54" y="f55"/>
                  <a:pt x="f56" y="f57"/>
                  <a:pt x="f58" y="f59"/>
                </a:cubicBezTo>
                <a:cubicBezTo>
                  <a:pt x="f60" y="f61"/>
                  <a:pt x="f62" y="f63"/>
                  <a:pt x="f5" y="f6"/>
                </a:cubicBezTo>
                <a:close/>
                <a:moveTo>
                  <a:pt x="f64" y="f65"/>
                </a:moveTo>
                <a:lnTo>
                  <a:pt x="f66" y="f65"/>
                </a:lnTo>
                <a:cubicBezTo>
                  <a:pt x="f67" y="f68"/>
                  <a:pt x="f69" y="f70"/>
                  <a:pt x="f71" y="f72"/>
                </a:cubicBezTo>
                <a:lnTo>
                  <a:pt x="f73" y="f74"/>
                </a:lnTo>
                <a:close/>
                <a:moveTo>
                  <a:pt x="f75" y="f76"/>
                </a:moveTo>
                <a:cubicBezTo>
                  <a:pt x="f77" y="f76"/>
                  <a:pt x="f78" y="f79"/>
                  <a:pt x="f78" y="f80"/>
                </a:cubicBezTo>
                <a:cubicBezTo>
                  <a:pt x="f78" y="f81"/>
                  <a:pt x="f77" y="f82"/>
                  <a:pt x="f75" y="f82"/>
                </a:cubicBezTo>
                <a:cubicBezTo>
                  <a:pt x="f83" y="f82"/>
                  <a:pt x="f84" y="f81"/>
                  <a:pt x="f84" y="f80"/>
                </a:cubicBezTo>
                <a:cubicBezTo>
                  <a:pt x="f84" y="f79"/>
                  <a:pt x="f83" y="f76"/>
                  <a:pt x="f75" y="f76"/>
                </a:cubicBezTo>
                <a:close/>
                <a:moveTo>
                  <a:pt x="f75" y="f85"/>
                </a:moveTo>
                <a:cubicBezTo>
                  <a:pt x="f86" y="f85"/>
                  <a:pt x="f87" y="f88"/>
                  <a:pt x="f87" y="f80"/>
                </a:cubicBezTo>
                <a:cubicBezTo>
                  <a:pt x="f87" y="f89"/>
                  <a:pt x="f86" y="f90"/>
                  <a:pt x="f75" y="f90"/>
                </a:cubicBezTo>
                <a:cubicBezTo>
                  <a:pt x="f91" y="f90"/>
                  <a:pt x="f92" y="f89"/>
                  <a:pt x="f92" y="f80"/>
                </a:cubicBezTo>
                <a:cubicBezTo>
                  <a:pt x="f92" y="f88"/>
                  <a:pt x="f91" y="f85"/>
                  <a:pt x="f75" y="f85"/>
                </a:cubicBezTo>
                <a:close/>
                <a:moveTo>
                  <a:pt x="f93" y="f94"/>
                </a:moveTo>
                <a:cubicBezTo>
                  <a:pt x="f95" y="f96"/>
                  <a:pt x="f97" y="f98"/>
                  <a:pt x="f99" y="f100"/>
                </a:cubicBezTo>
                <a:cubicBezTo>
                  <a:pt x="f101" y="f102"/>
                  <a:pt x="f103" y="f104"/>
                  <a:pt x="f105" y="f106"/>
                </a:cubicBezTo>
                <a:lnTo>
                  <a:pt x="f3" y="f107"/>
                </a:lnTo>
                <a:lnTo>
                  <a:pt x="f108" y="f109"/>
                </a:lnTo>
                <a:lnTo>
                  <a:pt x="f110" y="f111"/>
                </a:lnTo>
                <a:lnTo>
                  <a:pt x="f112" y="f113"/>
                </a:lnTo>
                <a:lnTo>
                  <a:pt x="f114" y="f113"/>
                </a:lnTo>
                <a:cubicBezTo>
                  <a:pt x="f115" y="f116"/>
                  <a:pt x="f117" y="f118"/>
                  <a:pt x="f119" y="f120"/>
                </a:cubicBezTo>
                <a:lnTo>
                  <a:pt x="f121" y="f6"/>
                </a:lnTo>
                <a:lnTo>
                  <a:pt x="f2" y="f122"/>
                </a:lnTo>
                <a:lnTo>
                  <a:pt x="f123" y="f124"/>
                </a:lnTo>
                <a:lnTo>
                  <a:pt x="f125" y="f126"/>
                </a:lnTo>
                <a:lnTo>
                  <a:pt x="f127" y="f128"/>
                </a:lnTo>
                <a:cubicBezTo>
                  <a:pt x="f129" y="f130"/>
                  <a:pt x="f131" y="f132"/>
                  <a:pt x="f93" y="f94"/>
                </a:cubicBezTo>
                <a:close/>
                <a:moveTo>
                  <a:pt x="f133" y="f2"/>
                </a:moveTo>
                <a:cubicBezTo>
                  <a:pt x="f134" y="f135"/>
                  <a:pt x="f136" y="f137"/>
                  <a:pt x="f138" y="f139"/>
                </a:cubicBezTo>
                <a:cubicBezTo>
                  <a:pt x="f140" y="f141"/>
                  <a:pt x="f142" y="f143"/>
                  <a:pt x="f144" y="f145"/>
                </a:cubicBezTo>
                <a:cubicBezTo>
                  <a:pt x="f146" y="f147"/>
                  <a:pt x="f148" y="f149"/>
                  <a:pt x="f133" y="f2"/>
                </a:cubicBezTo>
                <a:close/>
              </a:path>
            </a:pathLst>
          </a:custGeom>
          <a:solidFill>
            <a:srgbClr val="C000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4" name="Round Same Side Corner Rectangle 36">
            <a:extLst>
              <a:ext uri="{FF2B5EF4-FFF2-40B4-BE49-F238E27FC236}">
                <a16:creationId xmlns:a16="http://schemas.microsoft.com/office/drawing/2014/main" id="{18A72741-EF0E-0215-991A-F31891842AC9}"/>
              </a:ext>
            </a:extLst>
          </p:cNvPr>
          <p:cNvSpPr/>
          <p:nvPr/>
        </p:nvSpPr>
        <p:spPr>
          <a:xfrm>
            <a:off x="5503257" y="4333709"/>
            <a:ext cx="491581" cy="388647"/>
          </a:xfrm>
          <a:custGeom>
            <a:avLst/>
            <a:gdLst>
              <a:gd name="f0" fmla="val w"/>
              <a:gd name="f1" fmla="val h"/>
              <a:gd name="f2" fmla="val 0"/>
              <a:gd name="f3" fmla="val 3219104"/>
              <a:gd name="f4" fmla="val 2545072"/>
              <a:gd name="f5" fmla="val 2779672"/>
              <a:gd name="f6" fmla="val 457200"/>
              <a:gd name="f7" fmla="val 2975888"/>
              <a:gd name="f8" fmla="val 3110212"/>
              <a:gd name="f9" fmla="val 566092"/>
              <a:gd name="f10" fmla="val 700416"/>
              <a:gd name="f11" fmla="val 2301856"/>
              <a:gd name="f12" fmla="val 2436180"/>
              <a:gd name="f13" fmla="val 243216"/>
              <a:gd name="f14" fmla="val 439432"/>
              <a:gd name="f15" fmla="val 108892"/>
              <a:gd name="f16" fmla="val 1428476"/>
              <a:gd name="f17" fmla="val 174246"/>
              <a:gd name="f18" fmla="val 1372210"/>
              <a:gd name="f19" fmla="val 1326598"/>
              <a:gd name="f20" fmla="val 219858"/>
              <a:gd name="f21" fmla="val 276124"/>
              <a:gd name="f22" fmla="val 1892506"/>
              <a:gd name="f23" fmla="val 1846894"/>
              <a:gd name="f24" fmla="val 1790628"/>
              <a:gd name="f25" fmla="val 1285704"/>
              <a:gd name="f26" fmla="val 1933400"/>
              <a:gd name="f27" fmla="val 2007048"/>
              <a:gd name="f28" fmla="val 2066752"/>
              <a:gd name="f29" fmla="val 59704"/>
              <a:gd name="f30" fmla="val 133352"/>
              <a:gd name="f31" fmla="val 2599672"/>
              <a:gd name="f32" fmla="val 619432"/>
              <a:gd name="f33" fmla="val 1152352"/>
              <a:gd name="f34" fmla="val 1212056"/>
              <a:gd name="f35" fmla="*/ f0 1 3219104"/>
              <a:gd name="f36" fmla="*/ f1 1 2545072"/>
              <a:gd name="f37" fmla="val f2"/>
              <a:gd name="f38" fmla="val f3"/>
              <a:gd name="f39" fmla="val f4"/>
              <a:gd name="f40" fmla="+- f39 0 f37"/>
              <a:gd name="f41" fmla="+- f38 0 f37"/>
              <a:gd name="f42" fmla="*/ f41 1 3219104"/>
              <a:gd name="f43" fmla="*/ f40 1 2545072"/>
              <a:gd name="f44" fmla="*/ f37 1 f42"/>
              <a:gd name="f45" fmla="*/ f38 1 f42"/>
              <a:gd name="f46" fmla="*/ f37 1 f43"/>
              <a:gd name="f47" fmla="*/ f39 1 f43"/>
              <a:gd name="f48" fmla="*/ f44 f35 1"/>
              <a:gd name="f49" fmla="*/ f45 f35 1"/>
              <a:gd name="f50" fmla="*/ f47 f36 1"/>
              <a:gd name="f51" fmla="*/ f46 f3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8" t="f51" r="f49" b="f50"/>
            <a:pathLst>
              <a:path w="3219104" h="2545072">
                <a:moveTo>
                  <a:pt x="f5" y="f6"/>
                </a:moveTo>
                <a:lnTo>
                  <a:pt x="f7" y="f6"/>
                </a:lnTo>
                <a:cubicBezTo>
                  <a:pt x="f8" y="f6"/>
                  <a:pt x="f3" y="f9"/>
                  <a:pt x="f3" y="f10"/>
                </a:cubicBezTo>
                <a:lnTo>
                  <a:pt x="f3" y="f11"/>
                </a:lnTo>
                <a:cubicBezTo>
                  <a:pt x="f3" y="f12"/>
                  <a:pt x="f8" y="f4"/>
                  <a:pt x="f7" y="f4"/>
                </a:cubicBezTo>
                <a:lnTo>
                  <a:pt x="f5" y="f4"/>
                </a:lnTo>
                <a:close/>
                <a:moveTo>
                  <a:pt x="f13" y="f6"/>
                </a:moveTo>
                <a:lnTo>
                  <a:pt x="f14" y="f6"/>
                </a:lnTo>
                <a:lnTo>
                  <a:pt x="f14" y="f4"/>
                </a:lnTo>
                <a:lnTo>
                  <a:pt x="f13" y="f4"/>
                </a:lnTo>
                <a:cubicBezTo>
                  <a:pt x="f15" y="f4"/>
                  <a:pt x="f2" y="f12"/>
                  <a:pt x="f2" y="f11"/>
                </a:cubicBezTo>
                <a:lnTo>
                  <a:pt x="f2" y="f10"/>
                </a:lnTo>
                <a:cubicBezTo>
                  <a:pt x="f2" y="f9"/>
                  <a:pt x="f15" y="f6"/>
                  <a:pt x="f13" y="f6"/>
                </a:cubicBezTo>
                <a:close/>
                <a:moveTo>
                  <a:pt x="f16" y="f17"/>
                </a:moveTo>
                <a:cubicBezTo>
                  <a:pt x="f18" y="f17"/>
                  <a:pt x="f19" y="f20"/>
                  <a:pt x="f19" y="f21"/>
                </a:cubicBezTo>
                <a:lnTo>
                  <a:pt x="f19" y="f6"/>
                </a:lnTo>
                <a:lnTo>
                  <a:pt x="f22" y="f6"/>
                </a:lnTo>
                <a:lnTo>
                  <a:pt x="f22" y="f21"/>
                </a:lnTo>
                <a:cubicBezTo>
                  <a:pt x="f22" y="f20"/>
                  <a:pt x="f23" y="f17"/>
                  <a:pt x="f24" y="f17"/>
                </a:cubicBezTo>
                <a:close/>
                <a:moveTo>
                  <a:pt x="f25" y="f2"/>
                </a:moveTo>
                <a:lnTo>
                  <a:pt x="f26" y="f2"/>
                </a:lnTo>
                <a:cubicBezTo>
                  <a:pt x="f27" y="f2"/>
                  <a:pt x="f28" y="f29"/>
                  <a:pt x="f28" y="f30"/>
                </a:cubicBezTo>
                <a:lnTo>
                  <a:pt x="f28" y="f6"/>
                </a:lnTo>
                <a:lnTo>
                  <a:pt x="f31" y="f6"/>
                </a:lnTo>
                <a:lnTo>
                  <a:pt x="f31" y="f4"/>
                </a:lnTo>
                <a:lnTo>
                  <a:pt x="f32" y="f4"/>
                </a:lnTo>
                <a:lnTo>
                  <a:pt x="f32" y="f6"/>
                </a:lnTo>
                <a:lnTo>
                  <a:pt x="f33" y="f6"/>
                </a:lnTo>
                <a:lnTo>
                  <a:pt x="f33" y="f30"/>
                </a:lnTo>
                <a:cubicBezTo>
                  <a:pt x="f33" y="f29"/>
                  <a:pt x="f34" y="f2"/>
                  <a:pt x="f25" y="f2"/>
                </a:cubicBezTo>
                <a:close/>
              </a:path>
            </a:pathLst>
          </a:custGeom>
          <a:solidFill>
            <a:srgbClr val="C000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5" name="Oval 21">
            <a:extLst>
              <a:ext uri="{FF2B5EF4-FFF2-40B4-BE49-F238E27FC236}">
                <a16:creationId xmlns:a16="http://schemas.microsoft.com/office/drawing/2014/main" id="{044E040A-F6E1-3026-ECDE-4203274DFC50}"/>
              </a:ext>
            </a:extLst>
          </p:cNvPr>
          <p:cNvSpPr/>
          <p:nvPr/>
        </p:nvSpPr>
        <p:spPr>
          <a:xfrm>
            <a:off x="3107162" y="4314278"/>
            <a:ext cx="404704" cy="408087"/>
          </a:xfrm>
          <a:custGeom>
            <a:avLst/>
            <a:gdLst>
              <a:gd name="f0" fmla="val w"/>
              <a:gd name="f1" fmla="val h"/>
              <a:gd name="f2" fmla="val 0"/>
              <a:gd name="f3" fmla="val 1652142"/>
              <a:gd name="f4" fmla="val 1665940"/>
              <a:gd name="f5" fmla="val 898689"/>
              <a:gd name="f6" fmla="val 548008"/>
              <a:gd name="f7" fmla="val 737950"/>
              <a:gd name="f8" fmla="val 504938"/>
              <a:gd name="f9" fmla="val 572731"/>
              <a:gd name="f10" fmla="val 600328"/>
              <a:gd name="f11" fmla="val 529661"/>
              <a:gd name="f12" fmla="val 761066"/>
              <a:gd name="f13" fmla="val 486591"/>
              <a:gd name="f14" fmla="val 921805"/>
              <a:gd name="f15" fmla="val 581980"/>
              <a:gd name="f16" fmla="val 1087025"/>
              <a:gd name="f17" fmla="val 742719"/>
              <a:gd name="f18" fmla="val 1130094"/>
              <a:gd name="f19" fmla="val 903458"/>
              <a:gd name="f20" fmla="val 1173164"/>
              <a:gd name="f21" fmla="val 1068677"/>
              <a:gd name="f22" fmla="val 1077775"/>
              <a:gd name="f23" fmla="val 1111747"/>
              <a:gd name="f24" fmla="val 917036"/>
              <a:gd name="f25" fmla="val 1154817"/>
              <a:gd name="f26" fmla="val 756297"/>
              <a:gd name="f27" fmla="val 1059428"/>
              <a:gd name="f28" fmla="val 591077"/>
              <a:gd name="f29" fmla="val 952303"/>
              <a:gd name="f30" fmla="val 347916"/>
              <a:gd name="f31" fmla="val 1223549"/>
              <a:gd name="f32" fmla="val 420596"/>
              <a:gd name="f33" fmla="val 1384519"/>
              <a:gd name="f34" fmla="val 699404"/>
              <a:gd name="f35" fmla="val 1311839"/>
              <a:gd name="f36" fmla="val 970650"/>
              <a:gd name="f37" fmla="val 1239159"/>
              <a:gd name="f38" fmla="val 1241896"/>
              <a:gd name="f39" fmla="val 960351"/>
              <a:gd name="f40" fmla="val 1402866"/>
              <a:gd name="f41" fmla="val 689105"/>
              <a:gd name="f42" fmla="val 1330186"/>
              <a:gd name="f43" fmla="val 417859"/>
              <a:gd name="f44" fmla="val 1257506"/>
              <a:gd name="f45" fmla="val 256889"/>
              <a:gd name="f46" fmla="val 978698"/>
              <a:gd name="f47" fmla="val 329569"/>
              <a:gd name="f48" fmla="val 707451"/>
              <a:gd name="f49" fmla="val 402249"/>
              <a:gd name="f50" fmla="val 436205"/>
              <a:gd name="f51" fmla="val 681057"/>
              <a:gd name="f52" fmla="val 275235"/>
              <a:gd name="f53" fmla="val 971799"/>
              <a:gd name="f54" fmla="val 275155"/>
              <a:gd name="f55" fmla="val 660368"/>
              <a:gd name="f56" fmla="val 191707"/>
              <a:gd name="f57" fmla="val 340256"/>
              <a:gd name="f58" fmla="val 376524"/>
              <a:gd name="f59" fmla="val 256808"/>
              <a:gd name="f60" fmla="val 687955"/>
              <a:gd name="f61" fmla="val 173361"/>
              <a:gd name="f62" fmla="val 999387"/>
              <a:gd name="f63" fmla="val 358178"/>
              <a:gd name="f64" fmla="val 1319499"/>
              <a:gd name="f65" fmla="val 669609"/>
              <a:gd name="f66" fmla="val 1402947"/>
              <a:gd name="f67" fmla="val 981040"/>
              <a:gd name="f68" fmla="val 1486395"/>
              <a:gd name="f69" fmla="val 1301152"/>
              <a:gd name="f70" fmla="val 1301577"/>
              <a:gd name="f71" fmla="val 1384600"/>
              <a:gd name="f72" fmla="val 990146"/>
              <a:gd name="f73" fmla="val 1468047"/>
              <a:gd name="f74" fmla="val 678715"/>
              <a:gd name="f75" fmla="val 1283230"/>
              <a:gd name="f76" fmla="val 358603"/>
              <a:gd name="f77" fmla="val 394531"/>
              <a:gd name="f78" fmla="val 1649662"/>
              <a:gd name="f79" fmla="val 403784"/>
              <a:gd name="f80" fmla="val 1647140"/>
              <a:gd name="f81" fmla="val 399895"/>
              <a:gd name="f82" fmla="val 1158157"/>
              <a:gd name="f83" fmla="val 65026"/>
              <a:gd name="f84" fmla="val 1154679"/>
              <a:gd name="f85" fmla="val 271718"/>
              <a:gd name="f86" fmla="val 1148331"/>
              <a:gd name="f87" fmla="val 270017"/>
              <a:gd name="f88" fmla="val 1200055"/>
              <a:gd name="f89" fmla="val 299127"/>
              <a:gd name="f90" fmla="val 1246804"/>
              <a:gd name="f91" fmla="val 334821"/>
              <a:gd name="f92" fmla="val 1286346"/>
              <a:gd name="f93" fmla="val 377149"/>
              <a:gd name="f94" fmla="val 1470353"/>
              <a:gd name="f95" fmla="val 331395"/>
              <a:gd name="f96" fmla="val 1588305"/>
              <a:gd name="f97" fmla="val 553229"/>
              <a:gd name="f98" fmla="val 1457194"/>
              <a:gd name="f99" fmla="val 671432"/>
              <a:gd name="f100" fmla="val 1473630"/>
              <a:gd name="f101" fmla="val 731297"/>
              <a:gd name="f102" fmla="val 1481376"/>
              <a:gd name="f103" fmla="val 793983"/>
              <a:gd name="f104" fmla="val 1478595"/>
              <a:gd name="f105" fmla="val 857704"/>
              <a:gd name="f106" fmla="val 1642362"/>
              <a:gd name="f107" fmla="val 948616"/>
              <a:gd name="f108" fmla="val 1577335"/>
              <a:gd name="f109" fmla="val 1191298"/>
              <a:gd name="f110" fmla="val 1378614"/>
              <a:gd name="f111" fmla="val 1187955"/>
              <a:gd name="f112" fmla="val 1353489"/>
              <a:gd name="f113" fmla="val 1229936"/>
              <a:gd name="f114" fmla="val 1323048"/>
              <a:gd name="f115" fmla="val 1267799"/>
              <a:gd name="f116" fmla="val 1288939"/>
              <a:gd name="f117" fmla="val 1301599"/>
              <a:gd name="f118" fmla="val 1354201"/>
              <a:gd name="f119" fmla="val 1471932"/>
              <a:gd name="f120" fmla="val 1148396"/>
              <a:gd name="f121" fmla="val 1616039"/>
              <a:gd name="f122" fmla="val 992294"/>
              <a:gd name="f123" fmla="val 1480516"/>
              <a:gd name="f124" fmla="val 1011291"/>
              <a:gd name="f125" fmla="val 1467215"/>
              <a:gd name="f126" fmla="val 951500"/>
              <a:gd name="f127" fmla="val 1486565"/>
              <a:gd name="f128" fmla="val 888271"/>
              <a:gd name="f129" fmla="val 1495869"/>
              <a:gd name="f130" fmla="val 823805"/>
              <a:gd name="f131" fmla="val 1495510"/>
              <a:gd name="f132" fmla="val 729193"/>
              <a:gd name="f133" fmla="val 486511"/>
              <a:gd name="f134" fmla="val 1600914"/>
              <a:gd name="f135" fmla="val 489790"/>
              <a:gd name="f136" fmla="val 1406012"/>
              <a:gd name="f137" fmla="val 438364"/>
              <a:gd name="f138" fmla="val 1376702"/>
              <a:gd name="f139" fmla="val 391917"/>
              <a:gd name="f140" fmla="val 1340859"/>
              <a:gd name="f141" fmla="val 352658"/>
              <a:gd name="f142" fmla="val 1298452"/>
              <a:gd name="f143" fmla="val 355803"/>
              <a:gd name="f144" fmla="val 1305197"/>
              <a:gd name="f145" fmla="val 152856"/>
              <a:gd name="f146" fmla="val 1344512"/>
              <a:gd name="f147" fmla="val 46675"/>
              <a:gd name="f148" fmla="val 1116809"/>
              <a:gd name="f149" fmla="val 183929"/>
              <a:gd name="f150" fmla="val 1005520"/>
              <a:gd name="f151" fmla="val 169279"/>
              <a:gd name="f152" fmla="val 951824"/>
              <a:gd name="f153" fmla="val 161626"/>
              <a:gd name="f154" fmla="val 895865"/>
              <a:gd name="f155" fmla="val 161615"/>
              <a:gd name="f156" fmla="val 838915"/>
              <a:gd name="f157" fmla="val 749197"/>
              <a:gd name="f158" fmla="val 506515"/>
              <a:gd name="f159" fmla="val 250227"/>
              <a:gd name="f160" fmla="val 509630"/>
              <a:gd name="f161" fmla="val 275353"/>
              <a:gd name="f162" fmla="val 465291"/>
              <a:gd name="f163" fmla="val 305693"/>
              <a:gd name="f164" fmla="val 424864"/>
              <a:gd name="f165" fmla="val 340015"/>
              <a:gd name="f166" fmla="val 388679"/>
              <a:gd name="f167" fmla="val 277984"/>
              <a:gd name="f168" fmla="val 197357"/>
              <a:gd name="f169" fmla="val 491050"/>
              <a:gd name="f170" fmla="val 64219"/>
              <a:gd name="f171" fmla="val 639843"/>
              <a:gd name="f172" fmla="val 207726"/>
              <a:gd name="f173" fmla="val 638348"/>
              <a:gd name="f174" fmla="val 208660"/>
              <a:gd name="f175" fmla="val 696840"/>
              <a:gd name="f176" fmla="val 190256"/>
              <a:gd name="f177" fmla="val 758594"/>
              <a:gd name="f178" fmla="val 181748"/>
              <a:gd name="f179" fmla="val 821488"/>
              <a:gd name="f180" fmla="val 182440"/>
              <a:gd name="f181" fmla="val 815140"/>
              <a:gd name="f182" fmla="val 180739"/>
              <a:gd name="f183" fmla="val 915476"/>
              <a:gd name="f184" fmla="*/ f0 1 1652142"/>
              <a:gd name="f185" fmla="*/ f1 1 1665940"/>
              <a:gd name="f186" fmla="val f2"/>
              <a:gd name="f187" fmla="val f3"/>
              <a:gd name="f188" fmla="val f4"/>
              <a:gd name="f189" fmla="+- f188 0 f186"/>
              <a:gd name="f190" fmla="+- f187 0 f186"/>
              <a:gd name="f191" fmla="*/ f190 1 1652142"/>
              <a:gd name="f192" fmla="*/ f189 1 1665940"/>
              <a:gd name="f193" fmla="*/ f186 1 f191"/>
              <a:gd name="f194" fmla="*/ f187 1 f191"/>
              <a:gd name="f195" fmla="*/ f186 1 f192"/>
              <a:gd name="f196" fmla="*/ f188 1 f192"/>
              <a:gd name="f197" fmla="*/ f193 f184 1"/>
              <a:gd name="f198" fmla="*/ f194 f184 1"/>
              <a:gd name="f199" fmla="*/ f196 f185 1"/>
              <a:gd name="f200" fmla="*/ f195 f18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97" t="f200" r="f198" b="f199"/>
            <a:pathLst>
              <a:path w="1652142" h="1665940">
                <a:moveTo>
                  <a:pt x="f5" y="f6"/>
                </a:move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23" y="f24"/>
                </a:cubicBezTo>
                <a:cubicBezTo>
                  <a:pt x="f25" y="f26"/>
                  <a:pt x="f27" y="f28"/>
                  <a:pt x="f5" y="f6"/>
                </a:cubicBezTo>
                <a:close/>
                <a:moveTo>
                  <a:pt x="f29" y="f30"/>
                </a:moveTo>
                <a:cubicBezTo>
                  <a:pt x="f31" y="f32"/>
                  <a:pt x="f33" y="f34"/>
                  <a:pt x="f35" y="f36"/>
                </a:cubicBezTo>
                <a:cubicBezTo>
                  <a:pt x="f37" y="f38"/>
                  <a:pt x="f39" y="f40"/>
                  <a:pt x="f41" y="f42"/>
                </a:cubicBezTo>
                <a:cubicBezTo>
                  <a:pt x="f43" y="f44"/>
                  <a:pt x="f45" y="f46"/>
                  <a:pt x="f47" y="f48"/>
                </a:cubicBezTo>
                <a:cubicBezTo>
                  <a:pt x="f49" y="f50"/>
                  <a:pt x="f51" y="f52"/>
                  <a:pt x="f29" y="f30"/>
                </a:cubicBezTo>
                <a:close/>
                <a:moveTo>
                  <a:pt x="f53" y="f54"/>
                </a:moveTo>
                <a:cubicBezTo>
                  <a:pt x="f55" y="f56"/>
                  <a:pt x="f57" y="f58"/>
                  <a:pt x="f59" y="f60"/>
                </a:cubicBezTo>
                <a:cubicBezTo>
                  <a:pt x="f61" y="f62"/>
                  <a:pt x="f63" y="f64"/>
                  <a:pt x="f65" y="f66"/>
                </a:cubicBezTo>
                <a:cubicBezTo>
                  <a:pt x="f67" y="f68"/>
                  <a:pt x="f69" y="f70"/>
                  <a:pt x="f71" y="f72"/>
                </a:cubicBezTo>
                <a:cubicBezTo>
                  <a:pt x="f73" y="f74"/>
                  <a:pt x="f75" y="f76"/>
                  <a:pt x="f53" y="f54"/>
                </a:cubicBezTo>
                <a:close/>
                <a:moveTo>
                  <a:pt x="f3" y="f77"/>
                </a:moveTo>
                <a:lnTo>
                  <a:pt x="f78" y="f79"/>
                </a:lnTo>
                <a:lnTo>
                  <a:pt x="f80" y="f81"/>
                </a:lnTo>
                <a:close/>
                <a:moveTo>
                  <a:pt x="f82" y="f83"/>
                </a:moveTo>
                <a:lnTo>
                  <a:pt x="f84" y="f85"/>
                </a:lnTo>
                <a:lnTo>
                  <a:pt x="f86" y="f87"/>
                </a:lnTo>
                <a:cubicBezTo>
                  <a:pt x="f88" y="f89"/>
                  <a:pt x="f90" y="f91"/>
                  <a:pt x="f92" y="f93"/>
                </a:cubicBezTo>
                <a:lnTo>
                  <a:pt x="f94" y="f95"/>
                </a:lnTo>
                <a:lnTo>
                  <a:pt x="f96" y="f97"/>
                </a:lnTo>
                <a:lnTo>
                  <a:pt x="f98" y="f99"/>
                </a:lnTo>
                <a:cubicBezTo>
                  <a:pt x="f100" y="f101"/>
                  <a:pt x="f102" y="f103"/>
                  <a:pt x="f104" y="f105"/>
                </a:cubicBezTo>
                <a:lnTo>
                  <a:pt x="f106" y="f107"/>
                </a:lnTo>
                <a:lnTo>
                  <a:pt x="f108" y="f109"/>
                </a:lnTo>
                <a:lnTo>
                  <a:pt x="f110" y="f111"/>
                </a:lnTo>
                <a:cubicBezTo>
                  <a:pt x="f112" y="f113"/>
                  <a:pt x="f114" y="f115"/>
                  <a:pt x="f116" y="f117"/>
                </a:cubicBezTo>
                <a:lnTo>
                  <a:pt x="f118" y="f119"/>
                </a:lnTo>
                <a:lnTo>
                  <a:pt x="f120" y="f121"/>
                </a:lnTo>
                <a:lnTo>
                  <a:pt x="f122" y="f123"/>
                </a:lnTo>
                <a:lnTo>
                  <a:pt x="f124" y="f125"/>
                </a:lnTo>
                <a:cubicBezTo>
                  <a:pt x="f126" y="f127"/>
                  <a:pt x="f128" y="f129"/>
                  <a:pt x="f130" y="f131"/>
                </a:cubicBezTo>
                <a:lnTo>
                  <a:pt x="f132" y="f4"/>
                </a:lnTo>
                <a:lnTo>
                  <a:pt x="f133" y="f134"/>
                </a:lnTo>
                <a:lnTo>
                  <a:pt x="f135" y="f136"/>
                </a:lnTo>
                <a:cubicBezTo>
                  <a:pt x="f137" y="f138"/>
                  <a:pt x="f139" y="f140"/>
                  <a:pt x="f141" y="f142"/>
                </a:cubicBezTo>
                <a:lnTo>
                  <a:pt x="f143" y="f144"/>
                </a:lnTo>
                <a:lnTo>
                  <a:pt x="f145" y="f146"/>
                </a:lnTo>
                <a:lnTo>
                  <a:pt x="f147" y="f148"/>
                </a:lnTo>
                <a:lnTo>
                  <a:pt x="f149" y="f150"/>
                </a:lnTo>
                <a:cubicBezTo>
                  <a:pt x="f151" y="f152"/>
                  <a:pt x="f153" y="f154"/>
                  <a:pt x="f155" y="f156"/>
                </a:cubicBezTo>
                <a:lnTo>
                  <a:pt x="f2" y="f157"/>
                </a:lnTo>
                <a:lnTo>
                  <a:pt x="f83" y="f158"/>
                </a:lnTo>
                <a:lnTo>
                  <a:pt x="f159" y="f160"/>
                </a:lnTo>
                <a:cubicBezTo>
                  <a:pt x="f161" y="f162"/>
                  <a:pt x="f163" y="f164"/>
                  <a:pt x="f165" y="f166"/>
                </a:cubicBezTo>
                <a:lnTo>
                  <a:pt x="f167" y="f168"/>
                </a:lnTo>
                <a:lnTo>
                  <a:pt x="f169" y="f170"/>
                </a:lnTo>
                <a:lnTo>
                  <a:pt x="f171" y="f172"/>
                </a:lnTo>
                <a:lnTo>
                  <a:pt x="f173" y="f174"/>
                </a:lnTo>
                <a:cubicBezTo>
                  <a:pt x="f175" y="f176"/>
                  <a:pt x="f177" y="f178"/>
                  <a:pt x="f179" y="f180"/>
                </a:cubicBezTo>
                <a:lnTo>
                  <a:pt x="f181" y="f182"/>
                </a:lnTo>
                <a:lnTo>
                  <a:pt x="f183" y="f2"/>
                </a:lnTo>
                <a:close/>
              </a:path>
            </a:pathLst>
          </a:custGeom>
          <a:solidFill>
            <a:srgbClr val="C00000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sp>
        <p:nvSpPr>
          <p:cNvPr id="16" name="Oval 32">
            <a:extLst>
              <a:ext uri="{FF2B5EF4-FFF2-40B4-BE49-F238E27FC236}">
                <a16:creationId xmlns:a16="http://schemas.microsoft.com/office/drawing/2014/main" id="{E12D0035-1C6A-DEE8-8798-ED02EA63D697}"/>
              </a:ext>
            </a:extLst>
          </p:cNvPr>
          <p:cNvSpPr/>
          <p:nvPr/>
        </p:nvSpPr>
        <p:spPr>
          <a:xfrm>
            <a:off x="6196865" y="3429340"/>
            <a:ext cx="385355" cy="463591"/>
          </a:xfrm>
          <a:custGeom>
            <a:avLst/>
            <a:gdLst>
              <a:gd name="f0" fmla="val w"/>
              <a:gd name="f1" fmla="val h"/>
              <a:gd name="f2" fmla="val 0"/>
              <a:gd name="f3" fmla="val 2671236"/>
              <a:gd name="f4" fmla="val 3213546"/>
              <a:gd name="f5" fmla="val 1336943"/>
              <a:gd name="f6" fmla="val 151152"/>
              <a:gd name="f7" fmla="val 1223677"/>
              <a:gd name="f8" fmla="val 1131857"/>
              <a:gd name="f9" fmla="val 242973"/>
              <a:gd name="f10" fmla="val 356239"/>
              <a:gd name="f11" fmla="val 469506"/>
              <a:gd name="f12" fmla="val 561326"/>
              <a:gd name="f13" fmla="val 1450210"/>
              <a:gd name="f14" fmla="val 1542030"/>
              <a:gd name="f15" fmla="val 1533689"/>
              <a:gd name="f16" fmla="val 1693182"/>
              <a:gd name="f17" fmla="val 159493"/>
              <a:gd name="f18" fmla="val 499348"/>
              <a:gd name="f19" fmla="val 1608797"/>
              <a:gd name="f20" fmla="val 622748"/>
              <a:gd name="f21" fmla="val 1486649"/>
              <a:gd name="f22" fmla="val 678491"/>
              <a:gd name="f23" fmla="val 1504985"/>
              <a:gd name="f24" fmla="val 861628"/>
              <a:gd name="f25" fmla="val 2050955"/>
              <a:gd name="f26" fmla="val 2073924"/>
              <a:gd name="f27" fmla="val 808095"/>
              <a:gd name="f28" fmla="val 2127168"/>
              <a:gd name="f29" fmla="val 770742"/>
              <a:gd name="f30" fmla="val 2189136"/>
              <a:gd name="f31" fmla="val 2272476"/>
              <a:gd name="f32" fmla="val 2340037"/>
              <a:gd name="f33" fmla="val 838303"/>
              <a:gd name="f34" fmla="val 921643"/>
              <a:gd name="f35" fmla="val 1004983"/>
              <a:gd name="f36" fmla="val 1072544"/>
              <a:gd name="f37" fmla="val 1035191"/>
              <a:gd name="f38" fmla="val 981658"/>
              <a:gd name="f39" fmla="val 1517002"/>
              <a:gd name="f40" fmla="val 1678124"/>
              <a:gd name="f41" fmla="val 2590970"/>
              <a:gd name="f42" fmla="val 2063444"/>
              <a:gd name="f43" fmla="val 2451708"/>
              <a:gd name="f44" fmla="val 2360829"/>
              <a:gd name="f45" fmla="val 2287813"/>
              <a:gd name="f46" fmla="val 2381761"/>
              <a:gd name="f47" fmla="val 1860600"/>
              <a:gd name="f48" fmla="val 2329006"/>
              <a:gd name="f49" fmla="val 1862811"/>
              <a:gd name="f50" fmla="val 2276981"/>
              <a:gd name="f51" fmla="val 1871755"/>
              <a:gd name="f52" fmla="val 2228094"/>
              <a:gd name="f53" fmla="val 1886075"/>
              <a:gd name="f54" fmla="val 2324645"/>
              <a:gd name="f55" fmla="val 1771974"/>
              <a:gd name="f56" fmla="val 2415523"/>
              <a:gd name="f57" fmla="val 1665436"/>
              <a:gd name="f58" fmla="val 2449665"/>
              <a:gd name="f59" fmla="val 1504055"/>
              <a:gd name="f60" fmla="val 2485699"/>
              <a:gd name="f61" fmla="val 1663545"/>
              <a:gd name="f62" fmla="val 2574685"/>
              <a:gd name="f63" fmla="val 1764408"/>
              <a:gd name="f64" fmla="val 2622475"/>
              <a:gd name="f65" fmla="val 1872164"/>
              <a:gd name="f66" fmla="val 2568855"/>
              <a:gd name="f67" fmla="val 1862858"/>
              <a:gd name="f68" fmla="val 2513341"/>
              <a:gd name="f69" fmla="val 1860541"/>
              <a:gd name="f70" fmla="val 2486075"/>
              <a:gd name="f71" fmla="val 2436981"/>
              <a:gd name="f72" fmla="val 2151724"/>
              <a:gd name="f73" fmla="val 2992040"/>
              <a:gd name="f74" fmla="val 1522375"/>
              <a:gd name="f75" fmla="val 3040581"/>
              <a:gd name="f76" fmla="val 1427529"/>
              <a:gd name="f77" fmla="val 3119259"/>
              <a:gd name="f78" fmla="val 1392747"/>
              <a:gd name="f79" fmla="val 3155891"/>
              <a:gd name="f80" fmla="val 1284048"/>
              <a:gd name="f81" fmla="val 3153728"/>
              <a:gd name="f82" fmla="val 1252174"/>
              <a:gd name="f83" fmla="val 3120936"/>
              <a:gd name="f84" fmla="val 1157234"/>
              <a:gd name="f85" fmla="val 3046101"/>
              <a:gd name="f86" fmla="val 592479"/>
              <a:gd name="f87" fmla="val 2980043"/>
              <a:gd name="f88" fmla="val 187829"/>
              <a:gd name="f89" fmla="val 2438320"/>
              <a:gd name="f90" fmla="val 160409"/>
              <a:gd name="f91" fmla="val 1860193"/>
              <a:gd name="f92" fmla="val 105366"/>
              <a:gd name="f93" fmla="val 1862056"/>
              <a:gd name="f94" fmla="val 50978"/>
              <a:gd name="f95" fmla="val 1871143"/>
              <a:gd name="f96" fmla="val 96552"/>
              <a:gd name="f97" fmla="val 187429"/>
              <a:gd name="f98" fmla="val 221571"/>
              <a:gd name="f99" fmla="val 257605"/>
              <a:gd name="f100" fmla="val 346591"/>
              <a:gd name="f101" fmla="val 443143"/>
              <a:gd name="f102" fmla="val 396276"/>
              <a:gd name="f103" fmla="val 1872705"/>
              <a:gd name="f104" fmla="val 344922"/>
              <a:gd name="f105" fmla="val 1863589"/>
              <a:gd name="f106" fmla="val 291687"/>
              <a:gd name="f107" fmla="val 1860996"/>
              <a:gd name="f108" fmla="val 313360"/>
              <a:gd name="f109" fmla="val 2289054"/>
              <a:gd name="f110" fmla="val 617325"/>
              <a:gd name="f111" fmla="val 2454996"/>
              <a:gd name="f112" fmla="val 1001768"/>
              <a:gd name="f113" fmla="val 2593980"/>
              <a:gd name="f114" fmla="val 1157883"/>
              <a:gd name="f115" fmla="val 666108"/>
              <a:gd name="f116" fmla="val 643139"/>
              <a:gd name="f117" fmla="val 589896"/>
              <a:gd name="f118" fmla="val 1072543"/>
              <a:gd name="f119" fmla="val 527928"/>
              <a:gd name="f120" fmla="val 444588"/>
              <a:gd name="f121" fmla="val 377027"/>
              <a:gd name="f122" fmla="val 1004982"/>
              <a:gd name="f123" fmla="val 921642"/>
              <a:gd name="f124" fmla="val 838302"/>
              <a:gd name="f125" fmla="val 770741"/>
              <a:gd name="f126" fmla="val 643141"/>
              <a:gd name="f127" fmla="val 666110"/>
              <a:gd name="f128" fmla="val 1169505"/>
              <a:gd name="f129" fmla="val 1187237"/>
              <a:gd name="f130" fmla="val 1065090"/>
              <a:gd name="f131" fmla="val 980704"/>
              <a:gd name="f132" fmla="val 1140198"/>
              <a:gd name="f133" fmla="*/ f0 1 2671236"/>
              <a:gd name="f134" fmla="*/ f1 1 3213546"/>
              <a:gd name="f135" fmla="val f2"/>
              <a:gd name="f136" fmla="val f3"/>
              <a:gd name="f137" fmla="val f4"/>
              <a:gd name="f138" fmla="+- f137 0 f135"/>
              <a:gd name="f139" fmla="+- f136 0 f135"/>
              <a:gd name="f140" fmla="*/ f139 1 2671236"/>
              <a:gd name="f141" fmla="*/ f138 1 3213546"/>
              <a:gd name="f142" fmla="*/ f135 1 f140"/>
              <a:gd name="f143" fmla="*/ f136 1 f140"/>
              <a:gd name="f144" fmla="*/ f135 1 f141"/>
              <a:gd name="f145" fmla="*/ f137 1 f141"/>
              <a:gd name="f146" fmla="*/ f142 f133 1"/>
              <a:gd name="f147" fmla="*/ f143 f133 1"/>
              <a:gd name="f148" fmla="*/ f145 f134 1"/>
              <a:gd name="f149" fmla="*/ f144 f13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46" t="f149" r="f147" b="f148"/>
            <a:pathLst>
              <a:path w="2671236" h="3213546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cubicBezTo>
                  <a:pt x="f8" y="f11"/>
                  <a:pt x="f7" y="f12"/>
                  <a:pt x="f5" y="f12"/>
                </a:cubicBezTo>
                <a:cubicBezTo>
                  <a:pt x="f13" y="f12"/>
                  <a:pt x="f14" y="f11"/>
                  <a:pt x="f14" y="f10"/>
                </a:cubicBezTo>
                <a:cubicBezTo>
                  <a:pt x="f14" y="f9"/>
                  <a:pt x="f13" y="f6"/>
                  <a:pt x="f5" y="f6"/>
                </a:cubicBezTo>
                <a:close/>
                <a:moveTo>
                  <a:pt x="f5" y="f2"/>
                </a:moveTo>
                <a:cubicBezTo>
                  <a:pt x="f15" y="f2"/>
                  <a:pt x="f16" y="f17"/>
                  <a:pt x="f16" y="f10"/>
                </a:cubicBezTo>
                <a:cubicBezTo>
                  <a:pt x="f16" y="f18"/>
                  <a:pt x="f19" y="f20"/>
                  <a:pt x="f21" y="f22"/>
                </a:cubicBezTo>
                <a:lnTo>
                  <a:pt x="f23" y="f24"/>
                </a:lnTo>
                <a:lnTo>
                  <a:pt x="f25" y="f24"/>
                </a:lnTo>
                <a:cubicBezTo>
                  <a:pt x="f26" y="f27"/>
                  <a:pt x="f28" y="f29"/>
                  <a:pt x="f30" y="f29"/>
                </a:cubicBezTo>
                <a:cubicBezTo>
                  <a:pt x="f31" y="f29"/>
                  <a:pt x="f32" y="f33"/>
                  <a:pt x="f32" y="f34"/>
                </a:cubicBezTo>
                <a:cubicBezTo>
                  <a:pt x="f32" y="f35"/>
                  <a:pt x="f31" y="f36"/>
                  <a:pt x="f30" y="f36"/>
                </a:cubicBezTo>
                <a:cubicBezTo>
                  <a:pt x="f28" y="f36"/>
                  <a:pt x="f26" y="f37"/>
                  <a:pt x="f25" y="f38"/>
                </a:cubicBezTo>
                <a:lnTo>
                  <a:pt x="f39" y="f38"/>
                </a:lnTo>
                <a:lnTo>
                  <a:pt x="f40" y="f41"/>
                </a:lnTo>
                <a:cubicBezTo>
                  <a:pt x="f42" y="f43"/>
                  <a:pt x="f44" y="f45"/>
                  <a:pt x="f46" y="f47"/>
                </a:cubicBezTo>
                <a:cubicBezTo>
                  <a:pt x="f48" y="f49"/>
                  <a:pt x="f50" y="f51"/>
                  <a:pt x="f52" y="f53"/>
                </a:cubicBezTo>
                <a:cubicBezTo>
                  <a:pt x="f54" y="f55"/>
                  <a:pt x="f56" y="f57"/>
                  <a:pt x="f58" y="f59"/>
                </a:cubicBezTo>
                <a:cubicBezTo>
                  <a:pt x="f60" y="f61"/>
                  <a:pt x="f62" y="f63"/>
                  <a:pt x="f3" y="f53"/>
                </a:cubicBezTo>
                <a:cubicBezTo>
                  <a:pt x="f64" y="f65"/>
                  <a:pt x="f66" y="f67"/>
                  <a:pt x="f68" y="f69"/>
                </a:cubicBezTo>
                <a:cubicBezTo>
                  <a:pt x="f70" y="f71"/>
                  <a:pt x="f72" y="f73"/>
                  <a:pt x="f74" y="f75"/>
                </a:cubicBezTo>
                <a:cubicBezTo>
                  <a:pt x="f76" y="f77"/>
                  <a:pt x="f78" y="f79"/>
                  <a:pt x="f5" y="f4"/>
                </a:cubicBezTo>
                <a:cubicBezTo>
                  <a:pt x="f80" y="f81"/>
                  <a:pt x="f82" y="f83"/>
                  <a:pt x="f84" y="f85"/>
                </a:cubicBezTo>
                <a:cubicBezTo>
                  <a:pt x="f86" y="f87"/>
                  <a:pt x="f88" y="f89"/>
                  <a:pt x="f90" y="f91"/>
                </a:cubicBezTo>
                <a:cubicBezTo>
                  <a:pt x="f92" y="f93"/>
                  <a:pt x="f94" y="f95"/>
                  <a:pt x="f2" y="f53"/>
                </a:cubicBezTo>
                <a:cubicBezTo>
                  <a:pt x="f96" y="f55"/>
                  <a:pt x="f97" y="f57"/>
                  <a:pt x="f98" y="f59"/>
                </a:cubicBezTo>
                <a:cubicBezTo>
                  <a:pt x="f99" y="f61"/>
                  <a:pt x="f100" y="f63"/>
                  <a:pt x="f101" y="f53"/>
                </a:cubicBezTo>
                <a:cubicBezTo>
                  <a:pt x="f102" y="f103"/>
                  <a:pt x="f104" y="f105"/>
                  <a:pt x="f106" y="f107"/>
                </a:cubicBezTo>
                <a:cubicBezTo>
                  <a:pt x="f108" y="f109"/>
                  <a:pt x="f110" y="f111"/>
                  <a:pt x="f112" y="f113"/>
                </a:cubicBezTo>
                <a:lnTo>
                  <a:pt x="f114" y="f38"/>
                </a:lnTo>
                <a:lnTo>
                  <a:pt x="f115" y="f38"/>
                </a:lnTo>
                <a:cubicBezTo>
                  <a:pt x="f116" y="f37"/>
                  <a:pt x="f117" y="f118"/>
                  <a:pt x="f119" y="f118"/>
                </a:cubicBezTo>
                <a:cubicBezTo>
                  <a:pt x="f120" y="f118"/>
                  <a:pt x="f121" y="f122"/>
                  <a:pt x="f121" y="f123"/>
                </a:cubicBezTo>
                <a:cubicBezTo>
                  <a:pt x="f121" y="f124"/>
                  <a:pt x="f120" y="f125"/>
                  <a:pt x="f119" y="f125"/>
                </a:cubicBezTo>
                <a:cubicBezTo>
                  <a:pt x="f117" y="f125"/>
                  <a:pt x="f126" y="f27"/>
                  <a:pt x="f127" y="f24"/>
                </a:cubicBezTo>
                <a:lnTo>
                  <a:pt x="f128" y="f24"/>
                </a:lnTo>
                <a:lnTo>
                  <a:pt x="f129" y="f22"/>
                </a:lnTo>
                <a:cubicBezTo>
                  <a:pt x="f130" y="f20"/>
                  <a:pt x="f131" y="f18"/>
                  <a:pt x="f131" y="f10"/>
                </a:cubicBezTo>
                <a:cubicBezTo>
                  <a:pt x="f131" y="f17"/>
                  <a:pt x="f132" y="f2"/>
                  <a:pt x="f5" y="f2"/>
                </a:cubicBezTo>
                <a:close/>
              </a:path>
            </a:pathLst>
          </a:custGeom>
          <a:solidFill>
            <a:srgbClr val="C00000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>
              <a:solidFill>
                <a:schemeClr val="bg1"/>
              </a:solidFill>
              <a:ea typeface="맑은 고딕" pitchFamily="34"/>
              <a:cs typeface="B Nazanin" panose="00000700000000000000" pitchFamily="2" charset="-78"/>
            </a:endParaRPr>
          </a:p>
        </p:txBody>
      </p:sp>
      <p:grpSp>
        <p:nvGrpSpPr>
          <p:cNvPr id="17" name="Google Shape;6783;p88">
            <a:extLst>
              <a:ext uri="{FF2B5EF4-FFF2-40B4-BE49-F238E27FC236}">
                <a16:creationId xmlns:a16="http://schemas.microsoft.com/office/drawing/2014/main" id="{36C240F8-B88F-B148-07B9-FFA8AC9562A7}"/>
              </a:ext>
            </a:extLst>
          </p:cNvPr>
          <p:cNvGrpSpPr/>
          <p:nvPr/>
        </p:nvGrpSpPr>
        <p:grpSpPr>
          <a:xfrm>
            <a:off x="6893884" y="926489"/>
            <a:ext cx="425141" cy="424848"/>
            <a:chOff x="8211055" y="926488"/>
            <a:chExt cx="425141" cy="424848"/>
          </a:xfrm>
          <a:solidFill>
            <a:srgbClr val="C00000"/>
          </a:solidFill>
        </p:grpSpPr>
        <p:sp>
          <p:nvSpPr>
            <p:cNvPr id="18" name="Google Shape;6784;p88">
              <a:extLst>
                <a:ext uri="{FF2B5EF4-FFF2-40B4-BE49-F238E27FC236}">
                  <a16:creationId xmlns:a16="http://schemas.microsoft.com/office/drawing/2014/main" id="{0D97596B-1A23-8DC5-D19F-7891541C9289}"/>
                </a:ext>
              </a:extLst>
            </p:cNvPr>
            <p:cNvSpPr/>
            <p:nvPr/>
          </p:nvSpPr>
          <p:spPr>
            <a:xfrm>
              <a:off x="8461976" y="926488"/>
              <a:ext cx="150144" cy="22433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28"/>
                <a:gd name="f4" fmla="val 6168"/>
                <a:gd name="f5" fmla="val 2426"/>
                <a:gd name="f6" fmla="val 1"/>
                <a:gd name="f7" fmla="val 2286"/>
                <a:gd name="f8" fmla="val 2136"/>
                <a:gd name="f9" fmla="val 77"/>
                <a:gd name="f10" fmla="val 2112"/>
                <a:gd name="f11" fmla="val 244"/>
                <a:gd name="f12" fmla="val 64"/>
                <a:gd name="f13" fmla="val 5064"/>
                <a:gd name="f14" fmla="val 5222"/>
                <a:gd name="f15" fmla="val 5474"/>
                <a:gd name="f16" fmla="val 253"/>
                <a:gd name="f17" fmla="val 5506"/>
                <a:gd name="f18" fmla="val 295"/>
                <a:gd name="f19" fmla="val 5531"/>
                <a:gd name="f20" fmla="val 342"/>
                <a:gd name="f21" fmla="val 5543"/>
                <a:gd name="f22" fmla="val 389"/>
                <a:gd name="f23" fmla="val 517"/>
                <a:gd name="f24" fmla="val 648"/>
                <a:gd name="f25" fmla="val 5455"/>
                <a:gd name="f26" fmla="val 694"/>
                <a:gd name="f27" fmla="val 5317"/>
                <a:gd name="f28" fmla="val 1261"/>
                <a:gd name="f29" fmla="val 4025"/>
                <a:gd name="f30" fmla="val 1419"/>
                <a:gd name="f31" fmla="val 4088"/>
                <a:gd name="f32" fmla="val 1576"/>
                <a:gd name="f33" fmla="val 4119"/>
                <a:gd name="f34" fmla="val 1765"/>
                <a:gd name="f35" fmla="val 1891"/>
                <a:gd name="f36" fmla="val 1986"/>
                <a:gd name="f37" fmla="val 4056"/>
                <a:gd name="f38" fmla="val 4844"/>
                <a:gd name="f39" fmla="val 1450"/>
                <a:gd name="f40" fmla="val 4970"/>
                <a:gd name="f41" fmla="val 946"/>
                <a:gd name="f42" fmla="val 789"/>
                <a:gd name="f43" fmla="val 6167"/>
                <a:gd name="f44" fmla="val 4002"/>
                <a:gd name="f45" fmla="val 3466"/>
                <a:gd name="f46" fmla="val 5001"/>
                <a:gd name="f47" fmla="val 2773"/>
                <a:gd name="f48" fmla="val 3143"/>
                <a:gd name="f49" fmla="val 2670"/>
                <a:gd name="f50" fmla="val 2458"/>
                <a:gd name="f51" fmla="val 2324"/>
                <a:gd name="f52" fmla="val 2080"/>
                <a:gd name="f53" fmla="val 2166"/>
                <a:gd name="f54" fmla="val 496"/>
                <a:gd name="f55" fmla="val 307"/>
                <a:gd name="f56" fmla="val 2710"/>
                <a:gd name="f57" fmla="val 118"/>
                <a:gd name="f58" fmla="val 2553"/>
                <a:gd name="f59" fmla="val 24"/>
                <a:gd name="f60" fmla="val 2515"/>
                <a:gd name="f61" fmla="val 8"/>
                <a:gd name="f62" fmla="val 2471"/>
                <a:gd name="f63" fmla="*/ f0 1 4128"/>
                <a:gd name="f64" fmla="*/ f1 1 6168"/>
                <a:gd name="f65" fmla="val f2"/>
                <a:gd name="f66" fmla="val f3"/>
                <a:gd name="f67" fmla="val f4"/>
                <a:gd name="f68" fmla="+- f67 0 f65"/>
                <a:gd name="f69" fmla="+- f66 0 f65"/>
                <a:gd name="f70" fmla="*/ f69 1 4128"/>
                <a:gd name="f71" fmla="*/ f68 1 6168"/>
                <a:gd name="f72" fmla="*/ f65 1 f70"/>
                <a:gd name="f73" fmla="*/ f66 1 f70"/>
                <a:gd name="f74" fmla="*/ f65 1 f71"/>
                <a:gd name="f75" fmla="*/ f67 1 f71"/>
                <a:gd name="f76" fmla="*/ f72 f63 1"/>
                <a:gd name="f77" fmla="*/ f73 f63 1"/>
                <a:gd name="f78" fmla="*/ f75 f64 1"/>
                <a:gd name="f79" fmla="*/ f74 f6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6" t="f79" r="f77" b="f78"/>
              <a:pathLst>
                <a:path w="4128" h="616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6" y="f14"/>
                    <a:pt x="f12" y="f15"/>
                    <a:pt x="f16" y="f17"/>
                  </a:cubicBezTo>
                  <a:cubicBezTo>
                    <a:pt x="f18" y="f19"/>
                    <a:pt x="f20" y="f21"/>
                    <a:pt x="f22" y="f21"/>
                  </a:cubicBezTo>
                  <a:cubicBezTo>
                    <a:pt x="f23" y="f21"/>
                    <a:pt x="f24" y="f25"/>
                    <a:pt x="f26" y="f27"/>
                  </a:cubicBezTo>
                  <a:lnTo>
                    <a:pt x="f28" y="f29"/>
                  </a:lnTo>
                  <a:cubicBezTo>
                    <a:pt x="f30" y="f31"/>
                    <a:pt x="f32" y="f33"/>
                    <a:pt x="f34" y="f33"/>
                  </a:cubicBezTo>
                  <a:cubicBezTo>
                    <a:pt x="f35" y="f33"/>
                    <a:pt x="f36" y="f31"/>
                    <a:pt x="f10" y="f37"/>
                  </a:cubicBezTo>
                  <a:lnTo>
                    <a:pt x="f10" y="f38"/>
                  </a:lnTo>
                  <a:cubicBezTo>
                    <a:pt x="f39" y="f40"/>
                    <a:pt x="f41" y="f17"/>
                    <a:pt x="f42" y="f43"/>
                  </a:cubicBezTo>
                  <a:lnTo>
                    <a:pt x="f3" y="f43"/>
                  </a:lnTo>
                  <a:cubicBezTo>
                    <a:pt x="f44" y="f17"/>
                    <a:pt x="f45" y="f46"/>
                    <a:pt x="f47" y="f38"/>
                  </a:cubicBezTo>
                  <a:lnTo>
                    <a:pt x="f47" y="f48"/>
                  </a:lnTo>
                  <a:cubicBezTo>
                    <a:pt x="f47" y="f49"/>
                    <a:pt x="f50" y="f51"/>
                    <a:pt x="f52" y="f53"/>
                  </a:cubicBezTo>
                  <a:lnTo>
                    <a:pt x="f47" y="f54"/>
                  </a:lnTo>
                  <a:cubicBezTo>
                    <a:pt x="f47" y="f55"/>
                    <a:pt x="f56" y="f57"/>
                    <a:pt x="f58" y="f59"/>
                  </a:cubicBezTo>
                  <a:cubicBezTo>
                    <a:pt x="f60" y="f61"/>
                    <a:pt x="f62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9" name="Google Shape;6785;p88">
              <a:extLst>
                <a:ext uri="{FF2B5EF4-FFF2-40B4-BE49-F238E27FC236}">
                  <a16:creationId xmlns:a16="http://schemas.microsoft.com/office/drawing/2014/main" id="{43489967-C920-864B-4E1F-37B1A33CCEB9}"/>
                </a:ext>
              </a:extLst>
            </p:cNvPr>
            <p:cNvSpPr/>
            <p:nvPr/>
          </p:nvSpPr>
          <p:spPr>
            <a:xfrm>
              <a:off x="8211055" y="1078589"/>
              <a:ext cx="225756" cy="27274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207"/>
                <a:gd name="f4" fmla="val 7499"/>
                <a:gd name="f5" fmla="val 693"/>
                <a:gd name="f6" fmla="val 315"/>
                <a:gd name="f7" fmla="val 662"/>
                <a:gd name="f8" fmla="val 6490"/>
                <a:gd name="f9" fmla="val 32"/>
                <a:gd name="f10" fmla="val 7026"/>
                <a:gd name="f11" fmla="val 504"/>
                <a:gd name="f12" fmla="val 7498"/>
                <a:gd name="f13" fmla="val 1103"/>
                <a:gd name="f14" fmla="val 5797"/>
                <a:gd name="f15" fmla="val 5608"/>
                <a:gd name="f16" fmla="val 6049"/>
                <a:gd name="f17" fmla="val 5451"/>
                <a:gd name="f18" fmla="val 5860"/>
                <a:gd name="f19" fmla="val 1765"/>
                <a:gd name="f20" fmla="val 1576"/>
                <a:gd name="f21" fmla="val 1418"/>
                <a:gd name="f22" fmla="val 5293"/>
                <a:gd name="f23" fmla="val 5104"/>
                <a:gd name="f24" fmla="val 252"/>
                <a:gd name="f25" fmla="*/ f0 1 6207"/>
                <a:gd name="f26" fmla="*/ f1 1 7499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6207"/>
                <a:gd name="f33" fmla="*/ f30 1 7499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6207" h="7499">
                  <a:moveTo>
                    <a:pt x="f5" y="f2"/>
                  </a:moveTo>
                  <a:cubicBezTo>
                    <a:pt x="f6" y="f2"/>
                    <a:pt x="f2" y="f6"/>
                    <a:pt x="f2" y="f7"/>
                  </a:cubicBezTo>
                  <a:lnTo>
                    <a:pt x="f2" y="f8"/>
                  </a:lnTo>
                  <a:cubicBezTo>
                    <a:pt x="f9" y="f10"/>
                    <a:pt x="f11" y="f12"/>
                    <a:pt x="f13" y="f12"/>
                  </a:cubicBezTo>
                  <a:lnTo>
                    <a:pt x="f3" y="f12"/>
                  </a:lnTo>
                  <a:lnTo>
                    <a:pt x="f3" y="f14"/>
                  </a:lnTo>
                  <a:cubicBezTo>
                    <a:pt x="f3" y="f15"/>
                    <a:pt x="f16" y="f17"/>
                    <a:pt x="f18" y="f17"/>
                  </a:cubicBezTo>
                  <a:lnTo>
                    <a:pt x="f19" y="f17"/>
                  </a:lnTo>
                  <a:cubicBezTo>
                    <a:pt x="f20" y="f17"/>
                    <a:pt x="f21" y="f22"/>
                    <a:pt x="f21" y="f23"/>
                  </a:cubicBezTo>
                  <a:lnTo>
                    <a:pt x="f21" y="f7"/>
                  </a:lnTo>
                  <a:cubicBezTo>
                    <a:pt x="f21" y="f24"/>
                    <a:pt x="f13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0" name="Google Shape;6786;p88">
              <a:extLst>
                <a:ext uri="{FF2B5EF4-FFF2-40B4-BE49-F238E27FC236}">
                  <a16:creationId xmlns:a16="http://schemas.microsoft.com/office/drawing/2014/main" id="{56B0345B-85C3-566D-7A3E-464B71A8EE46}"/>
                </a:ext>
              </a:extLst>
            </p:cNvPr>
            <p:cNvSpPr/>
            <p:nvPr/>
          </p:nvSpPr>
          <p:spPr>
            <a:xfrm>
              <a:off x="8310743" y="977731"/>
              <a:ext cx="74487" cy="7452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8"/>
                <a:gd name="f4" fmla="val 2049"/>
                <a:gd name="f5" fmla="val 1040"/>
                <a:gd name="f6" fmla="val 1"/>
                <a:gd name="f7" fmla="val 473"/>
                <a:gd name="f8" fmla="val 1041"/>
                <a:gd name="f9" fmla="val 1576"/>
                <a:gd name="f10" fmla="val 1607"/>
                <a:gd name="f11" fmla="*/ f0 1 2048"/>
                <a:gd name="f12" fmla="*/ f1 1 2049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2048"/>
                <a:gd name="f19" fmla="*/ f16 1 2049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2048" h="2049">
                  <a:moveTo>
                    <a:pt x="f5" y="f6"/>
                  </a:moveTo>
                  <a:cubicBezTo>
                    <a:pt x="f7" y="f6"/>
                    <a:pt x="f2" y="f7"/>
                    <a:pt x="f2" y="f8"/>
                  </a:cubicBezTo>
                  <a:cubicBezTo>
                    <a:pt x="f2" y="f9"/>
                    <a:pt x="f7" y="f4"/>
                    <a:pt x="f5" y="f4"/>
                  </a:cubicBezTo>
                  <a:cubicBezTo>
                    <a:pt x="f9" y="f4"/>
                    <a:pt x="f3" y="f9"/>
                    <a:pt x="f3" y="f8"/>
                  </a:cubicBezTo>
                  <a:cubicBezTo>
                    <a:pt x="f3" y="f7"/>
                    <a:pt x="f1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1" name="Google Shape;6787;p88">
              <a:extLst>
                <a:ext uri="{FF2B5EF4-FFF2-40B4-BE49-F238E27FC236}">
                  <a16:creationId xmlns:a16="http://schemas.microsoft.com/office/drawing/2014/main" id="{775F1AF6-BB8A-F93C-81CB-8233D0C2FD6F}"/>
                </a:ext>
              </a:extLst>
            </p:cNvPr>
            <p:cNvSpPr/>
            <p:nvPr/>
          </p:nvSpPr>
          <p:spPr>
            <a:xfrm>
              <a:off x="8286667" y="1078187"/>
              <a:ext cx="226917" cy="27197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239"/>
                <a:gd name="f4" fmla="val 7478"/>
                <a:gd name="f5" fmla="val 1641"/>
                <a:gd name="f6" fmla="val 1"/>
                <a:gd name="f7" fmla="val 1242"/>
                <a:gd name="f8" fmla="val 819"/>
                <a:gd name="f9" fmla="val 205"/>
                <a:gd name="f10" fmla="val 568"/>
                <a:gd name="f11" fmla="val 484"/>
                <a:gd name="f12" fmla="val 190"/>
                <a:gd name="f13" fmla="val 799"/>
                <a:gd name="f14" fmla="val 1209"/>
                <a:gd name="f15" fmla="val 1681"/>
                <a:gd name="f16" fmla="val 4769"/>
                <a:gd name="f17" fmla="val 2679"/>
                <a:gd name="f18" fmla="val 2521"/>
                <a:gd name="f19" fmla="val 4359"/>
                <a:gd name="f20" fmla="val 2175"/>
                <a:gd name="f21" fmla="val 4107"/>
                <a:gd name="f22" fmla="val 1702"/>
                <a:gd name="f23" fmla="val 1040"/>
                <a:gd name="f24" fmla="val 820"/>
                <a:gd name="f25" fmla="val 662"/>
                <a:gd name="f26" fmla="val 3949"/>
                <a:gd name="f27" fmla="val 3729"/>
                <a:gd name="f28" fmla="val 2374"/>
                <a:gd name="f29" fmla="val 2154"/>
                <a:gd name="f30" fmla="val 1996"/>
                <a:gd name="f31" fmla="val 1229"/>
                <a:gd name="f32" fmla="val 1387"/>
                <a:gd name="f33" fmla="val 3382"/>
                <a:gd name="f34" fmla="val 1733"/>
                <a:gd name="f35" fmla="val 2553"/>
                <a:gd name="f36" fmla="val 3277"/>
                <a:gd name="f37" fmla="val 3981"/>
                <a:gd name="f38" fmla="val 3435"/>
                <a:gd name="f39" fmla="val 3813"/>
                <a:gd name="f40" fmla="val 4380"/>
                <a:gd name="f41" fmla="val 4852"/>
                <a:gd name="f42" fmla="val 5241"/>
                <a:gd name="f43" fmla="val 5777"/>
                <a:gd name="f44" fmla="val 5084"/>
                <a:gd name="f45" fmla="val 6176"/>
                <a:gd name="f46" fmla="val 4580"/>
                <a:gd name="f47" fmla="val 5703"/>
                <a:gd name="f48" fmla="val 5168"/>
                <a:gd name="f49" fmla="val 3781"/>
                <a:gd name="f50" fmla="val 3592"/>
                <a:gd name="f51" fmla="val 1807"/>
                <a:gd name="f52" fmla="val 862"/>
                <a:gd name="f53" fmla="val 2710"/>
                <a:gd name="f54" fmla="val 43"/>
                <a:gd name="f55" fmla="val 1796"/>
                <a:gd name="f56" fmla="val 11"/>
                <a:gd name="f57" fmla="val 1745"/>
                <a:gd name="f58" fmla="val 4"/>
                <a:gd name="f59" fmla="val 1694"/>
                <a:gd name="f60" fmla="*/ f0 1 6239"/>
                <a:gd name="f61" fmla="*/ f1 1 7478"/>
                <a:gd name="f62" fmla="val f2"/>
                <a:gd name="f63" fmla="val f3"/>
                <a:gd name="f64" fmla="val f4"/>
                <a:gd name="f65" fmla="+- f64 0 f62"/>
                <a:gd name="f66" fmla="+- f63 0 f62"/>
                <a:gd name="f67" fmla="*/ f66 1 6239"/>
                <a:gd name="f68" fmla="*/ f65 1 7478"/>
                <a:gd name="f69" fmla="*/ f62 1 f67"/>
                <a:gd name="f70" fmla="*/ f63 1 f67"/>
                <a:gd name="f71" fmla="*/ f62 1 f68"/>
                <a:gd name="f72" fmla="*/ f64 1 f68"/>
                <a:gd name="f73" fmla="*/ f69 f60 1"/>
                <a:gd name="f74" fmla="*/ f70 f60 1"/>
                <a:gd name="f75" fmla="*/ f72 f61 1"/>
                <a:gd name="f76" fmla="*/ f71 f6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3" t="f76" r="f74" b="f75"/>
              <a:pathLst>
                <a:path w="6239" h="747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6" y="f14"/>
                    <a:pt x="f6" y="f15"/>
                  </a:cubicBezTo>
                  <a:lnTo>
                    <a:pt x="f6" y="f16"/>
                  </a:lnTo>
                  <a:lnTo>
                    <a:pt x="f17" y="f16"/>
                  </a:lnTo>
                  <a:cubicBezTo>
                    <a:pt x="f18" y="f19"/>
                    <a:pt x="f20" y="f21"/>
                    <a:pt x="f22" y="f21"/>
                  </a:cubicBezTo>
                  <a:lnTo>
                    <a:pt x="f23" y="f21"/>
                  </a:lnTo>
                  <a:cubicBezTo>
                    <a:pt x="f24" y="f21"/>
                    <a:pt x="f25" y="f26"/>
                    <a:pt x="f25" y="f27"/>
                  </a:cubicBezTo>
                  <a:lnTo>
                    <a:pt x="f25" y="f28"/>
                  </a:lnTo>
                  <a:cubicBezTo>
                    <a:pt x="f25" y="f29"/>
                    <a:pt x="f24" y="f30"/>
                    <a:pt x="f23" y="f30"/>
                  </a:cubicBezTo>
                  <a:cubicBezTo>
                    <a:pt x="f31" y="f30"/>
                    <a:pt x="f32" y="f29"/>
                    <a:pt x="f32" y="f28"/>
                  </a:cubicBezTo>
                  <a:lnTo>
                    <a:pt x="f32" y="f33"/>
                  </a:lnTo>
                  <a:lnTo>
                    <a:pt x="f34" y="f33"/>
                  </a:lnTo>
                  <a:cubicBezTo>
                    <a:pt x="f35" y="f33"/>
                    <a:pt x="f36" y="f37"/>
                    <a:pt x="f38" y="f16"/>
                  </a:cubicBezTo>
                  <a:lnTo>
                    <a:pt x="f39" y="f16"/>
                  </a:lnTo>
                  <a:cubicBezTo>
                    <a:pt x="f40" y="f16"/>
                    <a:pt x="f41" y="f42"/>
                    <a:pt x="f41" y="f43"/>
                  </a:cubicBezTo>
                  <a:lnTo>
                    <a:pt x="f41" y="f4"/>
                  </a:lnTo>
                  <a:lnTo>
                    <a:pt x="f3" y="f4"/>
                  </a:lnTo>
                  <a:lnTo>
                    <a:pt x="f3" y="f44"/>
                  </a:lnTo>
                  <a:cubicBezTo>
                    <a:pt x="f45" y="f46"/>
                    <a:pt x="f47" y="f21"/>
                    <a:pt x="f48" y="f21"/>
                  </a:cubicBezTo>
                  <a:lnTo>
                    <a:pt x="f49" y="f21"/>
                  </a:lnTo>
                  <a:cubicBezTo>
                    <a:pt x="f50" y="f21"/>
                    <a:pt x="f38" y="f26"/>
                    <a:pt x="f38" y="f27"/>
                  </a:cubicBezTo>
                  <a:lnTo>
                    <a:pt x="f38" y="f51"/>
                  </a:lnTo>
                  <a:cubicBezTo>
                    <a:pt x="f38" y="f52"/>
                    <a:pt x="f53" y="f54"/>
                    <a:pt x="f55" y="f56"/>
                  </a:cubicBezTo>
                  <a:cubicBezTo>
                    <a:pt x="f57" y="f58"/>
                    <a:pt x="f59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2" name="Google Shape;6788;p88">
              <a:extLst>
                <a:ext uri="{FF2B5EF4-FFF2-40B4-BE49-F238E27FC236}">
                  <a16:creationId xmlns:a16="http://schemas.microsoft.com/office/drawing/2014/main" id="{13D0E431-D3DC-A3F4-B340-B5B579FD146D}"/>
                </a:ext>
              </a:extLst>
            </p:cNvPr>
            <p:cNvSpPr/>
            <p:nvPr/>
          </p:nvSpPr>
          <p:spPr>
            <a:xfrm>
              <a:off x="8436775" y="1177116"/>
              <a:ext cx="199421" cy="4815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1324"/>
                <a:gd name="f5" fmla="val 1"/>
                <a:gd name="f6" fmla="val 662"/>
                <a:gd name="f7" fmla="val 1041"/>
                <a:gd name="f8" fmla="val 1576"/>
                <a:gd name="f9" fmla="val 2080"/>
                <a:gd name="f10" fmla="val 946"/>
                <a:gd name="f11" fmla="val 2395"/>
                <a:gd name="f12" fmla="val 5136"/>
                <a:gd name="f13" fmla="val 5325"/>
                <a:gd name="f14" fmla="val 1166"/>
                <a:gd name="f15" fmla="val 977"/>
                <a:gd name="f16" fmla="val 316"/>
                <a:gd name="f17" fmla="val 158"/>
                <a:gd name="f18" fmla="*/ f0 1 5483"/>
                <a:gd name="f19" fmla="*/ f1 1 1324"/>
                <a:gd name="f20" fmla="val f2"/>
                <a:gd name="f21" fmla="val f3"/>
                <a:gd name="f22" fmla="val f4"/>
                <a:gd name="f23" fmla="+- f22 0 f20"/>
                <a:gd name="f24" fmla="+- f21 0 f20"/>
                <a:gd name="f25" fmla="*/ f24 1 5483"/>
                <a:gd name="f26" fmla="*/ f23 1 1324"/>
                <a:gd name="f27" fmla="*/ f20 1 f25"/>
                <a:gd name="f28" fmla="*/ f21 1 f25"/>
                <a:gd name="f29" fmla="*/ f20 1 f26"/>
                <a:gd name="f30" fmla="*/ f22 1 f26"/>
                <a:gd name="f31" fmla="*/ f27 f18 1"/>
                <a:gd name="f32" fmla="*/ f28 f18 1"/>
                <a:gd name="f33" fmla="*/ f30 f19 1"/>
                <a:gd name="f34" fmla="*/ f29 f1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5483" h="1324">
                  <a:moveTo>
                    <a:pt x="f5" y="f5"/>
                  </a:moveTo>
                  <a:lnTo>
                    <a:pt x="f5" y="f6"/>
                  </a:lnTo>
                  <a:lnTo>
                    <a:pt x="f7" y="f6"/>
                  </a:lnTo>
                  <a:cubicBezTo>
                    <a:pt x="f8" y="f6"/>
                    <a:pt x="f9" y="f10"/>
                    <a:pt x="f11" y="f4"/>
                  </a:cubicBezTo>
                  <a:lnTo>
                    <a:pt x="f12" y="f4"/>
                  </a:lnTo>
                  <a:cubicBezTo>
                    <a:pt x="f13" y="f4"/>
                    <a:pt x="f3" y="f14"/>
                    <a:pt x="f3" y="f15"/>
                  </a:cubicBezTo>
                  <a:lnTo>
                    <a:pt x="f3" y="f16"/>
                  </a:lnTo>
                  <a:cubicBezTo>
                    <a:pt x="f3" y="f17"/>
                    <a:pt x="f13" y="f5"/>
                    <a:pt x="f12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23" name="Google Shape;6800;p88">
            <a:extLst>
              <a:ext uri="{FF2B5EF4-FFF2-40B4-BE49-F238E27FC236}">
                <a16:creationId xmlns:a16="http://schemas.microsoft.com/office/drawing/2014/main" id="{EC805267-ED73-1C95-F4C9-2921232BEF52}"/>
              </a:ext>
            </a:extLst>
          </p:cNvPr>
          <p:cNvGrpSpPr/>
          <p:nvPr/>
        </p:nvGrpSpPr>
        <p:grpSpPr>
          <a:xfrm>
            <a:off x="6178001" y="1728547"/>
            <a:ext cx="414057" cy="412961"/>
            <a:chOff x="7495172" y="1728545"/>
            <a:chExt cx="414057" cy="412961"/>
          </a:xfrm>
          <a:solidFill>
            <a:srgbClr val="C00000"/>
          </a:solidFill>
        </p:grpSpPr>
        <p:sp>
          <p:nvSpPr>
            <p:cNvPr id="24" name="Google Shape;6801;p88">
              <a:extLst>
                <a:ext uri="{FF2B5EF4-FFF2-40B4-BE49-F238E27FC236}">
                  <a16:creationId xmlns:a16="http://schemas.microsoft.com/office/drawing/2014/main" id="{0D27348E-62C0-757A-D713-E80D2D0E2863}"/>
                </a:ext>
              </a:extLst>
            </p:cNvPr>
            <p:cNvSpPr/>
            <p:nvPr/>
          </p:nvSpPr>
          <p:spPr>
            <a:xfrm>
              <a:off x="7519714" y="1728545"/>
              <a:ext cx="366098" cy="1713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335"/>
                <a:gd name="f4" fmla="val 4838"/>
                <a:gd name="f5" fmla="val 1040"/>
                <a:gd name="f6" fmla="val 473"/>
                <a:gd name="f7" fmla="val 1"/>
                <a:gd name="f8" fmla="val 1071"/>
                <a:gd name="f9" fmla="val 2458"/>
                <a:gd name="f10" fmla="val 2993"/>
                <a:gd name="f11" fmla="val 3466"/>
                <a:gd name="f12" fmla="val 2048"/>
                <a:gd name="f13" fmla="val 4505"/>
                <a:gd name="f14" fmla="val 4663"/>
                <a:gd name="f15" fmla="val 2143"/>
                <a:gd name="f16" fmla="val 4757"/>
                <a:gd name="f17" fmla="val 2269"/>
                <a:gd name="f18" fmla="val 4820"/>
                <a:gd name="f19" fmla="val 2300"/>
                <a:gd name="f20" fmla="val 4831"/>
                <a:gd name="f21" fmla="val 2339"/>
                <a:gd name="f22" fmla="val 2380"/>
                <a:gd name="f23" fmla="val 2461"/>
                <a:gd name="f24" fmla="val 2552"/>
                <a:gd name="f25" fmla="val 4810"/>
                <a:gd name="f26" fmla="val 2615"/>
                <a:gd name="f27" fmla="val 4726"/>
                <a:gd name="f28" fmla="val 3876"/>
                <a:gd name="f29" fmla="val 6365"/>
                <a:gd name="f30" fmla="val 7625"/>
                <a:gd name="f31" fmla="val 7688"/>
                <a:gd name="f32" fmla="val 7765"/>
                <a:gd name="f33" fmla="val 7846"/>
                <a:gd name="f34" fmla="val 7887"/>
                <a:gd name="f35" fmla="val 7929"/>
                <a:gd name="f36" fmla="val 7971"/>
                <a:gd name="f37" fmla="val 8097"/>
                <a:gd name="f38" fmla="val 4789"/>
                <a:gd name="f39" fmla="val 8160"/>
                <a:gd name="f40" fmla="val 4631"/>
                <a:gd name="f41" fmla="val 9231"/>
                <a:gd name="f42" fmla="val 9862"/>
                <a:gd name="f43" fmla="val 10334"/>
                <a:gd name="f44" fmla="val 536"/>
                <a:gd name="f45" fmla="val 9294"/>
                <a:gd name="f46" fmla="*/ f0 1 10335"/>
                <a:gd name="f47" fmla="*/ f1 1 4838"/>
                <a:gd name="f48" fmla="val f2"/>
                <a:gd name="f49" fmla="val f3"/>
                <a:gd name="f50" fmla="val f4"/>
                <a:gd name="f51" fmla="+- f50 0 f48"/>
                <a:gd name="f52" fmla="+- f49 0 f48"/>
                <a:gd name="f53" fmla="*/ f52 1 10335"/>
                <a:gd name="f54" fmla="*/ f51 1 4838"/>
                <a:gd name="f55" fmla="*/ f48 1 f53"/>
                <a:gd name="f56" fmla="*/ f49 1 f53"/>
                <a:gd name="f57" fmla="*/ f48 1 f54"/>
                <a:gd name="f58" fmla="*/ f50 1 f54"/>
                <a:gd name="f59" fmla="*/ f55 f46 1"/>
                <a:gd name="f60" fmla="*/ f56 f46 1"/>
                <a:gd name="f61" fmla="*/ f58 f47 1"/>
                <a:gd name="f62" fmla="*/ f57 f4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9" t="f62" r="f60" b="f61"/>
              <a:pathLst>
                <a:path w="10335" h="4838">
                  <a:moveTo>
                    <a:pt x="f5" y="f2"/>
                  </a:moveTo>
                  <a:cubicBezTo>
                    <a:pt x="f6" y="f2"/>
                    <a:pt x="f7" y="f6"/>
                    <a:pt x="f7" y="f8"/>
                  </a:cubicBezTo>
                  <a:lnTo>
                    <a:pt x="f7" y="f9"/>
                  </a:lnTo>
                  <a:cubicBezTo>
                    <a:pt x="f7" y="f10"/>
                    <a:pt x="f6" y="f11"/>
                    <a:pt x="f5" y="f11"/>
                  </a:cubicBezTo>
                  <a:lnTo>
                    <a:pt x="f12" y="f11"/>
                  </a:lnTo>
                  <a:lnTo>
                    <a:pt x="f12" y="f13"/>
                  </a:lnTo>
                  <a:cubicBezTo>
                    <a:pt x="f12" y="f14"/>
                    <a:pt x="f15" y="f16"/>
                    <a:pt x="f17" y="f18"/>
                  </a:cubicBezTo>
                  <a:cubicBezTo>
                    <a:pt x="f19" y="f20"/>
                    <a:pt x="f21" y="f4"/>
                    <a:pt x="f22" y="f4"/>
                  </a:cubicBezTo>
                  <a:cubicBezTo>
                    <a:pt x="f23" y="f4"/>
                    <a:pt x="f24" y="f25"/>
                    <a:pt x="f26" y="f27"/>
                  </a:cubicBezTo>
                  <a:lnTo>
                    <a:pt x="f28" y="f11"/>
                  </a:lnTo>
                  <a:lnTo>
                    <a:pt x="f29" y="f11"/>
                  </a:lnTo>
                  <a:lnTo>
                    <a:pt x="f30" y="f27"/>
                  </a:lnTo>
                  <a:cubicBezTo>
                    <a:pt x="f31" y="f25"/>
                    <a:pt x="f32" y="f4"/>
                    <a:pt x="f33" y="f4"/>
                  </a:cubicBezTo>
                  <a:cubicBezTo>
                    <a:pt x="f34" y="f4"/>
                    <a:pt x="f35" y="f20"/>
                    <a:pt x="f36" y="f18"/>
                  </a:cubicBezTo>
                  <a:cubicBezTo>
                    <a:pt x="f37" y="f38"/>
                    <a:pt x="f39" y="f40"/>
                    <a:pt x="f39" y="f13"/>
                  </a:cubicBezTo>
                  <a:lnTo>
                    <a:pt x="f39" y="f11"/>
                  </a:lnTo>
                  <a:lnTo>
                    <a:pt x="f41" y="f11"/>
                  </a:lnTo>
                  <a:cubicBezTo>
                    <a:pt x="f42" y="f11"/>
                    <a:pt x="f43" y="f10"/>
                    <a:pt x="f43" y="f9"/>
                  </a:cubicBezTo>
                  <a:lnTo>
                    <a:pt x="f43" y="f8"/>
                  </a:lnTo>
                  <a:cubicBezTo>
                    <a:pt x="f43" y="f44"/>
                    <a:pt x="f42" y="f2"/>
                    <a:pt x="f4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5" name="Google Shape;6802;p88">
              <a:extLst>
                <a:ext uri="{FF2B5EF4-FFF2-40B4-BE49-F238E27FC236}">
                  <a16:creationId xmlns:a16="http://schemas.microsoft.com/office/drawing/2014/main" id="{362B4927-0E8F-6450-5CE8-7FF62D0008D1}"/>
                </a:ext>
              </a:extLst>
            </p:cNvPr>
            <p:cNvSpPr/>
            <p:nvPr/>
          </p:nvSpPr>
          <p:spPr>
            <a:xfrm>
              <a:off x="7544266" y="1923833"/>
              <a:ext cx="97127" cy="9826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2"/>
                <a:gd name="f4" fmla="val 2774"/>
                <a:gd name="f5" fmla="val 1387"/>
                <a:gd name="f6" fmla="val 1"/>
                <a:gd name="f7" fmla="val 599"/>
                <a:gd name="f8" fmla="val 631"/>
                <a:gd name="f9" fmla="val 2143"/>
                <a:gd name="f10" fmla="val 2773"/>
                <a:gd name="f11" fmla="*/ f0 1 2742"/>
                <a:gd name="f12" fmla="*/ f1 1 2774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2742"/>
                <a:gd name="f19" fmla="*/ f16 1 2774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2742" h="2774">
                  <a:moveTo>
                    <a:pt x="f5" y="f6"/>
                  </a:moveTo>
                  <a:cubicBezTo>
                    <a:pt x="f7" y="f6"/>
                    <a:pt x="f6" y="f8"/>
                    <a:pt x="f6" y="f5"/>
                  </a:cubicBezTo>
                  <a:cubicBezTo>
                    <a:pt x="f6" y="f9"/>
                    <a:pt x="f7" y="f10"/>
                    <a:pt x="f5" y="f10"/>
                  </a:cubicBezTo>
                  <a:cubicBezTo>
                    <a:pt x="f9" y="f10"/>
                    <a:pt x="f3" y="f9"/>
                    <a:pt x="f3" y="f5"/>
                  </a:cubicBezTo>
                  <a:cubicBezTo>
                    <a:pt x="f3" y="f8"/>
                    <a:pt x="f9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6" name="Google Shape;6803;p88">
              <a:extLst>
                <a:ext uri="{FF2B5EF4-FFF2-40B4-BE49-F238E27FC236}">
                  <a16:creationId xmlns:a16="http://schemas.microsoft.com/office/drawing/2014/main" id="{16BE89E1-55D6-BA05-9AC0-2F4080052F9A}"/>
                </a:ext>
              </a:extLst>
            </p:cNvPr>
            <p:cNvSpPr/>
            <p:nvPr/>
          </p:nvSpPr>
          <p:spPr>
            <a:xfrm>
              <a:off x="7495172" y="2045476"/>
              <a:ext cx="194227" cy="9603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2711"/>
                <a:gd name="f5" fmla="val 2741"/>
                <a:gd name="f6" fmla="val 1"/>
                <a:gd name="f7" fmla="val 1387"/>
                <a:gd name="f8" fmla="val 221"/>
                <a:gd name="f9" fmla="val 1040"/>
                <a:gd name="f10" fmla="val 32"/>
                <a:gd name="f11" fmla="val 2332"/>
                <a:gd name="f12" fmla="val 2521"/>
                <a:gd name="f13" fmla="val 158"/>
                <a:gd name="f14" fmla="val 2710"/>
                <a:gd name="f15" fmla="val 378"/>
                <a:gd name="f16" fmla="val 5104"/>
                <a:gd name="f17" fmla="val 5325"/>
                <a:gd name="f18" fmla="val 5482"/>
                <a:gd name="f19" fmla="val 5262"/>
                <a:gd name="f20" fmla="val 977"/>
                <a:gd name="f21" fmla="val 4128"/>
                <a:gd name="f22" fmla="*/ f0 1 5483"/>
                <a:gd name="f23" fmla="*/ f1 1 2711"/>
                <a:gd name="f24" fmla="val f2"/>
                <a:gd name="f25" fmla="val f3"/>
                <a:gd name="f26" fmla="val f4"/>
                <a:gd name="f27" fmla="+- f26 0 f24"/>
                <a:gd name="f28" fmla="+- f25 0 f24"/>
                <a:gd name="f29" fmla="*/ f28 1 5483"/>
                <a:gd name="f30" fmla="*/ f27 1 2711"/>
                <a:gd name="f31" fmla="*/ f24 1 f29"/>
                <a:gd name="f32" fmla="*/ f25 1 f29"/>
                <a:gd name="f33" fmla="*/ f24 1 f30"/>
                <a:gd name="f34" fmla="*/ f26 1 f30"/>
                <a:gd name="f35" fmla="*/ f31 f22 1"/>
                <a:gd name="f36" fmla="*/ f32 f22 1"/>
                <a:gd name="f37" fmla="*/ f34 f23 1"/>
                <a:gd name="f38" fmla="*/ f33 f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5" t="f38" r="f36" b="f37"/>
              <a:pathLst>
                <a:path w="5483" h="2711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2" y="f12"/>
                    <a:pt x="f13" y="f14"/>
                    <a:pt x="f15" y="f14"/>
                  </a:cubicBezTo>
                  <a:lnTo>
                    <a:pt x="f16" y="f14"/>
                  </a:lnTo>
                  <a:cubicBezTo>
                    <a:pt x="f17" y="f14"/>
                    <a:pt x="f18" y="f12"/>
                    <a:pt x="f18" y="f11"/>
                  </a:cubicBezTo>
                  <a:cubicBezTo>
                    <a:pt x="f19" y="f20"/>
                    <a:pt x="f21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7" name="Google Shape;6804;p88">
              <a:extLst>
                <a:ext uri="{FF2B5EF4-FFF2-40B4-BE49-F238E27FC236}">
                  <a16:creationId xmlns:a16="http://schemas.microsoft.com/office/drawing/2014/main" id="{89FDEB93-3DE4-F106-0092-0579B9E0F32A}"/>
                </a:ext>
              </a:extLst>
            </p:cNvPr>
            <p:cNvSpPr/>
            <p:nvPr/>
          </p:nvSpPr>
          <p:spPr>
            <a:xfrm>
              <a:off x="7763009" y="1923833"/>
              <a:ext cx="97127" cy="9826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2"/>
                <a:gd name="f4" fmla="val 2774"/>
                <a:gd name="f5" fmla="val 1387"/>
                <a:gd name="f6" fmla="val 1"/>
                <a:gd name="f7" fmla="val 631"/>
                <a:gd name="f8" fmla="val 2143"/>
                <a:gd name="f9" fmla="val 2773"/>
                <a:gd name="f10" fmla="val 2111"/>
                <a:gd name="f11" fmla="*/ f0 1 2742"/>
                <a:gd name="f12" fmla="*/ f1 1 2774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2742"/>
                <a:gd name="f19" fmla="*/ f16 1 2774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2742" h="2774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cubicBezTo>
                    <a:pt x="f6" y="f8"/>
                    <a:pt x="f7" y="f9"/>
                    <a:pt x="f5" y="f9"/>
                  </a:cubicBezTo>
                  <a:cubicBezTo>
                    <a:pt x="f10" y="f9"/>
                    <a:pt x="f3" y="f8"/>
                    <a:pt x="f3" y="f5"/>
                  </a:cubicBezTo>
                  <a:cubicBezTo>
                    <a:pt x="f3" y="f7"/>
                    <a:pt x="f1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28" name="Google Shape;6805;p88">
              <a:extLst>
                <a:ext uri="{FF2B5EF4-FFF2-40B4-BE49-F238E27FC236}">
                  <a16:creationId xmlns:a16="http://schemas.microsoft.com/office/drawing/2014/main" id="{5B6ED26A-474B-1E9C-BAFE-112BBE7E89F1}"/>
                </a:ext>
              </a:extLst>
            </p:cNvPr>
            <p:cNvSpPr/>
            <p:nvPr/>
          </p:nvSpPr>
          <p:spPr>
            <a:xfrm>
              <a:off x="7713905" y="2045476"/>
              <a:ext cx="195324" cy="9603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514"/>
                <a:gd name="f4" fmla="val 2711"/>
                <a:gd name="f5" fmla="val 2773"/>
                <a:gd name="f6" fmla="val 1"/>
                <a:gd name="f7" fmla="val 1387"/>
                <a:gd name="f8" fmla="val 252"/>
                <a:gd name="f9" fmla="val 1040"/>
                <a:gd name="f10" fmla="val 32"/>
                <a:gd name="f11" fmla="val 2332"/>
                <a:gd name="f12" fmla="val 2521"/>
                <a:gd name="f13" fmla="val 158"/>
                <a:gd name="f14" fmla="val 2710"/>
                <a:gd name="f15" fmla="val 410"/>
                <a:gd name="f16" fmla="val 5167"/>
                <a:gd name="f17" fmla="val 5356"/>
                <a:gd name="f18" fmla="val 5293"/>
                <a:gd name="f19" fmla="val 977"/>
                <a:gd name="f20" fmla="val 4128"/>
                <a:gd name="f21" fmla="*/ f0 1 5514"/>
                <a:gd name="f22" fmla="*/ f1 1 2711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5514"/>
                <a:gd name="f29" fmla="*/ f26 1 2711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5514" h="2711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2" y="f12"/>
                    <a:pt x="f13" y="f14"/>
                    <a:pt x="f15" y="f14"/>
                  </a:cubicBezTo>
                  <a:lnTo>
                    <a:pt x="f16" y="f14"/>
                  </a:lnTo>
                  <a:cubicBezTo>
                    <a:pt x="f17" y="f14"/>
                    <a:pt x="f3" y="f12"/>
                    <a:pt x="f3" y="f11"/>
                  </a:cubicBezTo>
                  <a:cubicBezTo>
                    <a:pt x="f18" y="f19"/>
                    <a:pt x="f2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29" name="Google Shape;6866;p88">
            <a:extLst>
              <a:ext uri="{FF2B5EF4-FFF2-40B4-BE49-F238E27FC236}">
                <a16:creationId xmlns:a16="http://schemas.microsoft.com/office/drawing/2014/main" id="{36900384-EB15-106A-1E25-3F34212B8B7A}"/>
              </a:ext>
            </a:extLst>
          </p:cNvPr>
          <p:cNvGrpSpPr/>
          <p:nvPr/>
        </p:nvGrpSpPr>
        <p:grpSpPr>
          <a:xfrm>
            <a:off x="3118016" y="3483023"/>
            <a:ext cx="381642" cy="422306"/>
            <a:chOff x="4435187" y="3483022"/>
            <a:chExt cx="381642" cy="422306"/>
          </a:xfrm>
          <a:solidFill>
            <a:srgbClr val="C00000"/>
          </a:solidFill>
        </p:grpSpPr>
        <p:sp>
          <p:nvSpPr>
            <p:cNvPr id="30" name="Google Shape;6867;p88">
              <a:extLst>
                <a:ext uri="{FF2B5EF4-FFF2-40B4-BE49-F238E27FC236}">
                  <a16:creationId xmlns:a16="http://schemas.microsoft.com/office/drawing/2014/main" id="{34C0FACF-4FFE-C1A4-C5F0-47C4E6364562}"/>
                </a:ext>
              </a:extLst>
            </p:cNvPr>
            <p:cNvSpPr/>
            <p:nvPr/>
          </p:nvSpPr>
          <p:spPr>
            <a:xfrm>
              <a:off x="4435187" y="3534256"/>
              <a:ext cx="180045" cy="36994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515"/>
                <a:gd name="f4" fmla="val 10240"/>
                <a:gd name="f5" fmla="val 662"/>
                <a:gd name="f6" fmla="val 284"/>
                <a:gd name="f7" fmla="val 1"/>
                <a:gd name="f8" fmla="val 315"/>
                <a:gd name="f9" fmla="val 4411"/>
                <a:gd name="f10" fmla="val 4632"/>
                <a:gd name="f11" fmla="val 64"/>
                <a:gd name="f12" fmla="val 4884"/>
                <a:gd name="f13" fmla="val 190"/>
                <a:gd name="f14" fmla="val 5073"/>
                <a:gd name="f15" fmla="val 1639"/>
                <a:gd name="f16" fmla="val 7467"/>
                <a:gd name="f17" fmla="val 1891"/>
                <a:gd name="f18" fmla="val 7877"/>
                <a:gd name="f19" fmla="val 2049"/>
                <a:gd name="f20" fmla="val 8097"/>
                <a:gd name="f21" fmla="val 8538"/>
                <a:gd name="f22" fmla="val 9861"/>
                <a:gd name="f23" fmla="val 10082"/>
                <a:gd name="f24" fmla="val 2206"/>
                <a:gd name="f25" fmla="val 10239"/>
                <a:gd name="f26" fmla="val 2395"/>
                <a:gd name="f27" fmla="val 5514"/>
                <a:gd name="f28" fmla="val 6364"/>
                <a:gd name="f29" fmla="val 5986"/>
                <a:gd name="f30" fmla="val 5357"/>
                <a:gd name="f31" fmla="val 5671"/>
                <a:gd name="f32" fmla="val 5168"/>
                <a:gd name="f33" fmla="val 5419"/>
                <a:gd name="f34" fmla="val 5167"/>
                <a:gd name="f35" fmla="val 5420"/>
                <a:gd name="f36" fmla="val 5165"/>
                <a:gd name="f37" fmla="val 5421"/>
                <a:gd name="f38" fmla="val 5163"/>
                <a:gd name="f39" fmla="val 5042"/>
                <a:gd name="f40" fmla="val 3214"/>
                <a:gd name="f41" fmla="val 3623"/>
                <a:gd name="f42" fmla="val 3183"/>
                <a:gd name="f43" fmla="val 3592"/>
                <a:gd name="f44" fmla="val 3041"/>
                <a:gd name="f45" fmla="val 3432"/>
                <a:gd name="f46" fmla="val 2828"/>
                <a:gd name="f47" fmla="val 3332"/>
                <a:gd name="f48" fmla="val 2613"/>
                <a:gd name="f49" fmla="val 2448"/>
                <a:gd name="f50" fmla="val 2280"/>
                <a:gd name="f51" fmla="val 3392"/>
                <a:gd name="f52" fmla="val 2143"/>
                <a:gd name="f53" fmla="val 3529"/>
                <a:gd name="f54" fmla="val 3812"/>
                <a:gd name="f55" fmla="val 1923"/>
                <a:gd name="f56" fmla="val 4285"/>
                <a:gd name="f57" fmla="val 2112"/>
                <a:gd name="f58" fmla="val 4442"/>
                <a:gd name="f59" fmla="val 3970"/>
                <a:gd name="f60" fmla="val 6301"/>
                <a:gd name="f61" fmla="val 4097"/>
                <a:gd name="f62" fmla="val 6427"/>
                <a:gd name="f63" fmla="val 6648"/>
                <a:gd name="f64" fmla="val 6774"/>
                <a:gd name="f65" fmla="val 3907"/>
                <a:gd name="f66" fmla="val 6821"/>
                <a:gd name="f67" fmla="val 3821"/>
                <a:gd name="f68" fmla="val 6845"/>
                <a:gd name="f69" fmla="val 3734"/>
                <a:gd name="f70" fmla="val 3648"/>
                <a:gd name="f71" fmla="val 3561"/>
                <a:gd name="f72" fmla="val 3498"/>
                <a:gd name="f73" fmla="val 4915"/>
                <a:gd name="f74" fmla="val 1450"/>
                <a:gd name="f75" fmla="val 4726"/>
                <a:gd name="f76" fmla="val 1324"/>
                <a:gd name="f77" fmla="val 4190"/>
                <a:gd name="f78" fmla="val 252"/>
                <a:gd name="f79" fmla="val 1009"/>
                <a:gd name="f80" fmla="*/ f0 1 5515"/>
                <a:gd name="f81" fmla="*/ f1 1 10240"/>
                <a:gd name="f82" fmla="val f2"/>
                <a:gd name="f83" fmla="val f3"/>
                <a:gd name="f84" fmla="val f4"/>
                <a:gd name="f85" fmla="+- f84 0 f82"/>
                <a:gd name="f86" fmla="+- f83 0 f82"/>
                <a:gd name="f87" fmla="*/ f86 1 5515"/>
                <a:gd name="f88" fmla="*/ f85 1 10240"/>
                <a:gd name="f89" fmla="*/ f82 1 f87"/>
                <a:gd name="f90" fmla="*/ f83 1 f87"/>
                <a:gd name="f91" fmla="*/ f82 1 f88"/>
                <a:gd name="f92" fmla="*/ f84 1 f88"/>
                <a:gd name="f93" fmla="*/ f89 f80 1"/>
                <a:gd name="f94" fmla="*/ f90 f80 1"/>
                <a:gd name="f95" fmla="*/ f92 f81 1"/>
                <a:gd name="f96" fmla="*/ f91 f8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3" t="f96" r="f94" b="f95"/>
              <a:pathLst>
                <a:path w="5515" h="10240">
                  <a:moveTo>
                    <a:pt x="f5" y="f2"/>
                  </a:moveTo>
                  <a:cubicBezTo>
                    <a:pt x="f6" y="f2"/>
                    <a:pt x="f7" y="f8"/>
                    <a:pt x="f7" y="f5"/>
                  </a:cubicBezTo>
                  <a:lnTo>
                    <a:pt x="f7" y="f9"/>
                  </a:lnTo>
                  <a:cubicBezTo>
                    <a:pt x="f7" y="f10"/>
                    <a:pt x="f11" y="f12"/>
                    <a:pt x="f13" y="f14"/>
                  </a:cubicBezTo>
                  <a:lnTo>
                    <a:pt x="f15" y="f16"/>
                  </a:lnTo>
                  <a:cubicBezTo>
                    <a:pt x="f17" y="f18"/>
                    <a:pt x="f19" y="f20"/>
                    <a:pt x="f19" y="f21"/>
                  </a:cubicBezTo>
                  <a:lnTo>
                    <a:pt x="f19" y="f22"/>
                  </a:lnTo>
                  <a:cubicBezTo>
                    <a:pt x="f19" y="f23"/>
                    <a:pt x="f24" y="f25"/>
                    <a:pt x="f26" y="f25"/>
                  </a:cubicBezTo>
                  <a:lnTo>
                    <a:pt x="f27" y="f25"/>
                  </a:lnTo>
                  <a:lnTo>
                    <a:pt x="f27" y="f28"/>
                  </a:lnTo>
                  <a:cubicBezTo>
                    <a:pt x="f27" y="f29"/>
                    <a:pt x="f30" y="f31"/>
                    <a:pt x="f32" y="f33"/>
                  </a:cubicBezTo>
                  <a:cubicBezTo>
                    <a:pt x="f34" y="f35"/>
                    <a:pt x="f36" y="f37"/>
                    <a:pt x="f38" y="f37"/>
                  </a:cubicBezTo>
                  <a:cubicBezTo>
                    <a:pt x="f39" y="f37"/>
                    <a:pt x="f40" y="f41"/>
                    <a:pt x="f42" y="f43"/>
                  </a:cubicBezTo>
                  <a:cubicBezTo>
                    <a:pt x="f44" y="f45"/>
                    <a:pt x="f46" y="f47"/>
                    <a:pt x="f48" y="f47"/>
                  </a:cubicBezTo>
                  <a:cubicBezTo>
                    <a:pt x="f49" y="f47"/>
                    <a:pt x="f50" y="f51"/>
                    <a:pt x="f52" y="f53"/>
                  </a:cubicBezTo>
                  <a:cubicBezTo>
                    <a:pt x="f17" y="f54"/>
                    <a:pt x="f55" y="f56"/>
                    <a:pt x="f57" y="f58"/>
                  </a:cubicBezTo>
                  <a:lnTo>
                    <a:pt x="f59" y="f60"/>
                  </a:lnTo>
                  <a:cubicBezTo>
                    <a:pt x="f61" y="f62"/>
                    <a:pt x="f61" y="f63"/>
                    <a:pt x="f59" y="f64"/>
                  </a:cubicBezTo>
                  <a:cubicBezTo>
                    <a:pt x="f65" y="f66"/>
                    <a:pt x="f67" y="f68"/>
                    <a:pt x="f69" y="f68"/>
                  </a:cubicBezTo>
                  <a:cubicBezTo>
                    <a:pt x="f70" y="f68"/>
                    <a:pt x="f71" y="f66"/>
                    <a:pt x="f72" y="f64"/>
                  </a:cubicBezTo>
                  <a:lnTo>
                    <a:pt x="f15" y="f73"/>
                  </a:lnTo>
                  <a:cubicBezTo>
                    <a:pt x="f74" y="f75"/>
                    <a:pt x="f76" y="f58"/>
                    <a:pt x="f76" y="f77"/>
                  </a:cubicBezTo>
                  <a:lnTo>
                    <a:pt x="f76" y="f5"/>
                  </a:lnTo>
                  <a:cubicBezTo>
                    <a:pt x="f76" y="f78"/>
                    <a:pt x="f79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1" name="Google Shape;6868;p88">
              <a:extLst>
                <a:ext uri="{FF2B5EF4-FFF2-40B4-BE49-F238E27FC236}">
                  <a16:creationId xmlns:a16="http://schemas.microsoft.com/office/drawing/2014/main" id="{256D0DFA-9B4E-74A0-7F99-E195ED956B55}"/>
                </a:ext>
              </a:extLst>
            </p:cNvPr>
            <p:cNvSpPr/>
            <p:nvPr/>
          </p:nvSpPr>
          <p:spPr>
            <a:xfrm>
              <a:off x="4637827" y="3534256"/>
              <a:ext cx="179002" cy="3710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10271"/>
                <a:gd name="f5" fmla="val 4758"/>
                <a:gd name="f6" fmla="val 4380"/>
                <a:gd name="f7" fmla="val 4096"/>
                <a:gd name="f8" fmla="val 315"/>
                <a:gd name="f9" fmla="val 662"/>
                <a:gd name="f10" fmla="val 4190"/>
                <a:gd name="f11" fmla="val 4474"/>
                <a:gd name="f12" fmla="val 3970"/>
                <a:gd name="f13" fmla="val 3781"/>
                <a:gd name="f14" fmla="val 4915"/>
                <a:gd name="f15" fmla="val 1922"/>
                <a:gd name="f16" fmla="val 6774"/>
                <a:gd name="f17" fmla="val 1875"/>
                <a:gd name="f18" fmla="val 6821"/>
                <a:gd name="f19" fmla="val 1788"/>
                <a:gd name="f20" fmla="val 6845"/>
                <a:gd name="f21" fmla="val 1698"/>
                <a:gd name="f22" fmla="val 1607"/>
                <a:gd name="f23" fmla="val 1513"/>
                <a:gd name="f24" fmla="val 1450"/>
                <a:gd name="f25" fmla="val 1355"/>
                <a:gd name="f26" fmla="val 6648"/>
                <a:gd name="f27" fmla="val 6427"/>
                <a:gd name="f28" fmla="val 6301"/>
                <a:gd name="f29" fmla="val 3308"/>
                <a:gd name="f30" fmla="val 4442"/>
                <a:gd name="f31" fmla="val 3497"/>
                <a:gd name="f32" fmla="val 4285"/>
                <a:gd name="f33" fmla="val 3560"/>
                <a:gd name="f34" fmla="val 3812"/>
                <a:gd name="f35" fmla="val 3277"/>
                <a:gd name="f36" fmla="val 3529"/>
                <a:gd name="f37" fmla="val 3140"/>
                <a:gd name="f38" fmla="val 3392"/>
                <a:gd name="f39" fmla="val 2972"/>
                <a:gd name="f40" fmla="val 3332"/>
                <a:gd name="f41" fmla="val 2807"/>
                <a:gd name="f42" fmla="val 2592"/>
                <a:gd name="f43" fmla="val 2379"/>
                <a:gd name="f44" fmla="val 3432"/>
                <a:gd name="f45" fmla="val 2237"/>
                <a:gd name="f46" fmla="val 3592"/>
                <a:gd name="f47" fmla="val 347"/>
                <a:gd name="f48" fmla="val 5419"/>
                <a:gd name="f49" fmla="val 5482"/>
                <a:gd name="f50" fmla="val 158"/>
                <a:gd name="f51" fmla="val 5671"/>
                <a:gd name="f52" fmla="val 6018"/>
                <a:gd name="f53" fmla="val 8129"/>
                <a:gd name="f54" fmla="val 8412"/>
                <a:gd name="f55" fmla="val 3088"/>
                <a:gd name="f56" fmla="val 3434"/>
                <a:gd name="f57" fmla="val 10113"/>
                <a:gd name="f58" fmla="val 9924"/>
                <a:gd name="f59" fmla="val 8570"/>
                <a:gd name="f60" fmla="val 3623"/>
                <a:gd name="f61" fmla="val 7908"/>
                <a:gd name="f62" fmla="val 7530"/>
                <a:gd name="f63" fmla="val 5293"/>
                <a:gd name="f64" fmla="val 5104"/>
                <a:gd name="f65" fmla="val 5388"/>
                <a:gd name="f66" fmla="val 4663"/>
                <a:gd name="f67" fmla="val 4411"/>
                <a:gd name="f68" fmla="val 5451"/>
                <a:gd name="f69" fmla="val 284"/>
                <a:gd name="f70" fmla="val 5136"/>
                <a:gd name="f71" fmla="*/ f0 1 5483"/>
                <a:gd name="f72" fmla="*/ f1 1 10271"/>
                <a:gd name="f73" fmla="val f2"/>
                <a:gd name="f74" fmla="val f3"/>
                <a:gd name="f75" fmla="val f4"/>
                <a:gd name="f76" fmla="+- f75 0 f73"/>
                <a:gd name="f77" fmla="+- f74 0 f73"/>
                <a:gd name="f78" fmla="*/ f77 1 5483"/>
                <a:gd name="f79" fmla="*/ f76 1 10271"/>
                <a:gd name="f80" fmla="*/ f73 1 f78"/>
                <a:gd name="f81" fmla="*/ f74 1 f78"/>
                <a:gd name="f82" fmla="*/ f73 1 f79"/>
                <a:gd name="f83" fmla="*/ f75 1 f79"/>
                <a:gd name="f84" fmla="*/ f80 f71 1"/>
                <a:gd name="f85" fmla="*/ f81 f71 1"/>
                <a:gd name="f86" fmla="*/ f83 f72 1"/>
                <a:gd name="f87" fmla="*/ f82 f7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4" t="f87" r="f85" b="f86"/>
              <a:pathLst>
                <a:path w="5483" h="10271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cubicBezTo>
                    <a:pt x="f7" y="f11"/>
                    <a:pt x="f12" y="f5"/>
                    <a:pt x="f13" y="f14"/>
                  </a:cubicBezTo>
                  <a:lnTo>
                    <a:pt x="f15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cubicBezTo>
                    <a:pt x="f25" y="f26"/>
                    <a:pt x="f25" y="f27"/>
                    <a:pt x="f24" y="f28"/>
                  </a:cubicBezTo>
                  <a:lnTo>
                    <a:pt x="f29" y="f30"/>
                  </a:lnTo>
                  <a:cubicBezTo>
                    <a:pt x="f31" y="f32"/>
                    <a:pt x="f33" y="f34"/>
                    <a:pt x="f35" y="f36"/>
                  </a:cubicBezTo>
                  <a:cubicBezTo>
                    <a:pt x="f37" y="f38"/>
                    <a:pt x="f39" y="f40"/>
                    <a:pt x="f41" y="f40"/>
                  </a:cubicBezTo>
                  <a:cubicBezTo>
                    <a:pt x="f42" y="f40"/>
                    <a:pt x="f43" y="f44"/>
                    <a:pt x="f45" y="f46"/>
                  </a:cubicBezTo>
                  <a:cubicBezTo>
                    <a:pt x="f45" y="f46"/>
                    <a:pt x="f47" y="f48"/>
                    <a:pt x="f47" y="f49"/>
                  </a:cubicBezTo>
                  <a:cubicBezTo>
                    <a:pt x="f50" y="f51"/>
                    <a:pt x="f2" y="f52"/>
                    <a:pt x="f2" y="f27"/>
                  </a:cubicBezTo>
                  <a:lnTo>
                    <a:pt x="f2" y="f53"/>
                  </a:lnTo>
                  <a:lnTo>
                    <a:pt x="f2" y="f54"/>
                  </a:lnTo>
                  <a:lnTo>
                    <a:pt x="f2" y="f4"/>
                  </a:lnTo>
                  <a:lnTo>
                    <a:pt x="f55" y="f4"/>
                  </a:lnTo>
                  <a:cubicBezTo>
                    <a:pt x="f35" y="f4"/>
                    <a:pt x="f56" y="f57"/>
                    <a:pt x="f56" y="f58"/>
                  </a:cubicBezTo>
                  <a:lnTo>
                    <a:pt x="f56" y="f59"/>
                  </a:lnTo>
                  <a:cubicBezTo>
                    <a:pt x="f56" y="f53"/>
                    <a:pt x="f60" y="f61"/>
                    <a:pt x="f34" y="f62"/>
                  </a:cubicBezTo>
                  <a:lnTo>
                    <a:pt x="f63" y="f64"/>
                  </a:lnTo>
                  <a:cubicBezTo>
                    <a:pt x="f65" y="f14"/>
                    <a:pt x="f49" y="f66"/>
                    <a:pt x="f49" y="f67"/>
                  </a:cubicBezTo>
                  <a:lnTo>
                    <a:pt x="f49" y="f9"/>
                  </a:lnTo>
                  <a:cubicBezTo>
                    <a:pt x="f68" y="f69"/>
                    <a:pt x="f7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2" name="Google Shape;6869;p88">
              <a:extLst>
                <a:ext uri="{FF2B5EF4-FFF2-40B4-BE49-F238E27FC236}">
                  <a16:creationId xmlns:a16="http://schemas.microsoft.com/office/drawing/2014/main" id="{DD0F546F-F334-0434-EF81-68EB9111D954}"/>
                </a:ext>
              </a:extLst>
            </p:cNvPr>
            <p:cNvSpPr/>
            <p:nvPr/>
          </p:nvSpPr>
          <p:spPr>
            <a:xfrm>
              <a:off x="4714966" y="3580927"/>
              <a:ext cx="33951" cy="5466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40"/>
                <a:gd name="f4" fmla="val 1513"/>
                <a:gd name="f5" fmla="val 504"/>
                <a:gd name="f6" fmla="val 252"/>
                <a:gd name="f7" fmla="val 32"/>
                <a:gd name="f8" fmla="val 284"/>
                <a:gd name="f9" fmla="val 567"/>
                <a:gd name="f10" fmla="val 1418"/>
                <a:gd name="f11" fmla="val 126"/>
                <a:gd name="f12" fmla="val 1386"/>
                <a:gd name="f13" fmla="val 1355"/>
                <a:gd name="f14" fmla="val 410"/>
                <a:gd name="f15" fmla="val 630"/>
                <a:gd name="f16" fmla="val 819"/>
                <a:gd name="f17" fmla="val 1512"/>
                <a:gd name="f18" fmla="val 788"/>
                <a:gd name="f19" fmla="*/ f0 1 1040"/>
                <a:gd name="f20" fmla="*/ f1 1 1513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1040"/>
                <a:gd name="f27" fmla="*/ f24 1 1513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1040" h="1513">
                  <a:moveTo>
                    <a:pt x="f5" y="f2"/>
                  </a:moveTo>
                  <a:cubicBezTo>
                    <a:pt x="f6" y="f7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11" y="f12"/>
                    <a:pt x="f6" y="f13"/>
                    <a:pt x="f14" y="f13"/>
                  </a:cubicBezTo>
                  <a:cubicBezTo>
                    <a:pt x="f15" y="f13"/>
                    <a:pt x="f16" y="f12"/>
                    <a:pt x="f3" y="f17"/>
                  </a:cubicBezTo>
                  <a:lnTo>
                    <a:pt x="f3" y="f5"/>
                  </a:lnTo>
                  <a:cubicBezTo>
                    <a:pt x="f3" y="f6"/>
                    <a:pt x="f1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3" name="Google Shape;6870;p88">
              <a:extLst>
                <a:ext uri="{FF2B5EF4-FFF2-40B4-BE49-F238E27FC236}">
                  <a16:creationId xmlns:a16="http://schemas.microsoft.com/office/drawing/2014/main" id="{2DD7738D-FDA3-0D64-CF41-0D98CDEA52A3}"/>
                </a:ext>
              </a:extLst>
            </p:cNvPr>
            <p:cNvSpPr/>
            <p:nvPr/>
          </p:nvSpPr>
          <p:spPr>
            <a:xfrm>
              <a:off x="4502048" y="3583963"/>
              <a:ext cx="32936" cy="527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09"/>
                <a:gd name="f4" fmla="val 1460"/>
                <a:gd name="f5" fmla="val 418"/>
                <a:gd name="f6" fmla="val 1"/>
                <a:gd name="f7" fmla="val 177"/>
                <a:gd name="f8" fmla="val 229"/>
                <a:gd name="f9" fmla="val 483"/>
                <a:gd name="f10" fmla="val 190"/>
                <a:gd name="f11" fmla="val 1334"/>
                <a:gd name="f12" fmla="val 379"/>
                <a:gd name="f13" fmla="val 1302"/>
                <a:gd name="f14" fmla="val 631"/>
                <a:gd name="f15" fmla="val 725"/>
                <a:gd name="f16" fmla="val 883"/>
                <a:gd name="f17" fmla="val 1365"/>
                <a:gd name="f18" fmla="val 515"/>
                <a:gd name="f19" fmla="val 231"/>
                <a:gd name="f20" fmla="val 788"/>
                <a:gd name="f21" fmla="val 11"/>
                <a:gd name="f22" fmla="val 505"/>
                <a:gd name="f23" fmla="val 475"/>
                <a:gd name="f24" fmla="val 4"/>
                <a:gd name="f25" fmla="val 446"/>
                <a:gd name="f26" fmla="*/ f0 1 1009"/>
                <a:gd name="f27" fmla="*/ f1 1 1460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1009"/>
                <a:gd name="f34" fmla="*/ f31 1 1460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1009" h="1460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4"/>
                  </a:lnTo>
                  <a:cubicBezTo>
                    <a:pt x="f10" y="f11"/>
                    <a:pt x="f12" y="f13"/>
                    <a:pt x="f14" y="f13"/>
                  </a:cubicBezTo>
                  <a:cubicBezTo>
                    <a:pt x="f15" y="f13"/>
                    <a:pt x="f16" y="f11"/>
                    <a:pt x="f3" y="f17"/>
                  </a:cubicBezTo>
                  <a:lnTo>
                    <a:pt x="f3" y="f18"/>
                  </a:lnTo>
                  <a:cubicBezTo>
                    <a:pt x="f3" y="f19"/>
                    <a:pt x="f20" y="f21"/>
                    <a:pt x="f22" y="f21"/>
                  </a:cubicBezTo>
                  <a:cubicBezTo>
                    <a:pt x="f23" y="f24"/>
                    <a:pt x="f25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4" name="Google Shape;6871;p88">
              <a:extLst>
                <a:ext uri="{FF2B5EF4-FFF2-40B4-BE49-F238E27FC236}">
                  <a16:creationId xmlns:a16="http://schemas.microsoft.com/office/drawing/2014/main" id="{257D7E9E-DDAC-57FE-D1F8-7A79B2074609}"/>
                </a:ext>
              </a:extLst>
            </p:cNvPr>
            <p:cNvSpPr/>
            <p:nvPr/>
          </p:nvSpPr>
          <p:spPr>
            <a:xfrm>
              <a:off x="4580238" y="3483022"/>
              <a:ext cx="89483" cy="990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41"/>
                <a:gd name="f4" fmla="val 2742"/>
                <a:gd name="f5" fmla="val 1386"/>
                <a:gd name="f6" fmla="val 1"/>
                <a:gd name="f7" fmla="val 630"/>
                <a:gd name="f8" fmla="val 631"/>
                <a:gd name="f9" fmla="val 1387"/>
                <a:gd name="f10" fmla="val 2174"/>
                <a:gd name="f11" fmla="val 2111"/>
                <a:gd name="f12" fmla="*/ f0 1 2741"/>
                <a:gd name="f13" fmla="*/ f1 1 2742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2741"/>
                <a:gd name="f20" fmla="*/ f17 1 2742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2741" h="2742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2" y="f10"/>
                    <a:pt x="f7" y="f4"/>
                    <a:pt x="f5" y="f4"/>
                  </a:cubicBezTo>
                  <a:cubicBezTo>
                    <a:pt x="f11" y="f4"/>
                    <a:pt x="f3" y="f11"/>
                    <a:pt x="f3" y="f9"/>
                  </a:cubicBezTo>
                  <a:cubicBezTo>
                    <a:pt x="f3" y="f8"/>
                    <a:pt x="f11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5" name="Google Shape;6872;p88">
              <a:extLst>
                <a:ext uri="{FF2B5EF4-FFF2-40B4-BE49-F238E27FC236}">
                  <a16:creationId xmlns:a16="http://schemas.microsoft.com/office/drawing/2014/main" id="{97520D90-66C7-EF08-7C77-67E71FECB529}"/>
                </a:ext>
              </a:extLst>
            </p:cNvPr>
            <p:cNvSpPr/>
            <p:nvPr/>
          </p:nvSpPr>
          <p:spPr>
            <a:xfrm>
              <a:off x="4554507" y="3607088"/>
              <a:ext cx="140936" cy="990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317"/>
                <a:gd name="f4" fmla="val 2742"/>
                <a:gd name="f5" fmla="val 2174"/>
                <a:gd name="f6" fmla="val 1"/>
                <a:gd name="f7" fmla="val 1292"/>
                <a:gd name="f8" fmla="val 505"/>
                <a:gd name="f9" fmla="val 379"/>
                <a:gd name="f10" fmla="val 1040"/>
                <a:gd name="f11" fmla="val 32"/>
                <a:gd name="f12" fmla="val 1103"/>
                <a:gd name="f13" fmla="val 946"/>
                <a:gd name="f14" fmla="val 1985"/>
                <a:gd name="f15" fmla="val 1450"/>
                <a:gd name="f16" fmla="val 2458"/>
                <a:gd name="f17" fmla="val 1702"/>
                <a:gd name="f18" fmla="val 2647"/>
                <a:gd name="f19" fmla="val 4254"/>
                <a:gd name="f20" fmla="val 1135"/>
                <a:gd name="f21" fmla="val 3813"/>
                <a:gd name="f22" fmla="val 410"/>
                <a:gd name="f23" fmla="val 3025"/>
                <a:gd name="f24" fmla="*/ f0 1 4317"/>
                <a:gd name="f25" fmla="*/ f1 1 2742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4317"/>
                <a:gd name="f32" fmla="*/ f29 1 2742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4317" h="2742">
                  <a:moveTo>
                    <a:pt x="f5" y="f6"/>
                  </a:moveTo>
                  <a:cubicBezTo>
                    <a:pt x="f7" y="f6"/>
                    <a:pt x="f8" y="f9"/>
                    <a:pt x="f2" y="f10"/>
                  </a:cubicBezTo>
                  <a:lnTo>
                    <a:pt x="f11" y="f12"/>
                  </a:lnTo>
                  <a:cubicBezTo>
                    <a:pt x="f13" y="f14"/>
                    <a:pt x="f15" y="f16"/>
                    <a:pt x="f17" y="f4"/>
                  </a:cubicBezTo>
                  <a:lnTo>
                    <a:pt x="f18" y="f4"/>
                  </a:lnTo>
                  <a:lnTo>
                    <a:pt x="f19" y="f20"/>
                  </a:lnTo>
                  <a:lnTo>
                    <a:pt x="f3" y="f10"/>
                  </a:lnTo>
                  <a:cubicBezTo>
                    <a:pt x="f21" y="f22"/>
                    <a:pt x="f23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36" name="Google Shape;6957;p88">
            <a:extLst>
              <a:ext uri="{FF2B5EF4-FFF2-40B4-BE49-F238E27FC236}">
                <a16:creationId xmlns:a16="http://schemas.microsoft.com/office/drawing/2014/main" id="{C5DF5525-89F5-78B4-4838-5C2ACCF9A71F}"/>
              </a:ext>
            </a:extLst>
          </p:cNvPr>
          <p:cNvGrpSpPr/>
          <p:nvPr/>
        </p:nvGrpSpPr>
        <p:grpSpPr>
          <a:xfrm>
            <a:off x="2413774" y="986054"/>
            <a:ext cx="373559" cy="372837"/>
            <a:chOff x="3730944" y="986052"/>
            <a:chExt cx="373559" cy="372837"/>
          </a:xfrm>
          <a:solidFill>
            <a:srgbClr val="C00000"/>
          </a:solidFill>
        </p:grpSpPr>
        <p:sp>
          <p:nvSpPr>
            <p:cNvPr id="37" name="Google Shape;6958;p88">
              <a:extLst>
                <a:ext uri="{FF2B5EF4-FFF2-40B4-BE49-F238E27FC236}">
                  <a16:creationId xmlns:a16="http://schemas.microsoft.com/office/drawing/2014/main" id="{20FC4DC3-F22F-3D64-6F48-A4D921A86F98}"/>
                </a:ext>
              </a:extLst>
            </p:cNvPr>
            <p:cNvSpPr/>
            <p:nvPr/>
          </p:nvSpPr>
          <p:spPr>
            <a:xfrm>
              <a:off x="3808475" y="986052"/>
              <a:ext cx="131929" cy="435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28"/>
                <a:gd name="f4" fmla="val 1364"/>
                <a:gd name="f5" fmla="val 645"/>
                <a:gd name="f6" fmla="val 263"/>
                <a:gd name="f7" fmla="val 296"/>
                <a:gd name="f8" fmla="val 670"/>
                <a:gd name="f9" fmla="val 1016"/>
                <a:gd name="f10" fmla="val 1205"/>
                <a:gd name="f11" fmla="val 158"/>
                <a:gd name="f12" fmla="val 1363"/>
                <a:gd name="f13" fmla="val 347"/>
                <a:gd name="f14" fmla="val 3781"/>
                <a:gd name="f15" fmla="val 3970"/>
                <a:gd name="f16" fmla="val 4127"/>
                <a:gd name="f17" fmla="val 260"/>
                <a:gd name="f18" fmla="val 3812"/>
                <a:gd name="f19" fmla="val 8"/>
                <a:gd name="f20" fmla="val 3466"/>
                <a:gd name="f21" fmla="val 756"/>
                <a:gd name="f22" fmla="val 718"/>
                <a:gd name="f23" fmla="val 3"/>
                <a:gd name="f24" fmla="val 681"/>
                <a:gd name="f25" fmla="*/ f0 1 4128"/>
                <a:gd name="f26" fmla="*/ f1 1 1364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4128"/>
                <a:gd name="f33" fmla="*/ f30 1 1364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4128" h="1364">
                  <a:moveTo>
                    <a:pt x="f5" y="f2"/>
                  </a:moveTo>
                  <a:cubicBezTo>
                    <a:pt x="f6" y="f2"/>
                    <a:pt x="f2" y="f7"/>
                    <a:pt x="f2" y="f8"/>
                  </a:cubicBezTo>
                  <a:lnTo>
                    <a:pt x="f2" y="f9"/>
                  </a:lnTo>
                  <a:cubicBezTo>
                    <a:pt x="f2" y="f10"/>
                    <a:pt x="f11" y="f12"/>
                    <a:pt x="f13" y="f12"/>
                  </a:cubicBezTo>
                  <a:lnTo>
                    <a:pt x="f14" y="f12"/>
                  </a:lnTo>
                  <a:cubicBezTo>
                    <a:pt x="f15" y="f12"/>
                    <a:pt x="f16" y="f10"/>
                    <a:pt x="f16" y="f9"/>
                  </a:cubicBezTo>
                  <a:lnTo>
                    <a:pt x="f16" y="f8"/>
                  </a:lnTo>
                  <a:cubicBezTo>
                    <a:pt x="f16" y="f17"/>
                    <a:pt x="f18" y="f19"/>
                    <a:pt x="f20" y="f19"/>
                  </a:cubicBezTo>
                  <a:lnTo>
                    <a:pt x="f21" y="f19"/>
                  </a:lnTo>
                  <a:cubicBezTo>
                    <a:pt x="f22" y="f23"/>
                    <a:pt x="f24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8" name="Google Shape;6959;p88">
              <a:extLst>
                <a:ext uri="{FF2B5EF4-FFF2-40B4-BE49-F238E27FC236}">
                  <a16:creationId xmlns:a16="http://schemas.microsoft.com/office/drawing/2014/main" id="{BB6ECC99-5320-6477-EBCE-7929ECCEA119}"/>
                </a:ext>
              </a:extLst>
            </p:cNvPr>
            <p:cNvSpPr/>
            <p:nvPr/>
          </p:nvSpPr>
          <p:spPr>
            <a:xfrm>
              <a:off x="3797384" y="1180618"/>
              <a:ext cx="21159" cy="231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62"/>
                <a:gd name="f4" fmla="val 726"/>
                <a:gd name="f5" fmla="val 1"/>
                <a:gd name="f6" fmla="val 725"/>
                <a:gd name="f7" fmla="*/ f0 1 662"/>
                <a:gd name="f8" fmla="*/ f1 1 726"/>
                <a:gd name="f9" fmla="val f2"/>
                <a:gd name="f10" fmla="val f3"/>
                <a:gd name="f11" fmla="val f4"/>
                <a:gd name="f12" fmla="+- f11 0 f9"/>
                <a:gd name="f13" fmla="+- f10 0 f9"/>
                <a:gd name="f14" fmla="*/ f13 1 662"/>
                <a:gd name="f15" fmla="*/ f12 1 726"/>
                <a:gd name="f16" fmla="*/ f9 1 f14"/>
                <a:gd name="f17" fmla="*/ f10 1 f14"/>
                <a:gd name="f18" fmla="*/ f9 1 f15"/>
                <a:gd name="f19" fmla="*/ f11 1 f15"/>
                <a:gd name="f20" fmla="*/ f16 f7 1"/>
                <a:gd name="f21" fmla="*/ f17 f7 1"/>
                <a:gd name="f22" fmla="*/ f19 f8 1"/>
                <a:gd name="f23" fmla="*/ f18 f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0" t="f23" r="f21" b="f22"/>
              <a:pathLst>
                <a:path w="662" h="726">
                  <a:moveTo>
                    <a:pt x="f5" y="f5"/>
                  </a:moveTo>
                  <a:lnTo>
                    <a:pt x="f5" y="f6"/>
                  </a:lnTo>
                  <a:lnTo>
                    <a:pt x="f3" y="f6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39" name="Google Shape;6960;p88">
              <a:extLst>
                <a:ext uri="{FF2B5EF4-FFF2-40B4-BE49-F238E27FC236}">
                  <a16:creationId xmlns:a16="http://schemas.microsoft.com/office/drawing/2014/main" id="{CBC5393C-7C83-3062-F09B-A8236CE7547A}"/>
                </a:ext>
              </a:extLst>
            </p:cNvPr>
            <p:cNvSpPr/>
            <p:nvPr/>
          </p:nvSpPr>
          <p:spPr>
            <a:xfrm>
              <a:off x="3797384" y="1094043"/>
              <a:ext cx="21159" cy="2115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62"/>
                <a:gd name="f4" fmla="val 1"/>
                <a:gd name="f5" fmla="*/ f0 1 662"/>
                <a:gd name="f6" fmla="*/ f1 1 662"/>
                <a:gd name="f7" fmla="val f2"/>
                <a:gd name="f8" fmla="val f3"/>
                <a:gd name="f9" fmla="+- f8 0 f7"/>
                <a:gd name="f10" fmla="*/ f9 1 662"/>
                <a:gd name="f11" fmla="*/ f7 1 f10"/>
                <a:gd name="f12" fmla="*/ f8 1 f10"/>
                <a:gd name="f13" fmla="*/ f11 f5 1"/>
                <a:gd name="f14" fmla="*/ f12 f5 1"/>
                <a:gd name="f15" fmla="*/ f12 f6 1"/>
                <a:gd name="f16" fmla="*/ f11 f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3" t="f16" r="f14" b="f15"/>
              <a:pathLst>
                <a:path w="662" h="662">
                  <a:moveTo>
                    <a:pt x="f4" y="f2"/>
                  </a:moveTo>
                  <a:lnTo>
                    <a:pt x="f4" y="f3"/>
                  </a:lnTo>
                  <a:lnTo>
                    <a:pt x="f3" y="f3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0" name="Google Shape;6961;p88">
              <a:extLst>
                <a:ext uri="{FF2B5EF4-FFF2-40B4-BE49-F238E27FC236}">
                  <a16:creationId xmlns:a16="http://schemas.microsoft.com/office/drawing/2014/main" id="{530E1F0C-B090-C2DE-6010-66E9ABE95F25}"/>
                </a:ext>
              </a:extLst>
            </p:cNvPr>
            <p:cNvSpPr/>
            <p:nvPr/>
          </p:nvSpPr>
          <p:spPr>
            <a:xfrm>
              <a:off x="3797384" y="1270229"/>
              <a:ext cx="21159" cy="2118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62"/>
                <a:gd name="f4" fmla="val 663"/>
                <a:gd name="f5" fmla="val 1"/>
                <a:gd name="f6" fmla="*/ f0 1 662"/>
                <a:gd name="f7" fmla="*/ f1 1 663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662"/>
                <a:gd name="f14" fmla="*/ f11 1 663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662" h="663">
                  <a:moveTo>
                    <a:pt x="f5" y="f5"/>
                  </a:moveTo>
                  <a:lnTo>
                    <a:pt x="f5" y="f3"/>
                  </a:lnTo>
                  <a:lnTo>
                    <a:pt x="f3" y="f3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1" name="Google Shape;6962;p88">
              <a:extLst>
                <a:ext uri="{FF2B5EF4-FFF2-40B4-BE49-F238E27FC236}">
                  <a16:creationId xmlns:a16="http://schemas.microsoft.com/office/drawing/2014/main" id="{379E4D91-4F68-728C-56BB-3EB132E3F771}"/>
                </a:ext>
              </a:extLst>
            </p:cNvPr>
            <p:cNvSpPr/>
            <p:nvPr/>
          </p:nvSpPr>
          <p:spPr>
            <a:xfrm>
              <a:off x="3730944" y="1007440"/>
              <a:ext cx="284945" cy="35144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916"/>
                <a:gd name="f4" fmla="val 10997"/>
                <a:gd name="f5" fmla="val 7183"/>
                <a:gd name="f6" fmla="val 2049"/>
                <a:gd name="f7" fmla="val 7404"/>
                <a:gd name="f8" fmla="val 7561"/>
                <a:gd name="f9" fmla="val 2206"/>
                <a:gd name="f10" fmla="val 2395"/>
                <a:gd name="f11" fmla="val 2584"/>
                <a:gd name="f12" fmla="val 2742"/>
                <a:gd name="f13" fmla="val 4474"/>
                <a:gd name="f14" fmla="val 4285"/>
                <a:gd name="f15" fmla="val 4127"/>
                <a:gd name="f16" fmla="val 3151"/>
                <a:gd name="f17" fmla="val 2017"/>
                <a:gd name="f18" fmla="val 3340"/>
                <a:gd name="f19" fmla="val 3497"/>
                <a:gd name="f20" fmla="val 2175"/>
                <a:gd name="f21" fmla="val 2364"/>
                <a:gd name="f22" fmla="val 3750"/>
                <a:gd name="f23" fmla="val 3939"/>
                <a:gd name="f24" fmla="val 4097"/>
                <a:gd name="f25" fmla="val 1764"/>
                <a:gd name="f26" fmla="val 1575"/>
                <a:gd name="f27" fmla="val 1418"/>
                <a:gd name="f28" fmla="val 5860"/>
                <a:gd name="f29" fmla="val 3372"/>
                <a:gd name="f30" fmla="val 6049"/>
                <a:gd name="f31" fmla="val 6207"/>
                <a:gd name="f32" fmla="val 3529"/>
                <a:gd name="f33" fmla="val 4758"/>
                <a:gd name="f34" fmla="val 4916"/>
                <a:gd name="f35" fmla="val 5105"/>
                <a:gd name="f36" fmla="val 5325"/>
                <a:gd name="f37" fmla="val 5483"/>
                <a:gd name="f38" fmla="val 6491"/>
                <a:gd name="f39" fmla="val 6680"/>
                <a:gd name="f40" fmla="val 6837"/>
                <a:gd name="f41" fmla="val 6144"/>
                <a:gd name="f42" fmla="val 6302"/>
                <a:gd name="f43" fmla="val 7562"/>
                <a:gd name="f44" fmla="val 7720"/>
                <a:gd name="f45" fmla="val 7909"/>
                <a:gd name="f46" fmla="val 8098"/>
                <a:gd name="f47" fmla="val 8255"/>
                <a:gd name="f48" fmla="val 7531"/>
                <a:gd name="f49" fmla="val 7657"/>
                <a:gd name="f50" fmla="val 7877"/>
                <a:gd name="f51" fmla="val 9232"/>
                <a:gd name="f52" fmla="val 9452"/>
                <a:gd name="f53" fmla="val 9610"/>
                <a:gd name="f54" fmla="val 8885"/>
                <a:gd name="f55" fmla="val 9043"/>
                <a:gd name="f56" fmla="val 1040"/>
                <a:gd name="f57" fmla="val 1"/>
                <a:gd name="f58" fmla="val 504"/>
                <a:gd name="f59" fmla="val 473"/>
                <a:gd name="f60" fmla="val 1009"/>
                <a:gd name="f61" fmla="val 9956"/>
                <a:gd name="f62" fmla="val 32"/>
                <a:gd name="f63" fmla="val 10524"/>
                <a:gd name="f64" fmla="val 10996"/>
                <a:gd name="f65" fmla="val 7908"/>
                <a:gd name="f66" fmla="val 8444"/>
                <a:gd name="f67" fmla="val 347"/>
                <a:gd name="f68" fmla="val 915"/>
                <a:gd name="f69" fmla="val 6711"/>
                <a:gd name="f70" fmla="val 1387"/>
                <a:gd name="f71" fmla="val 6175"/>
                <a:gd name="f72" fmla="val 2741"/>
                <a:gd name="f73" fmla="val 1733"/>
                <a:gd name="f74" fmla="*/ f0 1 8916"/>
                <a:gd name="f75" fmla="*/ f1 1 10997"/>
                <a:gd name="f76" fmla="val f2"/>
                <a:gd name="f77" fmla="val f3"/>
                <a:gd name="f78" fmla="val f4"/>
                <a:gd name="f79" fmla="+- f78 0 f76"/>
                <a:gd name="f80" fmla="+- f77 0 f76"/>
                <a:gd name="f81" fmla="*/ f80 1 8916"/>
                <a:gd name="f82" fmla="*/ f79 1 10997"/>
                <a:gd name="f83" fmla="*/ f76 1 f81"/>
                <a:gd name="f84" fmla="*/ f77 1 f81"/>
                <a:gd name="f85" fmla="*/ f76 1 f82"/>
                <a:gd name="f86" fmla="*/ f78 1 f82"/>
                <a:gd name="f87" fmla="*/ f83 f74 1"/>
                <a:gd name="f88" fmla="*/ f84 f74 1"/>
                <a:gd name="f89" fmla="*/ f86 f75 1"/>
                <a:gd name="f90" fmla="*/ f85 f7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7" t="f90" r="f88" b="f89"/>
              <a:pathLst>
                <a:path w="8916" h="10997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16" y="f17"/>
                  </a:moveTo>
                  <a:cubicBezTo>
                    <a:pt x="f18" y="f17"/>
                    <a:pt x="f19" y="f20"/>
                    <a:pt x="f19" y="f21"/>
                  </a:cubicBezTo>
                  <a:lnTo>
                    <a:pt x="f19" y="f22"/>
                  </a:lnTo>
                  <a:cubicBezTo>
                    <a:pt x="f19" y="f23"/>
                    <a:pt x="f18" y="f24"/>
                    <a:pt x="f16" y="f24"/>
                  </a:cubicBezTo>
                  <a:lnTo>
                    <a:pt x="f25" y="f24"/>
                  </a:lnTo>
                  <a:cubicBezTo>
                    <a:pt x="f26" y="f24"/>
                    <a:pt x="f27" y="f23"/>
                    <a:pt x="f27" y="f22"/>
                  </a:cubicBezTo>
                  <a:lnTo>
                    <a:pt x="f27" y="f21"/>
                  </a:lnTo>
                  <a:cubicBezTo>
                    <a:pt x="f27" y="f20"/>
                    <a:pt x="f26" y="f17"/>
                    <a:pt x="f25" y="f17"/>
                  </a:cubicBezTo>
                  <a:close/>
                  <a:moveTo>
                    <a:pt x="f28" y="f29"/>
                  </a:moveTo>
                  <a:cubicBezTo>
                    <a:pt x="f30" y="f29"/>
                    <a:pt x="f31" y="f32"/>
                    <a:pt x="f31" y="f22"/>
                  </a:cubicBezTo>
                  <a:cubicBezTo>
                    <a:pt x="f31" y="f23"/>
                    <a:pt x="f30" y="f24"/>
                    <a:pt x="f28" y="f24"/>
                  </a:cubicBezTo>
                  <a:lnTo>
                    <a:pt x="f13" y="f24"/>
                  </a:lnTo>
                  <a:cubicBezTo>
                    <a:pt x="f14" y="f24"/>
                    <a:pt x="f15" y="f23"/>
                    <a:pt x="f15" y="f22"/>
                  </a:cubicBezTo>
                  <a:cubicBezTo>
                    <a:pt x="f15" y="f32"/>
                    <a:pt x="f14" y="f29"/>
                    <a:pt x="f13" y="f29"/>
                  </a:cubicBezTo>
                  <a:close/>
                  <a:moveTo>
                    <a:pt x="f5" y="f33"/>
                  </a:moveTo>
                  <a:cubicBezTo>
                    <a:pt x="f7" y="f33"/>
                    <a:pt x="f8" y="f34"/>
                    <a:pt x="f8" y="f35"/>
                  </a:cubicBezTo>
                  <a:cubicBezTo>
                    <a:pt x="f8" y="f36"/>
                    <a:pt x="f7" y="f37"/>
                    <a:pt x="f5" y="f37"/>
                  </a:cubicBezTo>
                  <a:lnTo>
                    <a:pt x="f13" y="f37"/>
                  </a:lnTo>
                  <a:cubicBezTo>
                    <a:pt x="f14" y="f37"/>
                    <a:pt x="f15" y="f36"/>
                    <a:pt x="f15" y="f35"/>
                  </a:cubicBezTo>
                  <a:cubicBezTo>
                    <a:pt x="f15" y="f34"/>
                    <a:pt x="f14" y="f33"/>
                    <a:pt x="f13" y="f33"/>
                  </a:cubicBezTo>
                  <a:close/>
                  <a:moveTo>
                    <a:pt x="f16" y="f33"/>
                  </a:moveTo>
                  <a:cubicBezTo>
                    <a:pt x="f18" y="f33"/>
                    <a:pt x="f19" y="f34"/>
                    <a:pt x="f19" y="f35"/>
                  </a:cubicBezTo>
                  <a:lnTo>
                    <a:pt x="f19" y="f38"/>
                  </a:lnTo>
                  <a:cubicBezTo>
                    <a:pt x="f19" y="f39"/>
                    <a:pt x="f18" y="f40"/>
                    <a:pt x="f16" y="f40"/>
                  </a:cubicBezTo>
                  <a:lnTo>
                    <a:pt x="f25" y="f40"/>
                  </a:lnTo>
                  <a:cubicBezTo>
                    <a:pt x="f26" y="f40"/>
                    <a:pt x="f27" y="f39"/>
                    <a:pt x="f27" y="f38"/>
                  </a:cubicBezTo>
                  <a:lnTo>
                    <a:pt x="f27" y="f35"/>
                  </a:lnTo>
                  <a:cubicBezTo>
                    <a:pt x="f27" y="f34"/>
                    <a:pt x="f26" y="f33"/>
                    <a:pt x="f25" y="f33"/>
                  </a:cubicBezTo>
                  <a:close/>
                  <a:moveTo>
                    <a:pt x="f28" y="f41"/>
                  </a:moveTo>
                  <a:cubicBezTo>
                    <a:pt x="f30" y="f41"/>
                    <a:pt x="f31" y="f42"/>
                    <a:pt x="f31" y="f38"/>
                  </a:cubicBezTo>
                  <a:cubicBezTo>
                    <a:pt x="f31" y="f39"/>
                    <a:pt x="f30" y="f40"/>
                    <a:pt x="f28" y="f40"/>
                  </a:cubicBezTo>
                  <a:lnTo>
                    <a:pt x="f13" y="f40"/>
                  </a:lnTo>
                  <a:cubicBezTo>
                    <a:pt x="f14" y="f40"/>
                    <a:pt x="f15" y="f39"/>
                    <a:pt x="f15" y="f38"/>
                  </a:cubicBezTo>
                  <a:cubicBezTo>
                    <a:pt x="f15" y="f42"/>
                    <a:pt x="f14" y="f41"/>
                    <a:pt x="f13" y="f41"/>
                  </a:cubicBezTo>
                  <a:close/>
                  <a:moveTo>
                    <a:pt x="f5" y="f43"/>
                  </a:moveTo>
                  <a:cubicBezTo>
                    <a:pt x="f7" y="f43"/>
                    <a:pt x="f8" y="f44"/>
                    <a:pt x="f8" y="f45"/>
                  </a:cubicBezTo>
                  <a:cubicBezTo>
                    <a:pt x="f8" y="f46"/>
                    <a:pt x="f7" y="f47"/>
                    <a:pt x="f5" y="f47"/>
                  </a:cubicBezTo>
                  <a:lnTo>
                    <a:pt x="f13" y="f47"/>
                  </a:lnTo>
                  <a:cubicBezTo>
                    <a:pt x="f14" y="f47"/>
                    <a:pt x="f15" y="f46"/>
                    <a:pt x="f15" y="f45"/>
                  </a:cubicBezTo>
                  <a:cubicBezTo>
                    <a:pt x="f15" y="f44"/>
                    <a:pt x="f14" y="f43"/>
                    <a:pt x="f13" y="f43"/>
                  </a:cubicBezTo>
                  <a:close/>
                  <a:moveTo>
                    <a:pt x="f16" y="f48"/>
                  </a:moveTo>
                  <a:cubicBezTo>
                    <a:pt x="f18" y="f48"/>
                    <a:pt x="f19" y="f49"/>
                    <a:pt x="f19" y="f50"/>
                  </a:cubicBezTo>
                  <a:lnTo>
                    <a:pt x="f19" y="f51"/>
                  </a:lnTo>
                  <a:cubicBezTo>
                    <a:pt x="f19" y="f52"/>
                    <a:pt x="f18" y="f53"/>
                    <a:pt x="f16" y="f53"/>
                  </a:cubicBezTo>
                  <a:lnTo>
                    <a:pt x="f25" y="f53"/>
                  </a:lnTo>
                  <a:cubicBezTo>
                    <a:pt x="f26" y="f53"/>
                    <a:pt x="f27" y="f52"/>
                    <a:pt x="f27" y="f51"/>
                  </a:cubicBezTo>
                  <a:lnTo>
                    <a:pt x="f27" y="f50"/>
                  </a:lnTo>
                  <a:cubicBezTo>
                    <a:pt x="f27" y="f49"/>
                    <a:pt x="f26" y="f48"/>
                    <a:pt x="f25" y="f48"/>
                  </a:cubicBezTo>
                  <a:close/>
                  <a:moveTo>
                    <a:pt x="f28" y="f54"/>
                  </a:moveTo>
                  <a:cubicBezTo>
                    <a:pt x="f30" y="f54"/>
                    <a:pt x="f31" y="f55"/>
                    <a:pt x="f31" y="f51"/>
                  </a:cubicBezTo>
                  <a:cubicBezTo>
                    <a:pt x="f31" y="f52"/>
                    <a:pt x="f30" y="f53"/>
                    <a:pt x="f28" y="f53"/>
                  </a:cubicBezTo>
                  <a:lnTo>
                    <a:pt x="f13" y="f53"/>
                  </a:lnTo>
                  <a:cubicBezTo>
                    <a:pt x="f14" y="f53"/>
                    <a:pt x="f15" y="f52"/>
                    <a:pt x="f15" y="f51"/>
                  </a:cubicBezTo>
                  <a:cubicBezTo>
                    <a:pt x="f15" y="f55"/>
                    <a:pt x="f14" y="f54"/>
                    <a:pt x="f13" y="f54"/>
                  </a:cubicBezTo>
                  <a:close/>
                  <a:moveTo>
                    <a:pt x="f56" y="f57"/>
                  </a:moveTo>
                  <a:cubicBezTo>
                    <a:pt x="f58" y="f57"/>
                    <a:pt x="f2" y="f59"/>
                    <a:pt x="f2" y="f60"/>
                  </a:cubicBezTo>
                  <a:lnTo>
                    <a:pt x="f2" y="f61"/>
                  </a:lnTo>
                  <a:cubicBezTo>
                    <a:pt x="f62" y="f63"/>
                    <a:pt x="f58" y="f64"/>
                    <a:pt x="f56" y="f64"/>
                  </a:cubicBezTo>
                  <a:lnTo>
                    <a:pt x="f65" y="f64"/>
                  </a:lnTo>
                  <a:cubicBezTo>
                    <a:pt x="f66" y="f64"/>
                    <a:pt x="f3" y="f63"/>
                    <a:pt x="f3" y="f61"/>
                  </a:cubicBezTo>
                  <a:lnTo>
                    <a:pt x="f3" y="f60"/>
                  </a:lnTo>
                  <a:cubicBezTo>
                    <a:pt x="f3" y="f59"/>
                    <a:pt x="f66" y="f57"/>
                    <a:pt x="f65" y="f57"/>
                  </a:cubicBezTo>
                  <a:lnTo>
                    <a:pt x="f5" y="f57"/>
                  </a:lnTo>
                  <a:lnTo>
                    <a:pt x="f5" y="f67"/>
                  </a:lnTo>
                  <a:cubicBezTo>
                    <a:pt x="f5" y="f68"/>
                    <a:pt x="f69" y="f70"/>
                    <a:pt x="f71" y="f70"/>
                  </a:cubicBezTo>
                  <a:lnTo>
                    <a:pt x="f72" y="f70"/>
                  </a:lnTo>
                  <a:cubicBezTo>
                    <a:pt x="f9" y="f70"/>
                    <a:pt x="f73" y="f68"/>
                    <a:pt x="f73" y="f67"/>
                  </a:cubicBezTo>
                  <a:lnTo>
                    <a:pt x="f73" y="f57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2" name="Google Shape;6963;p88">
              <a:extLst>
                <a:ext uri="{FF2B5EF4-FFF2-40B4-BE49-F238E27FC236}">
                  <a16:creationId xmlns:a16="http://schemas.microsoft.com/office/drawing/2014/main" id="{5A6D0B79-6D7E-A7CB-D5E5-C0E5AD0618E6}"/>
                </a:ext>
              </a:extLst>
            </p:cNvPr>
            <p:cNvSpPr/>
            <p:nvPr/>
          </p:nvSpPr>
          <p:spPr>
            <a:xfrm>
              <a:off x="4039023" y="1115165"/>
              <a:ext cx="65480" cy="13294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9"/>
                <a:gd name="f4" fmla="val 4160"/>
                <a:gd name="f5" fmla="val 1"/>
                <a:gd name="f6" fmla="*/ f0 1 2049"/>
                <a:gd name="f7" fmla="*/ f1 1 4160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2049"/>
                <a:gd name="f14" fmla="*/ f11 1 4160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2049" h="4160">
                  <a:moveTo>
                    <a:pt x="f5" y="f5"/>
                  </a:moveTo>
                  <a:lnTo>
                    <a:pt x="f5" y="f4"/>
                  </a:lnTo>
                  <a:lnTo>
                    <a:pt x="f3" y="f4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3" name="Google Shape;6964;p88">
              <a:extLst>
                <a:ext uri="{FF2B5EF4-FFF2-40B4-BE49-F238E27FC236}">
                  <a16:creationId xmlns:a16="http://schemas.microsoft.com/office/drawing/2014/main" id="{90A0A656-8E43-F6A5-1275-52579011D307}"/>
                </a:ext>
              </a:extLst>
            </p:cNvPr>
            <p:cNvSpPr/>
            <p:nvPr/>
          </p:nvSpPr>
          <p:spPr>
            <a:xfrm>
              <a:off x="4039023" y="1028590"/>
              <a:ext cx="65480" cy="654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9"/>
                <a:gd name="f4" fmla="val 1009"/>
                <a:gd name="f5" fmla="val 1"/>
                <a:gd name="f6" fmla="val 473"/>
                <a:gd name="f7" fmla="val 1040"/>
                <a:gd name="f8" fmla="val 2048"/>
                <a:gd name="f9" fmla="val 1576"/>
                <a:gd name="f10" fmla="*/ f0 1 2049"/>
                <a:gd name="f11" fmla="*/ f1 1 2049"/>
                <a:gd name="f12" fmla="val f2"/>
                <a:gd name="f13" fmla="val f3"/>
                <a:gd name="f14" fmla="+- f13 0 f12"/>
                <a:gd name="f15" fmla="*/ f14 1 2049"/>
                <a:gd name="f16" fmla="*/ f12 1 f15"/>
                <a:gd name="f17" fmla="*/ f13 1 f15"/>
                <a:gd name="f18" fmla="*/ f16 f10 1"/>
                <a:gd name="f19" fmla="*/ f17 f10 1"/>
                <a:gd name="f20" fmla="*/ f17 f11 1"/>
                <a:gd name="f21" fmla="*/ f16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21" r="f19" b="f20"/>
              <a:pathLst>
                <a:path w="2049" h="2049">
                  <a:moveTo>
                    <a:pt x="f4" y="f5"/>
                  </a:moveTo>
                  <a:cubicBezTo>
                    <a:pt x="f6" y="f5"/>
                    <a:pt x="f5" y="f6"/>
                    <a:pt x="f5" y="f7"/>
                  </a:cubicBezTo>
                  <a:lnTo>
                    <a:pt x="f5" y="f8"/>
                  </a:lnTo>
                  <a:lnTo>
                    <a:pt x="f3" y="f8"/>
                  </a:lnTo>
                  <a:lnTo>
                    <a:pt x="f3" y="f7"/>
                  </a:lnTo>
                  <a:cubicBezTo>
                    <a:pt x="f3" y="f6"/>
                    <a:pt x="f9" y="f5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4" name="Google Shape;6965;p88">
              <a:extLst>
                <a:ext uri="{FF2B5EF4-FFF2-40B4-BE49-F238E27FC236}">
                  <a16:creationId xmlns:a16="http://schemas.microsoft.com/office/drawing/2014/main" id="{B0297F3E-0355-D92C-EF2E-07330E5C83FA}"/>
                </a:ext>
              </a:extLst>
            </p:cNvPr>
            <p:cNvSpPr/>
            <p:nvPr/>
          </p:nvSpPr>
          <p:spPr>
            <a:xfrm>
              <a:off x="4041044" y="1270229"/>
              <a:ext cx="59445" cy="654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860"/>
                <a:gd name="f4" fmla="val 2049"/>
                <a:gd name="f5" fmla="val 1"/>
                <a:gd name="f6" fmla="val 599"/>
                <a:gd name="f7" fmla="val 1796"/>
                <a:gd name="f8" fmla="val 694"/>
                <a:gd name="f9" fmla="val 1985"/>
                <a:gd name="f10" fmla="val 788"/>
                <a:gd name="f11" fmla="val 2048"/>
                <a:gd name="f12" fmla="val 946"/>
                <a:gd name="f13" fmla="val 1103"/>
                <a:gd name="f14" fmla="val 1229"/>
                <a:gd name="f15" fmla="val 1261"/>
                <a:gd name="f16" fmla="*/ f0 1 1860"/>
                <a:gd name="f17" fmla="*/ f1 1 2049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1860"/>
                <a:gd name="f24" fmla="*/ f21 1 2049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1860" h="2049">
                  <a:moveTo>
                    <a:pt x="f5" y="f5"/>
                  </a:moveTo>
                  <a:lnTo>
                    <a:pt x="f6" y="f7"/>
                  </a:lnTo>
                  <a:cubicBezTo>
                    <a:pt x="f8" y="f9"/>
                    <a:pt x="f10" y="f11"/>
                    <a:pt x="f12" y="f11"/>
                  </a:cubicBezTo>
                  <a:cubicBezTo>
                    <a:pt x="f13" y="f11"/>
                    <a:pt x="f14" y="f9"/>
                    <a:pt x="f15" y="f7"/>
                  </a:cubicBez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45" name="Google Shape;6966;p88">
            <a:extLst>
              <a:ext uri="{FF2B5EF4-FFF2-40B4-BE49-F238E27FC236}">
                <a16:creationId xmlns:a16="http://schemas.microsoft.com/office/drawing/2014/main" id="{912E0CDD-1515-D6AC-E2A2-E2A8982B31DF}"/>
              </a:ext>
            </a:extLst>
          </p:cNvPr>
          <p:cNvGrpSpPr/>
          <p:nvPr/>
        </p:nvGrpSpPr>
        <p:grpSpPr>
          <a:xfrm>
            <a:off x="6872469" y="2558382"/>
            <a:ext cx="453661" cy="454365"/>
            <a:chOff x="8189640" y="2558381"/>
            <a:chExt cx="453661" cy="454365"/>
          </a:xfrm>
          <a:solidFill>
            <a:srgbClr val="C00000"/>
          </a:solidFill>
        </p:grpSpPr>
        <p:sp>
          <p:nvSpPr>
            <p:cNvPr id="46" name="Google Shape;6967;p88">
              <a:extLst>
                <a:ext uri="{FF2B5EF4-FFF2-40B4-BE49-F238E27FC236}">
                  <a16:creationId xmlns:a16="http://schemas.microsoft.com/office/drawing/2014/main" id="{4D4BC596-ACBF-B6EF-27FB-D006BFDBEA96}"/>
                </a:ext>
              </a:extLst>
            </p:cNvPr>
            <p:cNvSpPr/>
            <p:nvPr/>
          </p:nvSpPr>
          <p:spPr>
            <a:xfrm>
              <a:off x="8317162" y="2858761"/>
              <a:ext cx="12298" cy="1965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16"/>
                <a:gd name="f4" fmla="val 505"/>
                <a:gd name="f5" fmla="val 158"/>
                <a:gd name="f6" fmla="val 1"/>
                <a:gd name="f7" fmla="val 315"/>
                <a:gd name="f8" fmla="*/ f0 1 316"/>
                <a:gd name="f9" fmla="*/ f1 1 505"/>
                <a:gd name="f10" fmla="val f2"/>
                <a:gd name="f11" fmla="val f3"/>
                <a:gd name="f12" fmla="val f4"/>
                <a:gd name="f13" fmla="+- f12 0 f10"/>
                <a:gd name="f14" fmla="+- f11 0 f10"/>
                <a:gd name="f15" fmla="*/ f14 1 316"/>
                <a:gd name="f16" fmla="*/ f13 1 505"/>
                <a:gd name="f17" fmla="*/ f10 1 f15"/>
                <a:gd name="f18" fmla="*/ f11 1 f15"/>
                <a:gd name="f19" fmla="*/ f10 1 f16"/>
                <a:gd name="f20" fmla="*/ f12 1 f16"/>
                <a:gd name="f21" fmla="*/ f17 f8 1"/>
                <a:gd name="f22" fmla="*/ f18 f8 1"/>
                <a:gd name="f23" fmla="*/ f20 f9 1"/>
                <a:gd name="f24" fmla="*/ f19 f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1" t="f24" r="f22" b="f23"/>
              <a:pathLst>
                <a:path w="316" h="505">
                  <a:moveTo>
                    <a:pt x="f5" y="f6"/>
                  </a:moveTo>
                  <a:lnTo>
                    <a:pt x="f2" y="f4"/>
                  </a:lnTo>
                  <a:lnTo>
                    <a:pt x="f7" y="f4"/>
                  </a:ln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7" name="Google Shape;6968;p88">
              <a:extLst>
                <a:ext uri="{FF2B5EF4-FFF2-40B4-BE49-F238E27FC236}">
                  <a16:creationId xmlns:a16="http://schemas.microsoft.com/office/drawing/2014/main" id="{00BB422D-F3F7-C175-7F90-26DE8576605D}"/>
                </a:ext>
              </a:extLst>
            </p:cNvPr>
            <p:cNvSpPr/>
            <p:nvPr/>
          </p:nvSpPr>
          <p:spPr>
            <a:xfrm>
              <a:off x="8189640" y="2743538"/>
              <a:ext cx="267297" cy="26920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869"/>
                <a:gd name="f4" fmla="val 6918"/>
                <a:gd name="f5" fmla="val 3427"/>
                <a:gd name="f6" fmla="val 1449"/>
                <a:gd name="f7" fmla="val 3569"/>
                <a:gd name="f8" fmla="val 3718"/>
                <a:gd name="f9" fmla="val 1512"/>
                <a:gd name="f10" fmla="val 3781"/>
                <a:gd name="f11" fmla="val 1638"/>
                <a:gd name="f12" fmla="val 4317"/>
                <a:gd name="f13" fmla="val 3466"/>
                <a:gd name="f14" fmla="val 4474"/>
                <a:gd name="f15" fmla="val 4695"/>
                <a:gd name="f16" fmla="val 4852"/>
                <a:gd name="f17" fmla="val 3623"/>
                <a:gd name="f18" fmla="val 3812"/>
                <a:gd name="f19" fmla="val 3970"/>
                <a:gd name="f20" fmla="val 4726"/>
                <a:gd name="f21" fmla="val 4127"/>
                <a:gd name="f22" fmla="val 4537"/>
                <a:gd name="f23" fmla="val 4789"/>
                <a:gd name="f24" fmla="val 5072"/>
                <a:gd name="f25" fmla="val 5262"/>
                <a:gd name="f26" fmla="val 4758"/>
                <a:gd name="f27" fmla="val 5419"/>
                <a:gd name="f28" fmla="val 4569"/>
                <a:gd name="f29" fmla="val 5514"/>
                <a:gd name="f30" fmla="val 4545"/>
                <a:gd name="f31" fmla="val 5518"/>
                <a:gd name="f32" fmla="val 4521"/>
                <a:gd name="f33" fmla="val 5520"/>
                <a:gd name="f34" fmla="val 4498"/>
                <a:gd name="f35" fmla="val 4341"/>
                <a:gd name="f36" fmla="val 4210"/>
                <a:gd name="f37" fmla="val 5427"/>
                <a:gd name="f38" fmla="val 4128"/>
                <a:gd name="f39" fmla="val 3057"/>
                <a:gd name="f40" fmla="val 2710"/>
                <a:gd name="f41" fmla="val 2683"/>
                <a:gd name="f42" fmla="val 2535"/>
                <a:gd name="f43" fmla="val 2351"/>
                <a:gd name="f44" fmla="val 2325"/>
                <a:gd name="f45" fmla="val 2297"/>
                <a:gd name="f46" fmla="val 2269"/>
                <a:gd name="f47" fmla="val 2080"/>
                <a:gd name="f48" fmla="val 5451"/>
                <a:gd name="f49" fmla="val 2017"/>
                <a:gd name="f50" fmla="val 2049"/>
                <a:gd name="f51" fmla="val 2332"/>
                <a:gd name="f52" fmla="val 2175"/>
                <a:gd name="f53" fmla="val 4096"/>
                <a:gd name="f54" fmla="val 2206"/>
                <a:gd name="f55" fmla="val 2395"/>
                <a:gd name="f56" fmla="val 2553"/>
                <a:gd name="f57" fmla="val 3120"/>
                <a:gd name="f58" fmla="val 3151"/>
                <a:gd name="f59" fmla="val 3285"/>
                <a:gd name="f60" fmla="val 3435"/>
                <a:gd name="f61" fmla="val 1544"/>
                <a:gd name="f62" fmla="val 1"/>
                <a:gd name="f63" fmla="val 3434"/>
                <a:gd name="f64" fmla="val 5356"/>
                <a:gd name="f65" fmla="val 6900"/>
                <a:gd name="f66" fmla="val 4065"/>
                <a:gd name="f67" fmla="val 4632"/>
                <a:gd name="f68" fmla="val 6742"/>
                <a:gd name="f69" fmla="val 5168"/>
                <a:gd name="f70" fmla="val 6427"/>
                <a:gd name="f71" fmla="val 6365"/>
                <a:gd name="f72" fmla="val 6407"/>
                <a:gd name="f73" fmla="val 6910"/>
                <a:gd name="f74" fmla="val 6449"/>
                <a:gd name="f75" fmla="val 6917"/>
                <a:gd name="f76" fmla="val 6491"/>
                <a:gd name="f77" fmla="val 6575"/>
                <a:gd name="f78" fmla="val 6659"/>
                <a:gd name="f79" fmla="val 6889"/>
                <a:gd name="f80" fmla="val 6743"/>
                <a:gd name="f81" fmla="val 6805"/>
                <a:gd name="f82" fmla="val 6806"/>
                <a:gd name="f83" fmla="val 6616"/>
                <a:gd name="f84" fmla="val 6459"/>
                <a:gd name="f85" fmla="val 5009"/>
                <a:gd name="f86" fmla="val 4001"/>
                <a:gd name="f87" fmla="val 3119"/>
                <a:gd name="f88" fmla="val 6774"/>
                <a:gd name="f89" fmla="val 2804"/>
                <a:gd name="f90" fmla="val 6711"/>
                <a:gd name="f91" fmla="val 2489"/>
                <a:gd name="f92" fmla="val 6617"/>
                <a:gd name="f93" fmla="val 2426"/>
                <a:gd name="f94" fmla="val 6428"/>
                <a:gd name="f95" fmla="val 2363"/>
                <a:gd name="f96" fmla="val 5389"/>
                <a:gd name="f97" fmla="val 2755"/>
                <a:gd name="f98" fmla="val 5256"/>
                <a:gd name="f99" fmla="val 2780"/>
                <a:gd name="f100" fmla="val 5125"/>
                <a:gd name="f101" fmla="val 4892"/>
                <a:gd name="f102" fmla="val 4667"/>
                <a:gd name="f103" fmla="val 2702"/>
                <a:gd name="f104" fmla="val 4506"/>
                <a:gd name="f105" fmla="val 2521"/>
                <a:gd name="f106" fmla="val 4222"/>
                <a:gd name="f107" fmla="val 1891"/>
                <a:gd name="f108" fmla="val 4159"/>
                <a:gd name="f109" fmla="val 1481"/>
                <a:gd name="f110" fmla="val 4443"/>
                <a:gd name="f111" fmla="val 221"/>
                <a:gd name="f112" fmla="val 189"/>
                <a:gd name="f113" fmla="val 4411"/>
                <a:gd name="f114" fmla="val 158"/>
                <a:gd name="f115" fmla="val 63"/>
                <a:gd name="f116" fmla="*/ f0 1 6869"/>
                <a:gd name="f117" fmla="*/ f1 1 6918"/>
                <a:gd name="f118" fmla="val f2"/>
                <a:gd name="f119" fmla="val f3"/>
                <a:gd name="f120" fmla="val f4"/>
                <a:gd name="f121" fmla="+- f120 0 f118"/>
                <a:gd name="f122" fmla="+- f119 0 f118"/>
                <a:gd name="f123" fmla="*/ f122 1 6869"/>
                <a:gd name="f124" fmla="*/ f121 1 6918"/>
                <a:gd name="f125" fmla="*/ f118 1 f123"/>
                <a:gd name="f126" fmla="*/ f119 1 f123"/>
                <a:gd name="f127" fmla="*/ f118 1 f124"/>
                <a:gd name="f128" fmla="*/ f120 1 f124"/>
                <a:gd name="f129" fmla="*/ f125 f116 1"/>
                <a:gd name="f130" fmla="*/ f126 f116 1"/>
                <a:gd name="f131" fmla="*/ f128 f117 1"/>
                <a:gd name="f132" fmla="*/ f127 f1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29" t="f132" r="f130" b="f131"/>
              <a:pathLst>
                <a:path w="6869" h="691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lnTo>
                    <a:pt x="f14" y="f13"/>
                  </a:lnTo>
                  <a:cubicBezTo>
                    <a:pt x="f15" y="f13"/>
                    <a:pt x="f16" y="f17"/>
                    <a:pt x="f16" y="f18"/>
                  </a:cubicBezTo>
                  <a:cubicBezTo>
                    <a:pt x="f16" y="f19"/>
                    <a:pt x="f20" y="f21"/>
                    <a:pt x="f22" y="f21"/>
                  </a:cubicBezTo>
                  <a:lnTo>
                    <a:pt x="f23" y="f24"/>
                  </a:lnTo>
                  <a:cubicBezTo>
                    <a:pt x="f16" y="f25"/>
                    <a:pt x="f26" y="f27"/>
                    <a:pt x="f28" y="f29"/>
                  </a:cubicBezTo>
                  <a:cubicBezTo>
                    <a:pt x="f30" y="f31"/>
                    <a:pt x="f32" y="f33"/>
                    <a:pt x="f34" y="f33"/>
                  </a:cubicBezTo>
                  <a:cubicBezTo>
                    <a:pt x="f35" y="f33"/>
                    <a:pt x="f36" y="f37"/>
                    <a:pt x="f38" y="f25"/>
                  </a:cubicBezTo>
                  <a:lnTo>
                    <a:pt x="f10" y="f21"/>
                  </a:lnTo>
                  <a:lnTo>
                    <a:pt x="f39" y="f21"/>
                  </a:lnTo>
                  <a:lnTo>
                    <a:pt x="f40" y="f25"/>
                  </a:lnTo>
                  <a:cubicBezTo>
                    <a:pt x="f41" y="f37"/>
                    <a:pt x="f42" y="f33"/>
                    <a:pt x="f43" y="f33"/>
                  </a:cubicBezTo>
                  <a:cubicBezTo>
                    <a:pt x="f44" y="f33"/>
                    <a:pt x="f45" y="f31"/>
                    <a:pt x="f46" y="f29"/>
                  </a:cubicBezTo>
                  <a:cubicBezTo>
                    <a:pt x="f47" y="f48"/>
                    <a:pt x="f49" y="f25"/>
                    <a:pt x="f50" y="f24"/>
                  </a:cubicBezTo>
                  <a:lnTo>
                    <a:pt x="f51" y="f21"/>
                  </a:lnTo>
                  <a:cubicBezTo>
                    <a:pt x="f52" y="f53"/>
                    <a:pt x="f49" y="f19"/>
                    <a:pt x="f49" y="f18"/>
                  </a:cubicBezTo>
                  <a:cubicBezTo>
                    <a:pt x="f50" y="f17"/>
                    <a:pt x="f54" y="f13"/>
                    <a:pt x="f55" y="f13"/>
                  </a:cubicBezTo>
                  <a:lnTo>
                    <a:pt x="f56" y="f13"/>
                  </a:lnTo>
                  <a:lnTo>
                    <a:pt x="f57" y="f11"/>
                  </a:lnTo>
                  <a:cubicBezTo>
                    <a:pt x="f58" y="f9"/>
                    <a:pt x="f59" y="f6"/>
                    <a:pt x="f5" y="f6"/>
                  </a:cubicBezTo>
                  <a:close/>
                  <a:moveTo>
                    <a:pt x="f60" y="f2"/>
                  </a:moveTo>
                  <a:cubicBezTo>
                    <a:pt x="f61" y="f2"/>
                    <a:pt x="f62" y="f61"/>
                    <a:pt x="f62" y="f63"/>
                  </a:cubicBezTo>
                  <a:cubicBezTo>
                    <a:pt x="f62" y="f64"/>
                    <a:pt x="f61" y="f65"/>
                    <a:pt x="f60" y="f65"/>
                  </a:cubicBezTo>
                  <a:cubicBezTo>
                    <a:pt x="f66" y="f65"/>
                    <a:pt x="f67" y="f68"/>
                    <a:pt x="f69" y="f70"/>
                  </a:cubicBezTo>
                  <a:lnTo>
                    <a:pt x="f71" y="f65"/>
                  </a:lnTo>
                  <a:cubicBezTo>
                    <a:pt x="f72" y="f73"/>
                    <a:pt x="f74" y="f75"/>
                    <a:pt x="f76" y="f75"/>
                  </a:cubicBezTo>
                  <a:cubicBezTo>
                    <a:pt x="f77" y="f75"/>
                    <a:pt x="f78" y="f79"/>
                    <a:pt x="f80" y="f81"/>
                  </a:cubicBezTo>
                  <a:cubicBezTo>
                    <a:pt x="f82" y="f68"/>
                    <a:pt x="f3" y="f83"/>
                    <a:pt x="f3" y="f84"/>
                  </a:cubicBezTo>
                  <a:lnTo>
                    <a:pt x="f76" y="f85"/>
                  </a:lnTo>
                  <a:cubicBezTo>
                    <a:pt x="f80" y="f22"/>
                    <a:pt x="f3" y="f86"/>
                    <a:pt x="f3" y="f13"/>
                  </a:cubicBezTo>
                  <a:cubicBezTo>
                    <a:pt x="f3" y="f87"/>
                    <a:pt x="f88" y="f89"/>
                    <a:pt x="f90" y="f91"/>
                  </a:cubicBezTo>
                  <a:cubicBezTo>
                    <a:pt x="f92" y="f93"/>
                    <a:pt x="f76" y="f55"/>
                    <a:pt x="f94" y="f95"/>
                  </a:cubicBezTo>
                  <a:lnTo>
                    <a:pt x="f29" y="f40"/>
                  </a:lnTo>
                  <a:cubicBezTo>
                    <a:pt x="f96" y="f97"/>
                    <a:pt x="f98" y="f99"/>
                    <a:pt x="f100" y="f99"/>
                  </a:cubicBezTo>
                  <a:cubicBezTo>
                    <a:pt x="f101" y="f99"/>
                    <a:pt x="f102" y="f103"/>
                    <a:pt x="f104" y="f105"/>
                  </a:cubicBezTo>
                  <a:cubicBezTo>
                    <a:pt x="f106" y="f46"/>
                    <a:pt x="f53" y="f107"/>
                    <a:pt x="f108" y="f109"/>
                  </a:cubicBezTo>
                  <a:lnTo>
                    <a:pt x="f110" y="f111"/>
                  </a:lnTo>
                  <a:cubicBezTo>
                    <a:pt x="f110" y="f112"/>
                    <a:pt x="f110" y="f112"/>
                    <a:pt x="f113" y="f114"/>
                  </a:cubicBezTo>
                  <a:cubicBezTo>
                    <a:pt x="f53" y="f115"/>
                    <a:pt x="f10" y="f2"/>
                    <a:pt x="f60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8" name="Google Shape;6969;p88">
              <a:extLst>
                <a:ext uri="{FF2B5EF4-FFF2-40B4-BE49-F238E27FC236}">
                  <a16:creationId xmlns:a16="http://schemas.microsoft.com/office/drawing/2014/main" id="{A4E2CE31-25CB-3B1D-B61E-7705CA4415FB}"/>
                </a:ext>
              </a:extLst>
            </p:cNvPr>
            <p:cNvSpPr/>
            <p:nvPr/>
          </p:nvSpPr>
          <p:spPr>
            <a:xfrm>
              <a:off x="8497372" y="2665046"/>
              <a:ext cx="24551" cy="4050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31"/>
                <a:gd name="f4" fmla="val 1041"/>
                <a:gd name="f5" fmla="val 1"/>
                <a:gd name="f6" fmla="val 32"/>
                <a:gd name="f7" fmla="val 410"/>
                <a:gd name="f8" fmla="val 126"/>
                <a:gd name="f9" fmla="val 694"/>
                <a:gd name="f10" fmla="val 315"/>
                <a:gd name="f11" fmla="val 473"/>
                <a:gd name="f12" fmla="val 599"/>
                <a:gd name="f13" fmla="val 347"/>
                <a:gd name="f14" fmla="*/ f0 1 631"/>
                <a:gd name="f15" fmla="*/ f1 1 1041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631"/>
                <a:gd name="f22" fmla="*/ f19 1 1041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631" h="1041">
                  <a:moveTo>
                    <a:pt x="f2" y="f5"/>
                  </a:moveTo>
                  <a:cubicBezTo>
                    <a:pt x="f6" y="f7"/>
                    <a:pt x="f8" y="f9"/>
                    <a:pt x="f10" y="f4"/>
                  </a:cubicBezTo>
                  <a:cubicBezTo>
                    <a:pt x="f11" y="f9"/>
                    <a:pt x="f12" y="f13"/>
                    <a:pt x="f3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49" name="Google Shape;6970;p88">
              <a:extLst>
                <a:ext uri="{FF2B5EF4-FFF2-40B4-BE49-F238E27FC236}">
                  <a16:creationId xmlns:a16="http://schemas.microsoft.com/office/drawing/2014/main" id="{844A63FA-585F-62CB-F156-5F00258EE3BD}"/>
                </a:ext>
              </a:extLst>
            </p:cNvPr>
            <p:cNvSpPr/>
            <p:nvPr/>
          </p:nvSpPr>
          <p:spPr>
            <a:xfrm>
              <a:off x="8374751" y="2558381"/>
              <a:ext cx="268550" cy="26834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01"/>
                <a:gd name="f4" fmla="val 6896"/>
                <a:gd name="f5" fmla="val 3435"/>
                <a:gd name="f6" fmla="val 1356"/>
                <a:gd name="f7" fmla="val 3624"/>
                <a:gd name="f8" fmla="val 3782"/>
                <a:gd name="f9" fmla="val 1513"/>
                <a:gd name="f10" fmla="val 1734"/>
                <a:gd name="f11" fmla="val 2080"/>
                <a:gd name="f12" fmla="val 4821"/>
                <a:gd name="f13" fmla="val 5010"/>
                <a:gd name="f14" fmla="val 5168"/>
                <a:gd name="f15" fmla="val 2238"/>
                <a:gd name="f16" fmla="val 2427"/>
                <a:gd name="f17" fmla="val 2616"/>
                <a:gd name="f18" fmla="val 2742"/>
                <a:gd name="f19" fmla="val 4412"/>
                <a:gd name="f20" fmla="val 4380"/>
                <a:gd name="f21" fmla="val 3341"/>
                <a:gd name="f22" fmla="val 4191"/>
                <a:gd name="f23" fmla="val 3876"/>
                <a:gd name="f24" fmla="val 3908"/>
                <a:gd name="f25" fmla="val 4443"/>
                <a:gd name="f26" fmla="val 4475"/>
                <a:gd name="f27" fmla="val 3939"/>
                <a:gd name="f28" fmla="val 4506"/>
                <a:gd name="f29" fmla="val 4349"/>
                <a:gd name="f30" fmla="val 4916"/>
                <a:gd name="f31" fmla="val 5042"/>
                <a:gd name="f32" fmla="val 5262"/>
                <a:gd name="f33" fmla="val 5388"/>
                <a:gd name="f34" fmla="val 4286"/>
                <a:gd name="f35" fmla="val 5451"/>
                <a:gd name="f36" fmla="val 5483"/>
                <a:gd name="f37" fmla="val 4101"/>
                <a:gd name="f38" fmla="val 4010"/>
                <a:gd name="f39" fmla="val 3923"/>
                <a:gd name="f40" fmla="val 3466"/>
                <a:gd name="f41" fmla="val 4979"/>
                <a:gd name="f42" fmla="val 4947"/>
                <a:gd name="f43" fmla="val 3403"/>
                <a:gd name="f44" fmla="val 2994"/>
                <a:gd name="f45" fmla="val 2931"/>
                <a:gd name="f46" fmla="val 2844"/>
                <a:gd name="f47" fmla="val 2758"/>
                <a:gd name="f48" fmla="val 2671"/>
                <a:gd name="f49" fmla="val 2584"/>
                <a:gd name="f50" fmla="val 2521"/>
                <a:gd name="f51" fmla="val 2395"/>
                <a:gd name="f52" fmla="val 2962"/>
                <a:gd name="f53" fmla="val 2679"/>
                <a:gd name="f54" fmla="val 2490"/>
                <a:gd name="f55" fmla="val 2458"/>
                <a:gd name="f56" fmla="val 2049"/>
                <a:gd name="f57" fmla="val 1860"/>
                <a:gd name="f58" fmla="val 1702"/>
                <a:gd name="f59" fmla="val 2206"/>
                <a:gd name="f60" fmla="val 3088"/>
                <a:gd name="f61" fmla="val 3246"/>
                <a:gd name="f62" fmla="val 1"/>
                <a:gd name="f63" fmla="val 1576"/>
                <a:gd name="f64" fmla="val 32"/>
                <a:gd name="f65" fmla="val 3467"/>
                <a:gd name="f66" fmla="val 3971"/>
                <a:gd name="f67" fmla="val 158"/>
                <a:gd name="f68" fmla="val 411"/>
                <a:gd name="f69" fmla="val 6459"/>
                <a:gd name="f70" fmla="val 6554"/>
                <a:gd name="f71" fmla="val 6680"/>
                <a:gd name="f72" fmla="val 6806"/>
                <a:gd name="f73" fmla="val 225"/>
                <a:gd name="f74" fmla="val 6851"/>
                <a:gd name="f75" fmla="val 324"/>
                <a:gd name="f76" fmla="val 6895"/>
                <a:gd name="f77" fmla="val 420"/>
                <a:gd name="f78" fmla="val 460"/>
                <a:gd name="f79" fmla="val 500"/>
                <a:gd name="f80" fmla="val 6887"/>
                <a:gd name="f81" fmla="val 537"/>
                <a:gd name="f82" fmla="val 6869"/>
                <a:gd name="f83" fmla="val 6396"/>
                <a:gd name="f84" fmla="val 2269"/>
                <a:gd name="f85" fmla="val 6712"/>
                <a:gd name="f86" fmla="val 2899"/>
                <a:gd name="f87" fmla="val 5357"/>
                <a:gd name="f88" fmla="val 5325"/>
                <a:gd name="f89" fmla="*/ f0 1 6901"/>
                <a:gd name="f90" fmla="*/ f1 1 6896"/>
                <a:gd name="f91" fmla="val f2"/>
                <a:gd name="f92" fmla="val f3"/>
                <a:gd name="f93" fmla="val f4"/>
                <a:gd name="f94" fmla="+- f93 0 f91"/>
                <a:gd name="f95" fmla="+- f92 0 f91"/>
                <a:gd name="f96" fmla="*/ f95 1 6901"/>
                <a:gd name="f97" fmla="*/ f94 1 6896"/>
                <a:gd name="f98" fmla="*/ f91 1 f96"/>
                <a:gd name="f99" fmla="*/ f92 1 f96"/>
                <a:gd name="f100" fmla="*/ f91 1 f97"/>
                <a:gd name="f101" fmla="*/ f93 1 f97"/>
                <a:gd name="f102" fmla="*/ f98 f89 1"/>
                <a:gd name="f103" fmla="*/ f99 f89 1"/>
                <a:gd name="f104" fmla="*/ f101 f90 1"/>
                <a:gd name="f105" fmla="*/ f100 f9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2" t="f105" r="f103" b="f104"/>
              <a:pathLst>
                <a:path w="6901" h="6896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lnTo>
                    <a:pt x="f12" y="f11"/>
                  </a:lnTo>
                  <a:cubicBezTo>
                    <a:pt x="f13" y="f11"/>
                    <a:pt x="f14" y="f15"/>
                    <a:pt x="f14" y="f16"/>
                  </a:cubicBezTo>
                  <a:cubicBezTo>
                    <a:pt x="f14" y="f17"/>
                    <a:pt x="f13" y="f18"/>
                    <a:pt x="f12" y="f18"/>
                  </a:cubicBezTo>
                  <a:lnTo>
                    <a:pt x="f19" y="f18"/>
                  </a:lnTo>
                  <a:cubicBezTo>
                    <a:pt x="f20" y="f21"/>
                    <a:pt x="f22" y="f23"/>
                    <a:pt x="f23" y="f19"/>
                  </a:cubicBezTo>
                  <a:cubicBezTo>
                    <a:pt x="f24" y="f25"/>
                    <a:pt x="f24" y="f26"/>
                    <a:pt x="f27" y="f28"/>
                  </a:cubicBezTo>
                  <a:lnTo>
                    <a:pt x="f29" y="f30"/>
                  </a:lnTo>
                  <a:cubicBezTo>
                    <a:pt x="f25" y="f31"/>
                    <a:pt x="f25" y="f32"/>
                    <a:pt x="f29" y="f33"/>
                  </a:cubicBezTo>
                  <a:cubicBezTo>
                    <a:pt x="f34" y="f35"/>
                    <a:pt x="f22" y="f36"/>
                    <a:pt x="f37" y="f36"/>
                  </a:cubicBezTo>
                  <a:cubicBezTo>
                    <a:pt x="f38" y="f36"/>
                    <a:pt x="f39" y="f35"/>
                    <a:pt x="f23" y="f33"/>
                  </a:cubicBezTo>
                  <a:lnTo>
                    <a:pt x="f40" y="f41"/>
                  </a:lnTo>
                  <a:lnTo>
                    <a:pt x="f5" y="f42"/>
                  </a:lnTo>
                  <a:lnTo>
                    <a:pt x="f43" y="f41"/>
                  </a:lnTo>
                  <a:lnTo>
                    <a:pt x="f44" y="f33"/>
                  </a:lnTo>
                  <a:cubicBezTo>
                    <a:pt x="f45" y="f35"/>
                    <a:pt x="f46" y="f36"/>
                    <a:pt x="f47" y="f36"/>
                  </a:cubicBezTo>
                  <a:cubicBezTo>
                    <a:pt x="f48" y="f36"/>
                    <a:pt x="f49" y="f35"/>
                    <a:pt x="f50" y="f33"/>
                  </a:cubicBezTo>
                  <a:cubicBezTo>
                    <a:pt x="f51" y="f32"/>
                    <a:pt x="f51" y="f31"/>
                    <a:pt x="f50" y="f30"/>
                  </a:cubicBezTo>
                  <a:lnTo>
                    <a:pt x="f45" y="f28"/>
                  </a:lnTo>
                  <a:cubicBezTo>
                    <a:pt x="f52" y="f26"/>
                    <a:pt x="f52" y="f25"/>
                    <a:pt x="f44" y="f19"/>
                  </a:cubicBezTo>
                  <a:cubicBezTo>
                    <a:pt x="f53" y="f27"/>
                    <a:pt x="f54" y="f21"/>
                    <a:pt x="f55" y="f18"/>
                  </a:cubicBezTo>
                  <a:lnTo>
                    <a:pt x="f56" y="f18"/>
                  </a:lnTo>
                  <a:cubicBezTo>
                    <a:pt x="f57" y="f18"/>
                    <a:pt x="f58" y="f49"/>
                    <a:pt x="f58" y="f51"/>
                  </a:cubicBezTo>
                  <a:cubicBezTo>
                    <a:pt x="f58" y="f59"/>
                    <a:pt x="f57" y="f56"/>
                    <a:pt x="f56" y="f56"/>
                  </a:cubicBezTo>
                  <a:lnTo>
                    <a:pt x="f60" y="f56"/>
                  </a:lnTo>
                  <a:lnTo>
                    <a:pt x="f60" y="f10"/>
                  </a:lnTo>
                  <a:cubicBezTo>
                    <a:pt x="f60" y="f9"/>
                    <a:pt x="f61" y="f6"/>
                    <a:pt x="f5" y="f6"/>
                  </a:cubicBezTo>
                  <a:close/>
                  <a:moveTo>
                    <a:pt x="f40" y="f62"/>
                  </a:moveTo>
                  <a:cubicBezTo>
                    <a:pt x="f63" y="f62"/>
                    <a:pt x="f64" y="f63"/>
                    <a:pt x="f64" y="f65"/>
                  </a:cubicBezTo>
                  <a:cubicBezTo>
                    <a:pt x="f64" y="f66"/>
                    <a:pt x="f67" y="f28"/>
                    <a:pt x="f68" y="f41"/>
                  </a:cubicBezTo>
                  <a:lnTo>
                    <a:pt x="f64" y="f69"/>
                  </a:lnTo>
                  <a:cubicBezTo>
                    <a:pt x="f62" y="f70"/>
                    <a:pt x="f64" y="f71"/>
                    <a:pt x="f67" y="f72"/>
                  </a:cubicBezTo>
                  <a:cubicBezTo>
                    <a:pt x="f73" y="f74"/>
                    <a:pt x="f75" y="f76"/>
                    <a:pt x="f77" y="f76"/>
                  </a:cubicBezTo>
                  <a:cubicBezTo>
                    <a:pt x="f78" y="f76"/>
                    <a:pt x="f79" y="f80"/>
                    <a:pt x="f81" y="f82"/>
                  </a:cubicBezTo>
                  <a:lnTo>
                    <a:pt x="f10" y="f83"/>
                  </a:lnTo>
                  <a:cubicBezTo>
                    <a:pt x="f84" y="f85"/>
                    <a:pt x="f86" y="f82"/>
                    <a:pt x="f40" y="f82"/>
                  </a:cubicBezTo>
                  <a:cubicBezTo>
                    <a:pt x="f87" y="f82"/>
                    <a:pt x="f3" y="f87"/>
                    <a:pt x="f3" y="f5"/>
                  </a:cubicBezTo>
                  <a:cubicBezTo>
                    <a:pt x="f3" y="f63"/>
                    <a:pt x="f88" y="f62"/>
                    <a:pt x="f40" y="f6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50" name="Google Shape;6760;p88">
            <a:extLst>
              <a:ext uri="{FF2B5EF4-FFF2-40B4-BE49-F238E27FC236}">
                <a16:creationId xmlns:a16="http://schemas.microsoft.com/office/drawing/2014/main" id="{A36DC3E2-4520-BEA1-2642-EDAB6C101EC3}"/>
              </a:ext>
            </a:extLst>
          </p:cNvPr>
          <p:cNvGrpSpPr/>
          <p:nvPr/>
        </p:nvGrpSpPr>
        <p:grpSpPr>
          <a:xfrm>
            <a:off x="1834994" y="935259"/>
            <a:ext cx="374968" cy="450424"/>
            <a:chOff x="3152165" y="935257"/>
            <a:chExt cx="374968" cy="450424"/>
          </a:xfrm>
          <a:solidFill>
            <a:srgbClr val="C00000"/>
          </a:solidFill>
        </p:grpSpPr>
        <p:sp>
          <p:nvSpPr>
            <p:cNvPr id="51" name="Google Shape;6761;p88">
              <a:extLst>
                <a:ext uri="{FF2B5EF4-FFF2-40B4-BE49-F238E27FC236}">
                  <a16:creationId xmlns:a16="http://schemas.microsoft.com/office/drawing/2014/main" id="{1DF52CC3-B2D9-FD83-72C7-EC1D0CFD2BB9}"/>
                </a:ext>
              </a:extLst>
            </p:cNvPr>
            <p:cNvSpPr/>
            <p:nvPr/>
          </p:nvSpPr>
          <p:spPr>
            <a:xfrm>
              <a:off x="3152165" y="935257"/>
              <a:ext cx="79168" cy="3128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9"/>
                <a:gd name="f4" fmla="val 8098"/>
                <a:gd name="f5" fmla="val 1702"/>
                <a:gd name="f6" fmla="val 757"/>
                <a:gd name="f7" fmla="val 1"/>
                <a:gd name="f8" fmla="val 788"/>
                <a:gd name="f9" fmla="val 1733"/>
                <a:gd name="f10" fmla="val 8097"/>
                <a:gd name="f11" fmla="val 348"/>
                <a:gd name="f12" fmla="val 7782"/>
                <a:gd name="f13" fmla="val 820"/>
                <a:gd name="f14" fmla="val 7562"/>
                <a:gd name="f15" fmla="val 1387"/>
                <a:gd name="f16" fmla="*/ f0 1 2049"/>
                <a:gd name="f17" fmla="*/ f1 1 8098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2049"/>
                <a:gd name="f24" fmla="*/ f21 1 8098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2049" h="8098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cubicBezTo>
                    <a:pt x="f11" y="f12"/>
                    <a:pt x="f13" y="f14"/>
                    <a:pt x="f15" y="f14"/>
                  </a:cubicBezTo>
                  <a:lnTo>
                    <a:pt x="f3" y="f14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2" name="Google Shape;6762;p88">
              <a:extLst>
                <a:ext uri="{FF2B5EF4-FFF2-40B4-BE49-F238E27FC236}">
                  <a16:creationId xmlns:a16="http://schemas.microsoft.com/office/drawing/2014/main" id="{3FA453F4-B2E6-EE04-07C0-BA91187CBE5E}"/>
                </a:ext>
              </a:extLst>
            </p:cNvPr>
            <p:cNvSpPr/>
            <p:nvPr/>
          </p:nvSpPr>
          <p:spPr>
            <a:xfrm>
              <a:off x="3152165" y="1252965"/>
              <a:ext cx="374968" cy="1059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705"/>
                <a:gd name="f4" fmla="val 2742"/>
                <a:gd name="f5" fmla="val 1387"/>
                <a:gd name="f6" fmla="val 631"/>
                <a:gd name="f7" fmla="val 1"/>
                <a:gd name="f8" fmla="val 630"/>
                <a:gd name="f9" fmla="val 1386"/>
                <a:gd name="f10" fmla="val 2111"/>
                <a:gd name="f11" fmla="val 600"/>
                <a:gd name="f12" fmla="val 2741"/>
                <a:gd name="f13" fmla="val 1356"/>
                <a:gd name="f14" fmla="val 4758"/>
                <a:gd name="f15" fmla="val 1733"/>
                <a:gd name="f16" fmla="val 1702"/>
                <a:gd name="f17" fmla="val 1513"/>
                <a:gd name="f18" fmla="val 1575"/>
                <a:gd name="f19" fmla="val 1355"/>
                <a:gd name="f20" fmla="val 1166"/>
                <a:gd name="f21" fmla="val 1008"/>
                <a:gd name="f22" fmla="val 9232"/>
                <a:gd name="f23" fmla="val 9263"/>
                <a:gd name="f24" fmla="val 851"/>
                <a:gd name="f25" fmla="val 9326"/>
                <a:gd name="f26" fmla="val 662"/>
                <a:gd name="f27" fmla="val 9452"/>
                <a:gd name="f28" fmla="val 536"/>
                <a:gd name="f29" fmla="val 9704"/>
                <a:gd name="f30" fmla="val 221"/>
                <a:gd name="f31" fmla="val 9484"/>
                <a:gd name="f32" fmla="*/ f0 1 9705"/>
                <a:gd name="f33" fmla="*/ f1 1 2742"/>
                <a:gd name="f34" fmla="val f2"/>
                <a:gd name="f35" fmla="val f3"/>
                <a:gd name="f36" fmla="val f4"/>
                <a:gd name="f37" fmla="+- f36 0 f34"/>
                <a:gd name="f38" fmla="+- f35 0 f34"/>
                <a:gd name="f39" fmla="*/ f38 1 9705"/>
                <a:gd name="f40" fmla="*/ f37 1 2742"/>
                <a:gd name="f41" fmla="*/ f34 1 f39"/>
                <a:gd name="f42" fmla="*/ f35 1 f39"/>
                <a:gd name="f43" fmla="*/ f34 1 f40"/>
                <a:gd name="f44" fmla="*/ f36 1 f40"/>
                <a:gd name="f45" fmla="*/ f41 f32 1"/>
                <a:gd name="f46" fmla="*/ f42 f32 1"/>
                <a:gd name="f47" fmla="*/ f44 f33 1"/>
                <a:gd name="f48" fmla="*/ f43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5" t="f48" r="f46" b="f47"/>
              <a:pathLst>
                <a:path w="9705" h="2742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13" y="f12"/>
                  </a:cubicBezTo>
                  <a:lnTo>
                    <a:pt x="f14" y="f12"/>
                  </a:lnTo>
                  <a:lnTo>
                    <a:pt x="f14" y="f15"/>
                  </a:lnTo>
                  <a:lnTo>
                    <a:pt x="f16" y="f15"/>
                  </a:lnTo>
                  <a:cubicBezTo>
                    <a:pt x="f17" y="f15"/>
                    <a:pt x="f13" y="f18"/>
                    <a:pt x="f13" y="f19"/>
                  </a:cubicBezTo>
                  <a:cubicBezTo>
                    <a:pt x="f13" y="f20"/>
                    <a:pt x="f17" y="f21"/>
                    <a:pt x="f16" y="f21"/>
                  </a:cubicBezTo>
                  <a:lnTo>
                    <a:pt x="f22" y="f21"/>
                  </a:lnTo>
                  <a:cubicBezTo>
                    <a:pt x="f23" y="f24"/>
                    <a:pt x="f25" y="f26"/>
                    <a:pt x="f27" y="f28"/>
                  </a:cubicBezTo>
                  <a:cubicBezTo>
                    <a:pt x="f29" y="f30"/>
                    <a:pt x="f31" y="f2"/>
                    <a:pt x="f2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3" name="Google Shape;6763;p88">
              <a:extLst>
                <a:ext uri="{FF2B5EF4-FFF2-40B4-BE49-F238E27FC236}">
                  <a16:creationId xmlns:a16="http://schemas.microsoft.com/office/drawing/2014/main" id="{D9C0BF82-F28C-2537-15BB-EB7A174FDFA8}"/>
                </a:ext>
              </a:extLst>
            </p:cNvPr>
            <p:cNvSpPr/>
            <p:nvPr/>
          </p:nvSpPr>
          <p:spPr>
            <a:xfrm>
              <a:off x="3441902" y="1319881"/>
              <a:ext cx="85231" cy="3902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206"/>
                <a:gd name="f4" fmla="val 1010"/>
                <a:gd name="f5" fmla="val 1"/>
                <a:gd name="f6" fmla="val 1009"/>
                <a:gd name="f7" fmla="val 1670"/>
                <a:gd name="f8" fmla="val 1953"/>
                <a:gd name="f9" fmla="val 2205"/>
                <a:gd name="f10" fmla="val 788"/>
                <a:gd name="f11" fmla="val 505"/>
                <a:gd name="f12" fmla="val 1827"/>
                <a:gd name="f13" fmla="val 347"/>
                <a:gd name="f14" fmla="val 1764"/>
                <a:gd name="f15" fmla="val 190"/>
                <a:gd name="f16" fmla="*/ f0 1 2206"/>
                <a:gd name="f17" fmla="*/ f1 1 1010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2206"/>
                <a:gd name="f24" fmla="*/ f21 1 1010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2206" h="1010">
                  <a:moveTo>
                    <a:pt x="f2" y="f5"/>
                  </a:moveTo>
                  <a:lnTo>
                    <a:pt x="f2" y="f6"/>
                  </a:lnTo>
                  <a:lnTo>
                    <a:pt x="f7" y="f6"/>
                  </a:lnTo>
                  <a:cubicBezTo>
                    <a:pt x="f8" y="f6"/>
                    <a:pt x="f9" y="f10"/>
                    <a:pt x="f8" y="f11"/>
                  </a:cubicBezTo>
                  <a:cubicBezTo>
                    <a:pt x="f12" y="f13"/>
                    <a:pt x="f14" y="f15"/>
                    <a:pt x="f7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4" name="Google Shape;6764;p88">
              <a:extLst>
                <a:ext uri="{FF2B5EF4-FFF2-40B4-BE49-F238E27FC236}">
                  <a16:creationId xmlns:a16="http://schemas.microsoft.com/office/drawing/2014/main" id="{540908FF-401D-296C-228B-89D85BA6263F}"/>
                </a:ext>
              </a:extLst>
            </p:cNvPr>
            <p:cNvSpPr/>
            <p:nvPr/>
          </p:nvSpPr>
          <p:spPr>
            <a:xfrm>
              <a:off x="3323825" y="1094710"/>
              <a:ext cx="130283" cy="535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372"/>
                <a:gd name="f4" fmla="val 1387"/>
                <a:gd name="f5" fmla="val 1701"/>
                <a:gd name="f6" fmla="val 882"/>
                <a:gd name="f7" fmla="val 221"/>
                <a:gd name="f8" fmla="val 599"/>
                <a:gd name="f9" fmla="val 3371"/>
                <a:gd name="f10" fmla="val 3214"/>
                <a:gd name="f11" fmla="val 2521"/>
                <a:gd name="f12" fmla="*/ f0 1 3372"/>
                <a:gd name="f13" fmla="*/ f1 1 1387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3372"/>
                <a:gd name="f20" fmla="*/ f17 1 1387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3372" h="1387">
                  <a:moveTo>
                    <a:pt x="f5" y="f2"/>
                  </a:moveTo>
                  <a:cubicBezTo>
                    <a:pt x="f6" y="f2"/>
                    <a:pt x="f7" y="f8"/>
                    <a:pt x="f2" y="f4"/>
                  </a:cubicBezTo>
                  <a:lnTo>
                    <a:pt x="f9" y="f4"/>
                  </a:lnTo>
                  <a:cubicBezTo>
                    <a:pt x="f10" y="f8"/>
                    <a:pt x="f1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5" name="Google Shape;6765;p88">
              <a:extLst>
                <a:ext uri="{FF2B5EF4-FFF2-40B4-BE49-F238E27FC236}">
                  <a16:creationId xmlns:a16="http://schemas.microsoft.com/office/drawing/2014/main" id="{2B5BB670-7352-640B-231E-AC08B10EB453}"/>
                </a:ext>
              </a:extLst>
            </p:cNvPr>
            <p:cNvSpPr/>
            <p:nvPr/>
          </p:nvSpPr>
          <p:spPr>
            <a:xfrm>
              <a:off x="3363967" y="1015578"/>
              <a:ext cx="51151" cy="5115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24"/>
                <a:gd name="f4" fmla="val 662"/>
                <a:gd name="f5" fmla="val 1"/>
                <a:gd name="f6" fmla="val 316"/>
                <a:gd name="f7" fmla="val 284"/>
                <a:gd name="f8" fmla="val 1040"/>
                <a:gd name="f9" fmla="*/ f0 1 1324"/>
                <a:gd name="f10" fmla="*/ f1 1 1324"/>
                <a:gd name="f11" fmla="val f2"/>
                <a:gd name="f12" fmla="val f3"/>
                <a:gd name="f13" fmla="+- f12 0 f11"/>
                <a:gd name="f14" fmla="*/ f13 1 1324"/>
                <a:gd name="f15" fmla="*/ f11 1 f14"/>
                <a:gd name="f16" fmla="*/ f12 1 f14"/>
                <a:gd name="f17" fmla="*/ f15 f9 1"/>
                <a:gd name="f18" fmla="*/ f16 f9 1"/>
                <a:gd name="f19" fmla="*/ f16 f10 1"/>
                <a:gd name="f20" fmla="*/ f15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7" t="f20" r="f18" b="f19"/>
              <a:pathLst>
                <a:path w="1324" h="1324">
                  <a:moveTo>
                    <a:pt x="f4" y="f5"/>
                  </a:moveTo>
                  <a:cubicBezTo>
                    <a:pt x="f6" y="f5"/>
                    <a:pt x="f5" y="f7"/>
                    <a:pt x="f5" y="f4"/>
                  </a:cubicBezTo>
                  <a:cubicBezTo>
                    <a:pt x="f5" y="f8"/>
                    <a:pt x="f6" y="f3"/>
                    <a:pt x="f4" y="f3"/>
                  </a:cubicBezTo>
                  <a:cubicBezTo>
                    <a:pt x="f8" y="f3"/>
                    <a:pt x="f3" y="f8"/>
                    <a:pt x="f3" y="f4"/>
                  </a:cubicBezTo>
                  <a:cubicBezTo>
                    <a:pt x="f3" y="f7"/>
                    <a:pt x="f8" y="f5"/>
                    <a:pt x="f4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6" name="Google Shape;6766;p88">
              <a:extLst>
                <a:ext uri="{FF2B5EF4-FFF2-40B4-BE49-F238E27FC236}">
                  <a16:creationId xmlns:a16="http://schemas.microsoft.com/office/drawing/2014/main" id="{95BADB65-9E00-7E68-F79E-9CC105907CD2}"/>
                </a:ext>
              </a:extLst>
            </p:cNvPr>
            <p:cNvSpPr/>
            <p:nvPr/>
          </p:nvSpPr>
          <p:spPr>
            <a:xfrm>
              <a:off x="3256873" y="935257"/>
              <a:ext cx="265395" cy="2921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869"/>
                <a:gd name="f4" fmla="val 7562"/>
                <a:gd name="f5" fmla="val 3434"/>
                <a:gd name="f6" fmla="val 1355"/>
                <a:gd name="f7" fmla="val 4191"/>
                <a:gd name="f8" fmla="val 4821"/>
                <a:gd name="f9" fmla="val 1985"/>
                <a:gd name="f10" fmla="val 2741"/>
                <a:gd name="f11" fmla="val 3088"/>
                <a:gd name="f12" fmla="val 4663"/>
                <a:gd name="f13" fmla="val 3403"/>
                <a:gd name="f14" fmla="val 4474"/>
                <a:gd name="f15" fmla="val 3655"/>
                <a:gd name="f16" fmla="val 5293"/>
                <a:gd name="f17" fmla="val 4033"/>
                <a:gd name="f18" fmla="val 5829"/>
                <a:gd name="f19" fmla="val 4852"/>
                <a:gd name="f20" fmla="val 6018"/>
                <a:gd name="f21" fmla="val 5671"/>
                <a:gd name="f22" fmla="val 6175"/>
                <a:gd name="f23" fmla="val 5482"/>
                <a:gd name="f24" fmla="val 1387"/>
                <a:gd name="f25" fmla="val 1198"/>
                <a:gd name="f26" fmla="val 1040"/>
                <a:gd name="f27" fmla="val 1576"/>
                <a:gd name="f28" fmla="val 2426"/>
                <a:gd name="f29" fmla="val 2174"/>
                <a:gd name="f30" fmla="val 2048"/>
                <a:gd name="f31" fmla="val 2678"/>
                <a:gd name="f32" fmla="val 6868"/>
                <a:gd name="f33" fmla="val 1009"/>
                <a:gd name="f34" fmla="val 473"/>
                <a:gd name="f35" fmla="val 6396"/>
                <a:gd name="f36" fmla="*/ f0 1 6869"/>
                <a:gd name="f37" fmla="*/ f1 1 7562"/>
                <a:gd name="f38" fmla="val f2"/>
                <a:gd name="f39" fmla="val f3"/>
                <a:gd name="f40" fmla="val f4"/>
                <a:gd name="f41" fmla="+- f40 0 f38"/>
                <a:gd name="f42" fmla="+- f39 0 f38"/>
                <a:gd name="f43" fmla="*/ f42 1 6869"/>
                <a:gd name="f44" fmla="*/ f41 1 7562"/>
                <a:gd name="f45" fmla="*/ f38 1 f43"/>
                <a:gd name="f46" fmla="*/ f39 1 f43"/>
                <a:gd name="f47" fmla="*/ f38 1 f44"/>
                <a:gd name="f48" fmla="*/ f40 1 f44"/>
                <a:gd name="f49" fmla="*/ f45 f36 1"/>
                <a:gd name="f50" fmla="*/ f46 f36 1"/>
                <a:gd name="f51" fmla="*/ f48 f37 1"/>
                <a:gd name="f52" fmla="*/ f47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9" t="f52" r="f50" b="f51"/>
              <a:pathLst>
                <a:path w="6869" h="7562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8" y="f18"/>
                  </a:cubicBezTo>
                  <a:cubicBezTo>
                    <a:pt x="f18" y="f20"/>
                    <a:pt x="f21" y="f22"/>
                    <a:pt x="f23" y="f22"/>
                  </a:cubicBezTo>
                  <a:lnTo>
                    <a:pt x="f24" y="f22"/>
                  </a:lnTo>
                  <a:cubicBezTo>
                    <a:pt x="f25" y="f22"/>
                    <a:pt x="f26" y="f20"/>
                    <a:pt x="f26" y="f18"/>
                  </a:cubicBezTo>
                  <a:cubicBezTo>
                    <a:pt x="f26" y="f19"/>
                    <a:pt x="f27" y="f17"/>
                    <a:pt x="f28" y="f15"/>
                  </a:cubicBezTo>
                  <a:cubicBezTo>
                    <a:pt x="f29" y="f13"/>
                    <a:pt x="f30" y="f11"/>
                    <a:pt x="f30" y="f10"/>
                  </a:cubicBezTo>
                  <a:cubicBezTo>
                    <a:pt x="f30" y="f9"/>
                    <a:pt x="f31" y="f6"/>
                    <a:pt x="f5" y="f6"/>
                  </a:cubicBezTo>
                  <a:close/>
                  <a:moveTo>
                    <a:pt x="f2" y="f2"/>
                  </a:moveTo>
                  <a:lnTo>
                    <a:pt x="f2" y="f4"/>
                  </a:lnTo>
                  <a:lnTo>
                    <a:pt x="f32" y="f4"/>
                  </a:lnTo>
                  <a:lnTo>
                    <a:pt x="f32" y="f33"/>
                  </a:lnTo>
                  <a:cubicBezTo>
                    <a:pt x="f32" y="f34"/>
                    <a:pt x="f35" y="f2"/>
                    <a:pt x="f18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57" name="Google Shape;6767;p88">
              <a:extLst>
                <a:ext uri="{FF2B5EF4-FFF2-40B4-BE49-F238E27FC236}">
                  <a16:creationId xmlns:a16="http://schemas.microsoft.com/office/drawing/2014/main" id="{484098D1-CF19-874A-4577-E999309BC31E}"/>
                </a:ext>
              </a:extLst>
            </p:cNvPr>
            <p:cNvSpPr/>
            <p:nvPr/>
          </p:nvSpPr>
          <p:spPr>
            <a:xfrm>
              <a:off x="3363967" y="1319881"/>
              <a:ext cx="53592" cy="6580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7"/>
                <a:gd name="f4" fmla="val 1703"/>
                <a:gd name="f5" fmla="val 1"/>
                <a:gd name="f6" fmla="val 1702"/>
                <a:gd name="f7" fmla="val 505"/>
                <a:gd name="f8" fmla="val 536"/>
                <a:gd name="f9" fmla="val 1324"/>
                <a:gd name="f10" fmla="val 631"/>
                <a:gd name="f11" fmla="val 694"/>
                <a:gd name="f12" fmla="val 711"/>
                <a:gd name="f13" fmla="val 1316"/>
                <a:gd name="f14" fmla="val 725"/>
                <a:gd name="f15" fmla="val 1312"/>
                <a:gd name="f16" fmla="val 739"/>
                <a:gd name="f17" fmla="val 776"/>
                <a:gd name="f18" fmla="val 805"/>
                <a:gd name="f19" fmla="val 1341"/>
                <a:gd name="f20" fmla="val 851"/>
                <a:gd name="f21" fmla="*/ f0 1 1387"/>
                <a:gd name="f22" fmla="*/ f1 1 1703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1387"/>
                <a:gd name="f29" fmla="*/ f26 1 1703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1387" h="1703">
                  <a:moveTo>
                    <a:pt x="f5" y="f5"/>
                  </a:moveTo>
                  <a:lnTo>
                    <a:pt x="f5" y="f6"/>
                  </a:lnTo>
                  <a:lnTo>
                    <a:pt x="f7" y="f3"/>
                  </a:lnTo>
                  <a:cubicBezTo>
                    <a:pt x="f8" y="f9"/>
                    <a:pt x="f10" y="f9"/>
                    <a:pt x="f11" y="f9"/>
                  </a:cubicBezTo>
                  <a:cubicBezTo>
                    <a:pt x="f12" y="f13"/>
                    <a:pt x="f14" y="f15"/>
                    <a:pt x="f16" y="f15"/>
                  </a:cubicBezTo>
                  <a:cubicBezTo>
                    <a:pt x="f17" y="f15"/>
                    <a:pt x="f18" y="f19"/>
                    <a:pt x="f20" y="f3"/>
                  </a:cubicBezTo>
                  <a:lnTo>
                    <a:pt x="f3" y="f6"/>
                  </a:lnTo>
                  <a:lnTo>
                    <a:pt x="f3" y="f5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58" name="Google Shape;6777;p88">
            <a:extLst>
              <a:ext uri="{FF2B5EF4-FFF2-40B4-BE49-F238E27FC236}">
                <a16:creationId xmlns:a16="http://schemas.microsoft.com/office/drawing/2014/main" id="{2FE61DFB-462B-C3A2-A95D-498849B8362B}"/>
              </a:ext>
            </a:extLst>
          </p:cNvPr>
          <p:cNvGrpSpPr/>
          <p:nvPr/>
        </p:nvGrpSpPr>
        <p:grpSpPr>
          <a:xfrm>
            <a:off x="4810552" y="908466"/>
            <a:ext cx="450424" cy="450423"/>
            <a:chOff x="6127723" y="908465"/>
            <a:chExt cx="450424" cy="450423"/>
          </a:xfrm>
          <a:solidFill>
            <a:srgbClr val="C00000"/>
          </a:solidFill>
        </p:grpSpPr>
        <p:sp>
          <p:nvSpPr>
            <p:cNvPr id="59" name="Google Shape;6778;p88">
              <a:extLst>
                <a:ext uri="{FF2B5EF4-FFF2-40B4-BE49-F238E27FC236}">
                  <a16:creationId xmlns:a16="http://schemas.microsoft.com/office/drawing/2014/main" id="{FBD216FE-5664-BD78-B1BD-8D89D9F91273}"/>
                </a:ext>
              </a:extLst>
            </p:cNvPr>
            <p:cNvSpPr/>
            <p:nvPr/>
          </p:nvSpPr>
          <p:spPr>
            <a:xfrm>
              <a:off x="6361435" y="1042379"/>
              <a:ext cx="198470" cy="7669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137"/>
                <a:gd name="f4" fmla="val 1985"/>
                <a:gd name="f5" fmla="val 473"/>
                <a:gd name="f6" fmla="val 316"/>
                <a:gd name="f7" fmla="val 158"/>
                <a:gd name="f8" fmla="val 32"/>
                <a:gd name="f9" fmla="val 1"/>
                <a:gd name="f10" fmla="val 126"/>
                <a:gd name="f11" fmla="val 2521"/>
                <a:gd name="f12" fmla="val 5136"/>
                <a:gd name="f13" fmla="val 4979"/>
                <a:gd name="f14" fmla="val 4790"/>
                <a:gd name="f15" fmla="val 4569"/>
                <a:gd name="f16" fmla="*/ f0 1 5137"/>
                <a:gd name="f17" fmla="*/ f1 1 1985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5137"/>
                <a:gd name="f24" fmla="*/ f21 1 1985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5137" h="1985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lnTo>
                    <a:pt x="f11" y="f4"/>
                  </a:lnTo>
                  <a:lnTo>
                    <a:pt x="f12" y="f7"/>
                  </a:lnTo>
                  <a:cubicBezTo>
                    <a:pt x="f13" y="f8"/>
                    <a:pt x="f14" y="f2"/>
                    <a:pt x="f1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0" name="Google Shape;6779;p88">
              <a:extLst>
                <a:ext uri="{FF2B5EF4-FFF2-40B4-BE49-F238E27FC236}">
                  <a16:creationId xmlns:a16="http://schemas.microsoft.com/office/drawing/2014/main" id="{5532E547-8DFD-A99D-DE0C-B08C854338BB}"/>
                </a:ext>
              </a:extLst>
            </p:cNvPr>
            <p:cNvSpPr/>
            <p:nvPr/>
          </p:nvSpPr>
          <p:spPr>
            <a:xfrm>
              <a:off x="6340769" y="1065486"/>
              <a:ext cx="237378" cy="1594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144"/>
                <a:gd name="f4" fmla="val 4128"/>
                <a:gd name="f5" fmla="val 63"/>
                <a:gd name="f6" fmla="val 1"/>
                <a:gd name="f7" fmla="val 32"/>
                <a:gd name="f8" fmla="val 127"/>
                <a:gd name="f9" fmla="val 284"/>
                <a:gd name="f10" fmla="val 379"/>
                <a:gd name="f11" fmla="val 3120"/>
                <a:gd name="f12" fmla="val 3655"/>
                <a:gd name="f13" fmla="val 473"/>
                <a:gd name="f14" fmla="val 1040"/>
                <a:gd name="f15" fmla="val 5136"/>
                <a:gd name="f16" fmla="val 5671"/>
                <a:gd name="f17" fmla="val 6112"/>
                <a:gd name="f18" fmla="val 190"/>
                <a:gd name="f19" fmla="val 64"/>
                <a:gd name="f20" fmla="val 3277"/>
                <a:gd name="f21" fmla="val 2048"/>
                <a:gd name="f22" fmla="val 3214"/>
                <a:gd name="f23" fmla="val 2080"/>
                <a:gd name="f24" fmla="val 3151"/>
                <a:gd name="f25" fmla="val 3056"/>
                <a:gd name="f26" fmla="val 2993"/>
                <a:gd name="f27" fmla="val 2962"/>
                <a:gd name="f28" fmla="val 2867"/>
                <a:gd name="f29" fmla="*/ f0 1 6144"/>
                <a:gd name="f30" fmla="*/ f1 1 4128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6144"/>
                <a:gd name="f37" fmla="*/ f34 1 4128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6144" h="4128">
                  <a:moveTo>
                    <a:pt x="f5" y="f6"/>
                  </a:moveTo>
                  <a:cubicBezTo>
                    <a:pt x="f7" y="f8"/>
                    <a:pt x="f2" y="f9"/>
                    <a:pt x="f2" y="f10"/>
                  </a:cubicBezTo>
                  <a:lnTo>
                    <a:pt x="f2" y="f11"/>
                  </a:lnTo>
                  <a:cubicBezTo>
                    <a:pt x="f2" y="f12"/>
                    <a:pt x="f13" y="f4"/>
                    <a:pt x="f14" y="f4"/>
                  </a:cubicBezTo>
                  <a:lnTo>
                    <a:pt x="f15" y="f4"/>
                  </a:lnTo>
                  <a:cubicBezTo>
                    <a:pt x="f16" y="f4"/>
                    <a:pt x="f3" y="f12"/>
                    <a:pt x="f3" y="f11"/>
                  </a:cubicBezTo>
                  <a:lnTo>
                    <a:pt x="f3" y="f10"/>
                  </a:lnTo>
                  <a:cubicBezTo>
                    <a:pt x="f3" y="f9"/>
                    <a:pt x="f17" y="f18"/>
                    <a:pt x="f17" y="f19"/>
                  </a:cubicBezTo>
                  <a:lnTo>
                    <a:pt x="f20" y="f21"/>
                  </a:lnTo>
                  <a:cubicBezTo>
                    <a:pt x="f22" y="f23"/>
                    <a:pt x="f24" y="f23"/>
                    <a:pt x="f25" y="f23"/>
                  </a:cubicBezTo>
                  <a:cubicBezTo>
                    <a:pt x="f26" y="f23"/>
                    <a:pt x="f27" y="f23"/>
                    <a:pt x="f28" y="f21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1" name="Google Shape;6780;p88">
              <a:extLst>
                <a:ext uri="{FF2B5EF4-FFF2-40B4-BE49-F238E27FC236}">
                  <a16:creationId xmlns:a16="http://schemas.microsoft.com/office/drawing/2014/main" id="{CD364EAB-2597-B143-DA32-164EE9BC4FCC}"/>
                </a:ext>
              </a:extLst>
            </p:cNvPr>
            <p:cNvSpPr/>
            <p:nvPr/>
          </p:nvSpPr>
          <p:spPr>
            <a:xfrm>
              <a:off x="6127723" y="988786"/>
              <a:ext cx="292169" cy="2909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62"/>
                <a:gd name="f4" fmla="val 7531"/>
                <a:gd name="f5" fmla="val 3781"/>
                <a:gd name="f6" fmla="val 2017"/>
                <a:gd name="f7" fmla="val 3970"/>
                <a:gd name="f8" fmla="val 4128"/>
                <a:gd name="f9" fmla="val 2175"/>
                <a:gd name="f10" fmla="val 2364"/>
                <a:gd name="f11" fmla="val 2584"/>
                <a:gd name="f12" fmla="val 2742"/>
                <a:gd name="f13" fmla="val 1702"/>
                <a:gd name="f14" fmla="val 1482"/>
                <a:gd name="f15" fmla="val 1324"/>
                <a:gd name="f16" fmla="val 3057"/>
                <a:gd name="f17" fmla="val 3403"/>
                <a:gd name="f18" fmla="val 3277"/>
                <a:gd name="f19" fmla="val 3435"/>
                <a:gd name="f20" fmla="val 3561"/>
                <a:gd name="f21" fmla="val 3750"/>
                <a:gd name="f22" fmla="val 3466"/>
                <a:gd name="f23" fmla="val 3939"/>
                <a:gd name="f24" fmla="val 4096"/>
                <a:gd name="f25" fmla="val 2395"/>
                <a:gd name="f26" fmla="val 4790"/>
                <a:gd name="f27" fmla="val 4947"/>
                <a:gd name="f28" fmla="val 5136"/>
                <a:gd name="f29" fmla="val 5325"/>
                <a:gd name="f30" fmla="val 5483"/>
                <a:gd name="f31" fmla="val 1"/>
                <a:gd name="f32" fmla="val 7530"/>
                <a:gd name="f33" fmla="val 6837"/>
                <a:gd name="f34" fmla="val 6522"/>
                <a:gd name="f35" fmla="val 5577"/>
                <a:gd name="f36" fmla="val 4853"/>
                <a:gd name="f37" fmla="val 6081"/>
                <a:gd name="f38" fmla="val 1450"/>
                <a:gd name="f39" fmla="val 725"/>
                <a:gd name="f40" fmla="*/ f0 1 7562"/>
                <a:gd name="f41" fmla="*/ f1 1 7531"/>
                <a:gd name="f42" fmla="val f2"/>
                <a:gd name="f43" fmla="val f3"/>
                <a:gd name="f44" fmla="val f4"/>
                <a:gd name="f45" fmla="+- f44 0 f42"/>
                <a:gd name="f46" fmla="+- f43 0 f42"/>
                <a:gd name="f47" fmla="*/ f46 1 7562"/>
                <a:gd name="f48" fmla="*/ f45 1 7531"/>
                <a:gd name="f49" fmla="*/ f42 1 f47"/>
                <a:gd name="f50" fmla="*/ f43 1 f47"/>
                <a:gd name="f51" fmla="*/ f42 1 f48"/>
                <a:gd name="f52" fmla="*/ f44 1 f48"/>
                <a:gd name="f53" fmla="*/ f49 f40 1"/>
                <a:gd name="f54" fmla="*/ f50 f40 1"/>
                <a:gd name="f55" fmla="*/ f52 f41 1"/>
                <a:gd name="f56" fmla="*/ f51 f4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3" t="f56" r="f54" b="f55"/>
              <a:pathLst>
                <a:path w="7562" h="7531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lnTo>
                    <a:pt x="f13" y="f12"/>
                  </a:lnTo>
                  <a:cubicBezTo>
                    <a:pt x="f14" y="f12"/>
                    <a:pt x="f15" y="f11"/>
                    <a:pt x="f15" y="f10"/>
                  </a:cubicBezTo>
                  <a:cubicBezTo>
                    <a:pt x="f15" y="f9"/>
                    <a:pt x="f14" y="f6"/>
                    <a:pt x="f13" y="f6"/>
                  </a:cubicBezTo>
                  <a:close/>
                  <a:moveTo>
                    <a:pt x="f16" y="f17"/>
                  </a:moveTo>
                  <a:cubicBezTo>
                    <a:pt x="f18" y="f17"/>
                    <a:pt x="f19" y="f20"/>
                    <a:pt x="f19" y="f21"/>
                  </a:cubicBezTo>
                  <a:cubicBezTo>
                    <a:pt x="f22" y="f23"/>
                    <a:pt x="f18" y="f24"/>
                    <a:pt x="f16" y="f24"/>
                  </a:cubicBezTo>
                  <a:lnTo>
                    <a:pt x="f13" y="f24"/>
                  </a:lnTo>
                  <a:cubicBezTo>
                    <a:pt x="f14" y="f24"/>
                    <a:pt x="f15" y="f23"/>
                    <a:pt x="f15" y="f21"/>
                  </a:cubicBezTo>
                  <a:cubicBezTo>
                    <a:pt x="f15" y="f20"/>
                    <a:pt x="f14" y="f17"/>
                    <a:pt x="f13" y="f17"/>
                  </a:cubicBezTo>
                  <a:close/>
                  <a:moveTo>
                    <a:pt x="f25" y="f26"/>
                  </a:moveTo>
                  <a:cubicBezTo>
                    <a:pt x="f11" y="f26"/>
                    <a:pt x="f12" y="f27"/>
                    <a:pt x="f12" y="f28"/>
                  </a:cubicBezTo>
                  <a:cubicBezTo>
                    <a:pt x="f12" y="f29"/>
                    <a:pt x="f11" y="f30"/>
                    <a:pt x="f25" y="f30"/>
                  </a:cubicBezTo>
                  <a:lnTo>
                    <a:pt x="f13" y="f30"/>
                  </a:lnTo>
                  <a:cubicBezTo>
                    <a:pt x="f14" y="f30"/>
                    <a:pt x="f15" y="f29"/>
                    <a:pt x="f15" y="f28"/>
                  </a:cubicBezTo>
                  <a:cubicBezTo>
                    <a:pt x="f15" y="f27"/>
                    <a:pt x="f14" y="f26"/>
                    <a:pt x="f13" y="f26"/>
                  </a:cubicBezTo>
                  <a:close/>
                  <a:moveTo>
                    <a:pt x="f31" y="f31"/>
                  </a:moveTo>
                  <a:lnTo>
                    <a:pt x="f31" y="f32"/>
                  </a:lnTo>
                  <a:lnTo>
                    <a:pt x="f3" y="f32"/>
                  </a:lnTo>
                  <a:lnTo>
                    <a:pt x="f3" y="f33"/>
                  </a:lnTo>
                  <a:lnTo>
                    <a:pt x="f34" y="f33"/>
                  </a:lnTo>
                  <a:cubicBezTo>
                    <a:pt x="f35" y="f33"/>
                    <a:pt x="f36" y="f37"/>
                    <a:pt x="f36" y="f28"/>
                  </a:cubicBezTo>
                  <a:lnTo>
                    <a:pt x="f36" y="f25"/>
                  </a:lnTo>
                  <a:cubicBezTo>
                    <a:pt x="f36" y="f38"/>
                    <a:pt x="f35" y="f39"/>
                    <a:pt x="f34" y="f39"/>
                  </a:cubicBezTo>
                  <a:lnTo>
                    <a:pt x="f3" y="f39"/>
                  </a:lnTo>
                  <a:lnTo>
                    <a:pt x="f3" y="f31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2" name="Google Shape;6781;p88">
              <a:extLst>
                <a:ext uri="{FF2B5EF4-FFF2-40B4-BE49-F238E27FC236}">
                  <a16:creationId xmlns:a16="http://schemas.microsoft.com/office/drawing/2014/main" id="{352174E8-EE46-166A-A4B6-758BA6AAEA24}"/>
                </a:ext>
              </a:extLst>
            </p:cNvPr>
            <p:cNvSpPr/>
            <p:nvPr/>
          </p:nvSpPr>
          <p:spPr>
            <a:xfrm>
              <a:off x="6127723" y="908465"/>
              <a:ext cx="292169" cy="535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62"/>
                <a:gd name="f4" fmla="val 1387"/>
                <a:gd name="f5" fmla="val 1009"/>
                <a:gd name="f6" fmla="val 1"/>
                <a:gd name="f7" fmla="val 473"/>
                <a:gd name="f8" fmla="val 1040"/>
                <a:gd name="f9" fmla="val 7089"/>
                <a:gd name="f10" fmla="val 6522"/>
                <a:gd name="f11" fmla="*/ f0 1 7562"/>
                <a:gd name="f12" fmla="*/ f1 1 1387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7562"/>
                <a:gd name="f19" fmla="*/ f16 1 1387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7562" h="1387">
                  <a:moveTo>
                    <a:pt x="f5" y="f6"/>
                  </a:moveTo>
                  <a:cubicBezTo>
                    <a:pt x="f7" y="f6"/>
                    <a:pt x="f6" y="f7"/>
                    <a:pt x="f6" y="f8"/>
                  </a:cubicBezTo>
                  <a:lnTo>
                    <a:pt x="f6" y="f4"/>
                  </a:lnTo>
                  <a:lnTo>
                    <a:pt x="f3" y="f4"/>
                  </a:lnTo>
                  <a:lnTo>
                    <a:pt x="f3" y="f8"/>
                  </a:lnTo>
                  <a:cubicBezTo>
                    <a:pt x="f3" y="f7"/>
                    <a:pt x="f9" y="f6"/>
                    <a:pt x="f10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3" name="Google Shape;6782;p88">
              <a:extLst>
                <a:ext uri="{FF2B5EF4-FFF2-40B4-BE49-F238E27FC236}">
                  <a16:creationId xmlns:a16="http://schemas.microsoft.com/office/drawing/2014/main" id="{555574FF-167C-0439-51CD-91AA9360AD94}"/>
                </a:ext>
              </a:extLst>
            </p:cNvPr>
            <p:cNvSpPr/>
            <p:nvPr/>
          </p:nvSpPr>
          <p:spPr>
            <a:xfrm>
              <a:off x="6127723" y="1305296"/>
              <a:ext cx="292169" cy="535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62"/>
                <a:gd name="f4" fmla="val 1387"/>
                <a:gd name="f5" fmla="val 1"/>
                <a:gd name="f6" fmla="val 347"/>
                <a:gd name="f7" fmla="val 945"/>
                <a:gd name="f8" fmla="val 442"/>
                <a:gd name="f9" fmla="val 1386"/>
                <a:gd name="f10" fmla="val 1009"/>
                <a:gd name="f11" fmla="val 6522"/>
                <a:gd name="f12" fmla="val 7089"/>
                <a:gd name="f13" fmla="val 914"/>
                <a:gd name="f14" fmla="*/ f0 1 7562"/>
                <a:gd name="f15" fmla="*/ f1 1 1387"/>
                <a:gd name="f16" fmla="val f2"/>
                <a:gd name="f17" fmla="val f3"/>
                <a:gd name="f18" fmla="val f4"/>
                <a:gd name="f19" fmla="+- f18 0 f16"/>
                <a:gd name="f20" fmla="+- f17 0 f16"/>
                <a:gd name="f21" fmla="*/ f20 1 7562"/>
                <a:gd name="f22" fmla="*/ f19 1 1387"/>
                <a:gd name="f23" fmla="*/ f16 1 f21"/>
                <a:gd name="f24" fmla="*/ f17 1 f21"/>
                <a:gd name="f25" fmla="*/ f16 1 f22"/>
                <a:gd name="f26" fmla="*/ f18 1 f22"/>
                <a:gd name="f27" fmla="*/ f23 f14 1"/>
                <a:gd name="f28" fmla="*/ f24 f14 1"/>
                <a:gd name="f29" fmla="*/ f26 f15 1"/>
                <a:gd name="f30" fmla="*/ f25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7" t="f30" r="f28" b="f29"/>
              <a:pathLst>
                <a:path w="7562" h="1387">
                  <a:moveTo>
                    <a:pt x="f5" y="f2"/>
                  </a:moveTo>
                  <a:lnTo>
                    <a:pt x="f5" y="f6"/>
                  </a:lnTo>
                  <a:cubicBezTo>
                    <a:pt x="f5" y="f7"/>
                    <a:pt x="f8" y="f9"/>
                    <a:pt x="f10" y="f9"/>
                  </a:cubicBezTo>
                  <a:lnTo>
                    <a:pt x="f11" y="f9"/>
                  </a:lnTo>
                  <a:cubicBezTo>
                    <a:pt x="f12" y="f9"/>
                    <a:pt x="f3" y="f13"/>
                    <a:pt x="f3" y="f6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64" name="Google Shape;6827;p88">
            <a:extLst>
              <a:ext uri="{FF2B5EF4-FFF2-40B4-BE49-F238E27FC236}">
                <a16:creationId xmlns:a16="http://schemas.microsoft.com/office/drawing/2014/main" id="{73AC6D41-3DDC-B136-447A-60AEC5F52B1B}"/>
              </a:ext>
            </a:extLst>
          </p:cNvPr>
          <p:cNvGrpSpPr/>
          <p:nvPr/>
        </p:nvGrpSpPr>
        <p:grpSpPr>
          <a:xfrm>
            <a:off x="5377773" y="916357"/>
            <a:ext cx="455278" cy="449190"/>
            <a:chOff x="6694944" y="916356"/>
            <a:chExt cx="455278" cy="449190"/>
          </a:xfrm>
          <a:solidFill>
            <a:srgbClr val="C00000"/>
          </a:solidFill>
        </p:grpSpPr>
        <p:sp>
          <p:nvSpPr>
            <p:cNvPr id="65" name="Google Shape;6828;p88">
              <a:extLst>
                <a:ext uri="{FF2B5EF4-FFF2-40B4-BE49-F238E27FC236}">
                  <a16:creationId xmlns:a16="http://schemas.microsoft.com/office/drawing/2014/main" id="{5FD0B2FE-9CB9-749D-12A7-28983D888E6F}"/>
                </a:ext>
              </a:extLst>
            </p:cNvPr>
            <p:cNvSpPr/>
            <p:nvPr/>
          </p:nvSpPr>
          <p:spPr>
            <a:xfrm>
              <a:off x="6987067" y="968669"/>
              <a:ext cx="130283" cy="13151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372"/>
                <a:gd name="f4" fmla="val 3404"/>
                <a:gd name="f5" fmla="val 347"/>
                <a:gd name="f6" fmla="val 1"/>
                <a:gd name="f7" fmla="val 158"/>
                <a:gd name="f8" fmla="val 536"/>
                <a:gd name="f9" fmla="val 694"/>
                <a:gd name="f10" fmla="val 1009"/>
                <a:gd name="f11" fmla="val 1576"/>
                <a:gd name="f12" fmla="val 2049"/>
                <a:gd name="f13" fmla="val 1166"/>
                <a:gd name="f14" fmla="val 1733"/>
                <a:gd name="f15" fmla="val 2269"/>
                <a:gd name="f16" fmla="val 1923"/>
                <a:gd name="f17" fmla="val 2175"/>
                <a:gd name="f18" fmla="val 1860"/>
                <a:gd name="f19" fmla="val 2112"/>
                <a:gd name="f20" fmla="val 1773"/>
                <a:gd name="f21" fmla="val 2080"/>
                <a:gd name="f22" fmla="val 1686"/>
                <a:gd name="f23" fmla="val 1600"/>
                <a:gd name="f24" fmla="val 1513"/>
                <a:gd name="f25" fmla="val 1450"/>
                <a:gd name="f26" fmla="val 1324"/>
                <a:gd name="f27" fmla="val 2521"/>
                <a:gd name="f28" fmla="val 2647"/>
                <a:gd name="f29" fmla="val 3309"/>
                <a:gd name="f30" fmla="val 3403"/>
                <a:gd name="f31" fmla="val 2360"/>
                <a:gd name="f32" fmla="val 2450"/>
                <a:gd name="f33" fmla="val 2537"/>
                <a:gd name="f34" fmla="val 2584"/>
                <a:gd name="f35" fmla="val 3277"/>
                <a:gd name="f36" fmla="val 3214"/>
                <a:gd name="f37" fmla="val 3120"/>
                <a:gd name="f38" fmla="val 3029"/>
                <a:gd name="f39" fmla="val 2939"/>
                <a:gd name="f40" fmla="val 2852"/>
                <a:gd name="f41" fmla="val 2805"/>
                <a:gd name="f42" fmla="val 2679"/>
                <a:gd name="f43" fmla="val 2742"/>
                <a:gd name="f44" fmla="val 788"/>
                <a:gd name="f45" fmla="val 1954"/>
                <a:gd name="f46" fmla="*/ f0 1 3372"/>
                <a:gd name="f47" fmla="*/ f1 1 3404"/>
                <a:gd name="f48" fmla="val f2"/>
                <a:gd name="f49" fmla="val f3"/>
                <a:gd name="f50" fmla="val f4"/>
                <a:gd name="f51" fmla="+- f50 0 f48"/>
                <a:gd name="f52" fmla="+- f49 0 f48"/>
                <a:gd name="f53" fmla="*/ f52 1 3372"/>
                <a:gd name="f54" fmla="*/ f51 1 3404"/>
                <a:gd name="f55" fmla="*/ f48 1 f53"/>
                <a:gd name="f56" fmla="*/ f49 1 f53"/>
                <a:gd name="f57" fmla="*/ f48 1 f54"/>
                <a:gd name="f58" fmla="*/ f50 1 f54"/>
                <a:gd name="f59" fmla="*/ f55 f46 1"/>
                <a:gd name="f60" fmla="*/ f56 f46 1"/>
                <a:gd name="f61" fmla="*/ f58 f47 1"/>
                <a:gd name="f62" fmla="*/ f57 f4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9" t="f62" r="f60" b="f61"/>
              <a:pathLst>
                <a:path w="3372" h="3404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cubicBezTo>
                    <a:pt x="f6" y="f8"/>
                    <a:pt x="f7" y="f9"/>
                    <a:pt x="f5" y="f9"/>
                  </a:cubicBezTo>
                  <a:lnTo>
                    <a:pt x="f10" y="f9"/>
                  </a:lnTo>
                  <a:cubicBezTo>
                    <a:pt x="f11" y="f9"/>
                    <a:pt x="f12" y="f13"/>
                    <a:pt x="f12" y="f14"/>
                  </a:cubicBezTo>
                  <a:lnTo>
                    <a:pt x="f12" y="f15"/>
                  </a:lnTo>
                  <a:lnTo>
                    <a:pt x="f16" y="f17"/>
                  </a:lnTo>
                  <a:cubicBezTo>
                    <a:pt x="f18" y="f19"/>
                    <a:pt x="f20" y="f21"/>
                    <a:pt x="f22" y="f21"/>
                  </a:cubicBezTo>
                  <a:cubicBezTo>
                    <a:pt x="f23" y="f21"/>
                    <a:pt x="f24" y="f19"/>
                    <a:pt x="f25" y="f17"/>
                  </a:cubicBezTo>
                  <a:cubicBezTo>
                    <a:pt x="f26" y="f15"/>
                    <a:pt x="f26" y="f27"/>
                    <a:pt x="f25" y="f28"/>
                  </a:cubicBezTo>
                  <a:lnTo>
                    <a:pt x="f19" y="f29"/>
                  </a:lnTo>
                  <a:cubicBezTo>
                    <a:pt x="f17" y="f3"/>
                    <a:pt x="f15" y="f30"/>
                    <a:pt x="f31" y="f30"/>
                  </a:cubicBezTo>
                  <a:cubicBezTo>
                    <a:pt x="f32" y="f30"/>
                    <a:pt x="f33" y="f3"/>
                    <a:pt x="f34" y="f29"/>
                  </a:cubicBezTo>
                  <a:lnTo>
                    <a:pt x="f35" y="f28"/>
                  </a:lnTo>
                  <a:cubicBezTo>
                    <a:pt x="f3" y="f27"/>
                    <a:pt x="f3" y="f15"/>
                    <a:pt x="f35" y="f17"/>
                  </a:cubicBezTo>
                  <a:cubicBezTo>
                    <a:pt x="f36" y="f19"/>
                    <a:pt x="f37" y="f21"/>
                    <a:pt x="f38" y="f21"/>
                  </a:cubicBezTo>
                  <a:cubicBezTo>
                    <a:pt x="f39" y="f21"/>
                    <a:pt x="f40" y="f19"/>
                    <a:pt x="f41" y="f17"/>
                  </a:cubicBezTo>
                  <a:lnTo>
                    <a:pt x="f42" y="f15"/>
                  </a:lnTo>
                  <a:lnTo>
                    <a:pt x="f42" y="f14"/>
                  </a:lnTo>
                  <a:cubicBezTo>
                    <a:pt x="f43" y="f44"/>
                    <a:pt x="f45" y="f6"/>
                    <a:pt x="f10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6" name="Google Shape;6829;p88">
              <a:extLst>
                <a:ext uri="{FF2B5EF4-FFF2-40B4-BE49-F238E27FC236}">
                  <a16:creationId xmlns:a16="http://schemas.microsoft.com/office/drawing/2014/main" id="{ED0BC22C-4FA3-B914-EFF4-E3E624FE0374}"/>
                </a:ext>
              </a:extLst>
            </p:cNvPr>
            <p:cNvSpPr/>
            <p:nvPr/>
          </p:nvSpPr>
          <p:spPr>
            <a:xfrm>
              <a:off x="6803273" y="1234028"/>
              <a:ext cx="131481" cy="13151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03"/>
                <a:gd name="f4" fmla="val 3404"/>
                <a:gd name="f5" fmla="val 1013"/>
                <a:gd name="f6" fmla="val 1"/>
                <a:gd name="f7" fmla="val 922"/>
                <a:gd name="f8" fmla="val 835"/>
                <a:gd name="f9" fmla="val 32"/>
                <a:gd name="f10" fmla="val 788"/>
                <a:gd name="f11" fmla="val 95"/>
                <a:gd name="f12" fmla="val 127"/>
                <a:gd name="f13" fmla="val 757"/>
                <a:gd name="f14" fmla="val 883"/>
                <a:gd name="f15" fmla="val 1135"/>
                <a:gd name="f16" fmla="val 1229"/>
                <a:gd name="f17" fmla="val 174"/>
                <a:gd name="f18" fmla="val 1292"/>
                <a:gd name="f19" fmla="val 260"/>
                <a:gd name="f20" fmla="val 1324"/>
                <a:gd name="f21" fmla="val 351"/>
                <a:gd name="f22" fmla="val 442"/>
                <a:gd name="f23" fmla="val 536"/>
                <a:gd name="f24" fmla="val 599"/>
                <a:gd name="f25" fmla="val 694"/>
                <a:gd name="f26" fmla="val 1671"/>
                <a:gd name="f27" fmla="val 2616"/>
                <a:gd name="f28" fmla="val 1450"/>
                <a:gd name="f29" fmla="val 3372"/>
                <a:gd name="f30" fmla="val 2395"/>
                <a:gd name="f31" fmla="val 3057"/>
                <a:gd name="f32" fmla="val 3246"/>
                <a:gd name="f33" fmla="val 2868"/>
                <a:gd name="f34" fmla="val 2710"/>
                <a:gd name="f35" fmla="val 2363"/>
                <a:gd name="f36" fmla="val 1796"/>
                <a:gd name="f37" fmla="val 2238"/>
                <a:gd name="f38" fmla="val 1513"/>
                <a:gd name="f39" fmla="val 1599"/>
                <a:gd name="f40" fmla="val 1686"/>
                <a:gd name="f41" fmla="val 1773"/>
                <a:gd name="f42" fmla="val 1859"/>
                <a:gd name="f43" fmla="val 1922"/>
                <a:gd name="f44" fmla="val 2048"/>
                <a:gd name="f45" fmla="val 1261"/>
                <a:gd name="f46" fmla="val 1198"/>
                <a:gd name="f47" fmla="val 1103"/>
                <a:gd name="f48" fmla="*/ f0 1 3403"/>
                <a:gd name="f49" fmla="*/ f1 1 3404"/>
                <a:gd name="f50" fmla="val f2"/>
                <a:gd name="f51" fmla="val f3"/>
                <a:gd name="f52" fmla="val f4"/>
                <a:gd name="f53" fmla="+- f52 0 f50"/>
                <a:gd name="f54" fmla="+- f51 0 f50"/>
                <a:gd name="f55" fmla="*/ f54 1 3403"/>
                <a:gd name="f56" fmla="*/ f53 1 3404"/>
                <a:gd name="f57" fmla="*/ f50 1 f55"/>
                <a:gd name="f58" fmla="*/ f51 1 f55"/>
                <a:gd name="f59" fmla="*/ f50 1 f56"/>
                <a:gd name="f60" fmla="*/ f52 1 f56"/>
                <a:gd name="f61" fmla="*/ f57 f48 1"/>
                <a:gd name="f62" fmla="*/ f58 f48 1"/>
                <a:gd name="f63" fmla="*/ f60 f49 1"/>
                <a:gd name="f64" fmla="*/ f59 f4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1" t="f64" r="f62" b="f63"/>
              <a:pathLst>
                <a:path w="3403" h="340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6" y="f14"/>
                    <a:pt x="f6" y="f15"/>
                    <a:pt x="f12" y="f16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24" y="f16"/>
                  </a:cubicBezTo>
                  <a:lnTo>
                    <a:pt x="f25" y="f15"/>
                  </a:lnTo>
                  <a:lnTo>
                    <a:pt x="f25" y="f26"/>
                  </a:lnTo>
                  <a:cubicBezTo>
                    <a:pt x="f25" y="f27"/>
                    <a:pt x="f28" y="f29"/>
                    <a:pt x="f30" y="f29"/>
                  </a:cubicBezTo>
                  <a:lnTo>
                    <a:pt x="f31" y="f29"/>
                  </a:lnTo>
                  <a:lnTo>
                    <a:pt x="f31" y="f3"/>
                  </a:lnTo>
                  <a:cubicBezTo>
                    <a:pt x="f32" y="f3"/>
                    <a:pt x="f3" y="f32"/>
                    <a:pt x="f3" y="f31"/>
                  </a:cubicBezTo>
                  <a:cubicBezTo>
                    <a:pt x="f3" y="f33"/>
                    <a:pt x="f32" y="f34"/>
                    <a:pt x="f31" y="f34"/>
                  </a:cubicBezTo>
                  <a:lnTo>
                    <a:pt x="f35" y="f34"/>
                  </a:lnTo>
                  <a:cubicBezTo>
                    <a:pt x="f36" y="f34"/>
                    <a:pt x="f20" y="f37"/>
                    <a:pt x="f20" y="f26"/>
                  </a:cubicBezTo>
                  <a:lnTo>
                    <a:pt x="f20" y="f15"/>
                  </a:lnTo>
                  <a:lnTo>
                    <a:pt x="f28" y="f16"/>
                  </a:lnTo>
                  <a:cubicBezTo>
                    <a:pt x="f38" y="f18"/>
                    <a:pt x="f39" y="f20"/>
                    <a:pt x="f40" y="f20"/>
                  </a:cubicBezTo>
                  <a:cubicBezTo>
                    <a:pt x="f41" y="f20"/>
                    <a:pt x="f42" y="f18"/>
                    <a:pt x="f43" y="f16"/>
                  </a:cubicBezTo>
                  <a:cubicBezTo>
                    <a:pt x="f44" y="f15"/>
                    <a:pt x="f44" y="f14"/>
                    <a:pt x="f43" y="f13"/>
                  </a:cubicBezTo>
                  <a:lnTo>
                    <a:pt x="f45" y="f11"/>
                  </a:lnTo>
                  <a:cubicBezTo>
                    <a:pt x="f46" y="f9"/>
                    <a:pt x="f47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7" name="Google Shape;6830;p88">
              <a:extLst>
                <a:ext uri="{FF2B5EF4-FFF2-40B4-BE49-F238E27FC236}">
                  <a16:creationId xmlns:a16="http://schemas.microsoft.com/office/drawing/2014/main" id="{BF63FBC7-A82D-02B1-2D26-FD59C15DB8A3}"/>
                </a:ext>
              </a:extLst>
            </p:cNvPr>
            <p:cNvSpPr/>
            <p:nvPr/>
          </p:nvSpPr>
          <p:spPr>
            <a:xfrm>
              <a:off x="6694944" y="916356"/>
              <a:ext cx="318942" cy="23737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255"/>
                <a:gd name="f4" fmla="val 6144"/>
                <a:gd name="f5" fmla="val 4191"/>
                <a:gd name="f6" fmla="val 2300"/>
                <a:gd name="f7" fmla="val 757"/>
                <a:gd name="f8" fmla="val 1544"/>
                <a:gd name="f9" fmla="val 3434"/>
                <a:gd name="f10" fmla="val 3529"/>
                <a:gd name="f11" fmla="val 347"/>
                <a:gd name="f12" fmla="val 3686"/>
                <a:gd name="f13" fmla="val 95"/>
                <a:gd name="f14" fmla="val 4033"/>
                <a:gd name="f15" fmla="val 4474"/>
                <a:gd name="f16" fmla="val 5135"/>
                <a:gd name="f17" fmla="val 1"/>
                <a:gd name="f18" fmla="val 5671"/>
                <a:gd name="f19" fmla="val 473"/>
                <a:gd name="f20" fmla="val 6143"/>
                <a:gd name="f21" fmla="val 1009"/>
                <a:gd name="f22" fmla="val 1135"/>
                <a:gd name="f23" fmla="val 1261"/>
                <a:gd name="f24" fmla="val 6112"/>
                <a:gd name="f25" fmla="val 1387"/>
                <a:gd name="f26" fmla="val 6080"/>
                <a:gd name="f27" fmla="val 3403"/>
                <a:gd name="f28" fmla="val 1890"/>
                <a:gd name="f29" fmla="val 2647"/>
                <a:gd name="f30" fmla="val 630"/>
                <a:gd name="f31" fmla="val 4128"/>
                <a:gd name="f32" fmla="val 5640"/>
                <a:gd name="f33" fmla="val 6900"/>
                <a:gd name="f34" fmla="val 6995"/>
                <a:gd name="f35" fmla="val 7121"/>
                <a:gd name="f36" fmla="val 7247"/>
                <a:gd name="f37" fmla="val 7782"/>
                <a:gd name="f38" fmla="val 8003"/>
                <a:gd name="f39" fmla="val 3623"/>
                <a:gd name="f40" fmla="val 7593"/>
                <a:gd name="f41" fmla="val 6050"/>
                <a:gd name="f42" fmla="*/ f0 1 8255"/>
                <a:gd name="f43" fmla="*/ f1 1 6144"/>
                <a:gd name="f44" fmla="val f2"/>
                <a:gd name="f45" fmla="val f3"/>
                <a:gd name="f46" fmla="val f4"/>
                <a:gd name="f47" fmla="+- f46 0 f44"/>
                <a:gd name="f48" fmla="+- f45 0 f44"/>
                <a:gd name="f49" fmla="*/ f48 1 8255"/>
                <a:gd name="f50" fmla="*/ f47 1 6144"/>
                <a:gd name="f51" fmla="*/ f44 1 f49"/>
                <a:gd name="f52" fmla="*/ f45 1 f49"/>
                <a:gd name="f53" fmla="*/ f44 1 f50"/>
                <a:gd name="f54" fmla="*/ f46 1 f50"/>
                <a:gd name="f55" fmla="*/ f51 f42 1"/>
                <a:gd name="f56" fmla="*/ f52 f42 1"/>
                <a:gd name="f57" fmla="*/ f54 f43 1"/>
                <a:gd name="f58" fmla="*/ f53 f4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5" t="f58" r="f56" b="f57"/>
              <a:pathLst>
                <a:path w="8255" h="6144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cubicBezTo>
                    <a:pt x="f11" y="f12"/>
                    <a:pt x="f13" y="f14"/>
                    <a:pt x="f13" y="f15"/>
                  </a:cubicBezTo>
                  <a:lnTo>
                    <a:pt x="f13" y="f16"/>
                  </a:ln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24"/>
                    <a:pt x="f25" y="f26"/>
                  </a:cubicBezTo>
                  <a:lnTo>
                    <a:pt x="f25" y="f27"/>
                  </a:lnTo>
                  <a:cubicBezTo>
                    <a:pt x="f25" y="f28"/>
                    <a:pt x="f29" y="f30"/>
                    <a:pt x="f31" y="f30"/>
                  </a:cubicBezTo>
                  <a:cubicBezTo>
                    <a:pt x="f32" y="f30"/>
                    <a:pt x="f33" y="f28"/>
                    <a:pt x="f33" y="f27"/>
                  </a:cubicBezTo>
                  <a:lnTo>
                    <a:pt x="f33" y="f26"/>
                  </a:lnTo>
                  <a:cubicBezTo>
                    <a:pt x="f34" y="f24"/>
                    <a:pt x="f35" y="f20"/>
                    <a:pt x="f36" y="f20"/>
                  </a:cubicBezTo>
                  <a:cubicBezTo>
                    <a:pt x="f37" y="f20"/>
                    <a:pt x="f3" y="f18"/>
                    <a:pt x="f3" y="f16"/>
                  </a:cubicBezTo>
                  <a:lnTo>
                    <a:pt x="f3" y="f15"/>
                  </a:lnTo>
                  <a:cubicBezTo>
                    <a:pt x="f3" y="f14"/>
                    <a:pt x="f38" y="f39"/>
                    <a:pt x="f40" y="f10"/>
                  </a:cubicBezTo>
                  <a:lnTo>
                    <a:pt x="f40" y="f9"/>
                  </a:lnTo>
                  <a:cubicBezTo>
                    <a:pt x="f40" y="f8"/>
                    <a:pt x="f41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8" name="Google Shape;6831;p88">
              <a:extLst>
                <a:ext uri="{FF2B5EF4-FFF2-40B4-BE49-F238E27FC236}">
                  <a16:creationId xmlns:a16="http://schemas.microsoft.com/office/drawing/2014/main" id="{2B9922DA-8521-600F-19EB-AA4B67A178B5}"/>
                </a:ext>
              </a:extLst>
            </p:cNvPr>
            <p:cNvSpPr/>
            <p:nvPr/>
          </p:nvSpPr>
          <p:spPr>
            <a:xfrm>
              <a:off x="6775265" y="995443"/>
              <a:ext cx="161921" cy="8078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91"/>
                <a:gd name="f4" fmla="val 2091"/>
                <a:gd name="f5" fmla="val 1734"/>
                <a:gd name="f6" fmla="val 1"/>
                <a:gd name="f7" fmla="val 789"/>
                <a:gd name="f8" fmla="val 757"/>
                <a:gd name="f9" fmla="val 1702"/>
                <a:gd name="f10" fmla="val 2049"/>
                <a:gd name="f11" fmla="val 1230"/>
                <a:gd name="f12" fmla="val 1545"/>
                <a:gd name="f13" fmla="val 1891"/>
                <a:gd name="f14" fmla="val 2017"/>
                <a:gd name="f15" fmla="val 1986"/>
                <a:gd name="f16" fmla="val 1954"/>
                <a:gd name="f17" fmla="val 2080"/>
                <a:gd name="f18" fmla="val 1828"/>
                <a:gd name="f19" fmla="val 2238"/>
                <a:gd name="f20" fmla="val 1387"/>
                <a:gd name="f21" fmla="val 2458"/>
                <a:gd name="f22" fmla="val 2647"/>
                <a:gd name="f23" fmla="val 2805"/>
                <a:gd name="f24" fmla="val 2868"/>
                <a:gd name="f25" fmla="val 2942"/>
                <a:gd name="f26" fmla="val 2059"/>
                <a:gd name="f27" fmla="val 3091"/>
                <a:gd name="f28" fmla="val 2090"/>
                <a:gd name="f29" fmla="val 3266"/>
                <a:gd name="f30" fmla="val 3389"/>
                <a:gd name="f31" fmla="val 3525"/>
                <a:gd name="f32" fmla="val 2075"/>
                <a:gd name="f33" fmla="val 3656"/>
                <a:gd name="f34" fmla="val 4128"/>
                <a:gd name="f35" fmla="val 3340"/>
                <a:gd name="f36" fmla="val 2395"/>
                <a:gd name="f37" fmla="*/ f0 1 4191"/>
                <a:gd name="f38" fmla="*/ f1 1 2091"/>
                <a:gd name="f39" fmla="val f2"/>
                <a:gd name="f40" fmla="val f3"/>
                <a:gd name="f41" fmla="val f4"/>
                <a:gd name="f42" fmla="+- f41 0 f39"/>
                <a:gd name="f43" fmla="+- f40 0 f39"/>
                <a:gd name="f44" fmla="*/ f43 1 4191"/>
                <a:gd name="f45" fmla="*/ f42 1 2091"/>
                <a:gd name="f46" fmla="*/ f39 1 f44"/>
                <a:gd name="f47" fmla="*/ f40 1 f44"/>
                <a:gd name="f48" fmla="*/ f39 1 f45"/>
                <a:gd name="f49" fmla="*/ f41 1 f45"/>
                <a:gd name="f50" fmla="*/ f46 f37 1"/>
                <a:gd name="f51" fmla="*/ f47 f37 1"/>
                <a:gd name="f52" fmla="*/ f49 f38 1"/>
                <a:gd name="f53" fmla="*/ f48 f3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0" t="f53" r="f51" b="f52"/>
              <a:pathLst>
                <a:path w="4191" h="2091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10"/>
                  </a:lnTo>
                  <a:lnTo>
                    <a:pt x="f11" y="f10"/>
                  </a:lnTo>
                  <a:cubicBezTo>
                    <a:pt x="f12" y="f10"/>
                    <a:pt x="f13" y="f10"/>
                    <a:pt x="f14" y="f15"/>
                  </a:cubicBezTo>
                  <a:cubicBezTo>
                    <a:pt x="f10" y="f16"/>
                    <a:pt x="f17" y="f18"/>
                    <a:pt x="f17" y="f5"/>
                  </a:cubicBezTo>
                  <a:cubicBezTo>
                    <a:pt x="f17" y="f12"/>
                    <a:pt x="f19" y="f20"/>
                    <a:pt x="f21" y="f20"/>
                  </a:cubicBezTo>
                  <a:cubicBezTo>
                    <a:pt x="f22" y="f20"/>
                    <a:pt x="f23" y="f12"/>
                    <a:pt x="f23" y="f5"/>
                  </a:cubicBezTo>
                  <a:cubicBezTo>
                    <a:pt x="f23" y="f18"/>
                    <a:pt x="f23" y="f16"/>
                    <a:pt x="f24" y="f15"/>
                  </a:cubicBezTo>
                  <a:cubicBezTo>
                    <a:pt x="f25" y="f26"/>
                    <a:pt x="f27" y="f28"/>
                    <a:pt x="f29" y="f28"/>
                  </a:cubicBezTo>
                  <a:cubicBezTo>
                    <a:pt x="f30" y="f28"/>
                    <a:pt x="f31" y="f32"/>
                    <a:pt x="f33" y="f10"/>
                  </a:cubicBezTo>
                  <a:lnTo>
                    <a:pt x="f3" y="f10"/>
                  </a:lnTo>
                  <a:lnTo>
                    <a:pt x="f3" y="f9"/>
                  </a:lnTo>
                  <a:lnTo>
                    <a:pt x="f34" y="f9"/>
                  </a:lnTo>
                  <a:cubicBezTo>
                    <a:pt x="f34" y="f8"/>
                    <a:pt x="f35" y="f6"/>
                    <a:pt x="f36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69" name="Google Shape;6832;p88">
              <a:extLst>
                <a:ext uri="{FF2B5EF4-FFF2-40B4-BE49-F238E27FC236}">
                  <a16:creationId xmlns:a16="http://schemas.microsoft.com/office/drawing/2014/main" id="{631BA8A3-0037-D3E4-42B0-41A22DC65AB0}"/>
                </a:ext>
              </a:extLst>
            </p:cNvPr>
            <p:cNvSpPr/>
            <p:nvPr/>
          </p:nvSpPr>
          <p:spPr>
            <a:xfrm>
              <a:off x="6775265" y="1091610"/>
              <a:ext cx="161921" cy="11448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91"/>
                <a:gd name="f4" fmla="val 2963"/>
                <a:gd name="f5" fmla="val 2395"/>
                <a:gd name="f6" fmla="val 1"/>
                <a:gd name="f7" fmla="val 2080"/>
                <a:gd name="f8" fmla="val 253"/>
                <a:gd name="f9" fmla="val 1671"/>
                <a:gd name="f10" fmla="val 1230"/>
                <a:gd name="f11" fmla="val 914"/>
                <a:gd name="f12" fmla="val 2049"/>
                <a:gd name="f13" fmla="val 946"/>
                <a:gd name="f14" fmla="val 2962"/>
                <a:gd name="f15" fmla="val 2112"/>
                <a:gd name="f16" fmla="val 3246"/>
                <a:gd name="f17" fmla="val 3466"/>
                <a:gd name="f18" fmla="val 3088"/>
                <a:gd name="f19" fmla="val 2679"/>
                <a:gd name="f20" fmla="val 190"/>
                <a:gd name="f21" fmla="*/ f0 1 4191"/>
                <a:gd name="f22" fmla="*/ f1 1 2963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4191"/>
                <a:gd name="f29" fmla="*/ f26 1 2963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4191" h="2963">
                  <a:moveTo>
                    <a:pt x="f5" y="f6"/>
                  </a:moveTo>
                  <a:cubicBezTo>
                    <a:pt x="f7" y="f8"/>
                    <a:pt x="f9" y="f8"/>
                    <a:pt x="f10" y="f8"/>
                  </a:cubicBezTo>
                  <a:lnTo>
                    <a:pt x="f6" y="f8"/>
                  </a:lnTo>
                  <a:lnTo>
                    <a:pt x="f6" y="f11"/>
                  </a:lnTo>
                  <a:cubicBezTo>
                    <a:pt x="f6" y="f12"/>
                    <a:pt x="f13" y="f14"/>
                    <a:pt x="f15" y="f14"/>
                  </a:cubicBezTo>
                  <a:cubicBezTo>
                    <a:pt x="f16" y="f14"/>
                    <a:pt x="f3" y="f12"/>
                    <a:pt x="f3" y="f11"/>
                  </a:cubicBezTo>
                  <a:lnTo>
                    <a:pt x="f3" y="f8"/>
                  </a:lnTo>
                  <a:lnTo>
                    <a:pt x="f17" y="f8"/>
                  </a:lnTo>
                  <a:cubicBezTo>
                    <a:pt x="f18" y="f8"/>
                    <a:pt x="f19" y="f20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0" name="Google Shape;6833;p88">
              <a:extLst>
                <a:ext uri="{FF2B5EF4-FFF2-40B4-BE49-F238E27FC236}">
                  <a16:creationId xmlns:a16="http://schemas.microsoft.com/office/drawing/2014/main" id="{73CAC5D1-D4C2-EB08-6627-74AE0EAE3E70}"/>
                </a:ext>
              </a:extLst>
            </p:cNvPr>
            <p:cNvSpPr/>
            <p:nvPr/>
          </p:nvSpPr>
          <p:spPr>
            <a:xfrm>
              <a:off x="6988301" y="1153698"/>
              <a:ext cx="161921" cy="8075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91"/>
                <a:gd name="f4" fmla="val 2090"/>
                <a:gd name="f5" fmla="val 1702"/>
                <a:gd name="f6" fmla="val 756"/>
                <a:gd name="f7" fmla="val 757"/>
                <a:gd name="f8" fmla="val 2048"/>
                <a:gd name="f9" fmla="val 1229"/>
                <a:gd name="f10" fmla="val 1544"/>
                <a:gd name="f11" fmla="val 1891"/>
                <a:gd name="f12" fmla="val 2017"/>
                <a:gd name="f13" fmla="val 1985"/>
                <a:gd name="f14" fmla="val 1954"/>
                <a:gd name="f15" fmla="val 2080"/>
                <a:gd name="f16" fmla="val 1828"/>
                <a:gd name="f17" fmla="val 1733"/>
                <a:gd name="f18" fmla="val 2237"/>
                <a:gd name="f19" fmla="val 1387"/>
                <a:gd name="f20" fmla="val 2458"/>
                <a:gd name="f21" fmla="val 2647"/>
                <a:gd name="f22" fmla="val 2804"/>
                <a:gd name="f23" fmla="val 2867"/>
                <a:gd name="f24" fmla="val 2941"/>
                <a:gd name="f25" fmla="val 2059"/>
                <a:gd name="f26" fmla="val 3091"/>
                <a:gd name="f27" fmla="val 3265"/>
                <a:gd name="f28" fmla="val 3388"/>
                <a:gd name="f29" fmla="val 3524"/>
                <a:gd name="f30" fmla="val 2074"/>
                <a:gd name="f31" fmla="val 3655"/>
                <a:gd name="f32" fmla="val 4190"/>
                <a:gd name="f33" fmla="val 4096"/>
                <a:gd name="f34" fmla="val 3308"/>
                <a:gd name="f35" fmla="val 2363"/>
                <a:gd name="f36" fmla="*/ f0 1 4191"/>
                <a:gd name="f37" fmla="*/ f1 1 2090"/>
                <a:gd name="f38" fmla="val f2"/>
                <a:gd name="f39" fmla="val f3"/>
                <a:gd name="f40" fmla="val f4"/>
                <a:gd name="f41" fmla="+- f40 0 f38"/>
                <a:gd name="f42" fmla="+- f39 0 f38"/>
                <a:gd name="f43" fmla="*/ f42 1 4191"/>
                <a:gd name="f44" fmla="*/ f41 1 2090"/>
                <a:gd name="f45" fmla="*/ f38 1 f43"/>
                <a:gd name="f46" fmla="*/ f39 1 f43"/>
                <a:gd name="f47" fmla="*/ f38 1 f44"/>
                <a:gd name="f48" fmla="*/ f40 1 f44"/>
                <a:gd name="f49" fmla="*/ f45 f36 1"/>
                <a:gd name="f50" fmla="*/ f46 f36 1"/>
                <a:gd name="f51" fmla="*/ f48 f37 1"/>
                <a:gd name="f52" fmla="*/ f47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9" t="f52" r="f50" b="f51"/>
              <a:pathLst>
                <a:path w="4191" h="2090">
                  <a:moveTo>
                    <a:pt x="f5" y="f2"/>
                  </a:moveTo>
                  <a:cubicBezTo>
                    <a:pt x="f6" y="f2"/>
                    <a:pt x="f2" y="f7"/>
                    <a:pt x="f2" y="f5"/>
                  </a:cubicBezTo>
                  <a:lnTo>
                    <a:pt x="f2" y="f8"/>
                  </a:lnTo>
                  <a:lnTo>
                    <a:pt x="f9" y="f8"/>
                  </a:lnTo>
                  <a:cubicBezTo>
                    <a:pt x="f10" y="f8"/>
                    <a:pt x="f11" y="f8"/>
                    <a:pt x="f12" y="f13"/>
                  </a:cubicBezTo>
                  <a:cubicBezTo>
                    <a:pt x="f8" y="f14"/>
                    <a:pt x="f15" y="f16"/>
                    <a:pt x="f15" y="f17"/>
                  </a:cubicBezTo>
                  <a:cubicBezTo>
                    <a:pt x="f15" y="f10"/>
                    <a:pt x="f18" y="f19"/>
                    <a:pt x="f20" y="f19"/>
                  </a:cubicBezTo>
                  <a:cubicBezTo>
                    <a:pt x="f21" y="f19"/>
                    <a:pt x="f22" y="f10"/>
                    <a:pt x="f22" y="f17"/>
                  </a:cubicBezTo>
                  <a:cubicBezTo>
                    <a:pt x="f22" y="f16"/>
                    <a:pt x="f22" y="f14"/>
                    <a:pt x="f23" y="f13"/>
                  </a:cubicBezTo>
                  <a:cubicBezTo>
                    <a:pt x="f24" y="f25"/>
                    <a:pt x="f26" y="f4"/>
                    <a:pt x="f27" y="f4"/>
                  </a:cubicBezTo>
                  <a:cubicBezTo>
                    <a:pt x="f28" y="f4"/>
                    <a:pt x="f29" y="f30"/>
                    <a:pt x="f31" y="f8"/>
                  </a:cubicBezTo>
                  <a:lnTo>
                    <a:pt x="f32" y="f8"/>
                  </a:lnTo>
                  <a:lnTo>
                    <a:pt x="f32" y="f5"/>
                  </a:lnTo>
                  <a:cubicBezTo>
                    <a:pt x="f33" y="f7"/>
                    <a:pt x="f34" y="f2"/>
                    <a:pt x="f3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1" name="Google Shape;6834;p88">
              <a:extLst>
                <a:ext uri="{FF2B5EF4-FFF2-40B4-BE49-F238E27FC236}">
                  <a16:creationId xmlns:a16="http://schemas.microsoft.com/office/drawing/2014/main" id="{CA856E26-751B-CC96-E3C9-998868CEBBD7}"/>
                </a:ext>
              </a:extLst>
            </p:cNvPr>
            <p:cNvSpPr/>
            <p:nvPr/>
          </p:nvSpPr>
          <p:spPr>
            <a:xfrm>
              <a:off x="6987067" y="1249865"/>
              <a:ext cx="158291" cy="1156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97"/>
                <a:gd name="f4" fmla="val 2994"/>
                <a:gd name="f5" fmla="val 2395"/>
                <a:gd name="f6" fmla="val 2080"/>
                <a:gd name="f7" fmla="val 252"/>
                <a:gd name="f8" fmla="val 1639"/>
                <a:gd name="f9" fmla="val 1230"/>
                <a:gd name="f10" fmla="val 1"/>
                <a:gd name="f11" fmla="val 914"/>
                <a:gd name="f12" fmla="val 2048"/>
                <a:gd name="f13" fmla="val 2993"/>
                <a:gd name="f14" fmla="val 2049"/>
                <a:gd name="f15" fmla="val 3183"/>
                <a:gd name="f16" fmla="val 4096"/>
                <a:gd name="f17" fmla="val 3435"/>
                <a:gd name="f18" fmla="val 3025"/>
                <a:gd name="f19" fmla="val 2679"/>
                <a:gd name="f20" fmla="val 189"/>
                <a:gd name="f21" fmla="*/ f0 1 4097"/>
                <a:gd name="f22" fmla="*/ f1 1 2994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4097"/>
                <a:gd name="f29" fmla="*/ f26 1 2994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4097" h="2994">
                  <a:moveTo>
                    <a:pt x="f5" y="f2"/>
                  </a:moveTo>
                  <a:cubicBezTo>
                    <a:pt x="f6" y="f7"/>
                    <a:pt x="f8" y="f7"/>
                    <a:pt x="f9" y="f7"/>
                  </a:cubicBezTo>
                  <a:lnTo>
                    <a:pt x="f10" y="f7"/>
                  </a:lnTo>
                  <a:lnTo>
                    <a:pt x="f10" y="f11"/>
                  </a:lnTo>
                  <a:cubicBezTo>
                    <a:pt x="f10" y="f12"/>
                    <a:pt x="f11" y="f13"/>
                    <a:pt x="f14" y="f13"/>
                  </a:cubicBezTo>
                  <a:cubicBezTo>
                    <a:pt x="f15" y="f13"/>
                    <a:pt x="f16" y="f12"/>
                    <a:pt x="f16" y="f11"/>
                  </a:cubicBezTo>
                  <a:lnTo>
                    <a:pt x="f16" y="f7"/>
                  </a:lnTo>
                  <a:lnTo>
                    <a:pt x="f17" y="f7"/>
                  </a:lnTo>
                  <a:cubicBezTo>
                    <a:pt x="f18" y="f7"/>
                    <a:pt x="f19" y="f20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72" name="Google Shape;6873;p88">
            <a:extLst>
              <a:ext uri="{FF2B5EF4-FFF2-40B4-BE49-F238E27FC236}">
                <a16:creationId xmlns:a16="http://schemas.microsoft.com/office/drawing/2014/main" id="{6CDD445E-586B-91FC-EAC2-07BF9B9D9A70}"/>
              </a:ext>
            </a:extLst>
          </p:cNvPr>
          <p:cNvGrpSpPr/>
          <p:nvPr/>
        </p:nvGrpSpPr>
        <p:grpSpPr>
          <a:xfrm>
            <a:off x="3077947" y="916889"/>
            <a:ext cx="435775" cy="450423"/>
            <a:chOff x="4395118" y="916887"/>
            <a:chExt cx="435775" cy="450423"/>
          </a:xfrm>
          <a:solidFill>
            <a:srgbClr val="C00000"/>
          </a:solidFill>
        </p:grpSpPr>
        <p:sp>
          <p:nvSpPr>
            <p:cNvPr id="73" name="Google Shape;6874;p88">
              <a:extLst>
                <a:ext uri="{FF2B5EF4-FFF2-40B4-BE49-F238E27FC236}">
                  <a16:creationId xmlns:a16="http://schemas.microsoft.com/office/drawing/2014/main" id="{66021850-4E7A-D5F9-8A46-854D8458AAD1}"/>
                </a:ext>
              </a:extLst>
            </p:cNvPr>
            <p:cNvSpPr/>
            <p:nvPr/>
          </p:nvSpPr>
          <p:spPr>
            <a:xfrm>
              <a:off x="4565544" y="916887"/>
              <a:ext cx="265349" cy="26465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868"/>
                <a:gd name="f4" fmla="val 6850"/>
                <a:gd name="f5" fmla="val 3466"/>
                <a:gd name="f6" fmla="val 1355"/>
                <a:gd name="f7" fmla="val 4222"/>
                <a:gd name="f8" fmla="val 4852"/>
                <a:gd name="f9" fmla="val 1985"/>
                <a:gd name="f10" fmla="val 2741"/>
                <a:gd name="f11" fmla="val 4127"/>
                <a:gd name="f12" fmla="val 4348"/>
                <a:gd name="f13" fmla="val 4757"/>
                <a:gd name="f14" fmla="val 4600"/>
                <a:gd name="f15" fmla="val 4631"/>
                <a:gd name="f16" fmla="val 4821"/>
                <a:gd name="f17" fmla="val 4726"/>
                <a:gd name="f18" fmla="val 4915"/>
                <a:gd name="f19" fmla="val 5041"/>
                <a:gd name="f20" fmla="val 5262"/>
                <a:gd name="f21" fmla="val 5388"/>
                <a:gd name="f22" fmla="val 4663"/>
                <a:gd name="f23" fmla="val 5451"/>
                <a:gd name="f24" fmla="val 4576"/>
                <a:gd name="f25" fmla="val 5482"/>
                <a:gd name="f26" fmla="val 4489"/>
                <a:gd name="f27" fmla="val 4403"/>
                <a:gd name="f28" fmla="val 4316"/>
                <a:gd name="f29" fmla="val 4253"/>
                <a:gd name="f30" fmla="val 4190"/>
                <a:gd name="f31" fmla="val 5293"/>
                <a:gd name="f32" fmla="val 3970"/>
                <a:gd name="f33" fmla="val 5419"/>
                <a:gd name="f34" fmla="val 3749"/>
                <a:gd name="f35" fmla="val 5514"/>
                <a:gd name="f36" fmla="val 2709"/>
                <a:gd name="f37" fmla="val 2079"/>
                <a:gd name="f38" fmla="val 4884"/>
                <a:gd name="f39" fmla="val 1575"/>
                <a:gd name="f40" fmla="val 32"/>
                <a:gd name="f41" fmla="val 1576"/>
                <a:gd name="f42" fmla="val 3403"/>
                <a:gd name="f43" fmla="val 4001"/>
                <a:gd name="f44" fmla="val 189"/>
                <a:gd name="f45" fmla="val 4569"/>
                <a:gd name="f46" fmla="val 473"/>
                <a:gd name="f47" fmla="val 5104"/>
                <a:gd name="f48" fmla="val 6396"/>
                <a:gd name="f49" fmla="val 6522"/>
                <a:gd name="f50" fmla="val 6679"/>
                <a:gd name="f51" fmla="val 126"/>
                <a:gd name="f52" fmla="val 6774"/>
                <a:gd name="f53" fmla="val 172"/>
                <a:gd name="f54" fmla="val 6820"/>
                <a:gd name="f55" fmla="val 269"/>
                <a:gd name="f56" fmla="val 6849"/>
                <a:gd name="f57" fmla="val 367"/>
                <a:gd name="f58" fmla="val 403"/>
                <a:gd name="f59" fmla="val 439"/>
                <a:gd name="f60" fmla="val 6845"/>
                <a:gd name="f61" fmla="val 6837"/>
                <a:gd name="f62" fmla="val 1764"/>
                <a:gd name="f63" fmla="val 2300"/>
                <a:gd name="f64" fmla="val 2867"/>
                <a:gd name="f65" fmla="val 5356"/>
                <a:gd name="f66" fmla="val 1513"/>
                <a:gd name="f67" fmla="*/ f0 1 6868"/>
                <a:gd name="f68" fmla="*/ f1 1 6850"/>
                <a:gd name="f69" fmla="val f2"/>
                <a:gd name="f70" fmla="val f3"/>
                <a:gd name="f71" fmla="val f4"/>
                <a:gd name="f72" fmla="+- f71 0 f69"/>
                <a:gd name="f73" fmla="+- f70 0 f69"/>
                <a:gd name="f74" fmla="*/ f73 1 6868"/>
                <a:gd name="f75" fmla="*/ f72 1 6850"/>
                <a:gd name="f76" fmla="*/ f69 1 f74"/>
                <a:gd name="f77" fmla="*/ f70 1 f74"/>
                <a:gd name="f78" fmla="*/ f69 1 f75"/>
                <a:gd name="f79" fmla="*/ f71 1 f75"/>
                <a:gd name="f80" fmla="*/ f76 f67 1"/>
                <a:gd name="f81" fmla="*/ f77 f67 1"/>
                <a:gd name="f82" fmla="*/ f79 f68 1"/>
                <a:gd name="f83" fmla="*/ f78 f6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0" t="f83" r="f81" b="f82"/>
              <a:pathLst>
                <a:path w="6868" h="6850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8" y="f12"/>
                    <a:pt x="f13" y="f14"/>
                    <a:pt x="f15" y="f16"/>
                  </a:cubicBezTo>
                  <a:lnTo>
                    <a:pt x="f17" y="f18"/>
                  </a:lnTo>
                  <a:cubicBezTo>
                    <a:pt x="f8" y="f19"/>
                    <a:pt x="f8" y="f20"/>
                    <a:pt x="f17" y="f21"/>
                  </a:cubicBezTo>
                  <a:cubicBezTo>
                    <a:pt x="f22" y="f23"/>
                    <a:pt x="f24" y="f25"/>
                    <a:pt x="f26" y="f25"/>
                  </a:cubicBezTo>
                  <a:cubicBezTo>
                    <a:pt x="f27" y="f25"/>
                    <a:pt x="f28" y="f23"/>
                    <a:pt x="f29" y="f21"/>
                  </a:cubicBezTo>
                  <a:lnTo>
                    <a:pt x="f30" y="f31"/>
                  </a:lnTo>
                  <a:cubicBezTo>
                    <a:pt x="f32" y="f33"/>
                    <a:pt x="f34" y="f35"/>
                    <a:pt x="f5" y="f35"/>
                  </a:cubicBezTo>
                  <a:cubicBezTo>
                    <a:pt x="f36" y="f35"/>
                    <a:pt x="f37" y="f38"/>
                    <a:pt x="f37" y="f11"/>
                  </a:cubicBezTo>
                  <a:lnTo>
                    <a:pt x="f37" y="f10"/>
                  </a:lnTo>
                  <a:cubicBezTo>
                    <a:pt x="f37" y="f9"/>
                    <a:pt x="f36" y="f6"/>
                    <a:pt x="f5" y="f6"/>
                  </a:cubicBezTo>
                  <a:close/>
                  <a:moveTo>
                    <a:pt x="f5" y="f2"/>
                  </a:moveTo>
                  <a:cubicBezTo>
                    <a:pt x="f39" y="f2"/>
                    <a:pt x="f40" y="f41"/>
                    <a:pt x="f40" y="f42"/>
                  </a:cubicBezTo>
                  <a:cubicBezTo>
                    <a:pt x="f40" y="f43"/>
                    <a:pt x="f44" y="f45"/>
                    <a:pt x="f46" y="f47"/>
                  </a:cubicBezTo>
                  <a:lnTo>
                    <a:pt x="f40" y="f48"/>
                  </a:lnTo>
                  <a:cubicBezTo>
                    <a:pt x="f2" y="f49"/>
                    <a:pt x="f40" y="f50"/>
                    <a:pt x="f51" y="f52"/>
                  </a:cubicBezTo>
                  <a:cubicBezTo>
                    <a:pt x="f53" y="f54"/>
                    <a:pt x="f55" y="f56"/>
                    <a:pt x="f57" y="f56"/>
                  </a:cubicBezTo>
                  <a:cubicBezTo>
                    <a:pt x="f58" y="f56"/>
                    <a:pt x="f59" y="f60"/>
                    <a:pt x="f46" y="f61"/>
                  </a:cubicBezTo>
                  <a:lnTo>
                    <a:pt x="f62" y="f48"/>
                  </a:lnTo>
                  <a:cubicBezTo>
                    <a:pt x="f63" y="f50"/>
                    <a:pt x="f64" y="f61"/>
                    <a:pt x="f5" y="f61"/>
                  </a:cubicBezTo>
                  <a:cubicBezTo>
                    <a:pt x="f65" y="f61"/>
                    <a:pt x="f3" y="f31"/>
                    <a:pt x="f3" y="f42"/>
                  </a:cubicBezTo>
                  <a:cubicBezTo>
                    <a:pt x="f3" y="f66"/>
                    <a:pt x="f6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4" name="Google Shape;6875;p88">
              <a:extLst>
                <a:ext uri="{FF2B5EF4-FFF2-40B4-BE49-F238E27FC236}">
                  <a16:creationId xmlns:a16="http://schemas.microsoft.com/office/drawing/2014/main" id="{6979CC92-5B1D-284F-4F1F-982AEBCEAA37}"/>
                </a:ext>
              </a:extLst>
            </p:cNvPr>
            <p:cNvSpPr/>
            <p:nvPr/>
          </p:nvSpPr>
          <p:spPr>
            <a:xfrm>
              <a:off x="4673845" y="997217"/>
              <a:ext cx="51197" cy="10474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25"/>
                <a:gd name="f4" fmla="val 2711"/>
                <a:gd name="f5" fmla="val 663"/>
                <a:gd name="f6" fmla="val 1"/>
                <a:gd name="f7" fmla="val 253"/>
                <a:gd name="f8" fmla="val 316"/>
                <a:gd name="f9" fmla="val 662"/>
                <a:gd name="f10" fmla="val 2048"/>
                <a:gd name="f11" fmla="val 2427"/>
                <a:gd name="f12" fmla="val 2710"/>
                <a:gd name="f13" fmla="val 694"/>
                <a:gd name="f14" fmla="val 789"/>
                <a:gd name="f15" fmla="val 820"/>
                <a:gd name="f16" fmla="val 2679"/>
                <a:gd name="f17" fmla="val 757"/>
                <a:gd name="f18" fmla="val 2584"/>
                <a:gd name="f19" fmla="val 631"/>
                <a:gd name="f20" fmla="val 2490"/>
                <a:gd name="f21" fmla="val 2238"/>
                <a:gd name="f22" fmla="val 2111"/>
                <a:gd name="f23" fmla="val 804"/>
                <a:gd name="f24" fmla="val 2064"/>
                <a:gd name="f25" fmla="val 891"/>
                <a:gd name="f26" fmla="val 2041"/>
                <a:gd name="f27" fmla="val 978"/>
                <a:gd name="f28" fmla="val 1064"/>
                <a:gd name="f29" fmla="val 1151"/>
                <a:gd name="f30" fmla="val 1198"/>
                <a:gd name="f31" fmla="val 1293"/>
                <a:gd name="f32" fmla="val 2206"/>
                <a:gd name="f33" fmla="val 2175"/>
                <a:gd name="f34" fmla="val 1324"/>
                <a:gd name="f35" fmla="val 2080"/>
                <a:gd name="f36" fmla="val 284"/>
                <a:gd name="f37" fmla="val 1041"/>
                <a:gd name="f38" fmla="*/ f0 1 1325"/>
                <a:gd name="f39" fmla="*/ f1 1 2711"/>
                <a:gd name="f40" fmla="val f2"/>
                <a:gd name="f41" fmla="val f3"/>
                <a:gd name="f42" fmla="val f4"/>
                <a:gd name="f43" fmla="+- f42 0 f40"/>
                <a:gd name="f44" fmla="+- f41 0 f40"/>
                <a:gd name="f45" fmla="*/ f44 1 1325"/>
                <a:gd name="f46" fmla="*/ f43 1 2711"/>
                <a:gd name="f47" fmla="*/ f40 1 f45"/>
                <a:gd name="f48" fmla="*/ f41 1 f45"/>
                <a:gd name="f49" fmla="*/ f40 1 f46"/>
                <a:gd name="f50" fmla="*/ f42 1 f46"/>
                <a:gd name="f51" fmla="*/ f47 f38 1"/>
                <a:gd name="f52" fmla="*/ f48 f38 1"/>
                <a:gd name="f53" fmla="*/ f50 f39 1"/>
                <a:gd name="f54" fmla="*/ f49 f3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1" t="f54" r="f52" b="f53"/>
              <a:pathLst>
                <a:path w="1325" h="2711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10"/>
                  </a:lnTo>
                  <a:cubicBezTo>
                    <a:pt x="f6" y="f11"/>
                    <a:pt x="f8" y="f12"/>
                    <a:pt x="f5" y="f12"/>
                  </a:cubicBezTo>
                  <a:cubicBezTo>
                    <a:pt x="f13" y="f12"/>
                    <a:pt x="f14" y="f12"/>
                    <a:pt x="f15" y="f16"/>
                  </a:cubicBezTo>
                  <a:lnTo>
                    <a:pt x="f17" y="f18"/>
                  </a:lnTo>
                  <a:cubicBezTo>
                    <a:pt x="f19" y="f20"/>
                    <a:pt x="f19" y="f21"/>
                    <a:pt x="f17" y="f22"/>
                  </a:cubicBezTo>
                  <a:cubicBezTo>
                    <a:pt x="f23" y="f24"/>
                    <a:pt x="f25" y="f26"/>
                    <a:pt x="f27" y="f26"/>
                  </a:cubicBezTo>
                  <a:cubicBezTo>
                    <a:pt x="f28" y="f26"/>
                    <a:pt x="f29" y="f24"/>
                    <a:pt x="f30" y="f22"/>
                  </a:cubicBezTo>
                  <a:lnTo>
                    <a:pt x="f31" y="f32"/>
                  </a:lnTo>
                  <a:cubicBezTo>
                    <a:pt x="f31" y="f33"/>
                    <a:pt x="f34" y="f35"/>
                    <a:pt x="f34" y="f10"/>
                  </a:cubicBezTo>
                  <a:lnTo>
                    <a:pt x="f34" y="f9"/>
                  </a:lnTo>
                  <a:cubicBezTo>
                    <a:pt x="f34" y="f36"/>
                    <a:pt x="f37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5" name="Google Shape;6876;p88">
              <a:extLst>
                <a:ext uri="{FF2B5EF4-FFF2-40B4-BE49-F238E27FC236}">
                  <a16:creationId xmlns:a16="http://schemas.microsoft.com/office/drawing/2014/main" id="{485F6613-3D08-18B4-3B08-F309EEDB0BCB}"/>
                </a:ext>
              </a:extLst>
            </p:cNvPr>
            <p:cNvSpPr/>
            <p:nvPr/>
          </p:nvSpPr>
          <p:spPr>
            <a:xfrm>
              <a:off x="4446233" y="1127455"/>
              <a:ext cx="107140" cy="1071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3"/>
                <a:gd name="f4" fmla="val 2774"/>
                <a:gd name="f5" fmla="val 1387"/>
                <a:gd name="f6" fmla="val 1"/>
                <a:gd name="f7" fmla="val 631"/>
                <a:gd name="f8" fmla="val 64"/>
                <a:gd name="f9" fmla="val 2143"/>
                <a:gd name="f10" fmla="*/ f0 1 2773"/>
                <a:gd name="f11" fmla="*/ f1 1 2774"/>
                <a:gd name="f12" fmla="val f2"/>
                <a:gd name="f13" fmla="val f3"/>
                <a:gd name="f14" fmla="val f4"/>
                <a:gd name="f15" fmla="+- f14 0 f12"/>
                <a:gd name="f16" fmla="+- f13 0 f12"/>
                <a:gd name="f17" fmla="*/ f16 1 2773"/>
                <a:gd name="f18" fmla="*/ f15 1 2774"/>
                <a:gd name="f19" fmla="*/ f12 1 f17"/>
                <a:gd name="f20" fmla="*/ f13 1 f17"/>
                <a:gd name="f21" fmla="*/ f12 1 f18"/>
                <a:gd name="f22" fmla="*/ f14 1 f18"/>
                <a:gd name="f23" fmla="*/ f19 f10 1"/>
                <a:gd name="f24" fmla="*/ f20 f10 1"/>
                <a:gd name="f25" fmla="*/ f22 f11 1"/>
                <a:gd name="f26" fmla="*/ f21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3" t="f26" r="f24" b="f25"/>
              <a:pathLst>
                <a:path w="2773" h="2774">
                  <a:moveTo>
                    <a:pt x="f5" y="f6"/>
                  </a:moveTo>
                  <a:cubicBezTo>
                    <a:pt x="f7" y="f6"/>
                    <a:pt x="f6" y="f7"/>
                    <a:pt x="f6" y="f5"/>
                  </a:cubicBezTo>
                  <a:cubicBezTo>
                    <a:pt x="f8" y="f9"/>
                    <a:pt x="f7" y="f3"/>
                    <a:pt x="f5" y="f3"/>
                  </a:cubicBezTo>
                  <a:cubicBezTo>
                    <a:pt x="f9" y="f3"/>
                    <a:pt x="f3" y="f9"/>
                    <a:pt x="f3" y="f5"/>
                  </a:cubicBezTo>
                  <a:cubicBezTo>
                    <a:pt x="f3" y="f7"/>
                    <a:pt x="f9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6" name="Google Shape;6877;p88">
              <a:extLst>
                <a:ext uri="{FF2B5EF4-FFF2-40B4-BE49-F238E27FC236}">
                  <a16:creationId xmlns:a16="http://schemas.microsoft.com/office/drawing/2014/main" id="{2CBBF055-6E51-040A-029F-235DF3481C6F}"/>
                </a:ext>
              </a:extLst>
            </p:cNvPr>
            <p:cNvSpPr/>
            <p:nvPr/>
          </p:nvSpPr>
          <p:spPr>
            <a:xfrm>
              <a:off x="4395118" y="1260134"/>
              <a:ext cx="211839" cy="1071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2774"/>
                <a:gd name="f5" fmla="val 2741"/>
                <a:gd name="f6" fmla="val 1"/>
                <a:gd name="f7" fmla="val 1387"/>
                <a:gd name="f8" fmla="val 221"/>
                <a:gd name="f9" fmla="val 1040"/>
                <a:gd name="f10" fmla="val 32"/>
                <a:gd name="f11" fmla="val 2364"/>
                <a:gd name="f12" fmla="val 2553"/>
                <a:gd name="f13" fmla="val 158"/>
                <a:gd name="f14" fmla="val 2773"/>
                <a:gd name="f15" fmla="val 347"/>
                <a:gd name="f16" fmla="val 5104"/>
                <a:gd name="f17" fmla="val 5325"/>
                <a:gd name="f18" fmla="val 5482"/>
                <a:gd name="f19" fmla="val 5262"/>
                <a:gd name="f20" fmla="val 4127"/>
                <a:gd name="f21" fmla="*/ f0 1 5483"/>
                <a:gd name="f22" fmla="*/ f1 1 2774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5483"/>
                <a:gd name="f29" fmla="*/ f26 1 2774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5483" h="277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2" y="f12"/>
                    <a:pt x="f13" y="f14"/>
                    <a:pt x="f15" y="f14"/>
                  </a:cubicBezTo>
                  <a:lnTo>
                    <a:pt x="f16" y="f14"/>
                  </a:lnTo>
                  <a:cubicBezTo>
                    <a:pt x="f17" y="f14"/>
                    <a:pt x="f18" y="f12"/>
                    <a:pt x="f18" y="f11"/>
                  </a:cubicBezTo>
                  <a:cubicBezTo>
                    <a:pt x="f19" y="f9"/>
                    <a:pt x="f2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77" name="Google Shape;6884;p88">
            <a:extLst>
              <a:ext uri="{FF2B5EF4-FFF2-40B4-BE49-F238E27FC236}">
                <a16:creationId xmlns:a16="http://schemas.microsoft.com/office/drawing/2014/main" id="{356E9A71-E683-8A77-F5EF-62426A610934}"/>
              </a:ext>
            </a:extLst>
          </p:cNvPr>
          <p:cNvGrpSpPr/>
          <p:nvPr/>
        </p:nvGrpSpPr>
        <p:grpSpPr>
          <a:xfrm>
            <a:off x="6177993" y="916357"/>
            <a:ext cx="428515" cy="451036"/>
            <a:chOff x="7495163" y="916356"/>
            <a:chExt cx="428515" cy="451036"/>
          </a:xfrm>
          <a:solidFill>
            <a:srgbClr val="C00000"/>
          </a:solidFill>
        </p:grpSpPr>
        <p:sp>
          <p:nvSpPr>
            <p:cNvPr id="78" name="Google Shape;6885;p88">
              <a:extLst>
                <a:ext uri="{FF2B5EF4-FFF2-40B4-BE49-F238E27FC236}">
                  <a16:creationId xmlns:a16="http://schemas.microsoft.com/office/drawing/2014/main" id="{A162E623-3D0F-2111-190A-046E8ED73694}"/>
                </a:ext>
              </a:extLst>
            </p:cNvPr>
            <p:cNvSpPr/>
            <p:nvPr/>
          </p:nvSpPr>
          <p:spPr>
            <a:xfrm>
              <a:off x="7814069" y="1246848"/>
              <a:ext cx="51151" cy="5239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24"/>
                <a:gd name="f4" fmla="val 1356"/>
                <a:gd name="f5" fmla="val 662"/>
                <a:gd name="f6" fmla="val 284"/>
                <a:gd name="f7" fmla="val 1"/>
                <a:gd name="f8" fmla="val 315"/>
                <a:gd name="f9" fmla="val 693"/>
                <a:gd name="f10" fmla="val 1040"/>
                <a:gd name="f11" fmla="val 1355"/>
                <a:gd name="f12" fmla="*/ f0 1 1324"/>
                <a:gd name="f13" fmla="*/ f1 1 1356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1324"/>
                <a:gd name="f20" fmla="*/ f17 1 1356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1324" h="1356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6" y="f11"/>
                    <a:pt x="f5" y="f11"/>
                  </a:cubicBezTo>
                  <a:cubicBezTo>
                    <a:pt x="f10" y="f11"/>
                    <a:pt x="f3" y="f10"/>
                    <a:pt x="f3" y="f9"/>
                  </a:cubicBezTo>
                  <a:cubicBezTo>
                    <a:pt x="f3" y="f8"/>
                    <a:pt x="f1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79" name="Google Shape;6886;p88">
              <a:extLst>
                <a:ext uri="{FF2B5EF4-FFF2-40B4-BE49-F238E27FC236}">
                  <a16:creationId xmlns:a16="http://schemas.microsoft.com/office/drawing/2014/main" id="{71A9E660-DF1E-54E9-7042-CD399C01F6E7}"/>
                </a:ext>
              </a:extLst>
            </p:cNvPr>
            <p:cNvSpPr/>
            <p:nvPr/>
          </p:nvSpPr>
          <p:spPr>
            <a:xfrm>
              <a:off x="7680191" y="916978"/>
              <a:ext cx="26810" cy="1594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94"/>
                <a:gd name="f4" fmla="val 4128"/>
                <a:gd name="f5" fmla="val 347"/>
                <a:gd name="f6" fmla="val 1"/>
                <a:gd name="f7" fmla="val 158"/>
                <a:gd name="f8" fmla="val 95"/>
                <a:gd name="f9" fmla="val 4096"/>
                <a:gd name="f10" fmla="val 221"/>
                <a:gd name="f11" fmla="val 473"/>
                <a:gd name="f12" fmla="val 567"/>
                <a:gd name="f13" fmla="val 693"/>
                <a:gd name="f14" fmla="val 536"/>
                <a:gd name="f15" fmla="*/ f0 1 694"/>
                <a:gd name="f16" fmla="*/ f1 1 4128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694"/>
                <a:gd name="f23" fmla="*/ f20 1 4128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694" h="4128">
                  <a:moveTo>
                    <a:pt x="f5" y="f6"/>
                  </a:moveTo>
                  <a:cubicBezTo>
                    <a:pt x="f7" y="f6"/>
                    <a:pt x="f2" y="f7"/>
                    <a:pt x="f2" y="f5"/>
                  </a:cubicBezTo>
                  <a:lnTo>
                    <a:pt x="f2" y="f4"/>
                  </a:lnTo>
                  <a:cubicBezTo>
                    <a:pt x="f8" y="f9"/>
                    <a:pt x="f10" y="f9"/>
                    <a:pt x="f5" y="f9"/>
                  </a:cubicBezTo>
                  <a:cubicBezTo>
                    <a:pt x="f11" y="f9"/>
                    <a:pt x="f12" y="f9"/>
                    <a:pt x="f13" y="f4"/>
                  </a:cubicBezTo>
                  <a:lnTo>
                    <a:pt x="f13" y="f5"/>
                  </a:lnTo>
                  <a:cubicBezTo>
                    <a:pt x="f13" y="f7"/>
                    <a:pt x="f14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0" name="Google Shape;6887;p88">
              <a:extLst>
                <a:ext uri="{FF2B5EF4-FFF2-40B4-BE49-F238E27FC236}">
                  <a16:creationId xmlns:a16="http://schemas.microsoft.com/office/drawing/2014/main" id="{154979DF-F0F4-BA66-CAD4-8FA792923347}"/>
                </a:ext>
              </a:extLst>
            </p:cNvPr>
            <p:cNvSpPr/>
            <p:nvPr/>
          </p:nvSpPr>
          <p:spPr>
            <a:xfrm>
              <a:off x="7653418" y="1103013"/>
              <a:ext cx="79123" cy="7936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8"/>
                <a:gd name="f4" fmla="val 2054"/>
                <a:gd name="f5" fmla="val 938"/>
                <a:gd name="f6" fmla="val 417"/>
                <a:gd name="f7" fmla="val 451"/>
                <a:gd name="f8" fmla="val 1014"/>
                <a:gd name="f9" fmla="val 1549"/>
                <a:gd name="f10" fmla="val 473"/>
                <a:gd name="f11" fmla="val 1040"/>
                <a:gd name="f12" fmla="val 1575"/>
                <a:gd name="f13" fmla="val 1581"/>
                <a:gd name="f14" fmla="val 447"/>
                <a:gd name="f15" fmla="val 6"/>
                <a:gd name="f16" fmla="val 1006"/>
                <a:gd name="f17" fmla="val 2"/>
                <a:gd name="f18" fmla="val 972"/>
                <a:gd name="f19" fmla="*/ f0 1 2048"/>
                <a:gd name="f20" fmla="*/ f1 1 2054"/>
                <a:gd name="f21" fmla="val f2"/>
                <a:gd name="f22" fmla="val f3"/>
                <a:gd name="f23" fmla="val f4"/>
                <a:gd name="f24" fmla="+- f23 0 f21"/>
                <a:gd name="f25" fmla="+- f22 0 f21"/>
                <a:gd name="f26" fmla="*/ f25 1 2048"/>
                <a:gd name="f27" fmla="*/ f24 1 2054"/>
                <a:gd name="f28" fmla="*/ f21 1 f26"/>
                <a:gd name="f29" fmla="*/ f22 1 f26"/>
                <a:gd name="f30" fmla="*/ f21 1 f27"/>
                <a:gd name="f31" fmla="*/ f23 1 f27"/>
                <a:gd name="f32" fmla="*/ f28 f19 1"/>
                <a:gd name="f33" fmla="*/ f29 f19 1"/>
                <a:gd name="f34" fmla="*/ f31 f20 1"/>
                <a:gd name="f35" fmla="*/ f30 f2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2" t="f35" r="f33" b="f34"/>
              <a:pathLst>
                <a:path w="2048" h="2054">
                  <a:moveTo>
                    <a:pt x="f5" y="f2"/>
                  </a:moveTo>
                  <a:cubicBezTo>
                    <a:pt x="f6" y="f2"/>
                    <a:pt x="f2" y="f7"/>
                    <a:pt x="f2" y="f8"/>
                  </a:cubicBezTo>
                  <a:cubicBezTo>
                    <a:pt x="f2" y="f9"/>
                    <a:pt x="f10" y="f4"/>
                    <a:pt x="f11" y="f4"/>
                  </a:cubicBezTo>
                  <a:cubicBezTo>
                    <a:pt x="f12" y="f4"/>
                    <a:pt x="f3" y="f13"/>
                    <a:pt x="f3" y="f8"/>
                  </a:cubicBezTo>
                  <a:cubicBezTo>
                    <a:pt x="f3" y="f14"/>
                    <a:pt x="f12" y="f15"/>
                    <a:pt x="f11" y="f15"/>
                  </a:cubicBezTo>
                  <a:cubicBezTo>
                    <a:pt x="f16" y="f17"/>
                    <a:pt x="f1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1" name="Google Shape;6888;p88">
              <a:extLst>
                <a:ext uri="{FF2B5EF4-FFF2-40B4-BE49-F238E27FC236}">
                  <a16:creationId xmlns:a16="http://schemas.microsoft.com/office/drawing/2014/main" id="{7AF3FF99-605C-61AD-9774-E7230AF78EBC}"/>
                </a:ext>
              </a:extLst>
            </p:cNvPr>
            <p:cNvSpPr/>
            <p:nvPr/>
          </p:nvSpPr>
          <p:spPr>
            <a:xfrm>
              <a:off x="7576727" y="1190868"/>
              <a:ext cx="247116" cy="17652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396"/>
                <a:gd name="f4" fmla="val 4569"/>
                <a:gd name="f5" fmla="val 1954"/>
                <a:gd name="f6" fmla="val 2520"/>
                <a:gd name="f7" fmla="val 4222"/>
                <a:gd name="f8" fmla="val 4411"/>
                <a:gd name="f9" fmla="val 158"/>
                <a:gd name="f10" fmla="val 4568"/>
                <a:gd name="f11" fmla="val 347"/>
                <a:gd name="f12" fmla="val 3781"/>
                <a:gd name="f13" fmla="val 3970"/>
                <a:gd name="f14" fmla="val 4127"/>
                <a:gd name="f15" fmla="val 3875"/>
                <a:gd name="f16" fmla="val 5136"/>
                <a:gd name="f17" fmla="val 5577"/>
                <a:gd name="f18" fmla="val 3844"/>
                <a:gd name="f19" fmla="val 6018"/>
                <a:gd name="f20" fmla="val 3718"/>
                <a:gd name="f21" fmla="val 3434"/>
                <a:gd name="f22" fmla="val 5986"/>
                <a:gd name="f23" fmla="val 3277"/>
                <a:gd name="f24" fmla="val 5608"/>
                <a:gd name="f25" fmla="val 2930"/>
                <a:gd name="f26" fmla="val 5514"/>
                <a:gd name="f27" fmla="val 2489"/>
                <a:gd name="f28" fmla="val 4442"/>
                <a:gd name="f29" fmla="val 3497"/>
                <a:gd name="f30" fmla="val 2741"/>
                <a:gd name="f31" fmla="val 1733"/>
                <a:gd name="f32" fmla="val 788"/>
                <a:gd name="f33" fmla="val 410"/>
                <a:gd name="f34" fmla="val 2426"/>
                <a:gd name="f35" fmla="val 315"/>
                <a:gd name="f36" fmla="val 2206"/>
                <a:gd name="f37" fmla="val 189"/>
                <a:gd name="f38" fmla="*/ f0 1 6396"/>
                <a:gd name="f39" fmla="*/ f1 1 4569"/>
                <a:gd name="f40" fmla="val f2"/>
                <a:gd name="f41" fmla="val f3"/>
                <a:gd name="f42" fmla="val f4"/>
                <a:gd name="f43" fmla="+- f42 0 f40"/>
                <a:gd name="f44" fmla="+- f41 0 f40"/>
                <a:gd name="f45" fmla="*/ f44 1 6396"/>
                <a:gd name="f46" fmla="*/ f43 1 4569"/>
                <a:gd name="f47" fmla="*/ f40 1 f45"/>
                <a:gd name="f48" fmla="*/ f41 1 f45"/>
                <a:gd name="f49" fmla="*/ f40 1 f46"/>
                <a:gd name="f50" fmla="*/ f42 1 f46"/>
                <a:gd name="f51" fmla="*/ f47 f38 1"/>
                <a:gd name="f52" fmla="*/ f48 f38 1"/>
                <a:gd name="f53" fmla="*/ f50 f39 1"/>
                <a:gd name="f54" fmla="*/ f49 f3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1" t="f54" r="f52" b="f53"/>
              <a:pathLst>
                <a:path w="6396" h="4569">
                  <a:moveTo>
                    <a:pt x="f5" y="f2"/>
                  </a:moveTo>
                  <a:lnTo>
                    <a:pt x="f2" y="f6"/>
                  </a:lnTo>
                  <a:lnTo>
                    <a:pt x="f2" y="f7"/>
                  </a:lnTo>
                  <a:cubicBezTo>
                    <a:pt x="f2" y="f8"/>
                    <a:pt x="f9" y="f10"/>
                    <a:pt x="f11" y="f10"/>
                  </a:cubicBezTo>
                  <a:lnTo>
                    <a:pt x="f12" y="f10"/>
                  </a:lnTo>
                  <a:cubicBezTo>
                    <a:pt x="f13" y="f10"/>
                    <a:pt x="f14" y="f8"/>
                    <a:pt x="f14" y="f7"/>
                  </a:cubicBezTo>
                  <a:lnTo>
                    <a:pt x="f14" y="f15"/>
                  </a:lnTo>
                  <a:lnTo>
                    <a:pt x="f16" y="f15"/>
                  </a:lnTo>
                  <a:cubicBezTo>
                    <a:pt x="f17" y="f18"/>
                    <a:pt x="f19" y="f20"/>
                    <a:pt x="f3" y="f21"/>
                  </a:cubicBezTo>
                  <a:cubicBezTo>
                    <a:pt x="f22" y="f23"/>
                    <a:pt x="f24" y="f25"/>
                    <a:pt x="f26" y="f27"/>
                  </a:cubicBezTo>
                  <a:lnTo>
                    <a:pt x="f28" y="f27"/>
                  </a:lnTo>
                  <a:cubicBezTo>
                    <a:pt x="f29" y="f27"/>
                    <a:pt x="f30" y="f31"/>
                    <a:pt x="f30" y="f32"/>
                  </a:cubicBezTo>
                  <a:lnTo>
                    <a:pt x="f30" y="f33"/>
                  </a:lnTo>
                  <a:cubicBezTo>
                    <a:pt x="f34" y="f35"/>
                    <a:pt x="f36" y="f37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2" name="Google Shape;6889;p88">
              <a:extLst>
                <a:ext uri="{FF2B5EF4-FFF2-40B4-BE49-F238E27FC236}">
                  <a16:creationId xmlns:a16="http://schemas.microsoft.com/office/drawing/2014/main" id="{83E67681-7986-DB93-2C20-9A559C6559A7}"/>
                </a:ext>
              </a:extLst>
            </p:cNvPr>
            <p:cNvSpPr/>
            <p:nvPr/>
          </p:nvSpPr>
          <p:spPr>
            <a:xfrm>
              <a:off x="7705731" y="1048451"/>
              <a:ext cx="197236" cy="21423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105"/>
                <a:gd name="f4" fmla="val 5545"/>
                <a:gd name="f5" fmla="val 4128"/>
                <a:gd name="f6" fmla="val 694"/>
                <a:gd name="f7" fmla="val 662"/>
                <a:gd name="f8" fmla="val 1040"/>
                <a:gd name="f9" fmla="val 1103"/>
                <a:gd name="f10" fmla="val 1355"/>
                <a:gd name="f11" fmla="val 1387"/>
                <a:gd name="f12" fmla="val 1827"/>
                <a:gd name="f13" fmla="val 2426"/>
                <a:gd name="f14" fmla="val 3245"/>
                <a:gd name="f15" fmla="val 788"/>
                <a:gd name="f16" fmla="val 3938"/>
                <a:gd name="f17" fmla="val 1"/>
                <a:gd name="f18" fmla="val 4127"/>
                <a:gd name="f19" fmla="val 4505"/>
                <a:gd name="f20" fmla="val 5072"/>
                <a:gd name="f21" fmla="val 473"/>
                <a:gd name="f22" fmla="val 1009"/>
                <a:gd name="f23" fmla="val 2080"/>
                <a:gd name="f24" fmla="val 2238"/>
                <a:gd name="f25" fmla="val 4946"/>
                <a:gd name="f26" fmla="val 2742"/>
                <a:gd name="f27" fmla="val 3372"/>
                <a:gd name="f28" fmla="val 3624"/>
                <a:gd name="f29" fmla="val 3844"/>
                <a:gd name="f30" fmla="val 4600"/>
                <a:gd name="f31" fmla="val 4065"/>
                <a:gd name="f32" fmla="val 4726"/>
                <a:gd name="f33" fmla="val 4443"/>
                <a:gd name="f34" fmla="val 4064"/>
                <a:gd name="f35" fmla="val 4758"/>
                <a:gd name="f36" fmla="val 4916"/>
                <a:gd name="f37" fmla="val 3655"/>
                <a:gd name="f38" fmla="val 3340"/>
                <a:gd name="f39" fmla="val 2993"/>
                <a:gd name="f40" fmla="val 4947"/>
                <a:gd name="f41" fmla="val 2678"/>
                <a:gd name="f42" fmla="val 1008"/>
                <a:gd name="f43" fmla="*/ f0 1 5105"/>
                <a:gd name="f44" fmla="*/ f1 1 5545"/>
                <a:gd name="f45" fmla="val f2"/>
                <a:gd name="f46" fmla="val f3"/>
                <a:gd name="f47" fmla="val f4"/>
                <a:gd name="f48" fmla="+- f47 0 f45"/>
                <a:gd name="f49" fmla="+- f46 0 f45"/>
                <a:gd name="f50" fmla="*/ f49 1 5105"/>
                <a:gd name="f51" fmla="*/ f48 1 5545"/>
                <a:gd name="f52" fmla="*/ f45 1 f50"/>
                <a:gd name="f53" fmla="*/ f46 1 f50"/>
                <a:gd name="f54" fmla="*/ f45 1 f51"/>
                <a:gd name="f55" fmla="*/ f47 1 f51"/>
                <a:gd name="f56" fmla="*/ f52 f43 1"/>
                <a:gd name="f57" fmla="*/ f53 f43 1"/>
                <a:gd name="f58" fmla="*/ f55 f44 1"/>
                <a:gd name="f59" fmla="*/ f54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6" t="f59" r="f57" b="f58"/>
              <a:pathLst>
                <a:path w="5105" h="5545">
                  <a:moveTo>
                    <a:pt x="f5" y="f2"/>
                  </a:moveTo>
                  <a:lnTo>
                    <a:pt x="f6" y="f7"/>
                  </a:lnTo>
                  <a:lnTo>
                    <a:pt x="f6" y="f8"/>
                  </a:lnTo>
                  <a:cubicBezTo>
                    <a:pt x="f9" y="f10"/>
                    <a:pt x="f11" y="f12"/>
                    <a:pt x="f11" y="f13"/>
                  </a:cubicBezTo>
                  <a:cubicBezTo>
                    <a:pt x="f11" y="f14"/>
                    <a:pt x="f15" y="f16"/>
                    <a:pt x="f17" y="f18"/>
                  </a:cubicBezTo>
                  <a:lnTo>
                    <a:pt x="f17" y="f19"/>
                  </a:lnTo>
                  <a:cubicBezTo>
                    <a:pt x="f17" y="f20"/>
                    <a:pt x="f21" y="f4"/>
                    <a:pt x="f22" y="f4"/>
                  </a:cubicBezTo>
                  <a:lnTo>
                    <a:pt x="f23" y="f4"/>
                  </a:lnTo>
                  <a:cubicBezTo>
                    <a:pt x="f24" y="f25"/>
                    <a:pt x="f26" y="f19"/>
                    <a:pt x="f27" y="f19"/>
                  </a:cubicBezTo>
                  <a:cubicBezTo>
                    <a:pt x="f28" y="f19"/>
                    <a:pt x="f29" y="f30"/>
                    <a:pt x="f31" y="f32"/>
                  </a:cubicBezTo>
                  <a:lnTo>
                    <a:pt x="f31" y="f18"/>
                  </a:lnTo>
                  <a:lnTo>
                    <a:pt x="f5" y="f18"/>
                  </a:lnTo>
                  <a:cubicBezTo>
                    <a:pt x="f33" y="f34"/>
                    <a:pt x="f35" y="f16"/>
                    <a:pt x="f36" y="f37"/>
                  </a:cubicBezTo>
                  <a:cubicBezTo>
                    <a:pt x="f3" y="f38"/>
                    <a:pt x="f3" y="f39"/>
                    <a:pt x="f40" y="f41"/>
                  </a:cubicBezTo>
                  <a:lnTo>
                    <a:pt x="f5" y="f42"/>
                  </a:ln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3" name="Google Shape;6890;p88">
              <a:extLst>
                <a:ext uri="{FF2B5EF4-FFF2-40B4-BE49-F238E27FC236}">
                  <a16:creationId xmlns:a16="http://schemas.microsoft.com/office/drawing/2014/main" id="{7DFEC4C2-8D19-A994-468B-947E225B8140}"/>
                </a:ext>
              </a:extLst>
            </p:cNvPr>
            <p:cNvSpPr/>
            <p:nvPr/>
          </p:nvSpPr>
          <p:spPr>
            <a:xfrm>
              <a:off x="7734937" y="916356"/>
              <a:ext cx="188741" cy="1296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885"/>
                <a:gd name="f4" fmla="val 3357"/>
                <a:gd name="f5" fmla="val 3376"/>
                <a:gd name="f6" fmla="val 1"/>
                <a:gd name="f7" fmla="val 3025"/>
                <a:gd name="f8" fmla="val 2679"/>
                <a:gd name="f9" fmla="val 143"/>
                <a:gd name="f10" fmla="val 2427"/>
                <a:gd name="f11" fmla="val 426"/>
                <a:gd name="f12" fmla="val 2143"/>
                <a:gd name="f13" fmla="val 678"/>
                <a:gd name="f14" fmla="val 3356"/>
                <a:gd name="f15" fmla="val 4191"/>
                <a:gd name="f16" fmla="val 2537"/>
                <a:gd name="f17" fmla="val 4349"/>
                <a:gd name="f18" fmla="val 2379"/>
                <a:gd name="f19" fmla="val 4884"/>
                <a:gd name="f20" fmla="val 1844"/>
                <a:gd name="f21" fmla="val 962"/>
                <a:gd name="f22" fmla="val 4081"/>
                <a:gd name="f23" fmla="val 3726"/>
                <a:gd name="f24" fmla="*/ f0 1 4885"/>
                <a:gd name="f25" fmla="*/ f1 1 3357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4885"/>
                <a:gd name="f32" fmla="*/ f29 1 3357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4885" h="3357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lnTo>
                    <a:pt x="f6" y="f13"/>
                  </a:lnTo>
                  <a:lnTo>
                    <a:pt x="f6" y="f14"/>
                  </a:lnTo>
                  <a:lnTo>
                    <a:pt x="f15" y="f16"/>
                  </a:lnTo>
                  <a:lnTo>
                    <a:pt x="f17" y="f18"/>
                  </a:lnTo>
                  <a:cubicBezTo>
                    <a:pt x="f19" y="f20"/>
                    <a:pt x="f19" y="f21"/>
                    <a:pt x="f17" y="f11"/>
                  </a:cubicBezTo>
                  <a:cubicBezTo>
                    <a:pt x="f22" y="f9"/>
                    <a:pt x="f23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4" name="Google Shape;6891;p88">
              <a:extLst>
                <a:ext uri="{FF2B5EF4-FFF2-40B4-BE49-F238E27FC236}">
                  <a16:creationId xmlns:a16="http://schemas.microsoft.com/office/drawing/2014/main" id="{D6ACAC3E-B812-85BB-2498-61FB85E3D8CB}"/>
                </a:ext>
              </a:extLst>
            </p:cNvPr>
            <p:cNvSpPr/>
            <p:nvPr/>
          </p:nvSpPr>
          <p:spPr>
            <a:xfrm>
              <a:off x="7495163" y="944986"/>
              <a:ext cx="158255" cy="30677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096"/>
                <a:gd name="f4" fmla="val 7940"/>
                <a:gd name="f5" fmla="val 1828"/>
                <a:gd name="f6" fmla="val 95"/>
                <a:gd name="f7" fmla="val 1985"/>
                <a:gd name="f8" fmla="val 4316"/>
                <a:gd name="f9" fmla="val 5766"/>
                <a:gd name="f10" fmla="val 757"/>
                <a:gd name="f11" fmla="val 7120"/>
                <a:gd name="f12" fmla="val 1954"/>
                <a:gd name="f13" fmla="val 7939"/>
                <a:gd name="f14" fmla="val 3592"/>
                <a:gd name="f15" fmla="val 5829"/>
                <a:gd name="f16" fmla="val 3466"/>
                <a:gd name="f17" fmla="val 5576"/>
                <a:gd name="f18" fmla="val 3434"/>
                <a:gd name="f19" fmla="val 5356"/>
                <a:gd name="f20" fmla="val 5104"/>
                <a:gd name="f21" fmla="val 4568"/>
                <a:gd name="f22" fmla="val 3718"/>
                <a:gd name="f23" fmla="val 4033"/>
                <a:gd name="f24" fmla="*/ f0 1 4096"/>
                <a:gd name="f25" fmla="*/ f1 1 7940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4096"/>
                <a:gd name="f32" fmla="*/ f29 1 7940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4096" h="7940">
                  <a:moveTo>
                    <a:pt x="f3" y="f2"/>
                  </a:moveTo>
                  <a:cubicBezTo>
                    <a:pt x="f5" y="f6"/>
                    <a:pt x="f2" y="f7"/>
                    <a:pt x="f2" y="f8"/>
                  </a:cubicBezTo>
                  <a:cubicBezTo>
                    <a:pt x="f2" y="f9"/>
                    <a:pt x="f10" y="f11"/>
                    <a:pt x="f12" y="f13"/>
                  </a:cubicBezTo>
                  <a:lnTo>
                    <a:pt x="f14" y="f15"/>
                  </a:lnTo>
                  <a:cubicBezTo>
                    <a:pt x="f16" y="f17"/>
                    <a:pt x="f18" y="f19"/>
                    <a:pt x="f18" y="f20"/>
                  </a:cubicBezTo>
                  <a:cubicBezTo>
                    <a:pt x="f18" y="f21"/>
                    <a:pt x="f22" y="f23"/>
                    <a:pt x="f3" y="f22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85" name="Google Shape;6922;p88">
            <a:extLst>
              <a:ext uri="{FF2B5EF4-FFF2-40B4-BE49-F238E27FC236}">
                <a16:creationId xmlns:a16="http://schemas.microsoft.com/office/drawing/2014/main" id="{5AF5529C-F448-7F1C-BD6A-4D090548DBD5}"/>
              </a:ext>
            </a:extLst>
          </p:cNvPr>
          <p:cNvGrpSpPr/>
          <p:nvPr/>
        </p:nvGrpSpPr>
        <p:grpSpPr>
          <a:xfrm>
            <a:off x="3653516" y="916888"/>
            <a:ext cx="423596" cy="450424"/>
            <a:chOff x="4970687" y="916887"/>
            <a:chExt cx="423596" cy="450424"/>
          </a:xfrm>
          <a:solidFill>
            <a:srgbClr val="C00000"/>
          </a:solidFill>
        </p:grpSpPr>
        <p:sp>
          <p:nvSpPr>
            <p:cNvPr id="86" name="Google Shape;6923;p88">
              <a:extLst>
                <a:ext uri="{FF2B5EF4-FFF2-40B4-BE49-F238E27FC236}">
                  <a16:creationId xmlns:a16="http://schemas.microsoft.com/office/drawing/2014/main" id="{BA2F67F1-83E8-9BC9-085D-E1E93EB5FB60}"/>
                </a:ext>
              </a:extLst>
            </p:cNvPr>
            <p:cNvSpPr/>
            <p:nvPr/>
          </p:nvSpPr>
          <p:spPr>
            <a:xfrm>
              <a:off x="5051008" y="1206587"/>
              <a:ext cx="130283" cy="5359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372"/>
                <a:gd name="f4" fmla="val 1387"/>
                <a:gd name="f5" fmla="val 1670"/>
                <a:gd name="f6" fmla="val 1"/>
                <a:gd name="f7" fmla="val 883"/>
                <a:gd name="f8" fmla="val 158"/>
                <a:gd name="f9" fmla="val 599"/>
                <a:gd name="f10" fmla="val 3371"/>
                <a:gd name="f11" fmla="val 3214"/>
                <a:gd name="f12" fmla="val 2489"/>
                <a:gd name="f13" fmla="*/ f0 1 3372"/>
                <a:gd name="f14" fmla="*/ f1 1 1387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3372"/>
                <a:gd name="f21" fmla="*/ f18 1 1387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3372" h="1387">
                  <a:moveTo>
                    <a:pt x="f5" y="f6"/>
                  </a:moveTo>
                  <a:cubicBezTo>
                    <a:pt x="f7" y="f6"/>
                    <a:pt x="f8" y="f9"/>
                    <a:pt x="f2" y="f4"/>
                  </a:cubicBezTo>
                  <a:lnTo>
                    <a:pt x="f10" y="f4"/>
                  </a:lnTo>
                  <a:cubicBezTo>
                    <a:pt x="f11" y="f9"/>
                    <a:pt x="f12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7" name="Google Shape;6924;p88">
              <a:extLst>
                <a:ext uri="{FF2B5EF4-FFF2-40B4-BE49-F238E27FC236}">
                  <a16:creationId xmlns:a16="http://schemas.microsoft.com/office/drawing/2014/main" id="{2F2BB62D-BDB9-FFE2-3AA4-275D87AD8EFD}"/>
                </a:ext>
              </a:extLst>
            </p:cNvPr>
            <p:cNvSpPr/>
            <p:nvPr/>
          </p:nvSpPr>
          <p:spPr>
            <a:xfrm>
              <a:off x="5154472" y="1143301"/>
              <a:ext cx="107140" cy="11687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3"/>
                <a:gd name="f4" fmla="val 3025"/>
                <a:gd name="f5" fmla="val 2111"/>
                <a:gd name="f6" fmla="val 1387"/>
                <a:gd name="f7" fmla="val 221"/>
                <a:gd name="f8" fmla="val 1298"/>
                <a:gd name="f9" fmla="val 265"/>
                <a:gd name="f10" fmla="val 1179"/>
                <a:gd name="f11" fmla="val 290"/>
                <a:gd name="f12" fmla="val 1049"/>
                <a:gd name="f13" fmla="val 808"/>
                <a:gd name="f14" fmla="val 531"/>
                <a:gd name="f15" fmla="val 205"/>
                <a:gd name="f16" fmla="val 347"/>
                <a:gd name="f17" fmla="val 378"/>
                <a:gd name="f18" fmla="val 63"/>
                <a:gd name="f19" fmla="val 189"/>
                <a:gd name="f20" fmla="val 315"/>
                <a:gd name="f21" fmla="val 662"/>
                <a:gd name="f22" fmla="val 977"/>
                <a:gd name="f23" fmla="val 1229"/>
                <a:gd name="f24" fmla="val 725"/>
                <a:gd name="f25" fmla="val 1575"/>
                <a:gd name="f26" fmla="val 2237"/>
                <a:gd name="f27" fmla="val 1355"/>
                <a:gd name="f28" fmla="val 2521"/>
                <a:gd name="f29" fmla="val 2300"/>
                <a:gd name="f30" fmla="val 126"/>
                <a:gd name="f31" fmla="*/ f0 1 2773"/>
                <a:gd name="f32" fmla="*/ f1 1 3025"/>
                <a:gd name="f33" fmla="val f2"/>
                <a:gd name="f34" fmla="val f3"/>
                <a:gd name="f35" fmla="val f4"/>
                <a:gd name="f36" fmla="+- f35 0 f33"/>
                <a:gd name="f37" fmla="+- f34 0 f33"/>
                <a:gd name="f38" fmla="*/ f37 1 2773"/>
                <a:gd name="f39" fmla="*/ f36 1 3025"/>
                <a:gd name="f40" fmla="*/ f33 1 f38"/>
                <a:gd name="f41" fmla="*/ f34 1 f38"/>
                <a:gd name="f42" fmla="*/ f33 1 f39"/>
                <a:gd name="f43" fmla="*/ f35 1 f39"/>
                <a:gd name="f44" fmla="*/ f40 f31 1"/>
                <a:gd name="f45" fmla="*/ f41 f31 1"/>
                <a:gd name="f46" fmla="*/ f43 f32 1"/>
                <a:gd name="f47" fmla="*/ f4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4" t="f47" r="f45" b="f46"/>
              <a:pathLst>
                <a:path w="2773" h="3025">
                  <a:moveTo>
                    <a:pt x="f5" y="f2"/>
                  </a:moveTo>
                  <a:lnTo>
                    <a:pt x="f6" y="f7"/>
                  </a:lnTo>
                  <a:cubicBezTo>
                    <a:pt x="f8" y="f9"/>
                    <a:pt x="f10" y="f11"/>
                    <a:pt x="f12" y="f11"/>
                  </a:cubicBezTo>
                  <a:cubicBezTo>
                    <a:pt x="f13" y="f11"/>
                    <a:pt x="f14" y="f15"/>
                    <a:pt x="f16" y="f2"/>
                  </a:cubicBezTo>
                  <a:lnTo>
                    <a:pt x="f16" y="f2"/>
                  </a:lnTo>
                  <a:cubicBezTo>
                    <a:pt x="f17" y="f18"/>
                    <a:pt x="f17" y="f19"/>
                    <a:pt x="f17" y="f20"/>
                  </a:cubicBezTo>
                  <a:cubicBezTo>
                    <a:pt x="f17" y="f21"/>
                    <a:pt x="f7" y="f22"/>
                    <a:pt x="f2" y="f23"/>
                  </a:cubicBezTo>
                  <a:cubicBezTo>
                    <a:pt x="f24" y="f25"/>
                    <a:pt x="f23" y="f26"/>
                    <a:pt x="f27" y="f4"/>
                  </a:cubicBezTo>
                  <a:lnTo>
                    <a:pt x="f3" y="f4"/>
                  </a:lnTo>
                  <a:lnTo>
                    <a:pt x="f3" y="f7"/>
                  </a:lnTo>
                  <a:cubicBezTo>
                    <a:pt x="f28" y="f19"/>
                    <a:pt x="f29" y="f30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8" name="Google Shape;6925;p88">
              <a:extLst>
                <a:ext uri="{FF2B5EF4-FFF2-40B4-BE49-F238E27FC236}">
                  <a16:creationId xmlns:a16="http://schemas.microsoft.com/office/drawing/2014/main" id="{ED861DD3-B255-84C5-F338-26F5E237C0F6}"/>
                </a:ext>
              </a:extLst>
            </p:cNvPr>
            <p:cNvSpPr/>
            <p:nvPr/>
          </p:nvSpPr>
          <p:spPr>
            <a:xfrm>
              <a:off x="4974317" y="996019"/>
              <a:ext cx="194803" cy="26415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042"/>
                <a:gd name="f4" fmla="val 6837"/>
                <a:gd name="f5" fmla="val 1"/>
                <a:gd name="f6" fmla="val 1418"/>
                <a:gd name="f7" fmla="val 1450"/>
                <a:gd name="f8" fmla="val 6018"/>
                <a:gd name="f9" fmla="val 1954"/>
                <a:gd name="f10" fmla="val 5356"/>
                <a:gd name="f11" fmla="val 2679"/>
                <a:gd name="f12" fmla="val 4978"/>
                <a:gd name="f13" fmla="val 2427"/>
                <a:gd name="f14" fmla="val 4757"/>
                <a:gd name="f15" fmla="val 2301"/>
                <a:gd name="f16" fmla="val 4442"/>
                <a:gd name="f17" fmla="val 4064"/>
                <a:gd name="f18" fmla="val 3340"/>
                <a:gd name="f19" fmla="val 2931"/>
                <a:gd name="f20" fmla="val 2710"/>
                <a:gd name="f21" fmla="val 3687"/>
                <a:gd name="f22" fmla="val 4128"/>
                <a:gd name="f23" fmla="val 4474"/>
                <a:gd name="f24" fmla="val 2899"/>
                <a:gd name="f25" fmla="val 4758"/>
                <a:gd name="f26" fmla="val 3214"/>
                <a:gd name="f27" fmla="val 4726"/>
                <a:gd name="f28" fmla="val 3056"/>
                <a:gd name="f29" fmla="val 4789"/>
                <a:gd name="f30" fmla="val 2741"/>
                <a:gd name="f31" fmla="val 5041"/>
                <a:gd name="f32" fmla="val 2016"/>
                <a:gd name="f33" fmla="val 4821"/>
                <a:gd name="f34" fmla="val 1607"/>
                <a:gd name="f35" fmla="val 1134"/>
                <a:gd name="f36" fmla="val 662"/>
                <a:gd name="f37" fmla="val 410"/>
                <a:gd name="f38" fmla="val 189"/>
                <a:gd name="f39" fmla="*/ f0 1 5042"/>
                <a:gd name="f40" fmla="*/ f1 1 6837"/>
                <a:gd name="f41" fmla="val f2"/>
                <a:gd name="f42" fmla="val f3"/>
                <a:gd name="f43" fmla="val f4"/>
                <a:gd name="f44" fmla="+- f43 0 f41"/>
                <a:gd name="f45" fmla="+- f42 0 f41"/>
                <a:gd name="f46" fmla="*/ f45 1 5042"/>
                <a:gd name="f47" fmla="*/ f44 1 6837"/>
                <a:gd name="f48" fmla="*/ f41 1 f46"/>
                <a:gd name="f49" fmla="*/ f42 1 f46"/>
                <a:gd name="f50" fmla="*/ f41 1 f47"/>
                <a:gd name="f51" fmla="*/ f43 1 f47"/>
                <a:gd name="f52" fmla="*/ f48 f39 1"/>
                <a:gd name="f53" fmla="*/ f49 f39 1"/>
                <a:gd name="f54" fmla="*/ f51 f40 1"/>
                <a:gd name="f55" fmla="*/ f50 f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2" t="f55" r="f53" b="f54"/>
              <a:pathLst>
                <a:path w="5042" h="6837">
                  <a:moveTo>
                    <a:pt x="f5" y="f2"/>
                  </a:moveTo>
                  <a:lnTo>
                    <a:pt x="f5" y="f4"/>
                  </a:lnTo>
                  <a:lnTo>
                    <a:pt x="f6" y="f4"/>
                  </a:lnTo>
                  <a:cubicBezTo>
                    <a:pt x="f7" y="f8"/>
                    <a:pt x="f9" y="f10"/>
                    <a:pt x="f11" y="f12"/>
                  </a:cubicBezTo>
                  <a:cubicBezTo>
                    <a:pt x="f13" y="f14"/>
                    <a:pt x="f15" y="f16"/>
                    <a:pt x="f15" y="f17"/>
                  </a:cubicBezTo>
                  <a:cubicBezTo>
                    <a:pt x="f15" y="f18"/>
                    <a:pt x="f19" y="f20"/>
                    <a:pt x="f21" y="f20"/>
                  </a:cubicBezTo>
                  <a:cubicBezTo>
                    <a:pt x="f22" y="f20"/>
                    <a:pt x="f23" y="f24"/>
                    <a:pt x="f25" y="f26"/>
                  </a:cubicBezTo>
                  <a:cubicBezTo>
                    <a:pt x="f27" y="f28"/>
                    <a:pt x="f25" y="f24"/>
                    <a:pt x="f29" y="f30"/>
                  </a:cubicBezTo>
                  <a:lnTo>
                    <a:pt x="f31" y="f32"/>
                  </a:lnTo>
                  <a:cubicBezTo>
                    <a:pt x="f33" y="f34"/>
                    <a:pt x="f25" y="f35"/>
                    <a:pt x="f25" y="f36"/>
                  </a:cubicBezTo>
                  <a:cubicBezTo>
                    <a:pt x="f25" y="f37"/>
                    <a:pt x="f29" y="f38"/>
                    <a:pt x="f3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89" name="Google Shape;6926;p88">
              <a:extLst>
                <a:ext uri="{FF2B5EF4-FFF2-40B4-BE49-F238E27FC236}">
                  <a16:creationId xmlns:a16="http://schemas.microsoft.com/office/drawing/2014/main" id="{682AEFBC-D1AB-EB87-9086-9194F992A029}"/>
                </a:ext>
              </a:extLst>
            </p:cNvPr>
            <p:cNvSpPr/>
            <p:nvPr/>
          </p:nvSpPr>
          <p:spPr>
            <a:xfrm>
              <a:off x="5091187" y="1127455"/>
              <a:ext cx="52349" cy="5239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55"/>
                <a:gd name="f4" fmla="val 1356"/>
                <a:gd name="f5" fmla="val 662"/>
                <a:gd name="f6" fmla="val 1"/>
                <a:gd name="f7" fmla="val 315"/>
                <a:gd name="f8" fmla="val 316"/>
                <a:gd name="f9" fmla="val 694"/>
                <a:gd name="f10" fmla="val 1040"/>
                <a:gd name="f11" fmla="*/ f0 1 1355"/>
                <a:gd name="f12" fmla="*/ f1 1 1356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1355"/>
                <a:gd name="f19" fmla="*/ f16 1 1356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1355" h="1356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2" y="f10"/>
                    <a:pt x="f7" y="f3"/>
                    <a:pt x="f5" y="f3"/>
                  </a:cubicBezTo>
                  <a:cubicBezTo>
                    <a:pt x="f10" y="f3"/>
                    <a:pt x="f3" y="f10"/>
                    <a:pt x="f3" y="f9"/>
                  </a:cubicBezTo>
                  <a:cubicBezTo>
                    <a:pt x="f3" y="f8"/>
                    <a:pt x="f10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0" name="Google Shape;6927;p88">
              <a:extLst>
                <a:ext uri="{FF2B5EF4-FFF2-40B4-BE49-F238E27FC236}">
                  <a16:creationId xmlns:a16="http://schemas.microsoft.com/office/drawing/2014/main" id="{BED37412-F314-B467-C73E-FBA9A529882C}"/>
                </a:ext>
              </a:extLst>
            </p:cNvPr>
            <p:cNvSpPr/>
            <p:nvPr/>
          </p:nvSpPr>
          <p:spPr>
            <a:xfrm>
              <a:off x="5182444" y="917545"/>
              <a:ext cx="211839" cy="20994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483"/>
                <a:gd name="f4" fmla="val 5434"/>
                <a:gd name="f5" fmla="val 2710"/>
                <a:gd name="f6" fmla="val 992"/>
                <a:gd name="f7" fmla="val 2899"/>
                <a:gd name="f8" fmla="val 3057"/>
                <a:gd name="f9" fmla="val 1149"/>
                <a:gd name="f10" fmla="val 1338"/>
                <a:gd name="f11" fmla="val 1559"/>
                <a:gd name="f12" fmla="val 1716"/>
                <a:gd name="f13" fmla="val 2521"/>
                <a:gd name="f14" fmla="val 2364"/>
                <a:gd name="f15" fmla="val 2395"/>
                <a:gd name="f16" fmla="val 2553"/>
                <a:gd name="f17" fmla="val 2742"/>
                <a:gd name="f18" fmla="val 2346"/>
                <a:gd name="f19" fmla="val 2962"/>
                <a:gd name="f20" fmla="val 3120"/>
                <a:gd name="f21" fmla="val 2504"/>
                <a:gd name="f22" fmla="val 2693"/>
                <a:gd name="f23" fmla="val 4079"/>
                <a:gd name="f24" fmla="val 4268"/>
                <a:gd name="f25" fmla="val 4426"/>
                <a:gd name="f26" fmla="val 2646"/>
                <a:gd name="f27" fmla="val 1359"/>
                <a:gd name="f28" fmla="val 1"/>
                <a:gd name="f29" fmla="val 1099"/>
                <a:gd name="f30" fmla="val 2724"/>
                <a:gd name="f31" fmla="val 3197"/>
                <a:gd name="f32" fmla="val 127"/>
                <a:gd name="f33" fmla="val 3638"/>
                <a:gd name="f34" fmla="val 348"/>
                <a:gd name="f35" fmla="val 4016"/>
                <a:gd name="f36" fmla="val 33"/>
                <a:gd name="f37" fmla="val 4961"/>
                <a:gd name="f38" fmla="val 5087"/>
                <a:gd name="f39" fmla="val 5245"/>
                <a:gd name="f40" fmla="val 5339"/>
                <a:gd name="f41" fmla="val 167"/>
                <a:gd name="f42" fmla="val 5399"/>
                <a:gd name="f43" fmla="val 245"/>
                <a:gd name="f44" fmla="val 5421"/>
                <a:gd name="f45" fmla="val 329"/>
                <a:gd name="f46" fmla="val 377"/>
                <a:gd name="f47" fmla="val 427"/>
                <a:gd name="f48" fmla="val 5414"/>
                <a:gd name="f49" fmla="val 474"/>
                <a:gd name="f50" fmla="val 5402"/>
                <a:gd name="f51" fmla="val 1419"/>
                <a:gd name="f52" fmla="val 1797"/>
                <a:gd name="f53" fmla="val 2238"/>
                <a:gd name="f54" fmla="val 4254"/>
                <a:gd name="f55" fmla="val 4237"/>
                <a:gd name="f56" fmla="val 1275"/>
                <a:gd name="f57" fmla="val 4317"/>
                <a:gd name="f58" fmla="val 78"/>
                <a:gd name="f59" fmla="val 15"/>
                <a:gd name="f60" fmla="val 2815"/>
                <a:gd name="f61" fmla="val 5"/>
                <a:gd name="f62" fmla="val 2731"/>
                <a:gd name="f63" fmla="*/ f0 1 5483"/>
                <a:gd name="f64" fmla="*/ f1 1 5434"/>
                <a:gd name="f65" fmla="val f2"/>
                <a:gd name="f66" fmla="val f3"/>
                <a:gd name="f67" fmla="val f4"/>
                <a:gd name="f68" fmla="+- f67 0 f65"/>
                <a:gd name="f69" fmla="+- f66 0 f65"/>
                <a:gd name="f70" fmla="*/ f69 1 5483"/>
                <a:gd name="f71" fmla="*/ f68 1 5434"/>
                <a:gd name="f72" fmla="*/ f65 1 f70"/>
                <a:gd name="f73" fmla="*/ f66 1 f70"/>
                <a:gd name="f74" fmla="*/ f65 1 f71"/>
                <a:gd name="f75" fmla="*/ f67 1 f71"/>
                <a:gd name="f76" fmla="*/ f72 f63 1"/>
                <a:gd name="f77" fmla="*/ f73 f63 1"/>
                <a:gd name="f78" fmla="*/ f75 f64 1"/>
                <a:gd name="f79" fmla="*/ f74 f6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6" t="f79" r="f77" b="f78"/>
              <a:pathLst>
                <a:path w="5483" h="5434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5" y="f9"/>
                    <a:pt x="f16" y="f6"/>
                    <a:pt x="f5" y="f6"/>
                  </a:cubicBezTo>
                  <a:close/>
                  <a:moveTo>
                    <a:pt x="f17" y="f18"/>
                  </a:moveTo>
                  <a:cubicBezTo>
                    <a:pt x="f19" y="f18"/>
                    <a:pt x="f20" y="f21"/>
                    <a:pt x="f20" y="f22"/>
                  </a:cubicBezTo>
                  <a:lnTo>
                    <a:pt x="f20" y="f23"/>
                  </a:lnTo>
                  <a:cubicBezTo>
                    <a:pt x="f20" y="f24"/>
                    <a:pt x="f19" y="f25"/>
                    <a:pt x="f17" y="f25"/>
                  </a:cubicBezTo>
                  <a:cubicBezTo>
                    <a:pt x="f16" y="f25"/>
                    <a:pt x="f15" y="f24"/>
                    <a:pt x="f15" y="f23"/>
                  </a:cubicBezTo>
                  <a:lnTo>
                    <a:pt x="f15" y="f22"/>
                  </a:lnTo>
                  <a:cubicBezTo>
                    <a:pt x="f15" y="f21"/>
                    <a:pt x="f16" y="f18"/>
                    <a:pt x="f17" y="f18"/>
                  </a:cubicBezTo>
                  <a:close/>
                  <a:moveTo>
                    <a:pt x="f26" y="f2"/>
                  </a:moveTo>
                  <a:cubicBezTo>
                    <a:pt x="f27" y="f2"/>
                    <a:pt x="f28" y="f29"/>
                    <a:pt x="f28" y="f30"/>
                  </a:cubicBezTo>
                  <a:cubicBezTo>
                    <a:pt x="f28" y="f31"/>
                    <a:pt x="f32" y="f33"/>
                    <a:pt x="f34" y="f35"/>
                  </a:cubicBezTo>
                  <a:lnTo>
                    <a:pt x="f36" y="f37"/>
                  </a:lnTo>
                  <a:cubicBezTo>
                    <a:pt x="f28" y="f38"/>
                    <a:pt x="f36" y="f39"/>
                    <a:pt x="f32" y="f40"/>
                  </a:cubicBezTo>
                  <a:cubicBezTo>
                    <a:pt x="f41" y="f42"/>
                    <a:pt x="f43" y="f44"/>
                    <a:pt x="f45" y="f44"/>
                  </a:cubicBezTo>
                  <a:cubicBezTo>
                    <a:pt x="f46" y="f44"/>
                    <a:pt x="f47" y="f48"/>
                    <a:pt x="f49" y="f50"/>
                  </a:cubicBezTo>
                  <a:lnTo>
                    <a:pt x="f51" y="f38"/>
                  </a:lnTo>
                  <a:cubicBezTo>
                    <a:pt x="f52" y="f40"/>
                    <a:pt x="f53" y="f4"/>
                    <a:pt x="f17" y="f4"/>
                  </a:cubicBezTo>
                  <a:cubicBezTo>
                    <a:pt x="f54" y="f4"/>
                    <a:pt x="f3" y="f55"/>
                    <a:pt x="f3" y="f30"/>
                  </a:cubicBezTo>
                  <a:cubicBezTo>
                    <a:pt x="f3" y="f56"/>
                    <a:pt x="f57" y="f58"/>
                    <a:pt x="f7" y="f59"/>
                  </a:cubicBezTo>
                  <a:cubicBezTo>
                    <a:pt x="f60" y="f61"/>
                    <a:pt x="f62" y="f2"/>
                    <a:pt x="f2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1" name="Google Shape;6928;p88">
              <a:extLst>
                <a:ext uri="{FF2B5EF4-FFF2-40B4-BE49-F238E27FC236}">
                  <a16:creationId xmlns:a16="http://schemas.microsoft.com/office/drawing/2014/main" id="{DE8F1210-5392-53BC-0F3A-409B585C1376}"/>
                </a:ext>
              </a:extLst>
            </p:cNvPr>
            <p:cNvSpPr/>
            <p:nvPr/>
          </p:nvSpPr>
          <p:spPr>
            <a:xfrm>
              <a:off x="4970687" y="1285710"/>
              <a:ext cx="290934" cy="8160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30"/>
                <a:gd name="f4" fmla="val 2112"/>
                <a:gd name="f5" fmla="val 1071"/>
                <a:gd name="f6" fmla="val 1670"/>
                <a:gd name="f7" fmla="val 473"/>
                <a:gd name="f8" fmla="val 2111"/>
                <a:gd name="f9" fmla="val 1040"/>
                <a:gd name="f10" fmla="val 6490"/>
                <a:gd name="f11" fmla="val 7057"/>
                <a:gd name="f12" fmla="val 1639"/>
                <a:gd name="f13" fmla="*/ f0 1 7530"/>
                <a:gd name="f14" fmla="*/ f1 1 2112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7530"/>
                <a:gd name="f21" fmla="*/ f18 1 2112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7530" h="2112">
                  <a:moveTo>
                    <a:pt x="f2" y="f2"/>
                  </a:moveTo>
                  <a:lnTo>
                    <a:pt x="f2" y="f5"/>
                  </a:lnTo>
                  <a:cubicBezTo>
                    <a:pt x="f2" y="f6"/>
                    <a:pt x="f7" y="f8"/>
                    <a:pt x="f9" y="f8"/>
                  </a:cubicBezTo>
                  <a:lnTo>
                    <a:pt x="f10" y="f8"/>
                  </a:lnTo>
                  <a:cubicBezTo>
                    <a:pt x="f11" y="f8"/>
                    <a:pt x="f3" y="f12"/>
                    <a:pt x="f3" y="f5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2" name="Google Shape;6929;p88">
              <a:extLst>
                <a:ext uri="{FF2B5EF4-FFF2-40B4-BE49-F238E27FC236}">
                  <a16:creationId xmlns:a16="http://schemas.microsoft.com/office/drawing/2014/main" id="{9A27BB18-DCA6-CFF1-D45C-FF33F2D3B3DD}"/>
                </a:ext>
              </a:extLst>
            </p:cNvPr>
            <p:cNvSpPr/>
            <p:nvPr/>
          </p:nvSpPr>
          <p:spPr>
            <a:xfrm>
              <a:off x="4971885" y="916887"/>
              <a:ext cx="237378" cy="5239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144"/>
                <a:gd name="f4" fmla="val 1356"/>
                <a:gd name="f5" fmla="val 1040"/>
                <a:gd name="f6" fmla="val 473"/>
                <a:gd name="f7" fmla="val 1"/>
                <a:gd name="f8" fmla="val 1009"/>
                <a:gd name="f9" fmla="val 1355"/>
                <a:gd name="f10" fmla="val 5104"/>
                <a:gd name="f11" fmla="val 5293"/>
                <a:gd name="f12" fmla="val 819"/>
                <a:gd name="f13" fmla="val 5672"/>
                <a:gd name="f14" fmla="val 347"/>
                <a:gd name="f15" fmla="*/ f0 1 6144"/>
                <a:gd name="f16" fmla="*/ f1 1 1356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6144"/>
                <a:gd name="f23" fmla="*/ f20 1 1356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6144" h="1356">
                  <a:moveTo>
                    <a:pt x="f5" y="f2"/>
                  </a:moveTo>
                  <a:cubicBezTo>
                    <a:pt x="f6" y="f2"/>
                    <a:pt x="f7" y="f6"/>
                    <a:pt x="f7" y="f8"/>
                  </a:cubicBezTo>
                  <a:lnTo>
                    <a:pt x="f7" y="f9"/>
                  </a:lnTo>
                  <a:lnTo>
                    <a:pt x="f10" y="f9"/>
                  </a:lnTo>
                  <a:cubicBezTo>
                    <a:pt x="f11" y="f12"/>
                    <a:pt x="f13" y="f14"/>
                    <a:pt x="f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93" name="Google Shape;6981;p88">
            <a:extLst>
              <a:ext uri="{FF2B5EF4-FFF2-40B4-BE49-F238E27FC236}">
                <a16:creationId xmlns:a16="http://schemas.microsoft.com/office/drawing/2014/main" id="{1D5142E6-A328-6DC9-9105-FC88A6A3E932}"/>
              </a:ext>
            </a:extLst>
          </p:cNvPr>
          <p:cNvGrpSpPr/>
          <p:nvPr/>
        </p:nvGrpSpPr>
        <p:grpSpPr>
          <a:xfrm>
            <a:off x="4198113" y="916568"/>
            <a:ext cx="456486" cy="451082"/>
            <a:chOff x="5515285" y="916567"/>
            <a:chExt cx="456486" cy="451082"/>
          </a:xfrm>
          <a:solidFill>
            <a:srgbClr val="C00000"/>
          </a:solidFill>
        </p:grpSpPr>
        <p:sp>
          <p:nvSpPr>
            <p:cNvPr id="94" name="Google Shape;6982;p88">
              <a:extLst>
                <a:ext uri="{FF2B5EF4-FFF2-40B4-BE49-F238E27FC236}">
                  <a16:creationId xmlns:a16="http://schemas.microsoft.com/office/drawing/2014/main" id="{F7EF0BFD-E652-F1A7-41A2-32CEF423FEE2}"/>
                </a:ext>
              </a:extLst>
            </p:cNvPr>
            <p:cNvSpPr/>
            <p:nvPr/>
          </p:nvSpPr>
          <p:spPr>
            <a:xfrm>
              <a:off x="5722223" y="916567"/>
              <a:ext cx="249548" cy="24954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459"/>
                <a:gd name="f4" fmla="val 3718"/>
                <a:gd name="f5" fmla="val 3560"/>
                <a:gd name="f6" fmla="val 3434"/>
                <a:gd name="f7" fmla="val 63"/>
                <a:gd name="f8" fmla="val 3403"/>
                <a:gd name="f9" fmla="val 189"/>
                <a:gd name="f10" fmla="val 3340"/>
                <a:gd name="f11" fmla="val 315"/>
                <a:gd name="f12" fmla="val 473"/>
                <a:gd name="f13" fmla="val 3466"/>
                <a:gd name="f14" fmla="val 536"/>
                <a:gd name="f15" fmla="val 4190"/>
                <a:gd name="f16" fmla="val 1261"/>
                <a:gd name="f17" fmla="val 1260"/>
                <a:gd name="f18" fmla="val 4159"/>
                <a:gd name="f19" fmla="val 567"/>
                <a:gd name="f20" fmla="val 496"/>
                <a:gd name="f21" fmla="val 3395"/>
                <a:gd name="f22" fmla="val 390"/>
                <a:gd name="f23" fmla="val 3360"/>
                <a:gd name="f24" fmla="val 288"/>
                <a:gd name="f25" fmla="val 254"/>
                <a:gd name="f26" fmla="val 221"/>
                <a:gd name="f27" fmla="val 3363"/>
                <a:gd name="f28" fmla="val 3371"/>
                <a:gd name="f29" fmla="val 95"/>
                <a:gd name="f30" fmla="val 3686"/>
                <a:gd name="f31" fmla="val 6081"/>
                <a:gd name="f32" fmla="val 6301"/>
                <a:gd name="f33" fmla="val 158"/>
                <a:gd name="f34" fmla="val 347"/>
                <a:gd name="f35" fmla="val 2773"/>
                <a:gd name="f36" fmla="val 2930"/>
                <a:gd name="f37" fmla="val 3025"/>
                <a:gd name="f38" fmla="val 6364"/>
                <a:gd name="f39" fmla="val 3088"/>
                <a:gd name="f40" fmla="val 6238"/>
                <a:gd name="f41" fmla="val 3119"/>
                <a:gd name="f42" fmla="val 6144"/>
                <a:gd name="f43" fmla="val 5986"/>
                <a:gd name="f44" fmla="val 2993"/>
                <a:gd name="f45" fmla="val 5892"/>
                <a:gd name="f46" fmla="val 2300"/>
                <a:gd name="f47" fmla="val 5199"/>
                <a:gd name="f48" fmla="val 5198"/>
                <a:gd name="f49" fmla="val 2269"/>
                <a:gd name="f50" fmla="val 5923"/>
                <a:gd name="f51" fmla="val 5969"/>
                <a:gd name="f52" fmla="val 3039"/>
                <a:gd name="f53" fmla="val 6066"/>
                <a:gd name="f54" fmla="val 3069"/>
                <a:gd name="f55" fmla="val 6164"/>
                <a:gd name="f56" fmla="val 6200"/>
                <a:gd name="f57" fmla="val 6236"/>
                <a:gd name="f58" fmla="val 3065"/>
                <a:gd name="f59" fmla="val 6270"/>
                <a:gd name="f60" fmla="val 3056"/>
                <a:gd name="f61" fmla="val 6396"/>
                <a:gd name="f62" fmla="val 2867"/>
                <a:gd name="f63" fmla="val 2741"/>
                <a:gd name="f64" fmla="val 6112"/>
                <a:gd name="f65" fmla="*/ f0 1 6459"/>
                <a:gd name="f66" fmla="*/ f1 1 6459"/>
                <a:gd name="f67" fmla="val f2"/>
                <a:gd name="f68" fmla="val f3"/>
                <a:gd name="f69" fmla="+- f68 0 f67"/>
                <a:gd name="f70" fmla="*/ f69 1 6459"/>
                <a:gd name="f71" fmla="*/ f67 1 f70"/>
                <a:gd name="f72" fmla="*/ f68 1 f70"/>
                <a:gd name="f73" fmla="*/ f71 f65 1"/>
                <a:gd name="f74" fmla="*/ f72 f65 1"/>
                <a:gd name="f75" fmla="*/ f72 f66 1"/>
                <a:gd name="f76" fmla="*/ f71 f6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3" t="f76" r="f74" b="f75"/>
              <a:pathLst>
                <a:path w="6459" h="6459">
                  <a:moveTo>
                    <a:pt x="f4" y="f2"/>
                  </a:moveTo>
                  <a:cubicBezTo>
                    <a:pt x="f5" y="f2"/>
                    <a:pt x="f6" y="f7"/>
                    <a:pt x="f8" y="f9"/>
                  </a:cubicBezTo>
                  <a:cubicBezTo>
                    <a:pt x="f10" y="f11"/>
                    <a:pt x="f10" y="f12"/>
                    <a:pt x="f13" y="f14"/>
                  </a:cubicBezTo>
                  <a:lnTo>
                    <a:pt x="f15" y="f16"/>
                  </a:lnTo>
                  <a:lnTo>
                    <a:pt x="f17" y="f18"/>
                  </a:lnTo>
                  <a:lnTo>
                    <a:pt x="f19" y="f13"/>
                  </a:lnTo>
                  <a:cubicBezTo>
                    <a:pt x="f20" y="f21"/>
                    <a:pt x="f22" y="f23"/>
                    <a:pt x="f24" y="f23"/>
                  </a:cubicBezTo>
                  <a:cubicBezTo>
                    <a:pt x="f25" y="f23"/>
                    <a:pt x="f26" y="f27"/>
                    <a:pt x="f9" y="f28"/>
                  </a:cubicBezTo>
                  <a:cubicBezTo>
                    <a:pt x="f29" y="f8"/>
                    <a:pt x="f2" y="f5"/>
                    <a:pt x="f2" y="f30"/>
                  </a:cubicBezTo>
                  <a:lnTo>
                    <a:pt x="f2" y="f31"/>
                  </a:lnTo>
                  <a:cubicBezTo>
                    <a:pt x="f2" y="f32"/>
                    <a:pt x="f33" y="f3"/>
                    <a:pt x="f34" y="f3"/>
                  </a:cubicBezTo>
                  <a:lnTo>
                    <a:pt x="f35" y="f3"/>
                  </a:lnTo>
                  <a:cubicBezTo>
                    <a:pt x="f36" y="f3"/>
                    <a:pt x="f37" y="f38"/>
                    <a:pt x="f39" y="f40"/>
                  </a:cubicBezTo>
                  <a:cubicBezTo>
                    <a:pt x="f41" y="f42"/>
                    <a:pt x="f41" y="f43"/>
                    <a:pt x="f44" y="f45"/>
                  </a:cubicBezTo>
                  <a:lnTo>
                    <a:pt x="f46" y="f47"/>
                  </a:lnTo>
                  <a:lnTo>
                    <a:pt x="f48" y="f49"/>
                  </a:lnTo>
                  <a:lnTo>
                    <a:pt x="f50" y="f44"/>
                  </a:lnTo>
                  <a:cubicBezTo>
                    <a:pt x="f51" y="f52"/>
                    <a:pt x="f53" y="f54"/>
                    <a:pt x="f55" y="f54"/>
                  </a:cubicBezTo>
                  <a:cubicBezTo>
                    <a:pt x="f56" y="f54"/>
                    <a:pt x="f57" y="f58"/>
                    <a:pt x="f59" y="f60"/>
                  </a:cubicBezTo>
                  <a:cubicBezTo>
                    <a:pt x="f61" y="f37"/>
                    <a:pt x="f3" y="f62"/>
                    <a:pt x="f3" y="f63"/>
                  </a:cubicBezTo>
                  <a:lnTo>
                    <a:pt x="f3" y="f34"/>
                  </a:lnTo>
                  <a:cubicBezTo>
                    <a:pt x="f3" y="f33"/>
                    <a:pt x="f32" y="f2"/>
                    <a:pt x="f6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5" name="Google Shape;6983;p88">
              <a:extLst>
                <a:ext uri="{FF2B5EF4-FFF2-40B4-BE49-F238E27FC236}">
                  <a16:creationId xmlns:a16="http://schemas.microsoft.com/office/drawing/2014/main" id="{71B96033-043B-206E-1A04-13E66784CEAC}"/>
                </a:ext>
              </a:extLst>
            </p:cNvPr>
            <p:cNvSpPr/>
            <p:nvPr/>
          </p:nvSpPr>
          <p:spPr>
            <a:xfrm>
              <a:off x="5561536" y="1010997"/>
              <a:ext cx="118113" cy="11374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057"/>
                <a:gd name="f4" fmla="val 2944"/>
                <a:gd name="f5" fmla="val 970"/>
                <a:gd name="f6" fmla="val 1"/>
                <a:gd name="f7" fmla="val 685"/>
                <a:gd name="f8" fmla="val 405"/>
                <a:gd name="f9" fmla="val 114"/>
                <a:gd name="f10" fmla="val 221"/>
                <a:gd name="f11" fmla="val 297"/>
                <a:gd name="f12" fmla="val 549"/>
                <a:gd name="f13" fmla="val 2395"/>
                <a:gd name="f14" fmla="val 2678"/>
                <a:gd name="f15" fmla="val 2755"/>
                <a:gd name="f16" fmla="val 3056"/>
                <a:gd name="f17" fmla="val 2345"/>
                <a:gd name="f18" fmla="val 1683"/>
                <a:gd name="f19" fmla="val 1274"/>
                <a:gd name="f20" fmla="val 1670"/>
                <a:gd name="f21" fmla="val 1478"/>
                <a:gd name="f22" fmla="val 90"/>
                <a:gd name="f23" fmla="val 1222"/>
                <a:gd name="f24" fmla="*/ f0 1 3057"/>
                <a:gd name="f25" fmla="*/ f1 1 2944"/>
                <a:gd name="f26" fmla="val f2"/>
                <a:gd name="f27" fmla="val f3"/>
                <a:gd name="f28" fmla="val f4"/>
                <a:gd name="f29" fmla="+- f28 0 f26"/>
                <a:gd name="f30" fmla="+- f27 0 f26"/>
                <a:gd name="f31" fmla="*/ f30 1 3057"/>
                <a:gd name="f32" fmla="*/ f29 1 2944"/>
                <a:gd name="f33" fmla="*/ f26 1 f31"/>
                <a:gd name="f34" fmla="*/ f27 1 f31"/>
                <a:gd name="f35" fmla="*/ f26 1 f32"/>
                <a:gd name="f36" fmla="*/ f28 1 f32"/>
                <a:gd name="f37" fmla="*/ f33 f24 1"/>
                <a:gd name="f38" fmla="*/ f34 f24 1"/>
                <a:gd name="f39" fmla="*/ f36 f25 1"/>
                <a:gd name="f40" fmla="*/ f35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7" t="f40" r="f38" b="f39"/>
              <a:pathLst>
                <a:path w="3057" h="294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6" y="f12"/>
                  </a:lnTo>
                  <a:lnTo>
                    <a:pt x="f13" y="f4"/>
                  </a:lnTo>
                  <a:lnTo>
                    <a:pt x="f14" y="f15"/>
                  </a:lnTo>
                  <a:cubicBezTo>
                    <a:pt x="f16" y="f17"/>
                    <a:pt x="f16" y="f18"/>
                    <a:pt x="f14" y="f19"/>
                  </a:cubicBezTo>
                  <a:lnTo>
                    <a:pt x="f20" y="f11"/>
                  </a:lnTo>
                  <a:cubicBezTo>
                    <a:pt x="f21" y="f22"/>
                    <a:pt x="f23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6" name="Google Shape;6984;p88">
              <a:extLst>
                <a:ext uri="{FF2B5EF4-FFF2-40B4-BE49-F238E27FC236}">
                  <a16:creationId xmlns:a16="http://schemas.microsoft.com/office/drawing/2014/main" id="{68F62C38-81AE-F2F1-0D07-5F460349D286}"/>
                </a:ext>
              </a:extLst>
            </p:cNvPr>
            <p:cNvSpPr/>
            <p:nvPr/>
          </p:nvSpPr>
          <p:spPr>
            <a:xfrm>
              <a:off x="5759933" y="1210555"/>
              <a:ext cx="119347" cy="11502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089"/>
                <a:gd name="f4" fmla="val 2977"/>
                <a:gd name="f5" fmla="val 999"/>
                <a:gd name="f6" fmla="val 787"/>
                <a:gd name="f7" fmla="val 577"/>
                <a:gd name="f8" fmla="val 66"/>
                <a:gd name="f9" fmla="val 410"/>
                <a:gd name="f10" fmla="val 205"/>
                <a:gd name="f11" fmla="val 379"/>
                <a:gd name="f12" fmla="val 316"/>
                <a:gd name="f13" fmla="val 268"/>
                <a:gd name="f14" fmla="val 284"/>
                <a:gd name="f15" fmla="val 299"/>
                <a:gd name="f16" fmla="val 1"/>
                <a:gd name="f17" fmla="val 583"/>
                <a:gd name="f18" fmla="val 2427"/>
                <a:gd name="f19" fmla="val 2679"/>
                <a:gd name="f20" fmla="val 2693"/>
                <a:gd name="f21" fmla="val 3088"/>
                <a:gd name="f22" fmla="val 2315"/>
                <a:gd name="f23" fmla="val 1622"/>
                <a:gd name="f24" fmla="val 1244"/>
                <a:gd name="f25" fmla="val 1734"/>
                <a:gd name="f26" fmla="val 1540"/>
                <a:gd name="f27" fmla="val 105"/>
                <a:gd name="f28" fmla="val 1267"/>
                <a:gd name="f29" fmla="*/ f0 1 3089"/>
                <a:gd name="f30" fmla="*/ f1 1 2977"/>
                <a:gd name="f31" fmla="val f2"/>
                <a:gd name="f32" fmla="val f3"/>
                <a:gd name="f33" fmla="val f4"/>
                <a:gd name="f34" fmla="+- f33 0 f31"/>
                <a:gd name="f35" fmla="+- f32 0 f31"/>
                <a:gd name="f36" fmla="*/ f35 1 3089"/>
                <a:gd name="f37" fmla="*/ f34 1 2977"/>
                <a:gd name="f38" fmla="*/ f31 1 f36"/>
                <a:gd name="f39" fmla="*/ f32 1 f36"/>
                <a:gd name="f40" fmla="*/ f31 1 f37"/>
                <a:gd name="f41" fmla="*/ f33 1 f37"/>
                <a:gd name="f42" fmla="*/ f38 f29 1"/>
                <a:gd name="f43" fmla="*/ f39 f29 1"/>
                <a:gd name="f44" fmla="*/ f41 f30 1"/>
                <a:gd name="f45" fmla="*/ f40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2" t="f45" r="f43" b="f44"/>
              <a:pathLst>
                <a:path w="3089" h="2977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0"/>
                    <a:pt x="f12" y="f13"/>
                    <a:pt x="f14" y="f15"/>
                  </a:cubicBezTo>
                  <a:lnTo>
                    <a:pt x="f16" y="f17"/>
                  </a:lnTo>
                  <a:lnTo>
                    <a:pt x="f18" y="f4"/>
                  </a:lnTo>
                  <a:lnTo>
                    <a:pt x="f19" y="f20"/>
                  </a:lnTo>
                  <a:cubicBezTo>
                    <a:pt x="f21" y="f22"/>
                    <a:pt x="f21" y="f23"/>
                    <a:pt x="f19" y="f24"/>
                  </a:cubicBezTo>
                  <a:lnTo>
                    <a:pt x="f25" y="f15"/>
                  </a:lnTo>
                  <a:cubicBezTo>
                    <a:pt x="f26" y="f27"/>
                    <a:pt x="f28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97" name="Google Shape;6985;p88">
              <a:extLst>
                <a:ext uri="{FF2B5EF4-FFF2-40B4-BE49-F238E27FC236}">
                  <a16:creationId xmlns:a16="http://schemas.microsoft.com/office/drawing/2014/main" id="{407D5B57-1A4D-0892-0815-A004D9BFBDE7}"/>
                </a:ext>
              </a:extLst>
            </p:cNvPr>
            <p:cNvSpPr/>
            <p:nvPr/>
          </p:nvSpPr>
          <p:spPr>
            <a:xfrm>
              <a:off x="5515285" y="1052876"/>
              <a:ext cx="320140" cy="31477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286"/>
                <a:gd name="f4" fmla="val 8147"/>
                <a:gd name="f5" fmla="val 725"/>
                <a:gd name="f6" fmla="val 1"/>
                <a:gd name="f7" fmla="val 95"/>
                <a:gd name="f8" fmla="val 631"/>
                <a:gd name="f9" fmla="val 1387"/>
                <a:gd name="f10" fmla="val 284"/>
                <a:gd name="f11" fmla="val 2017"/>
                <a:gd name="f12" fmla="val 4223"/>
                <a:gd name="f13" fmla="val 3938"/>
                <a:gd name="f14" fmla="val 6774"/>
                <a:gd name="f15" fmla="val 6270"/>
                <a:gd name="f16" fmla="val 7972"/>
                <a:gd name="f17" fmla="val 6499"/>
                <a:gd name="f18" fmla="val 8086"/>
                <a:gd name="f19" fmla="val 6745"/>
                <a:gd name="f20" fmla="val 6996"/>
                <a:gd name="f21" fmla="val 7434"/>
                <a:gd name="f22" fmla="val 7886"/>
                <a:gd name="f23" fmla="val 7963"/>
                <a:gd name="f24" fmla="val 7562"/>
                <a:gd name="f25" fmla="*/ f0 1 8286"/>
                <a:gd name="f26" fmla="*/ f1 1 8147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8286"/>
                <a:gd name="f33" fmla="*/ f30 1 8147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8286" h="8147">
                  <a:moveTo>
                    <a:pt x="f5" y="f6"/>
                  </a:moveTo>
                  <a:cubicBezTo>
                    <a:pt x="f7" y="f8"/>
                    <a:pt x="f2" y="f9"/>
                    <a:pt x="f10" y="f11"/>
                  </a:cubicBezTo>
                  <a:cubicBezTo>
                    <a:pt x="f9" y="f12"/>
                    <a:pt x="f13" y="f14"/>
                    <a:pt x="f15" y="f16"/>
                  </a:cubicBez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23"/>
                    <a:pt x="f3" y="f24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98" name="Google Shape;7015;p88">
            <a:extLst>
              <a:ext uri="{FF2B5EF4-FFF2-40B4-BE49-F238E27FC236}">
                <a16:creationId xmlns:a16="http://schemas.microsoft.com/office/drawing/2014/main" id="{7F3D0A24-4939-0D2B-5440-6C598F941FC9}"/>
              </a:ext>
            </a:extLst>
          </p:cNvPr>
          <p:cNvGrpSpPr/>
          <p:nvPr/>
        </p:nvGrpSpPr>
        <p:grpSpPr>
          <a:xfrm>
            <a:off x="6853633" y="1679599"/>
            <a:ext cx="498603" cy="496391"/>
            <a:chOff x="8170804" y="1679597"/>
            <a:chExt cx="498603" cy="496391"/>
          </a:xfrm>
          <a:solidFill>
            <a:srgbClr val="C00000"/>
          </a:solidFill>
        </p:grpSpPr>
        <p:sp>
          <p:nvSpPr>
            <p:cNvPr id="99" name="Google Shape;7016;p88">
              <a:extLst>
                <a:ext uri="{FF2B5EF4-FFF2-40B4-BE49-F238E27FC236}">
                  <a16:creationId xmlns:a16="http://schemas.microsoft.com/office/drawing/2014/main" id="{B275324E-0A84-DF8C-B573-631487F6B874}"/>
                </a:ext>
              </a:extLst>
            </p:cNvPr>
            <p:cNvSpPr/>
            <p:nvPr/>
          </p:nvSpPr>
          <p:spPr>
            <a:xfrm>
              <a:off x="8377769" y="1855683"/>
              <a:ext cx="291638" cy="32030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837"/>
                <a:gd name="f4" fmla="val 7509"/>
                <a:gd name="f5" fmla="val 5120"/>
                <a:gd name="f6" fmla="val 2079"/>
                <a:gd name="f7" fmla="val 5206"/>
                <a:gd name="f8" fmla="val 5293"/>
                <a:gd name="f9" fmla="val 2111"/>
                <a:gd name="f10" fmla="val 5356"/>
                <a:gd name="f11" fmla="val 2174"/>
                <a:gd name="f12" fmla="val 5451"/>
                <a:gd name="f13" fmla="val 2268"/>
                <a:gd name="f14" fmla="val 2458"/>
                <a:gd name="f15" fmla="val 2647"/>
                <a:gd name="f16" fmla="val 3308"/>
                <a:gd name="f17" fmla="val 4694"/>
                <a:gd name="f18" fmla="val 3214"/>
                <a:gd name="f19" fmla="val 4757"/>
                <a:gd name="f20" fmla="val 3151"/>
                <a:gd name="f21" fmla="val 4789"/>
                <a:gd name="f22" fmla="val 3056"/>
                <a:gd name="f23" fmla="val 2993"/>
                <a:gd name="f24" fmla="val 2899"/>
                <a:gd name="f25" fmla="val 2836"/>
                <a:gd name="f26" fmla="val 4001"/>
                <a:gd name="f27" fmla="val 2048"/>
                <a:gd name="f28" fmla="val 3907"/>
                <a:gd name="f29" fmla="val 3655"/>
                <a:gd name="f30" fmla="val 3529"/>
                <a:gd name="f31" fmla="val 2221"/>
                <a:gd name="f32" fmla="val 3481"/>
                <a:gd name="f33" fmla="val 2308"/>
                <a:gd name="f34" fmla="val 3458"/>
                <a:gd name="f35" fmla="val 2399"/>
                <a:gd name="f36" fmla="val 2489"/>
                <a:gd name="f37" fmla="val 2584"/>
                <a:gd name="f38" fmla="val 3970"/>
                <a:gd name="f39" fmla="val 4883"/>
                <a:gd name="f40" fmla="val 4946"/>
                <a:gd name="f41" fmla="val 5033"/>
                <a:gd name="f42" fmla="val 1701"/>
                <a:gd name="f43" fmla="val 725"/>
                <a:gd name="f44" fmla="val 756"/>
                <a:gd name="f45" fmla="val 4411"/>
                <a:gd name="f46" fmla="val 6112"/>
                <a:gd name="f47" fmla="val 7152"/>
                <a:gd name="f48" fmla="val 7309"/>
                <a:gd name="f49" fmla="val 7435"/>
                <a:gd name="f50" fmla="val 2237"/>
                <a:gd name="f51" fmla="val 7467"/>
                <a:gd name="f52" fmla="val 2289"/>
                <a:gd name="f53" fmla="val 7493"/>
                <a:gd name="f54" fmla="val 2347"/>
                <a:gd name="f55" fmla="val 7508"/>
                <a:gd name="f56" fmla="val 2401"/>
                <a:gd name="f57" fmla="val 2477"/>
                <a:gd name="f58" fmla="val 2547"/>
                <a:gd name="f59" fmla="val 7478"/>
                <a:gd name="f60" fmla="val 7404"/>
                <a:gd name="f61" fmla="val 3844"/>
                <a:gd name="f62" fmla="val 5073"/>
                <a:gd name="f63" fmla="val 6018"/>
                <a:gd name="f64" fmla="val 6805"/>
                <a:gd name="f65" fmla="val 6049"/>
                <a:gd name="f66" fmla="val 5104"/>
                <a:gd name="f67" fmla="*/ f0 1 6837"/>
                <a:gd name="f68" fmla="*/ f1 1 7509"/>
                <a:gd name="f69" fmla="val f2"/>
                <a:gd name="f70" fmla="val f3"/>
                <a:gd name="f71" fmla="val f4"/>
                <a:gd name="f72" fmla="+- f71 0 f69"/>
                <a:gd name="f73" fmla="+- f70 0 f69"/>
                <a:gd name="f74" fmla="*/ f73 1 6837"/>
                <a:gd name="f75" fmla="*/ f72 1 7509"/>
                <a:gd name="f76" fmla="*/ f69 1 f74"/>
                <a:gd name="f77" fmla="*/ f70 1 f74"/>
                <a:gd name="f78" fmla="*/ f69 1 f75"/>
                <a:gd name="f79" fmla="*/ f71 1 f75"/>
                <a:gd name="f80" fmla="*/ f76 f67 1"/>
                <a:gd name="f81" fmla="*/ f77 f67 1"/>
                <a:gd name="f82" fmla="*/ f79 f68 1"/>
                <a:gd name="f83" fmla="*/ f78 f6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0" t="f83" r="f81" b="f82"/>
              <a:pathLst>
                <a:path w="6837" h="7509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lnTo>
                    <a:pt x="f16" y="f17"/>
                  </a:lnTo>
                  <a:cubicBezTo>
                    <a:pt x="f18" y="f19"/>
                    <a:pt x="f20" y="f21"/>
                    <a:pt x="f22" y="f21"/>
                  </a:cubicBezTo>
                  <a:cubicBezTo>
                    <a:pt x="f23" y="f21"/>
                    <a:pt x="f24" y="f19"/>
                    <a:pt x="f25" y="f17"/>
                  </a:cubicBezTo>
                  <a:lnTo>
                    <a:pt x="f11" y="f26"/>
                  </a:lnTo>
                  <a:cubicBezTo>
                    <a:pt x="f27" y="f28"/>
                    <a:pt x="f27" y="f29"/>
                    <a:pt x="f11" y="f30"/>
                  </a:cubicBezTo>
                  <a:cubicBezTo>
                    <a:pt x="f31" y="f32"/>
                    <a:pt x="f33" y="f34"/>
                    <a:pt x="f35" y="f34"/>
                  </a:cubicBezTo>
                  <a:cubicBezTo>
                    <a:pt x="f36" y="f34"/>
                    <a:pt x="f37" y="f32"/>
                    <a:pt x="f15" y="f30"/>
                  </a:cubicBezTo>
                  <a:lnTo>
                    <a:pt x="f22" y="f38"/>
                  </a:lnTo>
                  <a:lnTo>
                    <a:pt x="f39" y="f11"/>
                  </a:lnTo>
                  <a:cubicBezTo>
                    <a:pt x="f40" y="f9"/>
                    <a:pt x="f41" y="f6"/>
                    <a:pt x="f5" y="f6"/>
                  </a:cubicBezTo>
                  <a:close/>
                  <a:moveTo>
                    <a:pt x="f42" y="f2"/>
                  </a:moveTo>
                  <a:cubicBezTo>
                    <a:pt x="f43" y="f2"/>
                    <a:pt x="f2" y="f44"/>
                    <a:pt x="f2" y="f42"/>
                  </a:cubicBezTo>
                  <a:lnTo>
                    <a:pt x="f2" y="f45"/>
                  </a:lnTo>
                  <a:cubicBezTo>
                    <a:pt x="f2" y="f10"/>
                    <a:pt x="f43" y="f46"/>
                    <a:pt x="f42" y="f46"/>
                  </a:cubicBezTo>
                  <a:lnTo>
                    <a:pt x="f27" y="f46"/>
                  </a:lnTo>
                  <a:lnTo>
                    <a:pt x="f27" y="f47"/>
                  </a:lnTo>
                  <a:cubicBezTo>
                    <a:pt x="f27" y="f48"/>
                    <a:pt x="f9" y="f49"/>
                    <a:pt x="f50" y="f51"/>
                  </a:cubicBezTo>
                  <a:cubicBezTo>
                    <a:pt x="f52" y="f53"/>
                    <a:pt x="f54" y="f55"/>
                    <a:pt x="f56" y="f55"/>
                  </a:cubicBezTo>
                  <a:cubicBezTo>
                    <a:pt x="f57" y="f55"/>
                    <a:pt x="f58" y="f59"/>
                    <a:pt x="f37" y="f60"/>
                  </a:cubicBezTo>
                  <a:lnTo>
                    <a:pt x="f61" y="f46"/>
                  </a:lnTo>
                  <a:lnTo>
                    <a:pt x="f62" y="f46"/>
                  </a:lnTo>
                  <a:cubicBezTo>
                    <a:pt x="f63" y="f46"/>
                    <a:pt x="f64" y="f10"/>
                    <a:pt x="f64" y="f45"/>
                  </a:cubicBezTo>
                  <a:lnTo>
                    <a:pt x="f64" y="f42"/>
                  </a:lnTo>
                  <a:cubicBezTo>
                    <a:pt x="f3" y="f44"/>
                    <a:pt x="f65" y="f2"/>
                    <a:pt x="f66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0" name="Google Shape;7017;p88">
              <a:extLst>
                <a:ext uri="{FF2B5EF4-FFF2-40B4-BE49-F238E27FC236}">
                  <a16:creationId xmlns:a16="http://schemas.microsoft.com/office/drawing/2014/main" id="{9256B9D0-5EC2-B04C-083C-803DD03B53FD}"/>
                </a:ext>
              </a:extLst>
            </p:cNvPr>
            <p:cNvSpPr/>
            <p:nvPr/>
          </p:nvSpPr>
          <p:spPr>
            <a:xfrm>
              <a:off x="8170804" y="1679597"/>
              <a:ext cx="321247" cy="34991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31"/>
                <a:gd name="f4" fmla="val 8203"/>
                <a:gd name="f5" fmla="val 3781"/>
                <a:gd name="f6" fmla="val 1356"/>
                <a:gd name="f7" fmla="val 4317"/>
                <a:gd name="f8" fmla="val 4789"/>
                <a:gd name="f9" fmla="val 1828"/>
                <a:gd name="f10" fmla="val 2395"/>
                <a:gd name="f11" fmla="val 2710"/>
                <a:gd name="f12" fmla="val 4632"/>
                <a:gd name="f13" fmla="val 3025"/>
                <a:gd name="f14" fmla="val 4411"/>
                <a:gd name="f15" fmla="val 3214"/>
                <a:gd name="f16" fmla="val 4254"/>
                <a:gd name="f17" fmla="val 3341"/>
                <a:gd name="f18" fmla="val 4128"/>
                <a:gd name="f19" fmla="val 3530"/>
                <a:gd name="f20" fmla="val 3782"/>
                <a:gd name="f21" fmla="val 3971"/>
                <a:gd name="f22" fmla="val 3970"/>
                <a:gd name="f23" fmla="val 3592"/>
                <a:gd name="f24" fmla="val 3434"/>
                <a:gd name="f25" fmla="val 3624"/>
                <a:gd name="f26" fmla="val 2931"/>
                <a:gd name="f27" fmla="val 2679"/>
                <a:gd name="f28" fmla="val 4065"/>
                <a:gd name="f29" fmla="val 2584"/>
                <a:gd name="f30" fmla="val 4096"/>
                <a:gd name="f31" fmla="val 2521"/>
                <a:gd name="f32" fmla="val 2206"/>
                <a:gd name="f33" fmla="val 3939"/>
                <a:gd name="f34" fmla="val 2049"/>
                <a:gd name="f35" fmla="val 3750"/>
                <a:gd name="f36" fmla="val 3529"/>
                <a:gd name="f37" fmla="val 3371"/>
                <a:gd name="f38" fmla="val 2742"/>
                <a:gd name="f39" fmla="val 2836"/>
                <a:gd name="f40" fmla="val 2678"/>
                <a:gd name="f41" fmla="val 2741"/>
                <a:gd name="f42" fmla="val 4758"/>
                <a:gd name="f43" fmla="val 4916"/>
                <a:gd name="f44" fmla="val 5105"/>
                <a:gd name="f45" fmla="val 5294"/>
                <a:gd name="f46" fmla="val 5451"/>
                <a:gd name="f47" fmla="val 1733"/>
                <a:gd name="f48" fmla="val 1"/>
                <a:gd name="f49" fmla="val 788"/>
                <a:gd name="f50" fmla="val 789"/>
                <a:gd name="f51" fmla="val 1734"/>
                <a:gd name="f52" fmla="val 5136"/>
                <a:gd name="f53" fmla="val 5987"/>
                <a:gd name="f54" fmla="val 631"/>
                <a:gd name="f55" fmla="val 6649"/>
                <a:gd name="f56" fmla="val 1418"/>
                <a:gd name="f57" fmla="val 6806"/>
                <a:gd name="f58" fmla="val 7846"/>
                <a:gd name="f59" fmla="val 8003"/>
                <a:gd name="f60" fmla="val 1481"/>
                <a:gd name="f61" fmla="val 8129"/>
                <a:gd name="f62" fmla="val 1607"/>
                <a:gd name="f63" fmla="val 8161"/>
                <a:gd name="f64" fmla="val 1659"/>
                <a:gd name="f65" fmla="val 8187"/>
                <a:gd name="f66" fmla="val 1717"/>
                <a:gd name="f67" fmla="val 8202"/>
                <a:gd name="f68" fmla="val 1771"/>
                <a:gd name="f69" fmla="val 1848"/>
                <a:gd name="f70" fmla="val 1917"/>
                <a:gd name="f71" fmla="val 8172"/>
                <a:gd name="f72" fmla="val 1954"/>
                <a:gd name="f73" fmla="val 8098"/>
                <a:gd name="f74" fmla="val 6838"/>
                <a:gd name="f75" fmla="val 5798"/>
                <a:gd name="f76" fmla="val 4475"/>
                <a:gd name="f77" fmla="val 5167"/>
                <a:gd name="f78" fmla="val 3404"/>
                <a:gd name="f79" fmla="val 6490"/>
                <a:gd name="f80" fmla="val 7530"/>
                <a:gd name="f81" fmla="val 6774"/>
                <a:gd name="f82" fmla="val 5829"/>
                <a:gd name="f83" fmla="*/ f0 1 7531"/>
                <a:gd name="f84" fmla="*/ f1 1 8203"/>
                <a:gd name="f85" fmla="val f2"/>
                <a:gd name="f86" fmla="val f3"/>
                <a:gd name="f87" fmla="val f4"/>
                <a:gd name="f88" fmla="+- f87 0 f85"/>
                <a:gd name="f89" fmla="+- f86 0 f85"/>
                <a:gd name="f90" fmla="*/ f89 1 7531"/>
                <a:gd name="f91" fmla="*/ f88 1 8203"/>
                <a:gd name="f92" fmla="*/ f85 1 f90"/>
                <a:gd name="f93" fmla="*/ f86 1 f90"/>
                <a:gd name="f94" fmla="*/ f85 1 f91"/>
                <a:gd name="f95" fmla="*/ f87 1 f91"/>
                <a:gd name="f96" fmla="*/ f92 f83 1"/>
                <a:gd name="f97" fmla="*/ f93 f83 1"/>
                <a:gd name="f98" fmla="*/ f95 f84 1"/>
                <a:gd name="f99" fmla="*/ f94 f8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9" r="f97" b="f98"/>
              <a:pathLst>
                <a:path w="7531" h="8203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8" y="f20"/>
                  </a:cubicBezTo>
                  <a:cubicBezTo>
                    <a:pt x="f18" y="f21"/>
                    <a:pt x="f22" y="f18"/>
                    <a:pt x="f5" y="f18"/>
                  </a:cubicBezTo>
                  <a:cubicBezTo>
                    <a:pt x="f23" y="f18"/>
                    <a:pt x="f24" y="f21"/>
                    <a:pt x="f24" y="f20"/>
                  </a:cubicBezTo>
                  <a:cubicBezTo>
                    <a:pt x="f24" y="f17"/>
                    <a:pt x="f25" y="f26"/>
                    <a:pt x="f22" y="f27"/>
                  </a:cubicBezTo>
                  <a:cubicBezTo>
                    <a:pt x="f28" y="f29"/>
                    <a:pt x="f30" y="f31"/>
                    <a:pt x="f30" y="f10"/>
                  </a:cubicBezTo>
                  <a:cubicBezTo>
                    <a:pt x="f30" y="f32"/>
                    <a:pt x="f33" y="f34"/>
                    <a:pt x="f35" y="f34"/>
                  </a:cubicBezTo>
                  <a:cubicBezTo>
                    <a:pt x="f36" y="f34"/>
                    <a:pt x="f37" y="f32"/>
                    <a:pt x="f37" y="f10"/>
                  </a:cubicBezTo>
                  <a:cubicBezTo>
                    <a:pt x="f37" y="f29"/>
                    <a:pt x="f15" y="f38"/>
                    <a:pt x="f13" y="f38"/>
                  </a:cubicBezTo>
                  <a:cubicBezTo>
                    <a:pt x="f39" y="f38"/>
                    <a:pt x="f40" y="f29"/>
                    <a:pt x="f40" y="f10"/>
                  </a:cubicBezTo>
                  <a:cubicBezTo>
                    <a:pt x="f41" y="f9"/>
                    <a:pt x="f15" y="f6"/>
                    <a:pt x="f5" y="f6"/>
                  </a:cubicBezTo>
                  <a:close/>
                  <a:moveTo>
                    <a:pt x="f5" y="f42"/>
                  </a:moveTo>
                  <a:cubicBezTo>
                    <a:pt x="f22" y="f42"/>
                    <a:pt x="f18" y="f43"/>
                    <a:pt x="f18" y="f44"/>
                  </a:cubicBezTo>
                  <a:cubicBezTo>
                    <a:pt x="f18" y="f45"/>
                    <a:pt x="f22" y="f46"/>
                    <a:pt x="f5" y="f46"/>
                  </a:cubicBezTo>
                  <a:cubicBezTo>
                    <a:pt x="f23" y="f46"/>
                    <a:pt x="f24" y="f45"/>
                    <a:pt x="f24" y="f44"/>
                  </a:cubicBezTo>
                  <a:cubicBezTo>
                    <a:pt x="f24" y="f43"/>
                    <a:pt x="f23" y="f42"/>
                    <a:pt x="f5" y="f42"/>
                  </a:cubicBezTo>
                  <a:close/>
                  <a:moveTo>
                    <a:pt x="f47" y="f48"/>
                  </a:moveTo>
                  <a:cubicBezTo>
                    <a:pt x="f49" y="f48"/>
                    <a:pt x="f2" y="f50"/>
                    <a:pt x="f2" y="f51"/>
                  </a:cubicBezTo>
                  <a:lnTo>
                    <a:pt x="f2" y="f52"/>
                  </a:lnTo>
                  <a:cubicBezTo>
                    <a:pt x="f2" y="f53"/>
                    <a:pt x="f54" y="f55"/>
                    <a:pt x="f56" y="f57"/>
                  </a:cubicBezTo>
                  <a:lnTo>
                    <a:pt x="f56" y="f58"/>
                  </a:lnTo>
                  <a:cubicBezTo>
                    <a:pt x="f56" y="f59"/>
                    <a:pt x="f60" y="f61"/>
                    <a:pt x="f62" y="f63"/>
                  </a:cubicBezTo>
                  <a:cubicBezTo>
                    <a:pt x="f64" y="f65"/>
                    <a:pt x="f66" y="f67"/>
                    <a:pt x="f68" y="f67"/>
                  </a:cubicBezTo>
                  <a:cubicBezTo>
                    <a:pt x="f69" y="f67"/>
                    <a:pt x="f70" y="f71"/>
                    <a:pt x="f72" y="f73"/>
                  </a:cubicBezTo>
                  <a:lnTo>
                    <a:pt x="f15" y="f74"/>
                  </a:lnTo>
                  <a:lnTo>
                    <a:pt x="f30" y="f74"/>
                  </a:lnTo>
                  <a:lnTo>
                    <a:pt x="f30" y="f75"/>
                  </a:lnTo>
                  <a:cubicBezTo>
                    <a:pt x="f30" y="f76"/>
                    <a:pt x="f77" y="f78"/>
                    <a:pt x="f79" y="f78"/>
                  </a:cubicBezTo>
                  <a:lnTo>
                    <a:pt x="f80" y="f78"/>
                  </a:lnTo>
                  <a:lnTo>
                    <a:pt x="f80" y="f51"/>
                  </a:lnTo>
                  <a:cubicBezTo>
                    <a:pt x="f80" y="f50"/>
                    <a:pt x="f81" y="f48"/>
                    <a:pt x="f82" y="f48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101" name="Google Shape;6799;p88">
            <a:extLst>
              <a:ext uri="{FF2B5EF4-FFF2-40B4-BE49-F238E27FC236}">
                <a16:creationId xmlns:a16="http://schemas.microsoft.com/office/drawing/2014/main" id="{0485B2DB-8565-A1D8-64E6-1C06B5D1A1F7}"/>
              </a:ext>
            </a:extLst>
          </p:cNvPr>
          <p:cNvSpPr/>
          <p:nvPr/>
        </p:nvSpPr>
        <p:spPr>
          <a:xfrm>
            <a:off x="3029429" y="1707908"/>
            <a:ext cx="445212" cy="446400"/>
          </a:xfrm>
          <a:custGeom>
            <a:avLst/>
            <a:gdLst>
              <a:gd name="f0" fmla="val w"/>
              <a:gd name="f1" fmla="val h"/>
              <a:gd name="f2" fmla="val 0"/>
              <a:gd name="f3" fmla="val 11658"/>
              <a:gd name="f4" fmla="val 11689"/>
              <a:gd name="f5" fmla="val 7877"/>
              <a:gd name="f6" fmla="val 1386"/>
              <a:gd name="f7" fmla="val 9232"/>
              <a:gd name="f8" fmla="val 10303"/>
              <a:gd name="f9" fmla="val 2458"/>
              <a:gd name="f10" fmla="val 3781"/>
              <a:gd name="f11" fmla="val 4883"/>
              <a:gd name="f12" fmla="val 10240"/>
              <a:gd name="f13" fmla="val 10209"/>
              <a:gd name="f14" fmla="val 4946"/>
              <a:gd name="f15" fmla="val 10177"/>
              <a:gd name="f16" fmla="val 10019"/>
              <a:gd name="f17" fmla="val 4190"/>
              <a:gd name="f18" fmla="val 9704"/>
              <a:gd name="f19" fmla="val 3529"/>
              <a:gd name="f20" fmla="val 9200"/>
              <a:gd name="f21" fmla="val 2962"/>
              <a:gd name="f22" fmla="val 7720"/>
              <a:gd name="f23" fmla="val 4442"/>
              <a:gd name="f24" fmla="val 8192"/>
              <a:gd name="f25" fmla="val 5072"/>
              <a:gd name="f26" fmla="val 8318"/>
              <a:gd name="f27" fmla="val 5860"/>
              <a:gd name="f28" fmla="val 8098"/>
              <a:gd name="f29" fmla="val 6648"/>
              <a:gd name="f30" fmla="val 8003"/>
              <a:gd name="f31" fmla="val 6868"/>
              <a:gd name="f32" fmla="val 7057"/>
              <a:gd name="f33" fmla="val 7278"/>
              <a:gd name="f34" fmla="val 8727"/>
              <a:gd name="f35" fmla="val 9673"/>
              <a:gd name="f36" fmla="val 8160"/>
              <a:gd name="f37" fmla="val 7498"/>
              <a:gd name="f38" fmla="val 6742"/>
              <a:gd name="f39" fmla="val 6805"/>
              <a:gd name="f40" fmla="val 7908"/>
              <a:gd name="f41" fmla="val 9231"/>
              <a:gd name="f42" fmla="val 10302"/>
              <a:gd name="f43" fmla="val 6774"/>
              <a:gd name="f44" fmla="val 10271"/>
              <a:gd name="f45" fmla="val 6743"/>
              <a:gd name="f46" fmla="val 10208"/>
              <a:gd name="f47" fmla="val 10176"/>
              <a:gd name="f48" fmla="val 7499"/>
              <a:gd name="f49" fmla="val 8161"/>
              <a:gd name="f50" fmla="val 8728"/>
              <a:gd name="f51" fmla="val 7279"/>
              <a:gd name="f52" fmla="val 7750"/>
              <a:gd name="f53" fmla="val 7058"/>
              <a:gd name="f54" fmla="val 6869"/>
              <a:gd name="f55" fmla="val 8002"/>
              <a:gd name="f56" fmla="val 8097"/>
              <a:gd name="f57" fmla="val 6365"/>
              <a:gd name="f58" fmla="val 6081"/>
              <a:gd name="f59" fmla="val 8223"/>
              <a:gd name="f60" fmla="val 5861"/>
              <a:gd name="f61" fmla="val 5325"/>
              <a:gd name="f62" fmla="val 4821"/>
              <a:gd name="f63" fmla="val 8065"/>
              <a:gd name="f64" fmla="val 4443"/>
              <a:gd name="f65" fmla="val 9672"/>
              <a:gd name="f66" fmla="val 4191"/>
              <a:gd name="f67" fmla="val 4947"/>
              <a:gd name="f68" fmla="val 4916"/>
              <a:gd name="f69" fmla="val 3813"/>
              <a:gd name="f70" fmla="val 1387"/>
              <a:gd name="f71" fmla="val 1450"/>
              <a:gd name="f72" fmla="val 1482"/>
              <a:gd name="f73" fmla="val 1513"/>
              <a:gd name="f74" fmla="val 1671"/>
              <a:gd name="f75" fmla="val 1986"/>
              <a:gd name="f76" fmla="val 2490"/>
              <a:gd name="f77" fmla="val 3971"/>
              <a:gd name="f78" fmla="val 3498"/>
              <a:gd name="f79" fmla="val 3372"/>
              <a:gd name="f80" fmla="val 3592"/>
              <a:gd name="f81" fmla="val 3687"/>
              <a:gd name="f82" fmla="val 4820"/>
              <a:gd name="f83" fmla="val 4631"/>
              <a:gd name="f84" fmla="val 2017"/>
              <a:gd name="f85" fmla="val 1418"/>
              <a:gd name="f86" fmla="val 1481"/>
              <a:gd name="f87" fmla="val 1512"/>
              <a:gd name="f88" fmla="val 1670"/>
              <a:gd name="f89" fmla="val 1985"/>
              <a:gd name="f90" fmla="val 2489"/>
              <a:gd name="f91" fmla="val 3938"/>
              <a:gd name="f92" fmla="val 4632"/>
              <a:gd name="f93" fmla="val 3686"/>
              <a:gd name="f94" fmla="val 5073"/>
              <a:gd name="f95" fmla="val 5339"/>
              <a:gd name="f96" fmla="val 3496"/>
              <a:gd name="f97" fmla="val 5605"/>
              <a:gd name="f98" fmla="val 3451"/>
              <a:gd name="f99" fmla="val 5865"/>
              <a:gd name="f100" fmla="val 6375"/>
              <a:gd name="f101" fmla="val 6861"/>
              <a:gd name="f102" fmla="val 3625"/>
              <a:gd name="f103" fmla="val 2016"/>
              <a:gd name="f104" fmla="val 5829"/>
              <a:gd name="f105" fmla="val 5420"/>
              <a:gd name="f106" fmla="val 5010"/>
              <a:gd name="f107" fmla="val 315"/>
              <a:gd name="f108" fmla="val 4884"/>
              <a:gd name="f109" fmla="val 725"/>
              <a:gd name="f110" fmla="val 3782"/>
              <a:gd name="f111" fmla="val 2112"/>
              <a:gd name="f112" fmla="val 726"/>
              <a:gd name="f113" fmla="val 2111"/>
              <a:gd name="f114" fmla="val 316"/>
              <a:gd name="f115" fmla="val 5041"/>
              <a:gd name="f116" fmla="val 1"/>
              <a:gd name="f117" fmla="val 5419"/>
              <a:gd name="f118" fmla="val 6270"/>
              <a:gd name="f119" fmla="val 6679"/>
              <a:gd name="f120" fmla="val 7876"/>
              <a:gd name="f121" fmla="val 9578"/>
              <a:gd name="f122" fmla="val 10964"/>
              <a:gd name="f123" fmla="val 5042"/>
              <a:gd name="f124" fmla="val 11342"/>
              <a:gd name="f125" fmla="val 11688"/>
              <a:gd name="f126" fmla="val 6680"/>
              <a:gd name="f127" fmla="val 10965"/>
              <a:gd name="f128" fmla="val 11343"/>
              <a:gd name="f129" fmla="val 6616"/>
              <a:gd name="f130" fmla="val 6617"/>
              <a:gd name="f131" fmla="*/ f0 1 11658"/>
              <a:gd name="f132" fmla="*/ f1 1 11689"/>
              <a:gd name="f133" fmla="val f2"/>
              <a:gd name="f134" fmla="val f3"/>
              <a:gd name="f135" fmla="val f4"/>
              <a:gd name="f136" fmla="+- f135 0 f133"/>
              <a:gd name="f137" fmla="+- f134 0 f133"/>
              <a:gd name="f138" fmla="*/ f137 1 11658"/>
              <a:gd name="f139" fmla="*/ f136 1 11689"/>
              <a:gd name="f140" fmla="*/ f133 1 f138"/>
              <a:gd name="f141" fmla="*/ f134 1 f138"/>
              <a:gd name="f142" fmla="*/ f133 1 f139"/>
              <a:gd name="f143" fmla="*/ f135 1 f139"/>
              <a:gd name="f144" fmla="*/ f140 f131 1"/>
              <a:gd name="f145" fmla="*/ f141 f131 1"/>
              <a:gd name="f146" fmla="*/ f143 f132 1"/>
              <a:gd name="f147" fmla="*/ f142 f13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44" t="f147" r="f145" b="f146"/>
            <a:pathLst>
              <a:path w="11658" h="11689">
                <a:moveTo>
                  <a:pt x="f5" y="f6"/>
                </a:moveTo>
                <a:cubicBezTo>
                  <a:pt x="f7" y="f6"/>
                  <a:pt x="f8" y="f9"/>
                  <a:pt x="f8" y="f10"/>
                </a:cubicBezTo>
                <a:lnTo>
                  <a:pt x="f8" y="f11"/>
                </a:lnTo>
                <a:cubicBezTo>
                  <a:pt x="f12" y="f11"/>
                  <a:pt x="f13" y="f14"/>
                  <a:pt x="f15" y="f14"/>
                </a:cubicBezTo>
                <a:cubicBezTo>
                  <a:pt x="f16" y="f17"/>
                  <a:pt x="f18" y="f19"/>
                  <a:pt x="f20" y="f21"/>
                </a:cubicBezTo>
                <a:lnTo>
                  <a:pt x="f22" y="f23"/>
                </a:lnTo>
                <a:cubicBezTo>
                  <a:pt x="f24" y="f25"/>
                  <a:pt x="f26" y="f27"/>
                  <a:pt x="f28" y="f29"/>
                </a:cubicBezTo>
                <a:cubicBezTo>
                  <a:pt x="f30" y="f31"/>
                  <a:pt x="f5" y="f32"/>
                  <a:pt x="f22" y="f33"/>
                </a:cubicBezTo>
                <a:lnTo>
                  <a:pt x="f20" y="f34"/>
                </a:lnTo>
                <a:cubicBezTo>
                  <a:pt x="f35" y="f36"/>
                  <a:pt x="f16" y="f37"/>
                  <a:pt x="f15" y="f38"/>
                </a:cubicBezTo>
                <a:cubicBezTo>
                  <a:pt x="f13" y="f38"/>
                  <a:pt x="f12" y="f39"/>
                  <a:pt x="f8" y="f39"/>
                </a:cubicBezTo>
                <a:lnTo>
                  <a:pt x="f8" y="f40"/>
                </a:lnTo>
                <a:cubicBezTo>
                  <a:pt x="f8" y="f41"/>
                  <a:pt x="f7" y="f42"/>
                  <a:pt x="f5" y="f42"/>
                </a:cubicBezTo>
                <a:lnTo>
                  <a:pt x="f43" y="f42"/>
                </a:lnTo>
                <a:cubicBezTo>
                  <a:pt x="f43" y="f44"/>
                  <a:pt x="f45" y="f46"/>
                  <a:pt x="f45" y="f47"/>
                </a:cubicBezTo>
                <a:cubicBezTo>
                  <a:pt x="f48" y="f16"/>
                  <a:pt x="f49" y="f18"/>
                  <a:pt x="f50" y="f20"/>
                </a:cubicBezTo>
                <a:lnTo>
                  <a:pt x="f51" y="f52"/>
                </a:lnTo>
                <a:cubicBezTo>
                  <a:pt x="f53" y="f40"/>
                  <a:pt x="f54" y="f55"/>
                  <a:pt x="f29" y="f56"/>
                </a:cubicBezTo>
                <a:cubicBezTo>
                  <a:pt x="f57" y="f36"/>
                  <a:pt x="f58" y="f59"/>
                  <a:pt x="f60" y="f59"/>
                </a:cubicBezTo>
                <a:cubicBezTo>
                  <a:pt x="f61" y="f59"/>
                  <a:pt x="f62" y="f63"/>
                  <a:pt x="f64" y="f52"/>
                </a:cubicBezTo>
                <a:lnTo>
                  <a:pt x="f21" y="f20"/>
                </a:lnTo>
                <a:cubicBezTo>
                  <a:pt x="f19" y="f65"/>
                  <a:pt x="f66" y="f16"/>
                  <a:pt x="f67" y="f47"/>
                </a:cubicBezTo>
                <a:cubicBezTo>
                  <a:pt x="f67" y="f46"/>
                  <a:pt x="f68" y="f44"/>
                  <a:pt x="f68" y="f42"/>
                </a:cubicBezTo>
                <a:lnTo>
                  <a:pt x="f69" y="f42"/>
                </a:lnTo>
                <a:cubicBezTo>
                  <a:pt x="f9" y="f42"/>
                  <a:pt x="f70" y="f41"/>
                  <a:pt x="f70" y="f40"/>
                </a:cubicBezTo>
                <a:lnTo>
                  <a:pt x="f70" y="f39"/>
                </a:lnTo>
                <a:cubicBezTo>
                  <a:pt x="f71" y="f39"/>
                  <a:pt x="f72" y="f38"/>
                  <a:pt x="f73" y="f38"/>
                </a:cubicBezTo>
                <a:cubicBezTo>
                  <a:pt x="f74" y="f37"/>
                  <a:pt x="f75" y="f36"/>
                  <a:pt x="f76" y="f34"/>
                </a:cubicBezTo>
                <a:lnTo>
                  <a:pt x="f77" y="f33"/>
                </a:lnTo>
                <a:cubicBezTo>
                  <a:pt x="f78" y="f29"/>
                  <a:pt x="f79" y="f27"/>
                  <a:pt x="f80" y="f25"/>
                </a:cubicBezTo>
                <a:cubicBezTo>
                  <a:pt x="f81" y="f82"/>
                  <a:pt x="f69" y="f83"/>
                  <a:pt x="f77" y="f23"/>
                </a:cubicBezTo>
                <a:lnTo>
                  <a:pt x="f76" y="f21"/>
                </a:lnTo>
                <a:cubicBezTo>
                  <a:pt x="f84" y="f19"/>
                  <a:pt x="f74" y="f17"/>
                  <a:pt x="f73" y="f14"/>
                </a:cubicBezTo>
                <a:cubicBezTo>
                  <a:pt x="f72" y="f14"/>
                  <a:pt x="f71" y="f11"/>
                  <a:pt x="f70" y="f11"/>
                </a:cubicBezTo>
                <a:lnTo>
                  <a:pt x="f70" y="f10"/>
                </a:lnTo>
                <a:cubicBezTo>
                  <a:pt x="f70" y="f9"/>
                  <a:pt x="f9" y="f6"/>
                  <a:pt x="f69" y="f6"/>
                </a:cubicBezTo>
                <a:lnTo>
                  <a:pt x="f68" y="f6"/>
                </a:lnTo>
                <a:cubicBezTo>
                  <a:pt x="f68" y="f85"/>
                  <a:pt x="f67" y="f86"/>
                  <a:pt x="f67" y="f87"/>
                </a:cubicBezTo>
                <a:cubicBezTo>
                  <a:pt x="f66" y="f88"/>
                  <a:pt x="f19" y="f89"/>
                  <a:pt x="f21" y="f90"/>
                </a:cubicBezTo>
                <a:lnTo>
                  <a:pt x="f64" y="f91"/>
                </a:lnTo>
                <a:cubicBezTo>
                  <a:pt x="f92" y="f10"/>
                  <a:pt x="f62" y="f93"/>
                  <a:pt x="f94" y="f80"/>
                </a:cubicBezTo>
                <a:cubicBezTo>
                  <a:pt x="f95" y="f96"/>
                  <a:pt x="f97" y="f98"/>
                  <a:pt x="f99" y="f98"/>
                </a:cubicBezTo>
                <a:cubicBezTo>
                  <a:pt x="f100" y="f98"/>
                  <a:pt x="f101" y="f102"/>
                  <a:pt x="f51" y="f91"/>
                </a:cubicBezTo>
                <a:lnTo>
                  <a:pt x="f50" y="f90"/>
                </a:lnTo>
                <a:cubicBezTo>
                  <a:pt x="f49" y="f103"/>
                  <a:pt x="f48" y="f88"/>
                  <a:pt x="f45" y="f87"/>
                </a:cubicBezTo>
                <a:cubicBezTo>
                  <a:pt x="f45" y="f86"/>
                  <a:pt x="f43" y="f85"/>
                  <a:pt x="f43" y="f6"/>
                </a:cubicBezTo>
                <a:close/>
                <a:moveTo>
                  <a:pt x="f104" y="f2"/>
                </a:moveTo>
                <a:cubicBezTo>
                  <a:pt x="f105" y="f2"/>
                  <a:pt x="f106" y="f107"/>
                  <a:pt x="f108" y="f109"/>
                </a:cubicBezTo>
                <a:lnTo>
                  <a:pt x="f110" y="f109"/>
                </a:lnTo>
                <a:cubicBezTo>
                  <a:pt x="f111" y="f109"/>
                  <a:pt x="f112" y="f113"/>
                  <a:pt x="f112" y="f10"/>
                </a:cubicBezTo>
                <a:lnTo>
                  <a:pt x="f112" y="f11"/>
                </a:lnTo>
                <a:cubicBezTo>
                  <a:pt x="f114" y="f115"/>
                  <a:pt x="f116" y="f117"/>
                  <a:pt x="f116" y="f104"/>
                </a:cubicBezTo>
                <a:cubicBezTo>
                  <a:pt x="f116" y="f118"/>
                  <a:pt x="f114" y="f119"/>
                  <a:pt x="f112" y="f43"/>
                </a:cubicBezTo>
                <a:lnTo>
                  <a:pt x="f112" y="f120"/>
                </a:lnTo>
                <a:cubicBezTo>
                  <a:pt x="f112" y="f121"/>
                  <a:pt x="f111" y="f122"/>
                  <a:pt x="f110" y="f122"/>
                </a:cubicBezTo>
                <a:lnTo>
                  <a:pt x="f108" y="f122"/>
                </a:lnTo>
                <a:cubicBezTo>
                  <a:pt x="f123" y="f124"/>
                  <a:pt x="f105" y="f125"/>
                  <a:pt x="f104" y="f125"/>
                </a:cubicBezTo>
                <a:cubicBezTo>
                  <a:pt x="f118" y="f125"/>
                  <a:pt x="f126" y="f124"/>
                  <a:pt x="f43" y="f122"/>
                </a:cubicBezTo>
                <a:lnTo>
                  <a:pt x="f5" y="f122"/>
                </a:lnTo>
                <a:cubicBezTo>
                  <a:pt x="f121" y="f122"/>
                  <a:pt x="f127" y="f121"/>
                  <a:pt x="f127" y="f120"/>
                </a:cubicBezTo>
                <a:lnTo>
                  <a:pt x="f127" y="f43"/>
                </a:lnTo>
                <a:cubicBezTo>
                  <a:pt x="f128" y="f129"/>
                  <a:pt x="f3" y="f118"/>
                  <a:pt x="f3" y="f104"/>
                </a:cubicBezTo>
                <a:cubicBezTo>
                  <a:pt x="f3" y="f117"/>
                  <a:pt x="f128" y="f25"/>
                  <a:pt x="f127" y="f11"/>
                </a:cubicBezTo>
                <a:lnTo>
                  <a:pt x="f127" y="f10"/>
                </a:lnTo>
                <a:cubicBezTo>
                  <a:pt x="f127" y="f113"/>
                  <a:pt x="f121" y="f109"/>
                  <a:pt x="f5" y="f109"/>
                </a:cubicBezTo>
                <a:lnTo>
                  <a:pt x="f43" y="f109"/>
                </a:lnTo>
                <a:cubicBezTo>
                  <a:pt x="f130" y="f107"/>
                  <a:pt x="f118" y="f2"/>
                  <a:pt x="f104" y="f2"/>
                </a:cubicBezTo>
                <a:close/>
              </a:path>
            </a:pathLst>
          </a:custGeom>
          <a:solidFill>
            <a:srgbClr val="C00000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1050">
              <a:solidFill>
                <a:schemeClr val="bg1"/>
              </a:solidFill>
              <a:cs typeface="B Nazanin" panose="00000700000000000000" pitchFamily="2" charset="-78"/>
            </a:endParaRPr>
          </a:p>
        </p:txBody>
      </p:sp>
      <p:grpSp>
        <p:nvGrpSpPr>
          <p:cNvPr id="102" name="Google Shape;6862;p88">
            <a:extLst>
              <a:ext uri="{FF2B5EF4-FFF2-40B4-BE49-F238E27FC236}">
                <a16:creationId xmlns:a16="http://schemas.microsoft.com/office/drawing/2014/main" id="{DB15583F-262C-2613-38FE-B82A1633DCCD}"/>
              </a:ext>
            </a:extLst>
          </p:cNvPr>
          <p:cNvGrpSpPr/>
          <p:nvPr/>
        </p:nvGrpSpPr>
        <p:grpSpPr>
          <a:xfrm>
            <a:off x="3590513" y="1706391"/>
            <a:ext cx="460830" cy="449225"/>
            <a:chOff x="4907685" y="1706389"/>
            <a:chExt cx="460830" cy="449225"/>
          </a:xfrm>
          <a:solidFill>
            <a:srgbClr val="C00000"/>
          </a:solidFill>
        </p:grpSpPr>
        <p:sp>
          <p:nvSpPr>
            <p:cNvPr id="103" name="Google Shape;6863;p88">
              <a:extLst>
                <a:ext uri="{FF2B5EF4-FFF2-40B4-BE49-F238E27FC236}">
                  <a16:creationId xmlns:a16="http://schemas.microsoft.com/office/drawing/2014/main" id="{666E509D-A48C-CC23-F7E5-9D73691AEFDB}"/>
                </a:ext>
              </a:extLst>
            </p:cNvPr>
            <p:cNvSpPr/>
            <p:nvPr/>
          </p:nvSpPr>
          <p:spPr>
            <a:xfrm>
              <a:off x="4907685" y="1708720"/>
              <a:ext cx="460830" cy="4468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067"/>
                <a:gd name="f4" fmla="val 11702"/>
                <a:gd name="f5" fmla="val 2558"/>
                <a:gd name="f6" fmla="val 2357"/>
                <a:gd name="f7" fmla="val 2155"/>
                <a:gd name="f8" fmla="val 24"/>
                <a:gd name="f9" fmla="val 1954"/>
                <a:gd name="f10" fmla="val 70"/>
                <a:gd name="f11" fmla="val 1828"/>
                <a:gd name="f12" fmla="val 102"/>
                <a:gd name="f13" fmla="val 1733"/>
                <a:gd name="f14" fmla="val 196"/>
                <a:gd name="f15" fmla="val 1702"/>
                <a:gd name="f16" fmla="val 322"/>
                <a:gd name="f17" fmla="val 1670"/>
                <a:gd name="f18" fmla="val 448"/>
                <a:gd name="f19" fmla="val 543"/>
                <a:gd name="f20" fmla="val 1796"/>
                <a:gd name="f21" fmla="val 637"/>
                <a:gd name="f22" fmla="val 2679"/>
                <a:gd name="f23" fmla="val 1551"/>
                <a:gd name="f24" fmla="val 2962"/>
                <a:gd name="f25" fmla="val 1803"/>
                <a:gd name="f26" fmla="val 2244"/>
                <a:gd name="f27" fmla="val 2528"/>
                <a:gd name="f28" fmla="val 2553"/>
                <a:gd name="f29" fmla="val 2669"/>
                <a:gd name="f30" fmla="val 2379"/>
                <a:gd name="f31" fmla="val 2740"/>
                <a:gd name="f32" fmla="val 2202"/>
                <a:gd name="f33" fmla="val 2025"/>
                <a:gd name="f34" fmla="val 1844"/>
                <a:gd name="f35" fmla="val 788"/>
                <a:gd name="f36" fmla="val 1614"/>
                <a:gd name="f37" fmla="val 744"/>
                <a:gd name="f38" fmla="val 1569"/>
                <a:gd name="f39" fmla="val 668"/>
                <a:gd name="f40" fmla="val 1525"/>
                <a:gd name="f41" fmla="val 582"/>
                <a:gd name="f42" fmla="val 547"/>
                <a:gd name="f43" fmla="val 510"/>
                <a:gd name="f44" fmla="val 1532"/>
                <a:gd name="f45" fmla="val 473"/>
                <a:gd name="f46" fmla="val 347"/>
                <a:gd name="f47" fmla="val 1582"/>
                <a:gd name="f48" fmla="val 284"/>
                <a:gd name="f49" fmla="val 1645"/>
                <a:gd name="f50" fmla="val 253"/>
                <a:gd name="f51" fmla="val 1771"/>
                <a:gd name="f52" fmla="val 1"/>
                <a:gd name="f53" fmla="val 2591"/>
                <a:gd name="f54" fmla="val 3473"/>
                <a:gd name="f55" fmla="val 883"/>
                <a:gd name="f56" fmla="val 4103"/>
                <a:gd name="f57" fmla="val 1366"/>
                <a:gd name="f58" fmla="val 4494"/>
                <a:gd name="f59" fmla="val 1932"/>
                <a:gd name="f60" fmla="val 4750"/>
                <a:gd name="f61" fmla="val 2619"/>
                <a:gd name="f62" fmla="val 2874"/>
                <a:gd name="f63" fmla="val 3145"/>
                <a:gd name="f64" fmla="val 4715"/>
                <a:gd name="f65" fmla="val 3435"/>
                <a:gd name="f66" fmla="val 4638"/>
                <a:gd name="f67" fmla="val 7247"/>
                <a:gd name="f68" fmla="val 8482"/>
                <a:gd name="f69" fmla="val 6963"/>
                <a:gd name="f70" fmla="val 9522"/>
                <a:gd name="f71" fmla="val 7215"/>
                <a:gd name="f72" fmla="val 10372"/>
                <a:gd name="f73" fmla="val 7814"/>
                <a:gd name="f74" fmla="val 10971"/>
                <a:gd name="f75" fmla="val 8291"/>
                <a:gd name="f76" fmla="val 11472"/>
                <a:gd name="f77" fmla="val 8895"/>
                <a:gd name="f78" fmla="val 9516"/>
                <a:gd name="f79" fmla="val 9714"/>
                <a:gd name="f80" fmla="val 9915"/>
                <a:gd name="f81" fmla="val 11678"/>
                <a:gd name="f82" fmla="val 10114"/>
                <a:gd name="f83" fmla="val 11632"/>
                <a:gd name="f84" fmla="val 10240"/>
                <a:gd name="f85" fmla="val 11569"/>
                <a:gd name="f86" fmla="val 10334"/>
                <a:gd name="f87" fmla="val 11506"/>
                <a:gd name="f88" fmla="val 10366"/>
                <a:gd name="f89" fmla="val 11380"/>
                <a:gd name="f90" fmla="val 10397"/>
                <a:gd name="f91" fmla="val 11254"/>
                <a:gd name="f92" fmla="val 11128"/>
                <a:gd name="f93" fmla="val 10271"/>
                <a:gd name="f94" fmla="val 11065"/>
                <a:gd name="f95" fmla="val 9389"/>
                <a:gd name="f96" fmla="val 10152"/>
                <a:gd name="f97" fmla="val 9106"/>
                <a:gd name="f98" fmla="val 9868"/>
                <a:gd name="f99" fmla="val 9459"/>
                <a:gd name="f100" fmla="val 9175"/>
                <a:gd name="f101" fmla="val 9515"/>
                <a:gd name="f102" fmla="val 9033"/>
                <a:gd name="f103" fmla="val 9688"/>
                <a:gd name="f104" fmla="val 8962"/>
                <a:gd name="f105" fmla="val 9866"/>
                <a:gd name="f106" fmla="val 10043"/>
                <a:gd name="f107" fmla="val 10224"/>
                <a:gd name="f108" fmla="val 11279"/>
                <a:gd name="f109" fmla="val 10089"/>
                <a:gd name="f110" fmla="val 11326"/>
                <a:gd name="f111" fmla="val 10135"/>
                <a:gd name="f112" fmla="val 11405"/>
                <a:gd name="f113" fmla="val 10164"/>
                <a:gd name="f114" fmla="val 11494"/>
                <a:gd name="f115" fmla="val 11527"/>
                <a:gd name="f116" fmla="val 11561"/>
                <a:gd name="f117" fmla="val 10160"/>
                <a:gd name="f118" fmla="val 11594"/>
                <a:gd name="f119" fmla="val 11720"/>
                <a:gd name="f120" fmla="val 10120"/>
                <a:gd name="f121" fmla="val 11783"/>
                <a:gd name="f122" fmla="val 10026"/>
                <a:gd name="f123" fmla="val 11815"/>
                <a:gd name="f124" fmla="val 9931"/>
                <a:gd name="f125" fmla="val 9081"/>
                <a:gd name="f126" fmla="val 8230"/>
                <a:gd name="f127" fmla="val 11185"/>
                <a:gd name="f128" fmla="val 7600"/>
                <a:gd name="f129" fmla="val 10778"/>
                <a:gd name="f130" fmla="val 7170"/>
                <a:gd name="f131" fmla="val 6903"/>
                <a:gd name="f132" fmla="val 9537"/>
                <a:gd name="f133" fmla="val 9266"/>
                <a:gd name="f134" fmla="val 8975"/>
                <a:gd name="f135" fmla="val 6944"/>
                <a:gd name="f136" fmla="val 8665"/>
                <a:gd name="f137" fmla="val 7033"/>
                <a:gd name="f138" fmla="val 4852"/>
                <a:gd name="f139" fmla="val 3221"/>
                <a:gd name="f140" fmla="val 4884"/>
                <a:gd name="f141" fmla="val 3032"/>
                <a:gd name="f142" fmla="val 5136"/>
                <a:gd name="f143" fmla="val 2213"/>
                <a:gd name="f144" fmla="val 1330"/>
                <a:gd name="f145" fmla="val 4254"/>
                <a:gd name="f146" fmla="val 700"/>
                <a:gd name="f147" fmla="val 3778"/>
                <a:gd name="f148" fmla="val 225"/>
                <a:gd name="f149" fmla="val 3177"/>
                <a:gd name="f150" fmla="*/ f0 1 12067"/>
                <a:gd name="f151" fmla="*/ f1 1 11702"/>
                <a:gd name="f152" fmla="val f2"/>
                <a:gd name="f153" fmla="val f3"/>
                <a:gd name="f154" fmla="val f4"/>
                <a:gd name="f155" fmla="+- f154 0 f152"/>
                <a:gd name="f156" fmla="+- f153 0 f152"/>
                <a:gd name="f157" fmla="*/ f156 1 12067"/>
                <a:gd name="f158" fmla="*/ f155 1 11702"/>
                <a:gd name="f159" fmla="*/ f152 1 f157"/>
                <a:gd name="f160" fmla="*/ f153 1 f157"/>
                <a:gd name="f161" fmla="*/ f152 1 f158"/>
                <a:gd name="f162" fmla="*/ f154 1 f158"/>
                <a:gd name="f163" fmla="*/ f159 f150 1"/>
                <a:gd name="f164" fmla="*/ f160 f150 1"/>
                <a:gd name="f165" fmla="*/ f162 f151 1"/>
                <a:gd name="f166" fmla="*/ f161 f15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3" t="f166" r="f164" b="f165"/>
              <a:pathLst>
                <a:path w="12067" h="11702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5" y="f19"/>
                    <a:pt x="f20" y="f21"/>
                  </a:cubicBezTo>
                  <a:lnTo>
                    <a:pt x="f22" y="f23"/>
                  </a:lnTo>
                  <a:cubicBezTo>
                    <a:pt x="f24" y="f25"/>
                    <a:pt x="f24" y="f26"/>
                    <a:pt x="f22" y="f27"/>
                  </a:cubicBezTo>
                  <a:cubicBezTo>
                    <a:pt x="f28" y="f29"/>
                    <a:pt x="f30" y="f31"/>
                    <a:pt x="f32" y="f31"/>
                  </a:cubicBezTo>
                  <a:cubicBezTo>
                    <a:pt x="f33" y="f31"/>
                    <a:pt x="f34" y="f29"/>
                    <a:pt x="f15" y="f27"/>
                  </a:cubicBezTo>
                  <a:lnTo>
                    <a:pt x="f35" y="f36"/>
                  </a:lnTo>
                  <a:cubicBezTo>
                    <a:pt x="f37" y="f38"/>
                    <a:pt x="f39" y="f40"/>
                    <a:pt x="f41" y="f40"/>
                  </a:cubicBezTo>
                  <a:cubicBezTo>
                    <a:pt x="f42" y="f40"/>
                    <a:pt x="f43" y="f44"/>
                    <a:pt x="f45" y="f23"/>
                  </a:cubicBezTo>
                  <a:cubicBezTo>
                    <a:pt x="f46" y="f47"/>
                    <a:pt x="f48" y="f49"/>
                    <a:pt x="f50" y="f51"/>
                  </a:cubicBezTo>
                  <a:cubicBezTo>
                    <a:pt x="f52" y="f53"/>
                    <a:pt x="f50" y="f54"/>
                    <a:pt x="f55" y="f56"/>
                  </a:cubicBezTo>
                  <a:cubicBezTo>
                    <a:pt x="f57" y="f58"/>
                    <a:pt x="f59" y="f60"/>
                    <a:pt x="f61" y="f60"/>
                  </a:cubicBezTo>
                  <a:cubicBezTo>
                    <a:pt x="f62" y="f60"/>
                    <a:pt x="f63" y="f64"/>
                    <a:pt x="f65" y="f66"/>
                  </a:cubicBezTo>
                  <a:lnTo>
                    <a:pt x="f67" y="f68"/>
                  </a:lnTo>
                  <a:cubicBezTo>
                    <a:pt x="f69" y="f70"/>
                    <a:pt x="f71" y="f72"/>
                    <a:pt x="f73" y="f74"/>
                  </a:cubicBezTo>
                  <a:cubicBezTo>
                    <a:pt x="f75" y="f76"/>
                    <a:pt x="f77" y="f4"/>
                    <a:pt x="f78" y="f4"/>
                  </a:cubicBezTo>
                  <a:cubicBezTo>
                    <a:pt x="f79" y="f4"/>
                    <a:pt x="f80" y="f81"/>
                    <a:pt x="f82" y="f83"/>
                  </a:cubicBezTo>
                  <a:cubicBezTo>
                    <a:pt x="f84" y="f85"/>
                    <a:pt x="f86" y="f87"/>
                    <a:pt x="f88" y="f89"/>
                  </a:cubicBezTo>
                  <a:cubicBezTo>
                    <a:pt x="f90" y="f91"/>
                    <a:pt x="f88" y="f92"/>
                    <a:pt x="f93" y="f94"/>
                  </a:cubicBezTo>
                  <a:lnTo>
                    <a:pt x="f95" y="f96"/>
                  </a:lnTo>
                  <a:cubicBezTo>
                    <a:pt x="f97" y="f98"/>
                    <a:pt x="f97" y="f99"/>
                    <a:pt x="f95" y="f100"/>
                  </a:cubicBezTo>
                  <a:cubicBezTo>
                    <a:pt x="f101" y="f102"/>
                    <a:pt x="f103" y="f104"/>
                    <a:pt x="f105" y="f104"/>
                  </a:cubicBezTo>
                  <a:cubicBezTo>
                    <a:pt x="f106" y="f104"/>
                    <a:pt x="f107" y="f102"/>
                    <a:pt x="f88" y="f100"/>
                  </a:cubicBezTo>
                  <a:lnTo>
                    <a:pt x="f108" y="f109"/>
                  </a:lnTo>
                  <a:cubicBezTo>
                    <a:pt x="f110" y="f111"/>
                    <a:pt x="f112" y="f113"/>
                    <a:pt x="f114" y="f113"/>
                  </a:cubicBezTo>
                  <a:cubicBezTo>
                    <a:pt x="f115" y="f113"/>
                    <a:pt x="f116" y="f117"/>
                    <a:pt x="f118" y="f96"/>
                  </a:cubicBezTo>
                  <a:cubicBezTo>
                    <a:pt x="f119" y="f120"/>
                    <a:pt x="f121" y="f122"/>
                    <a:pt x="f123" y="f124"/>
                  </a:cubicBezTo>
                  <a:cubicBezTo>
                    <a:pt x="f3" y="f125"/>
                    <a:pt x="f123" y="f126"/>
                    <a:pt x="f127" y="f128"/>
                  </a:cubicBezTo>
                  <a:cubicBezTo>
                    <a:pt x="f129" y="f130"/>
                    <a:pt x="f107" y="f131"/>
                    <a:pt x="f132" y="f131"/>
                  </a:cubicBezTo>
                  <a:cubicBezTo>
                    <a:pt x="f133" y="f131"/>
                    <a:pt x="f134" y="f135"/>
                    <a:pt x="f136" y="f137"/>
                  </a:cubicBezTo>
                  <a:lnTo>
                    <a:pt x="f138" y="f139"/>
                  </a:lnTo>
                  <a:lnTo>
                    <a:pt x="f140" y="f141"/>
                  </a:lnTo>
                  <a:cubicBezTo>
                    <a:pt x="f142" y="f143"/>
                    <a:pt x="f140" y="f144"/>
                    <a:pt x="f145" y="f146"/>
                  </a:cubicBezTo>
                  <a:cubicBezTo>
                    <a:pt x="f147" y="f148"/>
                    <a:pt x="f149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4" name="Google Shape;6864;p88">
              <a:extLst>
                <a:ext uri="{FF2B5EF4-FFF2-40B4-BE49-F238E27FC236}">
                  <a16:creationId xmlns:a16="http://schemas.microsoft.com/office/drawing/2014/main" id="{ADACCCCB-E82E-4914-6D34-FD50327A7238}"/>
                </a:ext>
              </a:extLst>
            </p:cNvPr>
            <p:cNvSpPr/>
            <p:nvPr/>
          </p:nvSpPr>
          <p:spPr>
            <a:xfrm>
              <a:off x="4908901" y="1940000"/>
              <a:ext cx="220196" cy="2147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766"/>
                <a:gd name="f4" fmla="val 5624"/>
                <a:gd name="f5" fmla="val 4080"/>
                <a:gd name="f6" fmla="val 1504"/>
                <a:gd name="f7" fmla="val 4167"/>
                <a:gd name="f8" fmla="val 4253"/>
                <a:gd name="f9" fmla="val 1528"/>
                <a:gd name="f10" fmla="val 4316"/>
                <a:gd name="f11" fmla="val 1575"/>
                <a:gd name="f12" fmla="val 4442"/>
                <a:gd name="f13" fmla="val 1701"/>
                <a:gd name="f14" fmla="val 1953"/>
                <a:gd name="f15" fmla="val 2048"/>
                <a:gd name="f16" fmla="val 2205"/>
                <a:gd name="f17" fmla="val 4159"/>
                <a:gd name="f18" fmla="val 2158"/>
                <a:gd name="f19" fmla="val 4206"/>
                <a:gd name="f20" fmla="val 2072"/>
                <a:gd name="f21" fmla="val 4230"/>
                <a:gd name="f22" fmla="val 1985"/>
                <a:gd name="f23" fmla="val 1898"/>
                <a:gd name="f24" fmla="val 1812"/>
                <a:gd name="f25" fmla="val 1764"/>
                <a:gd name="f26" fmla="val 1638"/>
                <a:gd name="f27" fmla="val 4033"/>
                <a:gd name="f28" fmla="val 3781"/>
                <a:gd name="f29" fmla="val 3686"/>
                <a:gd name="f30" fmla="val 3844"/>
                <a:gd name="f31" fmla="val 3907"/>
                <a:gd name="f32" fmla="val 3993"/>
                <a:gd name="f33" fmla="val 567"/>
                <a:gd name="f34" fmla="val 3277"/>
                <a:gd name="f35" fmla="val 4694"/>
                <a:gd name="f36" fmla="val 5198"/>
                <a:gd name="f37" fmla="val 835"/>
                <a:gd name="f38" fmla="val 5482"/>
                <a:gd name="f39" fmla="val 1189"/>
                <a:gd name="f40" fmla="val 1540"/>
                <a:gd name="f41" fmla="val 1890"/>
                <a:gd name="f42" fmla="val 2237"/>
                <a:gd name="f43" fmla="val 2489"/>
                <a:gd name="f44" fmla="*/ f0 1 5766"/>
                <a:gd name="f45" fmla="*/ f1 1 5624"/>
                <a:gd name="f46" fmla="val f2"/>
                <a:gd name="f47" fmla="val f3"/>
                <a:gd name="f48" fmla="val f4"/>
                <a:gd name="f49" fmla="+- f48 0 f46"/>
                <a:gd name="f50" fmla="+- f47 0 f46"/>
                <a:gd name="f51" fmla="*/ f50 1 5766"/>
                <a:gd name="f52" fmla="*/ f49 1 5624"/>
                <a:gd name="f53" fmla="*/ f46 1 f51"/>
                <a:gd name="f54" fmla="*/ f47 1 f51"/>
                <a:gd name="f55" fmla="*/ f46 1 f52"/>
                <a:gd name="f56" fmla="*/ f48 1 f52"/>
                <a:gd name="f57" fmla="*/ f53 f44 1"/>
                <a:gd name="f58" fmla="*/ f54 f44 1"/>
                <a:gd name="f59" fmla="*/ f56 f45 1"/>
                <a:gd name="f60" fmla="*/ f55 f4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7" t="f60" r="f58" b="f59"/>
              <a:pathLst>
                <a:path w="5766" h="5624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lnTo>
                    <a:pt x="f16" y="f17"/>
                  </a:lnTo>
                  <a:cubicBezTo>
                    <a:pt x="f18" y="f19"/>
                    <a:pt x="f20" y="f21"/>
                    <a:pt x="f22" y="f21"/>
                  </a:cubicBezTo>
                  <a:cubicBezTo>
                    <a:pt x="f23" y="f21"/>
                    <a:pt x="f24" y="f19"/>
                    <a:pt x="f25" y="f17"/>
                  </a:cubicBezTo>
                  <a:cubicBezTo>
                    <a:pt x="f26" y="f27"/>
                    <a:pt x="f26" y="f28"/>
                    <a:pt x="f25" y="f29"/>
                  </a:cubicBezTo>
                  <a:lnTo>
                    <a:pt x="f30" y="f11"/>
                  </a:lnTo>
                  <a:cubicBezTo>
                    <a:pt x="f31" y="f9"/>
                    <a:pt x="f32" y="f6"/>
                    <a:pt x="f5" y="f6"/>
                  </a:cubicBezTo>
                  <a:close/>
                  <a:moveTo>
                    <a:pt x="f30" y="f2"/>
                  </a:moveTo>
                  <a:lnTo>
                    <a:pt x="f33" y="f34"/>
                  </a:lnTo>
                  <a:cubicBezTo>
                    <a:pt x="f2" y="f30"/>
                    <a:pt x="f2" y="f35"/>
                    <a:pt x="f33" y="f36"/>
                  </a:cubicBezTo>
                  <a:cubicBezTo>
                    <a:pt x="f37" y="f38"/>
                    <a:pt x="f39" y="f4"/>
                    <a:pt x="f40" y="f4"/>
                  </a:cubicBezTo>
                  <a:cubicBezTo>
                    <a:pt x="f41" y="f4"/>
                    <a:pt x="f42" y="f38"/>
                    <a:pt x="f43" y="f36"/>
                  </a:cubicBezTo>
                  <a:lnTo>
                    <a:pt x="f3" y="f14"/>
                  </a:lnTo>
                  <a:lnTo>
                    <a:pt x="f30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5" name="Google Shape;6865;p88">
              <a:extLst>
                <a:ext uri="{FF2B5EF4-FFF2-40B4-BE49-F238E27FC236}">
                  <a16:creationId xmlns:a16="http://schemas.microsoft.com/office/drawing/2014/main" id="{E089596D-20A0-48AE-745D-9D27DEC23279}"/>
                </a:ext>
              </a:extLst>
            </p:cNvPr>
            <p:cNvSpPr/>
            <p:nvPr/>
          </p:nvSpPr>
          <p:spPr>
            <a:xfrm>
              <a:off x="5166378" y="1706389"/>
              <a:ext cx="197327" cy="19511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167"/>
                <a:gd name="f4" fmla="val 5109"/>
                <a:gd name="f5" fmla="val 4249"/>
                <a:gd name="f6" fmla="val 1"/>
                <a:gd name="f7" fmla="val 4179"/>
                <a:gd name="f8" fmla="val 4106"/>
                <a:gd name="f9" fmla="val 24"/>
                <a:gd name="f10" fmla="val 4033"/>
                <a:gd name="f11" fmla="val 68"/>
                <a:gd name="f12" fmla="val 2206"/>
                <a:gd name="f13" fmla="val 1171"/>
                <a:gd name="f14" fmla="val 2017"/>
                <a:gd name="f15" fmla="val 1265"/>
                <a:gd name="f16" fmla="val 1985"/>
                <a:gd name="f17" fmla="val 1549"/>
                <a:gd name="f18" fmla="val 2143"/>
                <a:gd name="f19" fmla="val 1706"/>
                <a:gd name="f20" fmla="val 2300"/>
                <a:gd name="f21" fmla="val 1864"/>
                <a:gd name="f22" fmla="val 4164"/>
                <a:gd name="f23" fmla="val 945"/>
                <a:gd name="f24" fmla="val 3245"/>
                <a:gd name="f25" fmla="val 2809"/>
                <a:gd name="f26" fmla="val 3434"/>
                <a:gd name="f27" fmla="val 2998"/>
                <a:gd name="f28" fmla="val 3502"/>
                <a:gd name="f29" fmla="val 3066"/>
                <a:gd name="f30" fmla="val 3594"/>
                <a:gd name="f31" fmla="val 3099"/>
                <a:gd name="f32" fmla="val 3684"/>
                <a:gd name="f33" fmla="val 3802"/>
                <a:gd name="f34" fmla="val 3916"/>
                <a:gd name="f35" fmla="val 3042"/>
                <a:gd name="f36" fmla="val 3970"/>
                <a:gd name="f37" fmla="val 2935"/>
                <a:gd name="f38" fmla="val 5073"/>
                <a:gd name="f39" fmla="val 1108"/>
                <a:gd name="f40" fmla="val 1013"/>
                <a:gd name="f41" fmla="val 793"/>
                <a:gd name="f42" fmla="val 5041"/>
                <a:gd name="f43" fmla="val 698"/>
                <a:gd name="f44" fmla="val 4474"/>
                <a:gd name="f45" fmla="val 100"/>
                <a:gd name="f46" fmla="val 4406"/>
                <a:gd name="f47" fmla="val 32"/>
                <a:gd name="f48" fmla="val 4330"/>
                <a:gd name="f49" fmla="*/ f0 1 5167"/>
                <a:gd name="f50" fmla="*/ f1 1 5109"/>
                <a:gd name="f51" fmla="val f2"/>
                <a:gd name="f52" fmla="val f3"/>
                <a:gd name="f53" fmla="val f4"/>
                <a:gd name="f54" fmla="+- f53 0 f51"/>
                <a:gd name="f55" fmla="+- f52 0 f51"/>
                <a:gd name="f56" fmla="*/ f55 1 5167"/>
                <a:gd name="f57" fmla="*/ f54 1 5109"/>
                <a:gd name="f58" fmla="*/ f51 1 f56"/>
                <a:gd name="f59" fmla="*/ f52 1 f56"/>
                <a:gd name="f60" fmla="*/ f51 1 f57"/>
                <a:gd name="f61" fmla="*/ f53 1 f57"/>
                <a:gd name="f62" fmla="*/ f58 f49 1"/>
                <a:gd name="f63" fmla="*/ f59 f49 1"/>
                <a:gd name="f64" fmla="*/ f61 f50 1"/>
                <a:gd name="f65" fmla="*/ f60 f5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2" t="f65" r="f63" b="f64"/>
              <a:pathLst>
                <a:path w="5167" h="5109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14" y="f15"/>
                    <a:pt x="f16" y="f17"/>
                    <a:pt x="f18" y="f19"/>
                  </a:cubicBezTo>
                  <a:lnTo>
                    <a:pt x="f20" y="f21"/>
                  </a:lnTo>
                  <a:lnTo>
                    <a:pt x="f2" y="f22"/>
                  </a:lnTo>
                  <a:lnTo>
                    <a:pt x="f23" y="f4"/>
                  </a:lnTo>
                  <a:lnTo>
                    <a:pt x="f24" y="f25"/>
                  </a:lnTo>
                  <a:lnTo>
                    <a:pt x="f26" y="f27"/>
                  </a:lnTo>
                  <a:cubicBezTo>
                    <a:pt x="f28" y="f29"/>
                    <a:pt x="f30" y="f31"/>
                    <a:pt x="f32" y="f31"/>
                  </a:cubicBezTo>
                  <a:cubicBezTo>
                    <a:pt x="f33" y="f31"/>
                    <a:pt x="f34" y="f35"/>
                    <a:pt x="f36" y="f37"/>
                  </a:cubicBezTo>
                  <a:lnTo>
                    <a:pt x="f38" y="f39"/>
                  </a:lnTo>
                  <a:cubicBezTo>
                    <a:pt x="f3" y="f40"/>
                    <a:pt x="f3" y="f41"/>
                    <a:pt x="f42" y="f43"/>
                  </a:cubicBezTo>
                  <a:lnTo>
                    <a:pt x="f44" y="f45"/>
                  </a:lnTo>
                  <a:cubicBezTo>
                    <a:pt x="f46" y="f47"/>
                    <a:pt x="f48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06" name="Google Shape;6913;p88">
            <a:extLst>
              <a:ext uri="{FF2B5EF4-FFF2-40B4-BE49-F238E27FC236}">
                <a16:creationId xmlns:a16="http://schemas.microsoft.com/office/drawing/2014/main" id="{CF3AD40F-EA8E-A9AA-8F62-CB40BBC14F3E}"/>
              </a:ext>
            </a:extLst>
          </p:cNvPr>
          <p:cNvGrpSpPr/>
          <p:nvPr/>
        </p:nvGrpSpPr>
        <p:grpSpPr>
          <a:xfrm>
            <a:off x="4158201" y="1706601"/>
            <a:ext cx="450021" cy="448805"/>
            <a:chOff x="5475372" y="1706599"/>
            <a:chExt cx="450021" cy="448805"/>
          </a:xfrm>
          <a:solidFill>
            <a:srgbClr val="C00000"/>
          </a:solidFill>
        </p:grpSpPr>
        <p:sp>
          <p:nvSpPr>
            <p:cNvPr id="107" name="Google Shape;6914;p88">
              <a:extLst>
                <a:ext uri="{FF2B5EF4-FFF2-40B4-BE49-F238E27FC236}">
                  <a16:creationId xmlns:a16="http://schemas.microsoft.com/office/drawing/2014/main" id="{899BB21F-3430-86A8-0A1A-328935E92947}"/>
                </a:ext>
              </a:extLst>
            </p:cNvPr>
            <p:cNvSpPr/>
            <p:nvPr/>
          </p:nvSpPr>
          <p:spPr>
            <a:xfrm>
              <a:off x="5475372" y="1706599"/>
              <a:ext cx="450021" cy="44880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784"/>
                <a:gd name="f4" fmla="val 11752"/>
                <a:gd name="f5" fmla="val 5199"/>
                <a:gd name="f6" fmla="val 1"/>
                <a:gd name="f7" fmla="val 5042"/>
                <a:gd name="f8" fmla="val 4916"/>
                <a:gd name="f9" fmla="val 127"/>
                <a:gd name="f10" fmla="val 4884"/>
                <a:gd name="f11" fmla="val 284"/>
                <a:gd name="f12" fmla="val 4727"/>
                <a:gd name="f13" fmla="val 883"/>
                <a:gd name="f14" fmla="val 4191"/>
                <a:gd name="f15" fmla="val 977"/>
                <a:gd name="f16" fmla="val 3655"/>
                <a:gd name="f17" fmla="val 1229"/>
                <a:gd name="f18" fmla="val 3151"/>
                <a:gd name="f19" fmla="val 1513"/>
                <a:gd name="f20" fmla="val 2647"/>
                <a:gd name="f21" fmla="val 2599"/>
                <a:gd name="f22" fmla="val 1205"/>
                <a:gd name="f23" fmla="val 2542"/>
                <a:gd name="f24" fmla="val 1195"/>
                <a:gd name="f25" fmla="val 2482"/>
                <a:gd name="f26" fmla="val 2386"/>
                <a:gd name="f27" fmla="val 2284"/>
                <a:gd name="f28" fmla="val 1222"/>
                <a:gd name="f29" fmla="val 2206"/>
                <a:gd name="f30" fmla="val 1261"/>
                <a:gd name="f31" fmla="val 1135"/>
                <a:gd name="f32" fmla="val 2332"/>
                <a:gd name="f33" fmla="val 2490"/>
                <a:gd name="f34" fmla="val 1230"/>
                <a:gd name="f35" fmla="val 1198"/>
                <a:gd name="f36" fmla="val 3624"/>
                <a:gd name="f37" fmla="val 978"/>
                <a:gd name="f38" fmla="val 4726"/>
                <a:gd name="f39" fmla="val 4947"/>
                <a:gd name="f40" fmla="val 5041"/>
                <a:gd name="f41" fmla="val 6585"/>
                <a:gd name="f42" fmla="val 6743"/>
                <a:gd name="f43" fmla="val 6869"/>
                <a:gd name="f44" fmla="val 6900"/>
                <a:gd name="f45" fmla="val 7058"/>
                <a:gd name="f46" fmla="val 946"/>
                <a:gd name="f47" fmla="val 7404"/>
                <a:gd name="f48" fmla="val 1072"/>
                <a:gd name="f49" fmla="val 7782"/>
                <a:gd name="f50" fmla="val 8129"/>
                <a:gd name="f51" fmla="val 1504"/>
                <a:gd name="f52" fmla="val 7854"/>
                <a:gd name="f53" fmla="val 2843"/>
                <a:gd name="f54" fmla="val 6486"/>
                <a:gd name="f55" fmla="val 2841"/>
                <a:gd name="f56" fmla="val 2839"/>
                <a:gd name="f57" fmla="val 6488"/>
                <a:gd name="f58" fmla="val 2836"/>
                <a:gd name="f59" fmla="val 6491"/>
                <a:gd name="f60" fmla="val 6459"/>
                <a:gd name="f61" fmla="val 2805"/>
                <a:gd name="f62" fmla="val 6050"/>
                <a:gd name="f63" fmla="val 5955"/>
                <a:gd name="f64" fmla="val 2773"/>
                <a:gd name="f65" fmla="val 4222"/>
                <a:gd name="f66" fmla="val 5861"/>
                <a:gd name="f67" fmla="val 7562"/>
                <a:gd name="f68" fmla="val 8948"/>
                <a:gd name="f69" fmla="val 5924"/>
                <a:gd name="f70" fmla="val 7499"/>
                <a:gd name="f71" fmla="val 7751"/>
                <a:gd name="f72" fmla="val 8822"/>
                <a:gd name="f73" fmla="val 6113"/>
                <a:gd name="f74" fmla="val 6066"/>
                <a:gd name="f75" fmla="val 5963"/>
                <a:gd name="f76" fmla="val 8956"/>
                <a:gd name="f77" fmla="val 5821"/>
                <a:gd name="f78" fmla="val 5680"/>
                <a:gd name="f79" fmla="val 5499"/>
                <a:gd name="f80" fmla="val 5294"/>
                <a:gd name="f81" fmla="val 8917"/>
                <a:gd name="f82" fmla="val 10523"/>
                <a:gd name="f83" fmla="val 4034"/>
                <a:gd name="f84" fmla="val 10681"/>
                <a:gd name="f85" fmla="val 4349"/>
                <a:gd name="f86" fmla="val 10807"/>
                <a:gd name="f87" fmla="val 10870"/>
                <a:gd name="f88" fmla="val 11468"/>
                <a:gd name="f89" fmla="val 11626"/>
                <a:gd name="f90" fmla="val 6901"/>
                <a:gd name="f91" fmla="val 7594"/>
                <a:gd name="f92" fmla="val 10775"/>
                <a:gd name="f93" fmla="val 8633"/>
                <a:gd name="f94" fmla="val 10240"/>
                <a:gd name="f95" fmla="val 9137"/>
                <a:gd name="f96" fmla="val 9185"/>
                <a:gd name="f97" fmla="val 10547"/>
                <a:gd name="f98" fmla="val 9243"/>
                <a:gd name="f99" fmla="val 10558"/>
                <a:gd name="f100" fmla="val 9302"/>
                <a:gd name="f101" fmla="val 9399"/>
                <a:gd name="f102" fmla="val 9501"/>
                <a:gd name="f103" fmla="val 10531"/>
                <a:gd name="f104" fmla="val 9578"/>
                <a:gd name="f105" fmla="val 10492"/>
                <a:gd name="f106" fmla="val 10524"/>
                <a:gd name="f107" fmla="val 9547"/>
                <a:gd name="f108" fmla="val 10650"/>
                <a:gd name="f109" fmla="val 9421"/>
                <a:gd name="f110" fmla="val 9263"/>
                <a:gd name="f111" fmla="val 10555"/>
                <a:gd name="f112" fmla="val 9106"/>
                <a:gd name="f113" fmla="val 10303"/>
                <a:gd name="f114" fmla="val 8601"/>
                <a:gd name="f115" fmla="val 10618"/>
                <a:gd name="f116" fmla="val 10933"/>
                <a:gd name="f117" fmla="val 7026"/>
                <a:gd name="f118" fmla="val 11500"/>
                <a:gd name="f119" fmla="val 11658"/>
                <a:gd name="f120" fmla="val 6806"/>
                <a:gd name="f121" fmla="val 6711"/>
                <a:gd name="f122" fmla="val 6554"/>
                <a:gd name="f123" fmla="val 5167"/>
                <a:gd name="f124" fmla="val 4915"/>
                <a:gd name="f125" fmla="val 10902"/>
                <a:gd name="f126" fmla="val 3687"/>
                <a:gd name="f127" fmla="val 10272"/>
                <a:gd name="f128" fmla="val 2521"/>
                <a:gd name="f129" fmla="val 10587"/>
                <a:gd name="f130" fmla="val 9509"/>
                <a:gd name="f131" fmla="val 1209"/>
                <a:gd name="f132" fmla="val 9430"/>
                <a:gd name="f133" fmla="val 1185"/>
                <a:gd name="f134" fmla="val 9347"/>
                <a:gd name="f135" fmla="val 9279"/>
                <a:gd name="f136" fmla="val 9208"/>
                <a:gd name="f137" fmla="val 1201"/>
                <a:gd name="f138" fmla="val 8161"/>
                <a:gd name="f139" fmla="*/ f0 1 11784"/>
                <a:gd name="f140" fmla="*/ f1 1 11752"/>
                <a:gd name="f141" fmla="val f2"/>
                <a:gd name="f142" fmla="val f3"/>
                <a:gd name="f143" fmla="val f4"/>
                <a:gd name="f144" fmla="+- f143 0 f141"/>
                <a:gd name="f145" fmla="+- f142 0 f141"/>
                <a:gd name="f146" fmla="*/ f145 1 11784"/>
                <a:gd name="f147" fmla="*/ f144 1 11752"/>
                <a:gd name="f148" fmla="*/ f141 1 f146"/>
                <a:gd name="f149" fmla="*/ f142 1 f146"/>
                <a:gd name="f150" fmla="*/ f141 1 f147"/>
                <a:gd name="f151" fmla="*/ f143 1 f147"/>
                <a:gd name="f152" fmla="*/ f148 f139 1"/>
                <a:gd name="f153" fmla="*/ f149 f139 1"/>
                <a:gd name="f154" fmla="*/ f151 f140 1"/>
                <a:gd name="f155" fmla="*/ f150 f1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52" t="f155" r="f153" b="f154"/>
              <a:pathLst>
                <a:path w="11784" h="11752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14" y="f15"/>
                    <a:pt x="f16" y="f17"/>
                    <a:pt x="f18" y="f19"/>
                  </a:cubicBezTo>
                  <a:lnTo>
                    <a:pt x="f20" y="f17"/>
                  </a:lnTo>
                  <a:cubicBezTo>
                    <a:pt x="f21" y="f22"/>
                    <a:pt x="f23" y="f24"/>
                    <a:pt x="f25" y="f24"/>
                  </a:cubicBezTo>
                  <a:cubicBezTo>
                    <a:pt x="f26" y="f24"/>
                    <a:pt x="f27" y="f28"/>
                    <a:pt x="f29" y="f30"/>
                  </a:cubicBezTo>
                  <a:lnTo>
                    <a:pt x="f30" y="f29"/>
                  </a:lnTo>
                  <a:cubicBezTo>
                    <a:pt x="f31" y="f32"/>
                    <a:pt x="f31" y="f33"/>
                    <a:pt x="f34" y="f20"/>
                  </a:cubicBezTo>
                  <a:lnTo>
                    <a:pt x="f19" y="f18"/>
                  </a:lnTo>
                  <a:cubicBezTo>
                    <a:pt x="f35" y="f36"/>
                    <a:pt x="f37" y="f14"/>
                    <a:pt x="f13" y="f38"/>
                  </a:cubicBezTo>
                  <a:lnTo>
                    <a:pt x="f11" y="f10"/>
                  </a:lnTo>
                  <a:cubicBezTo>
                    <a:pt x="f9" y="f39"/>
                    <a:pt x="f6" y="f40"/>
                    <a:pt x="f6" y="f5"/>
                  </a:cubicBezTo>
                  <a:lnTo>
                    <a:pt x="f6" y="f41"/>
                  </a:lnTo>
                  <a:cubicBezTo>
                    <a:pt x="f6" y="f42"/>
                    <a:pt x="f9" y="f43"/>
                    <a:pt x="f11" y="f44"/>
                  </a:cubicBezTo>
                  <a:lnTo>
                    <a:pt x="f13" y="f45"/>
                  </a:lnTo>
                  <a:cubicBezTo>
                    <a:pt x="f46" y="f47"/>
                    <a:pt x="f48" y="f49"/>
                    <a:pt x="f34" y="f50"/>
                  </a:cubicBezTo>
                  <a:cubicBezTo>
                    <a:pt x="f51" y="f52"/>
                    <a:pt x="f53" y="f54"/>
                    <a:pt x="f55" y="f54"/>
                  </a:cubicBezTo>
                  <a:lnTo>
                    <a:pt x="f55" y="f54"/>
                  </a:lnTo>
                  <a:cubicBezTo>
                    <a:pt x="f55" y="f54"/>
                    <a:pt x="f56" y="f57"/>
                    <a:pt x="f58" y="f59"/>
                  </a:cubicBezTo>
                  <a:cubicBezTo>
                    <a:pt x="f58" y="f60"/>
                    <a:pt x="f61" y="f62"/>
                    <a:pt x="f61" y="f63"/>
                  </a:cubicBezTo>
                  <a:cubicBezTo>
                    <a:pt x="f64" y="f65"/>
                    <a:pt x="f14" y="f58"/>
                    <a:pt x="f66" y="f58"/>
                  </a:cubicBezTo>
                  <a:cubicBezTo>
                    <a:pt x="f67" y="f58"/>
                    <a:pt x="f68" y="f65"/>
                    <a:pt x="f68" y="f69"/>
                  </a:cubicBezTo>
                  <a:cubicBezTo>
                    <a:pt x="f68" y="f70"/>
                    <a:pt x="f71" y="f72"/>
                    <a:pt x="f73" y="f68"/>
                  </a:cubicBezTo>
                  <a:cubicBezTo>
                    <a:pt x="f74" y="f68"/>
                    <a:pt x="f75" y="f76"/>
                    <a:pt x="f77" y="f76"/>
                  </a:cubicBezTo>
                  <a:cubicBezTo>
                    <a:pt x="f78" y="f76"/>
                    <a:pt x="f79" y="f68"/>
                    <a:pt x="f80" y="f81"/>
                  </a:cubicBezTo>
                  <a:lnTo>
                    <a:pt x="f16" y="f82"/>
                  </a:lnTo>
                  <a:cubicBezTo>
                    <a:pt x="f83" y="f84"/>
                    <a:pt x="f85" y="f86"/>
                    <a:pt x="f12" y="f87"/>
                  </a:cubicBezTo>
                  <a:lnTo>
                    <a:pt x="f10" y="f88"/>
                  </a:lnTo>
                  <a:cubicBezTo>
                    <a:pt x="f8" y="f89"/>
                    <a:pt x="f7" y="f4"/>
                    <a:pt x="f5" y="f4"/>
                  </a:cubicBezTo>
                  <a:lnTo>
                    <a:pt x="f41" y="f4"/>
                  </a:lnTo>
                  <a:cubicBezTo>
                    <a:pt x="f42" y="f4"/>
                    <a:pt x="f43" y="f89"/>
                    <a:pt x="f90" y="f88"/>
                  </a:cubicBezTo>
                  <a:lnTo>
                    <a:pt x="f45" y="f87"/>
                  </a:lnTo>
                  <a:cubicBezTo>
                    <a:pt x="f91" y="f92"/>
                    <a:pt x="f50" y="f82"/>
                    <a:pt x="f93" y="f94"/>
                  </a:cubicBezTo>
                  <a:lnTo>
                    <a:pt x="f95" y="f82"/>
                  </a:lnTo>
                  <a:cubicBezTo>
                    <a:pt x="f96" y="f97"/>
                    <a:pt x="f98" y="f99"/>
                    <a:pt x="f100" y="f99"/>
                  </a:cubicBezTo>
                  <a:cubicBezTo>
                    <a:pt x="f101" y="f99"/>
                    <a:pt x="f102" y="f103"/>
                    <a:pt x="f104" y="f105"/>
                  </a:cubicBezTo>
                  <a:lnTo>
                    <a:pt x="f106" y="f107"/>
                  </a:lnTo>
                  <a:cubicBezTo>
                    <a:pt x="f108" y="f109"/>
                    <a:pt x="f108" y="f110"/>
                    <a:pt x="f111" y="f112"/>
                  </a:cubicBezTo>
                  <a:lnTo>
                    <a:pt x="f113" y="f114"/>
                  </a:lnTo>
                  <a:cubicBezTo>
                    <a:pt x="f115" y="f50"/>
                    <a:pt x="f86" y="f67"/>
                    <a:pt x="f116" y="f117"/>
                  </a:cubicBezTo>
                  <a:lnTo>
                    <a:pt x="f118" y="f43"/>
                  </a:lnTo>
                  <a:cubicBezTo>
                    <a:pt x="f119" y="f120"/>
                    <a:pt x="f3" y="f121"/>
                    <a:pt x="f3" y="f122"/>
                  </a:cubicBezTo>
                  <a:lnTo>
                    <a:pt x="f3" y="f123"/>
                  </a:lnTo>
                  <a:cubicBezTo>
                    <a:pt x="f4" y="f40"/>
                    <a:pt x="f119" y="f124"/>
                    <a:pt x="f118" y="f10"/>
                  </a:cubicBezTo>
                  <a:lnTo>
                    <a:pt x="f125" y="f38"/>
                  </a:lnTo>
                  <a:cubicBezTo>
                    <a:pt x="f86" y="f14"/>
                    <a:pt x="f111" y="f126"/>
                    <a:pt x="f127" y="f18"/>
                  </a:cubicBezTo>
                  <a:lnTo>
                    <a:pt x="f111" y="f20"/>
                  </a:lnTo>
                  <a:cubicBezTo>
                    <a:pt x="f108" y="f128"/>
                    <a:pt x="f129" y="f32"/>
                    <a:pt x="f106" y="f29"/>
                  </a:cubicBezTo>
                  <a:lnTo>
                    <a:pt x="f104" y="f30"/>
                  </a:lnTo>
                  <a:cubicBezTo>
                    <a:pt x="f130" y="f131"/>
                    <a:pt x="f132" y="f133"/>
                    <a:pt x="f134" y="f133"/>
                  </a:cubicBezTo>
                  <a:cubicBezTo>
                    <a:pt x="f135" y="f133"/>
                    <a:pt x="f136" y="f137"/>
                    <a:pt x="f95" y="f17"/>
                  </a:cubicBezTo>
                  <a:lnTo>
                    <a:pt x="f93" y="f19"/>
                  </a:lnTo>
                  <a:cubicBezTo>
                    <a:pt x="f138" y="f35"/>
                    <a:pt x="f91" y="f15"/>
                    <a:pt x="f45" y="f13"/>
                  </a:cubicBezTo>
                  <a:lnTo>
                    <a:pt x="f90" y="f11"/>
                  </a:lnTo>
                  <a:cubicBezTo>
                    <a:pt x="f43" y="f9"/>
                    <a:pt x="f42" y="f6"/>
                    <a:pt x="f41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08" name="Google Shape;6915;p88">
              <a:extLst>
                <a:ext uri="{FF2B5EF4-FFF2-40B4-BE49-F238E27FC236}">
                  <a16:creationId xmlns:a16="http://schemas.microsoft.com/office/drawing/2014/main" id="{1240680D-6068-DF61-A08C-8120AC931F9F}"/>
                </a:ext>
              </a:extLst>
            </p:cNvPr>
            <p:cNvSpPr/>
            <p:nvPr/>
          </p:nvSpPr>
          <p:spPr>
            <a:xfrm>
              <a:off x="5475372" y="1841025"/>
              <a:ext cx="328507" cy="31319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602"/>
                <a:gd name="f4" fmla="val 8201"/>
                <a:gd name="f5" fmla="val 5939"/>
                <a:gd name="f6" fmla="val 4729"/>
                <a:gd name="f7" fmla="val 3750"/>
                <a:gd name="f8" fmla="val 854"/>
                <a:gd name="f9" fmla="val 3561"/>
                <a:gd name="f10" fmla="val 1963"/>
                <a:gd name="f11" fmla="val 3466"/>
                <a:gd name="f12" fmla="val 2404"/>
                <a:gd name="f13" fmla="val 3498"/>
                <a:gd name="f14" fmla="val 2813"/>
                <a:gd name="f15" fmla="val 3624"/>
                <a:gd name="f16" fmla="val 3223"/>
                <a:gd name="f17" fmla="val 410"/>
                <a:gd name="f18" fmla="val 6468"/>
                <a:gd name="f19" fmla="val 1"/>
                <a:gd name="f20" fmla="val 6846"/>
                <a:gd name="f21" fmla="val 7507"/>
                <a:gd name="f22" fmla="val 7917"/>
                <a:gd name="f23" fmla="val 600"/>
                <a:gd name="f24" fmla="val 8106"/>
                <a:gd name="f25" fmla="val 852"/>
                <a:gd name="f26" fmla="val 8200"/>
                <a:gd name="f27" fmla="val 1111"/>
                <a:gd name="f28" fmla="val 1371"/>
                <a:gd name="f29" fmla="val 1639"/>
                <a:gd name="f30" fmla="val 1860"/>
                <a:gd name="f31" fmla="val 5136"/>
                <a:gd name="f32" fmla="val 4640"/>
                <a:gd name="f33" fmla="val 5388"/>
                <a:gd name="f34" fmla="val 4735"/>
                <a:gd name="f35" fmla="val 5664"/>
                <a:gd name="f36" fmla="val 4782"/>
                <a:gd name="f37" fmla="val 5947"/>
                <a:gd name="f38" fmla="val 6231"/>
                <a:gd name="f39" fmla="val 6522"/>
                <a:gd name="f40" fmla="val 6806"/>
                <a:gd name="f41" fmla="val 7846"/>
                <a:gd name="f42" fmla="val 4294"/>
                <a:gd name="f43" fmla="val 3065"/>
                <a:gd name="f44" fmla="val 8224"/>
                <a:gd name="f45" fmla="val 1773"/>
                <a:gd name="f46" fmla="val 8192"/>
                <a:gd name="f47" fmla="val 1647"/>
                <a:gd name="f48" fmla="val 8129"/>
                <a:gd name="f49" fmla="val 1553"/>
                <a:gd name="f50" fmla="val 8003"/>
                <a:gd name="f51" fmla="val 1521"/>
                <a:gd name="f52" fmla="val 7972"/>
                <a:gd name="f53" fmla="val 1514"/>
                <a:gd name="f54" fmla="val 7942"/>
                <a:gd name="f55" fmla="val 1510"/>
                <a:gd name="f56" fmla="val 7914"/>
                <a:gd name="f57" fmla="val 7830"/>
                <a:gd name="f58" fmla="val 7759"/>
                <a:gd name="f59" fmla="val 1545"/>
                <a:gd name="f60" fmla="val 7688"/>
                <a:gd name="f61" fmla="val 1616"/>
                <a:gd name="f62" fmla="val 6901"/>
                <a:gd name="f63" fmla="val 6759"/>
                <a:gd name="f64" fmla="val 2530"/>
                <a:gd name="f65" fmla="val 6578"/>
                <a:gd name="f66" fmla="val 2593"/>
                <a:gd name="f67" fmla="val 6400"/>
                <a:gd name="f68" fmla="val 6223"/>
                <a:gd name="f69" fmla="val 6050"/>
                <a:gd name="f70" fmla="val 5924"/>
                <a:gd name="f71" fmla="val 5640"/>
                <a:gd name="f72" fmla="val 2120"/>
                <a:gd name="f73" fmla="val 1679"/>
                <a:gd name="f74" fmla="val 1395"/>
                <a:gd name="f75" fmla="val 6711"/>
                <a:gd name="f76" fmla="val 608"/>
                <a:gd name="f77" fmla="val 6774"/>
                <a:gd name="f78" fmla="val 545"/>
                <a:gd name="f79" fmla="val 419"/>
                <a:gd name="f80" fmla="val 293"/>
                <a:gd name="f81" fmla="val 6743"/>
                <a:gd name="f82" fmla="val 198"/>
                <a:gd name="f83" fmla="val 6648"/>
                <a:gd name="f84" fmla="val 104"/>
                <a:gd name="f85" fmla="val 6554"/>
                <a:gd name="f86" fmla="val 72"/>
                <a:gd name="f87" fmla="val 6344"/>
                <a:gd name="f88" fmla="val 23"/>
                <a:gd name="f89" fmla="val 6139"/>
                <a:gd name="f90" fmla="*/ f0 1 8602"/>
                <a:gd name="f91" fmla="*/ f1 1 8201"/>
                <a:gd name="f92" fmla="val f2"/>
                <a:gd name="f93" fmla="val f3"/>
                <a:gd name="f94" fmla="val f4"/>
                <a:gd name="f95" fmla="+- f94 0 f92"/>
                <a:gd name="f96" fmla="+- f93 0 f92"/>
                <a:gd name="f97" fmla="*/ f96 1 8602"/>
                <a:gd name="f98" fmla="*/ f95 1 8201"/>
                <a:gd name="f99" fmla="*/ f92 1 f97"/>
                <a:gd name="f100" fmla="*/ f93 1 f97"/>
                <a:gd name="f101" fmla="*/ f92 1 f98"/>
                <a:gd name="f102" fmla="*/ f94 1 f98"/>
                <a:gd name="f103" fmla="*/ f99 f90 1"/>
                <a:gd name="f104" fmla="*/ f100 f90 1"/>
                <a:gd name="f105" fmla="*/ f102 f91 1"/>
                <a:gd name="f106" fmla="*/ f101 f9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3" t="f106" r="f104" b="f105"/>
              <a:pathLst>
                <a:path w="8602" h="8201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6"/>
                  </a:cubicBezTo>
                  <a:lnTo>
                    <a:pt x="f17" y="f18"/>
                  </a:lnTo>
                  <a:cubicBezTo>
                    <a:pt x="f19" y="f20"/>
                    <a:pt x="f19" y="f21"/>
                    <a:pt x="f17" y="f22"/>
                  </a:cubicBezTo>
                  <a:cubicBezTo>
                    <a:pt x="f23" y="f24"/>
                    <a:pt x="f25" y="f26"/>
                    <a:pt x="f27" y="f26"/>
                  </a:cubicBezTo>
                  <a:cubicBezTo>
                    <a:pt x="f28" y="f26"/>
                    <a:pt x="f29" y="f24"/>
                    <a:pt x="f30" y="f22"/>
                  </a:cubicBezTo>
                  <a:lnTo>
                    <a:pt x="f31" y="f32"/>
                  </a:lnTo>
                  <a:cubicBezTo>
                    <a:pt x="f33" y="f34"/>
                    <a:pt x="f35" y="f36"/>
                    <a:pt x="f37" y="f36"/>
                  </a:cubicBezTo>
                  <a:cubicBezTo>
                    <a:pt x="f38" y="f36"/>
                    <a:pt x="f39" y="f34"/>
                    <a:pt x="f40" y="f32"/>
                  </a:cubicBezTo>
                  <a:cubicBezTo>
                    <a:pt x="f41" y="f42"/>
                    <a:pt x="f3" y="f43"/>
                    <a:pt x="f44" y="f45"/>
                  </a:cubicBezTo>
                  <a:cubicBezTo>
                    <a:pt x="f46" y="f47"/>
                    <a:pt x="f48" y="f49"/>
                    <a:pt x="f50" y="f51"/>
                  </a:cubicBezTo>
                  <a:cubicBezTo>
                    <a:pt x="f52" y="f53"/>
                    <a:pt x="f54" y="f55"/>
                    <a:pt x="f56" y="f55"/>
                  </a:cubicBezTo>
                  <a:cubicBezTo>
                    <a:pt x="f57" y="f55"/>
                    <a:pt x="f58" y="f59"/>
                    <a:pt x="f60" y="f61"/>
                  </a:cubicBezTo>
                  <a:lnTo>
                    <a:pt x="f62" y="f12"/>
                  </a:lnTo>
                  <a:cubicBezTo>
                    <a:pt x="f63" y="f64"/>
                    <a:pt x="f65" y="f66"/>
                    <a:pt x="f67" y="f66"/>
                  </a:cubicBezTo>
                  <a:cubicBezTo>
                    <a:pt x="f68" y="f66"/>
                    <a:pt x="f69" y="f64"/>
                    <a:pt x="f70" y="f12"/>
                  </a:cubicBezTo>
                  <a:cubicBezTo>
                    <a:pt x="f71" y="f72"/>
                    <a:pt x="f71" y="f73"/>
                    <a:pt x="f70" y="f74"/>
                  </a:cubicBezTo>
                  <a:lnTo>
                    <a:pt x="f75" y="f76"/>
                  </a:lnTo>
                  <a:cubicBezTo>
                    <a:pt x="f77" y="f78"/>
                    <a:pt x="f40" y="f79"/>
                    <a:pt x="f77" y="f80"/>
                  </a:cubicBezTo>
                  <a:cubicBezTo>
                    <a:pt x="f81" y="f82"/>
                    <a:pt x="f83" y="f84"/>
                    <a:pt x="f85" y="f86"/>
                  </a:cubicBezTo>
                  <a:cubicBezTo>
                    <a:pt x="f87" y="f88"/>
                    <a:pt x="f89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09" name="Google Shape;6947;p88">
            <a:extLst>
              <a:ext uri="{FF2B5EF4-FFF2-40B4-BE49-F238E27FC236}">
                <a16:creationId xmlns:a16="http://schemas.microsoft.com/office/drawing/2014/main" id="{FF7DDA40-65ED-3876-562D-91A1B805F667}"/>
              </a:ext>
            </a:extLst>
          </p:cNvPr>
          <p:cNvGrpSpPr/>
          <p:nvPr/>
        </p:nvGrpSpPr>
        <p:grpSpPr>
          <a:xfrm>
            <a:off x="1830678" y="1725785"/>
            <a:ext cx="446391" cy="447617"/>
            <a:chOff x="3147849" y="1725783"/>
            <a:chExt cx="446391" cy="447617"/>
          </a:xfrm>
          <a:solidFill>
            <a:srgbClr val="C00000"/>
          </a:solidFill>
        </p:grpSpPr>
        <p:sp>
          <p:nvSpPr>
            <p:cNvPr id="110" name="Google Shape;6948;p88">
              <a:extLst>
                <a:ext uri="{FF2B5EF4-FFF2-40B4-BE49-F238E27FC236}">
                  <a16:creationId xmlns:a16="http://schemas.microsoft.com/office/drawing/2014/main" id="{34592157-4E7D-84DC-C784-5E0B0F39001B}"/>
                </a:ext>
              </a:extLst>
            </p:cNvPr>
            <p:cNvSpPr/>
            <p:nvPr/>
          </p:nvSpPr>
          <p:spPr>
            <a:xfrm>
              <a:off x="3147849" y="1725783"/>
              <a:ext cx="105896" cy="44640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73"/>
                <a:gd name="f4" fmla="val 11689"/>
                <a:gd name="f5" fmla="val 1418"/>
                <a:gd name="f6" fmla="val 1072"/>
                <a:gd name="f7" fmla="val 757"/>
                <a:gd name="f8" fmla="val 315"/>
                <a:gd name="f9" fmla="val 662"/>
                <a:gd name="f10" fmla="val 9578"/>
                <a:gd name="f11" fmla="val 9830"/>
                <a:gd name="f12" fmla="val 914"/>
                <a:gd name="f13" fmla="val 10050"/>
                <a:gd name="f14" fmla="val 1103"/>
                <a:gd name="f15" fmla="val 10176"/>
                <a:gd name="f16" fmla="val 10996"/>
                <a:gd name="f17" fmla="val 347"/>
                <a:gd name="f18" fmla="val 158"/>
                <a:gd name="f19" fmla="val 1"/>
                <a:gd name="f20" fmla="val 11153"/>
                <a:gd name="f21" fmla="val 11342"/>
                <a:gd name="f22" fmla="val 11531"/>
                <a:gd name="f23" fmla="val 2395"/>
                <a:gd name="f24" fmla="val 2616"/>
                <a:gd name="f25" fmla="val 1733"/>
                <a:gd name="f26" fmla="val 1922"/>
                <a:gd name="f27" fmla="val 2080"/>
                <a:gd name="f28" fmla="val 9861"/>
                <a:gd name="f29" fmla="val 284"/>
                <a:gd name="f30" fmla="val 1765"/>
                <a:gd name="f31" fmla="*/ f0 1 2773"/>
                <a:gd name="f32" fmla="*/ f1 1 11689"/>
                <a:gd name="f33" fmla="val f2"/>
                <a:gd name="f34" fmla="val f3"/>
                <a:gd name="f35" fmla="val f4"/>
                <a:gd name="f36" fmla="+- f35 0 f33"/>
                <a:gd name="f37" fmla="+- f34 0 f33"/>
                <a:gd name="f38" fmla="*/ f37 1 2773"/>
                <a:gd name="f39" fmla="*/ f36 1 11689"/>
                <a:gd name="f40" fmla="*/ f33 1 f38"/>
                <a:gd name="f41" fmla="*/ f34 1 f38"/>
                <a:gd name="f42" fmla="*/ f33 1 f39"/>
                <a:gd name="f43" fmla="*/ f35 1 f39"/>
                <a:gd name="f44" fmla="*/ f40 f31 1"/>
                <a:gd name="f45" fmla="*/ f41 f31 1"/>
                <a:gd name="f46" fmla="*/ f43 f32 1"/>
                <a:gd name="f47" fmla="*/ f42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4" t="f47" r="f45" b="f46"/>
              <a:pathLst>
                <a:path w="2773" h="11689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10"/>
                  </a:lnTo>
                  <a:cubicBezTo>
                    <a:pt x="f7" y="f11"/>
                    <a:pt x="f12" y="f13"/>
                    <a:pt x="f14" y="f15"/>
                  </a:cubicBezTo>
                  <a:lnTo>
                    <a:pt x="f14" y="f16"/>
                  </a:lnTo>
                  <a:lnTo>
                    <a:pt x="f17" y="f16"/>
                  </a:lnTo>
                  <a:cubicBezTo>
                    <a:pt x="f18" y="f16"/>
                    <a:pt x="f19" y="f20"/>
                    <a:pt x="f19" y="f21"/>
                  </a:cubicBezTo>
                  <a:cubicBezTo>
                    <a:pt x="f19" y="f22"/>
                    <a:pt x="f18" y="f4"/>
                    <a:pt x="f17" y="f4"/>
                  </a:cubicBezTo>
                  <a:lnTo>
                    <a:pt x="f23" y="f4"/>
                  </a:lnTo>
                  <a:cubicBezTo>
                    <a:pt x="f24" y="f4"/>
                    <a:pt x="f3" y="f22"/>
                    <a:pt x="f3" y="f21"/>
                  </a:cubicBezTo>
                  <a:cubicBezTo>
                    <a:pt x="f3" y="f20"/>
                    <a:pt x="f24" y="f16"/>
                    <a:pt x="f23" y="f16"/>
                  </a:cubicBezTo>
                  <a:lnTo>
                    <a:pt x="f25" y="f16"/>
                  </a:lnTo>
                  <a:lnTo>
                    <a:pt x="f25" y="f15"/>
                  </a:lnTo>
                  <a:cubicBezTo>
                    <a:pt x="f26" y="f13"/>
                    <a:pt x="f27" y="f28"/>
                    <a:pt x="f27" y="f10"/>
                  </a:cubicBezTo>
                  <a:lnTo>
                    <a:pt x="f27" y="f9"/>
                  </a:lnTo>
                  <a:cubicBezTo>
                    <a:pt x="f27" y="f29"/>
                    <a:pt x="f3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1" name="Google Shape;6949;p88">
              <a:extLst>
                <a:ext uri="{FF2B5EF4-FFF2-40B4-BE49-F238E27FC236}">
                  <a16:creationId xmlns:a16="http://schemas.microsoft.com/office/drawing/2014/main" id="{B590D756-14A6-57D0-9771-6C3D52A33072}"/>
                </a:ext>
              </a:extLst>
            </p:cNvPr>
            <p:cNvSpPr/>
            <p:nvPr/>
          </p:nvSpPr>
          <p:spPr>
            <a:xfrm>
              <a:off x="3464286" y="1897828"/>
              <a:ext cx="129954" cy="385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03"/>
                <a:gd name="f4" fmla="val 1009"/>
                <a:gd name="f5" fmla="val 505"/>
                <a:gd name="f6" fmla="val 1"/>
                <a:gd name="f7" fmla="val 221"/>
                <a:gd name="f8" fmla="val 788"/>
                <a:gd name="f9" fmla="val 2899"/>
                <a:gd name="f10" fmla="val 3182"/>
                <a:gd name="f11" fmla="val 190"/>
                <a:gd name="f12" fmla="*/ f0 1 3403"/>
                <a:gd name="f13" fmla="*/ f1 1 1009"/>
                <a:gd name="f14" fmla="val f2"/>
                <a:gd name="f15" fmla="val f3"/>
                <a:gd name="f16" fmla="val f4"/>
                <a:gd name="f17" fmla="+- f16 0 f14"/>
                <a:gd name="f18" fmla="+- f15 0 f14"/>
                <a:gd name="f19" fmla="*/ f18 1 3403"/>
                <a:gd name="f20" fmla="*/ f17 1 1009"/>
                <a:gd name="f21" fmla="*/ f14 1 f19"/>
                <a:gd name="f22" fmla="*/ f15 1 f19"/>
                <a:gd name="f23" fmla="*/ f14 1 f20"/>
                <a:gd name="f24" fmla="*/ f16 1 f20"/>
                <a:gd name="f25" fmla="*/ f21 f12 1"/>
                <a:gd name="f26" fmla="*/ f22 f12 1"/>
                <a:gd name="f27" fmla="*/ f24 f13 1"/>
                <a:gd name="f28" fmla="*/ f23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5" t="f28" r="f26" b="f27"/>
              <a:pathLst>
                <a:path w="3403" h="1009">
                  <a:moveTo>
                    <a:pt x="f5" y="f6"/>
                  </a:moveTo>
                  <a:cubicBezTo>
                    <a:pt x="f7" y="f6"/>
                    <a:pt x="f2" y="f7"/>
                    <a:pt x="f2" y="f5"/>
                  </a:cubicBezTo>
                  <a:cubicBezTo>
                    <a:pt x="f2" y="f8"/>
                    <a:pt x="f7" y="f4"/>
                    <a:pt x="f5" y="f4"/>
                  </a:cubicBezTo>
                  <a:lnTo>
                    <a:pt x="f9" y="f4"/>
                  </a:lnTo>
                  <a:cubicBezTo>
                    <a:pt x="f10" y="f4"/>
                    <a:pt x="f3" y="f8"/>
                    <a:pt x="f3" y="f5"/>
                  </a:cubicBezTo>
                  <a:cubicBezTo>
                    <a:pt x="f3" y="f11"/>
                    <a:pt x="f10" y="f6"/>
                    <a:pt x="f9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2" name="Google Shape;6950;p88">
              <a:extLst>
                <a:ext uri="{FF2B5EF4-FFF2-40B4-BE49-F238E27FC236}">
                  <a16:creationId xmlns:a16="http://schemas.microsoft.com/office/drawing/2014/main" id="{E4CD7997-759D-3094-573D-A399D0E80C0B}"/>
                </a:ext>
              </a:extLst>
            </p:cNvPr>
            <p:cNvSpPr/>
            <p:nvPr/>
          </p:nvSpPr>
          <p:spPr>
            <a:xfrm>
              <a:off x="3464286" y="1962787"/>
              <a:ext cx="129954" cy="385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403"/>
                <a:gd name="f4" fmla="val 1009"/>
                <a:gd name="f5" fmla="val 505"/>
                <a:gd name="f6" fmla="val 1"/>
                <a:gd name="f7" fmla="val 221"/>
                <a:gd name="f8" fmla="val 788"/>
                <a:gd name="f9" fmla="val 2899"/>
                <a:gd name="f10" fmla="val 3182"/>
                <a:gd name="f11" fmla="*/ f0 1 3403"/>
                <a:gd name="f12" fmla="*/ f1 1 1009"/>
                <a:gd name="f13" fmla="val f2"/>
                <a:gd name="f14" fmla="val f3"/>
                <a:gd name="f15" fmla="val f4"/>
                <a:gd name="f16" fmla="+- f15 0 f13"/>
                <a:gd name="f17" fmla="+- f14 0 f13"/>
                <a:gd name="f18" fmla="*/ f17 1 3403"/>
                <a:gd name="f19" fmla="*/ f16 1 1009"/>
                <a:gd name="f20" fmla="*/ f13 1 f18"/>
                <a:gd name="f21" fmla="*/ f14 1 f18"/>
                <a:gd name="f22" fmla="*/ f13 1 f19"/>
                <a:gd name="f23" fmla="*/ f15 1 f19"/>
                <a:gd name="f24" fmla="*/ f20 f11 1"/>
                <a:gd name="f25" fmla="*/ f21 f11 1"/>
                <a:gd name="f26" fmla="*/ f23 f12 1"/>
                <a:gd name="f27" fmla="*/ f22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4" t="f27" r="f25" b="f26"/>
              <a:pathLst>
                <a:path w="3403" h="1009">
                  <a:moveTo>
                    <a:pt x="f5" y="f6"/>
                  </a:moveTo>
                  <a:cubicBezTo>
                    <a:pt x="f7" y="f6"/>
                    <a:pt x="f2" y="f7"/>
                    <a:pt x="f2" y="f5"/>
                  </a:cubicBezTo>
                  <a:cubicBezTo>
                    <a:pt x="f2" y="f8"/>
                    <a:pt x="f7" y="f4"/>
                    <a:pt x="f5" y="f4"/>
                  </a:cubicBezTo>
                  <a:lnTo>
                    <a:pt x="f9" y="f4"/>
                  </a:lnTo>
                  <a:cubicBezTo>
                    <a:pt x="f10" y="f4"/>
                    <a:pt x="f3" y="f8"/>
                    <a:pt x="f3" y="f5"/>
                  </a:cubicBezTo>
                  <a:cubicBezTo>
                    <a:pt x="f3" y="f7"/>
                    <a:pt x="f10" y="f6"/>
                    <a:pt x="f9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3" name="Google Shape;6951;p88">
              <a:extLst>
                <a:ext uri="{FF2B5EF4-FFF2-40B4-BE49-F238E27FC236}">
                  <a16:creationId xmlns:a16="http://schemas.microsoft.com/office/drawing/2014/main" id="{7AC14CE2-6C7C-31B8-771C-9A5ADF6DD59B}"/>
                </a:ext>
              </a:extLst>
            </p:cNvPr>
            <p:cNvSpPr/>
            <p:nvPr/>
          </p:nvSpPr>
          <p:spPr>
            <a:xfrm>
              <a:off x="3464286" y="2026566"/>
              <a:ext cx="103491" cy="3975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710"/>
                <a:gd name="f4" fmla="val 1041"/>
                <a:gd name="f5" fmla="val 505"/>
                <a:gd name="f6" fmla="val 1"/>
                <a:gd name="f7" fmla="val 221"/>
                <a:gd name="f8" fmla="val 253"/>
                <a:gd name="f9" fmla="val 536"/>
                <a:gd name="f10" fmla="val 788"/>
                <a:gd name="f11" fmla="val 1040"/>
                <a:gd name="f12" fmla="val 2206"/>
                <a:gd name="f13" fmla="val 2458"/>
                <a:gd name="f14" fmla="val 2521"/>
                <a:gd name="f15" fmla="*/ f0 1 2710"/>
                <a:gd name="f16" fmla="*/ f1 1 1041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2710"/>
                <a:gd name="f23" fmla="*/ f20 1 1041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2710" h="1041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cubicBezTo>
                    <a:pt x="f2" y="f10"/>
                    <a:pt x="f7" y="f11"/>
                    <a:pt x="f5" y="f11"/>
                  </a:cubicBezTo>
                  <a:lnTo>
                    <a:pt x="f12" y="f11"/>
                  </a:lnTo>
                  <a:cubicBezTo>
                    <a:pt x="f13" y="f11"/>
                    <a:pt x="f3" y="f10"/>
                    <a:pt x="f3" y="f9"/>
                  </a:cubicBezTo>
                  <a:cubicBezTo>
                    <a:pt x="f3" y="f8"/>
                    <a:pt x="f14" y="f6"/>
                    <a:pt x="f12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4" name="Google Shape;6952;p88">
              <a:extLst>
                <a:ext uri="{FF2B5EF4-FFF2-40B4-BE49-F238E27FC236}">
                  <a16:creationId xmlns:a16="http://schemas.microsoft.com/office/drawing/2014/main" id="{4309DC8E-500F-D381-BC8D-E9680887ACE6}"/>
                </a:ext>
              </a:extLst>
            </p:cNvPr>
            <p:cNvSpPr/>
            <p:nvPr/>
          </p:nvSpPr>
          <p:spPr>
            <a:xfrm>
              <a:off x="3412540" y="1725783"/>
              <a:ext cx="78254" cy="7943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9"/>
                <a:gd name="f4" fmla="val 2080"/>
                <a:gd name="f5" fmla="val 1702"/>
                <a:gd name="f6" fmla="val 757"/>
                <a:gd name="f7" fmla="val 1"/>
                <a:gd name="f8" fmla="val 788"/>
                <a:gd name="f9" fmla="val 1733"/>
                <a:gd name="f10" fmla="*/ f0 1 2049"/>
                <a:gd name="f11" fmla="*/ f1 1 2080"/>
                <a:gd name="f12" fmla="val f2"/>
                <a:gd name="f13" fmla="val f3"/>
                <a:gd name="f14" fmla="val f4"/>
                <a:gd name="f15" fmla="+- f14 0 f12"/>
                <a:gd name="f16" fmla="+- f13 0 f12"/>
                <a:gd name="f17" fmla="*/ f16 1 2049"/>
                <a:gd name="f18" fmla="*/ f15 1 2080"/>
                <a:gd name="f19" fmla="*/ f12 1 f17"/>
                <a:gd name="f20" fmla="*/ f13 1 f17"/>
                <a:gd name="f21" fmla="*/ f12 1 f18"/>
                <a:gd name="f22" fmla="*/ f14 1 f18"/>
                <a:gd name="f23" fmla="*/ f19 f10 1"/>
                <a:gd name="f24" fmla="*/ f20 f10 1"/>
                <a:gd name="f25" fmla="*/ f22 f11 1"/>
                <a:gd name="f26" fmla="*/ f21 f1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3" t="f26" r="f24" b="f25"/>
              <a:pathLst>
                <a:path w="2049" h="2080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lnTo>
                    <a:pt x="f7" y="f4"/>
                  </a:lnTo>
                  <a:lnTo>
                    <a:pt x="f3" y="f4"/>
                  </a:ln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5" name="Google Shape;6953;p88">
              <a:extLst>
                <a:ext uri="{FF2B5EF4-FFF2-40B4-BE49-F238E27FC236}">
                  <a16:creationId xmlns:a16="http://schemas.microsoft.com/office/drawing/2014/main" id="{CA357093-6453-2402-CCBC-02EACFB89C7C}"/>
                </a:ext>
              </a:extLst>
            </p:cNvPr>
            <p:cNvSpPr/>
            <p:nvPr/>
          </p:nvSpPr>
          <p:spPr>
            <a:xfrm>
              <a:off x="3514816" y="1725783"/>
              <a:ext cx="52971" cy="8424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7"/>
                <a:gd name="f4" fmla="val 2206"/>
                <a:gd name="f5" fmla="val 1"/>
                <a:gd name="f6" fmla="val 2111"/>
                <a:gd name="f7" fmla="val 883"/>
                <a:gd name="f8" fmla="val 1072"/>
                <a:gd name="f9" fmla="val 1261"/>
                <a:gd name="f10" fmla="val 2143"/>
                <a:gd name="f11" fmla="val 1040"/>
                <a:gd name="f12" fmla="val 473"/>
                <a:gd name="f13" fmla="val 914"/>
                <a:gd name="f14" fmla="val 347"/>
                <a:gd name="f15" fmla="*/ f0 1 1387"/>
                <a:gd name="f16" fmla="*/ f1 1 2206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1387"/>
                <a:gd name="f23" fmla="*/ f20 1 2206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1387" h="2206">
                  <a:moveTo>
                    <a:pt x="f5" y="f2"/>
                  </a:moveTo>
                  <a:lnTo>
                    <a:pt x="f5" y="f6"/>
                  </a:lnTo>
                  <a:lnTo>
                    <a:pt x="f7" y="f6"/>
                  </a:lnTo>
                  <a:cubicBezTo>
                    <a:pt x="f8" y="f6"/>
                    <a:pt x="f9" y="f10"/>
                    <a:pt x="f3" y="f4"/>
                  </a:cubicBezTo>
                  <a:lnTo>
                    <a:pt x="f3" y="f11"/>
                  </a:lnTo>
                  <a:cubicBezTo>
                    <a:pt x="f3" y="f12"/>
                    <a:pt x="f13" y="f2"/>
                    <a:pt x="f14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6" name="Google Shape;6954;p88">
              <a:extLst>
                <a:ext uri="{FF2B5EF4-FFF2-40B4-BE49-F238E27FC236}">
                  <a16:creationId xmlns:a16="http://schemas.microsoft.com/office/drawing/2014/main" id="{F620744D-42D6-65CA-390A-C106FEDA513F}"/>
                </a:ext>
              </a:extLst>
            </p:cNvPr>
            <p:cNvSpPr/>
            <p:nvPr/>
          </p:nvSpPr>
          <p:spPr>
            <a:xfrm>
              <a:off x="3251350" y="1831643"/>
              <a:ext cx="316437" cy="23467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286"/>
                <a:gd name="f4" fmla="val 6145"/>
                <a:gd name="f5" fmla="val 1"/>
                <a:gd name="f6" fmla="val 6144"/>
                <a:gd name="f7" fmla="val 378"/>
                <a:gd name="f8" fmla="val 756"/>
                <a:gd name="f9" fmla="val 1071"/>
                <a:gd name="f10" fmla="val 5892"/>
                <a:gd name="f11" fmla="val 1260"/>
                <a:gd name="f12" fmla="val 5577"/>
                <a:gd name="f13" fmla="val 2016"/>
                <a:gd name="f14" fmla="val 5955"/>
                <a:gd name="f15" fmla="val 2268"/>
                <a:gd name="f16" fmla="val 6050"/>
                <a:gd name="f17" fmla="val 2552"/>
                <a:gd name="f18" fmla="val 2773"/>
                <a:gd name="f19" fmla="val 3497"/>
                <a:gd name="f20" fmla="val 3057"/>
                <a:gd name="f21" fmla="val 3214"/>
                <a:gd name="f22" fmla="val 3309"/>
                <a:gd name="f23" fmla="val 2867"/>
                <a:gd name="f24" fmla="val 3435"/>
                <a:gd name="f25" fmla="val 2457"/>
                <a:gd name="f26" fmla="val 2111"/>
                <a:gd name="f27" fmla="val 3277"/>
                <a:gd name="f28" fmla="val 2868"/>
                <a:gd name="f29" fmla="val 2710"/>
                <a:gd name="f30" fmla="val 3025"/>
                <a:gd name="f31" fmla="val 2238"/>
                <a:gd name="f32" fmla="val 1702"/>
                <a:gd name="f33" fmla="val 1009"/>
                <a:gd name="f34" fmla="val 7782"/>
                <a:gd name="f35" fmla="val 8065"/>
                <a:gd name="f36" fmla="val 788"/>
                <a:gd name="f37" fmla="val 505"/>
                <a:gd name="f38" fmla="val 221"/>
                <a:gd name="f39" fmla="val 3560"/>
                <a:gd name="f40" fmla="val 3308"/>
                <a:gd name="f41" fmla="val 2899"/>
                <a:gd name="f42" fmla="val 158"/>
                <a:gd name="f43" fmla="val 2583"/>
                <a:gd name="f44" fmla="val 442"/>
                <a:gd name="f45" fmla="val 2426"/>
                <a:gd name="f46" fmla="val 599"/>
                <a:gd name="f47" fmla="val 2205"/>
                <a:gd name="f48" fmla="val 662"/>
                <a:gd name="f49" fmla="val 1985"/>
                <a:gd name="f50" fmla="val 1323"/>
                <a:gd name="f51" fmla="val 1166"/>
                <a:gd name="f52" fmla="val 284"/>
                <a:gd name="f53" fmla="*/ f0 1 8286"/>
                <a:gd name="f54" fmla="*/ f1 1 6145"/>
                <a:gd name="f55" fmla="val f2"/>
                <a:gd name="f56" fmla="val f3"/>
                <a:gd name="f57" fmla="val f4"/>
                <a:gd name="f58" fmla="+- f57 0 f55"/>
                <a:gd name="f59" fmla="+- f56 0 f55"/>
                <a:gd name="f60" fmla="*/ f59 1 8286"/>
                <a:gd name="f61" fmla="*/ f58 1 6145"/>
                <a:gd name="f62" fmla="*/ f55 1 f60"/>
                <a:gd name="f63" fmla="*/ f56 1 f60"/>
                <a:gd name="f64" fmla="*/ f55 1 f61"/>
                <a:gd name="f65" fmla="*/ f57 1 f61"/>
                <a:gd name="f66" fmla="*/ f62 f53 1"/>
                <a:gd name="f67" fmla="*/ f63 f53 1"/>
                <a:gd name="f68" fmla="*/ f65 f54 1"/>
                <a:gd name="f69" fmla="*/ f64 f5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6" t="f69" r="f67" b="f68"/>
              <a:pathLst>
                <a:path w="8286" h="6145">
                  <a:moveTo>
                    <a:pt x="f2" y="f5"/>
                  </a:moveTo>
                  <a:lnTo>
                    <a:pt x="f2" y="f6"/>
                  </a:lnTo>
                  <a:lnTo>
                    <a:pt x="f7" y="f6"/>
                  </a:lnTo>
                  <a:cubicBezTo>
                    <a:pt x="f8" y="f6"/>
                    <a:pt x="f9" y="f10"/>
                    <a:pt x="f11" y="f12"/>
                  </a:cubicBezTo>
                  <a:lnTo>
                    <a:pt x="f13" y="f14"/>
                  </a:lnTo>
                  <a:cubicBezTo>
                    <a:pt x="f15" y="f16"/>
                    <a:pt x="f17" y="f6"/>
                    <a:pt x="f18" y="f6"/>
                  </a:cubicBezTo>
                  <a:lnTo>
                    <a:pt x="f19" y="f6"/>
                  </a:lnTo>
                  <a:lnTo>
                    <a:pt x="f19" y="f20"/>
                  </a:lnTo>
                  <a:cubicBezTo>
                    <a:pt x="f21" y="f22"/>
                    <a:pt x="f23" y="f24"/>
                    <a:pt x="f25" y="f24"/>
                  </a:cubicBezTo>
                  <a:cubicBezTo>
                    <a:pt x="f15" y="f24"/>
                    <a:pt x="f26" y="f27"/>
                    <a:pt x="f26" y="f20"/>
                  </a:cubicBezTo>
                  <a:cubicBezTo>
                    <a:pt x="f26" y="f28"/>
                    <a:pt x="f15" y="f29"/>
                    <a:pt x="f25" y="f29"/>
                  </a:cubicBezTo>
                  <a:cubicBezTo>
                    <a:pt x="f30" y="f29"/>
                    <a:pt x="f19" y="f31"/>
                    <a:pt x="f19" y="f32"/>
                  </a:cubicBezTo>
                  <a:lnTo>
                    <a:pt x="f19" y="f33"/>
                  </a:lnTo>
                  <a:lnTo>
                    <a:pt x="f34" y="f33"/>
                  </a:lnTo>
                  <a:cubicBezTo>
                    <a:pt x="f35" y="f33"/>
                    <a:pt x="f3" y="f36"/>
                    <a:pt x="f3" y="f37"/>
                  </a:cubicBezTo>
                  <a:cubicBezTo>
                    <a:pt x="f3" y="f38"/>
                    <a:pt x="f35" y="f5"/>
                    <a:pt x="f34" y="f5"/>
                  </a:cubicBezTo>
                  <a:lnTo>
                    <a:pt x="f39" y="f5"/>
                  </a:lnTo>
                  <a:cubicBezTo>
                    <a:pt x="f40" y="f5"/>
                    <a:pt x="f41" y="f42"/>
                    <a:pt x="f43" y="f44"/>
                  </a:cubicBezTo>
                  <a:cubicBezTo>
                    <a:pt x="f45" y="f46"/>
                    <a:pt x="f47" y="f48"/>
                    <a:pt x="f49" y="f48"/>
                  </a:cubicBezTo>
                  <a:lnTo>
                    <a:pt x="f50" y="f48"/>
                  </a:lnTo>
                  <a:cubicBezTo>
                    <a:pt x="f51" y="f52"/>
                    <a:pt x="f36" y="f5"/>
                    <a:pt x="f7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7" name="Google Shape;6955;p88">
              <a:extLst>
                <a:ext uri="{FF2B5EF4-FFF2-40B4-BE49-F238E27FC236}">
                  <a16:creationId xmlns:a16="http://schemas.microsoft.com/office/drawing/2014/main" id="{EBE83A48-9915-FA20-E360-F9CA91C66E59}"/>
                </a:ext>
              </a:extLst>
            </p:cNvPr>
            <p:cNvSpPr/>
            <p:nvPr/>
          </p:nvSpPr>
          <p:spPr>
            <a:xfrm>
              <a:off x="3411361" y="1895423"/>
              <a:ext cx="78208" cy="27676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048"/>
                <a:gd name="f4" fmla="val 7247"/>
                <a:gd name="f5" fmla="val 1"/>
                <a:gd name="f6" fmla="val 64"/>
                <a:gd name="f7" fmla="val 5514"/>
                <a:gd name="f8" fmla="val 6459"/>
                <a:gd name="f9" fmla="val 756"/>
                <a:gd name="f10" fmla="val 1701"/>
                <a:gd name="f11" fmla="val 5167"/>
                <a:gd name="f12" fmla="val 1891"/>
                <a:gd name="f13" fmla="val 1229"/>
                <a:gd name="f14" fmla="val 725"/>
                <a:gd name="f15" fmla="val 4632"/>
                <a:gd name="f16" fmla="val 4002"/>
                <a:gd name="f17" fmla="val 3624"/>
                <a:gd name="f18" fmla="val 882"/>
                <a:gd name="f19" fmla="val 3372"/>
                <a:gd name="f20" fmla="val 1071"/>
                <a:gd name="f21" fmla="val 3120"/>
                <a:gd name="f22" fmla="val 819"/>
                <a:gd name="f23" fmla="val 2899"/>
                <a:gd name="f24" fmla="val 2615"/>
                <a:gd name="f25" fmla="val 2269"/>
                <a:gd name="f26" fmla="val 1922"/>
                <a:gd name="f27" fmla="val 1639"/>
                <a:gd name="f28" fmla="val 1387"/>
                <a:gd name="f29" fmla="val 1166"/>
                <a:gd name="f30" fmla="val 883"/>
                <a:gd name="f31" fmla="val 536"/>
                <a:gd name="f32" fmla="val 316"/>
                <a:gd name="f33" fmla="val 190"/>
                <a:gd name="f34" fmla="*/ f0 1 2048"/>
                <a:gd name="f35" fmla="*/ f1 1 7247"/>
                <a:gd name="f36" fmla="val f2"/>
                <a:gd name="f37" fmla="val f3"/>
                <a:gd name="f38" fmla="val f4"/>
                <a:gd name="f39" fmla="+- f38 0 f36"/>
                <a:gd name="f40" fmla="+- f37 0 f36"/>
                <a:gd name="f41" fmla="*/ f40 1 2048"/>
                <a:gd name="f42" fmla="*/ f39 1 7247"/>
                <a:gd name="f43" fmla="*/ f36 1 f41"/>
                <a:gd name="f44" fmla="*/ f37 1 f41"/>
                <a:gd name="f45" fmla="*/ f36 1 f42"/>
                <a:gd name="f46" fmla="*/ f38 1 f42"/>
                <a:gd name="f47" fmla="*/ f43 f34 1"/>
                <a:gd name="f48" fmla="*/ f44 f34 1"/>
                <a:gd name="f49" fmla="*/ f46 f35 1"/>
                <a:gd name="f50" fmla="*/ f45 f3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7" t="f50" r="f48" b="f49"/>
              <a:pathLst>
                <a:path w="2048" h="7247">
                  <a:moveTo>
                    <a:pt x="f2" y="f5"/>
                  </a:moveTo>
                  <a:lnTo>
                    <a:pt x="f2" y="f6"/>
                  </a:lnTo>
                  <a:lnTo>
                    <a:pt x="f2" y="f7"/>
                  </a:lnTo>
                  <a:cubicBezTo>
                    <a:pt x="f2" y="f8"/>
                    <a:pt x="f9" y="f4"/>
                    <a:pt x="f10" y="f4"/>
                  </a:cubicBezTo>
                  <a:lnTo>
                    <a:pt x="f3" y="f4"/>
                  </a:lnTo>
                  <a:lnTo>
                    <a:pt x="f3" y="f11"/>
                  </a:lnTo>
                  <a:lnTo>
                    <a:pt x="f12" y="f11"/>
                  </a:lnTo>
                  <a:cubicBezTo>
                    <a:pt x="f13" y="f11"/>
                    <a:pt x="f14" y="f15"/>
                    <a:pt x="f14" y="f16"/>
                  </a:cubicBezTo>
                  <a:cubicBezTo>
                    <a:pt x="f14" y="f17"/>
                    <a:pt x="f18" y="f19"/>
                    <a:pt x="f20" y="f21"/>
                  </a:cubicBezTo>
                  <a:cubicBezTo>
                    <a:pt x="f22" y="f23"/>
                    <a:pt x="f14" y="f24"/>
                    <a:pt x="f14" y="f25"/>
                  </a:cubicBezTo>
                  <a:cubicBezTo>
                    <a:pt x="f14" y="f26"/>
                    <a:pt x="f18" y="f27"/>
                    <a:pt x="f20" y="f28"/>
                  </a:cubicBezTo>
                  <a:cubicBezTo>
                    <a:pt x="f22" y="f29"/>
                    <a:pt x="f14" y="f30"/>
                    <a:pt x="f14" y="f31"/>
                  </a:cubicBezTo>
                  <a:cubicBezTo>
                    <a:pt x="f14" y="f32"/>
                    <a:pt x="f9" y="f33"/>
                    <a:pt x="f22" y="f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18" name="Google Shape;6956;p88">
              <a:extLst>
                <a:ext uri="{FF2B5EF4-FFF2-40B4-BE49-F238E27FC236}">
                  <a16:creationId xmlns:a16="http://schemas.microsoft.com/office/drawing/2014/main" id="{C7458D01-F7C0-2980-63AB-22A3DAC668B1}"/>
                </a:ext>
              </a:extLst>
            </p:cNvPr>
            <p:cNvSpPr/>
            <p:nvPr/>
          </p:nvSpPr>
          <p:spPr>
            <a:xfrm>
              <a:off x="3516041" y="2089120"/>
              <a:ext cx="52971" cy="8428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387"/>
                <a:gd name="f4" fmla="val 2207"/>
                <a:gd name="f5" fmla="val 1386"/>
                <a:gd name="f6" fmla="val 1"/>
                <a:gd name="f7" fmla="val 1229"/>
                <a:gd name="f8" fmla="val 64"/>
                <a:gd name="f9" fmla="val 1071"/>
                <a:gd name="f10" fmla="val 95"/>
                <a:gd name="f11" fmla="val 882"/>
                <a:gd name="f12" fmla="val 2206"/>
                <a:gd name="f13" fmla="val 378"/>
                <a:gd name="f14" fmla="val 914"/>
                <a:gd name="f15" fmla="val 1734"/>
                <a:gd name="f16" fmla="val 1167"/>
                <a:gd name="f17" fmla="*/ f0 1 1387"/>
                <a:gd name="f18" fmla="*/ f1 1 2207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1387"/>
                <a:gd name="f25" fmla="*/ f22 1 2207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1387" h="2207">
                  <a:moveTo>
                    <a:pt x="f5" y="f6"/>
                  </a:moveTo>
                  <a:cubicBezTo>
                    <a:pt x="f7" y="f8"/>
                    <a:pt x="f9" y="f10"/>
                    <a:pt x="f11" y="f10"/>
                  </a:cubicBezTo>
                  <a:lnTo>
                    <a:pt x="f2" y="f10"/>
                  </a:lnTo>
                  <a:lnTo>
                    <a:pt x="f2" y="f12"/>
                  </a:lnTo>
                  <a:lnTo>
                    <a:pt x="f13" y="f12"/>
                  </a:lnTo>
                  <a:cubicBezTo>
                    <a:pt x="f14" y="f12"/>
                    <a:pt x="f5" y="f15"/>
                    <a:pt x="f5" y="f16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19" name="Google Shape;6971;p88">
            <a:extLst>
              <a:ext uri="{FF2B5EF4-FFF2-40B4-BE49-F238E27FC236}">
                <a16:creationId xmlns:a16="http://schemas.microsoft.com/office/drawing/2014/main" id="{573FEC7D-225C-4B67-26A8-5B45E1BE5F8F}"/>
              </a:ext>
            </a:extLst>
          </p:cNvPr>
          <p:cNvGrpSpPr/>
          <p:nvPr/>
        </p:nvGrpSpPr>
        <p:grpSpPr>
          <a:xfrm>
            <a:off x="4790582" y="1700219"/>
            <a:ext cx="445212" cy="445175"/>
            <a:chOff x="6107753" y="1700217"/>
            <a:chExt cx="445212" cy="445175"/>
          </a:xfrm>
          <a:solidFill>
            <a:srgbClr val="C00000"/>
          </a:solidFill>
        </p:grpSpPr>
        <p:sp>
          <p:nvSpPr>
            <p:cNvPr id="120" name="Google Shape;6972;p88">
              <a:extLst>
                <a:ext uri="{FF2B5EF4-FFF2-40B4-BE49-F238E27FC236}">
                  <a16:creationId xmlns:a16="http://schemas.microsoft.com/office/drawing/2014/main" id="{37955411-57CA-59F6-50D3-31EEC189A9A7}"/>
                </a:ext>
              </a:extLst>
            </p:cNvPr>
            <p:cNvSpPr/>
            <p:nvPr/>
          </p:nvSpPr>
          <p:spPr>
            <a:xfrm>
              <a:off x="6107753" y="1700217"/>
              <a:ext cx="445212" cy="445175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658"/>
                <a:gd name="f4" fmla="val 11657"/>
                <a:gd name="f5" fmla="val 5829"/>
                <a:gd name="f6" fmla="val 3372"/>
                <a:gd name="f7" fmla="val 1261"/>
                <a:gd name="f8" fmla="val 1796"/>
                <a:gd name="f9" fmla="val 788"/>
                <a:gd name="f10" fmla="val 4159"/>
                <a:gd name="f11" fmla="val 347"/>
                <a:gd name="f12" fmla="val 4285"/>
                <a:gd name="f13" fmla="val 1"/>
                <a:gd name="f14" fmla="val 4694"/>
                <a:gd name="f15" fmla="val 5167"/>
                <a:gd name="f16" fmla="val 7876"/>
                <a:gd name="f17" fmla="val 8412"/>
                <a:gd name="f18" fmla="val 473"/>
                <a:gd name="f19" fmla="val 8885"/>
                <a:gd name="f20" fmla="val 1009"/>
                <a:gd name="f21" fmla="val 1702"/>
                <a:gd name="f22" fmla="val 1891"/>
                <a:gd name="f23" fmla="val 2049"/>
                <a:gd name="f24" fmla="val 8727"/>
                <a:gd name="f25" fmla="val 8538"/>
                <a:gd name="f26" fmla="val 4442"/>
                <a:gd name="f27" fmla="val 4253"/>
                <a:gd name="f28" fmla="val 4096"/>
                <a:gd name="f29" fmla="val 1481"/>
                <a:gd name="f30" fmla="val 1954"/>
                <a:gd name="f31" fmla="val 2111"/>
                <a:gd name="f32" fmla="val 3781"/>
                <a:gd name="f33" fmla="val 630"/>
                <a:gd name="f34" fmla="val 7877"/>
                <a:gd name="f35" fmla="val 9673"/>
                <a:gd name="f36" fmla="val 10145"/>
                <a:gd name="f37" fmla="val 9956"/>
                <a:gd name="f38" fmla="val 9767"/>
                <a:gd name="f39" fmla="val 9610"/>
                <a:gd name="f40" fmla="val 10271"/>
                <a:gd name="f41" fmla="val 10114"/>
                <a:gd name="f42" fmla="val 9672"/>
                <a:gd name="f43" fmla="val 9421"/>
                <a:gd name="f44" fmla="val 8570"/>
                <a:gd name="f45" fmla="val 6774"/>
                <a:gd name="f46" fmla="val 6617"/>
                <a:gd name="f47" fmla="val 9893"/>
                <a:gd name="f48" fmla="val 6270"/>
                <a:gd name="f49" fmla="val 9609"/>
                <a:gd name="f50" fmla="val 5262"/>
                <a:gd name="f51" fmla="val 4789"/>
                <a:gd name="f52" fmla="val 10082"/>
                <a:gd name="f53" fmla="val 10617"/>
                <a:gd name="f54" fmla="val 11184"/>
                <a:gd name="f55" fmla="val 6648"/>
                <a:gd name="f56" fmla="val 11373"/>
                <a:gd name="f57" fmla="val 10995"/>
                <a:gd name="f58" fmla="val 9799"/>
                <a:gd name="f59" fmla="val 10775"/>
                <a:gd name="f60" fmla="val 10933"/>
                <a:gd name="f61" fmla="val 11342"/>
                <a:gd name="f62" fmla="val 8790"/>
                <a:gd name="f63" fmla="val 8380"/>
                <a:gd name="f64" fmla="val 7908"/>
                <a:gd name="f65" fmla="val 5198"/>
                <a:gd name="f66" fmla="val 11311"/>
                <a:gd name="f67" fmla="val 10870"/>
                <a:gd name="f68" fmla="val 10397"/>
                <a:gd name="f69" fmla="val 8255"/>
                <a:gd name="f70" fmla="*/ f0 1 11658"/>
                <a:gd name="f71" fmla="*/ f1 1 11657"/>
                <a:gd name="f72" fmla="val f2"/>
                <a:gd name="f73" fmla="val f3"/>
                <a:gd name="f74" fmla="val f4"/>
                <a:gd name="f75" fmla="+- f74 0 f72"/>
                <a:gd name="f76" fmla="+- f73 0 f72"/>
                <a:gd name="f77" fmla="*/ f76 1 11658"/>
                <a:gd name="f78" fmla="*/ f75 1 11657"/>
                <a:gd name="f79" fmla="*/ f72 1 f77"/>
                <a:gd name="f80" fmla="*/ f73 1 f77"/>
                <a:gd name="f81" fmla="*/ f72 1 f78"/>
                <a:gd name="f82" fmla="*/ f74 1 f78"/>
                <a:gd name="f83" fmla="*/ f79 f70 1"/>
                <a:gd name="f84" fmla="*/ f80 f70 1"/>
                <a:gd name="f85" fmla="*/ f82 f71 1"/>
                <a:gd name="f86" fmla="*/ f81 f7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3" t="f86" r="f84" b="f85"/>
              <a:pathLst>
                <a:path w="11658" h="11657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3" y="f15"/>
                  </a:cubicBezTo>
                  <a:lnTo>
                    <a:pt x="f13" y="f16"/>
                  </a:lnTo>
                  <a:cubicBezTo>
                    <a:pt x="f13" y="f17"/>
                    <a:pt x="f18" y="f19"/>
                    <a:pt x="f20" y="f19"/>
                  </a:cubicBezTo>
                  <a:lnTo>
                    <a:pt x="f21" y="f19"/>
                  </a:lnTo>
                  <a:cubicBezTo>
                    <a:pt x="f22" y="f19"/>
                    <a:pt x="f23" y="f24"/>
                    <a:pt x="f23" y="f25"/>
                  </a:cubicBezTo>
                  <a:lnTo>
                    <a:pt x="f23" y="f26"/>
                  </a:lnTo>
                  <a:cubicBezTo>
                    <a:pt x="f23" y="f27"/>
                    <a:pt x="f22" y="f28"/>
                    <a:pt x="f21" y="f28"/>
                  </a:cubicBezTo>
                  <a:lnTo>
                    <a:pt x="f29" y="f28"/>
                  </a:lnTo>
                  <a:cubicBezTo>
                    <a:pt x="f30" y="f31"/>
                    <a:pt x="f32" y="f33"/>
                    <a:pt x="f5" y="f33"/>
                  </a:cubicBezTo>
                  <a:cubicBezTo>
                    <a:pt x="f34" y="f33"/>
                    <a:pt x="f35" y="f31"/>
                    <a:pt x="f36" y="f28"/>
                  </a:cubicBezTo>
                  <a:lnTo>
                    <a:pt x="f37" y="f28"/>
                  </a:lnTo>
                  <a:cubicBezTo>
                    <a:pt x="f38" y="f28"/>
                    <a:pt x="f39" y="f27"/>
                    <a:pt x="f39" y="f26"/>
                  </a:cubicBezTo>
                  <a:lnTo>
                    <a:pt x="f39" y="f25"/>
                  </a:lnTo>
                  <a:cubicBezTo>
                    <a:pt x="f39" y="f24"/>
                    <a:pt x="f38" y="f19"/>
                    <a:pt x="f37" y="f19"/>
                  </a:cubicBezTo>
                  <a:lnTo>
                    <a:pt x="f40" y="f19"/>
                  </a:lnTo>
                  <a:cubicBezTo>
                    <a:pt x="f41" y="f42"/>
                    <a:pt x="f43" y="f40"/>
                    <a:pt x="f44" y="f40"/>
                  </a:cubicBezTo>
                  <a:lnTo>
                    <a:pt x="f45" y="f40"/>
                  </a:lnTo>
                  <a:cubicBezTo>
                    <a:pt x="f46" y="f47"/>
                    <a:pt x="f48" y="f49"/>
                    <a:pt x="f5" y="f49"/>
                  </a:cubicBezTo>
                  <a:cubicBezTo>
                    <a:pt x="f50" y="f49"/>
                    <a:pt x="f51" y="f52"/>
                    <a:pt x="f51" y="f53"/>
                  </a:cubicBezTo>
                  <a:cubicBezTo>
                    <a:pt x="f51" y="f54"/>
                    <a:pt x="f50" y="f4"/>
                    <a:pt x="f5" y="f4"/>
                  </a:cubicBezTo>
                  <a:cubicBezTo>
                    <a:pt x="f48" y="f4"/>
                    <a:pt x="f55" y="f56"/>
                    <a:pt x="f45" y="f57"/>
                  </a:cubicBezTo>
                  <a:lnTo>
                    <a:pt x="f44" y="f57"/>
                  </a:lnTo>
                  <a:cubicBezTo>
                    <a:pt x="f58" y="f57"/>
                    <a:pt x="f59" y="f52"/>
                    <a:pt x="f60" y="f19"/>
                  </a:cubicBezTo>
                  <a:cubicBezTo>
                    <a:pt x="f61" y="f62"/>
                    <a:pt x="f3" y="f63"/>
                    <a:pt x="f3" y="f64"/>
                  </a:cubicBezTo>
                  <a:lnTo>
                    <a:pt x="f3" y="f65"/>
                  </a:lnTo>
                  <a:cubicBezTo>
                    <a:pt x="f3" y="f14"/>
                    <a:pt x="f66" y="f27"/>
                    <a:pt x="f67" y="f10"/>
                  </a:cubicBezTo>
                  <a:cubicBezTo>
                    <a:pt x="f68" y="f8"/>
                    <a:pt x="f69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1" name="Google Shape;6973;p88">
              <a:extLst>
                <a:ext uri="{FF2B5EF4-FFF2-40B4-BE49-F238E27FC236}">
                  <a16:creationId xmlns:a16="http://schemas.microsoft.com/office/drawing/2014/main" id="{BE5AA39F-9606-D2B3-A527-9211E3D71C04}"/>
                </a:ext>
              </a:extLst>
            </p:cNvPr>
            <p:cNvSpPr/>
            <p:nvPr/>
          </p:nvSpPr>
          <p:spPr>
            <a:xfrm>
              <a:off x="6211244" y="1804897"/>
              <a:ext cx="239444" cy="23563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270"/>
                <a:gd name="f4" fmla="val 6170"/>
                <a:gd name="f5" fmla="val 3119"/>
                <a:gd name="f6" fmla="val 1386"/>
                <a:gd name="f7" fmla="val 3308"/>
                <a:gd name="f8" fmla="val 3466"/>
                <a:gd name="f9" fmla="val 1544"/>
                <a:gd name="f10" fmla="val 1733"/>
                <a:gd name="f11" fmla="val 1953"/>
                <a:gd name="f12" fmla="val 2079"/>
                <a:gd name="f13" fmla="val 2930"/>
                <a:gd name="f14" fmla="val 2773"/>
                <a:gd name="f15" fmla="val 2741"/>
                <a:gd name="f16" fmla="val 2867"/>
                <a:gd name="f17" fmla="val 3088"/>
                <a:gd name="f18" fmla="val 4474"/>
                <a:gd name="f19" fmla="val 4663"/>
                <a:gd name="f20" fmla="val 4820"/>
                <a:gd name="f21" fmla="val 3151"/>
                <a:gd name="f22" fmla="val 1449"/>
                <a:gd name="f23" fmla="val 63"/>
                <a:gd name="f24" fmla="val 3592"/>
                <a:gd name="f25" fmla="val 158"/>
                <a:gd name="f26" fmla="val 4096"/>
                <a:gd name="f27" fmla="val 441"/>
                <a:gd name="f28" fmla="val 4568"/>
                <a:gd name="f29" fmla="val 5734"/>
                <a:gd name="f30" fmla="val 5828"/>
                <a:gd name="f31" fmla="val 5955"/>
                <a:gd name="f32" fmla="val 126"/>
                <a:gd name="f33" fmla="val 6081"/>
                <a:gd name="f34" fmla="val 171"/>
                <a:gd name="f35" fmla="val 6125"/>
                <a:gd name="f36" fmla="val 263"/>
                <a:gd name="f37" fmla="val 357"/>
                <a:gd name="f38" fmla="val 396"/>
                <a:gd name="f39" fmla="val 436"/>
                <a:gd name="f40" fmla="val 6162"/>
                <a:gd name="f41" fmla="val 473"/>
                <a:gd name="f42" fmla="val 6144"/>
                <a:gd name="f43" fmla="val 1638"/>
                <a:gd name="f44" fmla="val 5765"/>
                <a:gd name="f45" fmla="val 6049"/>
                <a:gd name="f46" fmla="val 2615"/>
                <a:gd name="f47" fmla="val 4852"/>
                <a:gd name="f48" fmla="val 4789"/>
                <a:gd name="f49" fmla="*/ f0 1 6270"/>
                <a:gd name="f50" fmla="*/ f1 1 6170"/>
                <a:gd name="f51" fmla="val f2"/>
                <a:gd name="f52" fmla="val f3"/>
                <a:gd name="f53" fmla="val f4"/>
                <a:gd name="f54" fmla="+- f53 0 f51"/>
                <a:gd name="f55" fmla="+- f52 0 f51"/>
                <a:gd name="f56" fmla="*/ f55 1 6270"/>
                <a:gd name="f57" fmla="*/ f54 1 6170"/>
                <a:gd name="f58" fmla="*/ f51 1 f56"/>
                <a:gd name="f59" fmla="*/ f52 1 f56"/>
                <a:gd name="f60" fmla="*/ f51 1 f57"/>
                <a:gd name="f61" fmla="*/ f53 1 f57"/>
                <a:gd name="f62" fmla="*/ f58 f49 1"/>
                <a:gd name="f63" fmla="*/ f59 f49 1"/>
                <a:gd name="f64" fmla="*/ f61 f50 1"/>
                <a:gd name="f65" fmla="*/ f60 f5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2" t="f65" r="f63" b="f64"/>
              <a:pathLst>
                <a:path w="6270" h="6170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4" y="f9"/>
                    <a:pt x="f13" y="f6"/>
                    <a:pt x="f5" y="f6"/>
                  </a:cubicBezTo>
                  <a:close/>
                  <a:moveTo>
                    <a:pt x="f5" y="f15"/>
                  </a:moveTo>
                  <a:cubicBezTo>
                    <a:pt x="f7" y="f15"/>
                    <a:pt x="f8" y="f16"/>
                    <a:pt x="f8" y="f17"/>
                  </a:cubicBezTo>
                  <a:lnTo>
                    <a:pt x="f8" y="f18"/>
                  </a:lnTo>
                  <a:cubicBezTo>
                    <a:pt x="f8" y="f19"/>
                    <a:pt x="f7" y="f20"/>
                    <a:pt x="f5" y="f20"/>
                  </a:cubicBezTo>
                  <a:cubicBezTo>
                    <a:pt x="f13" y="f20"/>
                    <a:pt x="f14" y="f19"/>
                    <a:pt x="f14" y="f18"/>
                  </a:cubicBezTo>
                  <a:lnTo>
                    <a:pt x="f14" y="f17"/>
                  </a:lnTo>
                  <a:cubicBezTo>
                    <a:pt x="f14" y="f16"/>
                    <a:pt x="f13" y="f15"/>
                    <a:pt x="f5" y="f15"/>
                  </a:cubicBezTo>
                  <a:close/>
                  <a:moveTo>
                    <a:pt x="f21" y="f2"/>
                  </a:moveTo>
                  <a:cubicBezTo>
                    <a:pt x="f22" y="f2"/>
                    <a:pt x="f23" y="f6"/>
                    <a:pt x="f23" y="f17"/>
                  </a:cubicBezTo>
                  <a:cubicBezTo>
                    <a:pt x="f23" y="f24"/>
                    <a:pt x="f25" y="f26"/>
                    <a:pt x="f27" y="f28"/>
                  </a:cubicBezTo>
                  <a:lnTo>
                    <a:pt x="f23" y="f29"/>
                  </a:lnTo>
                  <a:cubicBezTo>
                    <a:pt x="f2" y="f30"/>
                    <a:pt x="f2" y="f31"/>
                    <a:pt x="f32" y="f33"/>
                  </a:cubicBezTo>
                  <a:cubicBezTo>
                    <a:pt x="f34" y="f35"/>
                    <a:pt x="f36" y="f4"/>
                    <a:pt x="f37" y="f4"/>
                  </a:cubicBezTo>
                  <a:cubicBezTo>
                    <a:pt x="f38" y="f4"/>
                    <a:pt x="f39" y="f40"/>
                    <a:pt x="f41" y="f42"/>
                  </a:cubicBezTo>
                  <a:lnTo>
                    <a:pt x="f43" y="f44"/>
                  </a:lnTo>
                  <a:cubicBezTo>
                    <a:pt x="f12" y="f45"/>
                    <a:pt x="f46" y="f42"/>
                    <a:pt x="f21" y="f42"/>
                  </a:cubicBezTo>
                  <a:cubicBezTo>
                    <a:pt x="f47" y="f42"/>
                    <a:pt x="f3" y="f48"/>
                    <a:pt x="f3" y="f17"/>
                  </a:cubicBezTo>
                  <a:cubicBezTo>
                    <a:pt x="f3" y="f6"/>
                    <a:pt x="f47" y="f2"/>
                    <a:pt x="f21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22" name="Google Shape;7004;p88">
            <a:extLst>
              <a:ext uri="{FF2B5EF4-FFF2-40B4-BE49-F238E27FC236}">
                <a16:creationId xmlns:a16="http://schemas.microsoft.com/office/drawing/2014/main" id="{9ADC5959-C660-360C-449B-DBA0ED80CA4A}"/>
              </a:ext>
            </a:extLst>
          </p:cNvPr>
          <p:cNvGrpSpPr/>
          <p:nvPr/>
        </p:nvGrpSpPr>
        <p:grpSpPr>
          <a:xfrm>
            <a:off x="2464366" y="1707954"/>
            <a:ext cx="469270" cy="446099"/>
            <a:chOff x="3781537" y="1707952"/>
            <a:chExt cx="469270" cy="446099"/>
          </a:xfrm>
          <a:solidFill>
            <a:srgbClr val="C00000"/>
          </a:solidFill>
        </p:grpSpPr>
        <p:sp>
          <p:nvSpPr>
            <p:cNvPr id="123" name="Google Shape;7005;p88">
              <a:extLst>
                <a:ext uri="{FF2B5EF4-FFF2-40B4-BE49-F238E27FC236}">
                  <a16:creationId xmlns:a16="http://schemas.microsoft.com/office/drawing/2014/main" id="{2A036D39-CFAD-C250-2C28-0A94F5979E0C}"/>
                </a:ext>
              </a:extLst>
            </p:cNvPr>
            <p:cNvSpPr/>
            <p:nvPr/>
          </p:nvSpPr>
          <p:spPr>
            <a:xfrm>
              <a:off x="3924705" y="1707952"/>
              <a:ext cx="326102" cy="3278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539"/>
                <a:gd name="f4" fmla="val 8586"/>
                <a:gd name="f5" fmla="val 5156"/>
                <a:gd name="f6" fmla="val 1"/>
                <a:gd name="f7" fmla="val 4372"/>
                <a:gd name="f8" fmla="val 3593"/>
                <a:gd name="f9" fmla="val 308"/>
                <a:gd name="f10" fmla="val 2994"/>
                <a:gd name="f11" fmla="val 922"/>
                <a:gd name="f12" fmla="val 1450"/>
                <a:gd name="f13" fmla="val 2466"/>
                <a:gd name="f14" fmla="val 1681"/>
                <a:gd name="f15" fmla="val 2417"/>
                <a:gd name="f16" fmla="val 1916"/>
                <a:gd name="f17" fmla="val 2392"/>
                <a:gd name="f18" fmla="val 2152"/>
                <a:gd name="f19" fmla="val 2529"/>
                <a:gd name="f20" fmla="val 2909"/>
                <a:gd name="f21" fmla="val 2456"/>
                <a:gd name="f22" fmla="val 3277"/>
                <a:gd name="f23" fmla="val 2592"/>
                <a:gd name="f24" fmla="val 3939"/>
                <a:gd name="f25" fmla="val 1899"/>
                <a:gd name="f26" fmla="val 4270"/>
                <a:gd name="f27" fmla="val 1568"/>
                <a:gd name="f28" fmla="val 4703"/>
                <a:gd name="f29" fmla="val 1402"/>
                <a:gd name="f30" fmla="val 5136"/>
                <a:gd name="f31" fmla="val 5569"/>
                <a:gd name="f32" fmla="val 6003"/>
                <a:gd name="f33" fmla="val 6333"/>
                <a:gd name="f34" fmla="val 7027"/>
                <a:gd name="f35" fmla="val 3631"/>
                <a:gd name="f36" fmla="val 4325"/>
                <a:gd name="f37" fmla="val 6719"/>
                <a:gd name="f38" fmla="val 3608"/>
                <a:gd name="f39" fmla="val 7050"/>
                <a:gd name="f40" fmla="val 3175"/>
                <a:gd name="f41" fmla="val 7215"/>
                <a:gd name="f42" fmla="val 2742"/>
                <a:gd name="f43" fmla="val 2309"/>
                <a:gd name="f44" fmla="val 1875"/>
                <a:gd name="f45" fmla="val 1545"/>
                <a:gd name="f46" fmla="val 1261"/>
                <a:gd name="f47" fmla="val 6435"/>
                <a:gd name="f48" fmla="val 1104"/>
                <a:gd name="f49" fmla="val 6089"/>
                <a:gd name="f50" fmla="val 1072"/>
                <a:gd name="f51" fmla="val 5742"/>
                <a:gd name="f52" fmla="val 6782"/>
                <a:gd name="f53" fmla="val 158"/>
                <a:gd name="f54" fmla="val 7097"/>
                <a:gd name="f55" fmla="val 348"/>
                <a:gd name="f56" fmla="val 7381"/>
                <a:gd name="f57" fmla="val 600"/>
                <a:gd name="f58" fmla="val 7664"/>
                <a:gd name="f59" fmla="val 1214"/>
                <a:gd name="f60" fmla="val 8278"/>
                <a:gd name="f61" fmla="val 2002"/>
                <a:gd name="f62" fmla="val 2781"/>
                <a:gd name="f63" fmla="val 3561"/>
                <a:gd name="f64" fmla="val 4333"/>
                <a:gd name="f65" fmla="val 4916"/>
                <a:gd name="f66" fmla="val 7342"/>
                <a:gd name="f67" fmla="val 5270"/>
                <a:gd name="f68" fmla="val 4073"/>
                <a:gd name="f69" fmla="val 2151"/>
                <a:gd name="f70" fmla="val 6727"/>
                <a:gd name="f71" fmla="val 5940"/>
                <a:gd name="f72" fmla="*/ f0 1 8539"/>
                <a:gd name="f73" fmla="*/ f1 1 8586"/>
                <a:gd name="f74" fmla="val f2"/>
                <a:gd name="f75" fmla="val f3"/>
                <a:gd name="f76" fmla="val f4"/>
                <a:gd name="f77" fmla="+- f76 0 f74"/>
                <a:gd name="f78" fmla="+- f75 0 f74"/>
                <a:gd name="f79" fmla="*/ f78 1 8539"/>
                <a:gd name="f80" fmla="*/ f77 1 8586"/>
                <a:gd name="f81" fmla="*/ f74 1 f79"/>
                <a:gd name="f82" fmla="*/ f75 1 f79"/>
                <a:gd name="f83" fmla="*/ f74 1 f80"/>
                <a:gd name="f84" fmla="*/ f76 1 f80"/>
                <a:gd name="f85" fmla="*/ f81 f72 1"/>
                <a:gd name="f86" fmla="*/ f82 f72 1"/>
                <a:gd name="f87" fmla="*/ f84 f73 1"/>
                <a:gd name="f88" fmla="*/ f83 f7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5" t="f88" r="f86" b="f87"/>
              <a:pathLst>
                <a:path w="8539" h="8586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14" y="f15"/>
                    <a:pt x="f16" y="f17"/>
                    <a:pt x="f18" y="f17"/>
                  </a:cubicBezTo>
                  <a:cubicBezTo>
                    <a:pt x="f19" y="f17"/>
                    <a:pt x="f20" y="f21"/>
                    <a:pt x="f22" y="f23"/>
                  </a:cubicBezTo>
                  <a:lnTo>
                    <a:pt x="f24" y="f25"/>
                  </a:lnTo>
                  <a:cubicBezTo>
                    <a:pt x="f26" y="f27"/>
                    <a:pt x="f28" y="f29"/>
                    <a:pt x="f30" y="f29"/>
                  </a:cubicBezTo>
                  <a:cubicBezTo>
                    <a:pt x="f31" y="f29"/>
                    <a:pt x="f32" y="f27"/>
                    <a:pt x="f33" y="f25"/>
                  </a:cubicBezTo>
                  <a:cubicBezTo>
                    <a:pt x="f34" y="f23"/>
                    <a:pt x="f34" y="f35"/>
                    <a:pt x="f33" y="f36"/>
                  </a:cubicBezTo>
                  <a:lnTo>
                    <a:pt x="f24" y="f37"/>
                  </a:lnTo>
                  <a:cubicBezTo>
                    <a:pt x="f38" y="f39"/>
                    <a:pt x="f40" y="f41"/>
                    <a:pt x="f42" y="f41"/>
                  </a:cubicBezTo>
                  <a:cubicBezTo>
                    <a:pt x="f43" y="f41"/>
                    <a:pt x="f44" y="f39"/>
                    <a:pt x="f45" y="f37"/>
                  </a:cubicBezTo>
                  <a:cubicBezTo>
                    <a:pt x="f46" y="f47"/>
                    <a:pt x="f48" y="f49"/>
                    <a:pt x="f50" y="f51"/>
                  </a:cubicBezTo>
                  <a:lnTo>
                    <a:pt x="f6" y="f52"/>
                  </a:lnTo>
                  <a:cubicBezTo>
                    <a:pt x="f53" y="f54"/>
                    <a:pt x="f55" y="f56"/>
                    <a:pt x="f57" y="f58"/>
                  </a:cubicBezTo>
                  <a:cubicBezTo>
                    <a:pt x="f59" y="f60"/>
                    <a:pt x="f61" y="f4"/>
                    <a:pt x="f62" y="f4"/>
                  </a:cubicBezTo>
                  <a:cubicBezTo>
                    <a:pt x="f63" y="f4"/>
                    <a:pt x="f64" y="f60"/>
                    <a:pt x="f65" y="f58"/>
                  </a:cubicBezTo>
                  <a:lnTo>
                    <a:pt x="f66" y="f67"/>
                  </a:lnTo>
                  <a:cubicBezTo>
                    <a:pt x="f3" y="f68"/>
                    <a:pt x="f3" y="f69"/>
                    <a:pt x="f66" y="f11"/>
                  </a:cubicBezTo>
                  <a:cubicBezTo>
                    <a:pt x="f70" y="f9"/>
                    <a:pt x="f71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4" name="Google Shape;7006;p88">
              <a:extLst>
                <a:ext uri="{FF2B5EF4-FFF2-40B4-BE49-F238E27FC236}">
                  <a16:creationId xmlns:a16="http://schemas.microsoft.com/office/drawing/2014/main" id="{20303F55-A9E5-7549-4481-3972677E8A93}"/>
                </a:ext>
              </a:extLst>
            </p:cNvPr>
            <p:cNvSpPr/>
            <p:nvPr/>
          </p:nvSpPr>
          <p:spPr>
            <a:xfrm>
              <a:off x="3781537" y="1823441"/>
              <a:ext cx="329723" cy="33061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634"/>
                <a:gd name="f4" fmla="val 8657"/>
                <a:gd name="f5" fmla="val 5865"/>
                <a:gd name="f6" fmla="val 1"/>
                <a:gd name="f7" fmla="val 5081"/>
                <a:gd name="f8" fmla="val 4301"/>
                <a:gd name="f9" fmla="val 308"/>
                <a:gd name="f10" fmla="val 3718"/>
                <a:gd name="f11" fmla="val 922"/>
                <a:gd name="f12" fmla="val 1230"/>
                <a:gd name="f13" fmla="val 3411"/>
                <a:gd name="f14" fmla="val 4640"/>
                <a:gd name="f15" fmla="val 6562"/>
                <a:gd name="f16" fmla="val 7759"/>
                <a:gd name="f17" fmla="val 1844"/>
                <a:gd name="f18" fmla="val 8358"/>
                <a:gd name="f19" fmla="val 2632"/>
                <a:gd name="f20" fmla="val 3415"/>
                <a:gd name="f21" fmla="val 4199"/>
                <a:gd name="f22" fmla="val 4979"/>
                <a:gd name="f23" fmla="val 5577"/>
                <a:gd name="f24" fmla="val 7152"/>
                <a:gd name="f25" fmla="val 6184"/>
                <a:gd name="f26" fmla="val 6938"/>
                <a:gd name="f27" fmla="val 6218"/>
                <a:gd name="f28" fmla="val 6719"/>
                <a:gd name="f29" fmla="val 6235"/>
                <a:gd name="f30" fmla="val 6499"/>
                <a:gd name="f31" fmla="val 6106"/>
                <a:gd name="f32" fmla="val 5709"/>
                <a:gd name="f33" fmla="val 6179"/>
                <a:gd name="f34" fmla="val 5325"/>
                <a:gd name="f35" fmla="val 6058"/>
                <a:gd name="f36" fmla="val 4569"/>
                <a:gd name="f37" fmla="val 6814"/>
                <a:gd name="f38" fmla="val 4238"/>
                <a:gd name="f39" fmla="val 7145"/>
                <a:gd name="f40" fmla="val 3805"/>
                <a:gd name="f41" fmla="val 7310"/>
                <a:gd name="f42" fmla="val 3372"/>
                <a:gd name="f43" fmla="val 2939"/>
                <a:gd name="f44" fmla="val 2505"/>
                <a:gd name="f45" fmla="val 2175"/>
                <a:gd name="f46" fmla="val 1513"/>
                <a:gd name="f47" fmla="val 6121"/>
                <a:gd name="f48" fmla="val 4388"/>
                <a:gd name="f49" fmla="val 4664"/>
                <a:gd name="f50" fmla="val 1899"/>
                <a:gd name="f51" fmla="val 4994"/>
                <a:gd name="f52" fmla="val 1568"/>
                <a:gd name="f53" fmla="val 5428"/>
                <a:gd name="f54" fmla="val 1403"/>
                <a:gd name="f55" fmla="val 5861"/>
                <a:gd name="f56" fmla="val 6294"/>
                <a:gd name="f57" fmla="val 6727"/>
                <a:gd name="f58" fmla="val 7058"/>
                <a:gd name="f59" fmla="val 7342"/>
                <a:gd name="f60" fmla="val 2183"/>
                <a:gd name="f61" fmla="val 7499"/>
                <a:gd name="f62" fmla="val 2561"/>
                <a:gd name="f63" fmla="val 7531"/>
                <a:gd name="f64" fmla="val 2907"/>
                <a:gd name="f65" fmla="val 8287"/>
                <a:gd name="f66" fmla="val 2151"/>
                <a:gd name="f67" fmla="val 8633"/>
                <a:gd name="f68" fmla="val 1805"/>
                <a:gd name="f69" fmla="val 8476"/>
                <a:gd name="f70" fmla="val 1490"/>
                <a:gd name="f71" fmla="val 1206"/>
                <a:gd name="f72" fmla="val 8035"/>
                <a:gd name="f73" fmla="val 7436"/>
                <a:gd name="f74" fmla="val 6648"/>
                <a:gd name="f75" fmla="*/ f0 1 8634"/>
                <a:gd name="f76" fmla="*/ f1 1 8657"/>
                <a:gd name="f77" fmla="val f2"/>
                <a:gd name="f78" fmla="val f3"/>
                <a:gd name="f79" fmla="val f4"/>
                <a:gd name="f80" fmla="+- f79 0 f77"/>
                <a:gd name="f81" fmla="+- f78 0 f77"/>
                <a:gd name="f82" fmla="*/ f81 1 8634"/>
                <a:gd name="f83" fmla="*/ f80 1 8657"/>
                <a:gd name="f84" fmla="*/ f77 1 f82"/>
                <a:gd name="f85" fmla="*/ f78 1 f82"/>
                <a:gd name="f86" fmla="*/ f77 1 f83"/>
                <a:gd name="f87" fmla="*/ f79 1 f83"/>
                <a:gd name="f88" fmla="*/ f84 f75 1"/>
                <a:gd name="f89" fmla="*/ f85 f75 1"/>
                <a:gd name="f90" fmla="*/ f87 f76 1"/>
                <a:gd name="f91" fmla="*/ f86 f7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8" t="f91" r="f89" b="f90"/>
              <a:pathLst>
                <a:path w="8634" h="8657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12" y="f13"/>
                  </a:lnTo>
                  <a:cubicBezTo>
                    <a:pt x="f6" y="f14"/>
                    <a:pt x="f6" y="f15"/>
                    <a:pt x="f12" y="f16"/>
                  </a:cubicBez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18"/>
                    <a:pt x="f23" y="f16"/>
                  </a:cubicBezTo>
                  <a:lnTo>
                    <a:pt x="f24" y="f25"/>
                  </a:lnTo>
                  <a:lnTo>
                    <a:pt x="f24" y="f25"/>
                  </a:lnTo>
                  <a:cubicBezTo>
                    <a:pt x="f26" y="f27"/>
                    <a:pt x="f28" y="f29"/>
                    <a:pt x="f30" y="f29"/>
                  </a:cubicBezTo>
                  <a:cubicBezTo>
                    <a:pt x="f31" y="f29"/>
                    <a:pt x="f32" y="f33"/>
                    <a:pt x="f34" y="f35"/>
                  </a:cubicBezTo>
                  <a:lnTo>
                    <a:pt x="f36" y="f37"/>
                  </a:lnTo>
                  <a:cubicBezTo>
                    <a:pt x="f38" y="f39"/>
                    <a:pt x="f40" y="f41"/>
                    <a:pt x="f42" y="f41"/>
                  </a:cubicBezTo>
                  <a:cubicBezTo>
                    <a:pt x="f43" y="f41"/>
                    <a:pt x="f44" y="f39"/>
                    <a:pt x="f45" y="f37"/>
                  </a:cubicBezTo>
                  <a:cubicBezTo>
                    <a:pt x="f46" y="f47"/>
                    <a:pt x="f46" y="f7"/>
                    <a:pt x="f45" y="f48"/>
                  </a:cubicBezTo>
                  <a:lnTo>
                    <a:pt x="f49" y="f50"/>
                  </a:lnTo>
                  <a:cubicBezTo>
                    <a:pt x="f51" y="f52"/>
                    <a:pt x="f53" y="f54"/>
                    <a:pt x="f55" y="f54"/>
                  </a:cubicBezTo>
                  <a:cubicBezTo>
                    <a:pt x="f56" y="f54"/>
                    <a:pt x="f57" y="f52"/>
                    <a:pt x="f58" y="f50"/>
                  </a:cubicBezTo>
                  <a:cubicBezTo>
                    <a:pt x="f59" y="f60"/>
                    <a:pt x="f61" y="f62"/>
                    <a:pt x="f63" y="f64"/>
                  </a:cubicBezTo>
                  <a:lnTo>
                    <a:pt x="f65" y="f66"/>
                  </a:lnTo>
                  <a:lnTo>
                    <a:pt x="f67" y="f68"/>
                  </a:lnTo>
                  <a:cubicBezTo>
                    <a:pt x="f69" y="f70"/>
                    <a:pt x="f65" y="f71"/>
                    <a:pt x="f72" y="f11"/>
                  </a:cubicBezTo>
                  <a:cubicBezTo>
                    <a:pt x="f73" y="f9"/>
                    <a:pt x="f74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25" name="Google Shape;7018;p88">
            <a:extLst>
              <a:ext uri="{FF2B5EF4-FFF2-40B4-BE49-F238E27FC236}">
                <a16:creationId xmlns:a16="http://schemas.microsoft.com/office/drawing/2014/main" id="{C7C5AD2B-B520-8741-5E4F-26A25A677CCF}"/>
              </a:ext>
            </a:extLst>
          </p:cNvPr>
          <p:cNvGrpSpPr/>
          <p:nvPr/>
        </p:nvGrpSpPr>
        <p:grpSpPr>
          <a:xfrm>
            <a:off x="5413178" y="1707240"/>
            <a:ext cx="446400" cy="445212"/>
            <a:chOff x="6730349" y="1707239"/>
            <a:chExt cx="446400" cy="445212"/>
          </a:xfrm>
          <a:solidFill>
            <a:srgbClr val="C00000"/>
          </a:solidFill>
        </p:grpSpPr>
        <p:sp>
          <p:nvSpPr>
            <p:cNvPr id="126" name="Google Shape;7019;p88">
              <a:extLst>
                <a:ext uri="{FF2B5EF4-FFF2-40B4-BE49-F238E27FC236}">
                  <a16:creationId xmlns:a16="http://schemas.microsoft.com/office/drawing/2014/main" id="{23A74C74-7072-A9B6-5AF0-093F2568263A}"/>
                </a:ext>
              </a:extLst>
            </p:cNvPr>
            <p:cNvSpPr/>
            <p:nvPr/>
          </p:nvSpPr>
          <p:spPr>
            <a:xfrm>
              <a:off x="6809747" y="1786637"/>
              <a:ext cx="287606" cy="28520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31"/>
                <a:gd name="f4" fmla="val 7468"/>
                <a:gd name="f5" fmla="val 3750"/>
                <a:gd name="f6" fmla="val 663"/>
                <a:gd name="f7" fmla="val 3939"/>
                <a:gd name="f8" fmla="val 4096"/>
                <a:gd name="f9" fmla="val 820"/>
                <a:gd name="f10" fmla="val 1009"/>
                <a:gd name="f11" fmla="val 3624"/>
                <a:gd name="f12" fmla="val 5357"/>
                <a:gd name="f13" fmla="val 4884"/>
                <a:gd name="f14" fmla="val 5514"/>
                <a:gd name="f15" fmla="val 5042"/>
                <a:gd name="f16" fmla="val 5231"/>
                <a:gd name="f17" fmla="val 5294"/>
                <a:gd name="f18" fmla="val 5420"/>
                <a:gd name="f19" fmla="val 5207"/>
                <a:gd name="f20" fmla="val 5451"/>
                <a:gd name="f21" fmla="val 5120"/>
                <a:gd name="f22" fmla="val 5034"/>
                <a:gd name="f23" fmla="val 4947"/>
                <a:gd name="f24" fmla="val 3498"/>
                <a:gd name="f25" fmla="val 3971"/>
                <a:gd name="f26" fmla="val 3435"/>
                <a:gd name="f27" fmla="val 3908"/>
                <a:gd name="f28" fmla="val 3403"/>
                <a:gd name="f29" fmla="val 3813"/>
                <a:gd name="f30" fmla="val 3719"/>
                <a:gd name="f31" fmla="val 3561"/>
                <a:gd name="f32" fmla="val 1"/>
                <a:gd name="f33" fmla="val 1671"/>
                <a:gd name="f34" fmla="val 1702"/>
                <a:gd name="f35" fmla="val 5829"/>
                <a:gd name="f36" fmla="val 5798"/>
                <a:gd name="f37" fmla="val 7499"/>
                <a:gd name="f38" fmla="val 7530"/>
                <a:gd name="f39" fmla="*/ f0 1 7531"/>
                <a:gd name="f40" fmla="*/ f1 1 7468"/>
                <a:gd name="f41" fmla="val f2"/>
                <a:gd name="f42" fmla="val f3"/>
                <a:gd name="f43" fmla="val f4"/>
                <a:gd name="f44" fmla="+- f43 0 f41"/>
                <a:gd name="f45" fmla="+- f42 0 f41"/>
                <a:gd name="f46" fmla="*/ f45 1 7531"/>
                <a:gd name="f47" fmla="*/ f44 1 7468"/>
                <a:gd name="f48" fmla="*/ f41 1 f46"/>
                <a:gd name="f49" fmla="*/ f42 1 f46"/>
                <a:gd name="f50" fmla="*/ f41 1 f47"/>
                <a:gd name="f51" fmla="*/ f43 1 f47"/>
                <a:gd name="f52" fmla="*/ f48 f39 1"/>
                <a:gd name="f53" fmla="*/ f49 f39 1"/>
                <a:gd name="f54" fmla="*/ f51 f40 1"/>
                <a:gd name="f55" fmla="*/ f50 f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2" t="f55" r="f53" b="f54"/>
              <a:pathLst>
                <a:path w="7531" h="746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lnTo>
                    <a:pt x="f12" y="f13"/>
                  </a:lnTo>
                  <a:cubicBezTo>
                    <a:pt x="f14" y="f15"/>
                    <a:pt x="f14" y="f16"/>
                    <a:pt x="f12" y="f12"/>
                  </a:cubicBezTo>
                  <a:cubicBezTo>
                    <a:pt x="f17" y="f18"/>
                    <a:pt x="f19" y="f20"/>
                    <a:pt x="f21" y="f20"/>
                  </a:cubicBezTo>
                  <a:cubicBezTo>
                    <a:pt x="f22" y="f20"/>
                    <a:pt x="f23" y="f18"/>
                    <a:pt x="f13" y="f12"/>
                  </a:cubicBezTo>
                  <a:lnTo>
                    <a:pt x="f24" y="f25"/>
                  </a:lnTo>
                  <a:cubicBezTo>
                    <a:pt x="f26" y="f27"/>
                    <a:pt x="f28" y="f29"/>
                    <a:pt x="f28" y="f30"/>
                  </a:cubicBezTo>
                  <a:lnTo>
                    <a:pt x="f28" y="f10"/>
                  </a:lnTo>
                  <a:cubicBezTo>
                    <a:pt x="f28" y="f9"/>
                    <a:pt x="f31" y="f6"/>
                    <a:pt x="f5" y="f6"/>
                  </a:cubicBezTo>
                  <a:close/>
                  <a:moveTo>
                    <a:pt x="f5" y="f32"/>
                  </a:moveTo>
                  <a:cubicBezTo>
                    <a:pt x="f33" y="f32"/>
                    <a:pt x="f32" y="f34"/>
                    <a:pt x="f32" y="f5"/>
                  </a:cubicBezTo>
                  <a:cubicBezTo>
                    <a:pt x="f32" y="f35"/>
                    <a:pt x="f34" y="f4"/>
                    <a:pt x="f5" y="f4"/>
                  </a:cubicBezTo>
                  <a:cubicBezTo>
                    <a:pt x="f36" y="f4"/>
                    <a:pt x="f37" y="f36"/>
                    <a:pt x="f37" y="f5"/>
                  </a:cubicBezTo>
                  <a:cubicBezTo>
                    <a:pt x="f38" y="f34"/>
                    <a:pt x="f35" y="f32"/>
                    <a:pt x="f5" y="f3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27" name="Google Shape;7020;p88">
              <a:extLst>
                <a:ext uri="{FF2B5EF4-FFF2-40B4-BE49-F238E27FC236}">
                  <a16:creationId xmlns:a16="http://schemas.microsoft.com/office/drawing/2014/main" id="{A3D24D6D-9BCE-9BE4-F8EB-FA35579BE71C}"/>
                </a:ext>
              </a:extLst>
            </p:cNvPr>
            <p:cNvSpPr/>
            <p:nvPr/>
          </p:nvSpPr>
          <p:spPr>
            <a:xfrm>
              <a:off x="6730349" y="1707239"/>
              <a:ext cx="446400" cy="44521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689"/>
                <a:gd name="f4" fmla="val 11658"/>
                <a:gd name="f5" fmla="val 5829"/>
                <a:gd name="f6" fmla="val 1355"/>
                <a:gd name="f7" fmla="val 8286"/>
                <a:gd name="f8" fmla="val 10271"/>
                <a:gd name="f9" fmla="val 3372"/>
                <a:gd name="f10" fmla="val 8318"/>
                <a:gd name="f11" fmla="val 3403"/>
                <a:gd name="f12" fmla="val 1387"/>
                <a:gd name="f13" fmla="val 8255"/>
                <a:gd name="f14" fmla="val 3371"/>
                <a:gd name="f15" fmla="val 1"/>
                <a:gd name="f16" fmla="val 2647"/>
                <a:gd name="f17" fmla="val 2616"/>
                <a:gd name="f18" fmla="val 9011"/>
                <a:gd name="f19" fmla="val 11657"/>
                <a:gd name="f20" fmla="val 9042"/>
                <a:gd name="f21" fmla="*/ f0 1 11689"/>
                <a:gd name="f22" fmla="*/ f1 1 11658"/>
                <a:gd name="f23" fmla="val f2"/>
                <a:gd name="f24" fmla="val f3"/>
                <a:gd name="f25" fmla="val f4"/>
                <a:gd name="f26" fmla="+- f25 0 f23"/>
                <a:gd name="f27" fmla="+- f24 0 f23"/>
                <a:gd name="f28" fmla="*/ f27 1 11689"/>
                <a:gd name="f29" fmla="*/ f26 1 11658"/>
                <a:gd name="f30" fmla="*/ f23 1 f28"/>
                <a:gd name="f31" fmla="*/ f24 1 f28"/>
                <a:gd name="f32" fmla="*/ f23 1 f29"/>
                <a:gd name="f33" fmla="*/ f25 1 f29"/>
                <a:gd name="f34" fmla="*/ f30 f21 1"/>
                <a:gd name="f35" fmla="*/ f31 f21 1"/>
                <a:gd name="f36" fmla="*/ f33 f22 1"/>
                <a:gd name="f37" fmla="*/ f32 f2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4" t="f37" r="f35" b="f36"/>
              <a:pathLst>
                <a:path w="11689" h="11658">
                  <a:moveTo>
                    <a:pt x="f5" y="f6"/>
                  </a:moveTo>
                  <a:cubicBezTo>
                    <a:pt x="f7" y="f6"/>
                    <a:pt x="f8" y="f9"/>
                    <a:pt x="f8" y="f5"/>
                  </a:cubicBezTo>
                  <a:cubicBezTo>
                    <a:pt x="f8" y="f7"/>
                    <a:pt x="f10" y="f8"/>
                    <a:pt x="f5" y="f8"/>
                  </a:cubicBezTo>
                  <a:cubicBezTo>
                    <a:pt x="f11" y="f8"/>
                    <a:pt x="f12" y="f13"/>
                    <a:pt x="f12" y="f5"/>
                  </a:cubicBezTo>
                  <a:cubicBezTo>
                    <a:pt x="f12" y="f9"/>
                    <a:pt x="f14" y="f6"/>
                    <a:pt x="f5" y="f6"/>
                  </a:cubicBezTo>
                  <a:close/>
                  <a:moveTo>
                    <a:pt x="f5" y="f15"/>
                  </a:moveTo>
                  <a:cubicBezTo>
                    <a:pt x="f16" y="f15"/>
                    <a:pt x="f2" y="f17"/>
                    <a:pt x="f2" y="f5"/>
                  </a:cubicBezTo>
                  <a:cubicBezTo>
                    <a:pt x="f2" y="f18"/>
                    <a:pt x="f16" y="f19"/>
                    <a:pt x="f5" y="f19"/>
                  </a:cubicBezTo>
                  <a:cubicBezTo>
                    <a:pt x="f18" y="f19"/>
                    <a:pt x="f19" y="f18"/>
                    <a:pt x="f19" y="f5"/>
                  </a:cubicBezTo>
                  <a:cubicBezTo>
                    <a:pt x="f3" y="f17"/>
                    <a:pt x="f20" y="f15"/>
                    <a:pt x="f5" y="f1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128" name="Google Shape;5917;p86">
            <a:extLst>
              <a:ext uri="{FF2B5EF4-FFF2-40B4-BE49-F238E27FC236}">
                <a16:creationId xmlns:a16="http://schemas.microsoft.com/office/drawing/2014/main" id="{04B2DBC0-6173-E03D-00CD-C61F1E9E95B7}"/>
              </a:ext>
            </a:extLst>
          </p:cNvPr>
          <p:cNvSpPr/>
          <p:nvPr/>
        </p:nvSpPr>
        <p:spPr>
          <a:xfrm>
            <a:off x="3022607" y="2577101"/>
            <a:ext cx="451036" cy="463171"/>
          </a:xfrm>
          <a:custGeom>
            <a:avLst/>
            <a:gdLst>
              <a:gd name="f0" fmla="val w"/>
              <a:gd name="f1" fmla="val h"/>
              <a:gd name="f2" fmla="val 0"/>
              <a:gd name="f3" fmla="val 12446"/>
              <a:gd name="f4" fmla="val 12698"/>
              <a:gd name="f5" fmla="val 6239"/>
              <a:gd name="f6" fmla="val 1"/>
              <a:gd name="f7" fmla="val 5105"/>
              <a:gd name="f8" fmla="val 4191"/>
              <a:gd name="f9" fmla="val 915"/>
              <a:gd name="f10" fmla="val 4159"/>
              <a:gd name="f11" fmla="val 2112"/>
              <a:gd name="f12" fmla="val 3088"/>
              <a:gd name="f13" fmla="val 4852"/>
              <a:gd name="f14" fmla="val 3939"/>
              <a:gd name="f15" fmla="val 5798"/>
              <a:gd name="f16" fmla="val 4097"/>
              <a:gd name="f17" fmla="val 5294"/>
              <a:gd name="f18" fmla="val 5483"/>
              <a:gd name="f19" fmla="val 6333"/>
              <a:gd name="f20" fmla="val 7310"/>
              <a:gd name="f21" fmla="val 7657"/>
              <a:gd name="f22" fmla="val 4222"/>
              <a:gd name="f23" fmla="val 7972"/>
              <a:gd name="f24" fmla="val 4380"/>
              <a:gd name="f25" fmla="val 8255"/>
              <a:gd name="f26" fmla="val 3403"/>
              <a:gd name="f27" fmla="val 9043"/>
              <a:gd name="f28" fmla="val 3057"/>
              <a:gd name="f29" fmla="val 8728"/>
              <a:gd name="f30" fmla="val 2584"/>
              <a:gd name="f31" fmla="val 8570"/>
              <a:gd name="f32" fmla="val 946"/>
              <a:gd name="f33" fmla="val 8602"/>
              <a:gd name="f34" fmla="val 9515"/>
              <a:gd name="f35" fmla="val 10650"/>
              <a:gd name="f36" fmla="val 11784"/>
              <a:gd name="f37" fmla="val 12697"/>
              <a:gd name="f38" fmla="val 3246"/>
              <a:gd name="f39" fmla="val 4128"/>
              <a:gd name="f40" fmla="val 11752"/>
              <a:gd name="f41" fmla="val 10303"/>
              <a:gd name="f42" fmla="val 4096"/>
              <a:gd name="f43" fmla="val 9988"/>
              <a:gd name="f44" fmla="val 9704"/>
              <a:gd name="f45" fmla="val 4947"/>
              <a:gd name="f46" fmla="val 8917"/>
              <a:gd name="f47" fmla="val 9232"/>
              <a:gd name="f48" fmla="val 5766"/>
              <a:gd name="f49" fmla="val 9389"/>
              <a:gd name="f50" fmla="val 6743"/>
              <a:gd name="f51" fmla="val 7184"/>
              <a:gd name="f52" fmla="val 9200"/>
              <a:gd name="f53" fmla="val 7530"/>
              <a:gd name="f54" fmla="val 8507"/>
              <a:gd name="f55" fmla="val 8350"/>
              <a:gd name="f56" fmla="val 8287"/>
              <a:gd name="f57" fmla="val 10366"/>
              <a:gd name="f58" fmla="val 11500"/>
              <a:gd name="f59" fmla="val 12414"/>
              <a:gd name="f60" fmla="val 12445"/>
              <a:gd name="f61" fmla="val 11563"/>
              <a:gd name="f62" fmla="val 9862"/>
              <a:gd name="f63" fmla="val 9421"/>
              <a:gd name="f64" fmla="val 8759"/>
              <a:gd name="f65" fmla="val 9074"/>
              <a:gd name="f66" fmla="val 8097"/>
              <a:gd name="f67" fmla="val 8318"/>
              <a:gd name="f68" fmla="val 7625"/>
              <a:gd name="f69" fmla="val 5451"/>
              <a:gd name="f70" fmla="val 6680"/>
              <a:gd name="f71" fmla="val 3908"/>
              <a:gd name="f72" fmla="val 7404"/>
              <a:gd name="f73" fmla="val 64"/>
              <a:gd name="f74" fmla="*/ f0 1 12446"/>
              <a:gd name="f75" fmla="*/ f1 1 12698"/>
              <a:gd name="f76" fmla="val f2"/>
              <a:gd name="f77" fmla="val f3"/>
              <a:gd name="f78" fmla="val f4"/>
              <a:gd name="f79" fmla="+- f78 0 f76"/>
              <a:gd name="f80" fmla="+- f77 0 f76"/>
              <a:gd name="f81" fmla="*/ f80 1 12446"/>
              <a:gd name="f82" fmla="*/ f79 1 12698"/>
              <a:gd name="f83" fmla="*/ f76 1 f81"/>
              <a:gd name="f84" fmla="*/ f77 1 f81"/>
              <a:gd name="f85" fmla="*/ f76 1 f82"/>
              <a:gd name="f86" fmla="*/ f78 1 f82"/>
              <a:gd name="f87" fmla="*/ f83 f74 1"/>
              <a:gd name="f88" fmla="*/ f84 f74 1"/>
              <a:gd name="f89" fmla="*/ f86 f75 1"/>
              <a:gd name="f90" fmla="*/ f85 f7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87" t="f90" r="f88" b="f89"/>
            <a:pathLst>
              <a:path w="12446" h="12698">
                <a:moveTo>
                  <a:pt x="f5" y="f6"/>
                </a:moveTo>
                <a:cubicBezTo>
                  <a:pt x="f7" y="f6"/>
                  <a:pt x="f8" y="f9"/>
                  <a:pt x="f10" y="f11"/>
                </a:cubicBezTo>
                <a:cubicBezTo>
                  <a:pt x="f10" y="f12"/>
                  <a:pt x="f13" y="f14"/>
                  <a:pt x="f15" y="f16"/>
                </a:cubicBezTo>
                <a:lnTo>
                  <a:pt x="f15" y="f17"/>
                </a:lnTo>
                <a:cubicBezTo>
                  <a:pt x="f13" y="f18"/>
                  <a:pt x="f10" y="f19"/>
                  <a:pt x="f10" y="f20"/>
                </a:cubicBezTo>
                <a:cubicBezTo>
                  <a:pt x="f10" y="f21"/>
                  <a:pt x="f22" y="f23"/>
                  <a:pt x="f24" y="f25"/>
                </a:cubicBezTo>
                <a:lnTo>
                  <a:pt x="f26" y="f27"/>
                </a:lnTo>
                <a:cubicBezTo>
                  <a:pt x="f28" y="f29"/>
                  <a:pt x="f30" y="f31"/>
                  <a:pt x="f11" y="f31"/>
                </a:cubicBezTo>
                <a:cubicBezTo>
                  <a:pt x="f32" y="f33"/>
                  <a:pt x="f6" y="f34"/>
                  <a:pt x="f6" y="f35"/>
                </a:cubicBezTo>
                <a:cubicBezTo>
                  <a:pt x="f6" y="f36"/>
                  <a:pt x="f32" y="f37"/>
                  <a:pt x="f11" y="f37"/>
                </a:cubicBezTo>
                <a:cubicBezTo>
                  <a:pt x="f38" y="f37"/>
                  <a:pt x="f39" y="f40"/>
                  <a:pt x="f8" y="f35"/>
                </a:cubicBezTo>
                <a:cubicBezTo>
                  <a:pt x="f8" y="f41"/>
                  <a:pt x="f42" y="f43"/>
                  <a:pt x="f14" y="f44"/>
                </a:cubicBezTo>
                <a:lnTo>
                  <a:pt x="f45" y="f46"/>
                </a:lnTo>
                <a:cubicBezTo>
                  <a:pt x="f17" y="f47"/>
                  <a:pt x="f48" y="f49"/>
                  <a:pt x="f5" y="f49"/>
                </a:cubicBezTo>
                <a:cubicBezTo>
                  <a:pt x="f50" y="f49"/>
                  <a:pt x="f51" y="f52"/>
                  <a:pt x="f53" y="f46"/>
                </a:cubicBezTo>
                <a:lnTo>
                  <a:pt x="f54" y="f44"/>
                </a:lnTo>
                <a:cubicBezTo>
                  <a:pt x="f55" y="f43"/>
                  <a:pt x="f56" y="f41"/>
                  <a:pt x="f56" y="f35"/>
                </a:cubicBezTo>
                <a:cubicBezTo>
                  <a:pt x="f56" y="f36"/>
                  <a:pt x="f47" y="f37"/>
                  <a:pt x="f57" y="f37"/>
                </a:cubicBezTo>
                <a:cubicBezTo>
                  <a:pt x="f58" y="f37"/>
                  <a:pt x="f59" y="f40"/>
                  <a:pt x="f60" y="f35"/>
                </a:cubicBezTo>
                <a:cubicBezTo>
                  <a:pt x="f60" y="f34"/>
                  <a:pt x="f61" y="f33"/>
                  <a:pt x="f57" y="f31"/>
                </a:cubicBezTo>
                <a:cubicBezTo>
                  <a:pt x="f62" y="f31"/>
                  <a:pt x="f63" y="f64"/>
                  <a:pt x="f65" y="f27"/>
                </a:cubicBezTo>
                <a:lnTo>
                  <a:pt x="f66" y="f25"/>
                </a:lnTo>
                <a:cubicBezTo>
                  <a:pt x="f25" y="f23"/>
                  <a:pt x="f67" y="f21"/>
                  <a:pt x="f67" y="f20"/>
                </a:cubicBezTo>
                <a:cubicBezTo>
                  <a:pt x="f67" y="f19"/>
                  <a:pt x="f68" y="f69"/>
                  <a:pt x="f70" y="f17"/>
                </a:cubicBezTo>
                <a:lnTo>
                  <a:pt x="f70" y="f16"/>
                </a:lnTo>
                <a:cubicBezTo>
                  <a:pt x="f68" y="f71"/>
                  <a:pt x="f67" y="f12"/>
                  <a:pt x="f67" y="f11"/>
                </a:cubicBezTo>
                <a:cubicBezTo>
                  <a:pt x="f67" y="f32"/>
                  <a:pt x="f72" y="f73"/>
                  <a:pt x="f5" y="f6"/>
                </a:cubicBezTo>
                <a:close/>
              </a:path>
            </a:pathLst>
          </a:custGeom>
          <a:solidFill>
            <a:srgbClr val="C00000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1050">
              <a:solidFill>
                <a:schemeClr val="bg1"/>
              </a:solidFill>
              <a:cs typeface="B Nazanin" panose="00000700000000000000" pitchFamily="2" charset="-78"/>
            </a:endParaRPr>
          </a:p>
        </p:txBody>
      </p:sp>
      <p:sp>
        <p:nvSpPr>
          <p:cNvPr id="129" name="Google Shape;5955;p86">
            <a:extLst>
              <a:ext uri="{FF2B5EF4-FFF2-40B4-BE49-F238E27FC236}">
                <a16:creationId xmlns:a16="http://schemas.microsoft.com/office/drawing/2014/main" id="{9644E34A-06CA-0296-CD52-E56BE39F915C}"/>
              </a:ext>
            </a:extLst>
          </p:cNvPr>
          <p:cNvSpPr/>
          <p:nvPr/>
        </p:nvSpPr>
        <p:spPr>
          <a:xfrm>
            <a:off x="3562204" y="2649493"/>
            <a:ext cx="459001" cy="390768"/>
          </a:xfrm>
          <a:custGeom>
            <a:avLst/>
            <a:gdLst>
              <a:gd name="f0" fmla="val w"/>
              <a:gd name="f1" fmla="val h"/>
              <a:gd name="f2" fmla="val 0"/>
              <a:gd name="f3" fmla="val 12666"/>
              <a:gd name="f4" fmla="val 10713"/>
              <a:gd name="f5" fmla="val 1765"/>
              <a:gd name="f6" fmla="val 3309"/>
              <a:gd name="f7" fmla="val 7058"/>
              <a:gd name="f8" fmla="val 7278"/>
              <a:gd name="f9" fmla="val 1954"/>
              <a:gd name="f10" fmla="val 7436"/>
              <a:gd name="f11" fmla="val 2206"/>
              <a:gd name="f12" fmla="val 2615"/>
              <a:gd name="f13" fmla="val 9925"/>
              <a:gd name="f14" fmla="val 788"/>
              <a:gd name="f15" fmla="val 5073"/>
              <a:gd name="f16" fmla="val 5262"/>
              <a:gd name="f17" fmla="val 5514"/>
              <a:gd name="f18" fmla="val 5892"/>
              <a:gd name="f19" fmla="val 3403"/>
              <a:gd name="f20" fmla="val 3813"/>
              <a:gd name="f21" fmla="val 4033"/>
              <a:gd name="f22" fmla="val 4254"/>
              <a:gd name="f23" fmla="val 7247"/>
              <a:gd name="f24" fmla="val 8412"/>
              <a:gd name="f25" fmla="val 8601"/>
              <a:gd name="f26" fmla="val 8853"/>
              <a:gd name="f27" fmla="val 9294"/>
              <a:gd name="f28" fmla="val 6711"/>
              <a:gd name="f29" fmla="val 7152"/>
              <a:gd name="f30" fmla="val 7404"/>
              <a:gd name="f31" fmla="val 7593"/>
              <a:gd name="f32" fmla="val 11815"/>
              <a:gd name="f33" fmla="val 9988"/>
              <a:gd name="f34" fmla="val 10429"/>
              <a:gd name="f35" fmla="val 10649"/>
              <a:gd name="f36" fmla="val 10870"/>
              <a:gd name="f37" fmla="val 379"/>
              <a:gd name="f38" fmla="val 1"/>
              <a:gd name="f39" fmla="val 158"/>
              <a:gd name="f40" fmla="val 190"/>
              <a:gd name="f41" fmla="val 10334"/>
              <a:gd name="f42" fmla="val 10555"/>
              <a:gd name="f43" fmla="val 10712"/>
              <a:gd name="f44" fmla="val 12224"/>
              <a:gd name="f45" fmla="val 12476"/>
              <a:gd name="f46" fmla="val 12665"/>
              <a:gd name="f47" fmla="val 10523"/>
              <a:gd name="f48" fmla="val 12634"/>
              <a:gd name="f49" fmla="val 12445"/>
              <a:gd name="f50" fmla="*/ f0 1 12666"/>
              <a:gd name="f51" fmla="*/ f1 1 10713"/>
              <a:gd name="f52" fmla="val f2"/>
              <a:gd name="f53" fmla="val f3"/>
              <a:gd name="f54" fmla="val f4"/>
              <a:gd name="f55" fmla="+- f54 0 f52"/>
              <a:gd name="f56" fmla="+- f53 0 f52"/>
              <a:gd name="f57" fmla="*/ f56 1 12666"/>
              <a:gd name="f58" fmla="*/ f55 1 10713"/>
              <a:gd name="f59" fmla="*/ f52 1 f57"/>
              <a:gd name="f60" fmla="*/ f53 1 f57"/>
              <a:gd name="f61" fmla="*/ f52 1 f58"/>
              <a:gd name="f62" fmla="*/ f54 1 f58"/>
              <a:gd name="f63" fmla="*/ f59 f50 1"/>
              <a:gd name="f64" fmla="*/ f60 f50 1"/>
              <a:gd name="f65" fmla="*/ f62 f51 1"/>
              <a:gd name="f66" fmla="*/ f61 f5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63" t="f66" r="f64" b="f65"/>
            <a:pathLst>
              <a:path w="12666" h="10713">
                <a:moveTo>
                  <a:pt x="f5" y="f6"/>
                </a:moveTo>
                <a:lnTo>
                  <a:pt x="f5" y="f7"/>
                </a:lnTo>
                <a:cubicBezTo>
                  <a:pt x="f5" y="f8"/>
                  <a:pt x="f9" y="f10"/>
                  <a:pt x="f11" y="f10"/>
                </a:cubicBezTo>
                <a:lnTo>
                  <a:pt x="f12" y="f10"/>
                </a:lnTo>
                <a:lnTo>
                  <a:pt x="f12" y="f13"/>
                </a:lnTo>
                <a:lnTo>
                  <a:pt x="f14" y="f13"/>
                </a:lnTo>
                <a:lnTo>
                  <a:pt x="f14" y="f6"/>
                </a:lnTo>
                <a:close/>
                <a:moveTo>
                  <a:pt x="f15" y="f6"/>
                </a:moveTo>
                <a:lnTo>
                  <a:pt x="f15" y="f7"/>
                </a:lnTo>
                <a:cubicBezTo>
                  <a:pt x="f15" y="f8"/>
                  <a:pt x="f16" y="f10"/>
                  <a:pt x="f17" y="f10"/>
                </a:cubicBezTo>
                <a:lnTo>
                  <a:pt x="f18" y="f10"/>
                </a:lnTo>
                <a:lnTo>
                  <a:pt x="f18" y="f13"/>
                </a:lnTo>
                <a:lnTo>
                  <a:pt x="f19" y="f13"/>
                </a:lnTo>
                <a:lnTo>
                  <a:pt x="f19" y="f10"/>
                </a:lnTo>
                <a:lnTo>
                  <a:pt x="f20" y="f10"/>
                </a:lnTo>
                <a:cubicBezTo>
                  <a:pt x="f21" y="f10"/>
                  <a:pt x="f22" y="f23"/>
                  <a:pt x="f22" y="f7"/>
                </a:cubicBezTo>
                <a:lnTo>
                  <a:pt x="f22" y="f6"/>
                </a:lnTo>
                <a:close/>
                <a:moveTo>
                  <a:pt x="f24" y="f6"/>
                </a:moveTo>
                <a:lnTo>
                  <a:pt x="f24" y="f7"/>
                </a:lnTo>
                <a:cubicBezTo>
                  <a:pt x="f24" y="f8"/>
                  <a:pt x="f25" y="f10"/>
                  <a:pt x="f26" y="f10"/>
                </a:cubicBezTo>
                <a:lnTo>
                  <a:pt x="f27" y="f10"/>
                </a:lnTo>
                <a:lnTo>
                  <a:pt x="f27" y="f13"/>
                </a:lnTo>
                <a:lnTo>
                  <a:pt x="f28" y="f13"/>
                </a:lnTo>
                <a:lnTo>
                  <a:pt x="f28" y="f10"/>
                </a:lnTo>
                <a:lnTo>
                  <a:pt x="f29" y="f10"/>
                </a:lnTo>
                <a:cubicBezTo>
                  <a:pt x="f30" y="f10"/>
                  <a:pt x="f31" y="f23"/>
                  <a:pt x="f31" y="f7"/>
                </a:cubicBezTo>
                <a:lnTo>
                  <a:pt x="f31" y="f6"/>
                </a:lnTo>
                <a:close/>
                <a:moveTo>
                  <a:pt x="f32" y="f6"/>
                </a:moveTo>
                <a:lnTo>
                  <a:pt x="f32" y="f13"/>
                </a:lnTo>
                <a:lnTo>
                  <a:pt x="f33" y="f13"/>
                </a:lnTo>
                <a:lnTo>
                  <a:pt x="f33" y="f10"/>
                </a:lnTo>
                <a:lnTo>
                  <a:pt x="f34" y="f10"/>
                </a:lnTo>
                <a:cubicBezTo>
                  <a:pt x="f35" y="f10"/>
                  <a:pt x="f36" y="f23"/>
                  <a:pt x="f36" y="f7"/>
                </a:cubicBezTo>
                <a:lnTo>
                  <a:pt x="f36" y="f6"/>
                </a:lnTo>
                <a:close/>
                <a:moveTo>
                  <a:pt x="f37" y="f38"/>
                </a:moveTo>
                <a:cubicBezTo>
                  <a:pt x="f39" y="f38"/>
                  <a:pt x="f38" y="f40"/>
                  <a:pt x="f38" y="f37"/>
                </a:cubicBezTo>
                <a:lnTo>
                  <a:pt x="f38" y="f41"/>
                </a:lnTo>
                <a:cubicBezTo>
                  <a:pt x="f38" y="f42"/>
                  <a:pt x="f40" y="f43"/>
                  <a:pt x="f37" y="f43"/>
                </a:cubicBezTo>
                <a:lnTo>
                  <a:pt x="f44" y="f43"/>
                </a:lnTo>
                <a:cubicBezTo>
                  <a:pt x="f45" y="f43"/>
                  <a:pt x="f46" y="f47"/>
                  <a:pt x="f46" y="f41"/>
                </a:cubicBezTo>
                <a:lnTo>
                  <a:pt x="f46" y="f37"/>
                </a:lnTo>
                <a:cubicBezTo>
                  <a:pt x="f48" y="f40"/>
                  <a:pt x="f49" y="f38"/>
                  <a:pt x="f44" y="f38"/>
                </a:cubicBezTo>
                <a:close/>
              </a:path>
            </a:pathLst>
          </a:custGeom>
          <a:solidFill>
            <a:srgbClr val="C00000"/>
          </a:solidFill>
          <a:ln cap="flat">
            <a:noFill/>
            <a:prstDash val="solid"/>
          </a:ln>
        </p:spPr>
        <p:txBody>
          <a:bodyPr vert="horz" wrap="square" lIns="68570" tIns="68570" rIns="68570" bIns="68570" anchor="ctr" anchorCtr="0" compatLnSpc="1">
            <a:noAutofit/>
          </a:bodyPr>
          <a:lstStyle/>
          <a:p>
            <a:pPr defTabSz="91437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1050">
              <a:solidFill>
                <a:schemeClr val="bg1"/>
              </a:solidFill>
              <a:cs typeface="B Nazanin" panose="00000700000000000000" pitchFamily="2" charset="-78"/>
            </a:endParaRPr>
          </a:p>
        </p:txBody>
      </p:sp>
      <p:grpSp>
        <p:nvGrpSpPr>
          <p:cNvPr id="130" name="Google Shape;5983;p86">
            <a:extLst>
              <a:ext uri="{FF2B5EF4-FFF2-40B4-BE49-F238E27FC236}">
                <a16:creationId xmlns:a16="http://schemas.microsoft.com/office/drawing/2014/main" id="{753FA3AD-772B-5514-9358-E1B9DFAFB8F9}"/>
              </a:ext>
            </a:extLst>
          </p:cNvPr>
          <p:cNvGrpSpPr/>
          <p:nvPr/>
        </p:nvGrpSpPr>
        <p:grpSpPr>
          <a:xfrm>
            <a:off x="4209663" y="2589243"/>
            <a:ext cx="461287" cy="462000"/>
            <a:chOff x="5526834" y="2589242"/>
            <a:chExt cx="461287" cy="462000"/>
          </a:xfrm>
          <a:solidFill>
            <a:srgbClr val="C00000"/>
          </a:solidFill>
        </p:grpSpPr>
        <p:sp>
          <p:nvSpPr>
            <p:cNvPr id="131" name="Google Shape;5984;p86">
              <a:extLst>
                <a:ext uri="{FF2B5EF4-FFF2-40B4-BE49-F238E27FC236}">
                  <a16:creationId xmlns:a16="http://schemas.microsoft.com/office/drawing/2014/main" id="{F203BDFD-8A3E-153C-9CCF-9150B0F2C0EB}"/>
                </a:ext>
              </a:extLst>
            </p:cNvPr>
            <p:cNvSpPr/>
            <p:nvPr/>
          </p:nvSpPr>
          <p:spPr>
            <a:xfrm>
              <a:off x="5526834" y="2589242"/>
              <a:ext cx="368804" cy="37004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177"/>
                <a:gd name="f4" fmla="val 10145"/>
                <a:gd name="f5" fmla="val 5104"/>
                <a:gd name="f6" fmla="val 3813"/>
                <a:gd name="f7" fmla="val 5797"/>
                <a:gd name="f8" fmla="val 6364"/>
                <a:gd name="f9" fmla="val 4348"/>
                <a:gd name="f10" fmla="val 5073"/>
                <a:gd name="f11" fmla="val 5766"/>
                <a:gd name="f12" fmla="val 6333"/>
                <a:gd name="f13" fmla="val 4379"/>
                <a:gd name="f14" fmla="val 3844"/>
                <a:gd name="f15" fmla="val 4411"/>
                <a:gd name="f16" fmla="val 2300"/>
                <a:gd name="f17" fmla="val 2269"/>
                <a:gd name="f18" fmla="val 63"/>
                <a:gd name="f19" fmla="val 7908"/>
                <a:gd name="f20" fmla="val 7877"/>
                <a:gd name="f21" fmla="val 10176"/>
                <a:gd name="f22" fmla="*/ f0 1 10177"/>
                <a:gd name="f23" fmla="*/ f1 1 10145"/>
                <a:gd name="f24" fmla="val f2"/>
                <a:gd name="f25" fmla="val f3"/>
                <a:gd name="f26" fmla="val f4"/>
                <a:gd name="f27" fmla="+- f26 0 f24"/>
                <a:gd name="f28" fmla="+- f25 0 f24"/>
                <a:gd name="f29" fmla="*/ f28 1 10177"/>
                <a:gd name="f30" fmla="*/ f27 1 10145"/>
                <a:gd name="f31" fmla="*/ f24 1 f29"/>
                <a:gd name="f32" fmla="*/ f25 1 f29"/>
                <a:gd name="f33" fmla="*/ f24 1 f30"/>
                <a:gd name="f34" fmla="*/ f26 1 f30"/>
                <a:gd name="f35" fmla="*/ f31 f22 1"/>
                <a:gd name="f36" fmla="*/ f32 f22 1"/>
                <a:gd name="f37" fmla="*/ f34 f23 1"/>
                <a:gd name="f38" fmla="*/ f33 f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5" t="f38" r="f36" b="f37"/>
              <a:pathLst>
                <a:path w="10177" h="10145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4" y="f15"/>
                    <a:pt x="f15" y="f6"/>
                    <a:pt x="f5" y="f6"/>
                  </a:cubicBezTo>
                  <a:close/>
                  <a:moveTo>
                    <a:pt x="f5" y="f2"/>
                  </a:moveTo>
                  <a:cubicBezTo>
                    <a:pt x="f16" y="f2"/>
                    <a:pt x="f2" y="f17"/>
                    <a:pt x="f2" y="f10"/>
                  </a:cubicBezTo>
                  <a:cubicBezTo>
                    <a:pt x="f18" y="f19"/>
                    <a:pt x="f16" y="f4"/>
                    <a:pt x="f5" y="f4"/>
                  </a:cubicBezTo>
                  <a:cubicBezTo>
                    <a:pt x="f20" y="f4"/>
                    <a:pt x="f21" y="f20"/>
                    <a:pt x="f21" y="f10"/>
                  </a:cubicBezTo>
                  <a:cubicBezTo>
                    <a:pt x="f21" y="f17"/>
                    <a:pt x="f20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2" name="Google Shape;5985;p86">
              <a:extLst>
                <a:ext uri="{FF2B5EF4-FFF2-40B4-BE49-F238E27FC236}">
                  <a16:creationId xmlns:a16="http://schemas.microsoft.com/office/drawing/2014/main" id="{871FCE81-A02B-CDB9-77E8-D949AFE6E6B5}"/>
                </a:ext>
              </a:extLst>
            </p:cNvPr>
            <p:cNvSpPr/>
            <p:nvPr/>
          </p:nvSpPr>
          <p:spPr>
            <a:xfrm>
              <a:off x="5588474" y="2775231"/>
              <a:ext cx="399647" cy="276011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1028"/>
                <a:gd name="f4" fmla="val 7567"/>
                <a:gd name="f5" fmla="val 9774"/>
                <a:gd name="f6" fmla="val 9040"/>
                <a:gd name="f7" fmla="val 8444"/>
                <a:gd name="f8" fmla="val 548"/>
                <a:gd name="f9" fmla="val 1265"/>
                <a:gd name="f10" fmla="val 1801"/>
                <a:gd name="f11" fmla="val 8790"/>
                <a:gd name="f12" fmla="val 2305"/>
                <a:gd name="f13" fmla="val 9295"/>
                <a:gd name="f14" fmla="val 2463"/>
                <a:gd name="f15" fmla="val 2967"/>
                <a:gd name="f16" fmla="val 4416"/>
                <a:gd name="f17" fmla="val 8192"/>
                <a:gd name="f18" fmla="val 5645"/>
                <a:gd name="f19" fmla="val 6774"/>
                <a:gd name="f20" fmla="val 5834"/>
                <a:gd name="f21" fmla="val 4825"/>
                <a:gd name="f22" fmla="val 5829"/>
                <a:gd name="f23" fmla="val 5487"/>
                <a:gd name="f24" fmla="val 4663"/>
                <a:gd name="f25" fmla="val 5865"/>
                <a:gd name="f26" fmla="val 3403"/>
                <a:gd name="f27" fmla="val 2143"/>
                <a:gd name="f28" fmla="val 977"/>
                <a:gd name="f29" fmla="val 1"/>
                <a:gd name="f30" fmla="val 6306"/>
                <a:gd name="f31" fmla="val 7031"/>
                <a:gd name="f32" fmla="val 568"/>
                <a:gd name="f33" fmla="val 7566"/>
                <a:gd name="f34" fmla="val 1261"/>
                <a:gd name="f35" fmla="val 5388"/>
                <a:gd name="f36" fmla="val 5955"/>
                <a:gd name="f37" fmla="val 6459"/>
                <a:gd name="f38" fmla="val 7220"/>
                <a:gd name="f39" fmla="val 6617"/>
                <a:gd name="f40" fmla="val 6716"/>
                <a:gd name="f41" fmla="val 8601"/>
                <a:gd name="f42" fmla="val 6495"/>
                <a:gd name="f43" fmla="val 10082"/>
                <a:gd name="f44" fmla="val 4920"/>
                <a:gd name="f45" fmla="val 10114"/>
                <a:gd name="f46" fmla="val 2904"/>
                <a:gd name="f47" fmla="val 2400"/>
                <a:gd name="f48" fmla="val 10649"/>
                <a:gd name="f49" fmla="val 2211"/>
                <a:gd name="f50" fmla="val 11027"/>
                <a:gd name="f51" fmla="val 1706"/>
                <a:gd name="f52" fmla="val 10996"/>
                <a:gd name="f53" fmla="val 1108"/>
                <a:gd name="f54" fmla="val 10964"/>
                <a:gd name="f55" fmla="val 572"/>
                <a:gd name="f56" fmla="val 10492"/>
                <a:gd name="f57" fmla="val 100"/>
                <a:gd name="f58" fmla="val 9893"/>
                <a:gd name="f59" fmla="val 5"/>
                <a:gd name="f60" fmla="val 9853"/>
                <a:gd name="f61" fmla="val 2"/>
                <a:gd name="f62" fmla="val 9813"/>
                <a:gd name="f63" fmla="*/ f0 1 11028"/>
                <a:gd name="f64" fmla="*/ f1 1 7567"/>
                <a:gd name="f65" fmla="val f2"/>
                <a:gd name="f66" fmla="val f3"/>
                <a:gd name="f67" fmla="val f4"/>
                <a:gd name="f68" fmla="+- f67 0 f65"/>
                <a:gd name="f69" fmla="+- f66 0 f65"/>
                <a:gd name="f70" fmla="*/ f69 1 11028"/>
                <a:gd name="f71" fmla="*/ f68 1 7567"/>
                <a:gd name="f72" fmla="*/ f65 1 f70"/>
                <a:gd name="f73" fmla="*/ f66 1 f70"/>
                <a:gd name="f74" fmla="*/ f65 1 f71"/>
                <a:gd name="f75" fmla="*/ f67 1 f71"/>
                <a:gd name="f76" fmla="*/ f72 f63 1"/>
                <a:gd name="f77" fmla="*/ f73 f63 1"/>
                <a:gd name="f78" fmla="*/ f75 f64 1"/>
                <a:gd name="f79" fmla="*/ f74 f6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6" t="f79" r="f77" b="f78"/>
              <a:pathLst>
                <a:path w="11028" h="7567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13" y="f14"/>
                  </a:cubicBezTo>
                  <a:lnTo>
                    <a:pt x="f13" y="f15"/>
                  </a:lnTo>
                  <a:cubicBezTo>
                    <a:pt x="f13" y="f16"/>
                    <a:pt x="f17" y="f18"/>
                    <a:pt x="f19" y="f20"/>
                  </a:cubicBezTo>
                  <a:lnTo>
                    <a:pt x="f19" y="f21"/>
                  </a:lnTo>
                  <a:cubicBezTo>
                    <a:pt x="f22" y="f23"/>
                    <a:pt x="f24" y="f25"/>
                    <a:pt x="f26" y="f25"/>
                  </a:cubicBezTo>
                  <a:cubicBezTo>
                    <a:pt x="f27" y="f25"/>
                    <a:pt x="f28" y="f23"/>
                    <a:pt x="f29" y="f21"/>
                  </a:cubicBezTo>
                  <a:lnTo>
                    <a:pt x="f29" y="f30"/>
                  </a:lnTo>
                  <a:cubicBezTo>
                    <a:pt x="f29" y="f31"/>
                    <a:pt x="f32" y="f33"/>
                    <a:pt x="f34" y="f33"/>
                  </a:cubicBezTo>
                  <a:lnTo>
                    <a:pt x="f35" y="f33"/>
                  </a:lnTo>
                  <a:cubicBezTo>
                    <a:pt x="f36" y="f33"/>
                    <a:pt x="f37" y="f38"/>
                    <a:pt x="f39" y="f40"/>
                  </a:cubicBezTo>
                  <a:cubicBezTo>
                    <a:pt x="f41" y="f42"/>
                    <a:pt x="f43" y="f44"/>
                    <a:pt x="f45" y="f46"/>
                  </a:cubicBezTo>
                  <a:lnTo>
                    <a:pt x="f45" y="f47"/>
                  </a:lnTo>
                  <a:cubicBezTo>
                    <a:pt x="f48" y="f49"/>
                    <a:pt x="f50" y="f51"/>
                    <a:pt x="f52" y="f53"/>
                  </a:cubicBezTo>
                  <a:cubicBezTo>
                    <a:pt x="f54" y="f55"/>
                    <a:pt x="f56" y="f57"/>
                    <a:pt x="f58" y="f59"/>
                  </a:cubicBezTo>
                  <a:cubicBezTo>
                    <a:pt x="f60" y="f61"/>
                    <a:pt x="f62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33" name="Google Shape;5986;p86">
            <a:extLst>
              <a:ext uri="{FF2B5EF4-FFF2-40B4-BE49-F238E27FC236}">
                <a16:creationId xmlns:a16="http://schemas.microsoft.com/office/drawing/2014/main" id="{2F9A5532-B90A-9C41-2920-DC56D3865D52}"/>
              </a:ext>
            </a:extLst>
          </p:cNvPr>
          <p:cNvGrpSpPr/>
          <p:nvPr/>
        </p:nvGrpSpPr>
        <p:grpSpPr>
          <a:xfrm>
            <a:off x="6036681" y="2571614"/>
            <a:ext cx="465823" cy="464295"/>
            <a:chOff x="7353851" y="2571612"/>
            <a:chExt cx="465823" cy="464295"/>
          </a:xfrm>
          <a:solidFill>
            <a:srgbClr val="C00000"/>
          </a:solidFill>
        </p:grpSpPr>
        <p:sp>
          <p:nvSpPr>
            <p:cNvPr id="134" name="Google Shape;5987;p86">
              <a:extLst>
                <a:ext uri="{FF2B5EF4-FFF2-40B4-BE49-F238E27FC236}">
                  <a16:creationId xmlns:a16="http://schemas.microsoft.com/office/drawing/2014/main" id="{D25F9F50-05C6-10CD-8DCF-725B6316422F}"/>
                </a:ext>
              </a:extLst>
            </p:cNvPr>
            <p:cNvSpPr/>
            <p:nvPr/>
          </p:nvSpPr>
          <p:spPr>
            <a:xfrm>
              <a:off x="7635834" y="2856594"/>
              <a:ext cx="183840" cy="17931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073"/>
                <a:gd name="f4" fmla="val 4916"/>
                <a:gd name="f5" fmla="val 2238"/>
                <a:gd name="f6" fmla="val 1"/>
                <a:gd name="f7" fmla="val 1986"/>
                <a:gd name="f8" fmla="val 442"/>
                <a:gd name="f9" fmla="val 1671"/>
                <a:gd name="f10" fmla="val 820"/>
                <a:gd name="f11" fmla="val 1324"/>
                <a:gd name="f12" fmla="val 1229"/>
                <a:gd name="f13" fmla="val 946"/>
                <a:gd name="f14" fmla="val 473"/>
                <a:gd name="f15" fmla="val 2206"/>
                <a:gd name="f16" fmla="val 4443"/>
                <a:gd name="f17" fmla="val 2521"/>
                <a:gd name="f18" fmla="val 4758"/>
                <a:gd name="f19" fmla="val 2923"/>
                <a:gd name="f20" fmla="val 3325"/>
                <a:gd name="f21" fmla="val 3726"/>
                <a:gd name="f22" fmla="val 4128"/>
                <a:gd name="f23" fmla="val 3813"/>
                <a:gd name="f24" fmla="val 2836"/>
                <a:gd name="f25" fmla="*/ f0 1 5073"/>
                <a:gd name="f26" fmla="*/ f1 1 4916"/>
                <a:gd name="f27" fmla="val f2"/>
                <a:gd name="f28" fmla="val f3"/>
                <a:gd name="f29" fmla="val f4"/>
                <a:gd name="f30" fmla="+- f29 0 f27"/>
                <a:gd name="f31" fmla="+- f28 0 f27"/>
                <a:gd name="f32" fmla="*/ f31 1 5073"/>
                <a:gd name="f33" fmla="*/ f30 1 4916"/>
                <a:gd name="f34" fmla="*/ f27 1 f32"/>
                <a:gd name="f35" fmla="*/ f28 1 f32"/>
                <a:gd name="f36" fmla="*/ f27 1 f33"/>
                <a:gd name="f37" fmla="*/ f29 1 f33"/>
                <a:gd name="f38" fmla="*/ f34 f25 1"/>
                <a:gd name="f39" fmla="*/ f35 f25 1"/>
                <a:gd name="f40" fmla="*/ f37 f26 1"/>
                <a:gd name="f41" fmla="*/ f3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8" t="f41" r="f39" b="f40"/>
              <a:pathLst>
                <a:path w="5073" h="4916">
                  <a:moveTo>
                    <a:pt x="f5" y="f6"/>
                  </a:moveTo>
                  <a:cubicBezTo>
                    <a:pt x="f7" y="f8"/>
                    <a:pt x="f9" y="f10"/>
                    <a:pt x="f11" y="f12"/>
                  </a:cubicBezTo>
                  <a:cubicBezTo>
                    <a:pt x="f13" y="f9"/>
                    <a:pt x="f14" y="f7"/>
                    <a:pt x="f6" y="f5"/>
                  </a:cubicBezTo>
                  <a:lnTo>
                    <a:pt x="f15" y="f16"/>
                  </a:ln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18"/>
                    <a:pt x="f16" y="f16"/>
                  </a:cubicBezTo>
                  <a:cubicBezTo>
                    <a:pt x="f3" y="f23"/>
                    <a:pt x="f3" y="f24"/>
                    <a:pt x="f16" y="f15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5" name="Google Shape;5988;p86">
              <a:extLst>
                <a:ext uri="{FF2B5EF4-FFF2-40B4-BE49-F238E27FC236}">
                  <a16:creationId xmlns:a16="http://schemas.microsoft.com/office/drawing/2014/main" id="{C7B444F9-F405-8797-78EE-E6185284985D}"/>
                </a:ext>
              </a:extLst>
            </p:cNvPr>
            <p:cNvSpPr/>
            <p:nvPr/>
          </p:nvSpPr>
          <p:spPr>
            <a:xfrm>
              <a:off x="7353851" y="2571612"/>
              <a:ext cx="359670" cy="36322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925"/>
                <a:gd name="f4" fmla="val 9958"/>
                <a:gd name="f5" fmla="val 4978"/>
                <a:gd name="f6" fmla="val 1702"/>
                <a:gd name="f7" fmla="val 6774"/>
                <a:gd name="f8" fmla="val 8286"/>
                <a:gd name="f9" fmla="val 3214"/>
                <a:gd name="f10" fmla="val 5010"/>
                <a:gd name="f11" fmla="val 8254"/>
                <a:gd name="f12" fmla="val 5892"/>
                <a:gd name="f13" fmla="val 7939"/>
                <a:gd name="f14" fmla="val 6711"/>
                <a:gd name="f15" fmla="val 7341"/>
                <a:gd name="f16" fmla="val 7310"/>
                <a:gd name="f17" fmla="val 6742"/>
                <a:gd name="f18" fmla="val 7908"/>
                <a:gd name="f19" fmla="val 5923"/>
                <a:gd name="f20" fmla="val 8318"/>
                <a:gd name="f21" fmla="val 3151"/>
                <a:gd name="f22" fmla="val 1670"/>
                <a:gd name="f23" fmla="val 6837"/>
                <a:gd name="f24" fmla="val 1"/>
                <a:gd name="f25" fmla="val 2268"/>
                <a:gd name="f26" fmla="val 2269"/>
                <a:gd name="f27" fmla="val 7688"/>
                <a:gd name="f28" fmla="val 9956"/>
                <a:gd name="f29" fmla="val 5013"/>
                <a:gd name="f30" fmla="val 9957"/>
                <a:gd name="f31" fmla="val 5048"/>
                <a:gd name="f32" fmla="val 5083"/>
                <a:gd name="f33" fmla="val 6367"/>
                <a:gd name="f34" fmla="val 7586"/>
                <a:gd name="f35" fmla="val 9395"/>
                <a:gd name="f36" fmla="val 8506"/>
                <a:gd name="f37" fmla="val 8444"/>
                <a:gd name="f38" fmla="val 9420"/>
                <a:gd name="f39" fmla="val 7499"/>
                <a:gd name="f40" fmla="val 9924"/>
                <a:gd name="f41" fmla="val 6270"/>
                <a:gd name="f42" fmla="val 7687"/>
                <a:gd name="f43" fmla="*/ f0 1 9925"/>
                <a:gd name="f44" fmla="*/ f1 1 9958"/>
                <a:gd name="f45" fmla="val f2"/>
                <a:gd name="f46" fmla="val f3"/>
                <a:gd name="f47" fmla="val f4"/>
                <a:gd name="f48" fmla="+- f47 0 f45"/>
                <a:gd name="f49" fmla="+- f46 0 f45"/>
                <a:gd name="f50" fmla="*/ f49 1 9925"/>
                <a:gd name="f51" fmla="*/ f48 1 9958"/>
                <a:gd name="f52" fmla="*/ f45 1 f50"/>
                <a:gd name="f53" fmla="*/ f46 1 f50"/>
                <a:gd name="f54" fmla="*/ f45 1 f51"/>
                <a:gd name="f55" fmla="*/ f47 1 f51"/>
                <a:gd name="f56" fmla="*/ f52 f43 1"/>
                <a:gd name="f57" fmla="*/ f53 f43 1"/>
                <a:gd name="f58" fmla="*/ f55 f44 1"/>
                <a:gd name="f59" fmla="*/ f54 f4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6" t="f59" r="f57" b="f58"/>
              <a:pathLst>
                <a:path w="9925" h="995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9" y="f20"/>
                    <a:pt x="f5" y="f20"/>
                  </a:cubicBezTo>
                  <a:cubicBezTo>
                    <a:pt x="f21" y="f20"/>
                    <a:pt x="f22" y="f23"/>
                    <a:pt x="f22" y="f10"/>
                  </a:cubicBezTo>
                  <a:cubicBezTo>
                    <a:pt x="f22" y="f9"/>
                    <a:pt x="f21" y="f6"/>
                    <a:pt x="f5" y="f6"/>
                  </a:cubicBezTo>
                  <a:close/>
                  <a:moveTo>
                    <a:pt x="f5" y="f24"/>
                  </a:moveTo>
                  <a:cubicBezTo>
                    <a:pt x="f25" y="f24"/>
                    <a:pt x="f2" y="f26"/>
                    <a:pt x="f2" y="f5"/>
                  </a:cubicBezTo>
                  <a:cubicBezTo>
                    <a:pt x="f2" y="f27"/>
                    <a:pt x="f25" y="f28"/>
                    <a:pt x="f5" y="f28"/>
                  </a:cubicBezTo>
                  <a:cubicBezTo>
                    <a:pt x="f29" y="f30"/>
                    <a:pt x="f31" y="f30"/>
                    <a:pt x="f32" y="f30"/>
                  </a:cubicBezTo>
                  <a:cubicBezTo>
                    <a:pt x="f33" y="f30"/>
                    <a:pt x="f34" y="f35"/>
                    <a:pt x="f36" y="f37"/>
                  </a:cubicBezTo>
                  <a:cubicBezTo>
                    <a:pt x="f38" y="f39"/>
                    <a:pt x="f40" y="f41"/>
                    <a:pt x="f40" y="f5"/>
                  </a:cubicBezTo>
                  <a:cubicBezTo>
                    <a:pt x="f40" y="f26"/>
                    <a:pt x="f42" y="f24"/>
                    <a:pt x="f5" y="f24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36" name="Google Shape;6005;p86">
            <a:extLst>
              <a:ext uri="{FF2B5EF4-FFF2-40B4-BE49-F238E27FC236}">
                <a16:creationId xmlns:a16="http://schemas.microsoft.com/office/drawing/2014/main" id="{646F3AF4-BE29-A550-C790-1F2EF8E0D593}"/>
              </a:ext>
            </a:extLst>
          </p:cNvPr>
          <p:cNvGrpSpPr/>
          <p:nvPr/>
        </p:nvGrpSpPr>
        <p:grpSpPr>
          <a:xfrm>
            <a:off x="3584177" y="3495295"/>
            <a:ext cx="406286" cy="408900"/>
            <a:chOff x="4901348" y="3495294"/>
            <a:chExt cx="406286" cy="408900"/>
          </a:xfrm>
          <a:solidFill>
            <a:srgbClr val="C00000"/>
          </a:solidFill>
        </p:grpSpPr>
        <p:sp>
          <p:nvSpPr>
            <p:cNvPr id="137" name="Google Shape;6006;p86">
              <a:extLst>
                <a:ext uri="{FF2B5EF4-FFF2-40B4-BE49-F238E27FC236}">
                  <a16:creationId xmlns:a16="http://schemas.microsoft.com/office/drawing/2014/main" id="{941ADE97-3C0E-CEEE-EBC9-513AB4E2E004}"/>
                </a:ext>
              </a:extLst>
            </p:cNvPr>
            <p:cNvSpPr/>
            <p:nvPr/>
          </p:nvSpPr>
          <p:spPr>
            <a:xfrm>
              <a:off x="4901348" y="3495294"/>
              <a:ext cx="406286" cy="30006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666"/>
                <a:gd name="f4" fmla="val 9294"/>
                <a:gd name="f5" fmla="val 11405"/>
                <a:gd name="f6" fmla="val 1701"/>
                <a:gd name="f7" fmla="val 11626"/>
                <a:gd name="f8" fmla="val 11846"/>
                <a:gd name="f9" fmla="val 1890"/>
                <a:gd name="f10" fmla="val 2142"/>
                <a:gd name="f11" fmla="val 3749"/>
                <a:gd name="f12" fmla="val 11090"/>
                <a:gd name="f13" fmla="val 4663"/>
                <a:gd name="f14" fmla="val 9956"/>
                <a:gd name="f15" fmla="val 4978"/>
                <a:gd name="f16" fmla="val 10051"/>
                <a:gd name="f17" fmla="val 4631"/>
                <a:gd name="f18" fmla="val 10145"/>
                <a:gd name="f19" fmla="val 4222"/>
                <a:gd name="f20" fmla="val 3844"/>
                <a:gd name="f21" fmla="val 2584"/>
                <a:gd name="f22" fmla="val 3812"/>
                <a:gd name="f23" fmla="val 2647"/>
                <a:gd name="f24" fmla="val 4600"/>
                <a:gd name="f25" fmla="val 2773"/>
                <a:gd name="f26" fmla="val 5009"/>
                <a:gd name="f27" fmla="val 1639"/>
                <a:gd name="f28" fmla="val 4694"/>
                <a:gd name="f29" fmla="val 851"/>
                <a:gd name="f30" fmla="val 3781"/>
                <a:gd name="f31" fmla="val 1040"/>
                <a:gd name="f32" fmla="val 1292"/>
                <a:gd name="f33" fmla="val 4065"/>
                <a:gd name="f34" fmla="val 3655"/>
                <a:gd name="f35" fmla="val 4317"/>
                <a:gd name="f36" fmla="val 4506"/>
                <a:gd name="f37" fmla="val 3875"/>
                <a:gd name="f38" fmla="val 4096"/>
                <a:gd name="f39" fmla="val 4821"/>
                <a:gd name="f40" fmla="val 5041"/>
                <a:gd name="f41" fmla="val 5262"/>
                <a:gd name="f42" fmla="val 5261"/>
                <a:gd name="f43" fmla="val 5451"/>
                <a:gd name="f44" fmla="val 5324"/>
                <a:gd name="f45" fmla="val 5577"/>
                <a:gd name="f46" fmla="val 5608"/>
                <a:gd name="f47" fmla="val 5482"/>
                <a:gd name="f48" fmla="val 5797"/>
                <a:gd name="f49" fmla="val 5431"/>
                <a:gd name="f50" fmla="val 5952"/>
                <a:gd name="f51" fmla="val 5229"/>
                <a:gd name="f52" fmla="val 6065"/>
                <a:gd name="f53" fmla="val 5054"/>
                <a:gd name="f54" fmla="val 5017"/>
                <a:gd name="f55" fmla="val 4980"/>
                <a:gd name="f56" fmla="val 6060"/>
                <a:gd name="f57" fmla="val 4947"/>
                <a:gd name="f58" fmla="val 6049"/>
                <a:gd name="f59" fmla="val 4128"/>
                <a:gd name="f60" fmla="val 5734"/>
                <a:gd name="f61" fmla="val 4946"/>
                <a:gd name="f62" fmla="val 2993"/>
                <a:gd name="f63" fmla="val 2741"/>
                <a:gd name="f64" fmla="val 2552"/>
                <a:gd name="f65" fmla="val 189"/>
                <a:gd name="f66" fmla="val 441"/>
                <a:gd name="f67" fmla="val 882"/>
                <a:gd name="f68" fmla="val 1261"/>
                <a:gd name="f69" fmla="val 536"/>
                <a:gd name="f70" fmla="val 1"/>
                <a:gd name="f71" fmla="val 1418"/>
                <a:gd name="f72" fmla="val 4568"/>
                <a:gd name="f73" fmla="val 1513"/>
                <a:gd name="f74" fmla="val 3183"/>
                <a:gd name="f75" fmla="val 5923"/>
                <a:gd name="f76" fmla="val 4159"/>
                <a:gd name="f77" fmla="val 7372"/>
                <a:gd name="f78" fmla="val 5073"/>
                <a:gd name="f79" fmla="val 7089"/>
                <a:gd name="f80" fmla="val 7687"/>
                <a:gd name="f81" fmla="val 8286"/>
                <a:gd name="f82" fmla="val 8884"/>
                <a:gd name="f83" fmla="val 4443"/>
                <a:gd name="f84" fmla="val 8192"/>
                <a:gd name="f85" fmla="val 7782"/>
                <a:gd name="f86" fmla="val 7562"/>
                <a:gd name="f87" fmla="val 8507"/>
                <a:gd name="f88" fmla="val 9484"/>
                <a:gd name="f89" fmla="val 11216"/>
                <a:gd name="f90" fmla="val 4537"/>
                <a:gd name="f91" fmla="val 12098"/>
                <a:gd name="f92" fmla="val 9704"/>
                <a:gd name="f93" fmla="*/ f0 1 12666"/>
                <a:gd name="f94" fmla="*/ f1 1 9294"/>
                <a:gd name="f95" fmla="val f2"/>
                <a:gd name="f96" fmla="val f3"/>
                <a:gd name="f97" fmla="val f4"/>
                <a:gd name="f98" fmla="+- f97 0 f95"/>
                <a:gd name="f99" fmla="+- f96 0 f95"/>
                <a:gd name="f100" fmla="*/ f99 1 12666"/>
                <a:gd name="f101" fmla="*/ f98 1 9294"/>
                <a:gd name="f102" fmla="*/ f95 1 f100"/>
                <a:gd name="f103" fmla="*/ f96 1 f100"/>
                <a:gd name="f104" fmla="*/ f95 1 f101"/>
                <a:gd name="f105" fmla="*/ f97 1 f101"/>
                <a:gd name="f106" fmla="*/ f102 f93 1"/>
                <a:gd name="f107" fmla="*/ f103 f93 1"/>
                <a:gd name="f108" fmla="*/ f105 f94 1"/>
                <a:gd name="f109" fmla="*/ f104 f9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06" t="f109" r="f107" b="f108"/>
              <a:pathLst>
                <a:path w="12666" h="9294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8" y="f20"/>
                  </a:cubicBezTo>
                  <a:lnTo>
                    <a:pt x="f18" y="f6"/>
                  </a:lnTo>
                  <a:close/>
                  <a:moveTo>
                    <a:pt x="f21" y="f6"/>
                  </a:moveTo>
                  <a:lnTo>
                    <a:pt x="f21" y="f22"/>
                  </a:lnTo>
                  <a:cubicBezTo>
                    <a:pt x="f21" y="f19"/>
                    <a:pt x="f23" y="f24"/>
                    <a:pt x="f25" y="f26"/>
                  </a:cubicBezTo>
                  <a:cubicBezTo>
                    <a:pt x="f27" y="f28"/>
                    <a:pt x="f29" y="f30"/>
                    <a:pt x="f29" y="f10"/>
                  </a:cubicBezTo>
                  <a:cubicBezTo>
                    <a:pt x="f29" y="f9"/>
                    <a:pt x="f31" y="f6"/>
                    <a:pt x="f32" y="f6"/>
                  </a:cubicBezTo>
                  <a:close/>
                  <a:moveTo>
                    <a:pt x="f33" y="f34"/>
                  </a:moveTo>
                  <a:cubicBezTo>
                    <a:pt x="f35" y="f34"/>
                    <a:pt x="f36" y="f37"/>
                    <a:pt x="f36" y="f38"/>
                  </a:cubicBezTo>
                  <a:cubicBezTo>
                    <a:pt x="f36" y="f17"/>
                    <a:pt x="f39" y="f40"/>
                    <a:pt x="f41" y="f42"/>
                  </a:cubicBezTo>
                  <a:cubicBezTo>
                    <a:pt x="f43" y="f44"/>
                    <a:pt x="f45" y="f46"/>
                    <a:pt x="f47" y="f48"/>
                  </a:cubicBezTo>
                  <a:cubicBezTo>
                    <a:pt x="f49" y="f50"/>
                    <a:pt x="f51" y="f52"/>
                    <a:pt x="f53" y="f52"/>
                  </a:cubicBezTo>
                  <a:cubicBezTo>
                    <a:pt x="f54" y="f52"/>
                    <a:pt x="f55" y="f56"/>
                    <a:pt x="f57" y="f58"/>
                  </a:cubicBezTo>
                  <a:cubicBezTo>
                    <a:pt x="f59" y="f60"/>
                    <a:pt x="f34" y="f61"/>
                    <a:pt x="f34" y="f38"/>
                  </a:cubicBezTo>
                  <a:cubicBezTo>
                    <a:pt x="f34" y="f37"/>
                    <a:pt x="f20" y="f34"/>
                    <a:pt x="f33" y="f34"/>
                  </a:cubicBezTo>
                  <a:close/>
                  <a:moveTo>
                    <a:pt x="f62" y="f2"/>
                  </a:moveTo>
                  <a:cubicBezTo>
                    <a:pt x="f63" y="f2"/>
                    <a:pt x="f64" y="f65"/>
                    <a:pt x="f64" y="f66"/>
                  </a:cubicBezTo>
                  <a:lnTo>
                    <a:pt x="f64" y="f67"/>
                  </a:lnTo>
                  <a:lnTo>
                    <a:pt x="f68" y="f67"/>
                  </a:lnTo>
                  <a:cubicBezTo>
                    <a:pt x="f69" y="f67"/>
                    <a:pt x="f70" y="f71"/>
                    <a:pt x="f70" y="f10"/>
                  </a:cubicBezTo>
                  <a:cubicBezTo>
                    <a:pt x="f70" y="f72"/>
                    <a:pt x="f73" y="f48"/>
                    <a:pt x="f74" y="f75"/>
                  </a:cubicBezTo>
                  <a:cubicBezTo>
                    <a:pt x="f76" y="f77"/>
                    <a:pt x="f78" y="f79"/>
                    <a:pt x="f78" y="f80"/>
                  </a:cubicBezTo>
                  <a:cubicBezTo>
                    <a:pt x="f78" y="f81"/>
                    <a:pt x="f39" y="f82"/>
                    <a:pt x="f83" y="f4"/>
                  </a:cubicBezTo>
                  <a:lnTo>
                    <a:pt x="f84" y="f4"/>
                  </a:lnTo>
                  <a:cubicBezTo>
                    <a:pt x="f85" y="f82"/>
                    <a:pt x="f86" y="f81"/>
                    <a:pt x="f86" y="f80"/>
                  </a:cubicBezTo>
                  <a:cubicBezTo>
                    <a:pt x="f86" y="f79"/>
                    <a:pt x="f87" y="f77"/>
                    <a:pt x="f88" y="f75"/>
                  </a:cubicBezTo>
                  <a:cubicBezTo>
                    <a:pt x="f89" y="f48"/>
                    <a:pt x="f3" y="f90"/>
                    <a:pt x="f3" y="f10"/>
                  </a:cubicBezTo>
                  <a:cubicBezTo>
                    <a:pt x="f3" y="f71"/>
                    <a:pt x="f91" y="f67"/>
                    <a:pt x="f5" y="f67"/>
                  </a:cubicBezTo>
                  <a:lnTo>
                    <a:pt x="f18" y="f67"/>
                  </a:lnTo>
                  <a:lnTo>
                    <a:pt x="f18" y="f66"/>
                  </a:lnTo>
                  <a:cubicBezTo>
                    <a:pt x="f18" y="f65"/>
                    <a:pt x="f14" y="f2"/>
                    <a:pt x="f92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38" name="Google Shape;6007;p86">
              <a:extLst>
                <a:ext uri="{FF2B5EF4-FFF2-40B4-BE49-F238E27FC236}">
                  <a16:creationId xmlns:a16="http://schemas.microsoft.com/office/drawing/2014/main" id="{DA0B80C2-2F0E-009A-C952-95D5CDC7920B}"/>
                </a:ext>
              </a:extLst>
            </p:cNvPr>
            <p:cNvSpPr/>
            <p:nvPr/>
          </p:nvSpPr>
          <p:spPr>
            <a:xfrm>
              <a:off x="4979173" y="3822804"/>
              <a:ext cx="249658" cy="8139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783"/>
                <a:gd name="f4" fmla="val 2521"/>
                <a:gd name="f5" fmla="val 757"/>
                <a:gd name="f6" fmla="val 1"/>
                <a:gd name="f7" fmla="val 63"/>
                <a:gd name="f8" fmla="val 1954"/>
                <a:gd name="f9" fmla="val 2237"/>
                <a:gd name="f10" fmla="val 158"/>
                <a:gd name="f11" fmla="val 473"/>
                <a:gd name="f12" fmla="val 7278"/>
                <a:gd name="f13" fmla="val 7593"/>
                <a:gd name="f14" fmla="val 7782"/>
                <a:gd name="f15" fmla="val 7688"/>
                <a:gd name="f16" fmla="val 6995"/>
                <a:gd name="f17" fmla="*/ f0 1 7783"/>
                <a:gd name="f18" fmla="*/ f1 1 2521"/>
                <a:gd name="f19" fmla="val f2"/>
                <a:gd name="f20" fmla="val f3"/>
                <a:gd name="f21" fmla="val f4"/>
                <a:gd name="f22" fmla="+- f21 0 f19"/>
                <a:gd name="f23" fmla="+- f20 0 f19"/>
                <a:gd name="f24" fmla="*/ f23 1 7783"/>
                <a:gd name="f25" fmla="*/ f22 1 2521"/>
                <a:gd name="f26" fmla="*/ f19 1 f24"/>
                <a:gd name="f27" fmla="*/ f20 1 f24"/>
                <a:gd name="f28" fmla="*/ f19 1 f25"/>
                <a:gd name="f29" fmla="*/ f21 1 f25"/>
                <a:gd name="f30" fmla="*/ f26 f17 1"/>
                <a:gd name="f31" fmla="*/ f27 f17 1"/>
                <a:gd name="f32" fmla="*/ f29 f18 1"/>
                <a:gd name="f33" fmla="*/ f28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0" t="f33" r="f31" b="f32"/>
              <a:pathLst>
                <a:path w="7783" h="2521">
                  <a:moveTo>
                    <a:pt x="f5" y="f6"/>
                  </a:moveTo>
                  <a:lnTo>
                    <a:pt x="f7" y="f8"/>
                  </a:lnTo>
                  <a:cubicBezTo>
                    <a:pt x="f2" y="f9"/>
                    <a:pt x="f10" y="f4"/>
                    <a:pt x="f11" y="f4"/>
                  </a:cubicBezTo>
                  <a:lnTo>
                    <a:pt x="f12" y="f4"/>
                  </a:lnTo>
                  <a:cubicBezTo>
                    <a:pt x="f13" y="f4"/>
                    <a:pt x="f14" y="f9"/>
                    <a:pt x="f15" y="f8"/>
                  </a:cubicBezTo>
                  <a:lnTo>
                    <a:pt x="f16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39" name="Google Shape;6020;p86">
            <a:extLst>
              <a:ext uri="{FF2B5EF4-FFF2-40B4-BE49-F238E27FC236}">
                <a16:creationId xmlns:a16="http://schemas.microsoft.com/office/drawing/2014/main" id="{BD04068B-0941-E656-17E5-E65A330B6C6F}"/>
              </a:ext>
            </a:extLst>
          </p:cNvPr>
          <p:cNvGrpSpPr/>
          <p:nvPr/>
        </p:nvGrpSpPr>
        <p:grpSpPr>
          <a:xfrm>
            <a:off x="4831144" y="2583016"/>
            <a:ext cx="272920" cy="462000"/>
            <a:chOff x="6148315" y="2583015"/>
            <a:chExt cx="272920" cy="462000"/>
          </a:xfrm>
          <a:solidFill>
            <a:srgbClr val="C00000"/>
          </a:solidFill>
        </p:grpSpPr>
        <p:sp>
          <p:nvSpPr>
            <p:cNvPr id="140" name="Google Shape;6021;p86">
              <a:extLst>
                <a:ext uri="{FF2B5EF4-FFF2-40B4-BE49-F238E27FC236}">
                  <a16:creationId xmlns:a16="http://schemas.microsoft.com/office/drawing/2014/main" id="{3A59458A-64B0-2EAC-7251-2DB03D42CD57}"/>
                </a:ext>
              </a:extLst>
            </p:cNvPr>
            <p:cNvSpPr/>
            <p:nvPr/>
          </p:nvSpPr>
          <p:spPr>
            <a:xfrm>
              <a:off x="6148315" y="2583015"/>
              <a:ext cx="272920" cy="32183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7531"/>
                <a:gd name="f4" fmla="val 8823"/>
                <a:gd name="f5" fmla="val 3372"/>
                <a:gd name="f6" fmla="val 1"/>
                <a:gd name="f7" fmla="val 95"/>
                <a:gd name="f8" fmla="val 5703"/>
                <a:gd name="f9" fmla="val 5829"/>
                <a:gd name="f10" fmla="val 5987"/>
                <a:gd name="f11" fmla="val 6113"/>
                <a:gd name="f12" fmla="val 1418"/>
                <a:gd name="f13" fmla="val 8822"/>
                <a:gd name="f14" fmla="val 6081"/>
                <a:gd name="f15" fmla="val 7467"/>
                <a:gd name="f16" fmla="val 7530"/>
                <a:gd name="f17" fmla="val 7499"/>
                <a:gd name="f18" fmla="val 4191"/>
                <a:gd name="f19" fmla="val 4727"/>
                <a:gd name="f20" fmla="val 4663"/>
                <a:gd name="f21" fmla="val 4884"/>
                <a:gd name="f22" fmla="val 5010"/>
                <a:gd name="f23" fmla="val 5357"/>
                <a:gd name="f24" fmla="val 5892"/>
                <a:gd name="f25" fmla="val 6585"/>
                <a:gd name="f26" fmla="val 4474"/>
                <a:gd name="f27" fmla="val 7121"/>
                <a:gd name="f28" fmla="val 3750"/>
                <a:gd name="f29" fmla="val 3088"/>
                <a:gd name="f30" fmla="val 2521"/>
                <a:gd name="f31" fmla="val 2899"/>
                <a:gd name="f32" fmla="val 4916"/>
                <a:gd name="f33" fmla="*/ f0 1 7531"/>
                <a:gd name="f34" fmla="*/ f1 1 8823"/>
                <a:gd name="f35" fmla="val f2"/>
                <a:gd name="f36" fmla="val f3"/>
                <a:gd name="f37" fmla="val f4"/>
                <a:gd name="f38" fmla="+- f37 0 f35"/>
                <a:gd name="f39" fmla="+- f36 0 f35"/>
                <a:gd name="f40" fmla="*/ f39 1 7531"/>
                <a:gd name="f41" fmla="*/ f38 1 8823"/>
                <a:gd name="f42" fmla="*/ f35 1 f40"/>
                <a:gd name="f43" fmla="*/ f36 1 f40"/>
                <a:gd name="f44" fmla="*/ f35 1 f41"/>
                <a:gd name="f45" fmla="*/ f37 1 f41"/>
                <a:gd name="f46" fmla="*/ f42 f33 1"/>
                <a:gd name="f47" fmla="*/ f43 f33 1"/>
                <a:gd name="f48" fmla="*/ f45 f34 1"/>
                <a:gd name="f49" fmla="*/ f44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6" t="f49" r="f47" b="f48"/>
              <a:pathLst>
                <a:path w="7531" h="8823">
                  <a:moveTo>
                    <a:pt x="f5" y="f6"/>
                  </a:moveTo>
                  <a:lnTo>
                    <a:pt x="f7" y="f8"/>
                  </a:lnTo>
                  <a:cubicBezTo>
                    <a:pt x="f6" y="f9"/>
                    <a:pt x="f6" y="f10"/>
                    <a:pt x="f7" y="f11"/>
                  </a:cubicBezTo>
                  <a:lnTo>
                    <a:pt x="f12" y="f13"/>
                  </a:lnTo>
                  <a:lnTo>
                    <a:pt x="f14" y="f13"/>
                  </a:lnTo>
                  <a:lnTo>
                    <a:pt x="f15" y="f11"/>
                  </a:lnTo>
                  <a:cubicBezTo>
                    <a:pt x="f16" y="f10"/>
                    <a:pt x="f17" y="f9"/>
                    <a:pt x="f15" y="f8"/>
                  </a:cubicBezTo>
                  <a:lnTo>
                    <a:pt x="f18" y="f6"/>
                  </a:lnTo>
                  <a:lnTo>
                    <a:pt x="f18" y="f19"/>
                  </a:lnTo>
                  <a:cubicBezTo>
                    <a:pt x="f20" y="f21"/>
                    <a:pt x="f22" y="f23"/>
                    <a:pt x="f22" y="f24"/>
                  </a:cubicBezTo>
                  <a:cubicBezTo>
                    <a:pt x="f22" y="f25"/>
                    <a:pt x="f26" y="f27"/>
                    <a:pt x="f28" y="f27"/>
                  </a:cubicBezTo>
                  <a:cubicBezTo>
                    <a:pt x="f29" y="f27"/>
                    <a:pt x="f30" y="f25"/>
                    <a:pt x="f30" y="f24"/>
                  </a:cubicBezTo>
                  <a:cubicBezTo>
                    <a:pt x="f30" y="f23"/>
                    <a:pt x="f31" y="f32"/>
                    <a:pt x="f5" y="f19"/>
                  </a:cubicBezTo>
                  <a:lnTo>
                    <a:pt x="f5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1" name="Google Shape;6022;p86">
              <a:extLst>
                <a:ext uri="{FF2B5EF4-FFF2-40B4-BE49-F238E27FC236}">
                  <a16:creationId xmlns:a16="http://schemas.microsoft.com/office/drawing/2014/main" id="{322DC2E4-3E43-4863-47FC-5DA9675A14AB}"/>
                </a:ext>
              </a:extLst>
            </p:cNvPr>
            <p:cNvSpPr/>
            <p:nvPr/>
          </p:nvSpPr>
          <p:spPr>
            <a:xfrm>
              <a:off x="6209955" y="2934675"/>
              <a:ext cx="151881" cy="11034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191"/>
                <a:gd name="f4" fmla="val 3025"/>
                <a:gd name="f5" fmla="val 32"/>
                <a:gd name="f6" fmla="val 2615"/>
                <a:gd name="f7" fmla="val 1"/>
                <a:gd name="f8" fmla="val 2836"/>
                <a:gd name="f9" fmla="val 190"/>
                <a:gd name="f10" fmla="val 442"/>
                <a:gd name="f11" fmla="val 3750"/>
                <a:gd name="f12" fmla="val 3970"/>
                <a:gd name="f13" fmla="*/ f0 1 4191"/>
                <a:gd name="f14" fmla="*/ f1 1 3025"/>
                <a:gd name="f15" fmla="val f2"/>
                <a:gd name="f16" fmla="val f3"/>
                <a:gd name="f17" fmla="val f4"/>
                <a:gd name="f18" fmla="+- f17 0 f15"/>
                <a:gd name="f19" fmla="+- f16 0 f15"/>
                <a:gd name="f20" fmla="*/ f19 1 4191"/>
                <a:gd name="f21" fmla="*/ f18 1 3025"/>
                <a:gd name="f22" fmla="*/ f15 1 f20"/>
                <a:gd name="f23" fmla="*/ f16 1 f20"/>
                <a:gd name="f24" fmla="*/ f15 1 f21"/>
                <a:gd name="f25" fmla="*/ f17 1 f21"/>
                <a:gd name="f26" fmla="*/ f22 f13 1"/>
                <a:gd name="f27" fmla="*/ f23 f13 1"/>
                <a:gd name="f28" fmla="*/ f25 f14 1"/>
                <a:gd name="f29" fmla="*/ f24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6" t="f29" r="f27" b="f28"/>
              <a:pathLst>
                <a:path w="4191" h="3025">
                  <a:moveTo>
                    <a:pt x="f5" y="f2"/>
                  </a:moveTo>
                  <a:lnTo>
                    <a:pt x="f5" y="f6"/>
                  </a:lnTo>
                  <a:cubicBezTo>
                    <a:pt x="f7" y="f8"/>
                    <a:pt x="f9" y="f4"/>
                    <a:pt x="f10" y="f4"/>
                  </a:cubicBezTo>
                  <a:lnTo>
                    <a:pt x="f11" y="f4"/>
                  </a:lnTo>
                  <a:cubicBezTo>
                    <a:pt x="f12" y="f4"/>
                    <a:pt x="f3" y="f8"/>
                    <a:pt x="f3" y="f6"/>
                  </a:cubicBezTo>
                  <a:lnTo>
                    <a:pt x="f3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42" name="Google Shape;6038;p86">
            <a:extLst>
              <a:ext uri="{FF2B5EF4-FFF2-40B4-BE49-F238E27FC236}">
                <a16:creationId xmlns:a16="http://schemas.microsoft.com/office/drawing/2014/main" id="{1BC62C47-C953-9339-2DE6-99A88EAA10FE}"/>
              </a:ext>
            </a:extLst>
          </p:cNvPr>
          <p:cNvGrpSpPr/>
          <p:nvPr/>
        </p:nvGrpSpPr>
        <p:grpSpPr>
          <a:xfrm>
            <a:off x="2478887" y="2604504"/>
            <a:ext cx="454438" cy="462586"/>
            <a:chOff x="3796058" y="2604503"/>
            <a:chExt cx="454438" cy="462586"/>
          </a:xfrm>
          <a:solidFill>
            <a:srgbClr val="C00000"/>
          </a:solidFill>
        </p:grpSpPr>
        <p:sp>
          <p:nvSpPr>
            <p:cNvPr id="143" name="Google Shape;6039;p86">
              <a:extLst>
                <a:ext uri="{FF2B5EF4-FFF2-40B4-BE49-F238E27FC236}">
                  <a16:creationId xmlns:a16="http://schemas.microsoft.com/office/drawing/2014/main" id="{4E7695E8-4147-3BCD-914E-F1758AC136B6}"/>
                </a:ext>
              </a:extLst>
            </p:cNvPr>
            <p:cNvSpPr/>
            <p:nvPr/>
          </p:nvSpPr>
          <p:spPr>
            <a:xfrm>
              <a:off x="3796058" y="2604503"/>
              <a:ext cx="138184" cy="22465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813"/>
                <a:gd name="f4" fmla="val 6159"/>
                <a:gd name="f5" fmla="val 1698"/>
                <a:gd name="f6" fmla="val 1"/>
                <a:gd name="f7" fmla="val 1520"/>
                <a:gd name="f8" fmla="val 1373"/>
                <a:gd name="f9" fmla="val 138"/>
                <a:gd name="f10" fmla="val 1293"/>
                <a:gd name="f11" fmla="val 299"/>
                <a:gd name="f12" fmla="val 5119"/>
                <a:gd name="f13" fmla="val 5308"/>
                <a:gd name="f14" fmla="val 127"/>
                <a:gd name="f15" fmla="val 5528"/>
                <a:gd name="f16" fmla="val 316"/>
                <a:gd name="f17" fmla="val 5623"/>
                <a:gd name="f18" fmla="val 2332"/>
                <a:gd name="f19" fmla="val 6158"/>
                <a:gd name="f20" fmla="val 3277"/>
                <a:gd name="f21" fmla="val 2630"/>
                <a:gd name="f22" fmla="val 2868"/>
                <a:gd name="f23" fmla="val 4111"/>
                <a:gd name="f24" fmla="val 582"/>
                <a:gd name="f25" fmla="val 1797"/>
                <a:gd name="f26" fmla="val 15"/>
                <a:gd name="f27" fmla="val 1763"/>
                <a:gd name="f28" fmla="val 5"/>
                <a:gd name="f29" fmla="val 1730"/>
                <a:gd name="f30" fmla="*/ f0 1 3813"/>
                <a:gd name="f31" fmla="*/ f1 1 6159"/>
                <a:gd name="f32" fmla="val f2"/>
                <a:gd name="f33" fmla="val f3"/>
                <a:gd name="f34" fmla="val f4"/>
                <a:gd name="f35" fmla="+- f34 0 f32"/>
                <a:gd name="f36" fmla="+- f33 0 f32"/>
                <a:gd name="f37" fmla="*/ f36 1 3813"/>
                <a:gd name="f38" fmla="*/ f35 1 6159"/>
                <a:gd name="f39" fmla="*/ f32 1 f37"/>
                <a:gd name="f40" fmla="*/ f33 1 f37"/>
                <a:gd name="f41" fmla="*/ f32 1 f38"/>
                <a:gd name="f42" fmla="*/ f34 1 f38"/>
                <a:gd name="f43" fmla="*/ f39 f30 1"/>
                <a:gd name="f44" fmla="*/ f40 f30 1"/>
                <a:gd name="f45" fmla="*/ f42 f31 1"/>
                <a:gd name="f46" fmla="*/ f41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3" t="f46" r="f44" b="f45"/>
              <a:pathLst>
                <a:path w="3813" h="6159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lnTo>
                    <a:pt x="f6" y="f12"/>
                  </a:lnTo>
                  <a:cubicBezTo>
                    <a:pt x="f6" y="f13"/>
                    <a:pt x="f14" y="f15"/>
                    <a:pt x="f16" y="f17"/>
                  </a:cubicBezTo>
                  <a:lnTo>
                    <a:pt x="f18" y="f19"/>
                  </a:lnTo>
                  <a:cubicBezTo>
                    <a:pt x="f20" y="f21"/>
                    <a:pt x="f22" y="f23"/>
                    <a:pt x="f3" y="f24"/>
                  </a:cubicBezTo>
                  <a:lnTo>
                    <a:pt x="f25" y="f26"/>
                  </a:lnTo>
                  <a:cubicBezTo>
                    <a:pt x="f27" y="f28"/>
                    <a:pt x="f29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4" name="Google Shape;6040;p86">
              <a:extLst>
                <a:ext uri="{FF2B5EF4-FFF2-40B4-BE49-F238E27FC236}">
                  <a16:creationId xmlns:a16="http://schemas.microsoft.com/office/drawing/2014/main" id="{A3813D48-9D03-D307-2FC9-F2880E90E9EC}"/>
                </a:ext>
              </a:extLst>
            </p:cNvPr>
            <p:cNvSpPr/>
            <p:nvPr/>
          </p:nvSpPr>
          <p:spPr>
            <a:xfrm>
              <a:off x="3880567" y="2662495"/>
              <a:ext cx="313977" cy="4045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8664"/>
                <a:gd name="f4" fmla="val 11092"/>
                <a:gd name="f5" fmla="val 4348"/>
                <a:gd name="f6" fmla="val 3466"/>
                <a:gd name="f7" fmla="val 4820"/>
                <a:gd name="f8" fmla="val 5199"/>
                <a:gd name="f9" fmla="val 3844"/>
                <a:gd name="f10" fmla="val 4316"/>
                <a:gd name="f11" fmla="val 4789"/>
                <a:gd name="f12" fmla="val 5136"/>
                <a:gd name="f13" fmla="val 3907"/>
                <a:gd name="f14" fmla="val 3529"/>
                <a:gd name="f15" fmla="val 3875"/>
                <a:gd name="f16" fmla="val 5104"/>
                <a:gd name="f17" fmla="val 5766"/>
                <a:gd name="f18" fmla="val 6081"/>
                <a:gd name="f19" fmla="val 7624"/>
                <a:gd name="f20" fmla="val 2615"/>
                <a:gd name="f21" fmla="val 3560"/>
                <a:gd name="f22" fmla="val 3812"/>
                <a:gd name="f23" fmla="val 5892"/>
                <a:gd name="f24" fmla="val 4096"/>
                <a:gd name="f25" fmla="val 5955"/>
                <a:gd name="f26" fmla="val 4631"/>
                <a:gd name="f27" fmla="val 4883"/>
                <a:gd name="f28" fmla="val 2048"/>
                <a:gd name="f29" fmla="val 1386"/>
                <a:gd name="f30" fmla="val 2458"/>
                <a:gd name="f31" fmla="val 1638"/>
                <a:gd name="f32" fmla="val 1544"/>
                <a:gd name="f33" fmla="val 977"/>
                <a:gd name="f34" fmla="val 4001"/>
                <a:gd name="f35" fmla="val 2678"/>
                <a:gd name="f36" fmla="val 4474"/>
                <a:gd name="f37" fmla="val 4726"/>
                <a:gd name="f38" fmla="val 2741"/>
                <a:gd name="f39" fmla="val 5010"/>
                <a:gd name="f40" fmla="val 2899"/>
                <a:gd name="f41" fmla="val 32"/>
                <a:gd name="f42" fmla="val 10523"/>
                <a:gd name="f43" fmla="val 10680"/>
                <a:gd name="f44" fmla="val 63"/>
                <a:gd name="f45" fmla="val 10964"/>
                <a:gd name="f46" fmla="val 252"/>
                <a:gd name="f47" fmla="val 11027"/>
                <a:gd name="f48" fmla="val 328"/>
                <a:gd name="f49" fmla="val 11070"/>
                <a:gd name="f50" fmla="val 404"/>
                <a:gd name="f51" fmla="val 11091"/>
                <a:gd name="f52" fmla="val 475"/>
                <a:gd name="f53" fmla="val 613"/>
                <a:gd name="f54" fmla="val 737"/>
                <a:gd name="f55" fmla="val 11014"/>
                <a:gd name="f56" fmla="val 819"/>
                <a:gd name="f57" fmla="val 10869"/>
                <a:gd name="f58" fmla="val 2143"/>
                <a:gd name="f59" fmla="val 8475"/>
                <a:gd name="f60" fmla="val 6490"/>
                <a:gd name="f61" fmla="val 7845"/>
                <a:gd name="f62" fmla="val 7907"/>
                <a:gd name="f63" fmla="val 8037"/>
                <a:gd name="f64" fmla="val 8173"/>
                <a:gd name="f65" fmla="val 8243"/>
                <a:gd name="f66" fmla="val 8316"/>
                <a:gd name="f67" fmla="val 8381"/>
                <a:gd name="f68" fmla="val 8570"/>
                <a:gd name="f69" fmla="val 10932"/>
                <a:gd name="f70" fmla="val 8538"/>
                <a:gd name="f71" fmla="val 10491"/>
                <a:gd name="f72" fmla="val 5734"/>
                <a:gd name="f73" fmla="val 5262"/>
                <a:gd name="f74" fmla="val 6585"/>
                <a:gd name="f75" fmla="val 5482"/>
                <a:gd name="f76" fmla="val 7120"/>
                <a:gd name="f77" fmla="val 3434"/>
                <a:gd name="f78" fmla="val 6931"/>
                <a:gd name="f79" fmla="val 4222"/>
                <a:gd name="f80" fmla="val 1513"/>
                <a:gd name="f81" fmla="*/ f0 1 8664"/>
                <a:gd name="f82" fmla="*/ f1 1 11092"/>
                <a:gd name="f83" fmla="val f2"/>
                <a:gd name="f84" fmla="val f3"/>
                <a:gd name="f85" fmla="val f4"/>
                <a:gd name="f86" fmla="+- f85 0 f83"/>
                <a:gd name="f87" fmla="+- f84 0 f83"/>
                <a:gd name="f88" fmla="*/ f87 1 8664"/>
                <a:gd name="f89" fmla="*/ f86 1 11092"/>
                <a:gd name="f90" fmla="*/ f83 1 f88"/>
                <a:gd name="f91" fmla="*/ f84 1 f88"/>
                <a:gd name="f92" fmla="*/ f83 1 f89"/>
                <a:gd name="f93" fmla="*/ f85 1 f89"/>
                <a:gd name="f94" fmla="*/ f90 f81 1"/>
                <a:gd name="f95" fmla="*/ f91 f81 1"/>
                <a:gd name="f96" fmla="*/ f93 f82 1"/>
                <a:gd name="f97" fmla="*/ f92 f8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4" t="f97" r="f95" b="f96"/>
              <a:pathLst>
                <a:path w="8664" h="11092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4" y="f15"/>
                    <a:pt x="f15" y="f6"/>
                    <a:pt x="f5" y="f6"/>
                  </a:cubicBezTo>
                  <a:close/>
                  <a:moveTo>
                    <a:pt x="f16" y="f17"/>
                  </a:moveTo>
                  <a:lnTo>
                    <a:pt x="f18" y="f19"/>
                  </a:lnTo>
                  <a:lnTo>
                    <a:pt x="f20" y="f19"/>
                  </a:lnTo>
                  <a:lnTo>
                    <a:pt x="f21" y="f17"/>
                  </a:lnTo>
                  <a:cubicBezTo>
                    <a:pt x="f22" y="f23"/>
                    <a:pt x="f24" y="f25"/>
                    <a:pt x="f5" y="f25"/>
                  </a:cubicBezTo>
                  <a:cubicBezTo>
                    <a:pt x="f26" y="f25"/>
                    <a:pt x="f27" y="f23"/>
                    <a:pt x="f16" y="f17"/>
                  </a:cubicBezTo>
                  <a:close/>
                  <a:moveTo>
                    <a:pt x="f28" y="f2"/>
                  </a:moveTo>
                  <a:cubicBezTo>
                    <a:pt x="f29" y="f30"/>
                    <a:pt x="f31" y="f32"/>
                    <a:pt x="f33" y="f34"/>
                  </a:cubicBezTo>
                  <a:lnTo>
                    <a:pt x="f35" y="f36"/>
                  </a:lnTo>
                  <a:cubicBezTo>
                    <a:pt x="f35" y="f37"/>
                    <a:pt x="f38" y="f39"/>
                    <a:pt x="f40" y="f8"/>
                  </a:cubicBezTo>
                  <a:lnTo>
                    <a:pt x="f41" y="f42"/>
                  </a:lnTo>
                  <a:cubicBezTo>
                    <a:pt x="f2" y="f43"/>
                    <a:pt x="f44" y="f45"/>
                    <a:pt x="f46" y="f47"/>
                  </a:cubicBezTo>
                  <a:cubicBezTo>
                    <a:pt x="f48" y="f49"/>
                    <a:pt x="f50" y="f51"/>
                    <a:pt x="f52" y="f51"/>
                  </a:cubicBezTo>
                  <a:cubicBezTo>
                    <a:pt x="f53" y="f51"/>
                    <a:pt x="f54" y="f55"/>
                    <a:pt x="f56" y="f57"/>
                  </a:cubicBezTo>
                  <a:lnTo>
                    <a:pt x="f58" y="f59"/>
                  </a:lnTo>
                  <a:lnTo>
                    <a:pt x="f60" y="f59"/>
                  </a:lnTo>
                  <a:lnTo>
                    <a:pt x="f61" y="f57"/>
                  </a:lnTo>
                  <a:cubicBezTo>
                    <a:pt x="f62" y="f55"/>
                    <a:pt x="f63" y="f51"/>
                    <a:pt x="f64" y="f51"/>
                  </a:cubicBezTo>
                  <a:cubicBezTo>
                    <a:pt x="f65" y="f51"/>
                    <a:pt x="f66" y="f49"/>
                    <a:pt x="f67" y="f47"/>
                  </a:cubicBezTo>
                  <a:cubicBezTo>
                    <a:pt x="f68" y="f69"/>
                    <a:pt x="f3" y="f43"/>
                    <a:pt x="f70" y="f71"/>
                  </a:cubicBezTo>
                  <a:lnTo>
                    <a:pt x="f72" y="f73"/>
                  </a:lnTo>
                  <a:lnTo>
                    <a:pt x="f74" y="f75"/>
                  </a:lnTo>
                  <a:cubicBezTo>
                    <a:pt x="f76" y="f77"/>
                    <a:pt x="f78" y="f79"/>
                    <a:pt x="f19" y="f80"/>
                  </a:cubicBezTo>
                  <a:lnTo>
                    <a:pt x="f28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5" name="Google Shape;6041;p86">
              <a:extLst>
                <a:ext uri="{FF2B5EF4-FFF2-40B4-BE49-F238E27FC236}">
                  <a16:creationId xmlns:a16="http://schemas.microsoft.com/office/drawing/2014/main" id="{6612A772-F491-E02D-8456-FD16464FEC64}"/>
                </a:ext>
              </a:extLst>
            </p:cNvPr>
            <p:cNvSpPr/>
            <p:nvPr/>
          </p:nvSpPr>
          <p:spPr>
            <a:xfrm>
              <a:off x="4156853" y="2753285"/>
              <a:ext cx="93643" cy="10447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584"/>
                <a:gd name="f4" fmla="val 2864"/>
                <a:gd name="f5" fmla="val 630"/>
                <a:gd name="f6" fmla="val 252"/>
                <a:gd name="f7" fmla="val 1449"/>
                <a:gd name="f8" fmla="val 410"/>
                <a:gd name="f9" fmla="val 945"/>
                <a:gd name="f10" fmla="val 2395"/>
                <a:gd name="f11" fmla="val 1607"/>
                <a:gd name="f12" fmla="val 2836"/>
                <a:gd name="f13" fmla="val 1658"/>
                <a:gd name="f14" fmla="val 2855"/>
                <a:gd name="f15" fmla="val 1707"/>
                <a:gd name="f16" fmla="val 1753"/>
                <a:gd name="f17" fmla="val 1932"/>
                <a:gd name="f18" fmla="val 2067"/>
                <a:gd name="f19" fmla="val 2728"/>
                <a:gd name="f20" fmla="val 2143"/>
                <a:gd name="f21" fmla="val 2552"/>
                <a:gd name="f22" fmla="val 725"/>
                <a:gd name="f23" fmla="val 2458"/>
                <a:gd name="f24" fmla="val 473"/>
                <a:gd name="f25" fmla="val 2237"/>
                <a:gd name="f26" fmla="val 441"/>
                <a:gd name="f27" fmla="*/ f0 1 2584"/>
                <a:gd name="f28" fmla="*/ f1 1 2864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2584"/>
                <a:gd name="f35" fmla="*/ f32 1 2864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2584" h="2864">
                  <a:moveTo>
                    <a:pt x="f5" y="f2"/>
                  </a:moveTo>
                  <a:cubicBezTo>
                    <a:pt x="f6" y="f7"/>
                    <a:pt x="f8" y="f9"/>
                    <a:pt x="f2" y="f10"/>
                  </a:cubicBezTo>
                  <a:lnTo>
                    <a:pt x="f11" y="f12"/>
                  </a:lnTo>
                  <a:cubicBezTo>
                    <a:pt x="f13" y="f14"/>
                    <a:pt x="f15" y="f4"/>
                    <a:pt x="f16" y="f4"/>
                  </a:cubicBezTo>
                  <a:cubicBezTo>
                    <a:pt x="f17" y="f4"/>
                    <a:pt x="f18" y="f19"/>
                    <a:pt x="f20" y="f21"/>
                  </a:cubicBezTo>
                  <a:lnTo>
                    <a:pt x="f3" y="f9"/>
                  </a:lnTo>
                  <a:cubicBezTo>
                    <a:pt x="f21" y="f22"/>
                    <a:pt x="f23" y="f24"/>
                    <a:pt x="f25" y="f26"/>
                  </a:cubicBezTo>
                  <a:lnTo>
                    <a:pt x="f5" y="f2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46" name="Google Shape;6048;p86">
            <a:extLst>
              <a:ext uri="{FF2B5EF4-FFF2-40B4-BE49-F238E27FC236}">
                <a16:creationId xmlns:a16="http://schemas.microsoft.com/office/drawing/2014/main" id="{13A87405-C2F4-BE0E-B4B1-4756BF310ABC}"/>
              </a:ext>
            </a:extLst>
          </p:cNvPr>
          <p:cNvGrpSpPr/>
          <p:nvPr/>
        </p:nvGrpSpPr>
        <p:grpSpPr>
          <a:xfrm>
            <a:off x="5388115" y="2576277"/>
            <a:ext cx="456723" cy="464304"/>
            <a:chOff x="6705286" y="2576276"/>
            <a:chExt cx="456723" cy="464304"/>
          </a:xfrm>
          <a:solidFill>
            <a:srgbClr val="C00000"/>
          </a:solidFill>
        </p:grpSpPr>
        <p:sp>
          <p:nvSpPr>
            <p:cNvPr id="147" name="Google Shape;6049;p86">
              <a:extLst>
                <a:ext uri="{FF2B5EF4-FFF2-40B4-BE49-F238E27FC236}">
                  <a16:creationId xmlns:a16="http://schemas.microsoft.com/office/drawing/2014/main" id="{75CE7C28-237A-D05C-8E15-4007D438ED7E}"/>
                </a:ext>
              </a:extLst>
            </p:cNvPr>
            <p:cNvSpPr/>
            <p:nvPr/>
          </p:nvSpPr>
          <p:spPr>
            <a:xfrm>
              <a:off x="6981608" y="2578580"/>
              <a:ext cx="180401" cy="27167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978"/>
                <a:gd name="f4" fmla="val 7448"/>
                <a:gd name="f5" fmla="val 2489"/>
                <a:gd name="f6" fmla="val 820"/>
                <a:gd name="f7" fmla="val 3403"/>
                <a:gd name="f8" fmla="val 4127"/>
                <a:gd name="f9" fmla="val 1576"/>
                <a:gd name="f10" fmla="val 2490"/>
                <a:gd name="f11" fmla="val 3372"/>
                <a:gd name="f12" fmla="val 4128"/>
                <a:gd name="f13" fmla="val 1575"/>
                <a:gd name="f14" fmla="val 819"/>
                <a:gd name="f15" fmla="val 1"/>
                <a:gd name="f16" fmla="val 1103"/>
                <a:gd name="f17" fmla="val 1104"/>
                <a:gd name="f18" fmla="val 3214"/>
                <a:gd name="f19" fmla="val 315"/>
                <a:gd name="f20" fmla="val 3845"/>
                <a:gd name="f21" fmla="val 4317"/>
                <a:gd name="f22" fmla="val 7058"/>
                <a:gd name="f23" fmla="val 7287"/>
                <a:gd name="f24" fmla="val 1012"/>
                <a:gd name="f25" fmla="val 1225"/>
                <a:gd name="f26" fmla="val 1334"/>
                <a:gd name="f27" fmla="val 1448"/>
                <a:gd name="f28" fmla="val 7406"/>
                <a:gd name="f29" fmla="val 1544"/>
                <a:gd name="f30" fmla="val 7310"/>
                <a:gd name="f31" fmla="val 6365"/>
                <a:gd name="f32" fmla="val 3434"/>
                <a:gd name="f33" fmla="val 3530"/>
                <a:gd name="f34" fmla="val 3640"/>
                <a:gd name="f35" fmla="val 3744"/>
                <a:gd name="f36" fmla="val 3948"/>
                <a:gd name="f37" fmla="val 4663"/>
                <a:gd name="f38" fmla="val 3875"/>
                <a:gd name="f39" fmla="*/ f0 1 4978"/>
                <a:gd name="f40" fmla="*/ f1 1 7448"/>
                <a:gd name="f41" fmla="val f2"/>
                <a:gd name="f42" fmla="val f3"/>
                <a:gd name="f43" fmla="val f4"/>
                <a:gd name="f44" fmla="+- f43 0 f41"/>
                <a:gd name="f45" fmla="+- f42 0 f41"/>
                <a:gd name="f46" fmla="*/ f45 1 4978"/>
                <a:gd name="f47" fmla="*/ f44 1 7448"/>
                <a:gd name="f48" fmla="*/ f41 1 f46"/>
                <a:gd name="f49" fmla="*/ f42 1 f46"/>
                <a:gd name="f50" fmla="*/ f41 1 f47"/>
                <a:gd name="f51" fmla="*/ f43 1 f47"/>
                <a:gd name="f52" fmla="*/ f48 f39 1"/>
                <a:gd name="f53" fmla="*/ f49 f39 1"/>
                <a:gd name="f54" fmla="*/ f51 f40 1"/>
                <a:gd name="f55" fmla="*/ f50 f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52" t="f55" r="f53" b="f54"/>
              <a:pathLst>
                <a:path w="4978" h="7448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7" y="f12"/>
                    <a:pt x="f5" y="f12"/>
                  </a:cubicBezTo>
                  <a:cubicBezTo>
                    <a:pt x="f13" y="f12"/>
                    <a:pt x="f14" y="f11"/>
                    <a:pt x="f14" y="f10"/>
                  </a:cubicBezTo>
                  <a:cubicBezTo>
                    <a:pt x="f14" y="f9"/>
                    <a:pt x="f13" y="f6"/>
                    <a:pt x="f5" y="f6"/>
                  </a:cubicBezTo>
                  <a:close/>
                  <a:moveTo>
                    <a:pt x="f5" y="f15"/>
                  </a:moveTo>
                  <a:cubicBezTo>
                    <a:pt x="f16" y="f15"/>
                    <a:pt x="f2" y="f17"/>
                    <a:pt x="f2" y="f10"/>
                  </a:cubicBezTo>
                  <a:cubicBezTo>
                    <a:pt x="f2" y="f18"/>
                    <a:pt x="f19" y="f20"/>
                    <a:pt x="f14" y="f21"/>
                  </a:cubicBezTo>
                  <a:lnTo>
                    <a:pt x="f14" y="f22"/>
                  </a:lnTo>
                  <a:cubicBezTo>
                    <a:pt x="f14" y="f23"/>
                    <a:pt x="f24" y="f4"/>
                    <a:pt x="f25" y="f4"/>
                  </a:cubicBezTo>
                  <a:cubicBezTo>
                    <a:pt x="f26" y="f4"/>
                    <a:pt x="f27" y="f28"/>
                    <a:pt x="f29" y="f30"/>
                  </a:cubicBezTo>
                  <a:lnTo>
                    <a:pt x="f5" y="f31"/>
                  </a:lnTo>
                  <a:lnTo>
                    <a:pt x="f32" y="f30"/>
                  </a:lnTo>
                  <a:cubicBezTo>
                    <a:pt x="f33" y="f28"/>
                    <a:pt x="f34" y="f4"/>
                    <a:pt x="f35" y="f4"/>
                  </a:cubicBezTo>
                  <a:cubicBezTo>
                    <a:pt x="f36" y="f4"/>
                    <a:pt x="f8" y="f23"/>
                    <a:pt x="f8" y="f22"/>
                  </a:cubicBezTo>
                  <a:lnTo>
                    <a:pt x="f8" y="f21"/>
                  </a:lnTo>
                  <a:cubicBezTo>
                    <a:pt x="f37" y="f20"/>
                    <a:pt x="f3" y="f18"/>
                    <a:pt x="f3" y="f10"/>
                  </a:cubicBezTo>
                  <a:cubicBezTo>
                    <a:pt x="f3" y="f17"/>
                    <a:pt x="f38" y="f15"/>
                    <a:pt x="f5" y="f15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8" name="Google Shape;6050;p86">
              <a:extLst>
                <a:ext uri="{FF2B5EF4-FFF2-40B4-BE49-F238E27FC236}">
                  <a16:creationId xmlns:a16="http://schemas.microsoft.com/office/drawing/2014/main" id="{557A47E5-D70F-80FA-992B-AF3F2D015DF4}"/>
                </a:ext>
              </a:extLst>
            </p:cNvPr>
            <p:cNvSpPr/>
            <p:nvPr/>
          </p:nvSpPr>
          <p:spPr>
            <a:xfrm>
              <a:off x="6768087" y="2980797"/>
              <a:ext cx="391637" cy="5978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807"/>
                <a:gd name="f4" fmla="val 1639"/>
                <a:gd name="f5" fmla="val 1450"/>
                <a:gd name="f6" fmla="val 1"/>
                <a:gd name="f7" fmla="val 1292"/>
                <a:gd name="f8" fmla="val 788"/>
                <a:gd name="f9" fmla="val 662"/>
                <a:gd name="f10" fmla="val 1387"/>
                <a:gd name="f11" fmla="val 8822"/>
                <a:gd name="f12" fmla="val 9799"/>
                <a:gd name="f13" fmla="val 10649"/>
                <a:gd name="f14" fmla="val 946"/>
                <a:gd name="f15" fmla="*/ f0 1 10807"/>
                <a:gd name="f16" fmla="*/ f1 1 1639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10807"/>
                <a:gd name="f23" fmla="*/ f20 1 1639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10807" h="1639">
                  <a:moveTo>
                    <a:pt x="f5" y="f6"/>
                  </a:moveTo>
                  <a:cubicBezTo>
                    <a:pt x="f7" y="f8"/>
                    <a:pt x="f9" y="f10"/>
                    <a:pt x="f6" y="f4"/>
                  </a:cubicBezTo>
                  <a:lnTo>
                    <a:pt x="f11" y="f4"/>
                  </a:lnTo>
                  <a:cubicBezTo>
                    <a:pt x="f12" y="f4"/>
                    <a:pt x="f13" y="f14"/>
                    <a:pt x="f3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49" name="Google Shape;6051;p86">
              <a:extLst>
                <a:ext uri="{FF2B5EF4-FFF2-40B4-BE49-F238E27FC236}">
                  <a16:creationId xmlns:a16="http://schemas.microsoft.com/office/drawing/2014/main" id="{5785663D-6B53-BE65-D7C7-4C649400A50E}"/>
                </a:ext>
              </a:extLst>
            </p:cNvPr>
            <p:cNvSpPr/>
            <p:nvPr/>
          </p:nvSpPr>
          <p:spPr>
            <a:xfrm>
              <a:off x="6705286" y="2576276"/>
              <a:ext cx="397361" cy="43140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0965"/>
                <a:gd name="f4" fmla="val 11827"/>
                <a:gd name="f5" fmla="val 379"/>
                <a:gd name="f6" fmla="val 1"/>
                <a:gd name="f7" fmla="val 158"/>
                <a:gd name="f8" fmla="val 221"/>
                <a:gd name="f9" fmla="val 411"/>
                <a:gd name="f10" fmla="val 10618"/>
                <a:gd name="f11" fmla="val 11280"/>
                <a:gd name="f12" fmla="val 537"/>
                <a:gd name="f13" fmla="val 11815"/>
                <a:gd name="f14" fmla="val 1198"/>
                <a:gd name="f15" fmla="val 1247"/>
                <a:gd name="f16" fmla="val 11823"/>
                <a:gd name="f17" fmla="val 1295"/>
                <a:gd name="f18" fmla="val 11826"/>
                <a:gd name="f19" fmla="val 1342"/>
                <a:gd name="f20" fmla="val 1912"/>
                <a:gd name="f21" fmla="val 2395"/>
                <a:gd name="f22" fmla="val 11318"/>
                <a:gd name="f23" fmla="val 10650"/>
                <a:gd name="f24" fmla="val 10398"/>
                <a:gd name="f25" fmla="val 2584"/>
                <a:gd name="f26" fmla="val 10272"/>
                <a:gd name="f27" fmla="val 2836"/>
                <a:gd name="f28" fmla="val 8255"/>
                <a:gd name="f29" fmla="val 10807"/>
                <a:gd name="f30" fmla="val 8161"/>
                <a:gd name="f31" fmla="val 8098"/>
                <a:gd name="f32" fmla="val 10492"/>
                <a:gd name="f33" fmla="val 7972"/>
                <a:gd name="f34" fmla="val 10146"/>
                <a:gd name="f35" fmla="val 7625"/>
                <a:gd name="f36" fmla="val 9799"/>
                <a:gd name="f37" fmla="val 9547"/>
                <a:gd name="f38" fmla="val 8224"/>
                <a:gd name="f39" fmla="val 9232"/>
                <a:gd name="f40" fmla="val 8318"/>
                <a:gd name="f41" fmla="val 8917"/>
                <a:gd name="f42" fmla="val 7720"/>
                <a:gd name="f43" fmla="val 7783"/>
                <a:gd name="f44" fmla="val 7058"/>
                <a:gd name="f45" fmla="val 4664"/>
                <a:gd name="f46" fmla="val 7184"/>
                <a:gd name="f47" fmla="val 4065"/>
                <a:gd name="f48" fmla="val 6869"/>
                <a:gd name="f49" fmla="val 3309"/>
                <a:gd name="f50" fmla="val 2490"/>
                <a:gd name="f51" fmla="val 1513"/>
                <a:gd name="f52" fmla="val 7310"/>
                <a:gd name="f53" fmla="val 600"/>
                <a:gd name="f54" fmla="val 8035"/>
                <a:gd name="f55" fmla="*/ f0 1 10965"/>
                <a:gd name="f56" fmla="*/ f1 1 11827"/>
                <a:gd name="f57" fmla="val f2"/>
                <a:gd name="f58" fmla="val f3"/>
                <a:gd name="f59" fmla="val f4"/>
                <a:gd name="f60" fmla="+- f59 0 f57"/>
                <a:gd name="f61" fmla="+- f58 0 f57"/>
                <a:gd name="f62" fmla="*/ f61 1 10965"/>
                <a:gd name="f63" fmla="*/ f60 1 11827"/>
                <a:gd name="f64" fmla="*/ f57 1 f62"/>
                <a:gd name="f65" fmla="*/ f58 1 f62"/>
                <a:gd name="f66" fmla="*/ f57 1 f63"/>
                <a:gd name="f67" fmla="*/ f59 1 f63"/>
                <a:gd name="f68" fmla="*/ f64 f55 1"/>
                <a:gd name="f69" fmla="*/ f65 f55 1"/>
                <a:gd name="f70" fmla="*/ f67 f56 1"/>
                <a:gd name="f71" fmla="*/ f66 f5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8" t="f71" r="f69" b="f70"/>
              <a:pathLst>
                <a:path w="10965" h="11827">
                  <a:moveTo>
                    <a:pt x="f5" y="f6"/>
                  </a:moveTo>
                  <a:cubicBezTo>
                    <a:pt x="f7" y="f6"/>
                    <a:pt x="f6" y="f8"/>
                    <a:pt x="f6" y="f9"/>
                  </a:cubicBezTo>
                  <a:lnTo>
                    <a:pt x="f6" y="f10"/>
                  </a:lnTo>
                  <a:cubicBezTo>
                    <a:pt x="f6" y="f11"/>
                    <a:pt x="f12" y="f13"/>
                    <a:pt x="f14" y="f13"/>
                  </a:cubicBezTo>
                  <a:cubicBezTo>
                    <a:pt x="f15" y="f16"/>
                    <a:pt x="f17" y="f18"/>
                    <a:pt x="f19" y="f18"/>
                  </a:cubicBezTo>
                  <a:cubicBezTo>
                    <a:pt x="f20" y="f18"/>
                    <a:pt x="f21" y="f22"/>
                    <a:pt x="f21" y="f23"/>
                  </a:cubicBezTo>
                  <a:cubicBezTo>
                    <a:pt x="f21" y="f24"/>
                    <a:pt x="f25" y="f26"/>
                    <a:pt x="f27" y="f26"/>
                  </a:cubicBezTo>
                  <a:lnTo>
                    <a:pt x="f3" y="f26"/>
                  </a:lnTo>
                  <a:lnTo>
                    <a:pt x="f3" y="f28"/>
                  </a:lnTo>
                  <a:cubicBezTo>
                    <a:pt x="f29" y="f30"/>
                    <a:pt x="f23" y="f31"/>
                    <a:pt x="f32" y="f33"/>
                  </a:cubicBezTo>
                  <a:lnTo>
                    <a:pt x="f34" y="f35"/>
                  </a:lnTo>
                  <a:lnTo>
                    <a:pt x="f36" y="f33"/>
                  </a:lnTo>
                  <a:cubicBezTo>
                    <a:pt x="f37" y="f38"/>
                    <a:pt x="f39" y="f40"/>
                    <a:pt x="f41" y="f40"/>
                  </a:cubicBezTo>
                  <a:cubicBezTo>
                    <a:pt x="f28" y="f40"/>
                    <a:pt x="f42" y="f43"/>
                    <a:pt x="f42" y="f44"/>
                  </a:cubicBezTo>
                  <a:lnTo>
                    <a:pt x="f42" y="f45"/>
                  </a:lnTo>
                  <a:cubicBezTo>
                    <a:pt x="f46" y="f47"/>
                    <a:pt x="f48" y="f49"/>
                    <a:pt x="f48" y="f50"/>
                  </a:cubicBezTo>
                  <a:cubicBezTo>
                    <a:pt x="f48" y="f51"/>
                    <a:pt x="f52" y="f53"/>
                    <a:pt x="f54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50" name="Google Shape;5717;p85">
            <a:extLst>
              <a:ext uri="{FF2B5EF4-FFF2-40B4-BE49-F238E27FC236}">
                <a16:creationId xmlns:a16="http://schemas.microsoft.com/office/drawing/2014/main" id="{CE5DD9E5-2EA1-0878-0223-DDE716E90D3B}"/>
              </a:ext>
            </a:extLst>
          </p:cNvPr>
          <p:cNvGrpSpPr/>
          <p:nvPr/>
        </p:nvGrpSpPr>
        <p:grpSpPr>
          <a:xfrm>
            <a:off x="4250665" y="3523549"/>
            <a:ext cx="492377" cy="387934"/>
            <a:chOff x="5567836" y="3523548"/>
            <a:chExt cx="492377" cy="387934"/>
          </a:xfrm>
          <a:solidFill>
            <a:srgbClr val="C00000"/>
          </a:solidFill>
        </p:grpSpPr>
        <p:sp>
          <p:nvSpPr>
            <p:cNvPr id="151" name="Google Shape;5718;p85">
              <a:extLst>
                <a:ext uri="{FF2B5EF4-FFF2-40B4-BE49-F238E27FC236}">
                  <a16:creationId xmlns:a16="http://schemas.microsoft.com/office/drawing/2014/main" id="{0C245FC4-37D1-E64B-5F1F-BCBB84E43101}"/>
                </a:ext>
              </a:extLst>
            </p:cNvPr>
            <p:cNvSpPr/>
            <p:nvPr/>
          </p:nvSpPr>
          <p:spPr>
            <a:xfrm>
              <a:off x="5691198" y="3523548"/>
              <a:ext cx="110230" cy="1399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518"/>
                <a:gd name="f4" fmla="val 5737"/>
                <a:gd name="f5" fmla="val 2259"/>
                <a:gd name="f6" fmla="val 793"/>
                <a:gd name="f7" fmla="val 1"/>
                <a:gd name="f8" fmla="val 2469"/>
                <a:gd name="f9" fmla="val 3478"/>
                <a:gd name="f10" fmla="val 4725"/>
                <a:gd name="f11" fmla="val 1013"/>
                <a:gd name="f12" fmla="val 5733"/>
                <a:gd name="f13" fmla="val 5736"/>
                <a:gd name="f14" fmla="val 3506"/>
                <a:gd name="f15" fmla="val 3729"/>
                <a:gd name="f16" fmla="*/ f0 1 4518"/>
                <a:gd name="f17" fmla="*/ f1 1 5737"/>
                <a:gd name="f18" fmla="val f2"/>
                <a:gd name="f19" fmla="val f3"/>
                <a:gd name="f20" fmla="val f4"/>
                <a:gd name="f21" fmla="+- f20 0 f18"/>
                <a:gd name="f22" fmla="+- f19 0 f18"/>
                <a:gd name="f23" fmla="*/ f22 1 4518"/>
                <a:gd name="f24" fmla="*/ f21 1 5737"/>
                <a:gd name="f25" fmla="*/ f18 1 f23"/>
                <a:gd name="f26" fmla="*/ f19 1 f23"/>
                <a:gd name="f27" fmla="*/ f18 1 f24"/>
                <a:gd name="f28" fmla="*/ f20 1 f24"/>
                <a:gd name="f29" fmla="*/ f25 f16 1"/>
                <a:gd name="f30" fmla="*/ f26 f16 1"/>
                <a:gd name="f31" fmla="*/ f28 f17 1"/>
                <a:gd name="f32" fmla="*/ f27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9" t="f32" r="f30" b="f31"/>
              <a:pathLst>
                <a:path w="4518" h="5737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5" y="f13"/>
                  </a:cubicBezTo>
                  <a:cubicBezTo>
                    <a:pt x="f14" y="f12"/>
                    <a:pt x="f3" y="f10"/>
                    <a:pt x="f3" y="f9"/>
                  </a:cubicBezTo>
                  <a:cubicBezTo>
                    <a:pt x="f3" y="f8"/>
                    <a:pt x="f1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2" name="Google Shape;5719;p85">
              <a:extLst>
                <a:ext uri="{FF2B5EF4-FFF2-40B4-BE49-F238E27FC236}">
                  <a16:creationId xmlns:a16="http://schemas.microsoft.com/office/drawing/2014/main" id="{A6A9371D-4775-5EA1-3C21-AB4EC3D16F24}"/>
                </a:ext>
              </a:extLst>
            </p:cNvPr>
            <p:cNvSpPr/>
            <p:nvPr/>
          </p:nvSpPr>
          <p:spPr>
            <a:xfrm>
              <a:off x="5567836" y="3639321"/>
              <a:ext cx="137196" cy="132898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623"/>
                <a:gd name="f4" fmla="val 5447"/>
                <a:gd name="f5" fmla="val 1951"/>
                <a:gd name="f6" fmla="val 1711"/>
                <a:gd name="f7" fmla="val 1480"/>
                <a:gd name="f8" fmla="val 53"/>
                <a:gd name="f9" fmla="val 1269"/>
                <a:gd name="f10" fmla="val 175"/>
                <a:gd name="f11" fmla="val 1"/>
                <a:gd name="f12" fmla="val 907"/>
                <a:gd name="f13" fmla="val 582"/>
                <a:gd name="f14" fmla="val 3443"/>
                <a:gd name="f15" fmla="val 1088"/>
                <a:gd name="f16" fmla="val 4316"/>
                <a:gd name="f17" fmla="val 1506"/>
                <a:gd name="f18" fmla="val 5041"/>
                <a:gd name="f19" fmla="val 2265"/>
                <a:gd name="f20" fmla="val 3045"/>
                <a:gd name="f21" fmla="val 3428"/>
                <a:gd name="f22" fmla="val 3816"/>
                <a:gd name="f23" fmla="val 5349"/>
                <a:gd name="f24" fmla="val 4172"/>
                <a:gd name="f25" fmla="val 5144"/>
                <a:gd name="f26" fmla="val 5253"/>
                <a:gd name="f27" fmla="val 4521"/>
                <a:gd name="f28" fmla="val 3138"/>
                <a:gd name="f29" fmla="val 5000"/>
                <a:gd name="f30" fmla="val 2057"/>
                <a:gd name="f31" fmla="val 4578"/>
                <a:gd name="f32" fmla="val 1330"/>
                <a:gd name="f33" fmla="val 3149"/>
                <a:gd name="f34" fmla="*/ f0 1 5623"/>
                <a:gd name="f35" fmla="*/ f1 1 5447"/>
                <a:gd name="f36" fmla="val f2"/>
                <a:gd name="f37" fmla="val f3"/>
                <a:gd name="f38" fmla="val f4"/>
                <a:gd name="f39" fmla="+- f38 0 f36"/>
                <a:gd name="f40" fmla="+- f37 0 f36"/>
                <a:gd name="f41" fmla="*/ f40 1 5623"/>
                <a:gd name="f42" fmla="*/ f39 1 5447"/>
                <a:gd name="f43" fmla="*/ f36 1 f41"/>
                <a:gd name="f44" fmla="*/ f37 1 f41"/>
                <a:gd name="f45" fmla="*/ f36 1 f42"/>
                <a:gd name="f46" fmla="*/ f38 1 f42"/>
                <a:gd name="f47" fmla="*/ f43 f34 1"/>
                <a:gd name="f48" fmla="*/ f44 f34 1"/>
                <a:gd name="f49" fmla="*/ f46 f35 1"/>
                <a:gd name="f50" fmla="*/ f45 f3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7" t="f50" r="f48" b="f49"/>
              <a:pathLst>
                <a:path w="5623" h="5447">
                  <a:moveTo>
                    <a:pt x="f5" y="f2"/>
                  </a:moveTo>
                  <a:cubicBezTo>
                    <a:pt x="f6" y="f2"/>
                    <a:pt x="f7" y="f8"/>
                    <a:pt x="f9" y="f10"/>
                  </a:cubicBezTo>
                  <a:cubicBezTo>
                    <a:pt x="f11" y="f12"/>
                    <a:pt x="f13" y="f14"/>
                    <a:pt x="f15" y="f16"/>
                  </a:cubicBez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23"/>
                    <a:pt x="f24" y="f25"/>
                  </a:cubicBezTo>
                  <a:cubicBezTo>
                    <a:pt x="f26" y="f27"/>
                    <a:pt x="f3" y="f28"/>
                    <a:pt x="f29" y="f30"/>
                  </a:cubicBezTo>
                  <a:cubicBezTo>
                    <a:pt x="f31" y="f32"/>
                    <a:pt x="f33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3" name="Google Shape;5720;p85">
              <a:extLst>
                <a:ext uri="{FF2B5EF4-FFF2-40B4-BE49-F238E27FC236}">
                  <a16:creationId xmlns:a16="http://schemas.microsoft.com/office/drawing/2014/main" id="{60889EA0-172F-1BC4-1E7F-AE277C890E8D}"/>
                </a:ext>
              </a:extLst>
            </p:cNvPr>
            <p:cNvSpPr/>
            <p:nvPr/>
          </p:nvSpPr>
          <p:spPr>
            <a:xfrm>
              <a:off x="5828952" y="3523548"/>
              <a:ext cx="110230" cy="13997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4518"/>
                <a:gd name="f4" fmla="val 5737"/>
                <a:gd name="f5" fmla="val 2259"/>
                <a:gd name="f6" fmla="val 793"/>
                <a:gd name="f7" fmla="val 1"/>
                <a:gd name="f8" fmla="val 2469"/>
                <a:gd name="f9" fmla="val 3478"/>
                <a:gd name="f10" fmla="val 4725"/>
                <a:gd name="f11" fmla="val 1013"/>
                <a:gd name="f12" fmla="val 5736"/>
                <a:gd name="f13" fmla="val 3506"/>
                <a:gd name="f14" fmla="val 3729"/>
                <a:gd name="f15" fmla="*/ f0 1 4518"/>
                <a:gd name="f16" fmla="*/ f1 1 5737"/>
                <a:gd name="f17" fmla="val f2"/>
                <a:gd name="f18" fmla="val f3"/>
                <a:gd name="f19" fmla="val f4"/>
                <a:gd name="f20" fmla="+- f19 0 f17"/>
                <a:gd name="f21" fmla="+- f18 0 f17"/>
                <a:gd name="f22" fmla="*/ f21 1 4518"/>
                <a:gd name="f23" fmla="*/ f20 1 5737"/>
                <a:gd name="f24" fmla="*/ f17 1 f22"/>
                <a:gd name="f25" fmla="*/ f18 1 f22"/>
                <a:gd name="f26" fmla="*/ f17 1 f23"/>
                <a:gd name="f27" fmla="*/ f19 1 f23"/>
                <a:gd name="f28" fmla="*/ f24 f15 1"/>
                <a:gd name="f29" fmla="*/ f25 f15 1"/>
                <a:gd name="f30" fmla="*/ f27 f16 1"/>
                <a:gd name="f31" fmla="*/ f26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28" t="f31" r="f29" b="f30"/>
              <a:pathLst>
                <a:path w="4518" h="5737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7" y="f10"/>
                    <a:pt x="f11" y="f12"/>
                    <a:pt x="f5" y="f12"/>
                  </a:cubicBezTo>
                  <a:cubicBezTo>
                    <a:pt x="f13" y="f12"/>
                    <a:pt x="f3" y="f10"/>
                    <a:pt x="f3" y="f9"/>
                  </a:cubicBezTo>
                  <a:cubicBezTo>
                    <a:pt x="f3" y="f8"/>
                    <a:pt x="f14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4" name="Google Shape;5721;p85">
              <a:extLst>
                <a:ext uri="{FF2B5EF4-FFF2-40B4-BE49-F238E27FC236}">
                  <a16:creationId xmlns:a16="http://schemas.microsoft.com/office/drawing/2014/main" id="{7F542C4B-0A30-1507-E708-47AE3F1FFABA}"/>
                </a:ext>
              </a:extLst>
            </p:cNvPr>
            <p:cNvSpPr/>
            <p:nvPr/>
          </p:nvSpPr>
          <p:spPr>
            <a:xfrm>
              <a:off x="5925138" y="3638827"/>
              <a:ext cx="135075" cy="13292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536"/>
                <a:gd name="f4" fmla="val 5448"/>
                <a:gd name="f5" fmla="val 3670"/>
                <a:gd name="f6" fmla="val 1"/>
                <a:gd name="f7" fmla="val 2471"/>
                <a:gd name="f8" fmla="val 1045"/>
                <a:gd name="f9" fmla="val 1330"/>
                <a:gd name="f10" fmla="val 624"/>
                <a:gd name="f11" fmla="val 2059"/>
                <a:gd name="f12" fmla="val 3137"/>
                <a:gd name="f13" fmla="val 371"/>
                <a:gd name="f14" fmla="val 4523"/>
                <a:gd name="f15" fmla="val 1452"/>
                <a:gd name="f16" fmla="val 5146"/>
                <a:gd name="f17" fmla="val 1808"/>
                <a:gd name="f18" fmla="val 5351"/>
                <a:gd name="f19" fmla="val 2199"/>
                <a:gd name="f20" fmla="val 2586"/>
                <a:gd name="f21" fmla="val 3381"/>
                <a:gd name="f22" fmla="val 4158"/>
                <a:gd name="f23" fmla="val 5039"/>
                <a:gd name="f24" fmla="val 4575"/>
                <a:gd name="f25" fmla="val 4318"/>
                <a:gd name="f26" fmla="val 5168"/>
                <a:gd name="f27" fmla="val 3288"/>
                <a:gd name="f28" fmla="val 5535"/>
                <a:gd name="f29" fmla="val 858"/>
                <a:gd name="f30" fmla="val 4355"/>
                <a:gd name="f31" fmla="val 177"/>
                <a:gd name="f32" fmla="val 4142"/>
                <a:gd name="f33" fmla="val 54"/>
                <a:gd name="f34" fmla="val 3911"/>
                <a:gd name="f35" fmla="*/ f0 1 5536"/>
                <a:gd name="f36" fmla="*/ f1 1 5448"/>
                <a:gd name="f37" fmla="val f2"/>
                <a:gd name="f38" fmla="val f3"/>
                <a:gd name="f39" fmla="val f4"/>
                <a:gd name="f40" fmla="+- f39 0 f37"/>
                <a:gd name="f41" fmla="+- f38 0 f37"/>
                <a:gd name="f42" fmla="*/ f41 1 5536"/>
                <a:gd name="f43" fmla="*/ f40 1 5448"/>
                <a:gd name="f44" fmla="*/ f37 1 f42"/>
                <a:gd name="f45" fmla="*/ f38 1 f42"/>
                <a:gd name="f46" fmla="*/ f37 1 f43"/>
                <a:gd name="f47" fmla="*/ f39 1 f43"/>
                <a:gd name="f48" fmla="*/ f44 f35 1"/>
                <a:gd name="f49" fmla="*/ f45 f35 1"/>
                <a:gd name="f50" fmla="*/ f47 f36 1"/>
                <a:gd name="f51" fmla="*/ f46 f3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8" t="f51" r="f49" b="f50"/>
              <a:pathLst>
                <a:path w="5536" h="5448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6" y="f12"/>
                    <a:pt x="f13" y="f14"/>
                    <a:pt x="f15" y="f16"/>
                  </a:cubicBezTo>
                  <a:cubicBezTo>
                    <a:pt x="f17" y="f18"/>
                    <a:pt x="f19" y="f4"/>
                    <a:pt x="f20" y="f4"/>
                  </a:cubicBezTo>
                  <a:cubicBezTo>
                    <a:pt x="f21" y="f4"/>
                    <a:pt x="f22" y="f23"/>
                    <a:pt x="f24" y="f25"/>
                  </a:cubicBezTo>
                  <a:cubicBezTo>
                    <a:pt x="f26" y="f27"/>
                    <a:pt x="f28" y="f29"/>
                    <a:pt x="f30" y="f31"/>
                  </a:cubicBezTo>
                  <a:cubicBezTo>
                    <a:pt x="f32" y="f33"/>
                    <a:pt x="f34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5" name="Google Shape;5722;p85">
              <a:extLst>
                <a:ext uri="{FF2B5EF4-FFF2-40B4-BE49-F238E27FC236}">
                  <a16:creationId xmlns:a16="http://schemas.microsoft.com/office/drawing/2014/main" id="{3B360340-2939-0A94-40FF-5386AC1810AD}"/>
                </a:ext>
              </a:extLst>
            </p:cNvPr>
            <p:cNvSpPr/>
            <p:nvPr/>
          </p:nvSpPr>
          <p:spPr>
            <a:xfrm>
              <a:off x="5663656" y="3691039"/>
              <a:ext cx="303105" cy="220443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423"/>
                <a:gd name="f4" fmla="val 9035"/>
                <a:gd name="f5" fmla="val 6213"/>
                <a:gd name="f6" fmla="val 1"/>
                <a:gd name="f7" fmla="val 5234"/>
                <a:gd name="f8" fmla="val 2259"/>
                <a:gd name="f9" fmla="val 2822"/>
                <a:gd name="f10" fmla="val 3147"/>
                <a:gd name="f11" fmla="val 3376"/>
                <a:gd name="f12" fmla="val 2121"/>
                <a:gd name="f13" fmla="val 3584"/>
                <a:gd name="f14" fmla="val 1907"/>
                <a:gd name="f15" fmla="val 3671"/>
                <a:gd name="f16" fmla="val 750"/>
                <a:gd name="f17" fmla="val 4144"/>
                <a:gd name="f18" fmla="val 5141"/>
                <a:gd name="f19" fmla="val 6210"/>
                <a:gd name="f20" fmla="val 7767"/>
                <a:gd name="f21" fmla="val 1521"/>
                <a:gd name="f22" fmla="val 9034"/>
                <a:gd name="f23" fmla="val 3388"/>
                <a:gd name="f24" fmla="val 3400"/>
                <a:gd name="f25" fmla="val 3413"/>
                <a:gd name="f26" fmla="val 3425"/>
                <a:gd name="f27" fmla="val 3753"/>
                <a:gd name="f28" fmla="val 4081"/>
                <a:gd name="f29" fmla="val 8995"/>
                <a:gd name="f30" fmla="val 4400"/>
                <a:gd name="f31" fmla="val 8917"/>
                <a:gd name="f32" fmla="val 4995"/>
                <a:gd name="f33" fmla="val 8766"/>
                <a:gd name="f34" fmla="val 5604"/>
                <a:gd name="f35" fmla="val 8691"/>
                <a:gd name="f36" fmla="val 6823"/>
                <a:gd name="f37" fmla="val 7432"/>
                <a:gd name="f38" fmla="val 8029"/>
                <a:gd name="f39" fmla="val 8345"/>
                <a:gd name="f40" fmla="val 8670"/>
                <a:gd name="f41" fmla="val 8998"/>
                <a:gd name="f42" fmla="val 9010"/>
                <a:gd name="f43" fmla="val 9022"/>
                <a:gd name="f44" fmla="val 10901"/>
                <a:gd name="f45" fmla="val 12422"/>
                <a:gd name="f46" fmla="val 5138"/>
                <a:gd name="f47" fmla="val 11675"/>
                <a:gd name="f48" fmla="val 4141"/>
                <a:gd name="f49" fmla="val 10516"/>
                <a:gd name="f50" fmla="val 10302"/>
                <a:gd name="f51" fmla="val 10164"/>
                <a:gd name="f52" fmla="val 7191"/>
                <a:gd name="f53" fmla="*/ f0 1 12423"/>
                <a:gd name="f54" fmla="*/ f1 1 9035"/>
                <a:gd name="f55" fmla="val f2"/>
                <a:gd name="f56" fmla="val f3"/>
                <a:gd name="f57" fmla="val f4"/>
                <a:gd name="f58" fmla="+- f57 0 f55"/>
                <a:gd name="f59" fmla="+- f56 0 f55"/>
                <a:gd name="f60" fmla="*/ f59 1 12423"/>
                <a:gd name="f61" fmla="*/ f58 1 9035"/>
                <a:gd name="f62" fmla="*/ f55 1 f60"/>
                <a:gd name="f63" fmla="*/ f56 1 f60"/>
                <a:gd name="f64" fmla="*/ f55 1 f61"/>
                <a:gd name="f65" fmla="*/ f57 1 f61"/>
                <a:gd name="f66" fmla="*/ f62 f53 1"/>
                <a:gd name="f67" fmla="*/ f63 f53 1"/>
                <a:gd name="f68" fmla="*/ f65 f54 1"/>
                <a:gd name="f69" fmla="*/ f64 f5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6" t="f69" r="f67" b="f68"/>
              <a:pathLst>
                <a:path w="12423" h="9035">
                  <a:moveTo>
                    <a:pt x="f5" y="f6"/>
                  </a:moveTo>
                  <a:cubicBezTo>
                    <a:pt x="f7" y="f6"/>
                    <a:pt x="f8" y="f6"/>
                    <a:pt x="f8" y="f9"/>
                  </a:cubicBezTo>
                  <a:lnTo>
                    <a:pt x="f8" y="f10"/>
                  </a:lnTo>
                  <a:cubicBezTo>
                    <a:pt x="f8" y="f11"/>
                    <a:pt x="f12" y="f13"/>
                    <a:pt x="f14" y="f15"/>
                  </a:cubicBezTo>
                  <a:cubicBezTo>
                    <a:pt x="f16" y="f17"/>
                    <a:pt x="f6" y="f18"/>
                    <a:pt x="f6" y="f19"/>
                  </a:cubicBezTo>
                  <a:cubicBezTo>
                    <a:pt x="f6" y="f20"/>
                    <a:pt x="f21" y="f22"/>
                    <a:pt x="f23" y="f22"/>
                  </a:cubicBezTo>
                  <a:cubicBezTo>
                    <a:pt x="f24" y="f4"/>
                    <a:pt x="f25" y="f4"/>
                    <a:pt x="f26" y="f4"/>
                  </a:cubicBezTo>
                  <a:cubicBezTo>
                    <a:pt x="f27" y="f4"/>
                    <a:pt x="f28" y="f29"/>
                    <a:pt x="f30" y="f31"/>
                  </a:cubicBezTo>
                  <a:cubicBezTo>
                    <a:pt x="f32" y="f33"/>
                    <a:pt x="f34" y="f35"/>
                    <a:pt x="f5" y="f35"/>
                  </a:cubicBezTo>
                  <a:cubicBezTo>
                    <a:pt x="f36" y="f35"/>
                    <a:pt x="f37" y="f33"/>
                    <a:pt x="f38" y="f31"/>
                  </a:cubicBezTo>
                  <a:cubicBezTo>
                    <a:pt x="f39" y="f29"/>
                    <a:pt x="f40" y="f4"/>
                    <a:pt x="f41" y="f4"/>
                  </a:cubicBezTo>
                  <a:cubicBezTo>
                    <a:pt x="f42" y="f4"/>
                    <a:pt x="f43" y="f4"/>
                    <a:pt x="f22" y="f22"/>
                  </a:cubicBezTo>
                  <a:cubicBezTo>
                    <a:pt x="f44" y="f22"/>
                    <a:pt x="f45" y="f20"/>
                    <a:pt x="f45" y="f19"/>
                  </a:cubicBezTo>
                  <a:cubicBezTo>
                    <a:pt x="f45" y="f46"/>
                    <a:pt x="f47" y="f48"/>
                    <a:pt x="f49" y="f15"/>
                  </a:cubicBezTo>
                  <a:cubicBezTo>
                    <a:pt x="f50" y="f13"/>
                    <a:pt x="f51" y="f11"/>
                    <a:pt x="f51" y="f10"/>
                  </a:cubicBezTo>
                  <a:lnTo>
                    <a:pt x="f51" y="f9"/>
                  </a:lnTo>
                  <a:cubicBezTo>
                    <a:pt x="f51" y="f6"/>
                    <a:pt x="f52" y="f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grpSp>
        <p:nvGrpSpPr>
          <p:cNvPr id="156" name="Google Shape;5723;p85">
            <a:extLst>
              <a:ext uri="{FF2B5EF4-FFF2-40B4-BE49-F238E27FC236}">
                <a16:creationId xmlns:a16="http://schemas.microsoft.com/office/drawing/2014/main" id="{A4FE14E6-CAC5-24AE-077F-A43AE998D81B}"/>
              </a:ext>
            </a:extLst>
          </p:cNvPr>
          <p:cNvGrpSpPr/>
          <p:nvPr/>
        </p:nvGrpSpPr>
        <p:grpSpPr>
          <a:xfrm>
            <a:off x="1760780" y="2595846"/>
            <a:ext cx="556458" cy="457373"/>
            <a:chOff x="3077952" y="2595844"/>
            <a:chExt cx="556458" cy="457373"/>
          </a:xfrm>
          <a:solidFill>
            <a:srgbClr val="C00000"/>
          </a:solidFill>
        </p:grpSpPr>
        <p:sp>
          <p:nvSpPr>
            <p:cNvPr id="157" name="Google Shape;5724;p85">
              <a:extLst>
                <a:ext uri="{FF2B5EF4-FFF2-40B4-BE49-F238E27FC236}">
                  <a16:creationId xmlns:a16="http://schemas.microsoft.com/office/drawing/2014/main" id="{FD9048F5-AA9D-E7DA-9FF6-3B0058F8D89C}"/>
                </a:ext>
              </a:extLst>
            </p:cNvPr>
            <p:cNvSpPr/>
            <p:nvPr/>
          </p:nvSpPr>
          <p:spPr>
            <a:xfrm>
              <a:off x="3319445" y="2595844"/>
              <a:ext cx="147739" cy="10386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132"/>
                <a:gd name="f4" fmla="val 3608"/>
                <a:gd name="f5" fmla="val 567"/>
                <a:gd name="f6" fmla="val 254"/>
                <a:gd name="f7" fmla="val 1"/>
                <a:gd name="f8" fmla="val 253"/>
                <a:gd name="f9" fmla="val 563"/>
                <a:gd name="f10" fmla="val 7"/>
                <a:gd name="f11" fmla="val 1662"/>
                <a:gd name="f12" fmla="val 368"/>
                <a:gd name="f13" fmla="val 2731"/>
                <a:gd name="f14" fmla="val 1034"/>
                <a:gd name="f15" fmla="val 2097"/>
                <a:gd name="f16" fmla="val 3138"/>
                <a:gd name="f17" fmla="val 3325"/>
                <a:gd name="f18" fmla="val 2864"/>
                <a:gd name="f19" fmla="val 5014"/>
                <a:gd name="f20" fmla="val 5054"/>
                <a:gd name="f21" fmla="val 5093"/>
                <a:gd name="f22" fmla="val 2873"/>
                <a:gd name="f23" fmla="val 4289"/>
                <a:gd name="f24" fmla="val 1117"/>
                <a:gd name="f25" fmla="val 2515"/>
                <a:gd name="f26" fmla="*/ f0 1 5132"/>
                <a:gd name="f27" fmla="*/ f1 1 3608"/>
                <a:gd name="f28" fmla="val f2"/>
                <a:gd name="f29" fmla="val f3"/>
                <a:gd name="f30" fmla="val f4"/>
                <a:gd name="f31" fmla="+- f30 0 f28"/>
                <a:gd name="f32" fmla="+- f29 0 f28"/>
                <a:gd name="f33" fmla="*/ f32 1 5132"/>
                <a:gd name="f34" fmla="*/ f31 1 3608"/>
                <a:gd name="f35" fmla="*/ f28 1 f33"/>
                <a:gd name="f36" fmla="*/ f29 1 f33"/>
                <a:gd name="f37" fmla="*/ f28 1 f34"/>
                <a:gd name="f38" fmla="*/ f30 1 f34"/>
                <a:gd name="f39" fmla="*/ f35 f26 1"/>
                <a:gd name="f40" fmla="*/ f36 f26 1"/>
                <a:gd name="f41" fmla="*/ f38 f27 1"/>
                <a:gd name="f42" fmla="*/ f37 f2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9" t="f42" r="f40" b="f41"/>
              <a:pathLst>
                <a:path w="5132" h="3608">
                  <a:moveTo>
                    <a:pt x="f5" y="f2"/>
                  </a:moveTo>
                  <a:cubicBezTo>
                    <a:pt x="f6" y="f2"/>
                    <a:pt x="f7" y="f8"/>
                    <a:pt x="f7" y="f9"/>
                  </a:cubicBezTo>
                  <a:cubicBezTo>
                    <a:pt x="f10" y="f11"/>
                    <a:pt x="f12" y="f13"/>
                    <a:pt x="f14" y="f4"/>
                  </a:cubicBezTo>
                  <a:cubicBezTo>
                    <a:pt x="f15" y="f16"/>
                    <a:pt x="f17" y="f18"/>
                    <a:pt x="f19" y="f18"/>
                  </a:cubicBezTo>
                  <a:cubicBezTo>
                    <a:pt x="f20" y="f18"/>
                    <a:pt x="f21" y="f22"/>
                    <a:pt x="f3" y="f22"/>
                  </a:cubicBezTo>
                  <a:cubicBezTo>
                    <a:pt x="f23" y="f24"/>
                    <a:pt x="f25" y="f2"/>
                    <a:pt x="f5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8" name="Google Shape;5725;p85">
              <a:extLst>
                <a:ext uri="{FF2B5EF4-FFF2-40B4-BE49-F238E27FC236}">
                  <a16:creationId xmlns:a16="http://schemas.microsoft.com/office/drawing/2014/main" id="{5120F1F0-50D5-D1A6-26AB-EF5F9C4A7FAF}"/>
                </a:ext>
              </a:extLst>
            </p:cNvPr>
            <p:cNvSpPr/>
            <p:nvPr/>
          </p:nvSpPr>
          <p:spPr>
            <a:xfrm>
              <a:off x="3319528" y="2949671"/>
              <a:ext cx="147648" cy="10354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129"/>
                <a:gd name="f4" fmla="val 3597"/>
                <a:gd name="f5" fmla="val 1022"/>
                <a:gd name="f6" fmla="val 1"/>
                <a:gd name="f7" fmla="val 362"/>
                <a:gd name="f8" fmla="val 874"/>
                <a:gd name="f9" fmla="val 4"/>
                <a:gd name="f10" fmla="val 1937"/>
                <a:gd name="f11" fmla="val 3033"/>
                <a:gd name="f12" fmla="val 3343"/>
                <a:gd name="f13" fmla="val 251"/>
                <a:gd name="f14" fmla="val 3596"/>
                <a:gd name="f15" fmla="val 564"/>
                <a:gd name="f16" fmla="val 2512"/>
                <a:gd name="f17" fmla="val 4286"/>
                <a:gd name="f18" fmla="val 2479"/>
                <a:gd name="f19" fmla="val 724"/>
                <a:gd name="f20" fmla="val 5093"/>
                <a:gd name="f21" fmla="val 5051"/>
                <a:gd name="f22" fmla="val 736"/>
                <a:gd name="f23" fmla="val 5011"/>
                <a:gd name="f24" fmla="val 3319"/>
                <a:gd name="f25" fmla="val 2088"/>
                <a:gd name="f26" fmla="val 462"/>
                <a:gd name="f27" fmla="*/ f0 1 5129"/>
                <a:gd name="f28" fmla="*/ f1 1 3597"/>
                <a:gd name="f29" fmla="val f2"/>
                <a:gd name="f30" fmla="val f3"/>
                <a:gd name="f31" fmla="val f4"/>
                <a:gd name="f32" fmla="+- f31 0 f29"/>
                <a:gd name="f33" fmla="+- f30 0 f29"/>
                <a:gd name="f34" fmla="*/ f33 1 5129"/>
                <a:gd name="f35" fmla="*/ f32 1 3597"/>
                <a:gd name="f36" fmla="*/ f29 1 f34"/>
                <a:gd name="f37" fmla="*/ f30 1 f34"/>
                <a:gd name="f38" fmla="*/ f29 1 f35"/>
                <a:gd name="f39" fmla="*/ f31 1 f35"/>
                <a:gd name="f40" fmla="*/ f36 f27 1"/>
                <a:gd name="f41" fmla="*/ f37 f27 1"/>
                <a:gd name="f42" fmla="*/ f39 f28 1"/>
                <a:gd name="f43" fmla="*/ f38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40" t="f43" r="f41" b="f42"/>
              <a:pathLst>
                <a:path w="5129" h="3597">
                  <a:moveTo>
                    <a:pt x="f5" y="f6"/>
                  </a:moveTo>
                  <a:cubicBezTo>
                    <a:pt x="f7" y="f8"/>
                    <a:pt x="f9" y="f10"/>
                    <a:pt x="f6" y="f11"/>
                  </a:cubicBezTo>
                  <a:cubicBezTo>
                    <a:pt x="f6" y="f12"/>
                    <a:pt x="f13" y="f14"/>
                    <a:pt x="f15" y="f14"/>
                  </a:cubicBezTo>
                  <a:cubicBezTo>
                    <a:pt x="f16" y="f14"/>
                    <a:pt x="f17" y="f18"/>
                    <a:pt x="f3" y="f19"/>
                  </a:cubicBezTo>
                  <a:cubicBezTo>
                    <a:pt x="f20" y="f19"/>
                    <a:pt x="f21" y="f22"/>
                    <a:pt x="f23" y="f22"/>
                  </a:cubicBezTo>
                  <a:cubicBezTo>
                    <a:pt x="f24" y="f22"/>
                    <a:pt x="f25" y="f26"/>
                    <a:pt x="f5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59" name="Google Shape;5726;p85">
              <a:extLst>
                <a:ext uri="{FF2B5EF4-FFF2-40B4-BE49-F238E27FC236}">
                  <a16:creationId xmlns:a16="http://schemas.microsoft.com/office/drawing/2014/main" id="{21F64416-E423-9E95-5CE4-FB30061E97E5}"/>
                </a:ext>
              </a:extLst>
            </p:cNvPr>
            <p:cNvSpPr/>
            <p:nvPr/>
          </p:nvSpPr>
          <p:spPr>
            <a:xfrm>
              <a:off x="3239618" y="2710683"/>
              <a:ext cx="281827" cy="22759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9790"/>
                <a:gd name="f4" fmla="val 7906"/>
                <a:gd name="f5" fmla="val 6045"/>
                <a:gd name="f6" fmla="val 2610"/>
                <a:gd name="f7" fmla="val 6190"/>
                <a:gd name="f8" fmla="val 6335"/>
                <a:gd name="f9" fmla="val 2666"/>
                <a:gd name="f10" fmla="val 6444"/>
                <a:gd name="f11" fmla="val 2777"/>
                <a:gd name="f12" fmla="val 6664"/>
                <a:gd name="f13" fmla="val 2997"/>
                <a:gd name="f14" fmla="val 3356"/>
                <a:gd name="f15" fmla="val 3575"/>
                <a:gd name="f16" fmla="val 6225"/>
                <a:gd name="f17" fmla="val 3795"/>
                <a:gd name="f18" fmla="val 4153"/>
                <a:gd name="f19" fmla="val 4373"/>
                <a:gd name="f20" fmla="val 4593"/>
                <a:gd name="f21" fmla="val 4951"/>
                <a:gd name="f22" fmla="val 5171"/>
                <a:gd name="f23" fmla="val 5281"/>
                <a:gd name="f24" fmla="val 5336"/>
                <a:gd name="f25" fmla="val 5901"/>
                <a:gd name="f26" fmla="val 5756"/>
                <a:gd name="f27" fmla="val 5646"/>
                <a:gd name="f28" fmla="val 4984"/>
                <a:gd name="f29" fmla="val 4509"/>
                <a:gd name="f30" fmla="val 3440"/>
                <a:gd name="f31" fmla="val 7787"/>
                <a:gd name="f32" fmla="val 1"/>
                <a:gd name="f33" fmla="val 4463"/>
                <a:gd name="f34" fmla="val 3204"/>
                <a:gd name="f35" fmla="val 1064"/>
                <a:gd name="f36" fmla="val 919"/>
                <a:gd name="f37" fmla="val 271"/>
                <a:gd name="f38" fmla="val 3542"/>
                <a:gd name="f39" fmla="val 3765"/>
                <a:gd name="f40" fmla="val 4181"/>
                <a:gd name="f41" fmla="val 4406"/>
                <a:gd name="f42" fmla="val 856"/>
                <a:gd name="f43" fmla="val 4897"/>
                <a:gd name="f44" fmla="val 3147"/>
                <a:gd name="f45" fmla="val 6837"/>
                <a:gd name="f46" fmla="val 4412"/>
                <a:gd name="f47" fmla="val 8450"/>
                <a:gd name="f48" fmla="val 7902"/>
                <a:gd name="f49" fmla="val 9106"/>
                <a:gd name="f50" fmla="val 7788"/>
                <a:gd name="f51" fmla="val 9730"/>
                <a:gd name="f52" fmla="val 7574"/>
                <a:gd name="f53" fmla="val 8357"/>
                <a:gd name="f54" fmla="val 6951"/>
                <a:gd name="f55" fmla="val 7456"/>
                <a:gd name="f56" fmla="val 5602"/>
                <a:gd name="f57" fmla="val 7411"/>
                <a:gd name="f58" fmla="val 4093"/>
                <a:gd name="f59" fmla="val 7366"/>
                <a:gd name="f60" fmla="val 2588"/>
                <a:gd name="f61" fmla="val 8179"/>
                <a:gd name="f62" fmla="val 1184"/>
                <a:gd name="f63" fmla="val 9513"/>
                <a:gd name="f64" fmla="val 480"/>
                <a:gd name="f65" fmla="val 9603"/>
                <a:gd name="f66" fmla="val 432"/>
                <a:gd name="f67" fmla="val 9697"/>
                <a:gd name="f68" fmla="val 398"/>
                <a:gd name="f69" fmla="val 356"/>
                <a:gd name="f70" fmla="val 9149"/>
                <a:gd name="f71" fmla="val 124"/>
                <a:gd name="f72" fmla="val 8471"/>
                <a:gd name="f73" fmla="val 4"/>
                <a:gd name="f74" fmla="*/ f0 1 9790"/>
                <a:gd name="f75" fmla="*/ f1 1 7906"/>
                <a:gd name="f76" fmla="val f2"/>
                <a:gd name="f77" fmla="val f3"/>
                <a:gd name="f78" fmla="val f4"/>
                <a:gd name="f79" fmla="+- f78 0 f76"/>
                <a:gd name="f80" fmla="+- f77 0 f76"/>
                <a:gd name="f81" fmla="*/ f80 1 9790"/>
                <a:gd name="f82" fmla="*/ f79 1 7906"/>
                <a:gd name="f83" fmla="*/ f76 1 f81"/>
                <a:gd name="f84" fmla="*/ f77 1 f81"/>
                <a:gd name="f85" fmla="*/ f76 1 f82"/>
                <a:gd name="f86" fmla="*/ f78 1 f82"/>
                <a:gd name="f87" fmla="*/ f83 f74 1"/>
                <a:gd name="f88" fmla="*/ f84 f74 1"/>
                <a:gd name="f89" fmla="*/ f86 f75 1"/>
                <a:gd name="f90" fmla="*/ f85 f7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87" t="f90" r="f88" b="f89"/>
              <a:pathLst>
                <a:path w="9790" h="7906">
                  <a:moveTo>
                    <a:pt x="f5" y="f6"/>
                  </a:moveTo>
                  <a:cubicBezTo>
                    <a:pt x="f7" y="f6"/>
                    <a:pt x="f8" y="f9"/>
                    <a:pt x="f10" y="f11"/>
                  </a:cubicBezTo>
                  <a:cubicBezTo>
                    <a:pt x="f12" y="f13"/>
                    <a:pt x="f12" y="f14"/>
                    <a:pt x="f10" y="f15"/>
                  </a:cubicBezTo>
                  <a:cubicBezTo>
                    <a:pt x="f16" y="f17"/>
                    <a:pt x="f16" y="f18"/>
                    <a:pt x="f10" y="f19"/>
                  </a:cubicBezTo>
                  <a:cubicBezTo>
                    <a:pt x="f12" y="f20"/>
                    <a:pt x="f12" y="f21"/>
                    <a:pt x="f10" y="f22"/>
                  </a:cubicBezTo>
                  <a:cubicBezTo>
                    <a:pt x="f8" y="f23"/>
                    <a:pt x="f7" y="f24"/>
                    <a:pt x="f5" y="f24"/>
                  </a:cubicBezTo>
                  <a:cubicBezTo>
                    <a:pt x="f25" y="f24"/>
                    <a:pt x="f26" y="f23"/>
                    <a:pt x="f27" y="f22"/>
                  </a:cubicBezTo>
                  <a:cubicBezTo>
                    <a:pt x="f28" y="f29"/>
                    <a:pt x="f28" y="f30"/>
                    <a:pt x="f27" y="f11"/>
                  </a:cubicBezTo>
                  <a:cubicBezTo>
                    <a:pt x="f26" y="f9"/>
                    <a:pt x="f25" y="f6"/>
                    <a:pt x="f5" y="f6"/>
                  </a:cubicBezTo>
                  <a:close/>
                  <a:moveTo>
                    <a:pt x="f31" y="f32"/>
                  </a:moveTo>
                  <a:cubicBezTo>
                    <a:pt x="f33" y="f32"/>
                    <a:pt x="f34" y="f35"/>
                    <a:pt x="f36" y="f13"/>
                  </a:cubicBezTo>
                  <a:lnTo>
                    <a:pt x="f37" y="f38"/>
                  </a:lnTo>
                  <a:cubicBezTo>
                    <a:pt x="f2" y="f39"/>
                    <a:pt x="f2" y="f40"/>
                    <a:pt x="f37" y="f41"/>
                  </a:cubicBezTo>
                  <a:lnTo>
                    <a:pt x="f42" y="f43"/>
                  </a:lnTo>
                  <a:cubicBezTo>
                    <a:pt x="f44" y="f45"/>
                    <a:pt x="f46" y="f4"/>
                    <a:pt x="f31" y="f4"/>
                  </a:cubicBezTo>
                  <a:cubicBezTo>
                    <a:pt x="f47" y="f48"/>
                    <a:pt x="f49" y="f50"/>
                    <a:pt x="f51" y="f52"/>
                  </a:cubicBezTo>
                  <a:cubicBezTo>
                    <a:pt x="f53" y="f54"/>
                    <a:pt x="f55" y="f56"/>
                    <a:pt x="f57" y="f58"/>
                  </a:cubicBezTo>
                  <a:cubicBezTo>
                    <a:pt x="f59" y="f60"/>
                    <a:pt x="f61" y="f62"/>
                    <a:pt x="f63" y="f64"/>
                  </a:cubicBezTo>
                  <a:cubicBezTo>
                    <a:pt x="f65" y="f66"/>
                    <a:pt x="f67" y="f68"/>
                    <a:pt x="f3" y="f69"/>
                  </a:cubicBezTo>
                  <a:cubicBezTo>
                    <a:pt x="f70" y="f71"/>
                    <a:pt x="f72" y="f73"/>
                    <a:pt x="f31" y="f3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0" name="Google Shape;5727;p85">
              <a:extLst>
                <a:ext uri="{FF2B5EF4-FFF2-40B4-BE49-F238E27FC236}">
                  <a16:creationId xmlns:a16="http://schemas.microsoft.com/office/drawing/2014/main" id="{4BB6E54B-E89D-210D-FB5E-8181791E4C50}"/>
                </a:ext>
              </a:extLst>
            </p:cNvPr>
            <p:cNvSpPr/>
            <p:nvPr/>
          </p:nvSpPr>
          <p:spPr>
            <a:xfrm>
              <a:off x="3484339" y="2744589"/>
              <a:ext cx="150071" cy="161784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5213"/>
                <a:gd name="f4" fmla="val 5620"/>
                <a:gd name="f5" fmla="val 2343"/>
                <a:gd name="f6" fmla="val 1789"/>
                <a:gd name="f7" fmla="val 2633"/>
                <a:gd name="f8" fmla="val 2912"/>
                <a:gd name="f9" fmla="val 2015"/>
                <a:gd name="f10" fmla="val 2355"/>
                <a:gd name="f11" fmla="val 2665"/>
                <a:gd name="f12" fmla="val 2659"/>
                <a:gd name="f13" fmla="val 2918"/>
                <a:gd name="f14" fmla="val 2349"/>
                <a:gd name="f15" fmla="val 1846"/>
                <a:gd name="f16" fmla="val 1593"/>
                <a:gd name="f17" fmla="val 2310"/>
                <a:gd name="f18" fmla="val 1948"/>
                <a:gd name="f19" fmla="val 1955"/>
                <a:gd name="f20" fmla="val 2063"/>
                <a:gd name="f21" fmla="val 1840"/>
                <a:gd name="f22" fmla="val 2204"/>
                <a:gd name="f23" fmla="val 2846"/>
                <a:gd name="f24" fmla="val 2394"/>
                <a:gd name="f25" fmla="val 1947"/>
                <a:gd name="f26" fmla="val 85"/>
                <a:gd name="f27" fmla="val 1539"/>
                <a:gd name="f28" fmla="val 301"/>
                <a:gd name="f29" fmla="val 645"/>
                <a:gd name="f30" fmla="val 774"/>
                <a:gd name="f31" fmla="val 72"/>
                <a:gd name="f32" fmla="val 1687"/>
                <a:gd name="f33" fmla="val 36"/>
                <a:gd name="f34" fmla="val 2698"/>
                <a:gd name="f35" fmla="val 3707"/>
                <a:gd name="f36" fmla="val 506"/>
                <a:gd name="f37" fmla="val 4662"/>
                <a:gd name="f38" fmla="val 1367"/>
                <a:gd name="f39" fmla="val 5195"/>
                <a:gd name="f40" fmla="val 1792"/>
                <a:gd name="f41" fmla="val 5460"/>
                <a:gd name="f42" fmla="val 2280"/>
                <a:gd name="f43" fmla="val 5607"/>
                <a:gd name="f44" fmla="val 2782"/>
                <a:gd name="f45" fmla="val 5619"/>
                <a:gd name="f46" fmla="val 3752"/>
                <a:gd name="f47" fmla="val 4957"/>
                <a:gd name="f48" fmla="val 4550"/>
                <a:gd name="f49" fmla="val 4078"/>
                <a:gd name="f50" fmla="val 5119"/>
                <a:gd name="f51" fmla="val 3051"/>
                <a:gd name="f52" fmla="val 2882"/>
                <a:gd name="f53" fmla="val 2674"/>
                <a:gd name="f54" fmla="val 2506"/>
                <a:gd name="f55" fmla="val 4568"/>
                <a:gd name="f56" fmla="val 1512"/>
                <a:gd name="f57" fmla="val 3797"/>
                <a:gd name="f58" fmla="val 654"/>
                <a:gd name="f59" fmla="val 2870"/>
                <a:gd name="f60" fmla="val 2862"/>
                <a:gd name="f61" fmla="val 2854"/>
                <a:gd name="f62" fmla="*/ f0 1 5213"/>
                <a:gd name="f63" fmla="*/ f1 1 5620"/>
                <a:gd name="f64" fmla="val f2"/>
                <a:gd name="f65" fmla="val f3"/>
                <a:gd name="f66" fmla="val f4"/>
                <a:gd name="f67" fmla="+- f66 0 f64"/>
                <a:gd name="f68" fmla="+- f65 0 f64"/>
                <a:gd name="f69" fmla="*/ f68 1 5213"/>
                <a:gd name="f70" fmla="*/ f67 1 5620"/>
                <a:gd name="f71" fmla="*/ f64 1 f69"/>
                <a:gd name="f72" fmla="*/ f65 1 f69"/>
                <a:gd name="f73" fmla="*/ f64 1 f70"/>
                <a:gd name="f74" fmla="*/ f66 1 f70"/>
                <a:gd name="f75" fmla="*/ f71 f62 1"/>
                <a:gd name="f76" fmla="*/ f72 f62 1"/>
                <a:gd name="f77" fmla="*/ f74 f63 1"/>
                <a:gd name="f78" fmla="*/ f73 f6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75" t="f78" r="f76" b="f77"/>
              <a:pathLst>
                <a:path w="5213" h="5620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cubicBezTo>
                    <a:pt x="f8" y="f11"/>
                    <a:pt x="f12" y="f13"/>
                    <a:pt x="f14" y="f13"/>
                  </a:cubicBezTo>
                  <a:cubicBezTo>
                    <a:pt x="f15" y="f13"/>
                    <a:pt x="f16" y="f17"/>
                    <a:pt x="f18" y="f19"/>
                  </a:cubicBezTo>
                  <a:cubicBezTo>
                    <a:pt x="f20" y="f21"/>
                    <a:pt x="f22" y="f6"/>
                    <a:pt x="f5" y="f6"/>
                  </a:cubicBezTo>
                  <a:close/>
                  <a:moveTo>
                    <a:pt x="f23" y="f2"/>
                  </a:moveTo>
                  <a:cubicBezTo>
                    <a:pt x="f24" y="f2"/>
                    <a:pt x="f25" y="f26"/>
                    <a:pt x="f27" y="f28"/>
                  </a:cubicBezTo>
                  <a:cubicBezTo>
                    <a:pt x="f29" y="f30"/>
                    <a:pt x="f31" y="f32"/>
                    <a:pt x="f33" y="f34"/>
                  </a:cubicBezTo>
                  <a:cubicBezTo>
                    <a:pt x="f2" y="f35"/>
                    <a:pt x="f36" y="f37"/>
                    <a:pt x="f38" y="f39"/>
                  </a:cubicBezTo>
                  <a:cubicBezTo>
                    <a:pt x="f40" y="f41"/>
                    <a:pt x="f42" y="f43"/>
                    <a:pt x="f44" y="f45"/>
                  </a:cubicBezTo>
                  <a:cubicBezTo>
                    <a:pt x="f46" y="f47"/>
                    <a:pt x="f48" y="f49"/>
                    <a:pt x="f50" y="f51"/>
                  </a:cubicBezTo>
                  <a:cubicBezTo>
                    <a:pt x="f3" y="f52"/>
                    <a:pt x="f3" y="f53"/>
                    <a:pt x="f50" y="f54"/>
                  </a:cubicBezTo>
                  <a:cubicBezTo>
                    <a:pt x="f55" y="f56"/>
                    <a:pt x="f57" y="f58"/>
                    <a:pt x="f59" y="f2"/>
                  </a:cubicBezTo>
                  <a:cubicBezTo>
                    <a:pt x="f60" y="f2"/>
                    <a:pt x="f61" y="f2"/>
                    <a:pt x="f23" y="f2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1" name="Google Shape;5728;p85">
              <a:extLst>
                <a:ext uri="{FF2B5EF4-FFF2-40B4-BE49-F238E27FC236}">
                  <a16:creationId xmlns:a16="http://schemas.microsoft.com/office/drawing/2014/main" id="{3579BE0E-4033-F8E9-E4F0-63C43F7B7E3F}"/>
                </a:ext>
              </a:extLst>
            </p:cNvPr>
            <p:cNvSpPr/>
            <p:nvPr/>
          </p:nvSpPr>
          <p:spPr>
            <a:xfrm>
              <a:off x="3077952" y="2841315"/>
              <a:ext cx="190048" cy="162589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602"/>
                <a:gd name="f4" fmla="val 5648"/>
                <a:gd name="f5" fmla="val 3990"/>
                <a:gd name="f6" fmla="val 1"/>
                <a:gd name="f7" fmla="val 1807"/>
                <a:gd name="f8" fmla="val 1772"/>
                <a:gd name="f9" fmla="val 3955"/>
                <a:gd name="f10" fmla="val 5084"/>
                <a:gd name="f11" fmla="val 5394"/>
                <a:gd name="f12" fmla="val 253"/>
                <a:gd name="f13" fmla="val 5647"/>
                <a:gd name="f14" fmla="val 566"/>
                <a:gd name="f15" fmla="val 1696"/>
                <a:gd name="f16" fmla="val 4014"/>
                <a:gd name="f17" fmla="val 5996"/>
                <a:gd name="f18" fmla="val 4075"/>
                <a:gd name="f19" fmla="val 6601"/>
                <a:gd name="f20" fmla="val 1943"/>
                <a:gd name="f21" fmla="val 6324"/>
                <a:gd name="f22" fmla="val 1717"/>
                <a:gd name="f23" fmla="val 6041"/>
                <a:gd name="f24" fmla="val 1476"/>
                <a:gd name="f25" fmla="val 5740"/>
                <a:gd name="f26" fmla="val 1223"/>
                <a:gd name="f27" fmla="val 5481"/>
                <a:gd name="f28" fmla="val 1004"/>
                <a:gd name="f29" fmla="val 4391"/>
                <a:gd name="f30" fmla="val 2097"/>
                <a:gd name="f31" fmla="val 4281"/>
                <a:gd name="f32" fmla="val 2203"/>
                <a:gd name="f33" fmla="val 4139"/>
                <a:gd name="f34" fmla="val 2255"/>
                <a:gd name="f35" fmla="val 3997"/>
                <a:gd name="f36" fmla="val 3852"/>
                <a:gd name="f37" fmla="val 3708"/>
                <a:gd name="f38" fmla="val 2200"/>
                <a:gd name="f39" fmla="val 3599"/>
                <a:gd name="f40" fmla="val 2091"/>
                <a:gd name="f41" fmla="val 3379"/>
                <a:gd name="f42" fmla="val 1871"/>
                <a:gd name="f43" fmla="val 3376"/>
                <a:gd name="f44" fmla="val 1519"/>
                <a:gd name="f45" fmla="val 3593"/>
                <a:gd name="f46" fmla="val 1299"/>
                <a:gd name="f47" fmla="val 4611"/>
                <a:gd name="f48" fmla="val 278"/>
                <a:gd name="f49" fmla="val 4285"/>
                <a:gd name="f50" fmla="*/ f0 1 6602"/>
                <a:gd name="f51" fmla="*/ f1 1 5648"/>
                <a:gd name="f52" fmla="val f2"/>
                <a:gd name="f53" fmla="val f3"/>
                <a:gd name="f54" fmla="val f4"/>
                <a:gd name="f55" fmla="+- f54 0 f52"/>
                <a:gd name="f56" fmla="+- f53 0 f52"/>
                <a:gd name="f57" fmla="*/ f56 1 6602"/>
                <a:gd name="f58" fmla="*/ f55 1 5648"/>
                <a:gd name="f59" fmla="*/ f52 1 f57"/>
                <a:gd name="f60" fmla="*/ f53 1 f57"/>
                <a:gd name="f61" fmla="*/ f52 1 f58"/>
                <a:gd name="f62" fmla="*/ f54 1 f58"/>
                <a:gd name="f63" fmla="*/ f59 f50 1"/>
                <a:gd name="f64" fmla="*/ f60 f50 1"/>
                <a:gd name="f65" fmla="*/ f62 f51 1"/>
                <a:gd name="f66" fmla="*/ f61 f5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3" t="f66" r="f64" b="f65"/>
              <a:pathLst>
                <a:path w="6602" h="5648">
                  <a:moveTo>
                    <a:pt x="f5" y="f6"/>
                  </a:moveTo>
                  <a:cubicBezTo>
                    <a:pt x="f7" y="f6"/>
                    <a:pt x="f2" y="f8"/>
                    <a:pt x="f2" y="f9"/>
                  </a:cubicBezTo>
                  <a:lnTo>
                    <a:pt x="f2" y="f10"/>
                  </a:lnTo>
                  <a:cubicBezTo>
                    <a:pt x="f2" y="f11"/>
                    <a:pt x="f12" y="f13"/>
                    <a:pt x="f14" y="f13"/>
                  </a:cubicBezTo>
                  <a:lnTo>
                    <a:pt x="f15" y="f13"/>
                  </a:lnTo>
                  <a:cubicBezTo>
                    <a:pt x="f16" y="f13"/>
                    <a:pt x="f17" y="f18"/>
                    <a:pt x="f19" y="f20"/>
                  </a:cubicBezTo>
                  <a:cubicBezTo>
                    <a:pt x="f21" y="f22"/>
                    <a:pt x="f23" y="f24"/>
                    <a:pt x="f25" y="f26"/>
                  </a:cubicBezTo>
                  <a:lnTo>
                    <a:pt x="f27" y="f28"/>
                  </a:lnTo>
                  <a:lnTo>
                    <a:pt x="f29" y="f30"/>
                  </a:lnTo>
                  <a:cubicBezTo>
                    <a:pt x="f31" y="f32"/>
                    <a:pt x="f33" y="f34"/>
                    <a:pt x="f35" y="f34"/>
                  </a:cubicBezTo>
                  <a:cubicBezTo>
                    <a:pt x="f36" y="f34"/>
                    <a:pt x="f37" y="f38"/>
                    <a:pt x="f39" y="f40"/>
                  </a:cubicBezTo>
                  <a:cubicBezTo>
                    <a:pt x="f41" y="f42"/>
                    <a:pt x="f43" y="f44"/>
                    <a:pt x="f45" y="f46"/>
                  </a:cubicBezTo>
                  <a:lnTo>
                    <a:pt x="f47" y="f48"/>
                  </a:lnTo>
                  <a:lnTo>
                    <a:pt x="f49" y="f6"/>
                  </a:ln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  <p:sp>
          <p:nvSpPr>
            <p:cNvPr id="162" name="Google Shape;5729;p85">
              <a:extLst>
                <a:ext uri="{FF2B5EF4-FFF2-40B4-BE49-F238E27FC236}">
                  <a16:creationId xmlns:a16="http://schemas.microsoft.com/office/drawing/2014/main" id="{ABB5D0CD-8725-3AF3-66BE-824ABF551717}"/>
                </a:ext>
              </a:extLst>
            </p:cNvPr>
            <p:cNvSpPr/>
            <p:nvPr/>
          </p:nvSpPr>
          <p:spPr>
            <a:xfrm>
              <a:off x="3077952" y="2646282"/>
              <a:ext cx="190048" cy="162562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6602"/>
                <a:gd name="f4" fmla="val 5647"/>
                <a:gd name="f5" fmla="val 566"/>
                <a:gd name="f6" fmla="val 1"/>
                <a:gd name="f7" fmla="val 253"/>
                <a:gd name="f8" fmla="val 3"/>
                <a:gd name="f9" fmla="val 254"/>
                <a:gd name="f10" fmla="val 567"/>
                <a:gd name="f11" fmla="val 1699"/>
                <a:gd name="f12" fmla="val 3879"/>
                <a:gd name="f13" fmla="val 1807"/>
                <a:gd name="f14" fmla="val 3990"/>
                <a:gd name="f15" fmla="val 4285"/>
                <a:gd name="f16" fmla="val 4611"/>
                <a:gd name="f17" fmla="val 5373"/>
                <a:gd name="f18" fmla="val 3593"/>
                <a:gd name="f19" fmla="val 4352"/>
                <a:gd name="f20" fmla="val 3379"/>
                <a:gd name="f21" fmla="val 4132"/>
                <a:gd name="f22" fmla="val 3382"/>
                <a:gd name="f23" fmla="val 3780"/>
                <a:gd name="f24" fmla="val 3599"/>
                <a:gd name="f25" fmla="val 3563"/>
                <a:gd name="f26" fmla="val 3710"/>
                <a:gd name="f27" fmla="val 3451"/>
                <a:gd name="f28" fmla="val 3856"/>
                <a:gd name="f29" fmla="val 3396"/>
                <a:gd name="f30" fmla="val 4001"/>
                <a:gd name="f31" fmla="val 4142"/>
                <a:gd name="f32" fmla="val 4282"/>
                <a:gd name="f33" fmla="val 3448"/>
                <a:gd name="f34" fmla="val 4391"/>
                <a:gd name="f35" fmla="val 3554"/>
                <a:gd name="f36" fmla="val 5481"/>
                <a:gd name="f37" fmla="val 4644"/>
                <a:gd name="f38" fmla="val 5809"/>
                <a:gd name="f39" fmla="val 4370"/>
                <a:gd name="f40" fmla="val 6083"/>
                <a:gd name="f41" fmla="val 4138"/>
                <a:gd name="f42" fmla="val 6345"/>
                <a:gd name="f43" fmla="val 3918"/>
                <a:gd name="f44" fmla="val 6601"/>
                <a:gd name="f45" fmla="val 3704"/>
                <a:gd name="f46" fmla="val 5996"/>
                <a:gd name="f47" fmla="val 1575"/>
                <a:gd name="f48" fmla="val 4017"/>
                <a:gd name="f49" fmla="val 1696"/>
                <a:gd name="f50" fmla="*/ f0 1 6602"/>
                <a:gd name="f51" fmla="*/ f1 1 5647"/>
                <a:gd name="f52" fmla="val f2"/>
                <a:gd name="f53" fmla="val f3"/>
                <a:gd name="f54" fmla="val f4"/>
                <a:gd name="f55" fmla="+- f54 0 f52"/>
                <a:gd name="f56" fmla="+- f53 0 f52"/>
                <a:gd name="f57" fmla="*/ f56 1 6602"/>
                <a:gd name="f58" fmla="*/ f55 1 5647"/>
                <a:gd name="f59" fmla="*/ f52 1 f57"/>
                <a:gd name="f60" fmla="*/ f53 1 f57"/>
                <a:gd name="f61" fmla="*/ f52 1 f58"/>
                <a:gd name="f62" fmla="*/ f54 1 f58"/>
                <a:gd name="f63" fmla="*/ f59 f50 1"/>
                <a:gd name="f64" fmla="*/ f60 f50 1"/>
                <a:gd name="f65" fmla="*/ f62 f51 1"/>
                <a:gd name="f66" fmla="*/ f61 f5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63" t="f66" r="f64" b="f65"/>
              <a:pathLst>
                <a:path w="6602" h="5647">
                  <a:moveTo>
                    <a:pt x="f5" y="f6"/>
                  </a:moveTo>
                  <a:cubicBezTo>
                    <a:pt x="f7" y="f6"/>
                    <a:pt x="f8" y="f9"/>
                    <a:pt x="f8" y="f10"/>
                  </a:cubicBezTo>
                  <a:lnTo>
                    <a:pt x="f8" y="f11"/>
                  </a:lnTo>
                  <a:cubicBezTo>
                    <a:pt x="f2" y="f12"/>
                    <a:pt x="f13" y="f4"/>
                    <a:pt x="f14" y="f4"/>
                  </a:cubicBezTo>
                  <a:lnTo>
                    <a:pt x="f15" y="f4"/>
                  </a:lnTo>
                  <a:lnTo>
                    <a:pt x="f16" y="f17"/>
                  </a:lnTo>
                  <a:lnTo>
                    <a:pt x="f18" y="f19"/>
                  </a:lnTo>
                  <a:cubicBezTo>
                    <a:pt x="f20" y="f21"/>
                    <a:pt x="f22" y="f23"/>
                    <a:pt x="f24" y="f25"/>
                  </a:cubicBezTo>
                  <a:cubicBezTo>
                    <a:pt x="f26" y="f27"/>
                    <a:pt x="f28" y="f29"/>
                    <a:pt x="f30" y="f29"/>
                  </a:cubicBezTo>
                  <a:cubicBezTo>
                    <a:pt x="f31" y="f29"/>
                    <a:pt x="f32" y="f33"/>
                    <a:pt x="f34" y="f35"/>
                  </a:cubicBezTo>
                  <a:lnTo>
                    <a:pt x="f36" y="f37"/>
                  </a:lnTo>
                  <a:lnTo>
                    <a:pt x="f38" y="f39"/>
                  </a:lnTo>
                  <a:cubicBezTo>
                    <a:pt x="f40" y="f41"/>
                    <a:pt x="f42" y="f43"/>
                    <a:pt x="f44" y="f45"/>
                  </a:cubicBezTo>
                  <a:cubicBezTo>
                    <a:pt x="f46" y="f47"/>
                    <a:pt x="f48" y="f6"/>
                    <a:pt x="f49" y="f6"/>
                  </a:cubicBezTo>
                  <a:close/>
                </a:path>
              </a:pathLst>
            </a:custGeom>
            <a:grpFill/>
            <a:ln cap="flat">
              <a:noFill/>
              <a:prstDash val="solid"/>
            </a:ln>
          </p:spPr>
          <p:txBody>
            <a:bodyPr vert="horz" wrap="square" lIns="68570" tIns="68570" rIns="68570" bIns="68570" anchor="ctr" anchorCtr="0" compatLnSpc="1">
              <a:noAutofit/>
            </a:bodyPr>
            <a:lstStyle/>
            <a:p>
              <a:pPr defTabSz="91437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PE" sz="1050">
                <a:solidFill>
                  <a:schemeClr val="bg1"/>
                </a:solidFill>
                <a:cs typeface="B Nazanin" panose="00000700000000000000" pitchFamily="2" charset="-78"/>
              </a:endParaRPr>
            </a:p>
          </p:txBody>
        </p:sp>
      </p:grpSp>
      <p:sp>
        <p:nvSpPr>
          <p:cNvPr id="163" name="Text Placeholder 1">
            <a:extLst>
              <a:ext uri="{FF2B5EF4-FFF2-40B4-BE49-F238E27FC236}">
                <a16:creationId xmlns:a16="http://schemas.microsoft.com/office/drawing/2014/main" id="{F42780E1-616A-EF01-1220-0FF6385C3EE0}"/>
              </a:ext>
            </a:extLst>
          </p:cNvPr>
          <p:cNvSpPr txBox="1">
            <a:spLocks/>
          </p:cNvSpPr>
          <p:nvPr/>
        </p:nvSpPr>
        <p:spPr>
          <a:xfrm>
            <a:off x="2090056" y="281980"/>
            <a:ext cx="6959743" cy="407386"/>
          </a:xfrm>
          <a:prstGeom prst="rect">
            <a:avLst/>
          </a:prstGeom>
        </p:spPr>
        <p:txBody>
          <a:bodyPr anchor="ctr" anchorCtr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fa-IR" sz="3600" dirty="0">
                <a:solidFill>
                  <a:schemeClr val="bg1"/>
                </a:solidFill>
                <a:latin typeface="Arial"/>
                <a:cs typeface="B Nazanin" panose="00000700000000000000" pitchFamily="2" charset="-78"/>
              </a:rPr>
              <a:t>مجموعه آیکون های کاملاً قابل ویرایش: </a:t>
            </a:r>
            <a:r>
              <a:rPr lang="en-US" sz="3600" dirty="0">
                <a:solidFill>
                  <a:schemeClr val="bg1"/>
                </a:solidFill>
                <a:latin typeface="Arial"/>
                <a:cs typeface="B Nazanin" panose="00000700000000000000" pitchFamily="2" charset="-78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8525797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1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rtl="1"/>
            <a:r>
              <a:rPr lang="fa-IR" b="0" dirty="0">
                <a:latin typeface="Lato Light"/>
                <a:ea typeface="Lato Light"/>
                <a:cs typeface="B Nazanin" panose="00000400000000000000" pitchFamily="2" charset="-78"/>
                <a:sym typeface="Lato Light"/>
              </a:rPr>
              <a:t>فهرست مطالب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295" name="Google Shape;295;p41"/>
          <p:cNvSpPr txBox="1">
            <a:spLocks noGrp="1"/>
          </p:cNvSpPr>
          <p:nvPr>
            <p:ph type="title"/>
          </p:nvPr>
        </p:nvSpPr>
        <p:spPr>
          <a:xfrm>
            <a:off x="822475" y="1713150"/>
            <a:ext cx="763200" cy="7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cs typeface="B Nazanin" panose="00000400000000000000" pitchFamily="2" charset="-78"/>
              </a:rPr>
              <a:t>01</a:t>
            </a:r>
            <a:endParaRPr>
              <a:cs typeface="B Nazanin" panose="00000400000000000000" pitchFamily="2" charset="-78"/>
            </a:endParaRPr>
          </a:p>
        </p:txBody>
      </p:sp>
      <p:sp>
        <p:nvSpPr>
          <p:cNvPr id="296" name="Google Shape;296;p41"/>
          <p:cNvSpPr txBox="1">
            <a:spLocks noGrp="1"/>
          </p:cNvSpPr>
          <p:nvPr>
            <p:ph type="title" idx="2"/>
          </p:nvPr>
        </p:nvSpPr>
        <p:spPr>
          <a:xfrm>
            <a:off x="1790450" y="1654900"/>
            <a:ext cx="2595900" cy="343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 algn="r" rtl="1"/>
            <a:r>
              <a:rPr lang="fa-IR" b="0" dirty="0">
                <a:latin typeface="Lato Light"/>
                <a:ea typeface="Lato Light"/>
                <a:cs typeface="B Nazanin" panose="00000400000000000000" pitchFamily="2" charset="-78"/>
                <a:sym typeface="Lato Light"/>
              </a:rPr>
              <a:t>ژنوم انسان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297" name="Google Shape;297;p41"/>
          <p:cNvSpPr txBox="1">
            <a:spLocks noGrp="1"/>
          </p:cNvSpPr>
          <p:nvPr>
            <p:ph type="subTitle" idx="1"/>
          </p:nvPr>
        </p:nvSpPr>
        <p:spPr>
          <a:xfrm>
            <a:off x="1790450" y="2082775"/>
            <a:ext cx="2595900" cy="39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1"/>
            <a:r>
              <a:rPr lang="fa-IR" dirty="0">
                <a:cs typeface="B Nazanin" panose="00000400000000000000" pitchFamily="2" charset="-78"/>
              </a:rPr>
              <a:t>می توانید موضوع بخش را در اینجا توضیح دهید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298" name="Google Shape;298;p41"/>
          <p:cNvSpPr txBox="1">
            <a:spLocks noGrp="1"/>
          </p:cNvSpPr>
          <p:nvPr>
            <p:ph type="title" idx="3"/>
          </p:nvPr>
        </p:nvSpPr>
        <p:spPr>
          <a:xfrm>
            <a:off x="822475" y="3178450"/>
            <a:ext cx="763200" cy="7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cs typeface="B Nazanin" panose="00000400000000000000" pitchFamily="2" charset="-78"/>
              </a:rPr>
              <a:t>02</a:t>
            </a:r>
            <a:endParaRPr>
              <a:cs typeface="B Nazanin" panose="00000400000000000000" pitchFamily="2" charset="-78"/>
            </a:endParaRPr>
          </a:p>
        </p:txBody>
      </p:sp>
      <p:sp>
        <p:nvSpPr>
          <p:cNvPr id="299" name="Google Shape;299;p41"/>
          <p:cNvSpPr txBox="1">
            <a:spLocks noGrp="1"/>
          </p:cNvSpPr>
          <p:nvPr>
            <p:ph type="title" idx="4"/>
          </p:nvPr>
        </p:nvSpPr>
        <p:spPr>
          <a:xfrm>
            <a:off x="1790450" y="3095975"/>
            <a:ext cx="2595900" cy="347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lvl="0" algn="r" rtl="1"/>
            <a:r>
              <a:rPr lang="fa-IR" b="0" dirty="0">
                <a:latin typeface="Lato Light"/>
                <a:ea typeface="Lato Light"/>
                <a:cs typeface="B Nazanin" panose="00000400000000000000" pitchFamily="2" charset="-78"/>
                <a:sym typeface="Lato Light"/>
              </a:rPr>
              <a:t>توابع </a:t>
            </a:r>
            <a:r>
              <a:rPr lang="en-US" b="0" dirty="0">
                <a:latin typeface="Lato Light"/>
                <a:ea typeface="Lato Light"/>
                <a:cs typeface="B Nazanin" panose="00000400000000000000" pitchFamily="2" charset="-78"/>
                <a:sym typeface="Lato Light"/>
              </a:rPr>
              <a:t>DNA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300" name="Google Shape;300;p41"/>
          <p:cNvSpPr txBox="1">
            <a:spLocks noGrp="1"/>
          </p:cNvSpPr>
          <p:nvPr>
            <p:ph type="subTitle" idx="5"/>
          </p:nvPr>
        </p:nvSpPr>
        <p:spPr>
          <a:xfrm>
            <a:off x="1790450" y="3522225"/>
            <a:ext cx="2595900" cy="3933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r" rtl="1"/>
            <a:r>
              <a:rPr lang="fa-IR" dirty="0">
                <a:cs typeface="B Nazanin" panose="00000400000000000000" pitchFamily="2" charset="-78"/>
              </a:rPr>
              <a:t>می توانید موضوع بخش را در اینجا توضیح دهید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301" name="Google Shape;301;p41"/>
          <p:cNvSpPr txBox="1">
            <a:spLocks noGrp="1"/>
          </p:cNvSpPr>
          <p:nvPr>
            <p:ph type="title" idx="6"/>
          </p:nvPr>
        </p:nvSpPr>
        <p:spPr>
          <a:xfrm>
            <a:off x="4753929" y="1713150"/>
            <a:ext cx="748200" cy="7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cs typeface="B Nazanin" panose="00000400000000000000" pitchFamily="2" charset="-78"/>
              </a:rPr>
              <a:t>03</a:t>
            </a:r>
            <a:endParaRPr>
              <a:cs typeface="B Nazanin" panose="00000400000000000000" pitchFamily="2" charset="-78"/>
            </a:endParaRPr>
          </a:p>
        </p:txBody>
      </p:sp>
      <p:sp>
        <p:nvSpPr>
          <p:cNvPr id="302" name="Google Shape;302;p41"/>
          <p:cNvSpPr txBox="1">
            <a:spLocks noGrp="1"/>
          </p:cNvSpPr>
          <p:nvPr>
            <p:ph type="title" idx="7"/>
          </p:nvPr>
        </p:nvSpPr>
        <p:spPr>
          <a:xfrm>
            <a:off x="5725906" y="1654900"/>
            <a:ext cx="2595600" cy="3435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lvl="0" algn="r" rtl="1"/>
            <a:r>
              <a:rPr lang="fa-IR" b="0" dirty="0">
                <a:latin typeface="Lato Light"/>
                <a:ea typeface="Lato Light"/>
                <a:cs typeface="B Nazanin" panose="00000400000000000000" pitchFamily="2" charset="-78"/>
                <a:sym typeface="Lato Light"/>
              </a:rPr>
              <a:t>پروتئین های </a:t>
            </a:r>
            <a:r>
              <a:rPr lang="en-US" b="0" dirty="0">
                <a:latin typeface="Lato Light"/>
                <a:ea typeface="Lato Light"/>
                <a:cs typeface="B Nazanin" panose="00000400000000000000" pitchFamily="2" charset="-78"/>
                <a:sym typeface="Lato Light"/>
              </a:rPr>
              <a:t>DNA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303" name="Google Shape;303;p41"/>
          <p:cNvSpPr txBox="1">
            <a:spLocks noGrp="1"/>
          </p:cNvSpPr>
          <p:nvPr>
            <p:ph type="subTitle" idx="8"/>
          </p:nvPr>
        </p:nvSpPr>
        <p:spPr>
          <a:xfrm>
            <a:off x="5725899" y="2083526"/>
            <a:ext cx="2595600" cy="3933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r" rtl="1"/>
            <a:r>
              <a:rPr lang="fa-IR" dirty="0">
                <a:cs typeface="B Nazanin" panose="00000400000000000000" pitchFamily="2" charset="-78"/>
              </a:rPr>
              <a:t>می توانید موضوع بخش را در اینجا توضیح دهید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304" name="Google Shape;304;p41"/>
          <p:cNvSpPr txBox="1">
            <a:spLocks noGrp="1"/>
          </p:cNvSpPr>
          <p:nvPr>
            <p:ph type="title" idx="9"/>
          </p:nvPr>
        </p:nvSpPr>
        <p:spPr>
          <a:xfrm>
            <a:off x="4746500" y="3178450"/>
            <a:ext cx="763200" cy="7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cs typeface="B Nazanin" panose="00000400000000000000" pitchFamily="2" charset="-78"/>
              </a:rPr>
              <a:t>04</a:t>
            </a:r>
            <a:endParaRPr>
              <a:cs typeface="B Nazanin" panose="00000400000000000000" pitchFamily="2" charset="-78"/>
            </a:endParaRPr>
          </a:p>
        </p:txBody>
      </p:sp>
      <p:sp>
        <p:nvSpPr>
          <p:cNvPr id="305" name="Google Shape;305;p41"/>
          <p:cNvSpPr txBox="1">
            <a:spLocks noGrp="1"/>
          </p:cNvSpPr>
          <p:nvPr>
            <p:ph type="title" idx="13"/>
          </p:nvPr>
        </p:nvSpPr>
        <p:spPr>
          <a:xfrm>
            <a:off x="5725743" y="3095976"/>
            <a:ext cx="2595600" cy="347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lvl="0" algn="r" rtl="1"/>
            <a:r>
              <a:rPr lang="fa-IR" b="0" dirty="0">
                <a:latin typeface="Lato Light"/>
                <a:ea typeface="Lato Light"/>
                <a:cs typeface="B Nazanin" panose="00000400000000000000" pitchFamily="2" charset="-78"/>
                <a:sym typeface="Lato Light"/>
              </a:rPr>
              <a:t>ترکیب </a:t>
            </a:r>
            <a:r>
              <a:rPr lang="en-US" b="0" dirty="0">
                <a:latin typeface="Lato Light"/>
                <a:ea typeface="Lato Light"/>
                <a:cs typeface="B Nazanin" panose="00000400000000000000" pitchFamily="2" charset="-78"/>
                <a:sym typeface="Lato Light"/>
              </a:rPr>
              <a:t>DNA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306" name="Google Shape;306;p41"/>
          <p:cNvSpPr txBox="1">
            <a:spLocks noGrp="1"/>
          </p:cNvSpPr>
          <p:nvPr>
            <p:ph type="subTitle" idx="14"/>
          </p:nvPr>
        </p:nvSpPr>
        <p:spPr>
          <a:xfrm>
            <a:off x="5725743" y="3522226"/>
            <a:ext cx="2595600" cy="3933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r" rtl="1"/>
            <a:r>
              <a:rPr lang="fa-IR" dirty="0">
                <a:cs typeface="B Nazanin" panose="00000400000000000000" pitchFamily="2" charset="-78"/>
              </a:rPr>
              <a:t>می توانید موضوع بخش را در اینجا توضیح دهید</a:t>
            </a:r>
            <a:endParaRPr dirty="0">
              <a:cs typeface="B Nazanin" panose="00000400000000000000" pitchFamily="2" charset="-78"/>
            </a:endParaRPr>
          </a:p>
        </p:txBody>
      </p:sp>
      <p:pic>
        <p:nvPicPr>
          <p:cNvPr id="307" name="Google Shape;307;p41"/>
          <p:cNvPicPr preferRelativeResize="0"/>
          <p:nvPr/>
        </p:nvPicPr>
        <p:blipFill rotWithShape="1">
          <a:blip r:embed="rId3">
            <a:alphaModFix/>
          </a:blip>
          <a:srcRect l="19345" t="1380" r="17985" b="1380"/>
          <a:stretch/>
        </p:blipFill>
        <p:spPr>
          <a:xfrm>
            <a:off x="7678900" y="276786"/>
            <a:ext cx="1054648" cy="1090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2"/>
          <p:cNvSpPr txBox="1">
            <a:spLocks noGrp="1"/>
          </p:cNvSpPr>
          <p:nvPr>
            <p:ph type="title"/>
          </p:nvPr>
        </p:nvSpPr>
        <p:spPr>
          <a:xfrm>
            <a:off x="715250" y="540000"/>
            <a:ext cx="3538800" cy="102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r" rtl="1"/>
            <a:r>
              <a:rPr lang="fa-IR" b="0" dirty="0">
                <a:latin typeface="Lato Light"/>
                <a:ea typeface="Lato Light"/>
                <a:cs typeface="B Nazanin" panose="00000400000000000000" pitchFamily="2" charset="-78"/>
                <a:sym typeface="Lato Light"/>
              </a:rPr>
              <a:t>عنوان اسلاید اینجاست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313" name="Google Shape;313;p42"/>
          <p:cNvSpPr txBox="1">
            <a:spLocks noGrp="1"/>
          </p:cNvSpPr>
          <p:nvPr>
            <p:ph type="body" idx="1"/>
          </p:nvPr>
        </p:nvSpPr>
        <p:spPr>
          <a:xfrm>
            <a:off x="715250" y="1799550"/>
            <a:ext cx="4239900" cy="230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buNone/>
            </a:pPr>
            <a:r>
              <a:rPr lang="fa-IR" dirty="0">
                <a:cs typeface="B Nazanin" panose="00000400000000000000" pitchFamily="2" charset="-78"/>
              </a:rPr>
              <a:t>آیا می دانید چه چیزی به شما کمک می کند تا نظر خود را روشن کنید؟ لیست هایی مانند این:</a:t>
            </a:r>
          </a:p>
          <a:p>
            <a:pPr marL="0" lvl="0" indent="0" algn="r" rtl="1">
              <a:buNone/>
            </a:pPr>
            <a:r>
              <a:rPr lang="fa-IR" dirty="0">
                <a:cs typeface="B Nazanin" panose="00000400000000000000" pitchFamily="2" charset="-78"/>
              </a:rPr>
              <a:t>آنها ساده هستند</a:t>
            </a:r>
          </a:p>
          <a:p>
            <a:pPr marL="0" lvl="0" indent="0" algn="r" rtl="1">
              <a:buNone/>
            </a:pPr>
            <a:r>
              <a:rPr lang="fa-IR" dirty="0">
                <a:cs typeface="B Nazanin" panose="00000400000000000000" pitchFamily="2" charset="-78"/>
              </a:rPr>
              <a:t>شما می توانید ایده های خود را به وضوح سازماندهی کنید</a:t>
            </a:r>
          </a:p>
          <a:p>
            <a:pPr marL="0" lvl="0" indent="0" algn="r" rtl="1">
              <a:buNone/>
            </a:pPr>
            <a:r>
              <a:rPr lang="fa-IR" dirty="0">
                <a:cs typeface="B Nazanin" panose="00000400000000000000" pitchFamily="2" charset="-78"/>
              </a:rPr>
              <a:t>خرید شیر را هرگز فراموش نخواهید کرد!</a:t>
            </a:r>
          </a:p>
          <a:p>
            <a:pPr marL="0" lvl="0" indent="0" algn="r" rtl="1">
              <a:buNone/>
            </a:pPr>
            <a:r>
              <a:rPr lang="fa-IR" dirty="0">
                <a:cs typeface="B Nazanin" panose="00000400000000000000" pitchFamily="2" charset="-78"/>
              </a:rPr>
              <a:t>و مهم‌ترین چیز: مخاطب از ارائه شما غافل نخواهد شد</a:t>
            </a:r>
            <a:endParaRPr dirty="0">
              <a:cs typeface="B Nazanin" panose="00000400000000000000" pitchFamily="2" charset="-78"/>
            </a:endParaRPr>
          </a:p>
        </p:txBody>
      </p:sp>
      <p:pic>
        <p:nvPicPr>
          <p:cNvPr id="314" name="Google Shape;314;p42"/>
          <p:cNvPicPr preferRelativeResize="0"/>
          <p:nvPr/>
        </p:nvPicPr>
        <p:blipFill rotWithShape="1">
          <a:blip r:embed="rId3">
            <a:alphaModFix/>
          </a:blip>
          <a:srcRect l="21226" r="22514"/>
          <a:stretch/>
        </p:blipFill>
        <p:spPr>
          <a:xfrm>
            <a:off x="5490750" y="1635150"/>
            <a:ext cx="2631300" cy="2631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15" name="Google Shape;315;p42"/>
          <p:cNvSpPr/>
          <p:nvPr/>
        </p:nvSpPr>
        <p:spPr>
          <a:xfrm>
            <a:off x="7394775" y="4559475"/>
            <a:ext cx="1117800" cy="85500"/>
          </a:xfrm>
          <a:prstGeom prst="ellipse">
            <a:avLst/>
          </a:prstGeom>
          <a:solidFill>
            <a:srgbClr val="000000">
              <a:alpha val="3258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pic>
        <p:nvPicPr>
          <p:cNvPr id="316" name="Google Shape;316;p42"/>
          <p:cNvPicPr preferRelativeResize="0"/>
          <p:nvPr/>
        </p:nvPicPr>
        <p:blipFill rotWithShape="1">
          <a:blip r:embed="rId4">
            <a:alphaModFix/>
          </a:blip>
          <a:srcRect r="3493" b="1787"/>
          <a:stretch/>
        </p:blipFill>
        <p:spPr>
          <a:xfrm>
            <a:off x="7310951" y="2881073"/>
            <a:ext cx="1117799" cy="1800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3"/>
          <p:cNvSpPr txBox="1">
            <a:spLocks noGrp="1"/>
          </p:cNvSpPr>
          <p:nvPr>
            <p:ph type="title"/>
          </p:nvPr>
        </p:nvSpPr>
        <p:spPr>
          <a:xfrm>
            <a:off x="715250" y="1809750"/>
            <a:ext cx="4531200" cy="146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rtl="1"/>
            <a:r>
              <a:rPr lang="fa-IR" dirty="0">
                <a:latin typeface="Lato Light"/>
                <a:ea typeface="Lato Light"/>
                <a:cs typeface="B Nazanin" panose="00000400000000000000" pitchFamily="2" charset="-78"/>
                <a:sym typeface="Lato Light"/>
              </a:rPr>
              <a:t>پروژه ژنوم انسان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322" name="Google Shape;322;p43"/>
          <p:cNvSpPr txBox="1">
            <a:spLocks noGrp="1"/>
          </p:cNvSpPr>
          <p:nvPr>
            <p:ph type="subTitle" idx="1"/>
          </p:nvPr>
        </p:nvSpPr>
        <p:spPr>
          <a:xfrm>
            <a:off x="1560750" y="3429800"/>
            <a:ext cx="2840100" cy="7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1"/>
            <a:r>
              <a:rPr lang="fa-IR" dirty="0">
                <a:cs typeface="B Nazanin" panose="00000400000000000000" pitchFamily="2" charset="-78"/>
              </a:rPr>
              <a:t>در صورت نیاز می توانید زیرنویس را در اینجا وارد کنید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323" name="Google Shape;323;p43"/>
          <p:cNvSpPr txBox="1">
            <a:spLocks noGrp="1"/>
          </p:cNvSpPr>
          <p:nvPr>
            <p:ph type="title" idx="2"/>
          </p:nvPr>
        </p:nvSpPr>
        <p:spPr>
          <a:xfrm>
            <a:off x="2457025" y="692500"/>
            <a:ext cx="961200" cy="96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cs typeface="B Nazanin" panose="00000400000000000000" pitchFamily="2" charset="-78"/>
              </a:rPr>
              <a:t>01</a:t>
            </a:r>
            <a:endParaRPr>
              <a:cs typeface="B Nazanin" panose="00000400000000000000" pitchFamily="2" charset="-78"/>
            </a:endParaRPr>
          </a:p>
        </p:txBody>
      </p:sp>
      <p:pic>
        <p:nvPicPr>
          <p:cNvPr id="324" name="Google Shape;324;p43"/>
          <p:cNvPicPr preferRelativeResize="0"/>
          <p:nvPr/>
        </p:nvPicPr>
        <p:blipFill rotWithShape="1">
          <a:blip r:embed="rId3">
            <a:alphaModFix/>
          </a:blip>
          <a:srcRect l="11611" t="6638" r="9827" b="14800"/>
          <a:stretch/>
        </p:blipFill>
        <p:spPr>
          <a:xfrm rot="10800000">
            <a:off x="4000500" y="0"/>
            <a:ext cx="514350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43"/>
          <p:cNvSpPr txBox="1"/>
          <p:nvPr/>
        </p:nvSpPr>
        <p:spPr>
          <a:xfrm rot="5400000">
            <a:off x="8514275" y="1089675"/>
            <a:ext cx="338100" cy="2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lt1"/>
                </a:solidFill>
                <a:latin typeface="Lato"/>
                <a:ea typeface="Lato"/>
                <a:cs typeface="B Nazanin" panose="00000400000000000000" pitchFamily="2" charset="-78"/>
                <a:sym typeface="Lato"/>
              </a:rPr>
              <a:t>2022</a:t>
            </a:r>
            <a:endParaRPr sz="1000">
              <a:solidFill>
                <a:schemeClr val="lt1"/>
              </a:solidFill>
              <a:latin typeface="Lato Black"/>
              <a:ea typeface="Lato Black"/>
              <a:cs typeface="B Nazanin" panose="00000400000000000000" pitchFamily="2" charset="-78"/>
              <a:sym typeface="Lato Black"/>
            </a:endParaRPr>
          </a:p>
        </p:txBody>
      </p:sp>
      <p:grpSp>
        <p:nvGrpSpPr>
          <p:cNvPr id="326" name="Google Shape;326;p43"/>
          <p:cNvGrpSpPr/>
          <p:nvPr/>
        </p:nvGrpSpPr>
        <p:grpSpPr>
          <a:xfrm rot="5400000">
            <a:off x="8459352" y="525364"/>
            <a:ext cx="448016" cy="159289"/>
            <a:chOff x="4405045" y="960533"/>
            <a:chExt cx="680462" cy="241934"/>
          </a:xfrm>
        </p:grpSpPr>
        <p:grpSp>
          <p:nvGrpSpPr>
            <p:cNvPr id="327" name="Google Shape;327;p43"/>
            <p:cNvGrpSpPr/>
            <p:nvPr/>
          </p:nvGrpSpPr>
          <p:grpSpPr>
            <a:xfrm>
              <a:off x="4405045" y="960533"/>
              <a:ext cx="680462" cy="241934"/>
              <a:chOff x="4405045" y="960533"/>
              <a:chExt cx="680462" cy="241934"/>
            </a:xfrm>
          </p:grpSpPr>
          <p:sp>
            <p:nvSpPr>
              <p:cNvPr id="328" name="Google Shape;328;p43"/>
              <p:cNvSpPr/>
              <p:nvPr/>
            </p:nvSpPr>
            <p:spPr>
              <a:xfrm rot="2700000">
                <a:off x="4663796" y="997170"/>
                <a:ext cx="163342" cy="168857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329" name="Google Shape;329;p43"/>
              <p:cNvSpPr/>
              <p:nvPr/>
            </p:nvSpPr>
            <p:spPr>
              <a:xfrm rot="-2700000">
                <a:off x="4436501" y="995607"/>
                <a:ext cx="151887" cy="151887"/>
              </a:xfrm>
              <a:prstGeom prst="arc">
                <a:avLst>
                  <a:gd name="adj1" fmla="val 17826268"/>
                  <a:gd name="adj2" fmla="val 0"/>
                </a:avLst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cxnSp>
            <p:nvCxnSpPr>
              <p:cNvPr id="330" name="Google Shape;330;p43"/>
              <p:cNvCxnSpPr>
                <a:stCxn id="329" idx="2"/>
                <a:endCxn id="328" idx="1"/>
              </p:cNvCxnSpPr>
              <p:nvPr/>
            </p:nvCxnSpPr>
            <p:spPr>
              <a:xfrm rot="-5400000" flipH="1">
                <a:off x="4564345" y="1019650"/>
                <a:ext cx="123300" cy="119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331" name="Google Shape;331;p43"/>
              <p:cNvSpPr/>
              <p:nvPr/>
            </p:nvSpPr>
            <p:spPr>
              <a:xfrm rot="-8100000" flipH="1">
                <a:off x="4436501" y="1019123"/>
                <a:ext cx="151887" cy="151887"/>
              </a:xfrm>
              <a:prstGeom prst="arc">
                <a:avLst>
                  <a:gd name="adj1" fmla="val 17776405"/>
                  <a:gd name="adj2" fmla="val 0"/>
                </a:avLst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cxnSp>
            <p:nvCxnSpPr>
              <p:cNvPr id="332" name="Google Shape;332;p43"/>
              <p:cNvCxnSpPr>
                <a:stCxn id="331" idx="2"/>
              </p:cNvCxnSpPr>
              <p:nvPr/>
            </p:nvCxnSpPr>
            <p:spPr>
              <a:xfrm rot="-5400000">
                <a:off x="4564345" y="1027266"/>
                <a:ext cx="123300" cy="119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333" name="Google Shape;333;p43"/>
              <p:cNvSpPr/>
              <p:nvPr/>
            </p:nvSpPr>
            <p:spPr>
              <a:xfrm rot="2700000" flipH="1">
                <a:off x="4902164" y="991990"/>
                <a:ext cx="151887" cy="151887"/>
              </a:xfrm>
              <a:prstGeom prst="arc">
                <a:avLst>
                  <a:gd name="adj1" fmla="val 17826268"/>
                  <a:gd name="adj2" fmla="val 0"/>
                </a:avLst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cxnSp>
            <p:nvCxnSpPr>
              <p:cNvPr id="334" name="Google Shape;334;p43"/>
              <p:cNvCxnSpPr>
                <a:stCxn id="333" idx="2"/>
              </p:cNvCxnSpPr>
              <p:nvPr/>
            </p:nvCxnSpPr>
            <p:spPr>
              <a:xfrm rot="5400000">
                <a:off x="4802907" y="1016033"/>
                <a:ext cx="123300" cy="119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335" name="Google Shape;335;p43"/>
              <p:cNvSpPr/>
              <p:nvPr/>
            </p:nvSpPr>
            <p:spPr>
              <a:xfrm rot="8100000">
                <a:off x="4902164" y="1015506"/>
                <a:ext cx="151887" cy="151887"/>
              </a:xfrm>
              <a:prstGeom prst="arc">
                <a:avLst>
                  <a:gd name="adj1" fmla="val 17776405"/>
                  <a:gd name="adj2" fmla="val 0"/>
                </a:avLst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cxnSp>
            <p:nvCxnSpPr>
              <p:cNvPr id="336" name="Google Shape;336;p43"/>
              <p:cNvCxnSpPr>
                <a:stCxn id="335" idx="2"/>
              </p:cNvCxnSpPr>
              <p:nvPr/>
            </p:nvCxnSpPr>
            <p:spPr>
              <a:xfrm rot="5400000" flipH="1">
                <a:off x="4802907" y="1023649"/>
                <a:ext cx="123300" cy="119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37" name="Google Shape;337;p43"/>
            <p:cNvCxnSpPr>
              <a:stCxn id="329" idx="2"/>
              <a:endCxn id="331" idx="2"/>
            </p:cNvCxnSpPr>
            <p:nvPr/>
          </p:nvCxnSpPr>
          <p:spPr>
            <a:xfrm rot="5400000">
              <a:off x="4500745" y="1083250"/>
              <a:ext cx="1308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43"/>
            <p:cNvCxnSpPr/>
            <p:nvPr/>
          </p:nvCxnSpPr>
          <p:spPr>
            <a:xfrm flipH="1">
              <a:off x="4527184" y="999281"/>
              <a:ext cx="900" cy="167700"/>
            </a:xfrm>
            <a:prstGeom prst="straightConnector1">
              <a:avLst/>
            </a:prstGeom>
            <a:noFill/>
            <a:ln w="952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43"/>
            <p:cNvCxnSpPr>
              <a:stCxn id="333" idx="2"/>
              <a:endCxn id="335" idx="2"/>
            </p:cNvCxnSpPr>
            <p:nvPr/>
          </p:nvCxnSpPr>
          <p:spPr>
            <a:xfrm rot="5400000">
              <a:off x="4859007" y="1079633"/>
              <a:ext cx="1308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43"/>
            <p:cNvCxnSpPr/>
            <p:nvPr/>
          </p:nvCxnSpPr>
          <p:spPr>
            <a:xfrm>
              <a:off x="4962470" y="999281"/>
              <a:ext cx="900" cy="167700"/>
            </a:xfrm>
            <a:prstGeom prst="straightConnector1">
              <a:avLst/>
            </a:prstGeom>
            <a:noFill/>
            <a:ln w="952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43"/>
            <p:cNvCxnSpPr>
              <a:stCxn id="328" idx="3"/>
              <a:endCxn id="328" idx="0"/>
            </p:cNvCxnSpPr>
            <p:nvPr/>
          </p:nvCxnSpPr>
          <p:spPr>
            <a:xfrm rot="5400000">
              <a:off x="4745467" y="1079799"/>
              <a:ext cx="117600" cy="18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43"/>
            <p:cNvCxnSpPr/>
            <p:nvPr/>
          </p:nvCxnSpPr>
          <p:spPr>
            <a:xfrm flipH="1">
              <a:off x="4725475" y="1001074"/>
              <a:ext cx="900" cy="162300"/>
            </a:xfrm>
            <a:prstGeom prst="straightConnector1">
              <a:avLst/>
            </a:prstGeom>
            <a:noFill/>
            <a:ln w="952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43"/>
            <p:cNvCxnSpPr/>
            <p:nvPr/>
          </p:nvCxnSpPr>
          <p:spPr>
            <a:xfrm flipH="1">
              <a:off x="4764450" y="1001074"/>
              <a:ext cx="900" cy="162300"/>
            </a:xfrm>
            <a:prstGeom prst="straightConnector1">
              <a:avLst/>
            </a:prstGeom>
            <a:noFill/>
            <a:ln w="952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43"/>
            <p:cNvCxnSpPr>
              <a:stCxn id="328" idx="2"/>
              <a:endCxn id="328" idx="1"/>
            </p:cNvCxnSpPr>
            <p:nvPr/>
          </p:nvCxnSpPr>
          <p:spPr>
            <a:xfrm rot="5400000">
              <a:off x="4628017" y="1081749"/>
              <a:ext cx="117600" cy="18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4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rtl="1"/>
            <a:r>
              <a:rPr lang="fa-IR" b="0" dirty="0">
                <a:latin typeface="Lato Light"/>
                <a:ea typeface="Lato Light"/>
                <a:cs typeface="B Nazanin" panose="00000400000000000000" pitchFamily="2" charset="-78"/>
                <a:sym typeface="Lato Light"/>
              </a:rPr>
              <a:t>بسته بندی </a:t>
            </a:r>
            <a:r>
              <a:rPr lang="en-US" b="0" dirty="0">
                <a:latin typeface="Lato Light"/>
                <a:ea typeface="Lato Light"/>
                <a:cs typeface="B Nazanin" panose="00000400000000000000" pitchFamily="2" charset="-78"/>
                <a:sym typeface="Lato Light"/>
              </a:rPr>
              <a:t>DNA</a:t>
            </a:r>
            <a:endParaRPr dirty="0">
              <a:latin typeface="Lato Black"/>
              <a:ea typeface="Lato Black"/>
              <a:cs typeface="B Nazanin" panose="00000400000000000000" pitchFamily="2" charset="-78"/>
              <a:sym typeface="Lato Black"/>
            </a:endParaRPr>
          </a:p>
        </p:txBody>
      </p:sp>
      <p:sp>
        <p:nvSpPr>
          <p:cNvPr id="350" name="Google Shape;350;p44"/>
          <p:cNvSpPr txBox="1">
            <a:spLocks noGrp="1"/>
          </p:cNvSpPr>
          <p:nvPr>
            <p:ph type="subTitle" idx="5"/>
          </p:nvPr>
        </p:nvSpPr>
        <p:spPr>
          <a:xfrm>
            <a:off x="2222812" y="3588038"/>
            <a:ext cx="1251600" cy="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>
              <a:spcAft>
                <a:spcPts val="1200"/>
              </a:spcAft>
            </a:pPr>
            <a:r>
              <a:rPr lang="fa-IR" dirty="0">
                <a:cs typeface="B Nazanin" panose="00000400000000000000" pitchFamily="2" charset="-78"/>
              </a:rPr>
              <a:t>عنوان در اینجا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351" name="Google Shape;351;p44"/>
          <p:cNvSpPr txBox="1">
            <a:spLocks noGrp="1"/>
          </p:cNvSpPr>
          <p:nvPr>
            <p:ph type="subTitle" idx="1"/>
          </p:nvPr>
        </p:nvSpPr>
        <p:spPr>
          <a:xfrm>
            <a:off x="2222812" y="1416638"/>
            <a:ext cx="1251600" cy="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>
              <a:spcAft>
                <a:spcPts val="1200"/>
              </a:spcAft>
            </a:pPr>
            <a:r>
              <a:rPr lang="fa-IR" dirty="0">
                <a:cs typeface="B Nazanin" panose="00000400000000000000" pitchFamily="2" charset="-78"/>
              </a:rPr>
              <a:t>عنوان در اینجا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352" name="Google Shape;352;p44"/>
          <p:cNvSpPr txBox="1">
            <a:spLocks noGrp="1"/>
          </p:cNvSpPr>
          <p:nvPr>
            <p:ph type="subTitle" idx="2"/>
          </p:nvPr>
        </p:nvSpPr>
        <p:spPr>
          <a:xfrm flipH="1">
            <a:off x="2222812" y="2562788"/>
            <a:ext cx="1251600" cy="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Aft>
                <a:spcPts val="1200"/>
              </a:spcAft>
            </a:pPr>
            <a:r>
              <a:rPr lang="fa-IR" dirty="0">
                <a:cs typeface="B Nazanin" panose="00000400000000000000" pitchFamily="2" charset="-78"/>
              </a:rPr>
              <a:t>عنوان در اینجا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353" name="Google Shape;353;p44"/>
          <p:cNvSpPr txBox="1">
            <a:spLocks noGrp="1"/>
          </p:cNvSpPr>
          <p:nvPr>
            <p:ph type="subTitle" idx="3"/>
          </p:nvPr>
        </p:nvSpPr>
        <p:spPr>
          <a:xfrm>
            <a:off x="3655213" y="1416638"/>
            <a:ext cx="3465300" cy="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/>
            <a:r>
              <a:rPr lang="fa-IR" dirty="0">
                <a:cs typeface="B Nazanin" panose="00000400000000000000" pitchFamily="2" charset="-78"/>
              </a:rPr>
              <a:t>قالب پاورپوينت حرفه ای ، قابل ویرایش ، جهت استفاده در جلسات دفاع رساله ، پایان نامه ، پروپوزال و سمینار و .... می باشد.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354" name="Google Shape;354;p44"/>
          <p:cNvSpPr txBox="1">
            <a:spLocks noGrp="1"/>
          </p:cNvSpPr>
          <p:nvPr>
            <p:ph type="subTitle" idx="4"/>
          </p:nvPr>
        </p:nvSpPr>
        <p:spPr>
          <a:xfrm flipH="1">
            <a:off x="3655213" y="2562788"/>
            <a:ext cx="3465300" cy="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/>
            <a:r>
              <a:rPr lang="fa-IR" dirty="0">
                <a:cs typeface="B Nazanin" panose="00000400000000000000" pitchFamily="2" charset="-78"/>
              </a:rPr>
              <a:t>قالب پاورپوينت حرفه ای ، قابل ویرایش ، جهت استفاده در جلسات دفاع رساله ، پایان نامه ، پروپوزال و سمینار و .... می باشد.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355" name="Google Shape;355;p44"/>
          <p:cNvSpPr txBox="1">
            <a:spLocks noGrp="1"/>
          </p:cNvSpPr>
          <p:nvPr>
            <p:ph type="subTitle" idx="6"/>
          </p:nvPr>
        </p:nvSpPr>
        <p:spPr>
          <a:xfrm>
            <a:off x="3655213" y="3588038"/>
            <a:ext cx="3465300" cy="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/>
            <a:r>
              <a:rPr lang="fa-IR" dirty="0">
                <a:cs typeface="B Nazanin" panose="00000400000000000000" pitchFamily="2" charset="-78"/>
              </a:rPr>
              <a:t>قالب پاورپوينت حرفه ای ، قابل ویرایش ، جهت استفاده در جلسات دفاع رساله ، پایان نامه ، پروپوزال و سمینار و .... می باشد.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356" name="Google Shape;356;p44"/>
          <p:cNvSpPr/>
          <p:nvPr/>
        </p:nvSpPr>
        <p:spPr>
          <a:xfrm>
            <a:off x="1202612" y="2441738"/>
            <a:ext cx="763200" cy="763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357" name="Google Shape;357;p44"/>
          <p:cNvSpPr/>
          <p:nvPr/>
        </p:nvSpPr>
        <p:spPr>
          <a:xfrm>
            <a:off x="1202612" y="1295588"/>
            <a:ext cx="763200" cy="763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358" name="Google Shape;358;p44"/>
          <p:cNvSpPr/>
          <p:nvPr/>
        </p:nvSpPr>
        <p:spPr>
          <a:xfrm>
            <a:off x="1202612" y="3466988"/>
            <a:ext cx="763200" cy="763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359" name="Google Shape;359;p44"/>
          <p:cNvSpPr/>
          <p:nvPr/>
        </p:nvSpPr>
        <p:spPr>
          <a:xfrm>
            <a:off x="1394150" y="1486675"/>
            <a:ext cx="380125" cy="381025"/>
          </a:xfrm>
          <a:custGeom>
            <a:avLst/>
            <a:gdLst/>
            <a:ahLst/>
            <a:cxnLst/>
            <a:rect l="l" t="t" r="r" b="b"/>
            <a:pathLst>
              <a:path w="15205" h="15241" extrusionOk="0">
                <a:moveTo>
                  <a:pt x="13416" y="1"/>
                </a:moveTo>
                <a:cubicBezTo>
                  <a:pt x="12430" y="1"/>
                  <a:pt x="11628" y="803"/>
                  <a:pt x="11628" y="1789"/>
                </a:cubicBezTo>
                <a:cubicBezTo>
                  <a:pt x="11628" y="2125"/>
                  <a:pt x="11723" y="2441"/>
                  <a:pt x="11885" y="2710"/>
                </a:cubicBezTo>
                <a:lnTo>
                  <a:pt x="8418" y="6177"/>
                </a:lnTo>
                <a:cubicBezTo>
                  <a:pt x="7882" y="5773"/>
                  <a:pt x="7215" y="5532"/>
                  <a:pt x="6491" y="5532"/>
                </a:cubicBezTo>
                <a:cubicBezTo>
                  <a:pt x="6182" y="5532"/>
                  <a:pt x="5884" y="5577"/>
                  <a:pt x="5601" y="5658"/>
                </a:cubicBezTo>
                <a:lnTo>
                  <a:pt x="4734" y="3625"/>
                </a:lnTo>
                <a:cubicBezTo>
                  <a:pt x="5248" y="3308"/>
                  <a:pt x="5591" y="2744"/>
                  <a:pt x="5591" y="2098"/>
                </a:cubicBezTo>
                <a:cubicBezTo>
                  <a:pt x="5591" y="1113"/>
                  <a:pt x="4789" y="310"/>
                  <a:pt x="3803" y="310"/>
                </a:cubicBezTo>
                <a:cubicBezTo>
                  <a:pt x="2815" y="310"/>
                  <a:pt x="2015" y="1113"/>
                  <a:pt x="2015" y="2098"/>
                </a:cubicBezTo>
                <a:cubicBezTo>
                  <a:pt x="2012" y="3084"/>
                  <a:pt x="2820" y="3886"/>
                  <a:pt x="3795" y="3886"/>
                </a:cubicBezTo>
                <a:cubicBezTo>
                  <a:pt x="3821" y="3886"/>
                  <a:pt x="3848" y="3886"/>
                  <a:pt x="3874" y="3884"/>
                </a:cubicBezTo>
                <a:lnTo>
                  <a:pt x="4786" y="6025"/>
                </a:lnTo>
                <a:cubicBezTo>
                  <a:pt x="3886" y="6594"/>
                  <a:pt x="3286" y="7597"/>
                  <a:pt x="3286" y="8740"/>
                </a:cubicBezTo>
                <a:cubicBezTo>
                  <a:pt x="3286" y="9461"/>
                  <a:pt x="3527" y="10128"/>
                  <a:pt x="3932" y="10664"/>
                </a:cubicBezTo>
                <a:lnTo>
                  <a:pt x="2689" y="11907"/>
                </a:lnTo>
                <a:cubicBezTo>
                  <a:pt x="2424" y="11752"/>
                  <a:pt x="2117" y="11664"/>
                  <a:pt x="1789" y="11664"/>
                </a:cubicBezTo>
                <a:cubicBezTo>
                  <a:pt x="803" y="11664"/>
                  <a:pt x="0" y="12466"/>
                  <a:pt x="0" y="13452"/>
                </a:cubicBezTo>
                <a:cubicBezTo>
                  <a:pt x="0" y="14438"/>
                  <a:pt x="803" y="15240"/>
                  <a:pt x="1789" y="15240"/>
                </a:cubicBezTo>
                <a:cubicBezTo>
                  <a:pt x="2774" y="15240"/>
                  <a:pt x="3577" y="14438"/>
                  <a:pt x="3577" y="13452"/>
                </a:cubicBezTo>
                <a:cubicBezTo>
                  <a:pt x="3577" y="13116"/>
                  <a:pt x="3484" y="12802"/>
                  <a:pt x="3324" y="12535"/>
                </a:cubicBezTo>
                <a:lnTo>
                  <a:pt x="4563" y="11297"/>
                </a:lnTo>
                <a:cubicBezTo>
                  <a:pt x="5098" y="11702"/>
                  <a:pt x="5768" y="11945"/>
                  <a:pt x="6491" y="11945"/>
                </a:cubicBezTo>
                <a:cubicBezTo>
                  <a:pt x="7475" y="11945"/>
                  <a:pt x="8358" y="11499"/>
                  <a:pt x="8946" y="10799"/>
                </a:cubicBezTo>
                <a:lnTo>
                  <a:pt x="10942" y="11740"/>
                </a:lnTo>
                <a:cubicBezTo>
                  <a:pt x="10649" y="12949"/>
                  <a:pt x="11505" y="13998"/>
                  <a:pt x="12620" y="13998"/>
                </a:cubicBezTo>
                <a:cubicBezTo>
                  <a:pt x="12636" y="13998"/>
                  <a:pt x="12652" y="13998"/>
                  <a:pt x="12668" y="13997"/>
                </a:cubicBezTo>
                <a:cubicBezTo>
                  <a:pt x="12911" y="13997"/>
                  <a:pt x="13154" y="13947"/>
                  <a:pt x="13383" y="13847"/>
                </a:cubicBezTo>
                <a:cubicBezTo>
                  <a:pt x="13821" y="13654"/>
                  <a:pt x="14159" y="13304"/>
                  <a:pt x="14333" y="12861"/>
                </a:cubicBezTo>
                <a:cubicBezTo>
                  <a:pt x="14507" y="12416"/>
                  <a:pt x="14497" y="11930"/>
                  <a:pt x="14307" y="11492"/>
                </a:cubicBezTo>
                <a:cubicBezTo>
                  <a:pt x="14015" y="10820"/>
                  <a:pt x="13356" y="10419"/>
                  <a:pt x="12666" y="10419"/>
                </a:cubicBezTo>
                <a:cubicBezTo>
                  <a:pt x="12427" y="10419"/>
                  <a:pt x="12184" y="10467"/>
                  <a:pt x="11952" y="10568"/>
                </a:cubicBezTo>
                <a:cubicBezTo>
                  <a:pt x="11735" y="10664"/>
                  <a:pt x="11544" y="10797"/>
                  <a:pt x="11382" y="10961"/>
                </a:cubicBezTo>
                <a:lnTo>
                  <a:pt x="9423" y="10037"/>
                </a:lnTo>
                <a:cubicBezTo>
                  <a:pt x="9599" y="9640"/>
                  <a:pt x="9699" y="9202"/>
                  <a:pt x="9699" y="8740"/>
                </a:cubicBezTo>
                <a:cubicBezTo>
                  <a:pt x="9699" y="8013"/>
                  <a:pt x="9456" y="7344"/>
                  <a:pt x="9049" y="6808"/>
                </a:cubicBezTo>
                <a:lnTo>
                  <a:pt x="12521" y="3337"/>
                </a:lnTo>
                <a:cubicBezTo>
                  <a:pt x="12785" y="3489"/>
                  <a:pt x="13090" y="3577"/>
                  <a:pt x="13416" y="3577"/>
                </a:cubicBezTo>
                <a:cubicBezTo>
                  <a:pt x="14404" y="3577"/>
                  <a:pt x="15204" y="2775"/>
                  <a:pt x="15204" y="1789"/>
                </a:cubicBezTo>
                <a:cubicBezTo>
                  <a:pt x="15204" y="803"/>
                  <a:pt x="14404" y="1"/>
                  <a:pt x="1341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grpSp>
        <p:nvGrpSpPr>
          <p:cNvPr id="360" name="Google Shape;360;p44"/>
          <p:cNvGrpSpPr/>
          <p:nvPr/>
        </p:nvGrpSpPr>
        <p:grpSpPr>
          <a:xfrm>
            <a:off x="1393700" y="3658075"/>
            <a:ext cx="381025" cy="381025"/>
            <a:chOff x="2681825" y="3454025"/>
            <a:chExt cx="381025" cy="381025"/>
          </a:xfrm>
        </p:grpSpPr>
        <p:sp>
          <p:nvSpPr>
            <p:cNvPr id="361" name="Google Shape;361;p44"/>
            <p:cNvSpPr/>
            <p:nvPr/>
          </p:nvSpPr>
          <p:spPr>
            <a:xfrm>
              <a:off x="2789575" y="3454025"/>
              <a:ext cx="165475" cy="381025"/>
            </a:xfrm>
            <a:custGeom>
              <a:avLst/>
              <a:gdLst/>
              <a:ahLst/>
              <a:cxnLst/>
              <a:rect l="l" t="t" r="r" b="b"/>
              <a:pathLst>
                <a:path w="6619" h="15241" extrusionOk="0">
                  <a:moveTo>
                    <a:pt x="1415" y="0"/>
                  </a:moveTo>
                  <a:cubicBezTo>
                    <a:pt x="636" y="0"/>
                    <a:pt x="1" y="636"/>
                    <a:pt x="1" y="1415"/>
                  </a:cubicBezTo>
                  <a:lnTo>
                    <a:pt x="1" y="5153"/>
                  </a:lnTo>
                  <a:cubicBezTo>
                    <a:pt x="1" y="6001"/>
                    <a:pt x="189" y="6851"/>
                    <a:pt x="546" y="7620"/>
                  </a:cubicBezTo>
                  <a:cubicBezTo>
                    <a:pt x="189" y="8389"/>
                    <a:pt x="1" y="9240"/>
                    <a:pt x="1" y="10090"/>
                  </a:cubicBezTo>
                  <a:lnTo>
                    <a:pt x="1" y="13826"/>
                  </a:lnTo>
                  <a:cubicBezTo>
                    <a:pt x="1" y="14604"/>
                    <a:pt x="636" y="15240"/>
                    <a:pt x="1415" y="15240"/>
                  </a:cubicBezTo>
                  <a:cubicBezTo>
                    <a:pt x="2196" y="15240"/>
                    <a:pt x="2832" y="14604"/>
                    <a:pt x="2832" y="13826"/>
                  </a:cubicBezTo>
                  <a:lnTo>
                    <a:pt x="2832" y="9716"/>
                  </a:lnTo>
                  <a:cubicBezTo>
                    <a:pt x="2832" y="9451"/>
                    <a:pt x="3046" y="9237"/>
                    <a:pt x="3311" y="9237"/>
                  </a:cubicBezTo>
                  <a:cubicBezTo>
                    <a:pt x="3575" y="9237"/>
                    <a:pt x="3789" y="9451"/>
                    <a:pt x="3789" y="9716"/>
                  </a:cubicBezTo>
                  <a:lnTo>
                    <a:pt x="3789" y="13826"/>
                  </a:lnTo>
                  <a:cubicBezTo>
                    <a:pt x="3789" y="14604"/>
                    <a:pt x="4425" y="15240"/>
                    <a:pt x="5204" y="15240"/>
                  </a:cubicBezTo>
                  <a:cubicBezTo>
                    <a:pt x="5985" y="15240"/>
                    <a:pt x="6618" y="14604"/>
                    <a:pt x="6618" y="13826"/>
                  </a:cubicBezTo>
                  <a:lnTo>
                    <a:pt x="6618" y="10097"/>
                  </a:lnTo>
                  <a:cubicBezTo>
                    <a:pt x="6618" y="9247"/>
                    <a:pt x="6430" y="8399"/>
                    <a:pt x="6073" y="7627"/>
                  </a:cubicBezTo>
                  <a:cubicBezTo>
                    <a:pt x="6430" y="6858"/>
                    <a:pt x="6618" y="6008"/>
                    <a:pt x="6618" y="5161"/>
                  </a:cubicBezTo>
                  <a:lnTo>
                    <a:pt x="6618" y="1415"/>
                  </a:lnTo>
                  <a:cubicBezTo>
                    <a:pt x="6618" y="636"/>
                    <a:pt x="5985" y="0"/>
                    <a:pt x="5204" y="0"/>
                  </a:cubicBezTo>
                  <a:cubicBezTo>
                    <a:pt x="4425" y="0"/>
                    <a:pt x="3789" y="636"/>
                    <a:pt x="3789" y="1415"/>
                  </a:cubicBezTo>
                  <a:lnTo>
                    <a:pt x="3789" y="5525"/>
                  </a:lnTo>
                  <a:cubicBezTo>
                    <a:pt x="3789" y="5789"/>
                    <a:pt x="3575" y="6003"/>
                    <a:pt x="3311" y="6003"/>
                  </a:cubicBezTo>
                  <a:cubicBezTo>
                    <a:pt x="3046" y="6003"/>
                    <a:pt x="2832" y="5789"/>
                    <a:pt x="2832" y="5525"/>
                  </a:cubicBezTo>
                  <a:lnTo>
                    <a:pt x="2832" y="1415"/>
                  </a:lnTo>
                  <a:cubicBezTo>
                    <a:pt x="2832" y="636"/>
                    <a:pt x="2196" y="0"/>
                    <a:pt x="1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362" name="Google Shape;362;p44"/>
            <p:cNvSpPr/>
            <p:nvPr/>
          </p:nvSpPr>
          <p:spPr>
            <a:xfrm>
              <a:off x="2977350" y="3476350"/>
              <a:ext cx="85500" cy="67000"/>
            </a:xfrm>
            <a:custGeom>
              <a:avLst/>
              <a:gdLst/>
              <a:ahLst/>
              <a:cxnLst/>
              <a:rect l="l" t="t" r="r" b="b"/>
              <a:pathLst>
                <a:path w="3420" h="2680" extrusionOk="0">
                  <a:moveTo>
                    <a:pt x="2079" y="0"/>
                  </a:moveTo>
                  <a:cubicBezTo>
                    <a:pt x="1498" y="0"/>
                    <a:pt x="1000" y="374"/>
                    <a:pt x="817" y="893"/>
                  </a:cubicBezTo>
                  <a:lnTo>
                    <a:pt x="0" y="893"/>
                  </a:lnTo>
                  <a:lnTo>
                    <a:pt x="0" y="1786"/>
                  </a:lnTo>
                  <a:lnTo>
                    <a:pt x="817" y="1786"/>
                  </a:lnTo>
                  <a:cubicBezTo>
                    <a:pt x="1000" y="2305"/>
                    <a:pt x="1498" y="2679"/>
                    <a:pt x="2079" y="2679"/>
                  </a:cubicBezTo>
                  <a:cubicBezTo>
                    <a:pt x="2817" y="2679"/>
                    <a:pt x="3419" y="2079"/>
                    <a:pt x="3419" y="1341"/>
                  </a:cubicBezTo>
                  <a:cubicBezTo>
                    <a:pt x="3419" y="601"/>
                    <a:pt x="2817" y="0"/>
                    <a:pt x="20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363" name="Google Shape;363;p44"/>
            <p:cNvSpPr/>
            <p:nvPr/>
          </p:nvSpPr>
          <p:spPr>
            <a:xfrm>
              <a:off x="2681825" y="3745725"/>
              <a:ext cx="85450" cy="67000"/>
            </a:xfrm>
            <a:custGeom>
              <a:avLst/>
              <a:gdLst/>
              <a:ahLst/>
              <a:cxnLst/>
              <a:rect l="l" t="t" r="r" b="b"/>
              <a:pathLst>
                <a:path w="3418" h="2680" extrusionOk="0">
                  <a:moveTo>
                    <a:pt x="1339" y="0"/>
                  </a:moveTo>
                  <a:cubicBezTo>
                    <a:pt x="601" y="0"/>
                    <a:pt x="1" y="600"/>
                    <a:pt x="1" y="1341"/>
                  </a:cubicBezTo>
                  <a:cubicBezTo>
                    <a:pt x="1" y="2079"/>
                    <a:pt x="601" y="2679"/>
                    <a:pt x="1339" y="2679"/>
                  </a:cubicBezTo>
                  <a:cubicBezTo>
                    <a:pt x="1922" y="2679"/>
                    <a:pt x="2418" y="2305"/>
                    <a:pt x="2603" y="1786"/>
                  </a:cubicBezTo>
                  <a:lnTo>
                    <a:pt x="3418" y="1786"/>
                  </a:lnTo>
                  <a:lnTo>
                    <a:pt x="3418" y="893"/>
                  </a:lnTo>
                  <a:lnTo>
                    <a:pt x="2603" y="893"/>
                  </a:lnTo>
                  <a:cubicBezTo>
                    <a:pt x="2418" y="374"/>
                    <a:pt x="1922" y="0"/>
                    <a:pt x="13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364" name="Google Shape;364;p44"/>
            <p:cNvSpPr/>
            <p:nvPr/>
          </p:nvSpPr>
          <p:spPr>
            <a:xfrm>
              <a:off x="2976025" y="3663150"/>
              <a:ext cx="86825" cy="67000"/>
            </a:xfrm>
            <a:custGeom>
              <a:avLst/>
              <a:gdLst/>
              <a:ahLst/>
              <a:cxnLst/>
              <a:rect l="l" t="t" r="r" b="b"/>
              <a:pathLst>
                <a:path w="3473" h="2680" extrusionOk="0">
                  <a:moveTo>
                    <a:pt x="2132" y="1"/>
                  </a:moveTo>
                  <a:cubicBezTo>
                    <a:pt x="1551" y="1"/>
                    <a:pt x="1053" y="372"/>
                    <a:pt x="870" y="894"/>
                  </a:cubicBezTo>
                  <a:lnTo>
                    <a:pt x="1" y="894"/>
                  </a:lnTo>
                  <a:cubicBezTo>
                    <a:pt x="39" y="1189"/>
                    <a:pt x="55" y="1487"/>
                    <a:pt x="53" y="1787"/>
                  </a:cubicBezTo>
                  <a:lnTo>
                    <a:pt x="870" y="1787"/>
                  </a:lnTo>
                  <a:cubicBezTo>
                    <a:pt x="1053" y="2306"/>
                    <a:pt x="1551" y="2679"/>
                    <a:pt x="2132" y="2679"/>
                  </a:cubicBezTo>
                  <a:cubicBezTo>
                    <a:pt x="2870" y="2679"/>
                    <a:pt x="3472" y="2077"/>
                    <a:pt x="3472" y="1339"/>
                  </a:cubicBezTo>
                  <a:cubicBezTo>
                    <a:pt x="3472" y="601"/>
                    <a:pt x="2870" y="1"/>
                    <a:pt x="2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365" name="Google Shape;365;p44"/>
            <p:cNvSpPr/>
            <p:nvPr/>
          </p:nvSpPr>
          <p:spPr>
            <a:xfrm>
              <a:off x="2681825" y="3558975"/>
              <a:ext cx="86775" cy="67000"/>
            </a:xfrm>
            <a:custGeom>
              <a:avLst/>
              <a:gdLst/>
              <a:ahLst/>
              <a:cxnLst/>
              <a:rect l="l" t="t" r="r" b="b"/>
              <a:pathLst>
                <a:path w="3471" h="2680" extrusionOk="0">
                  <a:moveTo>
                    <a:pt x="1339" y="1"/>
                  </a:moveTo>
                  <a:cubicBezTo>
                    <a:pt x="601" y="1"/>
                    <a:pt x="1" y="601"/>
                    <a:pt x="1" y="1339"/>
                  </a:cubicBezTo>
                  <a:cubicBezTo>
                    <a:pt x="1" y="2077"/>
                    <a:pt x="601" y="2679"/>
                    <a:pt x="1339" y="2679"/>
                  </a:cubicBezTo>
                  <a:cubicBezTo>
                    <a:pt x="1922" y="2679"/>
                    <a:pt x="2418" y="2306"/>
                    <a:pt x="2603" y="1786"/>
                  </a:cubicBezTo>
                  <a:lnTo>
                    <a:pt x="3470" y="1786"/>
                  </a:lnTo>
                  <a:cubicBezTo>
                    <a:pt x="3434" y="1489"/>
                    <a:pt x="3415" y="1191"/>
                    <a:pt x="3418" y="893"/>
                  </a:cubicBezTo>
                  <a:lnTo>
                    <a:pt x="2603" y="893"/>
                  </a:lnTo>
                  <a:cubicBezTo>
                    <a:pt x="2418" y="372"/>
                    <a:pt x="1922" y="1"/>
                    <a:pt x="13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366" name="Google Shape;366;p44"/>
          <p:cNvGrpSpPr/>
          <p:nvPr/>
        </p:nvGrpSpPr>
        <p:grpSpPr>
          <a:xfrm>
            <a:off x="1393700" y="2632825"/>
            <a:ext cx="381025" cy="381025"/>
            <a:chOff x="3431725" y="3454025"/>
            <a:chExt cx="381025" cy="381025"/>
          </a:xfrm>
        </p:grpSpPr>
        <p:sp>
          <p:nvSpPr>
            <p:cNvPr id="367" name="Google Shape;367;p44"/>
            <p:cNvSpPr/>
            <p:nvPr/>
          </p:nvSpPr>
          <p:spPr>
            <a:xfrm>
              <a:off x="3539550" y="3454025"/>
              <a:ext cx="165450" cy="381025"/>
            </a:xfrm>
            <a:custGeom>
              <a:avLst/>
              <a:gdLst/>
              <a:ahLst/>
              <a:cxnLst/>
              <a:rect l="l" t="t" r="r" b="b"/>
              <a:pathLst>
                <a:path w="6618" h="15241" extrusionOk="0">
                  <a:moveTo>
                    <a:pt x="1415" y="0"/>
                  </a:moveTo>
                  <a:cubicBezTo>
                    <a:pt x="634" y="0"/>
                    <a:pt x="0" y="636"/>
                    <a:pt x="0" y="1415"/>
                  </a:cubicBezTo>
                  <a:lnTo>
                    <a:pt x="0" y="5153"/>
                  </a:lnTo>
                  <a:cubicBezTo>
                    <a:pt x="0" y="7032"/>
                    <a:pt x="426" y="7639"/>
                    <a:pt x="1893" y="9290"/>
                  </a:cubicBezTo>
                  <a:lnTo>
                    <a:pt x="1893" y="13826"/>
                  </a:lnTo>
                  <a:cubicBezTo>
                    <a:pt x="1893" y="14604"/>
                    <a:pt x="2529" y="15240"/>
                    <a:pt x="3308" y="15240"/>
                  </a:cubicBezTo>
                  <a:cubicBezTo>
                    <a:pt x="4089" y="15240"/>
                    <a:pt x="4722" y="14604"/>
                    <a:pt x="4722" y="13826"/>
                  </a:cubicBezTo>
                  <a:lnTo>
                    <a:pt x="4722" y="9304"/>
                  </a:lnTo>
                  <a:cubicBezTo>
                    <a:pt x="6313" y="7697"/>
                    <a:pt x="6618" y="7004"/>
                    <a:pt x="6618" y="5161"/>
                  </a:cubicBezTo>
                  <a:lnTo>
                    <a:pt x="6618" y="1415"/>
                  </a:lnTo>
                  <a:cubicBezTo>
                    <a:pt x="6618" y="636"/>
                    <a:pt x="5982" y="0"/>
                    <a:pt x="5203" y="0"/>
                  </a:cubicBezTo>
                  <a:cubicBezTo>
                    <a:pt x="4422" y="0"/>
                    <a:pt x="3786" y="636"/>
                    <a:pt x="3786" y="1415"/>
                  </a:cubicBezTo>
                  <a:lnTo>
                    <a:pt x="3786" y="5525"/>
                  </a:lnTo>
                  <a:cubicBezTo>
                    <a:pt x="3786" y="5789"/>
                    <a:pt x="3572" y="6003"/>
                    <a:pt x="3308" y="6003"/>
                  </a:cubicBezTo>
                  <a:cubicBezTo>
                    <a:pt x="3043" y="6003"/>
                    <a:pt x="2829" y="5789"/>
                    <a:pt x="2829" y="5525"/>
                  </a:cubicBezTo>
                  <a:lnTo>
                    <a:pt x="2829" y="1415"/>
                  </a:lnTo>
                  <a:cubicBezTo>
                    <a:pt x="2829" y="636"/>
                    <a:pt x="2193" y="0"/>
                    <a:pt x="1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368" name="Google Shape;368;p44"/>
            <p:cNvSpPr/>
            <p:nvPr/>
          </p:nvSpPr>
          <p:spPr>
            <a:xfrm>
              <a:off x="3727300" y="3476350"/>
              <a:ext cx="85450" cy="67000"/>
            </a:xfrm>
            <a:custGeom>
              <a:avLst/>
              <a:gdLst/>
              <a:ahLst/>
              <a:cxnLst/>
              <a:rect l="l" t="t" r="r" b="b"/>
              <a:pathLst>
                <a:path w="3418" h="2680" extrusionOk="0">
                  <a:moveTo>
                    <a:pt x="2079" y="0"/>
                  </a:moveTo>
                  <a:cubicBezTo>
                    <a:pt x="1496" y="0"/>
                    <a:pt x="1001" y="374"/>
                    <a:pt x="815" y="893"/>
                  </a:cubicBezTo>
                  <a:lnTo>
                    <a:pt x="1" y="893"/>
                  </a:lnTo>
                  <a:lnTo>
                    <a:pt x="1" y="1786"/>
                  </a:lnTo>
                  <a:lnTo>
                    <a:pt x="815" y="1786"/>
                  </a:lnTo>
                  <a:cubicBezTo>
                    <a:pt x="1001" y="2305"/>
                    <a:pt x="1496" y="2679"/>
                    <a:pt x="2079" y="2679"/>
                  </a:cubicBezTo>
                  <a:cubicBezTo>
                    <a:pt x="2817" y="2679"/>
                    <a:pt x="3418" y="2079"/>
                    <a:pt x="3418" y="1341"/>
                  </a:cubicBezTo>
                  <a:cubicBezTo>
                    <a:pt x="3418" y="601"/>
                    <a:pt x="2817" y="0"/>
                    <a:pt x="20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369" name="Google Shape;369;p44"/>
            <p:cNvSpPr/>
            <p:nvPr/>
          </p:nvSpPr>
          <p:spPr>
            <a:xfrm>
              <a:off x="3431725" y="3558975"/>
              <a:ext cx="86350" cy="67000"/>
            </a:xfrm>
            <a:custGeom>
              <a:avLst/>
              <a:gdLst/>
              <a:ahLst/>
              <a:cxnLst/>
              <a:rect l="l" t="t" r="r" b="b"/>
              <a:pathLst>
                <a:path w="3454" h="2680" extrusionOk="0">
                  <a:moveTo>
                    <a:pt x="1341" y="1"/>
                  </a:moveTo>
                  <a:cubicBezTo>
                    <a:pt x="603" y="1"/>
                    <a:pt x="1" y="601"/>
                    <a:pt x="1" y="1339"/>
                  </a:cubicBezTo>
                  <a:cubicBezTo>
                    <a:pt x="1" y="2077"/>
                    <a:pt x="603" y="2679"/>
                    <a:pt x="1341" y="2679"/>
                  </a:cubicBezTo>
                  <a:cubicBezTo>
                    <a:pt x="1922" y="2679"/>
                    <a:pt x="2420" y="2306"/>
                    <a:pt x="2603" y="1786"/>
                  </a:cubicBezTo>
                  <a:lnTo>
                    <a:pt x="3454" y="1786"/>
                  </a:lnTo>
                  <a:cubicBezTo>
                    <a:pt x="3427" y="1515"/>
                    <a:pt x="3418" y="1205"/>
                    <a:pt x="3420" y="893"/>
                  </a:cubicBezTo>
                  <a:lnTo>
                    <a:pt x="2603" y="893"/>
                  </a:lnTo>
                  <a:cubicBezTo>
                    <a:pt x="2420" y="372"/>
                    <a:pt x="1922" y="1"/>
                    <a:pt x="13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370" name="Google Shape;370;p44"/>
            <p:cNvSpPr/>
            <p:nvPr/>
          </p:nvSpPr>
          <p:spPr>
            <a:xfrm>
              <a:off x="3474350" y="3745725"/>
              <a:ext cx="90225" cy="67000"/>
            </a:xfrm>
            <a:custGeom>
              <a:avLst/>
              <a:gdLst/>
              <a:ahLst/>
              <a:cxnLst/>
              <a:rect l="l" t="t" r="r" b="b"/>
              <a:pathLst>
                <a:path w="3609" h="2680" extrusionOk="0">
                  <a:moveTo>
                    <a:pt x="1339" y="0"/>
                  </a:moveTo>
                  <a:cubicBezTo>
                    <a:pt x="601" y="0"/>
                    <a:pt x="1" y="600"/>
                    <a:pt x="1" y="1341"/>
                  </a:cubicBezTo>
                  <a:cubicBezTo>
                    <a:pt x="1" y="2079"/>
                    <a:pt x="601" y="2679"/>
                    <a:pt x="1339" y="2679"/>
                  </a:cubicBezTo>
                  <a:cubicBezTo>
                    <a:pt x="1922" y="2679"/>
                    <a:pt x="2418" y="2305"/>
                    <a:pt x="2603" y="1786"/>
                  </a:cubicBezTo>
                  <a:lnTo>
                    <a:pt x="3608" y="1786"/>
                  </a:lnTo>
                  <a:lnTo>
                    <a:pt x="3608" y="893"/>
                  </a:lnTo>
                  <a:lnTo>
                    <a:pt x="2603" y="893"/>
                  </a:lnTo>
                  <a:cubicBezTo>
                    <a:pt x="2418" y="374"/>
                    <a:pt x="1922" y="0"/>
                    <a:pt x="13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  <p:sp>
          <p:nvSpPr>
            <p:cNvPr id="371" name="Google Shape;371;p44"/>
            <p:cNvSpPr/>
            <p:nvPr/>
          </p:nvSpPr>
          <p:spPr>
            <a:xfrm>
              <a:off x="3679925" y="3663150"/>
              <a:ext cx="90200" cy="67000"/>
            </a:xfrm>
            <a:custGeom>
              <a:avLst/>
              <a:gdLst/>
              <a:ahLst/>
              <a:cxnLst/>
              <a:rect l="l" t="t" r="r" b="b"/>
              <a:pathLst>
                <a:path w="3608" h="2680" extrusionOk="0">
                  <a:moveTo>
                    <a:pt x="2269" y="1"/>
                  </a:moveTo>
                  <a:cubicBezTo>
                    <a:pt x="1686" y="1"/>
                    <a:pt x="1191" y="372"/>
                    <a:pt x="1007" y="894"/>
                  </a:cubicBezTo>
                  <a:lnTo>
                    <a:pt x="381" y="894"/>
                  </a:lnTo>
                  <a:cubicBezTo>
                    <a:pt x="262" y="1027"/>
                    <a:pt x="136" y="1163"/>
                    <a:pt x="0" y="1303"/>
                  </a:cubicBezTo>
                  <a:lnTo>
                    <a:pt x="0" y="1787"/>
                  </a:lnTo>
                  <a:lnTo>
                    <a:pt x="1007" y="1787"/>
                  </a:lnTo>
                  <a:cubicBezTo>
                    <a:pt x="1191" y="2306"/>
                    <a:pt x="1686" y="2679"/>
                    <a:pt x="2269" y="2679"/>
                  </a:cubicBezTo>
                  <a:cubicBezTo>
                    <a:pt x="3008" y="2679"/>
                    <a:pt x="3608" y="2077"/>
                    <a:pt x="3608" y="1339"/>
                  </a:cubicBezTo>
                  <a:cubicBezTo>
                    <a:pt x="3608" y="601"/>
                    <a:pt x="3008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cs typeface="B Nazanin" panose="00000400000000000000" pitchFamily="2" charset="-78"/>
              </a:endParaRPr>
            </a:p>
          </p:txBody>
        </p:sp>
      </p:grpSp>
      <p:cxnSp>
        <p:nvCxnSpPr>
          <p:cNvPr id="372" name="Google Shape;372;p44"/>
          <p:cNvCxnSpPr>
            <a:stCxn id="357" idx="2"/>
            <a:endCxn id="356" idx="0"/>
          </p:cNvCxnSpPr>
          <p:nvPr/>
        </p:nvCxnSpPr>
        <p:spPr>
          <a:xfrm>
            <a:off x="1584212" y="2058788"/>
            <a:ext cx="0" cy="3831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3" name="Google Shape;373;p44"/>
          <p:cNvCxnSpPr>
            <a:stCxn id="356" idx="2"/>
            <a:endCxn id="358" idx="0"/>
          </p:cNvCxnSpPr>
          <p:nvPr/>
        </p:nvCxnSpPr>
        <p:spPr>
          <a:xfrm>
            <a:off x="1584212" y="3204938"/>
            <a:ext cx="0" cy="2622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74" name="Google Shape;374;p44"/>
          <p:cNvPicPr preferRelativeResize="0"/>
          <p:nvPr/>
        </p:nvPicPr>
        <p:blipFill rotWithShape="1">
          <a:blip r:embed="rId3">
            <a:alphaModFix/>
          </a:blip>
          <a:srcRect l="29945" t="6866" r="29949" b="6874"/>
          <a:stretch/>
        </p:blipFill>
        <p:spPr>
          <a:xfrm>
            <a:off x="7615499" y="3436325"/>
            <a:ext cx="864102" cy="1314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45"/>
          <p:cNvSpPr txBox="1">
            <a:spLocks noGrp="1"/>
          </p:cNvSpPr>
          <p:nvPr>
            <p:ph type="title"/>
          </p:nvPr>
        </p:nvSpPr>
        <p:spPr>
          <a:xfrm>
            <a:off x="1123850" y="1376925"/>
            <a:ext cx="3138300" cy="8709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lvl="0" algn="r" rtl="1"/>
            <a:r>
              <a:rPr lang="fa-IR" dirty="0">
                <a:cs typeface="B Nazanin" panose="00000400000000000000" pitchFamily="2" charset="-78"/>
              </a:rPr>
              <a:t>اوه!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380" name="Google Shape;380;p45"/>
          <p:cNvSpPr txBox="1">
            <a:spLocks noGrp="1"/>
          </p:cNvSpPr>
          <p:nvPr>
            <p:ph type="subTitle" idx="1"/>
          </p:nvPr>
        </p:nvSpPr>
        <p:spPr>
          <a:xfrm>
            <a:off x="1123950" y="2447763"/>
            <a:ext cx="3138300" cy="1318800"/>
          </a:xfrm>
          <a:prstGeom prst="rect">
            <a:avLst/>
          </a:prstGeom>
        </p:spPr>
        <p:txBody>
          <a:bodyPr spcFirstLastPara="1" wrap="square" lIns="182875" tIns="91425" rIns="91425" bIns="91425" anchor="ctr" anchorCtr="0">
            <a:noAutofit/>
          </a:bodyPr>
          <a:lstStyle/>
          <a:p>
            <a:pPr marL="0" lvl="0" indent="0" algn="r" rtl="1"/>
            <a:r>
              <a:rPr lang="fa-IR" dirty="0">
                <a:cs typeface="B Nazanin" panose="00000400000000000000" pitchFamily="2" charset="-78"/>
              </a:rPr>
              <a:t>این می تواند بخشی از ارائه باشد که در آن خود را معرفی می کنید، ایمیل خود را می نویسید…</a:t>
            </a:r>
            <a:endParaRPr dirty="0">
              <a:cs typeface="B Nazanin" panose="00000400000000000000" pitchFamily="2" charset="-78"/>
            </a:endParaRPr>
          </a:p>
        </p:txBody>
      </p:sp>
      <p:pic>
        <p:nvPicPr>
          <p:cNvPr id="381" name="Google Shape;381;p45"/>
          <p:cNvPicPr preferRelativeResize="0"/>
          <p:nvPr/>
        </p:nvPicPr>
        <p:blipFill rotWithShape="1">
          <a:blip r:embed="rId3">
            <a:alphaModFix/>
          </a:blip>
          <a:srcRect l="15796" t="37680" r="15789" b="23092"/>
          <a:stretch/>
        </p:blipFill>
        <p:spPr>
          <a:xfrm>
            <a:off x="6201437" y="3422650"/>
            <a:ext cx="2195425" cy="1258798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45"/>
          <p:cNvSpPr txBox="1"/>
          <p:nvPr/>
        </p:nvSpPr>
        <p:spPr>
          <a:xfrm rot="5400000">
            <a:off x="8514275" y="1089675"/>
            <a:ext cx="338100" cy="2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lt1"/>
                </a:solidFill>
                <a:latin typeface="Lato"/>
                <a:ea typeface="Lato"/>
                <a:cs typeface="B Nazanin" panose="00000400000000000000" pitchFamily="2" charset="-78"/>
                <a:sym typeface="Lato"/>
              </a:rPr>
              <a:t>2022</a:t>
            </a:r>
            <a:endParaRPr sz="1000">
              <a:solidFill>
                <a:schemeClr val="lt1"/>
              </a:solidFill>
              <a:latin typeface="Lato Black"/>
              <a:ea typeface="Lato Black"/>
              <a:cs typeface="B Nazanin" panose="00000400000000000000" pitchFamily="2" charset="-78"/>
              <a:sym typeface="Lato Black"/>
            </a:endParaRPr>
          </a:p>
        </p:txBody>
      </p:sp>
      <p:grpSp>
        <p:nvGrpSpPr>
          <p:cNvPr id="383" name="Google Shape;383;p45"/>
          <p:cNvGrpSpPr/>
          <p:nvPr/>
        </p:nvGrpSpPr>
        <p:grpSpPr>
          <a:xfrm rot="5400000">
            <a:off x="8459352" y="525364"/>
            <a:ext cx="448016" cy="159289"/>
            <a:chOff x="4405045" y="960533"/>
            <a:chExt cx="680462" cy="241934"/>
          </a:xfrm>
        </p:grpSpPr>
        <p:grpSp>
          <p:nvGrpSpPr>
            <p:cNvPr id="384" name="Google Shape;384;p45"/>
            <p:cNvGrpSpPr/>
            <p:nvPr/>
          </p:nvGrpSpPr>
          <p:grpSpPr>
            <a:xfrm>
              <a:off x="4405045" y="960533"/>
              <a:ext cx="680462" cy="241934"/>
              <a:chOff x="4405045" y="960533"/>
              <a:chExt cx="680462" cy="241934"/>
            </a:xfrm>
          </p:grpSpPr>
          <p:sp>
            <p:nvSpPr>
              <p:cNvPr id="385" name="Google Shape;385;p45"/>
              <p:cNvSpPr/>
              <p:nvPr/>
            </p:nvSpPr>
            <p:spPr>
              <a:xfrm rot="2700000">
                <a:off x="4663796" y="997170"/>
                <a:ext cx="163342" cy="168857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386" name="Google Shape;386;p45"/>
              <p:cNvSpPr/>
              <p:nvPr/>
            </p:nvSpPr>
            <p:spPr>
              <a:xfrm rot="-2700000">
                <a:off x="4436501" y="995607"/>
                <a:ext cx="151887" cy="151887"/>
              </a:xfrm>
              <a:prstGeom prst="arc">
                <a:avLst>
                  <a:gd name="adj1" fmla="val 17826268"/>
                  <a:gd name="adj2" fmla="val 0"/>
                </a:avLst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cxnSp>
            <p:nvCxnSpPr>
              <p:cNvPr id="387" name="Google Shape;387;p45"/>
              <p:cNvCxnSpPr>
                <a:stCxn id="386" idx="2"/>
                <a:endCxn id="385" idx="1"/>
              </p:cNvCxnSpPr>
              <p:nvPr/>
            </p:nvCxnSpPr>
            <p:spPr>
              <a:xfrm rot="-5400000" flipH="1">
                <a:off x="4564345" y="1019650"/>
                <a:ext cx="123300" cy="119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388" name="Google Shape;388;p45"/>
              <p:cNvSpPr/>
              <p:nvPr/>
            </p:nvSpPr>
            <p:spPr>
              <a:xfrm rot="-8100000" flipH="1">
                <a:off x="4436501" y="1019123"/>
                <a:ext cx="151887" cy="151887"/>
              </a:xfrm>
              <a:prstGeom prst="arc">
                <a:avLst>
                  <a:gd name="adj1" fmla="val 17776405"/>
                  <a:gd name="adj2" fmla="val 0"/>
                </a:avLst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cxnSp>
            <p:nvCxnSpPr>
              <p:cNvPr id="389" name="Google Shape;389;p45"/>
              <p:cNvCxnSpPr>
                <a:stCxn id="388" idx="2"/>
              </p:cNvCxnSpPr>
              <p:nvPr/>
            </p:nvCxnSpPr>
            <p:spPr>
              <a:xfrm rot="-5400000">
                <a:off x="4564345" y="1027266"/>
                <a:ext cx="123300" cy="119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390" name="Google Shape;390;p45"/>
              <p:cNvSpPr/>
              <p:nvPr/>
            </p:nvSpPr>
            <p:spPr>
              <a:xfrm rot="2700000" flipH="1">
                <a:off x="4902164" y="991990"/>
                <a:ext cx="151887" cy="151887"/>
              </a:xfrm>
              <a:prstGeom prst="arc">
                <a:avLst>
                  <a:gd name="adj1" fmla="val 17826268"/>
                  <a:gd name="adj2" fmla="val 0"/>
                </a:avLst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cxnSp>
            <p:nvCxnSpPr>
              <p:cNvPr id="391" name="Google Shape;391;p45"/>
              <p:cNvCxnSpPr>
                <a:stCxn id="390" idx="2"/>
              </p:cNvCxnSpPr>
              <p:nvPr/>
            </p:nvCxnSpPr>
            <p:spPr>
              <a:xfrm rot="5400000">
                <a:off x="4802907" y="1016033"/>
                <a:ext cx="123300" cy="119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392" name="Google Shape;392;p45"/>
              <p:cNvSpPr/>
              <p:nvPr/>
            </p:nvSpPr>
            <p:spPr>
              <a:xfrm rot="8100000">
                <a:off x="4902164" y="1015506"/>
                <a:ext cx="151887" cy="151887"/>
              </a:xfrm>
              <a:prstGeom prst="arc">
                <a:avLst>
                  <a:gd name="adj1" fmla="val 17776405"/>
                  <a:gd name="adj2" fmla="val 0"/>
                </a:avLst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cxnSp>
            <p:nvCxnSpPr>
              <p:cNvPr id="393" name="Google Shape;393;p45"/>
              <p:cNvCxnSpPr>
                <a:stCxn id="392" idx="2"/>
              </p:cNvCxnSpPr>
              <p:nvPr/>
            </p:nvCxnSpPr>
            <p:spPr>
              <a:xfrm rot="5400000" flipH="1">
                <a:off x="4802907" y="1023649"/>
                <a:ext cx="123300" cy="119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94" name="Google Shape;394;p45"/>
            <p:cNvCxnSpPr>
              <a:stCxn id="386" idx="2"/>
              <a:endCxn id="388" idx="2"/>
            </p:cNvCxnSpPr>
            <p:nvPr/>
          </p:nvCxnSpPr>
          <p:spPr>
            <a:xfrm rot="5400000">
              <a:off x="4500745" y="1083250"/>
              <a:ext cx="1308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45"/>
            <p:cNvCxnSpPr/>
            <p:nvPr/>
          </p:nvCxnSpPr>
          <p:spPr>
            <a:xfrm flipH="1">
              <a:off x="4527184" y="999281"/>
              <a:ext cx="900" cy="167700"/>
            </a:xfrm>
            <a:prstGeom prst="straightConnector1">
              <a:avLst/>
            </a:prstGeom>
            <a:noFill/>
            <a:ln w="952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45"/>
            <p:cNvCxnSpPr>
              <a:stCxn id="390" idx="2"/>
              <a:endCxn id="392" idx="2"/>
            </p:cNvCxnSpPr>
            <p:nvPr/>
          </p:nvCxnSpPr>
          <p:spPr>
            <a:xfrm rot="5400000">
              <a:off x="4859007" y="1079633"/>
              <a:ext cx="1308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45"/>
            <p:cNvCxnSpPr/>
            <p:nvPr/>
          </p:nvCxnSpPr>
          <p:spPr>
            <a:xfrm>
              <a:off x="4962470" y="999281"/>
              <a:ext cx="900" cy="167700"/>
            </a:xfrm>
            <a:prstGeom prst="straightConnector1">
              <a:avLst/>
            </a:prstGeom>
            <a:noFill/>
            <a:ln w="952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45"/>
            <p:cNvCxnSpPr>
              <a:stCxn id="385" idx="3"/>
              <a:endCxn id="385" idx="0"/>
            </p:cNvCxnSpPr>
            <p:nvPr/>
          </p:nvCxnSpPr>
          <p:spPr>
            <a:xfrm rot="5400000">
              <a:off x="4745467" y="1079799"/>
              <a:ext cx="117600" cy="18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45"/>
            <p:cNvCxnSpPr/>
            <p:nvPr/>
          </p:nvCxnSpPr>
          <p:spPr>
            <a:xfrm flipH="1">
              <a:off x="4725475" y="1001074"/>
              <a:ext cx="900" cy="162300"/>
            </a:xfrm>
            <a:prstGeom prst="straightConnector1">
              <a:avLst/>
            </a:prstGeom>
            <a:noFill/>
            <a:ln w="952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45"/>
            <p:cNvCxnSpPr/>
            <p:nvPr/>
          </p:nvCxnSpPr>
          <p:spPr>
            <a:xfrm flipH="1">
              <a:off x="4764450" y="1001074"/>
              <a:ext cx="900" cy="162300"/>
            </a:xfrm>
            <a:prstGeom prst="straightConnector1">
              <a:avLst/>
            </a:prstGeom>
            <a:noFill/>
            <a:ln w="952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45"/>
            <p:cNvCxnSpPr>
              <a:stCxn id="385" idx="2"/>
              <a:endCxn id="385" idx="1"/>
            </p:cNvCxnSpPr>
            <p:nvPr/>
          </p:nvCxnSpPr>
          <p:spPr>
            <a:xfrm rot="5400000">
              <a:off x="4628017" y="1081749"/>
              <a:ext cx="117600" cy="18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02" name="Google Shape;402;p45"/>
          <p:cNvSpPr txBox="1"/>
          <p:nvPr/>
        </p:nvSpPr>
        <p:spPr>
          <a:xfrm rot="5400000">
            <a:off x="8139181" y="2241397"/>
            <a:ext cx="11247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lvl="0" algn="l" rtl="1"/>
            <a:r>
              <a:rPr lang="fa-IR" sz="1000" dirty="0">
                <a:solidFill>
                  <a:schemeClr val="lt1"/>
                </a:solidFill>
                <a:latin typeface="Lato Light"/>
                <a:ea typeface="Lato Light"/>
                <a:cs typeface="B Nazanin" panose="00000400000000000000" pitchFamily="2" charset="-78"/>
                <a:sym typeface="Lato Light"/>
              </a:rPr>
              <a:t>درباره روز </a:t>
            </a:r>
            <a:r>
              <a:rPr lang="en-US" sz="1000" dirty="0">
                <a:solidFill>
                  <a:schemeClr val="lt1"/>
                </a:solidFill>
                <a:latin typeface="Lato Light"/>
                <a:ea typeface="Lato Light"/>
                <a:cs typeface="B Nazanin" panose="00000400000000000000" pitchFamily="2" charset="-78"/>
                <a:sym typeface="Lato Light"/>
              </a:rPr>
              <a:t>DNA</a:t>
            </a:r>
            <a:endParaRPr sz="1000" dirty="0">
              <a:solidFill>
                <a:schemeClr val="lt1"/>
              </a:solidFill>
              <a:latin typeface="Lato Black"/>
              <a:ea typeface="Lato Black"/>
              <a:cs typeface="B Nazanin" panose="00000400000000000000" pitchFamily="2" charset="-78"/>
              <a:sym typeface="Lato Black"/>
            </a:endParaRPr>
          </a:p>
        </p:txBody>
      </p:sp>
      <p:pic>
        <p:nvPicPr>
          <p:cNvPr id="403" name="Google Shape;403;p45"/>
          <p:cNvPicPr preferRelativeResize="0"/>
          <p:nvPr/>
        </p:nvPicPr>
        <p:blipFill rotWithShape="1">
          <a:blip r:embed="rId4">
            <a:alphaModFix/>
          </a:blip>
          <a:srcRect l="29945" t="6866" r="29949" b="6874"/>
          <a:stretch/>
        </p:blipFill>
        <p:spPr>
          <a:xfrm>
            <a:off x="5078536" y="3436325"/>
            <a:ext cx="864102" cy="1314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8" name="Google Shape;408;p46"/>
          <p:cNvGrpSpPr/>
          <p:nvPr/>
        </p:nvGrpSpPr>
        <p:grpSpPr>
          <a:xfrm>
            <a:off x="4575532" y="1650275"/>
            <a:ext cx="434846" cy="2307225"/>
            <a:chOff x="4575532" y="1650275"/>
            <a:chExt cx="434846" cy="2307225"/>
          </a:xfrm>
        </p:grpSpPr>
        <p:cxnSp>
          <p:nvCxnSpPr>
            <p:cNvPr id="409" name="Google Shape;409;p46"/>
            <p:cNvCxnSpPr/>
            <p:nvPr/>
          </p:nvCxnSpPr>
          <p:spPr>
            <a:xfrm rot="10800000">
              <a:off x="4575693" y="3751412"/>
              <a:ext cx="336450" cy="0"/>
            </a:xfrm>
            <a:prstGeom prst="straightConnector1">
              <a:avLst/>
            </a:prstGeom>
            <a:noFill/>
            <a:ln w="38100" cap="rnd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46"/>
            <p:cNvCxnSpPr/>
            <p:nvPr/>
          </p:nvCxnSpPr>
          <p:spPr>
            <a:xfrm rot="5400000">
              <a:off x="4790574" y="3737697"/>
              <a:ext cx="4761" cy="434846"/>
            </a:xfrm>
            <a:prstGeom prst="straightConnector1">
              <a:avLst/>
            </a:prstGeom>
            <a:noFill/>
            <a:ln w="38100" cap="rnd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46"/>
            <p:cNvCxnSpPr/>
            <p:nvPr/>
          </p:nvCxnSpPr>
          <p:spPr>
            <a:xfrm rot="10800000">
              <a:off x="4578722" y="1856350"/>
              <a:ext cx="312000" cy="0"/>
            </a:xfrm>
            <a:prstGeom prst="straightConnector1">
              <a:avLst/>
            </a:prstGeom>
            <a:noFill/>
            <a:ln w="38100" cap="rnd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46"/>
            <p:cNvCxnSpPr/>
            <p:nvPr/>
          </p:nvCxnSpPr>
          <p:spPr>
            <a:xfrm rot="10800000">
              <a:off x="4576175" y="1650275"/>
              <a:ext cx="433500" cy="0"/>
            </a:xfrm>
            <a:prstGeom prst="straightConnector1">
              <a:avLst/>
            </a:prstGeom>
            <a:noFill/>
            <a:ln w="38100" cap="rnd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46"/>
            <p:cNvCxnSpPr/>
            <p:nvPr/>
          </p:nvCxnSpPr>
          <p:spPr>
            <a:xfrm rot="10800000">
              <a:off x="4580200" y="2487875"/>
              <a:ext cx="266700" cy="0"/>
            </a:xfrm>
            <a:prstGeom prst="straightConnector1">
              <a:avLst/>
            </a:prstGeom>
            <a:noFill/>
            <a:ln w="38100" cap="rnd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46"/>
            <p:cNvCxnSpPr/>
            <p:nvPr/>
          </p:nvCxnSpPr>
          <p:spPr>
            <a:xfrm rot="10800000">
              <a:off x="4578817" y="2903858"/>
              <a:ext cx="426911" cy="0"/>
            </a:xfrm>
            <a:prstGeom prst="straightConnector1">
              <a:avLst/>
            </a:prstGeom>
            <a:noFill/>
            <a:ln w="38100" cap="rnd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46"/>
            <p:cNvCxnSpPr/>
            <p:nvPr/>
          </p:nvCxnSpPr>
          <p:spPr>
            <a:xfrm rot="10800000">
              <a:off x="4578070" y="2697700"/>
              <a:ext cx="406280" cy="0"/>
            </a:xfrm>
            <a:prstGeom prst="straightConnector1">
              <a:avLst/>
            </a:prstGeom>
            <a:noFill/>
            <a:ln w="38100" cap="rnd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46"/>
            <p:cNvCxnSpPr/>
            <p:nvPr/>
          </p:nvCxnSpPr>
          <p:spPr>
            <a:xfrm rot="10800000">
              <a:off x="4582046" y="3108344"/>
              <a:ext cx="298362" cy="0"/>
            </a:xfrm>
            <a:prstGeom prst="straightConnector1">
              <a:avLst/>
            </a:prstGeom>
            <a:noFill/>
            <a:ln w="38100" cap="rnd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17" name="Google Shape;417;p4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rtl="1"/>
            <a:r>
              <a:rPr lang="fa-IR" dirty="0">
                <a:latin typeface="Lato Light"/>
                <a:ea typeface="Lato Light"/>
                <a:cs typeface="B Nazanin" panose="00000400000000000000" pitchFamily="2" charset="-78"/>
                <a:sym typeface="Lato Light"/>
              </a:rPr>
              <a:t>ساختار </a:t>
            </a:r>
            <a:r>
              <a:rPr lang="en-US" dirty="0">
                <a:latin typeface="Lato Light"/>
                <a:ea typeface="Lato Light"/>
                <a:cs typeface="B Nazanin" panose="00000400000000000000" pitchFamily="2" charset="-78"/>
                <a:sym typeface="Lato Light"/>
              </a:rPr>
              <a:t>DNA</a:t>
            </a:r>
            <a:endParaRPr b="1" dirty="0">
              <a:cs typeface="B Nazanin" panose="00000400000000000000" pitchFamily="2" charset="-78"/>
            </a:endParaRPr>
          </a:p>
        </p:txBody>
      </p:sp>
      <p:grpSp>
        <p:nvGrpSpPr>
          <p:cNvPr id="418" name="Google Shape;418;p46"/>
          <p:cNvGrpSpPr/>
          <p:nvPr/>
        </p:nvGrpSpPr>
        <p:grpSpPr>
          <a:xfrm rot="-5400000">
            <a:off x="2772314" y="2163954"/>
            <a:ext cx="3599373" cy="1279853"/>
            <a:chOff x="4405045" y="960533"/>
            <a:chExt cx="680462" cy="241934"/>
          </a:xfrm>
        </p:grpSpPr>
        <p:grpSp>
          <p:nvGrpSpPr>
            <p:cNvPr id="419" name="Google Shape;419;p46"/>
            <p:cNvGrpSpPr/>
            <p:nvPr/>
          </p:nvGrpSpPr>
          <p:grpSpPr>
            <a:xfrm>
              <a:off x="4405045" y="960533"/>
              <a:ext cx="680462" cy="241934"/>
              <a:chOff x="4405045" y="960533"/>
              <a:chExt cx="680462" cy="241934"/>
            </a:xfrm>
          </p:grpSpPr>
          <p:sp>
            <p:nvSpPr>
              <p:cNvPr id="420" name="Google Shape;420;p46"/>
              <p:cNvSpPr/>
              <p:nvPr/>
            </p:nvSpPr>
            <p:spPr>
              <a:xfrm rot="2700000">
                <a:off x="4663796" y="997170"/>
                <a:ext cx="163342" cy="168857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noFill/>
              <a:ln w="3810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sp>
            <p:nvSpPr>
              <p:cNvPr id="421" name="Google Shape;421;p46"/>
              <p:cNvSpPr/>
              <p:nvPr/>
            </p:nvSpPr>
            <p:spPr>
              <a:xfrm rot="-2700000">
                <a:off x="4436501" y="995607"/>
                <a:ext cx="151887" cy="151887"/>
              </a:xfrm>
              <a:prstGeom prst="arc">
                <a:avLst>
                  <a:gd name="adj1" fmla="val 17826268"/>
                  <a:gd name="adj2" fmla="val 0"/>
                </a:avLst>
              </a:prstGeom>
              <a:noFill/>
              <a:ln w="3810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cxnSp>
            <p:nvCxnSpPr>
              <p:cNvPr id="422" name="Google Shape;422;p46"/>
              <p:cNvCxnSpPr>
                <a:stCxn id="421" idx="2"/>
                <a:endCxn id="420" idx="1"/>
              </p:cNvCxnSpPr>
              <p:nvPr/>
            </p:nvCxnSpPr>
            <p:spPr>
              <a:xfrm rot="-5400000" flipH="1">
                <a:off x="4564345" y="1019650"/>
                <a:ext cx="123300" cy="119700"/>
              </a:xfrm>
              <a:prstGeom prst="straightConnector1">
                <a:avLst/>
              </a:prstGeom>
              <a:noFill/>
              <a:ln w="3810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423" name="Google Shape;423;p46"/>
              <p:cNvSpPr/>
              <p:nvPr/>
            </p:nvSpPr>
            <p:spPr>
              <a:xfrm rot="-8100000" flipH="1">
                <a:off x="4436501" y="1019123"/>
                <a:ext cx="151887" cy="151887"/>
              </a:xfrm>
              <a:prstGeom prst="arc">
                <a:avLst>
                  <a:gd name="adj1" fmla="val 17776405"/>
                  <a:gd name="adj2" fmla="val 0"/>
                </a:avLst>
              </a:prstGeom>
              <a:noFill/>
              <a:ln w="3810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cxnSp>
            <p:nvCxnSpPr>
              <p:cNvPr id="424" name="Google Shape;424;p46"/>
              <p:cNvCxnSpPr>
                <a:stCxn id="423" idx="2"/>
              </p:cNvCxnSpPr>
              <p:nvPr/>
            </p:nvCxnSpPr>
            <p:spPr>
              <a:xfrm rot="-5400000">
                <a:off x="4564345" y="1027266"/>
                <a:ext cx="123300" cy="119700"/>
              </a:xfrm>
              <a:prstGeom prst="straightConnector1">
                <a:avLst/>
              </a:prstGeom>
              <a:noFill/>
              <a:ln w="3810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425" name="Google Shape;425;p46"/>
              <p:cNvSpPr/>
              <p:nvPr/>
            </p:nvSpPr>
            <p:spPr>
              <a:xfrm rot="2700000" flipH="1">
                <a:off x="4902164" y="991990"/>
                <a:ext cx="151887" cy="151887"/>
              </a:xfrm>
              <a:prstGeom prst="arc">
                <a:avLst>
                  <a:gd name="adj1" fmla="val 17826268"/>
                  <a:gd name="adj2" fmla="val 0"/>
                </a:avLst>
              </a:prstGeom>
              <a:noFill/>
              <a:ln w="3810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cxnSp>
            <p:nvCxnSpPr>
              <p:cNvPr id="426" name="Google Shape;426;p46"/>
              <p:cNvCxnSpPr>
                <a:stCxn id="425" idx="2"/>
              </p:cNvCxnSpPr>
              <p:nvPr/>
            </p:nvCxnSpPr>
            <p:spPr>
              <a:xfrm rot="5400000">
                <a:off x="4802907" y="1016033"/>
                <a:ext cx="123300" cy="119700"/>
              </a:xfrm>
              <a:prstGeom prst="straightConnector1">
                <a:avLst/>
              </a:prstGeom>
              <a:noFill/>
              <a:ln w="3810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427" name="Google Shape;427;p46"/>
              <p:cNvSpPr/>
              <p:nvPr/>
            </p:nvSpPr>
            <p:spPr>
              <a:xfrm rot="8100000">
                <a:off x="4902164" y="1015506"/>
                <a:ext cx="151887" cy="151887"/>
              </a:xfrm>
              <a:prstGeom prst="arc">
                <a:avLst>
                  <a:gd name="adj1" fmla="val 17776405"/>
                  <a:gd name="adj2" fmla="val 0"/>
                </a:avLst>
              </a:prstGeom>
              <a:noFill/>
              <a:ln w="3810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cs typeface="B Nazanin" panose="00000400000000000000" pitchFamily="2" charset="-78"/>
                </a:endParaRPr>
              </a:p>
            </p:txBody>
          </p:sp>
          <p:cxnSp>
            <p:nvCxnSpPr>
              <p:cNvPr id="428" name="Google Shape;428;p46"/>
              <p:cNvCxnSpPr>
                <a:stCxn id="427" idx="2"/>
              </p:cNvCxnSpPr>
              <p:nvPr/>
            </p:nvCxnSpPr>
            <p:spPr>
              <a:xfrm rot="5400000" flipH="1">
                <a:off x="4802907" y="1023649"/>
                <a:ext cx="123300" cy="119700"/>
              </a:xfrm>
              <a:prstGeom prst="straightConnector1">
                <a:avLst/>
              </a:prstGeom>
              <a:noFill/>
              <a:ln w="38100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29" name="Google Shape;429;p46"/>
            <p:cNvCxnSpPr>
              <a:stCxn id="421" idx="2"/>
            </p:cNvCxnSpPr>
            <p:nvPr/>
          </p:nvCxnSpPr>
          <p:spPr>
            <a:xfrm rot="5400000">
              <a:off x="4534345" y="1049650"/>
              <a:ext cx="63600" cy="0"/>
            </a:xfrm>
            <a:prstGeom prst="straightConnector1">
              <a:avLst/>
            </a:prstGeom>
            <a:noFill/>
            <a:ln w="38100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0" name="Google Shape;430;p46"/>
            <p:cNvCxnSpPr/>
            <p:nvPr/>
          </p:nvCxnSpPr>
          <p:spPr>
            <a:xfrm flipH="1">
              <a:off x="4527184" y="999280"/>
              <a:ext cx="900" cy="82200"/>
            </a:xfrm>
            <a:prstGeom prst="straightConnector1">
              <a:avLst/>
            </a:prstGeom>
            <a:noFill/>
            <a:ln w="38100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" name="Google Shape;431;p46"/>
            <p:cNvCxnSpPr/>
            <p:nvPr/>
          </p:nvCxnSpPr>
          <p:spPr>
            <a:xfrm rot="5400000">
              <a:off x="4891107" y="1047533"/>
              <a:ext cx="66600" cy="0"/>
            </a:xfrm>
            <a:prstGeom prst="straightConnector1">
              <a:avLst/>
            </a:prstGeom>
            <a:noFill/>
            <a:ln w="38100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2" name="Google Shape;432;p46"/>
            <p:cNvCxnSpPr/>
            <p:nvPr/>
          </p:nvCxnSpPr>
          <p:spPr>
            <a:xfrm rot="5400000">
              <a:off x="4920015" y="1038013"/>
              <a:ext cx="86700" cy="0"/>
            </a:xfrm>
            <a:prstGeom prst="straightConnector1">
              <a:avLst/>
            </a:prstGeom>
            <a:noFill/>
            <a:ln w="38100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3" name="Google Shape;433;p46"/>
            <p:cNvCxnSpPr>
              <a:stCxn id="420" idx="3"/>
            </p:cNvCxnSpPr>
            <p:nvPr/>
          </p:nvCxnSpPr>
          <p:spPr>
            <a:xfrm rot="5400000">
              <a:off x="4775767" y="1051299"/>
              <a:ext cx="58800" cy="0"/>
            </a:xfrm>
            <a:prstGeom prst="straightConnector1">
              <a:avLst/>
            </a:prstGeom>
            <a:noFill/>
            <a:ln w="38100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4" name="Google Shape;434;p46"/>
            <p:cNvCxnSpPr/>
            <p:nvPr/>
          </p:nvCxnSpPr>
          <p:spPr>
            <a:xfrm rot="5400000">
              <a:off x="4686025" y="1040510"/>
              <a:ext cx="80700" cy="0"/>
            </a:xfrm>
            <a:prstGeom prst="straightConnector1">
              <a:avLst/>
            </a:prstGeom>
            <a:noFill/>
            <a:ln w="38100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5" name="Google Shape;435;p46"/>
            <p:cNvCxnSpPr/>
            <p:nvPr/>
          </p:nvCxnSpPr>
          <p:spPr>
            <a:xfrm rot="5400000">
              <a:off x="4725000" y="1040510"/>
              <a:ext cx="80700" cy="0"/>
            </a:xfrm>
            <a:prstGeom prst="straightConnector1">
              <a:avLst/>
            </a:prstGeom>
            <a:noFill/>
            <a:ln w="38100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6" name="Google Shape;436;p46"/>
            <p:cNvCxnSpPr>
              <a:stCxn id="420" idx="2"/>
            </p:cNvCxnSpPr>
            <p:nvPr/>
          </p:nvCxnSpPr>
          <p:spPr>
            <a:xfrm rot="5400000">
              <a:off x="4659517" y="1052049"/>
              <a:ext cx="56400" cy="0"/>
            </a:xfrm>
            <a:prstGeom prst="straightConnector1">
              <a:avLst/>
            </a:prstGeom>
            <a:noFill/>
            <a:ln w="38100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37" name="Google Shape;437;p46"/>
          <p:cNvSpPr txBox="1">
            <a:spLocks noGrp="1"/>
          </p:cNvSpPr>
          <p:nvPr>
            <p:ph type="title" idx="4294967295"/>
          </p:nvPr>
        </p:nvSpPr>
        <p:spPr>
          <a:xfrm>
            <a:off x="720000" y="1419300"/>
            <a:ext cx="1796400" cy="415800"/>
          </a:xfrm>
          <a:prstGeom prst="rect">
            <a:avLst/>
          </a:prstGeom>
        </p:spPr>
        <p:txBody>
          <a:bodyPr spcFirstLastPara="1" wrap="square" lIns="91425" tIns="91425" rIns="90000" bIns="91425" anchor="ctr" anchorCtr="0">
            <a:noAutofit/>
          </a:bodyPr>
          <a:lstStyle/>
          <a:p>
            <a:pPr lvl="0" algn="r" rtl="1"/>
            <a:r>
              <a:rPr lang="fa-IR" sz="1400" dirty="0">
                <a:cs typeface="B Nazanin" panose="00000400000000000000" pitchFamily="2" charset="-78"/>
              </a:rPr>
              <a:t>عنوان در اینجا</a:t>
            </a:r>
          </a:p>
        </p:txBody>
      </p:sp>
      <p:sp>
        <p:nvSpPr>
          <p:cNvPr id="438" name="Google Shape;438;p46"/>
          <p:cNvSpPr txBox="1">
            <a:spLocks noGrp="1"/>
          </p:cNvSpPr>
          <p:nvPr>
            <p:ph type="subTitle" idx="4294967295"/>
          </p:nvPr>
        </p:nvSpPr>
        <p:spPr>
          <a:xfrm>
            <a:off x="720000" y="1835100"/>
            <a:ext cx="1796400" cy="385800"/>
          </a:xfrm>
          <a:prstGeom prst="rect">
            <a:avLst/>
          </a:prstGeom>
        </p:spPr>
        <p:txBody>
          <a:bodyPr spcFirstLastPara="1" wrap="square" lIns="91425" tIns="91425" rIns="90000" bIns="91425" anchor="ctr" anchorCtr="0">
            <a:noAutofit/>
          </a:bodyPr>
          <a:lstStyle/>
          <a:p>
            <a:pPr marL="0" lvl="0" indent="0" algn="r">
              <a:spcAft>
                <a:spcPts val="1200"/>
              </a:spcAft>
              <a:buNone/>
            </a:pPr>
            <a:r>
              <a:rPr lang="fa-IR" dirty="0">
                <a:cs typeface="B Nazanin" panose="00000400000000000000" pitchFamily="2" charset="-78"/>
              </a:rPr>
              <a:t>قالب پاورپوینت ژنتیک قابل ویرایش می باشد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439" name="Google Shape;439;p46"/>
          <p:cNvSpPr txBox="1">
            <a:spLocks noGrp="1"/>
          </p:cNvSpPr>
          <p:nvPr>
            <p:ph type="title" idx="4294967295"/>
          </p:nvPr>
        </p:nvSpPr>
        <p:spPr>
          <a:xfrm>
            <a:off x="720000" y="3346000"/>
            <a:ext cx="1796400" cy="415800"/>
          </a:xfrm>
          <a:prstGeom prst="rect">
            <a:avLst/>
          </a:prstGeom>
        </p:spPr>
        <p:txBody>
          <a:bodyPr spcFirstLastPara="1" wrap="square" lIns="91425" tIns="91425" rIns="90000" bIns="91425" anchor="ctr" anchorCtr="0">
            <a:noAutofit/>
          </a:bodyPr>
          <a:lstStyle/>
          <a:p>
            <a:pPr lvl="0" algn="r" rtl="1"/>
            <a:r>
              <a:rPr lang="fa-IR" sz="1400" dirty="0">
                <a:cs typeface="B Nazanin" panose="00000400000000000000" pitchFamily="2" charset="-78"/>
              </a:rPr>
              <a:t>عنوان در اینجا</a:t>
            </a:r>
          </a:p>
        </p:txBody>
      </p:sp>
      <p:sp>
        <p:nvSpPr>
          <p:cNvPr id="440" name="Google Shape;440;p46"/>
          <p:cNvSpPr txBox="1">
            <a:spLocks noGrp="1"/>
          </p:cNvSpPr>
          <p:nvPr>
            <p:ph type="subTitle" idx="4294967295"/>
          </p:nvPr>
        </p:nvSpPr>
        <p:spPr>
          <a:xfrm>
            <a:off x="720000" y="3761800"/>
            <a:ext cx="1796400" cy="415800"/>
          </a:xfrm>
          <a:prstGeom prst="rect">
            <a:avLst/>
          </a:prstGeom>
        </p:spPr>
        <p:txBody>
          <a:bodyPr spcFirstLastPara="1" wrap="square" lIns="91425" tIns="91425" rIns="90000" bIns="91425" anchor="ctr" anchorCtr="0">
            <a:noAutofit/>
          </a:bodyPr>
          <a:lstStyle/>
          <a:p>
            <a:pPr marL="0" lvl="0" indent="0" algn="r">
              <a:lnSpc>
                <a:spcPct val="100000"/>
              </a:lnSpc>
              <a:buNone/>
            </a:pPr>
            <a:r>
              <a:rPr lang="fa-IR" dirty="0">
                <a:cs typeface="B Nazanin" panose="00000400000000000000" pitchFamily="2" charset="-78"/>
              </a:rPr>
              <a:t>قالب پاورپوینت ژنتیک قابل ویرایش می باشد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441" name="Google Shape;441;p46"/>
          <p:cNvSpPr txBox="1">
            <a:spLocks noGrp="1"/>
          </p:cNvSpPr>
          <p:nvPr>
            <p:ph type="title" idx="4294967295"/>
          </p:nvPr>
        </p:nvSpPr>
        <p:spPr>
          <a:xfrm flipH="1">
            <a:off x="6627600" y="1419300"/>
            <a:ext cx="1796400" cy="415800"/>
          </a:xfrm>
          <a:prstGeom prst="rect">
            <a:avLst/>
          </a:prstGeom>
        </p:spPr>
        <p:txBody>
          <a:bodyPr spcFirstLastPara="1" wrap="square" lIns="90000" tIns="91425" rIns="90000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1400" dirty="0">
                <a:cs typeface="B Nazanin" panose="00000400000000000000" pitchFamily="2" charset="-78"/>
              </a:rPr>
              <a:t>عنوان در اینجا</a:t>
            </a:r>
            <a:endParaRPr sz="1400" dirty="0">
              <a:cs typeface="B Nazanin" panose="00000400000000000000" pitchFamily="2" charset="-78"/>
            </a:endParaRPr>
          </a:p>
        </p:txBody>
      </p:sp>
      <p:sp>
        <p:nvSpPr>
          <p:cNvPr id="442" name="Google Shape;442;p46"/>
          <p:cNvSpPr txBox="1">
            <a:spLocks noGrp="1"/>
          </p:cNvSpPr>
          <p:nvPr>
            <p:ph type="subTitle" idx="4294967295"/>
          </p:nvPr>
        </p:nvSpPr>
        <p:spPr>
          <a:xfrm flipH="1">
            <a:off x="6627600" y="1835100"/>
            <a:ext cx="1796400" cy="385800"/>
          </a:xfrm>
          <a:prstGeom prst="rect">
            <a:avLst/>
          </a:prstGeom>
        </p:spPr>
        <p:txBody>
          <a:bodyPr spcFirstLastPara="1" wrap="square" lIns="91425" tIns="91425" rIns="90000" bIns="91425" anchor="ctr" anchorCtr="0">
            <a:noAutofit/>
          </a:bodyPr>
          <a:lstStyle/>
          <a:p>
            <a:pPr marL="0" lvl="0" indent="0" algn="r" rtl="1">
              <a:spcAft>
                <a:spcPts val="1200"/>
              </a:spcAft>
              <a:buNone/>
            </a:pPr>
            <a:r>
              <a:rPr lang="fa-IR" dirty="0">
                <a:cs typeface="B Nazanin" panose="00000400000000000000" pitchFamily="2" charset="-78"/>
              </a:rPr>
              <a:t>قالب پاورپوینت ژنتیک قابل ویرایش می باشد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443" name="Google Shape;443;p46"/>
          <p:cNvSpPr txBox="1">
            <a:spLocks noGrp="1"/>
          </p:cNvSpPr>
          <p:nvPr>
            <p:ph type="title" idx="4294967295"/>
          </p:nvPr>
        </p:nvSpPr>
        <p:spPr>
          <a:xfrm flipH="1">
            <a:off x="6627600" y="3346000"/>
            <a:ext cx="1796400" cy="415800"/>
          </a:xfrm>
          <a:prstGeom prst="rect">
            <a:avLst/>
          </a:prstGeom>
        </p:spPr>
        <p:txBody>
          <a:bodyPr spcFirstLastPara="1" wrap="square" lIns="90000" tIns="91425" rIns="90000" bIns="91425" anchor="ctr" anchorCtr="0">
            <a:noAutofit/>
          </a:bodyPr>
          <a:lstStyle/>
          <a:p>
            <a:pPr lvl="0" algn="r" rtl="1"/>
            <a:r>
              <a:rPr lang="fa-IR" sz="1400" dirty="0">
                <a:cs typeface="B Nazanin" panose="00000400000000000000" pitchFamily="2" charset="-78"/>
              </a:rPr>
              <a:t>عنوان در اینجا</a:t>
            </a:r>
          </a:p>
        </p:txBody>
      </p:sp>
      <p:sp>
        <p:nvSpPr>
          <p:cNvPr id="444" name="Google Shape;444;p46"/>
          <p:cNvSpPr txBox="1">
            <a:spLocks noGrp="1"/>
          </p:cNvSpPr>
          <p:nvPr>
            <p:ph type="subTitle" idx="4294967295"/>
          </p:nvPr>
        </p:nvSpPr>
        <p:spPr>
          <a:xfrm flipH="1">
            <a:off x="6627600" y="3761800"/>
            <a:ext cx="1796400" cy="415800"/>
          </a:xfrm>
          <a:prstGeom prst="rect">
            <a:avLst/>
          </a:prstGeom>
        </p:spPr>
        <p:txBody>
          <a:bodyPr spcFirstLastPara="1" wrap="square" lIns="91425" tIns="91425" rIns="90000" bIns="91425" anchor="ctr" anchorCtr="0">
            <a:noAutofit/>
          </a:bodyPr>
          <a:lstStyle/>
          <a:p>
            <a:pPr marL="0" lvl="0" indent="0" algn="r" rtl="1">
              <a:lnSpc>
                <a:spcPct val="100000"/>
              </a:lnSpc>
              <a:buNone/>
            </a:pPr>
            <a:r>
              <a:rPr lang="fa-IR" dirty="0">
                <a:cs typeface="B Nazanin" panose="00000400000000000000" pitchFamily="2" charset="-78"/>
              </a:rPr>
              <a:t>قالب پاورپوینت ژنتیک قابل ویرایش می باشد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445" name="Google Shape;445;p46"/>
          <p:cNvSpPr txBox="1">
            <a:spLocks noGrp="1"/>
          </p:cNvSpPr>
          <p:nvPr>
            <p:ph type="title" idx="4294967295"/>
          </p:nvPr>
        </p:nvSpPr>
        <p:spPr>
          <a:xfrm>
            <a:off x="720000" y="2367650"/>
            <a:ext cx="1796400" cy="415800"/>
          </a:xfrm>
          <a:prstGeom prst="rect">
            <a:avLst/>
          </a:prstGeom>
        </p:spPr>
        <p:txBody>
          <a:bodyPr spcFirstLastPara="1" wrap="square" lIns="91425" tIns="91425" rIns="90000" bIns="91425" anchor="ctr" anchorCtr="0">
            <a:noAutofit/>
          </a:bodyPr>
          <a:lstStyle/>
          <a:p>
            <a:pPr lvl="0" algn="r" rtl="1"/>
            <a:r>
              <a:rPr lang="fa-IR" sz="1400" dirty="0">
                <a:cs typeface="B Nazanin" panose="00000400000000000000" pitchFamily="2" charset="-78"/>
              </a:rPr>
              <a:t>عنوان در اینجا</a:t>
            </a:r>
          </a:p>
        </p:txBody>
      </p:sp>
      <p:sp>
        <p:nvSpPr>
          <p:cNvPr id="446" name="Google Shape;446;p46"/>
          <p:cNvSpPr txBox="1">
            <a:spLocks noGrp="1"/>
          </p:cNvSpPr>
          <p:nvPr>
            <p:ph type="subTitle" idx="4294967295"/>
          </p:nvPr>
        </p:nvSpPr>
        <p:spPr>
          <a:xfrm>
            <a:off x="720000" y="2783450"/>
            <a:ext cx="1796400" cy="415800"/>
          </a:xfrm>
          <a:prstGeom prst="rect">
            <a:avLst/>
          </a:prstGeom>
        </p:spPr>
        <p:txBody>
          <a:bodyPr spcFirstLastPara="1" wrap="square" lIns="91425" tIns="91425" rIns="90000" bIns="91425" anchor="ctr" anchorCtr="0">
            <a:noAutofit/>
          </a:bodyPr>
          <a:lstStyle/>
          <a:p>
            <a:pPr marL="0" lvl="0" indent="0" algn="r">
              <a:lnSpc>
                <a:spcPct val="100000"/>
              </a:lnSpc>
              <a:buNone/>
            </a:pPr>
            <a:r>
              <a:rPr lang="fa-IR" dirty="0">
                <a:cs typeface="B Nazanin" panose="00000400000000000000" pitchFamily="2" charset="-78"/>
              </a:rPr>
              <a:t>قالب پاورپوینت ژنتیک قابل ویرایش می باشد</a:t>
            </a:r>
            <a:endParaRPr dirty="0">
              <a:cs typeface="B Nazanin" panose="00000400000000000000" pitchFamily="2" charset="-78"/>
            </a:endParaRPr>
          </a:p>
        </p:txBody>
      </p:sp>
      <p:sp>
        <p:nvSpPr>
          <p:cNvPr id="447" name="Google Shape;447;p46"/>
          <p:cNvSpPr txBox="1">
            <a:spLocks noGrp="1"/>
          </p:cNvSpPr>
          <p:nvPr>
            <p:ph type="title" idx="4294967295"/>
          </p:nvPr>
        </p:nvSpPr>
        <p:spPr>
          <a:xfrm flipH="1">
            <a:off x="6627600" y="2367650"/>
            <a:ext cx="1796400" cy="415800"/>
          </a:xfrm>
          <a:prstGeom prst="rect">
            <a:avLst/>
          </a:prstGeom>
        </p:spPr>
        <p:txBody>
          <a:bodyPr spcFirstLastPara="1" wrap="square" lIns="90000" tIns="91425" rIns="90000" bIns="91425" anchor="ctr" anchorCtr="0">
            <a:noAutofit/>
          </a:bodyPr>
          <a:lstStyle/>
          <a:p>
            <a:pPr lvl="0" algn="r" rtl="1"/>
            <a:r>
              <a:rPr lang="fa-IR" sz="1400" dirty="0">
                <a:cs typeface="B Nazanin" panose="00000400000000000000" pitchFamily="2" charset="-78"/>
              </a:rPr>
              <a:t>عنوان در اینجا</a:t>
            </a:r>
          </a:p>
        </p:txBody>
      </p:sp>
      <p:sp>
        <p:nvSpPr>
          <p:cNvPr id="448" name="Google Shape;448;p46"/>
          <p:cNvSpPr txBox="1">
            <a:spLocks noGrp="1"/>
          </p:cNvSpPr>
          <p:nvPr>
            <p:ph type="subTitle" idx="4294967295"/>
          </p:nvPr>
        </p:nvSpPr>
        <p:spPr>
          <a:xfrm flipH="1">
            <a:off x="6627600" y="2783450"/>
            <a:ext cx="1796400" cy="415800"/>
          </a:xfrm>
          <a:prstGeom prst="rect">
            <a:avLst/>
          </a:prstGeom>
        </p:spPr>
        <p:txBody>
          <a:bodyPr spcFirstLastPara="1" wrap="square" lIns="91425" tIns="91425" rIns="90000" bIns="91425" anchor="ctr" anchorCtr="0">
            <a:noAutofit/>
          </a:bodyPr>
          <a:lstStyle/>
          <a:p>
            <a:pPr marL="0" lvl="0" indent="0" algn="r" rtl="1">
              <a:spcAft>
                <a:spcPts val="1200"/>
              </a:spcAft>
              <a:buNone/>
            </a:pPr>
            <a:r>
              <a:rPr lang="fa-IR" dirty="0">
                <a:cs typeface="B Nazanin" panose="00000400000000000000" pitchFamily="2" charset="-78"/>
              </a:rPr>
              <a:t>قالب پاورپوینت ژنتیک قابل ویرایش می باشد</a:t>
            </a:r>
            <a:endParaRPr dirty="0">
              <a:cs typeface="B Nazanin" panose="00000400000000000000" pitchFamily="2" charset="-78"/>
            </a:endParaRPr>
          </a:p>
        </p:txBody>
      </p:sp>
      <p:cxnSp>
        <p:nvCxnSpPr>
          <p:cNvPr id="449" name="Google Shape;449;p46"/>
          <p:cNvCxnSpPr>
            <a:stCxn id="450" idx="2"/>
          </p:cNvCxnSpPr>
          <p:nvPr/>
        </p:nvCxnSpPr>
        <p:spPr>
          <a:xfrm rot="10800000">
            <a:off x="3696600" y="2487075"/>
            <a:ext cx="560100" cy="0"/>
          </a:xfrm>
          <a:prstGeom prst="straightConnector1">
            <a:avLst/>
          </a:prstGeom>
          <a:noFill/>
          <a:ln w="9525" cap="rnd" cmpd="sng">
            <a:solidFill>
              <a:schemeClr val="lt1"/>
            </a:solidFill>
            <a:prstDash val="solid"/>
            <a:round/>
            <a:headEnd type="none" w="med" len="med"/>
            <a:tailEnd type="diamond" w="med" len="med"/>
          </a:ln>
        </p:spPr>
      </p:cxnSp>
      <p:cxnSp>
        <p:nvCxnSpPr>
          <p:cNvPr id="451" name="Google Shape;451;p46"/>
          <p:cNvCxnSpPr/>
          <p:nvPr/>
        </p:nvCxnSpPr>
        <p:spPr>
          <a:xfrm>
            <a:off x="4990416" y="2902825"/>
            <a:ext cx="457200" cy="0"/>
          </a:xfrm>
          <a:prstGeom prst="straightConnector1">
            <a:avLst/>
          </a:prstGeom>
          <a:noFill/>
          <a:ln w="9525" cap="rnd" cmpd="sng">
            <a:solidFill>
              <a:schemeClr val="lt1"/>
            </a:solidFill>
            <a:prstDash val="solid"/>
            <a:round/>
            <a:headEnd type="none" w="med" len="med"/>
            <a:tailEnd type="diamond" w="med" len="med"/>
          </a:ln>
        </p:spPr>
      </p:cxnSp>
      <p:cxnSp>
        <p:nvCxnSpPr>
          <p:cNvPr id="452" name="Google Shape;452;p46"/>
          <p:cNvCxnSpPr/>
          <p:nvPr/>
        </p:nvCxnSpPr>
        <p:spPr>
          <a:xfrm>
            <a:off x="4901849" y="1858000"/>
            <a:ext cx="545700" cy="0"/>
          </a:xfrm>
          <a:prstGeom prst="straightConnector1">
            <a:avLst/>
          </a:prstGeom>
          <a:noFill/>
          <a:ln w="9525" cap="rnd" cmpd="sng">
            <a:solidFill>
              <a:schemeClr val="lt1"/>
            </a:solidFill>
            <a:prstDash val="solid"/>
            <a:round/>
            <a:headEnd type="none" w="med" len="med"/>
            <a:tailEnd type="diamond" w="med" len="med"/>
          </a:ln>
        </p:spPr>
      </p:cxnSp>
      <p:sp>
        <p:nvSpPr>
          <p:cNvPr id="450" name="Google Shape;450;p46"/>
          <p:cNvSpPr/>
          <p:nvPr/>
        </p:nvSpPr>
        <p:spPr>
          <a:xfrm>
            <a:off x="4256700" y="2360475"/>
            <a:ext cx="253200" cy="2532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453" name="Google Shape;453;p46"/>
          <p:cNvSpPr/>
          <p:nvPr/>
        </p:nvSpPr>
        <p:spPr>
          <a:xfrm>
            <a:off x="4169875" y="2570275"/>
            <a:ext cx="253200" cy="2532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454" name="Google Shape;454;p46"/>
          <p:cNvSpPr/>
          <p:nvPr/>
        </p:nvSpPr>
        <p:spPr>
          <a:xfrm>
            <a:off x="4735472" y="2776216"/>
            <a:ext cx="253200" cy="2532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455" name="Google Shape;455;p46"/>
          <p:cNvSpPr/>
          <p:nvPr/>
        </p:nvSpPr>
        <p:spPr>
          <a:xfrm>
            <a:off x="4648647" y="1731404"/>
            <a:ext cx="253200" cy="2532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cxnSp>
        <p:nvCxnSpPr>
          <p:cNvPr id="456" name="Google Shape;456;p46"/>
          <p:cNvCxnSpPr/>
          <p:nvPr/>
        </p:nvCxnSpPr>
        <p:spPr>
          <a:xfrm rot="10800000">
            <a:off x="3696600" y="2028000"/>
            <a:ext cx="712500" cy="0"/>
          </a:xfrm>
          <a:prstGeom prst="straightConnector1">
            <a:avLst/>
          </a:prstGeom>
          <a:noFill/>
          <a:ln w="9525" cap="rnd" cmpd="sng">
            <a:solidFill>
              <a:schemeClr val="lt1"/>
            </a:solidFill>
            <a:prstDash val="solid"/>
            <a:round/>
            <a:headEnd type="none" w="med" len="med"/>
            <a:tailEnd type="diamond" w="med" len="med"/>
          </a:ln>
        </p:spPr>
      </p:cxnSp>
      <p:sp>
        <p:nvSpPr>
          <p:cNvPr id="457" name="Google Shape;457;p46"/>
          <p:cNvSpPr/>
          <p:nvPr/>
        </p:nvSpPr>
        <p:spPr>
          <a:xfrm>
            <a:off x="4409100" y="1901400"/>
            <a:ext cx="253200" cy="2532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458" name="Google Shape;458;p46"/>
          <p:cNvSpPr txBox="1"/>
          <p:nvPr/>
        </p:nvSpPr>
        <p:spPr>
          <a:xfrm>
            <a:off x="3284074" y="1930835"/>
            <a:ext cx="194100" cy="194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2"/>
                </a:solidFill>
                <a:latin typeface="Lato"/>
                <a:ea typeface="Lato"/>
                <a:cs typeface="B Nazanin" panose="00000400000000000000" pitchFamily="2" charset="-78"/>
                <a:sym typeface="Lato"/>
              </a:rPr>
              <a:t>1</a:t>
            </a:r>
            <a:endParaRPr sz="1200" b="1">
              <a:solidFill>
                <a:schemeClr val="dk2"/>
              </a:solidFill>
              <a:latin typeface="Lato"/>
              <a:ea typeface="Lato"/>
              <a:cs typeface="B Nazanin" panose="00000400000000000000" pitchFamily="2" charset="-78"/>
              <a:sym typeface="Lato"/>
            </a:endParaRPr>
          </a:p>
        </p:txBody>
      </p:sp>
      <p:sp>
        <p:nvSpPr>
          <p:cNvPr id="459" name="Google Shape;459;p46"/>
          <p:cNvSpPr txBox="1"/>
          <p:nvPr/>
        </p:nvSpPr>
        <p:spPr>
          <a:xfrm>
            <a:off x="3283974" y="2389872"/>
            <a:ext cx="194100" cy="194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2"/>
                </a:solidFill>
                <a:latin typeface="Lato"/>
                <a:ea typeface="Lato"/>
                <a:cs typeface="B Nazanin" panose="00000400000000000000" pitchFamily="2" charset="-78"/>
                <a:sym typeface="Lato"/>
              </a:rPr>
              <a:t>2</a:t>
            </a:r>
            <a:endParaRPr sz="1200" b="1">
              <a:solidFill>
                <a:schemeClr val="dk2"/>
              </a:solidFill>
              <a:latin typeface="Lato"/>
              <a:ea typeface="Lato"/>
              <a:cs typeface="B Nazanin" panose="00000400000000000000" pitchFamily="2" charset="-78"/>
              <a:sym typeface="Lato"/>
            </a:endParaRPr>
          </a:p>
        </p:txBody>
      </p:sp>
      <p:cxnSp>
        <p:nvCxnSpPr>
          <p:cNvPr id="460" name="Google Shape;460;p46"/>
          <p:cNvCxnSpPr>
            <a:stCxn id="461" idx="2"/>
          </p:cNvCxnSpPr>
          <p:nvPr/>
        </p:nvCxnSpPr>
        <p:spPr>
          <a:xfrm rot="10800000">
            <a:off x="3696475" y="3955628"/>
            <a:ext cx="473400" cy="0"/>
          </a:xfrm>
          <a:prstGeom prst="straightConnector1">
            <a:avLst/>
          </a:prstGeom>
          <a:noFill/>
          <a:ln w="9525" cap="rnd" cmpd="sng">
            <a:solidFill>
              <a:schemeClr val="lt1"/>
            </a:solidFill>
            <a:prstDash val="solid"/>
            <a:round/>
            <a:headEnd type="none" w="med" len="med"/>
            <a:tailEnd type="diamond" w="med" len="med"/>
          </a:ln>
        </p:spPr>
      </p:cxnSp>
      <p:sp>
        <p:nvSpPr>
          <p:cNvPr id="461" name="Google Shape;461;p46"/>
          <p:cNvSpPr/>
          <p:nvPr/>
        </p:nvSpPr>
        <p:spPr>
          <a:xfrm>
            <a:off x="4169875" y="3829028"/>
            <a:ext cx="253200" cy="2532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462" name="Google Shape;462;p46"/>
          <p:cNvSpPr txBox="1"/>
          <p:nvPr/>
        </p:nvSpPr>
        <p:spPr>
          <a:xfrm>
            <a:off x="3283977" y="3858413"/>
            <a:ext cx="194100" cy="194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2"/>
                </a:solidFill>
                <a:latin typeface="Lato"/>
                <a:ea typeface="Lato"/>
                <a:cs typeface="B Nazanin" panose="00000400000000000000" pitchFamily="2" charset="-78"/>
                <a:sym typeface="Lato"/>
              </a:rPr>
              <a:t>3</a:t>
            </a:r>
            <a:endParaRPr sz="1200" b="1">
              <a:solidFill>
                <a:schemeClr val="dk2"/>
              </a:solidFill>
              <a:latin typeface="Lato"/>
              <a:ea typeface="Lato"/>
              <a:cs typeface="B Nazanin" panose="00000400000000000000" pitchFamily="2" charset="-78"/>
              <a:sym typeface="Lato"/>
            </a:endParaRPr>
          </a:p>
        </p:txBody>
      </p:sp>
      <p:sp>
        <p:nvSpPr>
          <p:cNvPr id="463" name="Google Shape;463;p46"/>
          <p:cNvSpPr txBox="1"/>
          <p:nvPr/>
        </p:nvSpPr>
        <p:spPr>
          <a:xfrm>
            <a:off x="5672487" y="1767443"/>
            <a:ext cx="180900" cy="181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2"/>
                </a:solidFill>
                <a:latin typeface="Lato"/>
                <a:ea typeface="Lato"/>
                <a:cs typeface="B Nazanin" panose="00000400000000000000" pitchFamily="2" charset="-78"/>
                <a:sym typeface="Lato"/>
              </a:rPr>
              <a:t>4</a:t>
            </a:r>
            <a:endParaRPr sz="1200" b="1">
              <a:solidFill>
                <a:schemeClr val="dk2"/>
              </a:solidFill>
              <a:latin typeface="Lato"/>
              <a:ea typeface="Lato"/>
              <a:cs typeface="B Nazanin" panose="00000400000000000000" pitchFamily="2" charset="-78"/>
              <a:sym typeface="Lato"/>
            </a:endParaRPr>
          </a:p>
        </p:txBody>
      </p:sp>
      <p:sp>
        <p:nvSpPr>
          <p:cNvPr id="464" name="Google Shape;464;p46"/>
          <p:cNvSpPr txBox="1"/>
          <p:nvPr/>
        </p:nvSpPr>
        <p:spPr>
          <a:xfrm>
            <a:off x="5672426" y="2812280"/>
            <a:ext cx="180900" cy="181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2"/>
                </a:solidFill>
                <a:latin typeface="Lato"/>
                <a:ea typeface="Lato"/>
                <a:cs typeface="B Nazanin" panose="00000400000000000000" pitchFamily="2" charset="-78"/>
                <a:sym typeface="Lato"/>
              </a:rPr>
              <a:t>5</a:t>
            </a:r>
            <a:endParaRPr sz="1200" b="1">
              <a:solidFill>
                <a:schemeClr val="dk2"/>
              </a:solidFill>
              <a:latin typeface="Lato"/>
              <a:ea typeface="Lato"/>
              <a:cs typeface="B Nazanin" panose="00000400000000000000" pitchFamily="2" charset="-78"/>
              <a:sym typeface="Lato"/>
            </a:endParaRPr>
          </a:p>
        </p:txBody>
      </p:sp>
      <p:sp>
        <p:nvSpPr>
          <p:cNvPr id="465" name="Google Shape;465;p46"/>
          <p:cNvSpPr txBox="1"/>
          <p:nvPr/>
        </p:nvSpPr>
        <p:spPr>
          <a:xfrm>
            <a:off x="5665826" y="3858472"/>
            <a:ext cx="194100" cy="194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2"/>
                </a:solidFill>
                <a:latin typeface="Lato"/>
                <a:ea typeface="Lato"/>
                <a:cs typeface="B Nazanin" panose="00000400000000000000" pitchFamily="2" charset="-78"/>
                <a:sym typeface="Lato"/>
              </a:rPr>
              <a:t>6</a:t>
            </a:r>
            <a:endParaRPr sz="1200" b="1">
              <a:solidFill>
                <a:schemeClr val="dk2"/>
              </a:solidFill>
              <a:latin typeface="Lato"/>
              <a:ea typeface="Lato"/>
              <a:cs typeface="B Nazanin" panose="00000400000000000000" pitchFamily="2" charset="-78"/>
              <a:sym typeface="Lato"/>
            </a:endParaRPr>
          </a:p>
        </p:txBody>
      </p:sp>
      <p:cxnSp>
        <p:nvCxnSpPr>
          <p:cNvPr id="466" name="Google Shape;466;p46"/>
          <p:cNvCxnSpPr/>
          <p:nvPr/>
        </p:nvCxnSpPr>
        <p:spPr>
          <a:xfrm>
            <a:off x="4404275" y="3969700"/>
            <a:ext cx="1043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diamond" w="med" len="med"/>
          </a:ln>
        </p:spPr>
      </p:cxnSp>
      <p:cxnSp>
        <p:nvCxnSpPr>
          <p:cNvPr id="467" name="Google Shape;467;p46"/>
          <p:cNvCxnSpPr>
            <a:endCxn id="468" idx="1"/>
          </p:cNvCxnSpPr>
          <p:nvPr/>
        </p:nvCxnSpPr>
        <p:spPr>
          <a:xfrm>
            <a:off x="4855921" y="2916738"/>
            <a:ext cx="563100" cy="10527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9" name="Google Shape;469;p46"/>
          <p:cNvCxnSpPr>
            <a:endCxn id="468" idx="1"/>
          </p:cNvCxnSpPr>
          <p:nvPr/>
        </p:nvCxnSpPr>
        <p:spPr>
          <a:xfrm>
            <a:off x="4224121" y="2500938"/>
            <a:ext cx="1194900" cy="14685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0" name="Google Shape;470;p46"/>
          <p:cNvCxnSpPr>
            <a:endCxn id="468" idx="1"/>
          </p:cNvCxnSpPr>
          <p:nvPr/>
        </p:nvCxnSpPr>
        <p:spPr>
          <a:xfrm>
            <a:off x="4780921" y="1871838"/>
            <a:ext cx="638100" cy="20976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8" name="Google Shape;468;p46"/>
          <p:cNvSpPr/>
          <p:nvPr/>
        </p:nvSpPr>
        <p:spPr>
          <a:xfrm>
            <a:off x="5419021" y="3878988"/>
            <a:ext cx="1809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>
              <a:cs typeface="B Nazanin" panose="00000400000000000000" pitchFamily="2" charset="-78"/>
            </a:endParaRPr>
          </a:p>
        </p:txBody>
      </p:sp>
      <p:sp>
        <p:nvSpPr>
          <p:cNvPr id="471" name="Google Shape;471;p46"/>
          <p:cNvSpPr txBox="1"/>
          <p:nvPr/>
        </p:nvSpPr>
        <p:spPr>
          <a:xfrm>
            <a:off x="2602809" y="1534875"/>
            <a:ext cx="355500" cy="356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Lato"/>
                <a:ea typeface="Lato"/>
                <a:cs typeface="B Nazanin" panose="00000400000000000000" pitchFamily="2" charset="-78"/>
                <a:sym typeface="Lato"/>
              </a:rPr>
              <a:t>1</a:t>
            </a:r>
            <a:endParaRPr b="1">
              <a:solidFill>
                <a:schemeClr val="dk2"/>
              </a:solidFill>
              <a:latin typeface="Lato"/>
              <a:ea typeface="Lato"/>
              <a:cs typeface="B Nazanin" panose="00000400000000000000" pitchFamily="2" charset="-78"/>
              <a:sym typeface="Lato"/>
            </a:endParaRPr>
          </a:p>
        </p:txBody>
      </p:sp>
      <p:sp>
        <p:nvSpPr>
          <p:cNvPr id="472" name="Google Shape;472;p46"/>
          <p:cNvSpPr txBox="1"/>
          <p:nvPr/>
        </p:nvSpPr>
        <p:spPr>
          <a:xfrm>
            <a:off x="2602788" y="2479413"/>
            <a:ext cx="355500" cy="356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Lato"/>
                <a:ea typeface="Lato"/>
                <a:cs typeface="B Nazanin" panose="00000400000000000000" pitchFamily="2" charset="-78"/>
                <a:sym typeface="Lato"/>
              </a:rPr>
              <a:t>2</a:t>
            </a:r>
            <a:endParaRPr b="1">
              <a:solidFill>
                <a:schemeClr val="dk2"/>
              </a:solidFill>
              <a:latin typeface="Lato"/>
              <a:ea typeface="Lato"/>
              <a:cs typeface="B Nazanin" panose="00000400000000000000" pitchFamily="2" charset="-78"/>
              <a:sym typeface="Lato"/>
            </a:endParaRPr>
          </a:p>
        </p:txBody>
      </p:sp>
      <p:sp>
        <p:nvSpPr>
          <p:cNvPr id="473" name="Google Shape;473;p46"/>
          <p:cNvSpPr txBox="1"/>
          <p:nvPr/>
        </p:nvSpPr>
        <p:spPr>
          <a:xfrm>
            <a:off x="2602788" y="3461639"/>
            <a:ext cx="355500" cy="356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Lato"/>
                <a:ea typeface="Lato"/>
                <a:cs typeface="B Nazanin" panose="00000400000000000000" pitchFamily="2" charset="-78"/>
                <a:sym typeface="Lato"/>
              </a:rPr>
              <a:t>3</a:t>
            </a:r>
            <a:endParaRPr b="1">
              <a:solidFill>
                <a:schemeClr val="dk2"/>
              </a:solidFill>
              <a:latin typeface="Lato"/>
              <a:ea typeface="Lato"/>
              <a:cs typeface="B Nazanin" panose="00000400000000000000" pitchFamily="2" charset="-78"/>
              <a:sym typeface="Lato"/>
            </a:endParaRPr>
          </a:p>
        </p:txBody>
      </p:sp>
      <p:sp>
        <p:nvSpPr>
          <p:cNvPr id="474" name="Google Shape;474;p46"/>
          <p:cNvSpPr txBox="1"/>
          <p:nvPr/>
        </p:nvSpPr>
        <p:spPr>
          <a:xfrm>
            <a:off x="6180887" y="1534875"/>
            <a:ext cx="355500" cy="356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Lato"/>
                <a:ea typeface="Lato"/>
                <a:cs typeface="B Nazanin" panose="00000400000000000000" pitchFamily="2" charset="-78"/>
                <a:sym typeface="Lato"/>
              </a:rPr>
              <a:t>4</a:t>
            </a:r>
            <a:endParaRPr b="1">
              <a:solidFill>
                <a:schemeClr val="dk2"/>
              </a:solidFill>
              <a:latin typeface="Lato"/>
              <a:ea typeface="Lato"/>
              <a:cs typeface="B Nazanin" panose="00000400000000000000" pitchFamily="2" charset="-78"/>
              <a:sym typeface="Lato"/>
            </a:endParaRPr>
          </a:p>
        </p:txBody>
      </p:sp>
      <p:sp>
        <p:nvSpPr>
          <p:cNvPr id="475" name="Google Shape;475;p46"/>
          <p:cNvSpPr txBox="1"/>
          <p:nvPr/>
        </p:nvSpPr>
        <p:spPr>
          <a:xfrm>
            <a:off x="6180883" y="2479413"/>
            <a:ext cx="355500" cy="356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Lato"/>
                <a:ea typeface="Lato"/>
                <a:cs typeface="B Nazanin" panose="00000400000000000000" pitchFamily="2" charset="-78"/>
                <a:sym typeface="Lato"/>
              </a:rPr>
              <a:t>5</a:t>
            </a:r>
            <a:endParaRPr b="1">
              <a:solidFill>
                <a:schemeClr val="dk2"/>
              </a:solidFill>
              <a:latin typeface="Lato"/>
              <a:ea typeface="Lato"/>
              <a:cs typeface="B Nazanin" panose="00000400000000000000" pitchFamily="2" charset="-78"/>
              <a:sym typeface="Lato"/>
            </a:endParaRPr>
          </a:p>
        </p:txBody>
      </p:sp>
      <p:sp>
        <p:nvSpPr>
          <p:cNvPr id="476" name="Google Shape;476;p46"/>
          <p:cNvSpPr txBox="1"/>
          <p:nvPr/>
        </p:nvSpPr>
        <p:spPr>
          <a:xfrm>
            <a:off x="6181012" y="3461639"/>
            <a:ext cx="355500" cy="356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Lato"/>
                <a:ea typeface="Lato"/>
                <a:cs typeface="B Nazanin" panose="00000400000000000000" pitchFamily="2" charset="-78"/>
                <a:sym typeface="Lato"/>
              </a:rPr>
              <a:t>6</a:t>
            </a:r>
            <a:endParaRPr b="1">
              <a:solidFill>
                <a:schemeClr val="dk2"/>
              </a:solidFill>
              <a:latin typeface="Lato"/>
              <a:ea typeface="Lato"/>
              <a:cs typeface="B Nazanin" panose="00000400000000000000" pitchFamily="2" charset="-78"/>
              <a:sym typeface="Lato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About DNA Day by Slidesgo">
  <a:themeElements>
    <a:clrScheme name="Simple Light">
      <a:dk1>
        <a:srgbClr val="240916"/>
      </a:dk1>
      <a:lt1>
        <a:srgbClr val="FFFFFF"/>
      </a:lt1>
      <a:dk2>
        <a:srgbClr val="2A165D"/>
      </a:dk2>
      <a:lt2>
        <a:srgbClr val="95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95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1614</Words>
  <Application>Microsoft Office PowerPoint</Application>
  <PresentationFormat>On-screen Show (16:9)</PresentationFormat>
  <Paragraphs>384</Paragraphs>
  <Slides>39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Lato Light</vt:lpstr>
      <vt:lpstr>Lato Black</vt:lpstr>
      <vt:lpstr>Montserrat Medium</vt:lpstr>
      <vt:lpstr>Lato</vt:lpstr>
      <vt:lpstr>B Nazanin</vt:lpstr>
      <vt:lpstr>Arial</vt:lpstr>
      <vt:lpstr>Roboto Condensed Light</vt:lpstr>
      <vt:lpstr>About DNA Day by Slidesgo</vt:lpstr>
      <vt:lpstr>تم : درباره روز</vt:lpstr>
      <vt:lpstr>محتویات این الگو</vt:lpstr>
      <vt:lpstr>معرفی</vt:lpstr>
      <vt:lpstr>فهرست مطالب</vt:lpstr>
      <vt:lpstr>عنوان اسلاید اینجاست</vt:lpstr>
      <vt:lpstr>پروژه ژنوم انسان</vt:lpstr>
      <vt:lpstr>بسته بندی DNA</vt:lpstr>
      <vt:lpstr>اوه!</vt:lpstr>
      <vt:lpstr>ساختار DNA</vt:lpstr>
      <vt:lpstr>عنوان در اینجا</vt:lpstr>
      <vt:lpstr>طبقه بندی هسته ای</vt:lpstr>
      <vt:lpstr>-کسی معروف</vt:lpstr>
      <vt:lpstr>PowerPoint Presentation</vt:lpstr>
      <vt:lpstr>$150,000</vt:lpstr>
      <vt:lpstr>یک تصویر همیشه تقویت می  شود مفهوم</vt:lpstr>
      <vt:lpstr>تعامل با پروتئین ها</vt:lpstr>
      <vt:lpstr>توابع DNA</vt:lpstr>
      <vt:lpstr>کلمات عالی</vt:lpstr>
      <vt:lpstr>عملکردهای بیولوژیکی</vt:lpstr>
      <vt:lpstr>پروتئین های DNA</vt:lpstr>
      <vt:lpstr>ترکیب RNA</vt:lpstr>
      <vt:lpstr>75%</vt:lpstr>
      <vt:lpstr>تحقیقات جدید در مورد DNA</vt:lpstr>
      <vt:lpstr>کد DNA</vt:lpstr>
      <vt:lpstr>ترکیب DNA</vt:lpstr>
      <vt:lpstr>آخرین تحقیقات و بررسی ها</vt:lpstr>
      <vt:lpstr>کد ژنتیکی</vt:lpstr>
      <vt:lpstr>ترجمه نتیجه گیری</vt:lpstr>
      <vt:lpstr>تیم ما</vt:lpstr>
      <vt:lpstr>رویدادهای MUNDAL برای روز DNA</vt:lpstr>
      <vt:lpstr>سوالات متداول</vt:lpstr>
      <vt:lpstr>نرم افزار دسکتاپ</vt:lpstr>
      <vt:lpstr>برنامه تبلت</vt:lpstr>
      <vt:lpstr>برنامه موبایل</vt:lpstr>
      <vt:lpstr>با تشکر</vt:lpstr>
      <vt:lpstr>بسته آیکون: تست DNA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cp:lastModifiedBy/>
  <cp:revision>1</cp:revision>
  <dcterms:modified xsi:type="dcterms:W3CDTF">2024-02-05T18:02:43Z</dcterms:modified>
</cp:coreProperties>
</file>