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71" r:id="rId17"/>
    <p:sldId id="372" r:id="rId18"/>
    <p:sldId id="373" r:id="rId1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Bold" panose="020B0604020202020204" charset="0"/>
      <p:regular r:id="rId26"/>
    </p:embeddedFont>
    <p:embeddedFont>
      <p:font typeface="Railey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579" autoAdjust="0"/>
  </p:normalViewPr>
  <p:slideViewPr>
    <p:cSldViewPr>
      <p:cViewPr varScale="1">
        <p:scale>
          <a:sx n="45" d="100"/>
          <a:sy n="45" d="100"/>
        </p:scale>
        <p:origin x="8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FEA92-A041-46A5-8FD7-F9C2F3AF94BC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B6C27-ADC7-4635-AE89-A13E0D77F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47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B6C27-ADC7-4635-AE89-A13E0D77F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53.png"/><Relationship Id="rId18" Type="http://schemas.openxmlformats.org/officeDocument/2006/relationships/image" Target="../media/image47.svg"/><Relationship Id="rId26" Type="http://schemas.openxmlformats.org/officeDocument/2006/relationships/image" Target="../media/image21.svg"/><Relationship Id="rId3" Type="http://schemas.openxmlformats.org/officeDocument/2006/relationships/image" Target="../media/image24.png"/><Relationship Id="rId21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27.svg"/><Relationship Id="rId17" Type="http://schemas.openxmlformats.org/officeDocument/2006/relationships/image" Target="../media/image46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5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6.png"/><Relationship Id="rId24" Type="http://schemas.openxmlformats.org/officeDocument/2006/relationships/image" Target="../media/image23.svg"/><Relationship Id="rId5" Type="http://schemas.openxmlformats.org/officeDocument/2006/relationships/image" Target="../media/image34.png"/><Relationship Id="rId15" Type="http://schemas.openxmlformats.org/officeDocument/2006/relationships/image" Target="../media/image4.png"/><Relationship Id="rId23" Type="http://schemas.openxmlformats.org/officeDocument/2006/relationships/image" Target="../media/image22.png"/><Relationship Id="rId10" Type="http://schemas.openxmlformats.org/officeDocument/2006/relationships/image" Target="../media/image39.svg"/><Relationship Id="rId19" Type="http://schemas.openxmlformats.org/officeDocument/2006/relationships/image" Target="../media/image16.png"/><Relationship Id="rId4" Type="http://schemas.openxmlformats.org/officeDocument/2006/relationships/image" Target="../media/image25.svg"/><Relationship Id="rId9" Type="http://schemas.openxmlformats.org/officeDocument/2006/relationships/image" Target="../media/image38.png"/><Relationship Id="rId14" Type="http://schemas.openxmlformats.org/officeDocument/2006/relationships/image" Target="../media/image54.svg"/><Relationship Id="rId22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png"/><Relationship Id="rId18" Type="http://schemas.openxmlformats.org/officeDocument/2006/relationships/image" Target="../media/image29.svg"/><Relationship Id="rId26" Type="http://schemas.openxmlformats.org/officeDocument/2006/relationships/image" Target="../media/image19.svg"/><Relationship Id="rId3" Type="http://schemas.openxmlformats.org/officeDocument/2006/relationships/image" Target="../media/image24.png"/><Relationship Id="rId21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28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9.svg"/><Relationship Id="rId20" Type="http://schemas.openxmlformats.org/officeDocument/2006/relationships/image" Target="../media/image49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8.png"/><Relationship Id="rId24" Type="http://schemas.openxmlformats.org/officeDocument/2006/relationships/image" Target="../media/image17.svg"/><Relationship Id="rId5" Type="http://schemas.openxmlformats.org/officeDocument/2006/relationships/image" Target="../media/image26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7.svg"/><Relationship Id="rId19" Type="http://schemas.openxmlformats.org/officeDocument/2006/relationships/image" Target="../media/image48.png"/><Relationship Id="rId4" Type="http://schemas.openxmlformats.org/officeDocument/2006/relationships/image" Target="../media/image25.svg"/><Relationship Id="rId9" Type="http://schemas.openxmlformats.org/officeDocument/2006/relationships/image" Target="../media/image36.png"/><Relationship Id="rId14" Type="http://schemas.openxmlformats.org/officeDocument/2006/relationships/image" Target="../media/image11.svg"/><Relationship Id="rId22" Type="http://schemas.openxmlformats.org/officeDocument/2006/relationships/image" Target="../media/image7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33.svg"/><Relationship Id="rId26" Type="http://schemas.openxmlformats.org/officeDocument/2006/relationships/image" Target="../media/image19.svg"/><Relationship Id="rId3" Type="http://schemas.openxmlformats.org/officeDocument/2006/relationships/image" Target="../media/image24.png"/><Relationship Id="rId21" Type="http://schemas.openxmlformats.org/officeDocument/2006/relationships/image" Target="../media/image12.png"/><Relationship Id="rId34" Type="http://schemas.openxmlformats.org/officeDocument/2006/relationships/image" Target="../media/image52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32.png"/><Relationship Id="rId25" Type="http://schemas.openxmlformats.org/officeDocument/2006/relationships/image" Target="../media/image18.png"/><Relationship Id="rId33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15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8.png"/><Relationship Id="rId24" Type="http://schemas.openxmlformats.org/officeDocument/2006/relationships/image" Target="../media/image17.svg"/><Relationship Id="rId32" Type="http://schemas.openxmlformats.org/officeDocument/2006/relationships/image" Target="../media/image45.svg"/><Relationship Id="rId5" Type="http://schemas.openxmlformats.org/officeDocument/2006/relationships/image" Target="../media/image26.png"/><Relationship Id="rId15" Type="http://schemas.openxmlformats.org/officeDocument/2006/relationships/image" Target="../media/image42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7.svg"/><Relationship Id="rId19" Type="http://schemas.openxmlformats.org/officeDocument/2006/relationships/image" Target="../media/image14.png"/><Relationship Id="rId31" Type="http://schemas.openxmlformats.org/officeDocument/2006/relationships/image" Target="../media/image44.png"/><Relationship Id="rId4" Type="http://schemas.openxmlformats.org/officeDocument/2006/relationships/image" Target="../media/image25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13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Relationship Id="rId8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6.png"/><Relationship Id="rId18" Type="http://schemas.openxmlformats.org/officeDocument/2006/relationships/image" Target="../media/image5.svg"/><Relationship Id="rId26" Type="http://schemas.openxmlformats.org/officeDocument/2006/relationships/image" Target="../media/image21.svg"/><Relationship Id="rId3" Type="http://schemas.openxmlformats.org/officeDocument/2006/relationships/image" Target="../media/image24.png"/><Relationship Id="rId21" Type="http://schemas.openxmlformats.org/officeDocument/2006/relationships/image" Target="../media/image1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31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8.png"/><Relationship Id="rId24" Type="http://schemas.openxmlformats.org/officeDocument/2006/relationships/image" Target="../media/image23.sv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37.svg"/><Relationship Id="rId19" Type="http://schemas.openxmlformats.org/officeDocument/2006/relationships/image" Target="../media/image16.png"/><Relationship Id="rId4" Type="http://schemas.openxmlformats.org/officeDocument/2006/relationships/image" Target="../media/image25.svg"/><Relationship Id="rId9" Type="http://schemas.openxmlformats.org/officeDocument/2006/relationships/image" Target="../media/image36.png"/><Relationship Id="rId14" Type="http://schemas.openxmlformats.org/officeDocument/2006/relationships/image" Target="../media/image47.svg"/><Relationship Id="rId22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3.svg"/><Relationship Id="rId18" Type="http://schemas.openxmlformats.org/officeDocument/2006/relationships/image" Target="../media/image51.png"/><Relationship Id="rId26" Type="http://schemas.openxmlformats.org/officeDocument/2006/relationships/image" Target="../media/image48.png"/><Relationship Id="rId3" Type="http://schemas.openxmlformats.org/officeDocument/2006/relationships/image" Target="../media/image47.svg"/><Relationship Id="rId21" Type="http://schemas.openxmlformats.org/officeDocument/2006/relationships/image" Target="../media/image11.svg"/><Relationship Id="rId7" Type="http://schemas.openxmlformats.org/officeDocument/2006/relationships/image" Target="../media/image5.svg"/><Relationship Id="rId12" Type="http://schemas.openxmlformats.org/officeDocument/2006/relationships/image" Target="../media/image32.png"/><Relationship Id="rId17" Type="http://schemas.openxmlformats.org/officeDocument/2006/relationships/image" Target="../media/image13.svg"/><Relationship Id="rId25" Type="http://schemas.openxmlformats.org/officeDocument/2006/relationships/image" Target="../media/image29.svg"/><Relationship Id="rId2" Type="http://schemas.openxmlformats.org/officeDocument/2006/relationships/image" Target="../media/image46.png"/><Relationship Id="rId16" Type="http://schemas.openxmlformats.org/officeDocument/2006/relationships/image" Target="../media/image12.png"/><Relationship Id="rId20" Type="http://schemas.openxmlformats.org/officeDocument/2006/relationships/image" Target="../media/image10.png"/><Relationship Id="rId29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3.svg"/><Relationship Id="rId24" Type="http://schemas.openxmlformats.org/officeDocument/2006/relationships/image" Target="../media/image28.png"/><Relationship Id="rId5" Type="http://schemas.openxmlformats.org/officeDocument/2006/relationships/image" Target="../media/image31.svg"/><Relationship Id="rId15" Type="http://schemas.openxmlformats.org/officeDocument/2006/relationships/image" Target="../media/image15.svg"/><Relationship Id="rId23" Type="http://schemas.openxmlformats.org/officeDocument/2006/relationships/image" Target="../media/image9.svg"/><Relationship Id="rId28" Type="http://schemas.openxmlformats.org/officeDocument/2006/relationships/image" Target="../media/image6.png"/><Relationship Id="rId10" Type="http://schemas.openxmlformats.org/officeDocument/2006/relationships/image" Target="../media/image42.png"/><Relationship Id="rId19" Type="http://schemas.openxmlformats.org/officeDocument/2006/relationships/image" Target="../media/image52.svg"/><Relationship Id="rId31" Type="http://schemas.openxmlformats.org/officeDocument/2006/relationships/image" Target="../media/image54.svg"/><Relationship Id="rId4" Type="http://schemas.openxmlformats.org/officeDocument/2006/relationships/image" Target="../media/image30.png"/><Relationship Id="rId9" Type="http://schemas.openxmlformats.org/officeDocument/2006/relationships/image" Target="../media/image41.svg"/><Relationship Id="rId14" Type="http://schemas.openxmlformats.org/officeDocument/2006/relationships/image" Target="../media/image14.png"/><Relationship Id="rId22" Type="http://schemas.openxmlformats.org/officeDocument/2006/relationships/image" Target="../media/image8.png"/><Relationship Id="rId27" Type="http://schemas.openxmlformats.org/officeDocument/2006/relationships/image" Target="../media/image49.svg"/><Relationship Id="rId30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9.svg"/><Relationship Id="rId18" Type="http://schemas.openxmlformats.org/officeDocument/2006/relationships/image" Target="../media/image1.png"/><Relationship Id="rId3" Type="http://schemas.openxmlformats.org/officeDocument/2006/relationships/image" Target="../media/image37.svg"/><Relationship Id="rId21" Type="http://schemas.openxmlformats.org/officeDocument/2006/relationships/image" Target="../media/image57.png"/><Relationship Id="rId7" Type="http://schemas.openxmlformats.org/officeDocument/2006/relationships/image" Target="../media/image25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36.png"/><Relationship Id="rId16" Type="http://schemas.openxmlformats.org/officeDocument/2006/relationships/image" Target="../media/image22.pn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.svg"/><Relationship Id="rId5" Type="http://schemas.openxmlformats.org/officeDocument/2006/relationships/image" Target="../media/image39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35.svg"/><Relationship Id="rId14" Type="http://schemas.openxmlformats.org/officeDocument/2006/relationships/image" Target="../media/image20.png"/><Relationship Id="rId22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19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17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49.svg"/><Relationship Id="rId26" Type="http://schemas.openxmlformats.org/officeDocument/2006/relationships/image" Target="../media/image22.png"/><Relationship Id="rId3" Type="http://schemas.openxmlformats.org/officeDocument/2006/relationships/image" Target="../media/image44.png"/><Relationship Id="rId21" Type="http://schemas.openxmlformats.org/officeDocument/2006/relationships/image" Target="../media/image50.jpe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8.png"/><Relationship Id="rId25" Type="http://schemas.openxmlformats.org/officeDocument/2006/relationships/image" Target="../media/image19.svg"/><Relationship Id="rId33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47.svg"/><Relationship Id="rId20" Type="http://schemas.openxmlformats.org/officeDocument/2006/relationships/image" Target="../media/image15.svg"/><Relationship Id="rId29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24" Type="http://schemas.openxmlformats.org/officeDocument/2006/relationships/image" Target="../media/image18.png"/><Relationship Id="rId32" Type="http://schemas.openxmlformats.org/officeDocument/2006/relationships/image" Target="../media/image12.png"/><Relationship Id="rId5" Type="http://schemas.openxmlformats.org/officeDocument/2006/relationships/image" Target="../media/image24.png"/><Relationship Id="rId15" Type="http://schemas.openxmlformats.org/officeDocument/2006/relationships/image" Target="../media/image46.png"/><Relationship Id="rId23" Type="http://schemas.openxmlformats.org/officeDocument/2006/relationships/image" Target="../media/image17.svg"/><Relationship Id="rId28" Type="http://schemas.openxmlformats.org/officeDocument/2006/relationships/image" Target="../media/image20.png"/><Relationship Id="rId10" Type="http://schemas.openxmlformats.org/officeDocument/2006/relationships/image" Target="../media/image37.svg"/><Relationship Id="rId19" Type="http://schemas.openxmlformats.org/officeDocument/2006/relationships/image" Target="../media/image14.png"/><Relationship Id="rId31" Type="http://schemas.openxmlformats.org/officeDocument/2006/relationships/image" Target="../media/image52.svg"/><Relationship Id="rId4" Type="http://schemas.openxmlformats.org/officeDocument/2006/relationships/image" Target="../media/image45.svg"/><Relationship Id="rId9" Type="http://schemas.openxmlformats.org/officeDocument/2006/relationships/image" Target="../media/image36.png"/><Relationship Id="rId14" Type="http://schemas.openxmlformats.org/officeDocument/2006/relationships/image" Target="../media/image27.svg"/><Relationship Id="rId22" Type="http://schemas.openxmlformats.org/officeDocument/2006/relationships/image" Target="../media/image16.png"/><Relationship Id="rId27" Type="http://schemas.openxmlformats.org/officeDocument/2006/relationships/image" Target="../media/image23.svg"/><Relationship Id="rId30" Type="http://schemas.openxmlformats.org/officeDocument/2006/relationships/image" Target="../media/image51.png"/><Relationship Id="rId8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53.png"/><Relationship Id="rId18" Type="http://schemas.openxmlformats.org/officeDocument/2006/relationships/image" Target="../media/image17.svg"/><Relationship Id="rId26" Type="http://schemas.openxmlformats.org/officeDocument/2006/relationships/image" Target="../media/image9.svg"/><Relationship Id="rId3" Type="http://schemas.openxmlformats.org/officeDocument/2006/relationships/image" Target="../media/image26.png"/><Relationship Id="rId21" Type="http://schemas.openxmlformats.org/officeDocument/2006/relationships/image" Target="../media/image22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16.png"/><Relationship Id="rId25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24" Type="http://schemas.openxmlformats.org/officeDocument/2006/relationships/image" Target="../media/image21.sv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20.png"/><Relationship Id="rId28" Type="http://schemas.openxmlformats.org/officeDocument/2006/relationships/image" Target="../media/image29.svg"/><Relationship Id="rId10" Type="http://schemas.openxmlformats.org/officeDocument/2006/relationships/image" Target="../media/image37.svg"/><Relationship Id="rId19" Type="http://schemas.openxmlformats.org/officeDocument/2006/relationships/image" Target="../media/image18.png"/><Relationship Id="rId4" Type="http://schemas.openxmlformats.org/officeDocument/2006/relationships/image" Target="../media/image27.svg"/><Relationship Id="rId9" Type="http://schemas.openxmlformats.org/officeDocument/2006/relationships/image" Target="../media/image36.png"/><Relationship Id="rId14" Type="http://schemas.openxmlformats.org/officeDocument/2006/relationships/image" Target="../media/image54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.png"/><Relationship Id="rId18" Type="http://schemas.openxmlformats.org/officeDocument/2006/relationships/image" Target="../media/image11.svg"/><Relationship Id="rId26" Type="http://schemas.openxmlformats.org/officeDocument/2006/relationships/image" Target="../media/image23.svg"/><Relationship Id="rId3" Type="http://schemas.openxmlformats.org/officeDocument/2006/relationships/image" Target="../media/image26.png"/><Relationship Id="rId21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10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7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24" Type="http://schemas.openxmlformats.org/officeDocument/2006/relationships/image" Target="../media/image19.svg"/><Relationship Id="rId5" Type="http://schemas.openxmlformats.org/officeDocument/2006/relationships/image" Target="../media/image24.png"/><Relationship Id="rId15" Type="http://schemas.openxmlformats.org/officeDocument/2006/relationships/image" Target="../media/image6.png"/><Relationship Id="rId23" Type="http://schemas.openxmlformats.org/officeDocument/2006/relationships/image" Target="../media/image18.png"/><Relationship Id="rId28" Type="http://schemas.openxmlformats.org/officeDocument/2006/relationships/image" Target="../media/image21.svg"/><Relationship Id="rId10" Type="http://schemas.openxmlformats.org/officeDocument/2006/relationships/image" Target="../media/image37.svg"/><Relationship Id="rId19" Type="http://schemas.openxmlformats.org/officeDocument/2006/relationships/image" Target="../media/image48.png"/><Relationship Id="rId4" Type="http://schemas.openxmlformats.org/officeDocument/2006/relationships/image" Target="../media/image27.svg"/><Relationship Id="rId9" Type="http://schemas.openxmlformats.org/officeDocument/2006/relationships/image" Target="../media/image36.png"/><Relationship Id="rId14" Type="http://schemas.openxmlformats.org/officeDocument/2006/relationships/image" Target="../media/image5.svg"/><Relationship Id="rId22" Type="http://schemas.openxmlformats.org/officeDocument/2006/relationships/image" Target="../media/image17.svg"/><Relationship Id="rId27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2.png"/><Relationship Id="rId18" Type="http://schemas.openxmlformats.org/officeDocument/2006/relationships/image" Target="../media/image9.svg"/><Relationship Id="rId26" Type="http://schemas.openxmlformats.org/officeDocument/2006/relationships/image" Target="../media/image21.svg"/><Relationship Id="rId3" Type="http://schemas.openxmlformats.org/officeDocument/2006/relationships/image" Target="../media/image26.png"/><Relationship Id="rId21" Type="http://schemas.openxmlformats.org/officeDocument/2006/relationships/image" Target="../media/image1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8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33.svg"/><Relationship Id="rId20" Type="http://schemas.openxmlformats.org/officeDocument/2006/relationships/image" Target="../media/image17.sv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24" Type="http://schemas.openxmlformats.org/officeDocument/2006/relationships/image" Target="../media/image23.svg"/><Relationship Id="rId32" Type="http://schemas.openxmlformats.org/officeDocument/2006/relationships/image" Target="../media/image15.sv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22.png"/><Relationship Id="rId28" Type="http://schemas.openxmlformats.org/officeDocument/2006/relationships/image" Target="../media/image45.svg"/><Relationship Id="rId10" Type="http://schemas.openxmlformats.org/officeDocument/2006/relationships/image" Target="../media/image37.svg"/><Relationship Id="rId19" Type="http://schemas.openxmlformats.org/officeDocument/2006/relationships/image" Target="../media/image16.png"/><Relationship Id="rId31" Type="http://schemas.openxmlformats.org/officeDocument/2006/relationships/image" Target="../media/image14.png"/><Relationship Id="rId4" Type="http://schemas.openxmlformats.org/officeDocument/2006/relationships/image" Target="../media/image27.svg"/><Relationship Id="rId9" Type="http://schemas.openxmlformats.org/officeDocument/2006/relationships/image" Target="../media/image36.png"/><Relationship Id="rId14" Type="http://schemas.openxmlformats.org/officeDocument/2006/relationships/image" Target="../media/image43.svg"/><Relationship Id="rId22" Type="http://schemas.openxmlformats.org/officeDocument/2006/relationships/image" Target="../media/image19.svg"/><Relationship Id="rId27" Type="http://schemas.openxmlformats.org/officeDocument/2006/relationships/image" Target="../media/image44.png"/><Relationship Id="rId30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53.png"/><Relationship Id="rId18" Type="http://schemas.openxmlformats.org/officeDocument/2006/relationships/image" Target="../media/image47.svg"/><Relationship Id="rId26" Type="http://schemas.openxmlformats.org/officeDocument/2006/relationships/image" Target="../media/image23.svg"/><Relationship Id="rId3" Type="http://schemas.openxmlformats.org/officeDocument/2006/relationships/image" Target="../media/image24.png"/><Relationship Id="rId21" Type="http://schemas.openxmlformats.org/officeDocument/2006/relationships/image" Target="../media/image16.png"/><Relationship Id="rId7" Type="http://schemas.openxmlformats.org/officeDocument/2006/relationships/image" Target="../media/image36.png"/><Relationship Id="rId12" Type="http://schemas.openxmlformats.org/officeDocument/2006/relationships/image" Target="../media/image27.svg"/><Relationship Id="rId17" Type="http://schemas.openxmlformats.org/officeDocument/2006/relationships/image" Target="../media/image46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9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6.png"/><Relationship Id="rId24" Type="http://schemas.openxmlformats.org/officeDocument/2006/relationships/image" Target="../media/image19.svg"/><Relationship Id="rId5" Type="http://schemas.openxmlformats.org/officeDocument/2006/relationships/image" Target="../media/image34.png"/><Relationship Id="rId15" Type="http://schemas.openxmlformats.org/officeDocument/2006/relationships/image" Target="../media/image28.png"/><Relationship Id="rId23" Type="http://schemas.openxmlformats.org/officeDocument/2006/relationships/image" Target="../media/image18.png"/><Relationship Id="rId28" Type="http://schemas.openxmlformats.org/officeDocument/2006/relationships/image" Target="../media/image21.svg"/><Relationship Id="rId10" Type="http://schemas.openxmlformats.org/officeDocument/2006/relationships/image" Target="../media/image39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8.png"/><Relationship Id="rId14" Type="http://schemas.openxmlformats.org/officeDocument/2006/relationships/image" Target="../media/image54.svg"/><Relationship Id="rId22" Type="http://schemas.openxmlformats.org/officeDocument/2006/relationships/image" Target="../media/image17.svg"/><Relationship Id="rId27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55.jpeg"/><Relationship Id="rId26" Type="http://schemas.openxmlformats.org/officeDocument/2006/relationships/image" Target="../media/image48.png"/><Relationship Id="rId3" Type="http://schemas.openxmlformats.org/officeDocument/2006/relationships/image" Target="../media/image44.png"/><Relationship Id="rId21" Type="http://schemas.openxmlformats.org/officeDocument/2006/relationships/image" Target="../media/image43.svg"/><Relationship Id="rId34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7.svg"/><Relationship Id="rId17" Type="http://schemas.openxmlformats.org/officeDocument/2006/relationships/image" Target="../media/image50.jpeg"/><Relationship Id="rId25" Type="http://schemas.openxmlformats.org/officeDocument/2006/relationships/image" Target="../media/image13.svg"/><Relationship Id="rId33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20" Type="http://schemas.openxmlformats.org/officeDocument/2006/relationships/image" Target="../media/image42.png"/><Relationship Id="rId29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36.png"/><Relationship Id="rId24" Type="http://schemas.openxmlformats.org/officeDocument/2006/relationships/image" Target="../media/image12.png"/><Relationship Id="rId32" Type="http://schemas.openxmlformats.org/officeDocument/2006/relationships/image" Target="../media/image22.png"/><Relationship Id="rId5" Type="http://schemas.openxmlformats.org/officeDocument/2006/relationships/image" Target="../media/image51.png"/><Relationship Id="rId15" Type="http://schemas.openxmlformats.org/officeDocument/2006/relationships/image" Target="../media/image26.png"/><Relationship Id="rId23" Type="http://schemas.openxmlformats.org/officeDocument/2006/relationships/image" Target="../media/image9.svg"/><Relationship Id="rId28" Type="http://schemas.openxmlformats.org/officeDocument/2006/relationships/image" Target="../media/image16.png"/><Relationship Id="rId10" Type="http://schemas.openxmlformats.org/officeDocument/2006/relationships/image" Target="../media/image35.svg"/><Relationship Id="rId19" Type="http://schemas.openxmlformats.org/officeDocument/2006/relationships/image" Target="../media/image56.jpeg"/><Relationship Id="rId31" Type="http://schemas.openxmlformats.org/officeDocument/2006/relationships/image" Target="../media/image19.svg"/><Relationship Id="rId4" Type="http://schemas.openxmlformats.org/officeDocument/2006/relationships/image" Target="../media/image45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8.png"/><Relationship Id="rId27" Type="http://schemas.openxmlformats.org/officeDocument/2006/relationships/image" Target="../media/image49.svg"/><Relationship Id="rId30" Type="http://schemas.openxmlformats.org/officeDocument/2006/relationships/image" Target="../media/image18.png"/><Relationship Id="rId35" Type="http://schemas.openxmlformats.org/officeDocument/2006/relationships/image" Target="../media/image21.svg"/><Relationship Id="rId8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0.png"/><Relationship Id="rId18" Type="http://schemas.openxmlformats.org/officeDocument/2006/relationships/image" Target="../media/image33.svg"/><Relationship Id="rId26" Type="http://schemas.openxmlformats.org/officeDocument/2006/relationships/image" Target="../media/image19.svg"/><Relationship Id="rId3" Type="http://schemas.openxmlformats.org/officeDocument/2006/relationships/image" Target="../media/image24.png"/><Relationship Id="rId21" Type="http://schemas.openxmlformats.org/officeDocument/2006/relationships/image" Target="../media/image14.png"/><Relationship Id="rId7" Type="http://schemas.openxmlformats.org/officeDocument/2006/relationships/image" Target="../media/image36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7.svg"/><Relationship Id="rId20" Type="http://schemas.openxmlformats.org/officeDocument/2006/relationships/image" Target="../media/image41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6.png"/><Relationship Id="rId24" Type="http://schemas.openxmlformats.org/officeDocument/2006/relationships/image" Target="../media/image17.svg"/><Relationship Id="rId5" Type="http://schemas.openxmlformats.org/officeDocument/2006/relationships/image" Target="../media/image34.png"/><Relationship Id="rId15" Type="http://schemas.openxmlformats.org/officeDocument/2006/relationships/image" Target="../media/image6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9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8.png"/><Relationship Id="rId14" Type="http://schemas.openxmlformats.org/officeDocument/2006/relationships/image" Target="../media/image31.svg"/><Relationship Id="rId22" Type="http://schemas.openxmlformats.org/officeDocument/2006/relationships/image" Target="../media/image15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3461" y="393695"/>
            <a:ext cx="7381077" cy="422734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27448" y="2312261"/>
            <a:ext cx="7776362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fa-IR" sz="11499" dirty="0">
                <a:solidFill>
                  <a:srgbClr val="4DACC4"/>
                </a:solidFill>
                <a:latin typeface="Arial Rounded MT Bold" panose="020F0704030504030204" pitchFamily="34" charset="0"/>
                <a:cs typeface="B Nazanin" panose="00000700000000000000" pitchFamily="2" charset="-78"/>
              </a:rPr>
              <a:t>تم : مهدکودک</a:t>
            </a:r>
            <a:endParaRPr lang="en-US" sz="11499" dirty="0">
              <a:solidFill>
                <a:srgbClr val="4DACC4"/>
              </a:solidFill>
              <a:latin typeface="Arial Rounded MT Bold" panose="020F0704030504030204" pitchFamily="34" charset="0"/>
              <a:cs typeface="B Nazanin" panose="000007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42619" y="4831080"/>
            <a:ext cx="7602761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fa-IR" sz="3699" spc="36" dirty="0">
                <a:solidFill>
                  <a:srgbClr val="4DACC4"/>
                </a:solidFill>
                <a:latin typeface="Arial Rounded MT Bold" panose="020F0704030504030204" pitchFamily="34" charset="0"/>
                <a:cs typeface="B Nazanin" panose="00000700000000000000" pitchFamily="2" charset="-78"/>
              </a:rPr>
              <a:t>قالب پاورپوینت کودکان</a:t>
            </a:r>
            <a:endParaRPr lang="en-US" sz="3699" spc="36" dirty="0">
              <a:solidFill>
                <a:srgbClr val="4DACC4"/>
              </a:solidFill>
              <a:latin typeface="Arial Rounded MT Bold" panose="020F0704030504030204" pitchFamily="34" charset="0"/>
              <a:cs typeface="B Nazanin" panose="00000700000000000000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فرآیند ثبت نام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40265" y="2991799"/>
            <a:ext cx="128074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نحوه ثبت نام کودکان در مهدکودک و جنبه های مالی </a:t>
            </a:r>
          </a:p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را توضیح دهید.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98004" y="6237312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4"/>
                </a:lnTo>
                <a:lnTo>
                  <a:pt x="0" y="3444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36605" y="7043171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34072" y="6783133"/>
            <a:ext cx="4094692" cy="3024954"/>
          </a:xfrm>
          <a:custGeom>
            <a:avLst/>
            <a:gdLst/>
            <a:ahLst/>
            <a:cxnLst/>
            <a:rect l="l" t="t" r="r" b="b"/>
            <a:pathLst>
              <a:path w="4094692" h="3024954">
                <a:moveTo>
                  <a:pt x="0" y="0"/>
                </a:moveTo>
                <a:lnTo>
                  <a:pt x="4094692" y="0"/>
                </a:lnTo>
                <a:lnTo>
                  <a:pt x="4094692" y="3024954"/>
                </a:lnTo>
                <a:lnTo>
                  <a:pt x="0" y="30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پرسش و پاسخ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40265" y="2991799"/>
            <a:ext cx="128074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سوالات، بازخوردها و پیشنهادات خود را از</a:t>
            </a:r>
          </a:p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 مخاطبان بپرسید.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071120" y="561788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01957" y="692902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14706" y="6198303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44546" y="6929024"/>
            <a:ext cx="1357530" cy="246263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335830" y="6885654"/>
            <a:ext cx="3616141" cy="254937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با تشکر از شما دوستان عزیز ... !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40265" y="2991799"/>
            <a:ext cx="128074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از مخاطبان تشکر کنید و به آنها یادآوری کنید که در صورت داشتن سوال</a:t>
            </a:r>
          </a:p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 با شما تماس بگیرند.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939795" y="7217690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53155" y="7084848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9035" y="6433434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47058" y="7354463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80409" y="7449728"/>
            <a:ext cx="2149182" cy="2141122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4025582" y="8788087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2766500" y="6335379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اطلاعات تماس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04337" y="2817615"/>
            <a:ext cx="487932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fa-IR" sz="3199" spc="63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سایت اینترنتی</a:t>
            </a:r>
            <a:endParaRPr lang="en-US" sz="3199" spc="63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04337" y="3279561"/>
            <a:ext cx="487932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reallygreatsite.com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04337" y="3863126"/>
            <a:ext cx="487932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fa-IR" sz="3199" spc="63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پست الکترونیک</a:t>
            </a:r>
            <a:endParaRPr lang="en-US" sz="3199" spc="63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04337" y="4320326"/>
            <a:ext cx="487932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hello@reallygreatsite.com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04337" y="4903891"/>
            <a:ext cx="487932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fa-IR" sz="3199" spc="63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رسانه های اجتماعی</a:t>
            </a:r>
            <a:endParaRPr lang="en-US" sz="3199" spc="63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04337" y="5352499"/>
            <a:ext cx="487932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@</a:t>
            </a:r>
            <a:r>
              <a:rPr lang="en-US" sz="2799" dirty="0" err="1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reallygreatsite</a:t>
            </a:r>
            <a:endParaRPr lang="en-US" sz="2799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04337" y="5936064"/>
            <a:ext cx="487932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fa-IR" sz="3199" spc="63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شماره موبایل</a:t>
            </a:r>
            <a:endParaRPr lang="en-US" sz="3199" spc="63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04337" y="6393264"/>
            <a:ext cx="4879326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+123-456-7890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157236" y="6712065"/>
            <a:ext cx="4094692" cy="3024954"/>
          </a:xfrm>
          <a:custGeom>
            <a:avLst/>
            <a:gdLst/>
            <a:ahLst/>
            <a:cxnLst/>
            <a:rect l="l" t="t" r="r" b="b"/>
            <a:pathLst>
              <a:path w="4094692" h="3024954">
                <a:moveTo>
                  <a:pt x="0" y="0"/>
                </a:moveTo>
                <a:lnTo>
                  <a:pt x="4094692" y="0"/>
                </a:lnTo>
                <a:lnTo>
                  <a:pt x="4094692" y="3024954"/>
                </a:lnTo>
                <a:lnTo>
                  <a:pt x="0" y="30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583379" y="6781631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07014" y="7292739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29750" y="6737337"/>
            <a:ext cx="2629550" cy="1942580"/>
          </a:xfrm>
          <a:custGeom>
            <a:avLst/>
            <a:gdLst/>
            <a:ahLst/>
            <a:cxnLst/>
            <a:rect l="l" t="t" r="r" b="b"/>
            <a:pathLst>
              <a:path w="2629550" h="1942580">
                <a:moveTo>
                  <a:pt x="0" y="0"/>
                </a:moveTo>
                <a:lnTo>
                  <a:pt x="2629550" y="0"/>
                </a:lnTo>
                <a:lnTo>
                  <a:pt x="2629550" y="1942580"/>
                </a:lnTo>
                <a:lnTo>
                  <a:pt x="0" y="1942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51937" y="6912633"/>
            <a:ext cx="2113630" cy="1722609"/>
          </a:xfrm>
          <a:custGeom>
            <a:avLst/>
            <a:gdLst/>
            <a:ahLst/>
            <a:cxnLst/>
            <a:rect l="l" t="t" r="r" b="b"/>
            <a:pathLst>
              <a:path w="2113630" h="1722609">
                <a:moveTo>
                  <a:pt x="0" y="0"/>
                </a:moveTo>
                <a:lnTo>
                  <a:pt x="2113630" y="0"/>
                </a:lnTo>
                <a:lnTo>
                  <a:pt x="2113630" y="1722609"/>
                </a:lnTo>
                <a:lnTo>
                  <a:pt x="0" y="1722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5481" y="7100802"/>
            <a:ext cx="3036759" cy="1579114"/>
          </a:xfrm>
          <a:custGeom>
            <a:avLst/>
            <a:gdLst/>
            <a:ahLst/>
            <a:cxnLst/>
            <a:rect l="l" t="t" r="r" b="b"/>
            <a:pathLst>
              <a:path w="3036759" h="1579114">
                <a:moveTo>
                  <a:pt x="0" y="0"/>
                </a:moveTo>
                <a:lnTo>
                  <a:pt x="3036759" y="0"/>
                </a:lnTo>
                <a:lnTo>
                  <a:pt x="3036759" y="1579115"/>
                </a:lnTo>
                <a:lnTo>
                  <a:pt x="0" y="157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10036" y="6985534"/>
            <a:ext cx="1941986" cy="1694383"/>
          </a:xfrm>
          <a:custGeom>
            <a:avLst/>
            <a:gdLst/>
            <a:ahLst/>
            <a:cxnLst/>
            <a:rect l="l" t="t" r="r" b="b"/>
            <a:pathLst>
              <a:path w="1941986" h="1694383">
                <a:moveTo>
                  <a:pt x="0" y="0"/>
                </a:moveTo>
                <a:lnTo>
                  <a:pt x="1941986" y="0"/>
                </a:lnTo>
                <a:lnTo>
                  <a:pt x="1941986" y="1694383"/>
                </a:lnTo>
                <a:lnTo>
                  <a:pt x="0" y="1694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31285" y="6867959"/>
            <a:ext cx="1510719" cy="1811957"/>
          </a:xfrm>
          <a:custGeom>
            <a:avLst/>
            <a:gdLst/>
            <a:ahLst/>
            <a:cxnLst/>
            <a:rect l="l" t="t" r="r" b="b"/>
            <a:pathLst>
              <a:path w="1510719" h="1811957">
                <a:moveTo>
                  <a:pt x="0" y="0"/>
                </a:moveTo>
                <a:lnTo>
                  <a:pt x="1510720" y="0"/>
                </a:lnTo>
                <a:lnTo>
                  <a:pt x="1510720" y="1811958"/>
                </a:lnTo>
                <a:lnTo>
                  <a:pt x="0" y="1811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29965" y="4217248"/>
            <a:ext cx="859442" cy="2254275"/>
          </a:xfrm>
          <a:custGeom>
            <a:avLst/>
            <a:gdLst/>
            <a:ahLst/>
            <a:cxnLst/>
            <a:rect l="l" t="t" r="r" b="b"/>
            <a:pathLst>
              <a:path w="859442" h="2254275">
                <a:moveTo>
                  <a:pt x="0" y="0"/>
                </a:moveTo>
                <a:lnTo>
                  <a:pt x="859442" y="0"/>
                </a:lnTo>
                <a:lnTo>
                  <a:pt x="859442" y="2254274"/>
                </a:lnTo>
                <a:lnTo>
                  <a:pt x="0" y="22542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93465" y="4906818"/>
            <a:ext cx="950749" cy="1542798"/>
          </a:xfrm>
          <a:custGeom>
            <a:avLst/>
            <a:gdLst/>
            <a:ahLst/>
            <a:cxnLst/>
            <a:rect l="l" t="t" r="r" b="b"/>
            <a:pathLst>
              <a:path w="950749" h="1542798">
                <a:moveTo>
                  <a:pt x="0" y="0"/>
                </a:moveTo>
                <a:lnTo>
                  <a:pt x="950750" y="0"/>
                </a:lnTo>
                <a:lnTo>
                  <a:pt x="950750" y="1542799"/>
                </a:lnTo>
                <a:lnTo>
                  <a:pt x="0" y="1542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83969" y="4819599"/>
            <a:ext cx="1560101" cy="1554251"/>
          </a:xfrm>
          <a:custGeom>
            <a:avLst/>
            <a:gdLst/>
            <a:ahLst/>
            <a:cxnLst/>
            <a:rect l="l" t="t" r="r" b="b"/>
            <a:pathLst>
              <a:path w="1560101" h="1554251">
                <a:moveTo>
                  <a:pt x="0" y="0"/>
                </a:moveTo>
                <a:lnTo>
                  <a:pt x="1560102" y="0"/>
                </a:lnTo>
                <a:lnTo>
                  <a:pt x="1560102" y="1554251"/>
                </a:lnTo>
                <a:lnTo>
                  <a:pt x="0" y="15542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839600">
            <a:off x="1605081" y="6284185"/>
            <a:ext cx="2256160" cy="2556555"/>
          </a:xfrm>
          <a:custGeom>
            <a:avLst/>
            <a:gdLst/>
            <a:ahLst/>
            <a:cxnLst/>
            <a:rect l="l" t="t" r="r" b="b"/>
            <a:pathLst>
              <a:path w="2256160" h="2556555">
                <a:moveTo>
                  <a:pt x="0" y="0"/>
                </a:moveTo>
                <a:lnTo>
                  <a:pt x="2256159" y="0"/>
                </a:lnTo>
                <a:lnTo>
                  <a:pt x="2256159" y="2556555"/>
                </a:lnTo>
                <a:lnTo>
                  <a:pt x="0" y="25565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81428" y="4030576"/>
            <a:ext cx="1315354" cy="2419041"/>
          </a:xfrm>
          <a:custGeom>
            <a:avLst/>
            <a:gdLst/>
            <a:ahLst/>
            <a:cxnLst/>
            <a:rect l="l" t="t" r="r" b="b"/>
            <a:pathLst>
              <a:path w="1315354" h="2419041">
                <a:moveTo>
                  <a:pt x="0" y="0"/>
                </a:moveTo>
                <a:lnTo>
                  <a:pt x="1315353" y="0"/>
                </a:lnTo>
                <a:lnTo>
                  <a:pt x="1315353" y="2419041"/>
                </a:lnTo>
                <a:lnTo>
                  <a:pt x="0" y="24190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83861" y="4869167"/>
            <a:ext cx="2045890" cy="1580450"/>
          </a:xfrm>
          <a:custGeom>
            <a:avLst/>
            <a:gdLst/>
            <a:ahLst/>
            <a:cxnLst/>
            <a:rect l="l" t="t" r="r" b="b"/>
            <a:pathLst>
              <a:path w="2045890" h="1580450">
                <a:moveTo>
                  <a:pt x="0" y="0"/>
                </a:moveTo>
                <a:lnTo>
                  <a:pt x="2045889" y="0"/>
                </a:lnTo>
                <a:lnTo>
                  <a:pt x="2045889" y="1580450"/>
                </a:lnTo>
                <a:lnTo>
                  <a:pt x="0" y="15804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66162" y="4296670"/>
            <a:ext cx="1821439" cy="2174852"/>
          </a:xfrm>
          <a:custGeom>
            <a:avLst/>
            <a:gdLst/>
            <a:ahLst/>
            <a:cxnLst/>
            <a:rect l="l" t="t" r="r" b="b"/>
            <a:pathLst>
              <a:path w="1821439" h="2174852">
                <a:moveTo>
                  <a:pt x="0" y="0"/>
                </a:moveTo>
                <a:lnTo>
                  <a:pt x="1821438" y="0"/>
                </a:lnTo>
                <a:lnTo>
                  <a:pt x="1821438" y="2174852"/>
                </a:lnTo>
                <a:lnTo>
                  <a:pt x="0" y="21748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4819599"/>
            <a:ext cx="917230" cy="1663909"/>
          </a:xfrm>
          <a:custGeom>
            <a:avLst/>
            <a:gdLst/>
            <a:ahLst/>
            <a:cxnLst/>
            <a:rect l="l" t="t" r="r" b="b"/>
            <a:pathLst>
              <a:path w="917230" h="1663909">
                <a:moveTo>
                  <a:pt x="0" y="0"/>
                </a:moveTo>
                <a:lnTo>
                  <a:pt x="917230" y="0"/>
                </a:lnTo>
                <a:lnTo>
                  <a:pt x="917230" y="1663909"/>
                </a:lnTo>
                <a:lnTo>
                  <a:pt x="0" y="16639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90804" y="4819599"/>
            <a:ext cx="2312082" cy="1630018"/>
          </a:xfrm>
          <a:custGeom>
            <a:avLst/>
            <a:gdLst/>
            <a:ahLst/>
            <a:cxnLst/>
            <a:rect l="l" t="t" r="r" b="b"/>
            <a:pathLst>
              <a:path w="2312082" h="1630018">
                <a:moveTo>
                  <a:pt x="0" y="0"/>
                </a:moveTo>
                <a:lnTo>
                  <a:pt x="2312082" y="0"/>
                </a:lnTo>
                <a:lnTo>
                  <a:pt x="2312082" y="1630018"/>
                </a:lnTo>
                <a:lnTo>
                  <a:pt x="0" y="163001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36091" y="4565117"/>
            <a:ext cx="2375584" cy="1906406"/>
          </a:xfrm>
          <a:custGeom>
            <a:avLst/>
            <a:gdLst/>
            <a:ahLst/>
            <a:cxnLst/>
            <a:rect l="l" t="t" r="r" b="b"/>
            <a:pathLst>
              <a:path w="2375584" h="1906406">
                <a:moveTo>
                  <a:pt x="0" y="0"/>
                </a:moveTo>
                <a:lnTo>
                  <a:pt x="2375584" y="0"/>
                </a:lnTo>
                <a:lnTo>
                  <a:pt x="2375584" y="1906405"/>
                </a:lnTo>
                <a:lnTo>
                  <a:pt x="0" y="19064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40265" y="857250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صفحه منبع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83315" y="2645246"/>
            <a:ext cx="157213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از این منابع طراحی در ارائه </a:t>
            </a:r>
            <a:r>
              <a:rPr lang="en-US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Canva </a:t>
            </a: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خود استفاده کنید. طراحی مبارک!</a:t>
            </a:r>
          </a:p>
          <a:p>
            <a:pPr algn="ctr" rtl="1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 قبل از ارائه این صفحه را حذف یا پنهان کنید.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7031" y="904491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صفحه منبع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36317" y="2692487"/>
            <a:ext cx="1581536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از این منابع طراحی در ارائه </a:t>
            </a:r>
            <a:r>
              <a:rPr lang="en-US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Canva </a:t>
            </a: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خود استفاده کنید. طراحی مبارک! قبل از ارائه این </a:t>
            </a:r>
          </a:p>
          <a:p>
            <a:pPr algn="ctr" rtl="1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صفحه را حذف یا پنهان کنید.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082595" y="6253610"/>
            <a:ext cx="2675967" cy="2852290"/>
          </a:xfrm>
          <a:custGeom>
            <a:avLst/>
            <a:gdLst/>
            <a:ahLst/>
            <a:cxnLst/>
            <a:rect l="l" t="t" r="r" b="b"/>
            <a:pathLst>
              <a:path w="2675967" h="2852290">
                <a:moveTo>
                  <a:pt x="0" y="0"/>
                </a:moveTo>
                <a:lnTo>
                  <a:pt x="2675967" y="0"/>
                </a:lnTo>
                <a:lnTo>
                  <a:pt x="2675967" y="2852290"/>
                </a:lnTo>
                <a:lnTo>
                  <a:pt x="0" y="285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30649" y="7272307"/>
            <a:ext cx="2794047" cy="1833593"/>
          </a:xfrm>
          <a:custGeom>
            <a:avLst/>
            <a:gdLst/>
            <a:ahLst/>
            <a:cxnLst/>
            <a:rect l="l" t="t" r="r" b="b"/>
            <a:pathLst>
              <a:path w="2794047" h="1833593">
                <a:moveTo>
                  <a:pt x="0" y="0"/>
                </a:moveTo>
                <a:lnTo>
                  <a:pt x="2794047" y="0"/>
                </a:lnTo>
                <a:lnTo>
                  <a:pt x="2794047" y="1833593"/>
                </a:lnTo>
                <a:lnTo>
                  <a:pt x="0" y="1833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87325" y="7272307"/>
            <a:ext cx="2794047" cy="1833593"/>
          </a:xfrm>
          <a:custGeom>
            <a:avLst/>
            <a:gdLst/>
            <a:ahLst/>
            <a:cxnLst/>
            <a:rect l="l" t="t" r="r" b="b"/>
            <a:pathLst>
              <a:path w="2794047" h="1833593">
                <a:moveTo>
                  <a:pt x="0" y="0"/>
                </a:moveTo>
                <a:lnTo>
                  <a:pt x="2794046" y="0"/>
                </a:lnTo>
                <a:lnTo>
                  <a:pt x="2794046" y="1833593"/>
                </a:lnTo>
                <a:lnTo>
                  <a:pt x="0" y="1833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253610"/>
            <a:ext cx="2675967" cy="2852290"/>
          </a:xfrm>
          <a:custGeom>
            <a:avLst/>
            <a:gdLst/>
            <a:ahLst/>
            <a:cxnLst/>
            <a:rect l="l" t="t" r="r" b="b"/>
            <a:pathLst>
              <a:path w="2675967" h="2852290">
                <a:moveTo>
                  <a:pt x="0" y="0"/>
                </a:moveTo>
                <a:lnTo>
                  <a:pt x="2675967" y="0"/>
                </a:lnTo>
                <a:lnTo>
                  <a:pt x="2675967" y="2852290"/>
                </a:lnTo>
                <a:lnTo>
                  <a:pt x="0" y="2852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60329" y="5307203"/>
            <a:ext cx="645654" cy="429653"/>
          </a:xfrm>
          <a:custGeom>
            <a:avLst/>
            <a:gdLst/>
            <a:ahLst/>
            <a:cxnLst/>
            <a:rect l="l" t="t" r="r" b="b"/>
            <a:pathLst>
              <a:path w="645654" h="429653">
                <a:moveTo>
                  <a:pt x="0" y="0"/>
                </a:moveTo>
                <a:lnTo>
                  <a:pt x="645653" y="0"/>
                </a:lnTo>
                <a:lnTo>
                  <a:pt x="645653" y="429653"/>
                </a:lnTo>
                <a:lnTo>
                  <a:pt x="0" y="429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38425" y="5307203"/>
            <a:ext cx="645654" cy="429653"/>
          </a:xfrm>
          <a:custGeom>
            <a:avLst/>
            <a:gdLst/>
            <a:ahLst/>
            <a:cxnLst/>
            <a:rect l="l" t="t" r="r" b="b"/>
            <a:pathLst>
              <a:path w="645654" h="429653">
                <a:moveTo>
                  <a:pt x="0" y="0"/>
                </a:moveTo>
                <a:lnTo>
                  <a:pt x="645654" y="0"/>
                </a:lnTo>
                <a:lnTo>
                  <a:pt x="645654" y="429653"/>
                </a:lnTo>
                <a:lnTo>
                  <a:pt x="0" y="4296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6521" y="5307203"/>
            <a:ext cx="645654" cy="429653"/>
          </a:xfrm>
          <a:custGeom>
            <a:avLst/>
            <a:gdLst/>
            <a:ahLst/>
            <a:cxnLst/>
            <a:rect l="l" t="t" r="r" b="b"/>
            <a:pathLst>
              <a:path w="645654" h="429653">
                <a:moveTo>
                  <a:pt x="0" y="0"/>
                </a:moveTo>
                <a:lnTo>
                  <a:pt x="645654" y="0"/>
                </a:lnTo>
                <a:lnTo>
                  <a:pt x="645654" y="429653"/>
                </a:lnTo>
                <a:lnTo>
                  <a:pt x="0" y="4296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99224" y="5307203"/>
            <a:ext cx="645654" cy="429653"/>
          </a:xfrm>
          <a:custGeom>
            <a:avLst/>
            <a:gdLst/>
            <a:ahLst/>
            <a:cxnLst/>
            <a:rect l="l" t="t" r="r" b="b"/>
            <a:pathLst>
              <a:path w="645654" h="429653">
                <a:moveTo>
                  <a:pt x="0" y="0"/>
                </a:moveTo>
                <a:lnTo>
                  <a:pt x="645654" y="0"/>
                </a:lnTo>
                <a:lnTo>
                  <a:pt x="645654" y="429653"/>
                </a:lnTo>
                <a:lnTo>
                  <a:pt x="0" y="4296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24248" y="4268527"/>
            <a:ext cx="3359531" cy="2507006"/>
          </a:xfrm>
          <a:custGeom>
            <a:avLst/>
            <a:gdLst/>
            <a:ahLst/>
            <a:cxnLst/>
            <a:rect l="l" t="t" r="r" b="b"/>
            <a:pathLst>
              <a:path w="3359531" h="2507006">
                <a:moveTo>
                  <a:pt x="0" y="0"/>
                </a:moveTo>
                <a:lnTo>
                  <a:pt x="3359531" y="0"/>
                </a:lnTo>
                <a:lnTo>
                  <a:pt x="3359531" y="2507006"/>
                </a:lnTo>
                <a:lnTo>
                  <a:pt x="0" y="250700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187861">
            <a:off x="10861072" y="5095463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140568" y="4016462"/>
            <a:ext cx="3823184" cy="2102751"/>
          </a:xfrm>
          <a:custGeom>
            <a:avLst/>
            <a:gdLst/>
            <a:ahLst/>
            <a:cxnLst/>
            <a:rect l="l" t="t" r="r" b="b"/>
            <a:pathLst>
              <a:path w="3823184" h="2102751">
                <a:moveTo>
                  <a:pt x="3823184" y="0"/>
                </a:moveTo>
                <a:lnTo>
                  <a:pt x="0" y="0"/>
                </a:lnTo>
                <a:lnTo>
                  <a:pt x="0" y="2102751"/>
                </a:lnTo>
                <a:lnTo>
                  <a:pt x="3823184" y="2102751"/>
                </a:lnTo>
                <a:lnTo>
                  <a:pt x="382318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3A729-C657-74CF-5DEC-84B746E05E38}"/>
              </a:ext>
            </a:extLst>
          </p:cNvPr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36DC3F-122F-8394-5568-171978CE65A5}"/>
              </a:ext>
            </a:extLst>
          </p:cNvPr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C8F041B-C30B-41A9-BCEF-089CCEC51846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6" name="Diamond 5">
            <a:extLst>
              <a:ext uri="{FF2B5EF4-FFF2-40B4-BE49-F238E27FC236}">
                <a16:creationId xmlns:a16="http://schemas.microsoft.com/office/drawing/2014/main" id="{80D76001-7C91-AC67-A64E-A680EE4BFAD5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7" name="Isosceles Triangle 51">
            <a:extLst>
              <a:ext uri="{FF2B5EF4-FFF2-40B4-BE49-F238E27FC236}">
                <a16:creationId xmlns:a16="http://schemas.microsoft.com/office/drawing/2014/main" id="{A3B14A64-D41C-C8AC-B14B-C5C51DEF2699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8" name="Isosceles Triangle 57">
            <a:extLst>
              <a:ext uri="{FF2B5EF4-FFF2-40B4-BE49-F238E27FC236}">
                <a16:creationId xmlns:a16="http://schemas.microsoft.com/office/drawing/2014/main" id="{C5C4E1C6-8D5C-0B58-FF7F-A3C911288180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9" name="Rectangle 7">
            <a:extLst>
              <a:ext uri="{FF2B5EF4-FFF2-40B4-BE49-F238E27FC236}">
                <a16:creationId xmlns:a16="http://schemas.microsoft.com/office/drawing/2014/main" id="{CD950163-00F8-9CF6-8718-E172FDE5A7A5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0" name="Parallelogram 15">
            <a:extLst>
              <a:ext uri="{FF2B5EF4-FFF2-40B4-BE49-F238E27FC236}">
                <a16:creationId xmlns:a16="http://schemas.microsoft.com/office/drawing/2014/main" id="{EAA0A777-476B-BF0C-A859-F3B42E1DFF07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1" name="Freeform 19">
            <a:extLst>
              <a:ext uri="{FF2B5EF4-FFF2-40B4-BE49-F238E27FC236}">
                <a16:creationId xmlns:a16="http://schemas.microsoft.com/office/drawing/2014/main" id="{A131E69F-B056-632F-1AAD-918567354AE6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2" name="Rectangle 30">
            <a:extLst>
              <a:ext uri="{FF2B5EF4-FFF2-40B4-BE49-F238E27FC236}">
                <a16:creationId xmlns:a16="http://schemas.microsoft.com/office/drawing/2014/main" id="{DE132A4C-854A-1DFC-A044-A6CFE576A35A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3" name="Rectangle 7">
            <a:extLst>
              <a:ext uri="{FF2B5EF4-FFF2-40B4-BE49-F238E27FC236}">
                <a16:creationId xmlns:a16="http://schemas.microsoft.com/office/drawing/2014/main" id="{BABC1896-FD1C-B7F7-AEC2-B30908BB3A08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4" name="Rectangle 15">
            <a:extLst>
              <a:ext uri="{FF2B5EF4-FFF2-40B4-BE49-F238E27FC236}">
                <a16:creationId xmlns:a16="http://schemas.microsoft.com/office/drawing/2014/main" id="{B04073FA-D23F-67FA-2219-EB23E2558C5E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5" name="Pie 24">
            <a:extLst>
              <a:ext uri="{FF2B5EF4-FFF2-40B4-BE49-F238E27FC236}">
                <a16:creationId xmlns:a16="http://schemas.microsoft.com/office/drawing/2014/main" id="{EC29B1C1-7131-9A1A-5F12-CB4C191CCFCE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6" name="Block Arc 14">
            <a:extLst>
              <a:ext uri="{FF2B5EF4-FFF2-40B4-BE49-F238E27FC236}">
                <a16:creationId xmlns:a16="http://schemas.microsoft.com/office/drawing/2014/main" id="{34517A79-08FE-0947-411E-16EA3663BFF6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7" name="Block Arc 41">
            <a:extLst>
              <a:ext uri="{FF2B5EF4-FFF2-40B4-BE49-F238E27FC236}">
                <a16:creationId xmlns:a16="http://schemas.microsoft.com/office/drawing/2014/main" id="{DAD9D4ED-28F0-C4D5-B551-3885834761D0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8" name="Right Triangle 17">
            <a:extLst>
              <a:ext uri="{FF2B5EF4-FFF2-40B4-BE49-F238E27FC236}">
                <a16:creationId xmlns:a16="http://schemas.microsoft.com/office/drawing/2014/main" id="{8E6A7827-6D5C-4D98-C97A-B5A58E84E70A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9" name="Oval 66">
            <a:extLst>
              <a:ext uri="{FF2B5EF4-FFF2-40B4-BE49-F238E27FC236}">
                <a16:creationId xmlns:a16="http://schemas.microsoft.com/office/drawing/2014/main" id="{FE59589B-5888-09BA-A681-F5460AAF812A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0" name="Rectangle 9">
            <a:extLst>
              <a:ext uri="{FF2B5EF4-FFF2-40B4-BE49-F238E27FC236}">
                <a16:creationId xmlns:a16="http://schemas.microsoft.com/office/drawing/2014/main" id="{AB0C94B4-48FE-150E-978B-A1F3101CA5F0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1" name="Frame 17">
            <a:extLst>
              <a:ext uri="{FF2B5EF4-FFF2-40B4-BE49-F238E27FC236}">
                <a16:creationId xmlns:a16="http://schemas.microsoft.com/office/drawing/2014/main" id="{C86D0CED-8A98-FE67-DF14-0905C6154759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2" name="Teardrop 1">
            <a:extLst>
              <a:ext uri="{FF2B5EF4-FFF2-40B4-BE49-F238E27FC236}">
                <a16:creationId xmlns:a16="http://schemas.microsoft.com/office/drawing/2014/main" id="{E082C26A-F7F3-7CEF-1D9D-1CF01EFAF963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3" name="Rectangle 130">
            <a:extLst>
              <a:ext uri="{FF2B5EF4-FFF2-40B4-BE49-F238E27FC236}">
                <a16:creationId xmlns:a16="http://schemas.microsoft.com/office/drawing/2014/main" id="{B703A01C-DF13-1EE5-6173-94B1FC0D1F8A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4" name="Right Triangle 17">
            <a:extLst>
              <a:ext uri="{FF2B5EF4-FFF2-40B4-BE49-F238E27FC236}">
                <a16:creationId xmlns:a16="http://schemas.microsoft.com/office/drawing/2014/main" id="{77D96828-83DF-E5D8-59DD-2FA2231C7EE5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5" name="Right Triangle 17">
            <a:extLst>
              <a:ext uri="{FF2B5EF4-FFF2-40B4-BE49-F238E27FC236}">
                <a16:creationId xmlns:a16="http://schemas.microsoft.com/office/drawing/2014/main" id="{7D8B843E-D1C5-F77D-24A8-C3C7E7FDE964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6" name="Right Triangle 17">
            <a:extLst>
              <a:ext uri="{FF2B5EF4-FFF2-40B4-BE49-F238E27FC236}">
                <a16:creationId xmlns:a16="http://schemas.microsoft.com/office/drawing/2014/main" id="{8DB93553-084D-0896-A5FA-F9336016E9E0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7" name="Oval 44">
            <a:extLst>
              <a:ext uri="{FF2B5EF4-FFF2-40B4-BE49-F238E27FC236}">
                <a16:creationId xmlns:a16="http://schemas.microsoft.com/office/drawing/2014/main" id="{E204EC0B-C329-A338-076A-A5D03A981AC4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8" name="Google Shape;6000;p67">
            <a:extLst>
              <a:ext uri="{FF2B5EF4-FFF2-40B4-BE49-F238E27FC236}">
                <a16:creationId xmlns:a16="http://schemas.microsoft.com/office/drawing/2014/main" id="{243E025C-126D-4AC4-C66C-B776D747E76F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259" name="Google Shape;6029;p67">
            <a:extLst>
              <a:ext uri="{FF2B5EF4-FFF2-40B4-BE49-F238E27FC236}">
                <a16:creationId xmlns:a16="http://schemas.microsoft.com/office/drawing/2014/main" id="{6F6202CE-D285-92A8-E683-926B92251258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rgbClr val="0070C0"/>
          </a:solidFill>
        </p:grpSpPr>
        <p:sp>
          <p:nvSpPr>
            <p:cNvPr id="260" name="Google Shape;6030;p67">
              <a:extLst>
                <a:ext uri="{FF2B5EF4-FFF2-40B4-BE49-F238E27FC236}">
                  <a16:creationId xmlns:a16="http://schemas.microsoft.com/office/drawing/2014/main" id="{C57574B7-C9B4-06EB-1976-BA4E24816C5B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1" name="Google Shape;6031;p67">
              <a:extLst>
                <a:ext uri="{FF2B5EF4-FFF2-40B4-BE49-F238E27FC236}">
                  <a16:creationId xmlns:a16="http://schemas.microsoft.com/office/drawing/2014/main" id="{0512E577-03EB-84CC-D617-E6C905A62BA6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2" name="Google Shape;6032;p67">
              <a:extLst>
                <a:ext uri="{FF2B5EF4-FFF2-40B4-BE49-F238E27FC236}">
                  <a16:creationId xmlns:a16="http://schemas.microsoft.com/office/drawing/2014/main" id="{4E319601-C8C6-05C9-6EE6-AB1B725BC0E6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3" name="Google Shape;6033;p67">
              <a:extLst>
                <a:ext uri="{FF2B5EF4-FFF2-40B4-BE49-F238E27FC236}">
                  <a16:creationId xmlns:a16="http://schemas.microsoft.com/office/drawing/2014/main" id="{5FBAFCA0-E25C-9CE3-7A12-ACAD9D34AFF5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64" name="Google Shape;6066;p67">
            <a:extLst>
              <a:ext uri="{FF2B5EF4-FFF2-40B4-BE49-F238E27FC236}">
                <a16:creationId xmlns:a16="http://schemas.microsoft.com/office/drawing/2014/main" id="{7AEF9A05-730D-F2E1-05BB-0A1E999D61B8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rgbClr val="0070C0"/>
          </a:solidFill>
        </p:grpSpPr>
        <p:sp>
          <p:nvSpPr>
            <p:cNvPr id="265" name="Google Shape;6067;p67">
              <a:extLst>
                <a:ext uri="{FF2B5EF4-FFF2-40B4-BE49-F238E27FC236}">
                  <a16:creationId xmlns:a16="http://schemas.microsoft.com/office/drawing/2014/main" id="{6342D565-CF89-3ED3-8096-4BE3B03DCF6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6" name="Google Shape;6068;p67">
              <a:extLst>
                <a:ext uri="{FF2B5EF4-FFF2-40B4-BE49-F238E27FC236}">
                  <a16:creationId xmlns:a16="http://schemas.microsoft.com/office/drawing/2014/main" id="{77296234-EE64-F965-270A-78165A34B234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67" name="Google Shape;5976;p67">
            <a:extLst>
              <a:ext uri="{FF2B5EF4-FFF2-40B4-BE49-F238E27FC236}">
                <a16:creationId xmlns:a16="http://schemas.microsoft.com/office/drawing/2014/main" id="{53A92DC8-CFFF-4CAD-C110-B2B1B6897A2C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rgbClr val="0070C0"/>
          </a:solidFill>
        </p:grpSpPr>
        <p:sp>
          <p:nvSpPr>
            <p:cNvPr id="268" name="Google Shape;5977;p67">
              <a:extLst>
                <a:ext uri="{FF2B5EF4-FFF2-40B4-BE49-F238E27FC236}">
                  <a16:creationId xmlns:a16="http://schemas.microsoft.com/office/drawing/2014/main" id="{836B7A51-7189-6FE6-6B85-4A4071DD43B5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9" name="Google Shape;5978;p67">
              <a:extLst>
                <a:ext uri="{FF2B5EF4-FFF2-40B4-BE49-F238E27FC236}">
                  <a16:creationId xmlns:a16="http://schemas.microsoft.com/office/drawing/2014/main" id="{F09F7A3F-AB7E-92FB-07AE-FC6E316E0F61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0" name="Google Shape;5979;p67">
              <a:extLst>
                <a:ext uri="{FF2B5EF4-FFF2-40B4-BE49-F238E27FC236}">
                  <a16:creationId xmlns:a16="http://schemas.microsoft.com/office/drawing/2014/main" id="{8D853911-7A32-E9C3-DF80-A36791D72C01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71" name="Google Shape;5989;p67">
            <a:extLst>
              <a:ext uri="{FF2B5EF4-FFF2-40B4-BE49-F238E27FC236}">
                <a16:creationId xmlns:a16="http://schemas.microsoft.com/office/drawing/2014/main" id="{D20662B2-443E-16F0-C741-F4727E78CF25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rgbClr val="0070C0"/>
          </a:solidFill>
        </p:grpSpPr>
        <p:sp>
          <p:nvSpPr>
            <p:cNvPr id="272" name="Google Shape;5990;p67">
              <a:extLst>
                <a:ext uri="{FF2B5EF4-FFF2-40B4-BE49-F238E27FC236}">
                  <a16:creationId xmlns:a16="http://schemas.microsoft.com/office/drawing/2014/main" id="{A2912E46-C45A-B89D-59D4-ED948BA93C42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3" name="Google Shape;5991;p67">
              <a:extLst>
                <a:ext uri="{FF2B5EF4-FFF2-40B4-BE49-F238E27FC236}">
                  <a16:creationId xmlns:a16="http://schemas.microsoft.com/office/drawing/2014/main" id="{3C559E5E-2384-1510-2E18-5E84FC26CAF5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4" name="Google Shape;5992;p67">
              <a:extLst>
                <a:ext uri="{FF2B5EF4-FFF2-40B4-BE49-F238E27FC236}">
                  <a16:creationId xmlns:a16="http://schemas.microsoft.com/office/drawing/2014/main" id="{53D7F1AE-C87D-220F-14CF-7D3799C9F7AD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75" name="Google Shape;6007;p67">
            <a:extLst>
              <a:ext uri="{FF2B5EF4-FFF2-40B4-BE49-F238E27FC236}">
                <a16:creationId xmlns:a16="http://schemas.microsoft.com/office/drawing/2014/main" id="{29517F6C-C5FC-4FBC-7D38-77C97B02184E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rgbClr val="0070C0"/>
          </a:solidFill>
        </p:grpSpPr>
        <p:sp>
          <p:nvSpPr>
            <p:cNvPr id="276" name="Google Shape;6008;p67">
              <a:extLst>
                <a:ext uri="{FF2B5EF4-FFF2-40B4-BE49-F238E27FC236}">
                  <a16:creationId xmlns:a16="http://schemas.microsoft.com/office/drawing/2014/main" id="{F7C0FADE-648E-D332-A3F3-63B13569161A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7" name="Google Shape;6009;p67">
              <a:extLst>
                <a:ext uri="{FF2B5EF4-FFF2-40B4-BE49-F238E27FC236}">
                  <a16:creationId xmlns:a16="http://schemas.microsoft.com/office/drawing/2014/main" id="{B649AA09-0C52-80B3-D16D-76B07916CEC0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78" name="Google Shape;6018;p67">
            <a:extLst>
              <a:ext uri="{FF2B5EF4-FFF2-40B4-BE49-F238E27FC236}">
                <a16:creationId xmlns:a16="http://schemas.microsoft.com/office/drawing/2014/main" id="{832A073F-E301-4297-B24A-8AF13958D57F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rgbClr val="0070C0"/>
          </a:solidFill>
        </p:grpSpPr>
        <p:sp>
          <p:nvSpPr>
            <p:cNvPr id="279" name="Google Shape;6019;p67">
              <a:extLst>
                <a:ext uri="{FF2B5EF4-FFF2-40B4-BE49-F238E27FC236}">
                  <a16:creationId xmlns:a16="http://schemas.microsoft.com/office/drawing/2014/main" id="{E475A0AB-00C1-5E96-3CFD-77AB6F076543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0" name="Google Shape;6020;p67">
              <a:extLst>
                <a:ext uri="{FF2B5EF4-FFF2-40B4-BE49-F238E27FC236}">
                  <a16:creationId xmlns:a16="http://schemas.microsoft.com/office/drawing/2014/main" id="{38F1DB0F-3002-3DC0-9F98-0E8E11B1C5F2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1" name="Google Shape;6021;p67">
              <a:extLst>
                <a:ext uri="{FF2B5EF4-FFF2-40B4-BE49-F238E27FC236}">
                  <a16:creationId xmlns:a16="http://schemas.microsoft.com/office/drawing/2014/main" id="{90CE1CEF-2470-A79E-EBAA-FCB784627D43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2" name="Google Shape;6022;p67">
              <a:extLst>
                <a:ext uri="{FF2B5EF4-FFF2-40B4-BE49-F238E27FC236}">
                  <a16:creationId xmlns:a16="http://schemas.microsoft.com/office/drawing/2014/main" id="{08997897-44ED-C16E-236B-F8BD8FB99281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3" name="Google Shape;6023;p67">
              <a:extLst>
                <a:ext uri="{FF2B5EF4-FFF2-40B4-BE49-F238E27FC236}">
                  <a16:creationId xmlns:a16="http://schemas.microsoft.com/office/drawing/2014/main" id="{DB57A003-D17D-8435-0E2D-40A7BCFEB33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4" name="Google Shape;6024;p67">
              <a:extLst>
                <a:ext uri="{FF2B5EF4-FFF2-40B4-BE49-F238E27FC236}">
                  <a16:creationId xmlns:a16="http://schemas.microsoft.com/office/drawing/2014/main" id="{1DF15E41-D838-5D99-6A4D-C7F925908E7E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5" name="Google Shape;6025;p67">
              <a:extLst>
                <a:ext uri="{FF2B5EF4-FFF2-40B4-BE49-F238E27FC236}">
                  <a16:creationId xmlns:a16="http://schemas.microsoft.com/office/drawing/2014/main" id="{D8C7374C-8A17-193F-9A7A-05CB0E7ACE5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86" name="Google Shape;6043;p67">
            <a:extLst>
              <a:ext uri="{FF2B5EF4-FFF2-40B4-BE49-F238E27FC236}">
                <a16:creationId xmlns:a16="http://schemas.microsoft.com/office/drawing/2014/main" id="{293FB86B-8D9B-280E-7C7E-AC7F23A165DA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287" name="Google Shape;6052;p67">
            <a:extLst>
              <a:ext uri="{FF2B5EF4-FFF2-40B4-BE49-F238E27FC236}">
                <a16:creationId xmlns:a16="http://schemas.microsoft.com/office/drawing/2014/main" id="{B48BA171-A5D6-6B99-7BC8-3EF341357804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rgbClr val="0070C0"/>
          </a:solidFill>
        </p:grpSpPr>
        <p:sp>
          <p:nvSpPr>
            <p:cNvPr id="288" name="Google Shape;6053;p67">
              <a:extLst>
                <a:ext uri="{FF2B5EF4-FFF2-40B4-BE49-F238E27FC236}">
                  <a16:creationId xmlns:a16="http://schemas.microsoft.com/office/drawing/2014/main" id="{1C23010A-3C99-C8B7-FFBB-F776F4917FE6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9" name="Google Shape;6054;p67">
              <a:extLst>
                <a:ext uri="{FF2B5EF4-FFF2-40B4-BE49-F238E27FC236}">
                  <a16:creationId xmlns:a16="http://schemas.microsoft.com/office/drawing/2014/main" id="{415B69FB-E825-F875-F4A9-D121154AC287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0" name="Google Shape;6055;p67">
              <a:extLst>
                <a:ext uri="{FF2B5EF4-FFF2-40B4-BE49-F238E27FC236}">
                  <a16:creationId xmlns:a16="http://schemas.microsoft.com/office/drawing/2014/main" id="{4AD8D01C-9A79-9B5C-CC97-065A72BADECE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91" name="Google Shape;6078;p67">
            <a:extLst>
              <a:ext uri="{FF2B5EF4-FFF2-40B4-BE49-F238E27FC236}">
                <a16:creationId xmlns:a16="http://schemas.microsoft.com/office/drawing/2014/main" id="{B0FE51FD-5935-2A92-C910-ECE3D1C71C78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rgbClr val="0070C0"/>
          </a:solidFill>
        </p:grpSpPr>
        <p:sp>
          <p:nvSpPr>
            <p:cNvPr id="292" name="Google Shape;6079;p67">
              <a:extLst>
                <a:ext uri="{FF2B5EF4-FFF2-40B4-BE49-F238E27FC236}">
                  <a16:creationId xmlns:a16="http://schemas.microsoft.com/office/drawing/2014/main" id="{2DF25DAF-3D96-AF19-886D-54E60D6D68A2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3" name="Google Shape;6080;p67">
              <a:extLst>
                <a:ext uri="{FF2B5EF4-FFF2-40B4-BE49-F238E27FC236}">
                  <a16:creationId xmlns:a16="http://schemas.microsoft.com/office/drawing/2014/main" id="{F4683A57-11AA-836F-F85F-D0D9127DB61A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4" name="Google Shape;6081;p67">
              <a:extLst>
                <a:ext uri="{FF2B5EF4-FFF2-40B4-BE49-F238E27FC236}">
                  <a16:creationId xmlns:a16="http://schemas.microsoft.com/office/drawing/2014/main" id="{F2737EF6-6A26-75A9-D1B5-99D4D4E0ECDF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5" name="Google Shape;6082;p67">
              <a:extLst>
                <a:ext uri="{FF2B5EF4-FFF2-40B4-BE49-F238E27FC236}">
                  <a16:creationId xmlns:a16="http://schemas.microsoft.com/office/drawing/2014/main" id="{DA023132-C26D-FF94-32F4-027F662550B5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96" name="Google Shape;6110;p67">
            <a:extLst>
              <a:ext uri="{FF2B5EF4-FFF2-40B4-BE49-F238E27FC236}">
                <a16:creationId xmlns:a16="http://schemas.microsoft.com/office/drawing/2014/main" id="{C7CC1631-0EDD-66BF-0DF7-176291E6C994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rgbClr val="0070C0"/>
          </a:solidFill>
        </p:grpSpPr>
        <p:sp>
          <p:nvSpPr>
            <p:cNvPr id="297" name="Google Shape;6111;p67">
              <a:extLst>
                <a:ext uri="{FF2B5EF4-FFF2-40B4-BE49-F238E27FC236}">
                  <a16:creationId xmlns:a16="http://schemas.microsoft.com/office/drawing/2014/main" id="{28CE1E41-61FD-BC3F-0240-D56099D9C2FA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8" name="Google Shape;6112;p67">
              <a:extLst>
                <a:ext uri="{FF2B5EF4-FFF2-40B4-BE49-F238E27FC236}">
                  <a16:creationId xmlns:a16="http://schemas.microsoft.com/office/drawing/2014/main" id="{6A972CC1-5B0C-4611-CC39-5DDB5F663B16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99" name="Google Shape;5972;p67">
            <a:extLst>
              <a:ext uri="{FF2B5EF4-FFF2-40B4-BE49-F238E27FC236}">
                <a16:creationId xmlns:a16="http://schemas.microsoft.com/office/drawing/2014/main" id="{B8647C19-7CD5-811A-BED4-305C57BEF0F1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rgbClr val="0070C0"/>
          </a:solidFill>
        </p:grpSpPr>
        <p:sp>
          <p:nvSpPr>
            <p:cNvPr id="300" name="Google Shape;5973;p67">
              <a:extLst>
                <a:ext uri="{FF2B5EF4-FFF2-40B4-BE49-F238E27FC236}">
                  <a16:creationId xmlns:a16="http://schemas.microsoft.com/office/drawing/2014/main" id="{06495446-1FFE-7E79-4996-70E3D63A7D08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1" name="Google Shape;5974;p67">
              <a:extLst>
                <a:ext uri="{FF2B5EF4-FFF2-40B4-BE49-F238E27FC236}">
                  <a16:creationId xmlns:a16="http://schemas.microsoft.com/office/drawing/2014/main" id="{2D659240-C589-E619-F336-25D4CA3AA948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2" name="Google Shape;5975;p67">
              <a:extLst>
                <a:ext uri="{FF2B5EF4-FFF2-40B4-BE49-F238E27FC236}">
                  <a16:creationId xmlns:a16="http://schemas.microsoft.com/office/drawing/2014/main" id="{07150FC5-3E8D-28C1-0F9A-EC25A643149D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03" name="Google Shape;5984;p67">
            <a:extLst>
              <a:ext uri="{FF2B5EF4-FFF2-40B4-BE49-F238E27FC236}">
                <a16:creationId xmlns:a16="http://schemas.microsoft.com/office/drawing/2014/main" id="{7E46A37D-6D9E-C69F-DAE2-07A0D7B0CCEB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rgbClr val="0070C0"/>
          </a:solidFill>
        </p:grpSpPr>
        <p:sp>
          <p:nvSpPr>
            <p:cNvPr id="304" name="Google Shape;5985;p67">
              <a:extLst>
                <a:ext uri="{FF2B5EF4-FFF2-40B4-BE49-F238E27FC236}">
                  <a16:creationId xmlns:a16="http://schemas.microsoft.com/office/drawing/2014/main" id="{06E86CAA-B6B5-4E69-FCC6-9A45C7568BAD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5" name="Google Shape;5986;p67">
              <a:extLst>
                <a:ext uri="{FF2B5EF4-FFF2-40B4-BE49-F238E27FC236}">
                  <a16:creationId xmlns:a16="http://schemas.microsoft.com/office/drawing/2014/main" id="{0D97E90E-7886-AFD3-0371-23DC6A89F352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6" name="Google Shape;5987;p67">
              <a:extLst>
                <a:ext uri="{FF2B5EF4-FFF2-40B4-BE49-F238E27FC236}">
                  <a16:creationId xmlns:a16="http://schemas.microsoft.com/office/drawing/2014/main" id="{8B56CC23-C729-D05E-3F3D-D094A8064497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7" name="Google Shape;5988;p67">
              <a:extLst>
                <a:ext uri="{FF2B5EF4-FFF2-40B4-BE49-F238E27FC236}">
                  <a16:creationId xmlns:a16="http://schemas.microsoft.com/office/drawing/2014/main" id="{CB6DA73B-DB22-9117-DC55-B9FC72FD1282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08" name="Google Shape;6002;p67">
            <a:extLst>
              <a:ext uri="{FF2B5EF4-FFF2-40B4-BE49-F238E27FC236}">
                <a16:creationId xmlns:a16="http://schemas.microsoft.com/office/drawing/2014/main" id="{622DF7B5-EA66-4C55-69E6-77D37843174A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rgbClr val="0070C0"/>
          </a:solidFill>
        </p:grpSpPr>
        <p:sp>
          <p:nvSpPr>
            <p:cNvPr id="309" name="Google Shape;6003;p67">
              <a:extLst>
                <a:ext uri="{FF2B5EF4-FFF2-40B4-BE49-F238E27FC236}">
                  <a16:creationId xmlns:a16="http://schemas.microsoft.com/office/drawing/2014/main" id="{CBCBE401-ADC7-59F3-9E99-88AFC719AF74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0" name="Google Shape;6004;p67">
              <a:extLst>
                <a:ext uri="{FF2B5EF4-FFF2-40B4-BE49-F238E27FC236}">
                  <a16:creationId xmlns:a16="http://schemas.microsoft.com/office/drawing/2014/main" id="{E6742F75-93FD-4D54-2FD5-F98A31AFC5AD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1" name="Google Shape;6005;p67">
              <a:extLst>
                <a:ext uri="{FF2B5EF4-FFF2-40B4-BE49-F238E27FC236}">
                  <a16:creationId xmlns:a16="http://schemas.microsoft.com/office/drawing/2014/main" id="{6D8E7943-EB8D-FCD5-7744-ABD050F9D0D1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2" name="Google Shape;6006;p67">
              <a:extLst>
                <a:ext uri="{FF2B5EF4-FFF2-40B4-BE49-F238E27FC236}">
                  <a16:creationId xmlns:a16="http://schemas.microsoft.com/office/drawing/2014/main" id="{5F78856C-2754-3287-1703-DE6F827F0DC3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13" name="Google Shape;6011;p67">
            <a:extLst>
              <a:ext uri="{FF2B5EF4-FFF2-40B4-BE49-F238E27FC236}">
                <a16:creationId xmlns:a16="http://schemas.microsoft.com/office/drawing/2014/main" id="{046E4E93-0F61-67E0-C40C-9A6119874B74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rgbClr val="0070C0"/>
          </a:solidFill>
        </p:grpSpPr>
        <p:sp>
          <p:nvSpPr>
            <p:cNvPr id="314" name="Google Shape;6012;p67">
              <a:extLst>
                <a:ext uri="{FF2B5EF4-FFF2-40B4-BE49-F238E27FC236}">
                  <a16:creationId xmlns:a16="http://schemas.microsoft.com/office/drawing/2014/main" id="{A089873E-8D84-72E1-92FF-7E7F98CD0844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5" name="Google Shape;6013;p67">
              <a:extLst>
                <a:ext uri="{FF2B5EF4-FFF2-40B4-BE49-F238E27FC236}">
                  <a16:creationId xmlns:a16="http://schemas.microsoft.com/office/drawing/2014/main" id="{23E06F66-1C1F-AD79-F13C-47F4D5079C92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6" name="Google Shape;6014;p67">
              <a:extLst>
                <a:ext uri="{FF2B5EF4-FFF2-40B4-BE49-F238E27FC236}">
                  <a16:creationId xmlns:a16="http://schemas.microsoft.com/office/drawing/2014/main" id="{60466472-5E26-8311-D7CC-8D0ADD58A4F3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7" name="Google Shape;6015;p67">
              <a:extLst>
                <a:ext uri="{FF2B5EF4-FFF2-40B4-BE49-F238E27FC236}">
                  <a16:creationId xmlns:a16="http://schemas.microsoft.com/office/drawing/2014/main" id="{F343DA74-DFAD-9FE2-913A-3D0D2FCB7BE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8" name="Google Shape;6016;p67">
              <a:extLst>
                <a:ext uri="{FF2B5EF4-FFF2-40B4-BE49-F238E27FC236}">
                  <a16:creationId xmlns:a16="http://schemas.microsoft.com/office/drawing/2014/main" id="{91CC3CD6-9259-9D16-8F4E-D1F63303091B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9" name="Google Shape;6017;p67">
              <a:extLst>
                <a:ext uri="{FF2B5EF4-FFF2-40B4-BE49-F238E27FC236}">
                  <a16:creationId xmlns:a16="http://schemas.microsoft.com/office/drawing/2014/main" id="{08B9860F-FACF-7908-8A88-D0449DE8419A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320" name="Google Shape;6042;p67">
            <a:extLst>
              <a:ext uri="{FF2B5EF4-FFF2-40B4-BE49-F238E27FC236}">
                <a16:creationId xmlns:a16="http://schemas.microsoft.com/office/drawing/2014/main" id="{1020479B-34D8-C3A4-0A97-534E8C746AEB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321" name="Google Shape;6047;p67">
            <a:extLst>
              <a:ext uri="{FF2B5EF4-FFF2-40B4-BE49-F238E27FC236}">
                <a16:creationId xmlns:a16="http://schemas.microsoft.com/office/drawing/2014/main" id="{C30E97FF-6EF3-D90F-EA68-C9382529F0B3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rgbClr val="0070C0"/>
          </a:solidFill>
        </p:grpSpPr>
        <p:sp>
          <p:nvSpPr>
            <p:cNvPr id="322" name="Google Shape;6048;p67">
              <a:extLst>
                <a:ext uri="{FF2B5EF4-FFF2-40B4-BE49-F238E27FC236}">
                  <a16:creationId xmlns:a16="http://schemas.microsoft.com/office/drawing/2014/main" id="{35A05B6C-9585-BC30-F3F6-884536288727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3" name="Google Shape;6049;p67">
              <a:extLst>
                <a:ext uri="{FF2B5EF4-FFF2-40B4-BE49-F238E27FC236}">
                  <a16:creationId xmlns:a16="http://schemas.microsoft.com/office/drawing/2014/main" id="{FC7728F4-4D9B-287F-AC0E-1E42BD370625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4" name="Google Shape;6050;p67">
              <a:extLst>
                <a:ext uri="{FF2B5EF4-FFF2-40B4-BE49-F238E27FC236}">
                  <a16:creationId xmlns:a16="http://schemas.microsoft.com/office/drawing/2014/main" id="{E09395A8-0EAE-EFE4-F011-22069F1D1E8C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5" name="Google Shape;6051;p67">
              <a:extLst>
                <a:ext uri="{FF2B5EF4-FFF2-40B4-BE49-F238E27FC236}">
                  <a16:creationId xmlns:a16="http://schemas.microsoft.com/office/drawing/2014/main" id="{E6868829-69A8-79E6-40FD-3729DC0A02A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26" name="Google Shape;6072;p67">
            <a:extLst>
              <a:ext uri="{FF2B5EF4-FFF2-40B4-BE49-F238E27FC236}">
                <a16:creationId xmlns:a16="http://schemas.microsoft.com/office/drawing/2014/main" id="{2CC6F7DE-A55E-A13F-5E79-93C214CE8640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rgbClr val="0070C0"/>
          </a:solidFill>
        </p:grpSpPr>
        <p:sp>
          <p:nvSpPr>
            <p:cNvPr id="327" name="Google Shape;6073;p67">
              <a:extLst>
                <a:ext uri="{FF2B5EF4-FFF2-40B4-BE49-F238E27FC236}">
                  <a16:creationId xmlns:a16="http://schemas.microsoft.com/office/drawing/2014/main" id="{0E603CBA-E8A1-F1DA-A857-1ADE9365D4B2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8" name="Google Shape;6074;p67">
              <a:extLst>
                <a:ext uri="{FF2B5EF4-FFF2-40B4-BE49-F238E27FC236}">
                  <a16:creationId xmlns:a16="http://schemas.microsoft.com/office/drawing/2014/main" id="{2205BB44-E5B5-0A3E-1B2C-7FA55D4F52DC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9" name="Google Shape;6075;p67">
              <a:extLst>
                <a:ext uri="{FF2B5EF4-FFF2-40B4-BE49-F238E27FC236}">
                  <a16:creationId xmlns:a16="http://schemas.microsoft.com/office/drawing/2014/main" id="{FAE2FD9C-B697-1148-8E14-ECEF2A532710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0" name="Google Shape;6076;p67">
              <a:extLst>
                <a:ext uri="{FF2B5EF4-FFF2-40B4-BE49-F238E27FC236}">
                  <a16:creationId xmlns:a16="http://schemas.microsoft.com/office/drawing/2014/main" id="{AE523990-084A-8246-EB4D-6DD981CBE018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1" name="Google Shape;6077;p67">
              <a:extLst>
                <a:ext uri="{FF2B5EF4-FFF2-40B4-BE49-F238E27FC236}">
                  <a16:creationId xmlns:a16="http://schemas.microsoft.com/office/drawing/2014/main" id="{DA507592-1C36-8EE7-7785-5ACA8825CFE8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32" name="Google Shape;6107;p67">
            <a:extLst>
              <a:ext uri="{FF2B5EF4-FFF2-40B4-BE49-F238E27FC236}">
                <a16:creationId xmlns:a16="http://schemas.microsoft.com/office/drawing/2014/main" id="{3542A04E-C1AC-FB77-97A7-03FBDC207CC7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rgbClr val="0070C0"/>
          </a:solidFill>
        </p:grpSpPr>
        <p:sp>
          <p:nvSpPr>
            <p:cNvPr id="333" name="Google Shape;6108;p67">
              <a:extLst>
                <a:ext uri="{FF2B5EF4-FFF2-40B4-BE49-F238E27FC236}">
                  <a16:creationId xmlns:a16="http://schemas.microsoft.com/office/drawing/2014/main" id="{5788DFAE-3343-CBC1-BA71-CC143C37DF43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4" name="Google Shape;6109;p67">
              <a:extLst>
                <a:ext uri="{FF2B5EF4-FFF2-40B4-BE49-F238E27FC236}">
                  <a16:creationId xmlns:a16="http://schemas.microsoft.com/office/drawing/2014/main" id="{C9739231-2709-A7EE-1057-17F295B386EF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35" name="Google Shape;5593;p66">
            <a:extLst>
              <a:ext uri="{FF2B5EF4-FFF2-40B4-BE49-F238E27FC236}">
                <a16:creationId xmlns:a16="http://schemas.microsoft.com/office/drawing/2014/main" id="{E9F7CF6E-517F-5095-9AE7-8B7D0FAF6B86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rgbClr val="0070C0"/>
          </a:solidFill>
        </p:grpSpPr>
        <p:sp>
          <p:nvSpPr>
            <p:cNvPr id="336" name="Google Shape;5594;p66">
              <a:extLst>
                <a:ext uri="{FF2B5EF4-FFF2-40B4-BE49-F238E27FC236}">
                  <a16:creationId xmlns:a16="http://schemas.microsoft.com/office/drawing/2014/main" id="{7CE98141-A45C-64F5-9F20-9C15EADA7F3D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7" name="Google Shape;5595;p66">
              <a:extLst>
                <a:ext uri="{FF2B5EF4-FFF2-40B4-BE49-F238E27FC236}">
                  <a16:creationId xmlns:a16="http://schemas.microsoft.com/office/drawing/2014/main" id="{7EC8F12E-9D45-4C84-CC38-69EB2CB5B781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38" name="Google Shape;5596;p66">
            <a:extLst>
              <a:ext uri="{FF2B5EF4-FFF2-40B4-BE49-F238E27FC236}">
                <a16:creationId xmlns:a16="http://schemas.microsoft.com/office/drawing/2014/main" id="{8DF1822E-7B3E-0DD5-6BFB-25BDBFE737EF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rgbClr val="0070C0"/>
          </a:solidFill>
        </p:grpSpPr>
        <p:sp>
          <p:nvSpPr>
            <p:cNvPr id="339" name="Google Shape;5597;p66">
              <a:extLst>
                <a:ext uri="{FF2B5EF4-FFF2-40B4-BE49-F238E27FC236}">
                  <a16:creationId xmlns:a16="http://schemas.microsoft.com/office/drawing/2014/main" id="{674AC8E8-3838-F7D5-5F87-FCC8046F8EA2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0" name="Google Shape;5598;p66">
              <a:extLst>
                <a:ext uri="{FF2B5EF4-FFF2-40B4-BE49-F238E27FC236}">
                  <a16:creationId xmlns:a16="http://schemas.microsoft.com/office/drawing/2014/main" id="{755D5618-5733-2195-3B45-214CD8756659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41" name="Google Shape;5651;p66">
            <a:extLst>
              <a:ext uri="{FF2B5EF4-FFF2-40B4-BE49-F238E27FC236}">
                <a16:creationId xmlns:a16="http://schemas.microsoft.com/office/drawing/2014/main" id="{070D074F-9FD2-0CBD-4780-3D6C8E9A283A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rgbClr val="0070C0"/>
          </a:solidFill>
        </p:grpSpPr>
        <p:sp>
          <p:nvSpPr>
            <p:cNvPr id="342" name="Google Shape;5652;p66">
              <a:extLst>
                <a:ext uri="{FF2B5EF4-FFF2-40B4-BE49-F238E27FC236}">
                  <a16:creationId xmlns:a16="http://schemas.microsoft.com/office/drawing/2014/main" id="{9361D955-2ADA-C453-0A13-A73364A6A276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3" name="Google Shape;5653;p66">
              <a:extLst>
                <a:ext uri="{FF2B5EF4-FFF2-40B4-BE49-F238E27FC236}">
                  <a16:creationId xmlns:a16="http://schemas.microsoft.com/office/drawing/2014/main" id="{3E8E7AF9-1ACA-618A-9072-349F17E56393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44" name="Google Shape;5775;p66">
            <a:extLst>
              <a:ext uri="{FF2B5EF4-FFF2-40B4-BE49-F238E27FC236}">
                <a16:creationId xmlns:a16="http://schemas.microsoft.com/office/drawing/2014/main" id="{555CB3F9-F27D-AD83-0510-22489DA3DC2A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rgbClr val="0070C0"/>
          </a:solidFill>
        </p:grpSpPr>
        <p:sp>
          <p:nvSpPr>
            <p:cNvPr id="345" name="Google Shape;5776;p66">
              <a:extLst>
                <a:ext uri="{FF2B5EF4-FFF2-40B4-BE49-F238E27FC236}">
                  <a16:creationId xmlns:a16="http://schemas.microsoft.com/office/drawing/2014/main" id="{F2AF9202-B897-C32D-8C8E-9A9574180925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6" name="Google Shape;5777;p66">
              <a:extLst>
                <a:ext uri="{FF2B5EF4-FFF2-40B4-BE49-F238E27FC236}">
                  <a16:creationId xmlns:a16="http://schemas.microsoft.com/office/drawing/2014/main" id="{AE3A9E47-52F0-89F9-5703-7F5A8889C5A9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7" name="Google Shape;5778;p66">
              <a:extLst>
                <a:ext uri="{FF2B5EF4-FFF2-40B4-BE49-F238E27FC236}">
                  <a16:creationId xmlns:a16="http://schemas.microsoft.com/office/drawing/2014/main" id="{100893AD-0433-41F0-3F60-C11AF9686765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8" name="Google Shape;5779;p66">
              <a:extLst>
                <a:ext uri="{FF2B5EF4-FFF2-40B4-BE49-F238E27FC236}">
                  <a16:creationId xmlns:a16="http://schemas.microsoft.com/office/drawing/2014/main" id="{DB99D056-36B5-2455-F33A-8669A7705098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9" name="Google Shape;5780;p66">
              <a:extLst>
                <a:ext uri="{FF2B5EF4-FFF2-40B4-BE49-F238E27FC236}">
                  <a16:creationId xmlns:a16="http://schemas.microsoft.com/office/drawing/2014/main" id="{E6446660-A4AB-AB9C-5DFC-3FAA862889DB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50" name="Google Shape;5781;p66">
              <a:extLst>
                <a:ext uri="{FF2B5EF4-FFF2-40B4-BE49-F238E27FC236}">
                  <a16:creationId xmlns:a16="http://schemas.microsoft.com/office/drawing/2014/main" id="{FF2CB29B-D31E-2E1D-95C9-FA9C11EFA5CA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351" name="Text Placeholder 1">
            <a:extLst>
              <a:ext uri="{FF2B5EF4-FFF2-40B4-BE49-F238E27FC236}">
                <a16:creationId xmlns:a16="http://schemas.microsoft.com/office/drawing/2014/main" id="{216D402A-0486-EA7A-5A6C-A15A4AF5DE2F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99535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3A729-C657-74CF-5DEC-84B746E05E38}"/>
              </a:ext>
            </a:extLst>
          </p:cNvPr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36DC3F-122F-8394-5568-171978CE65A5}"/>
              </a:ext>
            </a:extLst>
          </p:cNvPr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C8F041B-C30B-41A9-BCEF-089CCEC51846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08">
            <a:extLst>
              <a:ext uri="{FF2B5EF4-FFF2-40B4-BE49-F238E27FC236}">
                <a16:creationId xmlns:a16="http://schemas.microsoft.com/office/drawing/2014/main" id="{AAB46370-7489-A31D-7020-EE8223B2CD84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CF45151B-357B-26E3-4A0D-3C5797EE49DC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7" name="Group 110">
            <a:extLst>
              <a:ext uri="{FF2B5EF4-FFF2-40B4-BE49-F238E27FC236}">
                <a16:creationId xmlns:a16="http://schemas.microsoft.com/office/drawing/2014/main" id="{7CFCDFAD-4A37-6E24-0638-6ABEBAEB931E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rgbClr val="0070C0"/>
          </a:solidFill>
        </p:grpSpPr>
        <p:sp>
          <p:nvSpPr>
            <p:cNvPr id="8" name="Freeform 111">
              <a:extLst>
                <a:ext uri="{FF2B5EF4-FFF2-40B4-BE49-F238E27FC236}">
                  <a16:creationId xmlns:a16="http://schemas.microsoft.com/office/drawing/2014/main" id="{90040456-0138-8110-193A-0E1852FDD40F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9" name="Oval 37">
              <a:extLst>
                <a:ext uri="{FF2B5EF4-FFF2-40B4-BE49-F238E27FC236}">
                  <a16:creationId xmlns:a16="http://schemas.microsoft.com/office/drawing/2014/main" id="{203852F2-DBED-9D02-EC9C-3497DD04DA72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10" name="Rectangle 19">
            <a:extLst>
              <a:ext uri="{FF2B5EF4-FFF2-40B4-BE49-F238E27FC236}">
                <a16:creationId xmlns:a16="http://schemas.microsoft.com/office/drawing/2014/main" id="{A8F3B7A5-8403-C6B9-B45F-9C183D980B12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Oval 47">
            <a:extLst>
              <a:ext uri="{FF2B5EF4-FFF2-40B4-BE49-F238E27FC236}">
                <a16:creationId xmlns:a16="http://schemas.microsoft.com/office/drawing/2014/main" id="{510DA9D7-28E0-9E12-7AB2-3F34D2BFFCEF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17AB5605-C6D2-FFFA-9160-4BED6BA91DEE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7FD9DFC0-63CC-41EA-D958-A53D6D114706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B108807A-9DFE-CAE5-6D55-1BD432CE18AD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ED41FB71-D416-A06F-FFC1-DD40B9997670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F4924B19-C2FD-BC04-083A-6703DC1D69F5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Block Arc 6">
            <a:extLst>
              <a:ext uri="{FF2B5EF4-FFF2-40B4-BE49-F238E27FC236}">
                <a16:creationId xmlns:a16="http://schemas.microsoft.com/office/drawing/2014/main" id="{F8BC19AE-ED68-3203-2AF7-4829B5D53467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8" name="Google Shape;10001;p74">
            <a:extLst>
              <a:ext uri="{FF2B5EF4-FFF2-40B4-BE49-F238E27FC236}">
                <a16:creationId xmlns:a16="http://schemas.microsoft.com/office/drawing/2014/main" id="{22433DBD-2673-F7C0-ABF2-8FE6FB1657EE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rgbClr val="0070C0"/>
          </a:solidFill>
        </p:grpSpPr>
        <p:sp>
          <p:nvSpPr>
            <p:cNvPr id="19" name="Google Shape;10002;p74">
              <a:extLst>
                <a:ext uri="{FF2B5EF4-FFF2-40B4-BE49-F238E27FC236}">
                  <a16:creationId xmlns:a16="http://schemas.microsoft.com/office/drawing/2014/main" id="{5194E678-AED3-8F48-85A7-434523158361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03;p74">
              <a:extLst>
                <a:ext uri="{FF2B5EF4-FFF2-40B4-BE49-F238E27FC236}">
                  <a16:creationId xmlns:a16="http://schemas.microsoft.com/office/drawing/2014/main" id="{A7F81B9E-BEDD-DC08-EBC4-C5820BC797FE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1" name="Google Shape;10027;p74">
            <a:extLst>
              <a:ext uri="{FF2B5EF4-FFF2-40B4-BE49-F238E27FC236}">
                <a16:creationId xmlns:a16="http://schemas.microsoft.com/office/drawing/2014/main" id="{5A44EC9D-5871-A973-C340-CCB6DDC79A8A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rgbClr val="0070C0"/>
          </a:solidFill>
        </p:grpSpPr>
        <p:sp>
          <p:nvSpPr>
            <p:cNvPr id="22" name="Google Shape;10028;p74">
              <a:extLst>
                <a:ext uri="{FF2B5EF4-FFF2-40B4-BE49-F238E27FC236}">
                  <a16:creationId xmlns:a16="http://schemas.microsoft.com/office/drawing/2014/main" id="{42EB11AE-8500-8027-9B16-9C158581E86F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" name="Google Shape;10029;p74">
              <a:extLst>
                <a:ext uri="{FF2B5EF4-FFF2-40B4-BE49-F238E27FC236}">
                  <a16:creationId xmlns:a16="http://schemas.microsoft.com/office/drawing/2014/main" id="{EE9F2CFD-E977-1796-83CD-CC3CF2869BDD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30;p74">
              <a:extLst>
                <a:ext uri="{FF2B5EF4-FFF2-40B4-BE49-F238E27FC236}">
                  <a16:creationId xmlns:a16="http://schemas.microsoft.com/office/drawing/2014/main" id="{AC611F0E-D087-5ACD-1556-2FCA4F727DED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5" name="Google Shape;10074;p74">
            <a:extLst>
              <a:ext uri="{FF2B5EF4-FFF2-40B4-BE49-F238E27FC236}">
                <a16:creationId xmlns:a16="http://schemas.microsoft.com/office/drawing/2014/main" id="{814E8885-F9C2-D653-CBE6-8D2EE8E5A7C5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rgbClr val="0070C0"/>
          </a:solidFill>
        </p:grpSpPr>
        <p:sp>
          <p:nvSpPr>
            <p:cNvPr id="26" name="Google Shape;10075;p74">
              <a:extLst>
                <a:ext uri="{FF2B5EF4-FFF2-40B4-BE49-F238E27FC236}">
                  <a16:creationId xmlns:a16="http://schemas.microsoft.com/office/drawing/2014/main" id="{5DAE872A-E477-A2CA-A04C-0D58834CC98A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" name="Google Shape;10076;p74">
              <a:extLst>
                <a:ext uri="{FF2B5EF4-FFF2-40B4-BE49-F238E27FC236}">
                  <a16:creationId xmlns:a16="http://schemas.microsoft.com/office/drawing/2014/main" id="{2E0165C5-F987-E47B-4682-23E50254C650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77;p74">
              <a:extLst>
                <a:ext uri="{FF2B5EF4-FFF2-40B4-BE49-F238E27FC236}">
                  <a16:creationId xmlns:a16="http://schemas.microsoft.com/office/drawing/2014/main" id="{133494D7-30A1-808D-DDEE-EEC43965C878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10084;p74">
            <a:extLst>
              <a:ext uri="{FF2B5EF4-FFF2-40B4-BE49-F238E27FC236}">
                <a16:creationId xmlns:a16="http://schemas.microsoft.com/office/drawing/2014/main" id="{DAAA5265-9A54-178D-26BD-2339A19A0E07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rgbClr val="0070C0"/>
          </a:solidFill>
        </p:grpSpPr>
        <p:sp>
          <p:nvSpPr>
            <p:cNvPr id="30" name="Google Shape;10085;p74">
              <a:extLst>
                <a:ext uri="{FF2B5EF4-FFF2-40B4-BE49-F238E27FC236}">
                  <a16:creationId xmlns:a16="http://schemas.microsoft.com/office/drawing/2014/main" id="{C042A44D-F8C2-C1C7-16CA-78B71FF4644F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" name="Google Shape;10086;p74">
              <a:extLst>
                <a:ext uri="{FF2B5EF4-FFF2-40B4-BE49-F238E27FC236}">
                  <a16:creationId xmlns:a16="http://schemas.microsoft.com/office/drawing/2014/main" id="{8EF09824-6442-F7A8-9CDB-81850E753145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" name="Google Shape;10087;p74">
              <a:extLst>
                <a:ext uri="{FF2B5EF4-FFF2-40B4-BE49-F238E27FC236}">
                  <a16:creationId xmlns:a16="http://schemas.microsoft.com/office/drawing/2014/main" id="{9541AE60-C49C-DE43-79C6-A2F56FE959FE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88;p74">
              <a:extLst>
                <a:ext uri="{FF2B5EF4-FFF2-40B4-BE49-F238E27FC236}">
                  <a16:creationId xmlns:a16="http://schemas.microsoft.com/office/drawing/2014/main" id="{77871629-DFB7-004F-6C6D-2D70C62F626C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4" name="Google Shape;10089;p74">
            <a:extLst>
              <a:ext uri="{FF2B5EF4-FFF2-40B4-BE49-F238E27FC236}">
                <a16:creationId xmlns:a16="http://schemas.microsoft.com/office/drawing/2014/main" id="{739A2FD4-69CE-39AF-0844-9CBEC45C1266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rgbClr val="0070C0"/>
          </a:solidFill>
        </p:grpSpPr>
        <p:sp>
          <p:nvSpPr>
            <p:cNvPr id="35" name="Google Shape;10090;p74">
              <a:extLst>
                <a:ext uri="{FF2B5EF4-FFF2-40B4-BE49-F238E27FC236}">
                  <a16:creationId xmlns:a16="http://schemas.microsoft.com/office/drawing/2014/main" id="{D5244ED7-DC25-3060-0DA7-83F3C3D6B355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6" name="Google Shape;10091;p74">
              <a:extLst>
                <a:ext uri="{FF2B5EF4-FFF2-40B4-BE49-F238E27FC236}">
                  <a16:creationId xmlns:a16="http://schemas.microsoft.com/office/drawing/2014/main" id="{CBDB0BCC-379A-9C46-1E83-BBE0E0DF1881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37" name="Google Shape;10113;p74">
            <a:extLst>
              <a:ext uri="{FF2B5EF4-FFF2-40B4-BE49-F238E27FC236}">
                <a16:creationId xmlns:a16="http://schemas.microsoft.com/office/drawing/2014/main" id="{108D715C-CB3B-E8A2-50DD-7B4879CD62DF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38" name="Google Shape;10118;p74">
            <a:extLst>
              <a:ext uri="{FF2B5EF4-FFF2-40B4-BE49-F238E27FC236}">
                <a16:creationId xmlns:a16="http://schemas.microsoft.com/office/drawing/2014/main" id="{ECDAB62A-8DB0-DACE-27BF-68D64D456B66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rgbClr val="0070C0"/>
          </a:solidFill>
        </p:grpSpPr>
        <p:sp>
          <p:nvSpPr>
            <p:cNvPr id="39" name="Google Shape;10119;p74">
              <a:extLst>
                <a:ext uri="{FF2B5EF4-FFF2-40B4-BE49-F238E27FC236}">
                  <a16:creationId xmlns:a16="http://schemas.microsoft.com/office/drawing/2014/main" id="{226D87FA-6463-2099-BE83-64B4E496666B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0;p74">
              <a:extLst>
                <a:ext uri="{FF2B5EF4-FFF2-40B4-BE49-F238E27FC236}">
                  <a16:creationId xmlns:a16="http://schemas.microsoft.com/office/drawing/2014/main" id="{A62FE26F-AF32-F74D-10A6-EC19F19960D0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1;p74">
              <a:extLst>
                <a:ext uri="{FF2B5EF4-FFF2-40B4-BE49-F238E27FC236}">
                  <a16:creationId xmlns:a16="http://schemas.microsoft.com/office/drawing/2014/main" id="{26B80E74-9030-E95D-6098-999091CCAB6D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2" name="Google Shape;10122;p74">
              <a:extLst>
                <a:ext uri="{FF2B5EF4-FFF2-40B4-BE49-F238E27FC236}">
                  <a16:creationId xmlns:a16="http://schemas.microsoft.com/office/drawing/2014/main" id="{17758BF0-F82F-FC5F-103B-1E292E2B4A56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10123;p74">
              <a:extLst>
                <a:ext uri="{FF2B5EF4-FFF2-40B4-BE49-F238E27FC236}">
                  <a16:creationId xmlns:a16="http://schemas.microsoft.com/office/drawing/2014/main" id="{7A730022-3504-7173-48FF-6F4EF9C7BFF5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24;p74">
              <a:extLst>
                <a:ext uri="{FF2B5EF4-FFF2-40B4-BE49-F238E27FC236}">
                  <a16:creationId xmlns:a16="http://schemas.microsoft.com/office/drawing/2014/main" id="{2BCB29C5-1F93-67D9-FED8-378ADF498984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10129;p74">
            <a:extLst>
              <a:ext uri="{FF2B5EF4-FFF2-40B4-BE49-F238E27FC236}">
                <a16:creationId xmlns:a16="http://schemas.microsoft.com/office/drawing/2014/main" id="{CFA00AB4-CFE2-B87B-4A8D-F04301BF8BE9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rgbClr val="0070C0"/>
          </a:solidFill>
        </p:grpSpPr>
        <p:sp>
          <p:nvSpPr>
            <p:cNvPr id="46" name="Google Shape;10130;p74">
              <a:extLst>
                <a:ext uri="{FF2B5EF4-FFF2-40B4-BE49-F238E27FC236}">
                  <a16:creationId xmlns:a16="http://schemas.microsoft.com/office/drawing/2014/main" id="{6FC4ADED-8923-B43B-01C2-20D9161F60DB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10131;p74">
              <a:extLst>
                <a:ext uri="{FF2B5EF4-FFF2-40B4-BE49-F238E27FC236}">
                  <a16:creationId xmlns:a16="http://schemas.microsoft.com/office/drawing/2014/main" id="{173FBA5F-76C5-ACFD-1834-E55F1C280B83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32;p74">
              <a:extLst>
                <a:ext uri="{FF2B5EF4-FFF2-40B4-BE49-F238E27FC236}">
                  <a16:creationId xmlns:a16="http://schemas.microsoft.com/office/drawing/2014/main" id="{3470F3C9-474C-7ADA-B43A-E9293EDA8521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9" name="Google Shape;10154;p74">
            <a:extLst>
              <a:ext uri="{FF2B5EF4-FFF2-40B4-BE49-F238E27FC236}">
                <a16:creationId xmlns:a16="http://schemas.microsoft.com/office/drawing/2014/main" id="{4628D84E-EB2F-8E65-73E8-00F96912968A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rgbClr val="0070C0"/>
          </a:solidFill>
        </p:grpSpPr>
        <p:sp>
          <p:nvSpPr>
            <p:cNvPr id="50" name="Google Shape;10155;p74">
              <a:extLst>
                <a:ext uri="{FF2B5EF4-FFF2-40B4-BE49-F238E27FC236}">
                  <a16:creationId xmlns:a16="http://schemas.microsoft.com/office/drawing/2014/main" id="{7AC1ADD0-D55C-695D-F2C5-B6C6664BCCDF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6;p74">
              <a:extLst>
                <a:ext uri="{FF2B5EF4-FFF2-40B4-BE49-F238E27FC236}">
                  <a16:creationId xmlns:a16="http://schemas.microsoft.com/office/drawing/2014/main" id="{E25C4E1F-63DD-7898-9E49-1BA649D4596D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57;p74">
              <a:extLst>
                <a:ext uri="{FF2B5EF4-FFF2-40B4-BE49-F238E27FC236}">
                  <a16:creationId xmlns:a16="http://schemas.microsoft.com/office/drawing/2014/main" id="{EE28373E-E7DB-0E86-0BEC-36704CDADFDB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58;p74">
              <a:extLst>
                <a:ext uri="{FF2B5EF4-FFF2-40B4-BE49-F238E27FC236}">
                  <a16:creationId xmlns:a16="http://schemas.microsoft.com/office/drawing/2014/main" id="{6F7A83DC-4136-8162-078F-9A2124EDE1B2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10159;p74">
              <a:extLst>
                <a:ext uri="{FF2B5EF4-FFF2-40B4-BE49-F238E27FC236}">
                  <a16:creationId xmlns:a16="http://schemas.microsoft.com/office/drawing/2014/main" id="{3B35CC49-0BBE-C3C0-10C6-6C3BD0DB449A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5" name="Google Shape;10160;p74">
              <a:extLst>
                <a:ext uri="{FF2B5EF4-FFF2-40B4-BE49-F238E27FC236}">
                  <a16:creationId xmlns:a16="http://schemas.microsoft.com/office/drawing/2014/main" id="{E54FABBF-64A5-FBB7-9F9E-8455B360AFF5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61;p74">
              <a:extLst>
                <a:ext uri="{FF2B5EF4-FFF2-40B4-BE49-F238E27FC236}">
                  <a16:creationId xmlns:a16="http://schemas.microsoft.com/office/drawing/2014/main" id="{C3A402E9-7E69-4ABD-F3E0-013AD3BD556B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10172;p74">
            <a:extLst>
              <a:ext uri="{FF2B5EF4-FFF2-40B4-BE49-F238E27FC236}">
                <a16:creationId xmlns:a16="http://schemas.microsoft.com/office/drawing/2014/main" id="{7FA2EB0A-AF6E-5BCC-2605-517C5B140E8F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rgbClr val="0070C0"/>
          </a:solidFill>
        </p:grpSpPr>
        <p:sp>
          <p:nvSpPr>
            <p:cNvPr id="58" name="Google Shape;10173;p74">
              <a:extLst>
                <a:ext uri="{FF2B5EF4-FFF2-40B4-BE49-F238E27FC236}">
                  <a16:creationId xmlns:a16="http://schemas.microsoft.com/office/drawing/2014/main" id="{591FB5FC-1515-9D73-487E-1AB3764B77DD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9" name="Google Shape;10174;p74">
              <a:extLst>
                <a:ext uri="{FF2B5EF4-FFF2-40B4-BE49-F238E27FC236}">
                  <a16:creationId xmlns:a16="http://schemas.microsoft.com/office/drawing/2014/main" id="{5124D349-D1C4-2036-EB14-0E99F33B2F17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75;p74">
              <a:extLst>
                <a:ext uri="{FF2B5EF4-FFF2-40B4-BE49-F238E27FC236}">
                  <a16:creationId xmlns:a16="http://schemas.microsoft.com/office/drawing/2014/main" id="{36FDA63D-EC49-15DD-52A3-007B2EB5D86C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10184;p74">
            <a:extLst>
              <a:ext uri="{FF2B5EF4-FFF2-40B4-BE49-F238E27FC236}">
                <a16:creationId xmlns:a16="http://schemas.microsoft.com/office/drawing/2014/main" id="{6BB19D08-3FFA-38BF-7E1C-46FCF2C55861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rgbClr val="0070C0"/>
          </a:solidFill>
        </p:grpSpPr>
        <p:sp>
          <p:nvSpPr>
            <p:cNvPr id="62" name="Google Shape;10185;p74">
              <a:extLst>
                <a:ext uri="{FF2B5EF4-FFF2-40B4-BE49-F238E27FC236}">
                  <a16:creationId xmlns:a16="http://schemas.microsoft.com/office/drawing/2014/main" id="{124B8CD8-1BA8-ABBF-18A4-ADF31CC44F59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10186;p74">
              <a:extLst>
                <a:ext uri="{FF2B5EF4-FFF2-40B4-BE49-F238E27FC236}">
                  <a16:creationId xmlns:a16="http://schemas.microsoft.com/office/drawing/2014/main" id="{D8427B59-ED04-8471-0B6A-72A6B5FD9C85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64" name="Google Shape;10189;p74">
            <a:extLst>
              <a:ext uri="{FF2B5EF4-FFF2-40B4-BE49-F238E27FC236}">
                <a16:creationId xmlns:a16="http://schemas.microsoft.com/office/drawing/2014/main" id="{6E2E1EBF-181E-1C2F-5EB5-8F9E0CEF38FF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65" name="Google Shape;10190;p74">
            <a:extLst>
              <a:ext uri="{FF2B5EF4-FFF2-40B4-BE49-F238E27FC236}">
                <a16:creationId xmlns:a16="http://schemas.microsoft.com/office/drawing/2014/main" id="{BD2E48AF-FE4C-07DA-22E4-A6F10DA20B6B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rgbClr val="0070C0"/>
          </a:solidFill>
        </p:grpSpPr>
        <p:sp>
          <p:nvSpPr>
            <p:cNvPr id="66" name="Google Shape;10191;p74">
              <a:extLst>
                <a:ext uri="{FF2B5EF4-FFF2-40B4-BE49-F238E27FC236}">
                  <a16:creationId xmlns:a16="http://schemas.microsoft.com/office/drawing/2014/main" id="{290DBCD7-07E5-3DC1-C00D-3E3D7E463A92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7" name="Google Shape;10192;p74">
              <a:extLst>
                <a:ext uri="{FF2B5EF4-FFF2-40B4-BE49-F238E27FC236}">
                  <a16:creationId xmlns:a16="http://schemas.microsoft.com/office/drawing/2014/main" id="{2484ED70-92E6-4970-FB56-692B8BCFDD33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10193;p74">
              <a:extLst>
                <a:ext uri="{FF2B5EF4-FFF2-40B4-BE49-F238E27FC236}">
                  <a16:creationId xmlns:a16="http://schemas.microsoft.com/office/drawing/2014/main" id="{6A467AC3-45BF-4B8B-D53F-B8896CF33965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194;p74">
              <a:extLst>
                <a:ext uri="{FF2B5EF4-FFF2-40B4-BE49-F238E27FC236}">
                  <a16:creationId xmlns:a16="http://schemas.microsoft.com/office/drawing/2014/main" id="{4D106E29-AF81-5377-E8C7-FAF1EE0661C2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0" name="Google Shape;10221;p74">
            <a:extLst>
              <a:ext uri="{FF2B5EF4-FFF2-40B4-BE49-F238E27FC236}">
                <a16:creationId xmlns:a16="http://schemas.microsoft.com/office/drawing/2014/main" id="{ECB749E4-B802-DC6D-41E6-0B4EA1D44709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rgbClr val="0070C0"/>
          </a:solidFill>
        </p:grpSpPr>
        <p:sp>
          <p:nvSpPr>
            <p:cNvPr id="71" name="Google Shape;10222;p74">
              <a:extLst>
                <a:ext uri="{FF2B5EF4-FFF2-40B4-BE49-F238E27FC236}">
                  <a16:creationId xmlns:a16="http://schemas.microsoft.com/office/drawing/2014/main" id="{EA8D3C36-BA15-A175-823B-3A8B9DDBA6FA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2" name="Google Shape;10223;p74">
              <a:extLst>
                <a:ext uri="{FF2B5EF4-FFF2-40B4-BE49-F238E27FC236}">
                  <a16:creationId xmlns:a16="http://schemas.microsoft.com/office/drawing/2014/main" id="{97808CE9-D69A-5F71-BD86-6BEDFAC1016C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24;p74">
              <a:extLst>
                <a:ext uri="{FF2B5EF4-FFF2-40B4-BE49-F238E27FC236}">
                  <a16:creationId xmlns:a16="http://schemas.microsoft.com/office/drawing/2014/main" id="{48E7899A-F143-6BFF-D4C0-974D337C60DA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240;p74">
            <a:extLst>
              <a:ext uri="{FF2B5EF4-FFF2-40B4-BE49-F238E27FC236}">
                <a16:creationId xmlns:a16="http://schemas.microsoft.com/office/drawing/2014/main" id="{42BF322C-8D59-5AE9-E932-712155BFE1C9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rgbClr val="0070C0"/>
          </a:solidFill>
        </p:grpSpPr>
        <p:sp>
          <p:nvSpPr>
            <p:cNvPr id="75" name="Google Shape;10241;p74">
              <a:extLst>
                <a:ext uri="{FF2B5EF4-FFF2-40B4-BE49-F238E27FC236}">
                  <a16:creationId xmlns:a16="http://schemas.microsoft.com/office/drawing/2014/main" id="{2AA39790-4E71-8EBD-52E1-9D049C76AAC2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242;p74">
              <a:extLst>
                <a:ext uri="{FF2B5EF4-FFF2-40B4-BE49-F238E27FC236}">
                  <a16:creationId xmlns:a16="http://schemas.microsoft.com/office/drawing/2014/main" id="{258E8F42-355C-6190-647A-F83BD3A5C1B2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10303;p74">
            <a:extLst>
              <a:ext uri="{FF2B5EF4-FFF2-40B4-BE49-F238E27FC236}">
                <a16:creationId xmlns:a16="http://schemas.microsoft.com/office/drawing/2014/main" id="{3A1995EA-E475-181F-B36C-BA2EF023E3A8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rgbClr val="0070C0"/>
          </a:solidFill>
        </p:grpSpPr>
        <p:sp>
          <p:nvSpPr>
            <p:cNvPr id="78" name="Google Shape;10304;p74">
              <a:extLst>
                <a:ext uri="{FF2B5EF4-FFF2-40B4-BE49-F238E27FC236}">
                  <a16:creationId xmlns:a16="http://schemas.microsoft.com/office/drawing/2014/main" id="{90DDD92D-72CA-5344-C068-C3117C20DEB1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5;p74">
              <a:extLst>
                <a:ext uri="{FF2B5EF4-FFF2-40B4-BE49-F238E27FC236}">
                  <a16:creationId xmlns:a16="http://schemas.microsoft.com/office/drawing/2014/main" id="{EDD90C08-76E4-053D-E58E-4DC0EE447F4A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6;p74">
              <a:extLst>
                <a:ext uri="{FF2B5EF4-FFF2-40B4-BE49-F238E27FC236}">
                  <a16:creationId xmlns:a16="http://schemas.microsoft.com/office/drawing/2014/main" id="{C5433F06-BB08-F190-2916-DDF26E79C2A3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07;p74">
              <a:extLst>
                <a:ext uri="{FF2B5EF4-FFF2-40B4-BE49-F238E27FC236}">
                  <a16:creationId xmlns:a16="http://schemas.microsoft.com/office/drawing/2014/main" id="{62AD6C8A-DBAA-026D-C09C-F7CF0DB06197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08;p74">
              <a:extLst>
                <a:ext uri="{FF2B5EF4-FFF2-40B4-BE49-F238E27FC236}">
                  <a16:creationId xmlns:a16="http://schemas.microsoft.com/office/drawing/2014/main" id="{98CD7ED9-0C9E-D8C6-459E-5D394877C939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09;p74">
              <a:extLst>
                <a:ext uri="{FF2B5EF4-FFF2-40B4-BE49-F238E27FC236}">
                  <a16:creationId xmlns:a16="http://schemas.microsoft.com/office/drawing/2014/main" id="{A6A8A285-F0D4-EA57-902E-9F9693AA3785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0;p74">
              <a:extLst>
                <a:ext uri="{FF2B5EF4-FFF2-40B4-BE49-F238E27FC236}">
                  <a16:creationId xmlns:a16="http://schemas.microsoft.com/office/drawing/2014/main" id="{EFCBD4D8-9C64-9077-2ED4-7F83AC2010BC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1;p74">
              <a:extLst>
                <a:ext uri="{FF2B5EF4-FFF2-40B4-BE49-F238E27FC236}">
                  <a16:creationId xmlns:a16="http://schemas.microsoft.com/office/drawing/2014/main" id="{B33C5388-B1DD-F20B-873B-CCA88BEEDFEF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2;p74">
              <a:extLst>
                <a:ext uri="{FF2B5EF4-FFF2-40B4-BE49-F238E27FC236}">
                  <a16:creationId xmlns:a16="http://schemas.microsoft.com/office/drawing/2014/main" id="{3786F870-3907-3874-5091-DD3059E489E6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10313;p74">
              <a:extLst>
                <a:ext uri="{FF2B5EF4-FFF2-40B4-BE49-F238E27FC236}">
                  <a16:creationId xmlns:a16="http://schemas.microsoft.com/office/drawing/2014/main" id="{05116947-8484-82CB-79DB-26FE7C3680C0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8" name="Google Shape;10314;p74">
              <a:extLst>
                <a:ext uri="{FF2B5EF4-FFF2-40B4-BE49-F238E27FC236}">
                  <a16:creationId xmlns:a16="http://schemas.microsoft.com/office/drawing/2014/main" id="{23B1A1D1-7261-4ADD-B74B-A0F30915F93B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15;p74">
              <a:extLst>
                <a:ext uri="{FF2B5EF4-FFF2-40B4-BE49-F238E27FC236}">
                  <a16:creationId xmlns:a16="http://schemas.microsoft.com/office/drawing/2014/main" id="{EFACDD98-719D-0786-6CB8-A15B4B7FAA03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0" name="Google Shape;10341;p74">
            <a:extLst>
              <a:ext uri="{FF2B5EF4-FFF2-40B4-BE49-F238E27FC236}">
                <a16:creationId xmlns:a16="http://schemas.microsoft.com/office/drawing/2014/main" id="{5DA5AC98-2BDE-4BF6-97DE-8802F82304B2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rgbClr val="0070C0"/>
          </a:solidFill>
        </p:grpSpPr>
        <p:sp>
          <p:nvSpPr>
            <p:cNvPr id="91" name="Google Shape;10342;p74">
              <a:extLst>
                <a:ext uri="{FF2B5EF4-FFF2-40B4-BE49-F238E27FC236}">
                  <a16:creationId xmlns:a16="http://schemas.microsoft.com/office/drawing/2014/main" id="{0A029B69-4E5F-5A2E-22C9-B2A3595A0ACA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3;p74">
              <a:extLst>
                <a:ext uri="{FF2B5EF4-FFF2-40B4-BE49-F238E27FC236}">
                  <a16:creationId xmlns:a16="http://schemas.microsoft.com/office/drawing/2014/main" id="{E53387F6-4FB9-483A-C8CA-6303F66248E1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10344;p74">
              <a:extLst>
                <a:ext uri="{FF2B5EF4-FFF2-40B4-BE49-F238E27FC236}">
                  <a16:creationId xmlns:a16="http://schemas.microsoft.com/office/drawing/2014/main" id="{6570F633-2128-870C-CF02-185496076C43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4" name="Google Shape;10345;p74">
              <a:extLst>
                <a:ext uri="{FF2B5EF4-FFF2-40B4-BE49-F238E27FC236}">
                  <a16:creationId xmlns:a16="http://schemas.microsoft.com/office/drawing/2014/main" id="{B6E4F921-555D-B3F3-0A34-7FCF3380BF5B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46;p74">
              <a:extLst>
                <a:ext uri="{FF2B5EF4-FFF2-40B4-BE49-F238E27FC236}">
                  <a16:creationId xmlns:a16="http://schemas.microsoft.com/office/drawing/2014/main" id="{935D663A-8440-D72E-67C7-B0EF923B1921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6" name="Google Shape;10359;p74">
            <a:extLst>
              <a:ext uri="{FF2B5EF4-FFF2-40B4-BE49-F238E27FC236}">
                <a16:creationId xmlns:a16="http://schemas.microsoft.com/office/drawing/2014/main" id="{1916275D-452C-2871-E1BC-C939B8CC9A65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rgbClr val="0070C0"/>
          </a:solidFill>
        </p:grpSpPr>
        <p:sp>
          <p:nvSpPr>
            <p:cNvPr id="97" name="Google Shape;10360;p74">
              <a:extLst>
                <a:ext uri="{FF2B5EF4-FFF2-40B4-BE49-F238E27FC236}">
                  <a16:creationId xmlns:a16="http://schemas.microsoft.com/office/drawing/2014/main" id="{929E4A34-1B69-B822-7B7A-81DE255B2175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1;p74">
              <a:extLst>
                <a:ext uri="{FF2B5EF4-FFF2-40B4-BE49-F238E27FC236}">
                  <a16:creationId xmlns:a16="http://schemas.microsoft.com/office/drawing/2014/main" id="{E154CA01-A5E9-6979-BA62-ED0EF7F4D90B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2;p74">
              <a:extLst>
                <a:ext uri="{FF2B5EF4-FFF2-40B4-BE49-F238E27FC236}">
                  <a16:creationId xmlns:a16="http://schemas.microsoft.com/office/drawing/2014/main" id="{B58833B3-2551-1EE0-1799-832E0AA75DDD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3;p74">
              <a:extLst>
                <a:ext uri="{FF2B5EF4-FFF2-40B4-BE49-F238E27FC236}">
                  <a16:creationId xmlns:a16="http://schemas.microsoft.com/office/drawing/2014/main" id="{042903EA-A0B5-7D5C-836C-9A238DCC56E4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0364;p74">
              <a:extLst>
                <a:ext uri="{FF2B5EF4-FFF2-40B4-BE49-F238E27FC236}">
                  <a16:creationId xmlns:a16="http://schemas.microsoft.com/office/drawing/2014/main" id="{83328DDD-EBEE-C976-649D-A47CC756EB95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2" name="Google Shape;10365;p74">
              <a:extLst>
                <a:ext uri="{FF2B5EF4-FFF2-40B4-BE49-F238E27FC236}">
                  <a16:creationId xmlns:a16="http://schemas.microsoft.com/office/drawing/2014/main" id="{3EE243D0-2451-819B-47EE-86E946D192A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366;p74">
              <a:extLst>
                <a:ext uri="{FF2B5EF4-FFF2-40B4-BE49-F238E27FC236}">
                  <a16:creationId xmlns:a16="http://schemas.microsoft.com/office/drawing/2014/main" id="{AD66F6D3-9E5E-6484-6381-F0121C52CFC0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10399;p74">
            <a:extLst>
              <a:ext uri="{FF2B5EF4-FFF2-40B4-BE49-F238E27FC236}">
                <a16:creationId xmlns:a16="http://schemas.microsoft.com/office/drawing/2014/main" id="{7244A29B-5475-77E9-60E7-C4AD76186F07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rgbClr val="0070C0"/>
          </a:solidFill>
        </p:grpSpPr>
        <p:sp>
          <p:nvSpPr>
            <p:cNvPr id="105" name="Google Shape;10400;p74">
              <a:extLst>
                <a:ext uri="{FF2B5EF4-FFF2-40B4-BE49-F238E27FC236}">
                  <a16:creationId xmlns:a16="http://schemas.microsoft.com/office/drawing/2014/main" id="{F3D9F7EF-4B8D-F90F-1E5F-848A2821A258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1;p74">
              <a:extLst>
                <a:ext uri="{FF2B5EF4-FFF2-40B4-BE49-F238E27FC236}">
                  <a16:creationId xmlns:a16="http://schemas.microsoft.com/office/drawing/2014/main" id="{5C445D3C-36EF-E0E1-0FB9-FD9FC9021046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2;p74">
              <a:extLst>
                <a:ext uri="{FF2B5EF4-FFF2-40B4-BE49-F238E27FC236}">
                  <a16:creationId xmlns:a16="http://schemas.microsoft.com/office/drawing/2014/main" id="{41CC0EC1-C212-3D94-4666-618A5E6C61C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3;p74">
              <a:extLst>
                <a:ext uri="{FF2B5EF4-FFF2-40B4-BE49-F238E27FC236}">
                  <a16:creationId xmlns:a16="http://schemas.microsoft.com/office/drawing/2014/main" id="{1C38978E-489B-91FF-9ED3-C7F8616E1C3F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4;p74">
              <a:extLst>
                <a:ext uri="{FF2B5EF4-FFF2-40B4-BE49-F238E27FC236}">
                  <a16:creationId xmlns:a16="http://schemas.microsoft.com/office/drawing/2014/main" id="{E1320ADB-8FF9-7433-974F-53FBD1A750FC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0405;p74">
              <a:extLst>
                <a:ext uri="{FF2B5EF4-FFF2-40B4-BE49-F238E27FC236}">
                  <a16:creationId xmlns:a16="http://schemas.microsoft.com/office/drawing/2014/main" id="{4FA68F15-9CAC-31D7-64AB-690ACEC19D4C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0406;p74">
              <a:extLst>
                <a:ext uri="{FF2B5EF4-FFF2-40B4-BE49-F238E27FC236}">
                  <a16:creationId xmlns:a16="http://schemas.microsoft.com/office/drawing/2014/main" id="{88C988EF-E5C1-15C5-C815-A1E6DC8EEA4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07;p74">
              <a:extLst>
                <a:ext uri="{FF2B5EF4-FFF2-40B4-BE49-F238E27FC236}">
                  <a16:creationId xmlns:a16="http://schemas.microsoft.com/office/drawing/2014/main" id="{C71D4671-CF48-24B1-6FED-7642892EF4F9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10421;p74">
            <a:extLst>
              <a:ext uri="{FF2B5EF4-FFF2-40B4-BE49-F238E27FC236}">
                <a16:creationId xmlns:a16="http://schemas.microsoft.com/office/drawing/2014/main" id="{7A59BEFD-9FF8-864F-C8BF-1D3CDCD690E4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rgbClr val="0070C0"/>
          </a:solidFill>
        </p:grpSpPr>
        <p:sp>
          <p:nvSpPr>
            <p:cNvPr id="114" name="Google Shape;10422;p74">
              <a:extLst>
                <a:ext uri="{FF2B5EF4-FFF2-40B4-BE49-F238E27FC236}">
                  <a16:creationId xmlns:a16="http://schemas.microsoft.com/office/drawing/2014/main" id="{68149E98-0CCE-1556-15DE-85F2EFC65830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3;p74">
              <a:extLst>
                <a:ext uri="{FF2B5EF4-FFF2-40B4-BE49-F238E27FC236}">
                  <a16:creationId xmlns:a16="http://schemas.microsoft.com/office/drawing/2014/main" id="{1C96150C-C303-8A26-D0B8-2C01B9388D54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4;p74">
              <a:extLst>
                <a:ext uri="{FF2B5EF4-FFF2-40B4-BE49-F238E27FC236}">
                  <a16:creationId xmlns:a16="http://schemas.microsoft.com/office/drawing/2014/main" id="{CF0A247C-ED49-69AF-D708-F747247D2731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5;p74">
              <a:extLst>
                <a:ext uri="{FF2B5EF4-FFF2-40B4-BE49-F238E27FC236}">
                  <a16:creationId xmlns:a16="http://schemas.microsoft.com/office/drawing/2014/main" id="{F4F01BFA-1239-57E3-3918-9C0CD03F7351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6;p74">
              <a:extLst>
                <a:ext uri="{FF2B5EF4-FFF2-40B4-BE49-F238E27FC236}">
                  <a16:creationId xmlns:a16="http://schemas.microsoft.com/office/drawing/2014/main" id="{DD3F1D72-7301-348D-A8C8-4C48DFF40F54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0427;p74">
              <a:extLst>
                <a:ext uri="{FF2B5EF4-FFF2-40B4-BE49-F238E27FC236}">
                  <a16:creationId xmlns:a16="http://schemas.microsoft.com/office/drawing/2014/main" id="{2EA646D0-27CE-4086-F0A7-61CEFF076E05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0" name="Google Shape;10428;p74">
              <a:extLst>
                <a:ext uri="{FF2B5EF4-FFF2-40B4-BE49-F238E27FC236}">
                  <a16:creationId xmlns:a16="http://schemas.microsoft.com/office/drawing/2014/main" id="{1F013B7F-93CB-DCFC-4FD1-AB7393014000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29;p74">
              <a:extLst>
                <a:ext uri="{FF2B5EF4-FFF2-40B4-BE49-F238E27FC236}">
                  <a16:creationId xmlns:a16="http://schemas.microsoft.com/office/drawing/2014/main" id="{BF69060B-A73F-BD2F-7BB3-51096BCA7754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10435;p74">
            <a:extLst>
              <a:ext uri="{FF2B5EF4-FFF2-40B4-BE49-F238E27FC236}">
                <a16:creationId xmlns:a16="http://schemas.microsoft.com/office/drawing/2014/main" id="{EAE56A8B-5333-824C-B9B2-78275E6C3AEB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rgbClr val="0070C0"/>
          </a:solidFill>
        </p:grpSpPr>
        <p:sp>
          <p:nvSpPr>
            <p:cNvPr id="123" name="Google Shape;10436;p74">
              <a:extLst>
                <a:ext uri="{FF2B5EF4-FFF2-40B4-BE49-F238E27FC236}">
                  <a16:creationId xmlns:a16="http://schemas.microsoft.com/office/drawing/2014/main" id="{AA7FD58D-E279-FA68-C0D0-6C76C786DCD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37;p74">
              <a:extLst>
                <a:ext uri="{FF2B5EF4-FFF2-40B4-BE49-F238E27FC236}">
                  <a16:creationId xmlns:a16="http://schemas.microsoft.com/office/drawing/2014/main" id="{9A381AFA-FDAE-14B4-ACFC-D9A6FA5C28B4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38;p74">
              <a:extLst>
                <a:ext uri="{FF2B5EF4-FFF2-40B4-BE49-F238E27FC236}">
                  <a16:creationId xmlns:a16="http://schemas.microsoft.com/office/drawing/2014/main" id="{6D5A6ED4-E514-6FFF-743C-9F82DE5F5BF7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39;p74">
              <a:extLst>
                <a:ext uri="{FF2B5EF4-FFF2-40B4-BE49-F238E27FC236}">
                  <a16:creationId xmlns:a16="http://schemas.microsoft.com/office/drawing/2014/main" id="{DF37077E-89F3-5A87-92E3-0C2EA97872C2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0440;p74">
              <a:extLst>
                <a:ext uri="{FF2B5EF4-FFF2-40B4-BE49-F238E27FC236}">
                  <a16:creationId xmlns:a16="http://schemas.microsoft.com/office/drawing/2014/main" id="{BE86B091-532C-0696-2F28-095340ABF0E1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8" name="Google Shape;10441;p74">
              <a:extLst>
                <a:ext uri="{FF2B5EF4-FFF2-40B4-BE49-F238E27FC236}">
                  <a16:creationId xmlns:a16="http://schemas.microsoft.com/office/drawing/2014/main" id="{953506F2-ADD9-A06C-8628-0AE639C0C20D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2;p74">
              <a:extLst>
                <a:ext uri="{FF2B5EF4-FFF2-40B4-BE49-F238E27FC236}">
                  <a16:creationId xmlns:a16="http://schemas.microsoft.com/office/drawing/2014/main" id="{09C71277-CE93-2678-9A8A-285BAA7AB85A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0" name="Google Shape;10443;p74">
            <a:extLst>
              <a:ext uri="{FF2B5EF4-FFF2-40B4-BE49-F238E27FC236}">
                <a16:creationId xmlns:a16="http://schemas.microsoft.com/office/drawing/2014/main" id="{D8050752-4B00-B709-D408-F1D24BC117A0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rgbClr val="0070C0"/>
          </a:solidFill>
        </p:grpSpPr>
        <p:sp>
          <p:nvSpPr>
            <p:cNvPr id="131" name="Google Shape;10444;p74">
              <a:extLst>
                <a:ext uri="{FF2B5EF4-FFF2-40B4-BE49-F238E27FC236}">
                  <a16:creationId xmlns:a16="http://schemas.microsoft.com/office/drawing/2014/main" id="{8E2BC244-C751-B816-01A6-A9AEAA85895B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5;p74">
              <a:extLst>
                <a:ext uri="{FF2B5EF4-FFF2-40B4-BE49-F238E27FC236}">
                  <a16:creationId xmlns:a16="http://schemas.microsoft.com/office/drawing/2014/main" id="{941DF8B2-5C78-80D7-7059-764A124B64F9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6;p74">
              <a:extLst>
                <a:ext uri="{FF2B5EF4-FFF2-40B4-BE49-F238E27FC236}">
                  <a16:creationId xmlns:a16="http://schemas.microsoft.com/office/drawing/2014/main" id="{7BA7D2B5-5DA2-9DFB-F4FF-446DB747161A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4" name="Google Shape;10447;p74">
              <a:extLst>
                <a:ext uri="{FF2B5EF4-FFF2-40B4-BE49-F238E27FC236}">
                  <a16:creationId xmlns:a16="http://schemas.microsoft.com/office/drawing/2014/main" id="{E7616499-8D8A-28FD-DCA5-CF5BD934229E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10448;p74">
              <a:extLst>
                <a:ext uri="{FF2B5EF4-FFF2-40B4-BE49-F238E27FC236}">
                  <a16:creationId xmlns:a16="http://schemas.microsoft.com/office/drawing/2014/main" id="{D983F7EE-8557-0112-5821-D529538D8C7B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49;p74">
              <a:extLst>
                <a:ext uri="{FF2B5EF4-FFF2-40B4-BE49-F238E27FC236}">
                  <a16:creationId xmlns:a16="http://schemas.microsoft.com/office/drawing/2014/main" id="{09781F1A-E6E0-900C-4F56-4D4E4D31C19D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7" name="Google Shape;10468;p74">
            <a:extLst>
              <a:ext uri="{FF2B5EF4-FFF2-40B4-BE49-F238E27FC236}">
                <a16:creationId xmlns:a16="http://schemas.microsoft.com/office/drawing/2014/main" id="{41621BA2-9B50-9ED1-115B-3979C726DF9E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rgbClr val="0070C0"/>
          </a:solidFill>
        </p:grpSpPr>
        <p:sp>
          <p:nvSpPr>
            <p:cNvPr id="138" name="Google Shape;10469;p74">
              <a:extLst>
                <a:ext uri="{FF2B5EF4-FFF2-40B4-BE49-F238E27FC236}">
                  <a16:creationId xmlns:a16="http://schemas.microsoft.com/office/drawing/2014/main" id="{5C8D79EB-AC0E-3833-4E51-10AD8A056FFF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9" name="Google Shape;10470;p74">
              <a:extLst>
                <a:ext uri="{FF2B5EF4-FFF2-40B4-BE49-F238E27FC236}">
                  <a16:creationId xmlns:a16="http://schemas.microsoft.com/office/drawing/2014/main" id="{2C349FE6-5B52-849D-92FE-D80EAF34ABB0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71;p74">
              <a:extLst>
                <a:ext uri="{FF2B5EF4-FFF2-40B4-BE49-F238E27FC236}">
                  <a16:creationId xmlns:a16="http://schemas.microsoft.com/office/drawing/2014/main" id="{910ADB76-6885-5328-F997-EA5F7DA22985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1" name="Google Shape;10483;p74">
            <a:extLst>
              <a:ext uri="{FF2B5EF4-FFF2-40B4-BE49-F238E27FC236}">
                <a16:creationId xmlns:a16="http://schemas.microsoft.com/office/drawing/2014/main" id="{CA9FB22A-5B5C-9256-02A4-0F00BB7BDE5C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rgbClr val="0070C0"/>
          </a:solidFill>
        </p:grpSpPr>
        <p:sp>
          <p:nvSpPr>
            <p:cNvPr id="142" name="Google Shape;10484;p74">
              <a:extLst>
                <a:ext uri="{FF2B5EF4-FFF2-40B4-BE49-F238E27FC236}">
                  <a16:creationId xmlns:a16="http://schemas.microsoft.com/office/drawing/2014/main" id="{906B3F9D-AAA1-AC42-76F9-4F52CA491652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5;p74">
              <a:extLst>
                <a:ext uri="{FF2B5EF4-FFF2-40B4-BE49-F238E27FC236}">
                  <a16:creationId xmlns:a16="http://schemas.microsoft.com/office/drawing/2014/main" id="{94C59CA9-03D0-1EAB-CA61-B2A8AF06929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0486;p74">
              <a:extLst>
                <a:ext uri="{FF2B5EF4-FFF2-40B4-BE49-F238E27FC236}">
                  <a16:creationId xmlns:a16="http://schemas.microsoft.com/office/drawing/2014/main" id="{DF66717D-E976-8818-C617-219AF48BAC5B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10487;p74">
              <a:extLst>
                <a:ext uri="{FF2B5EF4-FFF2-40B4-BE49-F238E27FC236}">
                  <a16:creationId xmlns:a16="http://schemas.microsoft.com/office/drawing/2014/main" id="{68744763-B006-D7EC-4BD7-17E93DD4CDB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88;p74">
              <a:extLst>
                <a:ext uri="{FF2B5EF4-FFF2-40B4-BE49-F238E27FC236}">
                  <a16:creationId xmlns:a16="http://schemas.microsoft.com/office/drawing/2014/main" id="{BE7D2E21-6BFD-0057-0D9F-974453B525E9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7" name="Google Shape;10497;p74">
            <a:extLst>
              <a:ext uri="{FF2B5EF4-FFF2-40B4-BE49-F238E27FC236}">
                <a16:creationId xmlns:a16="http://schemas.microsoft.com/office/drawing/2014/main" id="{FCC6BFC9-9211-3710-28A8-A4123152A069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rgbClr val="0070C0"/>
          </a:solidFill>
        </p:grpSpPr>
        <p:sp>
          <p:nvSpPr>
            <p:cNvPr id="148" name="Google Shape;10498;p74">
              <a:extLst>
                <a:ext uri="{FF2B5EF4-FFF2-40B4-BE49-F238E27FC236}">
                  <a16:creationId xmlns:a16="http://schemas.microsoft.com/office/drawing/2014/main" id="{D39CC50D-1B1D-4C6F-94E1-24B049321EF6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499;p74">
              <a:extLst>
                <a:ext uri="{FF2B5EF4-FFF2-40B4-BE49-F238E27FC236}">
                  <a16:creationId xmlns:a16="http://schemas.microsoft.com/office/drawing/2014/main" id="{9EB554EE-240E-6EE5-0AE6-EF9897E74E55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0;p74">
              <a:extLst>
                <a:ext uri="{FF2B5EF4-FFF2-40B4-BE49-F238E27FC236}">
                  <a16:creationId xmlns:a16="http://schemas.microsoft.com/office/drawing/2014/main" id="{731D2A2F-5B72-B503-D72C-17A289A57969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0501;p74">
              <a:extLst>
                <a:ext uri="{FF2B5EF4-FFF2-40B4-BE49-F238E27FC236}">
                  <a16:creationId xmlns:a16="http://schemas.microsoft.com/office/drawing/2014/main" id="{76F43B72-E21E-0F5F-87B5-D980321F42E4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10502;p74">
              <a:extLst>
                <a:ext uri="{FF2B5EF4-FFF2-40B4-BE49-F238E27FC236}">
                  <a16:creationId xmlns:a16="http://schemas.microsoft.com/office/drawing/2014/main" id="{BD682454-C6E1-E796-C7AB-F2BB22396E0A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503;p74">
              <a:extLst>
                <a:ext uri="{FF2B5EF4-FFF2-40B4-BE49-F238E27FC236}">
                  <a16:creationId xmlns:a16="http://schemas.microsoft.com/office/drawing/2014/main" id="{9A759522-9ABC-505D-727A-800F679822E4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4" name="Google Shape;10234;p74">
            <a:extLst>
              <a:ext uri="{FF2B5EF4-FFF2-40B4-BE49-F238E27FC236}">
                <a16:creationId xmlns:a16="http://schemas.microsoft.com/office/drawing/2014/main" id="{8C24A7F3-F42D-2001-3FB8-52F0A67127D7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rgbClr val="0070C0"/>
          </a:solidFill>
        </p:grpSpPr>
        <p:sp>
          <p:nvSpPr>
            <p:cNvPr id="155" name="Google Shape;10235;p74">
              <a:extLst>
                <a:ext uri="{FF2B5EF4-FFF2-40B4-BE49-F238E27FC236}">
                  <a16:creationId xmlns:a16="http://schemas.microsoft.com/office/drawing/2014/main" id="{5BB8E7ED-814A-3540-5110-E56857FC08CE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6;p74">
              <a:extLst>
                <a:ext uri="{FF2B5EF4-FFF2-40B4-BE49-F238E27FC236}">
                  <a16:creationId xmlns:a16="http://schemas.microsoft.com/office/drawing/2014/main" id="{8E01E1E0-3B73-21B1-C979-11349EDCBDD7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7" name="Google Shape;10237;p74">
              <a:extLst>
                <a:ext uri="{FF2B5EF4-FFF2-40B4-BE49-F238E27FC236}">
                  <a16:creationId xmlns:a16="http://schemas.microsoft.com/office/drawing/2014/main" id="{F376C33A-EDC8-5635-E96F-9087A782E0BC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0238;p74">
              <a:extLst>
                <a:ext uri="{FF2B5EF4-FFF2-40B4-BE49-F238E27FC236}">
                  <a16:creationId xmlns:a16="http://schemas.microsoft.com/office/drawing/2014/main" id="{A70DCE5C-2B58-26C0-5217-CB0B66DFF8D0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39;p74">
              <a:extLst>
                <a:ext uri="{FF2B5EF4-FFF2-40B4-BE49-F238E27FC236}">
                  <a16:creationId xmlns:a16="http://schemas.microsoft.com/office/drawing/2014/main" id="{6726C043-5D20-E188-1D6C-3577CAE57708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0" name="Google Shape;10251;p74">
            <a:extLst>
              <a:ext uri="{FF2B5EF4-FFF2-40B4-BE49-F238E27FC236}">
                <a16:creationId xmlns:a16="http://schemas.microsoft.com/office/drawing/2014/main" id="{121AB7EB-10BA-CA7A-12A1-2AC933407C92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rgbClr val="0070C0"/>
          </a:solidFill>
        </p:grpSpPr>
        <p:sp>
          <p:nvSpPr>
            <p:cNvPr id="161" name="Google Shape;10252;p74">
              <a:extLst>
                <a:ext uri="{FF2B5EF4-FFF2-40B4-BE49-F238E27FC236}">
                  <a16:creationId xmlns:a16="http://schemas.microsoft.com/office/drawing/2014/main" id="{6348F53E-B453-48F4-6CD0-7BFBE3153382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3;p74">
              <a:extLst>
                <a:ext uri="{FF2B5EF4-FFF2-40B4-BE49-F238E27FC236}">
                  <a16:creationId xmlns:a16="http://schemas.microsoft.com/office/drawing/2014/main" id="{EADC2A1B-DFF6-87F2-183F-91025D14FEA5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4;p74">
              <a:extLst>
                <a:ext uri="{FF2B5EF4-FFF2-40B4-BE49-F238E27FC236}">
                  <a16:creationId xmlns:a16="http://schemas.microsoft.com/office/drawing/2014/main" id="{FAD950E8-D506-978B-97D3-8502A84D64F5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5;p74">
              <a:extLst>
                <a:ext uri="{FF2B5EF4-FFF2-40B4-BE49-F238E27FC236}">
                  <a16:creationId xmlns:a16="http://schemas.microsoft.com/office/drawing/2014/main" id="{835CC073-5995-39AF-DAB6-520FC6C5DDCB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0256;p74">
              <a:extLst>
                <a:ext uri="{FF2B5EF4-FFF2-40B4-BE49-F238E27FC236}">
                  <a16:creationId xmlns:a16="http://schemas.microsoft.com/office/drawing/2014/main" id="{448CAADD-BE87-EAEE-B9C1-B6EBC2F2DAA0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6" name="Google Shape;10257;p74">
              <a:extLst>
                <a:ext uri="{FF2B5EF4-FFF2-40B4-BE49-F238E27FC236}">
                  <a16:creationId xmlns:a16="http://schemas.microsoft.com/office/drawing/2014/main" id="{BD3B968D-30F4-7B3A-99CC-F3C81C0B730B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58;p74">
              <a:extLst>
                <a:ext uri="{FF2B5EF4-FFF2-40B4-BE49-F238E27FC236}">
                  <a16:creationId xmlns:a16="http://schemas.microsoft.com/office/drawing/2014/main" id="{A375A936-53E8-B97B-706B-CD93CD883D9A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8" name="Google Shape;10297;p74">
            <a:extLst>
              <a:ext uri="{FF2B5EF4-FFF2-40B4-BE49-F238E27FC236}">
                <a16:creationId xmlns:a16="http://schemas.microsoft.com/office/drawing/2014/main" id="{1144CD54-1F20-E69D-AF52-41C3CB6DBAD7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rgbClr val="0070C0"/>
          </a:solidFill>
        </p:grpSpPr>
        <p:sp>
          <p:nvSpPr>
            <p:cNvPr id="169" name="Google Shape;10298;p74">
              <a:extLst>
                <a:ext uri="{FF2B5EF4-FFF2-40B4-BE49-F238E27FC236}">
                  <a16:creationId xmlns:a16="http://schemas.microsoft.com/office/drawing/2014/main" id="{95FA9469-8B95-4638-26F6-BFAFBF9160BB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299;p74">
              <a:extLst>
                <a:ext uri="{FF2B5EF4-FFF2-40B4-BE49-F238E27FC236}">
                  <a16:creationId xmlns:a16="http://schemas.microsoft.com/office/drawing/2014/main" id="{19BF50BC-8BFB-FF49-FC02-C15B6C99CD5F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1" name="Google Shape;10300;p74">
              <a:extLst>
                <a:ext uri="{FF2B5EF4-FFF2-40B4-BE49-F238E27FC236}">
                  <a16:creationId xmlns:a16="http://schemas.microsoft.com/office/drawing/2014/main" id="{25A5E062-CBD9-5A88-8640-7C5B820B72A5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2" name="Google Shape;10301;p74">
              <a:extLst>
                <a:ext uri="{FF2B5EF4-FFF2-40B4-BE49-F238E27FC236}">
                  <a16:creationId xmlns:a16="http://schemas.microsoft.com/office/drawing/2014/main" id="{77B91DA0-D934-37DF-8488-E0AD0B66CE3C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02;p74">
              <a:extLst>
                <a:ext uri="{FF2B5EF4-FFF2-40B4-BE49-F238E27FC236}">
                  <a16:creationId xmlns:a16="http://schemas.microsoft.com/office/drawing/2014/main" id="{4A39B14D-2543-9F06-FC7B-257D705913C3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4" name="Google Shape;10352;p74">
            <a:extLst>
              <a:ext uri="{FF2B5EF4-FFF2-40B4-BE49-F238E27FC236}">
                <a16:creationId xmlns:a16="http://schemas.microsoft.com/office/drawing/2014/main" id="{28F40139-BC22-F137-05D4-A73EFD23D735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rgbClr val="0070C0"/>
          </a:solidFill>
        </p:grpSpPr>
        <p:sp>
          <p:nvSpPr>
            <p:cNvPr id="175" name="Google Shape;10353;p74">
              <a:extLst>
                <a:ext uri="{FF2B5EF4-FFF2-40B4-BE49-F238E27FC236}">
                  <a16:creationId xmlns:a16="http://schemas.microsoft.com/office/drawing/2014/main" id="{6A75074C-D08D-903F-D142-0BFE638A8212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4;p74">
              <a:extLst>
                <a:ext uri="{FF2B5EF4-FFF2-40B4-BE49-F238E27FC236}">
                  <a16:creationId xmlns:a16="http://schemas.microsoft.com/office/drawing/2014/main" id="{7443968A-F4AB-E51C-C760-CA9E7E5F5783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5;p74">
              <a:extLst>
                <a:ext uri="{FF2B5EF4-FFF2-40B4-BE49-F238E27FC236}">
                  <a16:creationId xmlns:a16="http://schemas.microsoft.com/office/drawing/2014/main" id="{5E6893C5-EB37-08BE-0032-FBDABA64154D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0356;p74">
              <a:extLst>
                <a:ext uri="{FF2B5EF4-FFF2-40B4-BE49-F238E27FC236}">
                  <a16:creationId xmlns:a16="http://schemas.microsoft.com/office/drawing/2014/main" id="{33362D0E-1B0A-8EDB-4DC9-7E3D3CD06360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0357;p74">
              <a:extLst>
                <a:ext uri="{FF2B5EF4-FFF2-40B4-BE49-F238E27FC236}">
                  <a16:creationId xmlns:a16="http://schemas.microsoft.com/office/drawing/2014/main" id="{E8667C8B-B09A-CB6C-FFA2-BCA9B2CEECD5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58;p74">
              <a:extLst>
                <a:ext uri="{FF2B5EF4-FFF2-40B4-BE49-F238E27FC236}">
                  <a16:creationId xmlns:a16="http://schemas.microsoft.com/office/drawing/2014/main" id="{07A2CE74-D864-C5E1-1456-D7EDF037268A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1" name="Google Shape;10390;p74">
            <a:extLst>
              <a:ext uri="{FF2B5EF4-FFF2-40B4-BE49-F238E27FC236}">
                <a16:creationId xmlns:a16="http://schemas.microsoft.com/office/drawing/2014/main" id="{D018EB89-9173-033D-8A94-00FA7695A8AE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rgbClr val="0070C0"/>
          </a:solidFill>
        </p:grpSpPr>
        <p:sp>
          <p:nvSpPr>
            <p:cNvPr id="182" name="Google Shape;10391;p74">
              <a:extLst>
                <a:ext uri="{FF2B5EF4-FFF2-40B4-BE49-F238E27FC236}">
                  <a16:creationId xmlns:a16="http://schemas.microsoft.com/office/drawing/2014/main" id="{28279AD3-6DA5-1D8A-E992-9D3D13A44A5A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2;p74">
              <a:extLst>
                <a:ext uri="{FF2B5EF4-FFF2-40B4-BE49-F238E27FC236}">
                  <a16:creationId xmlns:a16="http://schemas.microsoft.com/office/drawing/2014/main" id="{6A3B4E10-D4C3-1947-7427-AA936391DA58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3;p74">
              <a:extLst>
                <a:ext uri="{FF2B5EF4-FFF2-40B4-BE49-F238E27FC236}">
                  <a16:creationId xmlns:a16="http://schemas.microsoft.com/office/drawing/2014/main" id="{352F45F5-A383-C6EA-A4E6-0540EE647F69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4;p74">
              <a:extLst>
                <a:ext uri="{FF2B5EF4-FFF2-40B4-BE49-F238E27FC236}">
                  <a16:creationId xmlns:a16="http://schemas.microsoft.com/office/drawing/2014/main" id="{EB6B2A14-8CDA-5CA1-9D1B-2F91723C61CC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5;p74">
              <a:extLst>
                <a:ext uri="{FF2B5EF4-FFF2-40B4-BE49-F238E27FC236}">
                  <a16:creationId xmlns:a16="http://schemas.microsoft.com/office/drawing/2014/main" id="{93976665-DEA3-53B4-FE8A-BDCABDB80C45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0396;p74">
              <a:extLst>
                <a:ext uri="{FF2B5EF4-FFF2-40B4-BE49-F238E27FC236}">
                  <a16:creationId xmlns:a16="http://schemas.microsoft.com/office/drawing/2014/main" id="{1D89FF21-FDE1-5E9B-D3A4-0E3D779905AF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0397;p74">
              <a:extLst>
                <a:ext uri="{FF2B5EF4-FFF2-40B4-BE49-F238E27FC236}">
                  <a16:creationId xmlns:a16="http://schemas.microsoft.com/office/drawing/2014/main" id="{DA513C2B-C586-A82A-BC1E-D87D9A164861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398;p74">
              <a:extLst>
                <a:ext uri="{FF2B5EF4-FFF2-40B4-BE49-F238E27FC236}">
                  <a16:creationId xmlns:a16="http://schemas.microsoft.com/office/drawing/2014/main" id="{AE235062-D631-BC2D-F1DB-A88BBBC29D85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0" name="Google Shape;10412;p74">
            <a:extLst>
              <a:ext uri="{FF2B5EF4-FFF2-40B4-BE49-F238E27FC236}">
                <a16:creationId xmlns:a16="http://schemas.microsoft.com/office/drawing/2014/main" id="{3E211DB6-DCAD-4795-F78B-6399B7D34CF6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rgbClr val="0070C0"/>
          </a:solidFill>
        </p:grpSpPr>
        <p:sp>
          <p:nvSpPr>
            <p:cNvPr id="191" name="Google Shape;10413;p74">
              <a:extLst>
                <a:ext uri="{FF2B5EF4-FFF2-40B4-BE49-F238E27FC236}">
                  <a16:creationId xmlns:a16="http://schemas.microsoft.com/office/drawing/2014/main" id="{5AAFCA1B-2FA2-B30B-639B-E60050FEF870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4;p74">
              <a:extLst>
                <a:ext uri="{FF2B5EF4-FFF2-40B4-BE49-F238E27FC236}">
                  <a16:creationId xmlns:a16="http://schemas.microsoft.com/office/drawing/2014/main" id="{0930FC0C-6373-7907-8B1D-9D68F219A69C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5;p74">
              <a:extLst>
                <a:ext uri="{FF2B5EF4-FFF2-40B4-BE49-F238E27FC236}">
                  <a16:creationId xmlns:a16="http://schemas.microsoft.com/office/drawing/2014/main" id="{DF0A321B-441E-CCD3-A23E-DDBEBFB2C6D2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6;p74">
              <a:extLst>
                <a:ext uri="{FF2B5EF4-FFF2-40B4-BE49-F238E27FC236}">
                  <a16:creationId xmlns:a16="http://schemas.microsoft.com/office/drawing/2014/main" id="{105D3FCC-94C3-A912-72B2-1B20AE79D5DA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17;p74">
              <a:extLst>
                <a:ext uri="{FF2B5EF4-FFF2-40B4-BE49-F238E27FC236}">
                  <a16:creationId xmlns:a16="http://schemas.microsoft.com/office/drawing/2014/main" id="{2464028A-5035-6891-6C80-9FA6C661F8B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0418;p74">
              <a:extLst>
                <a:ext uri="{FF2B5EF4-FFF2-40B4-BE49-F238E27FC236}">
                  <a16:creationId xmlns:a16="http://schemas.microsoft.com/office/drawing/2014/main" id="{49970E80-79E9-560A-59C4-E7F740ACBF37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0419;p74">
              <a:extLst>
                <a:ext uri="{FF2B5EF4-FFF2-40B4-BE49-F238E27FC236}">
                  <a16:creationId xmlns:a16="http://schemas.microsoft.com/office/drawing/2014/main" id="{80282C56-0277-0D7B-0EA1-42727DBE9F65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20;p74">
              <a:extLst>
                <a:ext uri="{FF2B5EF4-FFF2-40B4-BE49-F238E27FC236}">
                  <a16:creationId xmlns:a16="http://schemas.microsoft.com/office/drawing/2014/main" id="{091C9C1D-5A10-CBA0-89B7-F39A914B260E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9" name="Google Shape;10478;p74">
            <a:extLst>
              <a:ext uri="{FF2B5EF4-FFF2-40B4-BE49-F238E27FC236}">
                <a16:creationId xmlns:a16="http://schemas.microsoft.com/office/drawing/2014/main" id="{C629FF5F-FD28-88AA-0C5C-8D635863F053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rgbClr val="0070C0"/>
          </a:solidFill>
        </p:grpSpPr>
        <p:sp>
          <p:nvSpPr>
            <p:cNvPr id="200" name="Google Shape;10479;p74">
              <a:extLst>
                <a:ext uri="{FF2B5EF4-FFF2-40B4-BE49-F238E27FC236}">
                  <a16:creationId xmlns:a16="http://schemas.microsoft.com/office/drawing/2014/main" id="{CB6386B0-803B-B8EA-1C4A-55318B61DE6F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0480;p74">
              <a:extLst>
                <a:ext uri="{FF2B5EF4-FFF2-40B4-BE49-F238E27FC236}">
                  <a16:creationId xmlns:a16="http://schemas.microsoft.com/office/drawing/2014/main" id="{19ADE1AC-FBC2-2640-88EC-10BF25226D62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0481;p74">
              <a:extLst>
                <a:ext uri="{FF2B5EF4-FFF2-40B4-BE49-F238E27FC236}">
                  <a16:creationId xmlns:a16="http://schemas.microsoft.com/office/drawing/2014/main" id="{761DA24F-36D6-21D7-C3C4-E800B3315A4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482;p74">
              <a:extLst>
                <a:ext uri="{FF2B5EF4-FFF2-40B4-BE49-F238E27FC236}">
                  <a16:creationId xmlns:a16="http://schemas.microsoft.com/office/drawing/2014/main" id="{8E6F0027-C94E-BEA0-0A43-39CF71D34153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4" name="Google Shape;10101;p74">
            <a:extLst>
              <a:ext uri="{FF2B5EF4-FFF2-40B4-BE49-F238E27FC236}">
                <a16:creationId xmlns:a16="http://schemas.microsoft.com/office/drawing/2014/main" id="{E56C6C77-0BCF-9618-D3BD-52BCA9492E70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rgbClr val="0070C0"/>
          </a:solidFill>
        </p:grpSpPr>
        <p:sp>
          <p:nvSpPr>
            <p:cNvPr id="205" name="Google Shape;10102;p74">
              <a:extLst>
                <a:ext uri="{FF2B5EF4-FFF2-40B4-BE49-F238E27FC236}">
                  <a16:creationId xmlns:a16="http://schemas.microsoft.com/office/drawing/2014/main" id="{239948B9-0B0D-1D09-D12D-D3259C79734D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3;p74">
              <a:extLst>
                <a:ext uri="{FF2B5EF4-FFF2-40B4-BE49-F238E27FC236}">
                  <a16:creationId xmlns:a16="http://schemas.microsoft.com/office/drawing/2014/main" id="{E5DFC6FD-4B47-475E-E806-FDDE5BC0D224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7" name="Google Shape;10104;p74">
              <a:extLst>
                <a:ext uri="{FF2B5EF4-FFF2-40B4-BE49-F238E27FC236}">
                  <a16:creationId xmlns:a16="http://schemas.microsoft.com/office/drawing/2014/main" id="{B48A6829-73F9-32D2-0C86-6A1157309F25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0105;p74">
              <a:extLst>
                <a:ext uri="{FF2B5EF4-FFF2-40B4-BE49-F238E27FC236}">
                  <a16:creationId xmlns:a16="http://schemas.microsoft.com/office/drawing/2014/main" id="{55C37E50-51D0-1F40-D39C-9C36CC22B842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06;p74">
              <a:extLst>
                <a:ext uri="{FF2B5EF4-FFF2-40B4-BE49-F238E27FC236}">
                  <a16:creationId xmlns:a16="http://schemas.microsoft.com/office/drawing/2014/main" id="{34FD56AE-3767-54DE-4BE6-BEBACA76C028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10" name="Google Shape;10125;p74">
            <a:extLst>
              <a:ext uri="{FF2B5EF4-FFF2-40B4-BE49-F238E27FC236}">
                <a16:creationId xmlns:a16="http://schemas.microsoft.com/office/drawing/2014/main" id="{E9BDC0A8-02B1-99A1-8C32-DACAC7712401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rgbClr val="0070C0"/>
          </a:solidFill>
        </p:grpSpPr>
        <p:sp>
          <p:nvSpPr>
            <p:cNvPr id="211" name="Google Shape;10126;p74">
              <a:extLst>
                <a:ext uri="{FF2B5EF4-FFF2-40B4-BE49-F238E27FC236}">
                  <a16:creationId xmlns:a16="http://schemas.microsoft.com/office/drawing/2014/main" id="{7A72893B-CFA9-1A81-EE3C-A39079BC5167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2" name="Google Shape;10127;p74">
              <a:extLst>
                <a:ext uri="{FF2B5EF4-FFF2-40B4-BE49-F238E27FC236}">
                  <a16:creationId xmlns:a16="http://schemas.microsoft.com/office/drawing/2014/main" id="{B0F549C3-B6F2-8B38-82D8-7B104E4A7C61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0128;p74">
              <a:extLst>
                <a:ext uri="{FF2B5EF4-FFF2-40B4-BE49-F238E27FC236}">
                  <a16:creationId xmlns:a16="http://schemas.microsoft.com/office/drawing/2014/main" id="{9B318E69-105C-8CA4-AAF0-CC1F7611C943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14" name="Text Placeholder 1">
            <a:extLst>
              <a:ext uri="{FF2B5EF4-FFF2-40B4-BE49-F238E27FC236}">
                <a16:creationId xmlns:a16="http://schemas.microsoft.com/office/drawing/2014/main" id="{CA9BD6F3-7F55-36AF-21F8-3F366CC2C56E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54517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3A729-C657-74CF-5DEC-84B746E05E38}"/>
              </a:ext>
            </a:extLst>
          </p:cNvPr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36DC3F-122F-8394-5568-171978CE65A5}"/>
              </a:ext>
            </a:extLst>
          </p:cNvPr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C8F041B-C30B-41A9-BCEF-089CCEC51846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Isosceles Triangle 68">
            <a:extLst>
              <a:ext uri="{FF2B5EF4-FFF2-40B4-BE49-F238E27FC236}">
                <a16:creationId xmlns:a16="http://schemas.microsoft.com/office/drawing/2014/main" id="{1C3C80C6-BF56-F155-1A65-707FE6F748D6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AA27149-B488-03E4-A160-7462A660E2AC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3F52FF09-2542-0F33-B677-02D41A6205F1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D1DB15AD-0454-5037-7683-7F3E7E6495C4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Donut 39">
            <a:extLst>
              <a:ext uri="{FF2B5EF4-FFF2-40B4-BE49-F238E27FC236}">
                <a16:creationId xmlns:a16="http://schemas.microsoft.com/office/drawing/2014/main" id="{C763CB56-0099-A292-3ABA-EEFECCFD320B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Chord 38">
            <a:extLst>
              <a:ext uri="{FF2B5EF4-FFF2-40B4-BE49-F238E27FC236}">
                <a16:creationId xmlns:a16="http://schemas.microsoft.com/office/drawing/2014/main" id="{CD3B144A-2E28-3483-04FA-8A9908CA3579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1DA2AB9D-9A9C-861A-D994-B078525808F2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25">
            <a:extLst>
              <a:ext uri="{FF2B5EF4-FFF2-40B4-BE49-F238E27FC236}">
                <a16:creationId xmlns:a16="http://schemas.microsoft.com/office/drawing/2014/main" id="{83719FE8-5F79-385C-27E3-A4D8AEEB8380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31">
            <a:extLst>
              <a:ext uri="{FF2B5EF4-FFF2-40B4-BE49-F238E27FC236}">
                <a16:creationId xmlns:a16="http://schemas.microsoft.com/office/drawing/2014/main" id="{8D0369F0-9820-1659-2A44-41E89C685EF6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Freeform 53">
            <a:extLst>
              <a:ext uri="{FF2B5EF4-FFF2-40B4-BE49-F238E27FC236}">
                <a16:creationId xmlns:a16="http://schemas.microsoft.com/office/drawing/2014/main" id="{01EE6938-EC30-087A-556B-0780735086EF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Block Arc 10">
            <a:extLst>
              <a:ext uri="{FF2B5EF4-FFF2-40B4-BE49-F238E27FC236}">
                <a16:creationId xmlns:a16="http://schemas.microsoft.com/office/drawing/2014/main" id="{13BCA18D-65A5-6F42-F4E2-AAA8AC4543D0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Freeform 55">
            <a:extLst>
              <a:ext uri="{FF2B5EF4-FFF2-40B4-BE49-F238E27FC236}">
                <a16:creationId xmlns:a16="http://schemas.microsoft.com/office/drawing/2014/main" id="{2EEE98B1-09E8-5C30-E980-99E3BA564423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Round Same Side Corner Rectangle 36">
            <a:extLst>
              <a:ext uri="{FF2B5EF4-FFF2-40B4-BE49-F238E27FC236}">
                <a16:creationId xmlns:a16="http://schemas.microsoft.com/office/drawing/2014/main" id="{E622E386-D4AB-8B12-E26B-6A85A4F74954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8522F442-B98D-C8F1-C86B-8E6490414874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Oval 32">
            <a:extLst>
              <a:ext uri="{FF2B5EF4-FFF2-40B4-BE49-F238E27FC236}">
                <a16:creationId xmlns:a16="http://schemas.microsoft.com/office/drawing/2014/main" id="{7E2971CB-0B95-A46C-FF6F-A34A5632AD7B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20" name="Google Shape;6783;p88">
            <a:extLst>
              <a:ext uri="{FF2B5EF4-FFF2-40B4-BE49-F238E27FC236}">
                <a16:creationId xmlns:a16="http://schemas.microsoft.com/office/drawing/2014/main" id="{32A745DE-A80A-DCBD-3B2B-814B4EF561C3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rgbClr val="0070C0"/>
          </a:solidFill>
        </p:grpSpPr>
        <p:sp>
          <p:nvSpPr>
            <p:cNvPr id="21" name="Google Shape;6784;p88">
              <a:extLst>
                <a:ext uri="{FF2B5EF4-FFF2-40B4-BE49-F238E27FC236}">
                  <a16:creationId xmlns:a16="http://schemas.microsoft.com/office/drawing/2014/main" id="{770FD16A-1001-9D65-B334-DBFCB506AB7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5;p88">
              <a:extLst>
                <a:ext uri="{FF2B5EF4-FFF2-40B4-BE49-F238E27FC236}">
                  <a16:creationId xmlns:a16="http://schemas.microsoft.com/office/drawing/2014/main" id="{0630F215-ECF3-C604-6B54-526E0177208C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" name="Google Shape;6786;p88">
              <a:extLst>
                <a:ext uri="{FF2B5EF4-FFF2-40B4-BE49-F238E27FC236}">
                  <a16:creationId xmlns:a16="http://schemas.microsoft.com/office/drawing/2014/main" id="{AF2EAD18-29EC-66A3-FDD3-5D70C6F1D348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" name="Google Shape;6787;p88">
              <a:extLst>
                <a:ext uri="{FF2B5EF4-FFF2-40B4-BE49-F238E27FC236}">
                  <a16:creationId xmlns:a16="http://schemas.microsoft.com/office/drawing/2014/main" id="{BBE462E5-703D-F6B2-D880-7388C6726AFD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" name="Google Shape;6788;p88">
              <a:extLst>
                <a:ext uri="{FF2B5EF4-FFF2-40B4-BE49-F238E27FC236}">
                  <a16:creationId xmlns:a16="http://schemas.microsoft.com/office/drawing/2014/main" id="{C5C4129B-E23E-198E-D420-FE7EF8FB7876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6800;p88">
            <a:extLst>
              <a:ext uri="{FF2B5EF4-FFF2-40B4-BE49-F238E27FC236}">
                <a16:creationId xmlns:a16="http://schemas.microsoft.com/office/drawing/2014/main" id="{99DEE579-967B-1AE9-3960-992A04F7C00F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rgbClr val="0070C0"/>
          </a:solidFill>
        </p:grpSpPr>
        <p:sp>
          <p:nvSpPr>
            <p:cNvPr id="27" name="Google Shape;6801;p88">
              <a:extLst>
                <a:ext uri="{FF2B5EF4-FFF2-40B4-BE49-F238E27FC236}">
                  <a16:creationId xmlns:a16="http://schemas.microsoft.com/office/drawing/2014/main" id="{D0AF4A93-F56A-963D-2497-92BEEAEA77C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2;p88">
              <a:extLst>
                <a:ext uri="{FF2B5EF4-FFF2-40B4-BE49-F238E27FC236}">
                  <a16:creationId xmlns:a16="http://schemas.microsoft.com/office/drawing/2014/main" id="{4862CAD9-163E-33F1-64BA-3B282B76CD39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6803;p88">
              <a:extLst>
                <a:ext uri="{FF2B5EF4-FFF2-40B4-BE49-F238E27FC236}">
                  <a16:creationId xmlns:a16="http://schemas.microsoft.com/office/drawing/2014/main" id="{A78A2CBC-AA83-4485-62E2-ED507D16CA92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" name="Google Shape;6804;p88">
              <a:extLst>
                <a:ext uri="{FF2B5EF4-FFF2-40B4-BE49-F238E27FC236}">
                  <a16:creationId xmlns:a16="http://schemas.microsoft.com/office/drawing/2014/main" id="{FF3ECE2D-CBB5-CEB1-2360-478E91980401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05;p88">
              <a:extLst>
                <a:ext uri="{FF2B5EF4-FFF2-40B4-BE49-F238E27FC236}">
                  <a16:creationId xmlns:a16="http://schemas.microsoft.com/office/drawing/2014/main" id="{D9F680E3-AB74-31AF-C784-68EFA36A0689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2" name="Google Shape;6866;p88">
            <a:extLst>
              <a:ext uri="{FF2B5EF4-FFF2-40B4-BE49-F238E27FC236}">
                <a16:creationId xmlns:a16="http://schemas.microsoft.com/office/drawing/2014/main" id="{07BBC714-D050-00EC-0121-F4B495849901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rgbClr val="0070C0"/>
          </a:solidFill>
        </p:grpSpPr>
        <p:sp>
          <p:nvSpPr>
            <p:cNvPr id="33" name="Google Shape;6867;p88">
              <a:extLst>
                <a:ext uri="{FF2B5EF4-FFF2-40B4-BE49-F238E27FC236}">
                  <a16:creationId xmlns:a16="http://schemas.microsoft.com/office/drawing/2014/main" id="{6684797B-878A-9A19-562A-03A69C1C4E83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68;p88">
              <a:extLst>
                <a:ext uri="{FF2B5EF4-FFF2-40B4-BE49-F238E27FC236}">
                  <a16:creationId xmlns:a16="http://schemas.microsoft.com/office/drawing/2014/main" id="{EE967F3C-BAFD-9D00-4AAC-73B2278068F6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69;p88">
              <a:extLst>
                <a:ext uri="{FF2B5EF4-FFF2-40B4-BE49-F238E27FC236}">
                  <a16:creationId xmlns:a16="http://schemas.microsoft.com/office/drawing/2014/main" id="{3B0EE841-9B4B-0A78-57FF-C38C7CE8A30F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6" name="Google Shape;6870;p88">
              <a:extLst>
                <a:ext uri="{FF2B5EF4-FFF2-40B4-BE49-F238E27FC236}">
                  <a16:creationId xmlns:a16="http://schemas.microsoft.com/office/drawing/2014/main" id="{267AC7DF-ABA5-B6FC-07C7-792F42CE49B4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7" name="Google Shape;6871;p88">
              <a:extLst>
                <a:ext uri="{FF2B5EF4-FFF2-40B4-BE49-F238E27FC236}">
                  <a16:creationId xmlns:a16="http://schemas.microsoft.com/office/drawing/2014/main" id="{99FE3B85-3F88-4052-2348-2DD014D7CCA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6872;p88">
              <a:extLst>
                <a:ext uri="{FF2B5EF4-FFF2-40B4-BE49-F238E27FC236}">
                  <a16:creationId xmlns:a16="http://schemas.microsoft.com/office/drawing/2014/main" id="{24C04D33-D9E9-1912-95A9-7091F07216BB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9" name="Google Shape;6957;p88">
            <a:extLst>
              <a:ext uri="{FF2B5EF4-FFF2-40B4-BE49-F238E27FC236}">
                <a16:creationId xmlns:a16="http://schemas.microsoft.com/office/drawing/2014/main" id="{AC41A9AE-879B-D812-EF33-ABBF11AECA2B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rgbClr val="0070C0"/>
          </a:solidFill>
        </p:grpSpPr>
        <p:sp>
          <p:nvSpPr>
            <p:cNvPr id="40" name="Google Shape;6958;p88">
              <a:extLst>
                <a:ext uri="{FF2B5EF4-FFF2-40B4-BE49-F238E27FC236}">
                  <a16:creationId xmlns:a16="http://schemas.microsoft.com/office/drawing/2014/main" id="{F88EB1AD-D2BB-DB5A-35C9-EC88B0C12971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59;p88">
              <a:extLst>
                <a:ext uri="{FF2B5EF4-FFF2-40B4-BE49-F238E27FC236}">
                  <a16:creationId xmlns:a16="http://schemas.microsoft.com/office/drawing/2014/main" id="{731767BF-F08E-FFDE-8925-CC653F37E12D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0;p88">
              <a:extLst>
                <a:ext uri="{FF2B5EF4-FFF2-40B4-BE49-F238E27FC236}">
                  <a16:creationId xmlns:a16="http://schemas.microsoft.com/office/drawing/2014/main" id="{F4268EE0-EEC0-A6A5-3B43-2BA3B0A3FF3F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1;p88">
              <a:extLst>
                <a:ext uri="{FF2B5EF4-FFF2-40B4-BE49-F238E27FC236}">
                  <a16:creationId xmlns:a16="http://schemas.microsoft.com/office/drawing/2014/main" id="{EB9E6C46-DD32-1D17-E4B0-B80584DF54D2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2;p88">
              <a:extLst>
                <a:ext uri="{FF2B5EF4-FFF2-40B4-BE49-F238E27FC236}">
                  <a16:creationId xmlns:a16="http://schemas.microsoft.com/office/drawing/2014/main" id="{A6ED6C0B-1D19-2D18-2F63-5D39E573CA40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5" name="Google Shape;6963;p88">
              <a:extLst>
                <a:ext uri="{FF2B5EF4-FFF2-40B4-BE49-F238E27FC236}">
                  <a16:creationId xmlns:a16="http://schemas.microsoft.com/office/drawing/2014/main" id="{A5990971-B6D5-B610-7FDB-7CF538E2F9A2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6" name="Google Shape;6964;p88">
              <a:extLst>
                <a:ext uri="{FF2B5EF4-FFF2-40B4-BE49-F238E27FC236}">
                  <a16:creationId xmlns:a16="http://schemas.microsoft.com/office/drawing/2014/main" id="{EACD22D9-3311-53B2-F1D4-01923080ED92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5;p88">
              <a:extLst>
                <a:ext uri="{FF2B5EF4-FFF2-40B4-BE49-F238E27FC236}">
                  <a16:creationId xmlns:a16="http://schemas.microsoft.com/office/drawing/2014/main" id="{554DDD77-7522-7505-1FFC-654AB96E3CBB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8" name="Google Shape;6966;p88">
            <a:extLst>
              <a:ext uri="{FF2B5EF4-FFF2-40B4-BE49-F238E27FC236}">
                <a16:creationId xmlns:a16="http://schemas.microsoft.com/office/drawing/2014/main" id="{BF99182D-6924-6F5A-1A1D-AE19F3344442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rgbClr val="0070C0"/>
          </a:solidFill>
        </p:grpSpPr>
        <p:sp>
          <p:nvSpPr>
            <p:cNvPr id="49" name="Google Shape;6967;p88">
              <a:extLst>
                <a:ext uri="{FF2B5EF4-FFF2-40B4-BE49-F238E27FC236}">
                  <a16:creationId xmlns:a16="http://schemas.microsoft.com/office/drawing/2014/main" id="{9349EDDE-515E-D4C7-4424-2B2BFA383F2A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6968;p88">
              <a:extLst>
                <a:ext uri="{FF2B5EF4-FFF2-40B4-BE49-F238E27FC236}">
                  <a16:creationId xmlns:a16="http://schemas.microsoft.com/office/drawing/2014/main" id="{0090675A-0BC0-5BF2-C417-C763D7C1C503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6969;p88">
              <a:extLst>
                <a:ext uri="{FF2B5EF4-FFF2-40B4-BE49-F238E27FC236}">
                  <a16:creationId xmlns:a16="http://schemas.microsoft.com/office/drawing/2014/main" id="{F23ECF10-A430-AA0B-89E4-41231040F645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2" name="Google Shape;6970;p88">
              <a:extLst>
                <a:ext uri="{FF2B5EF4-FFF2-40B4-BE49-F238E27FC236}">
                  <a16:creationId xmlns:a16="http://schemas.microsoft.com/office/drawing/2014/main" id="{97DA6EBC-C206-D0A0-922E-DAEDBFD9C6E7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3" name="Google Shape;6760;p88">
            <a:extLst>
              <a:ext uri="{FF2B5EF4-FFF2-40B4-BE49-F238E27FC236}">
                <a16:creationId xmlns:a16="http://schemas.microsoft.com/office/drawing/2014/main" id="{51A815E8-CB9A-422B-999F-284A479A6207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rgbClr val="0070C0"/>
          </a:solidFill>
        </p:grpSpPr>
        <p:sp>
          <p:nvSpPr>
            <p:cNvPr id="54" name="Google Shape;6761;p88">
              <a:extLst>
                <a:ext uri="{FF2B5EF4-FFF2-40B4-BE49-F238E27FC236}">
                  <a16:creationId xmlns:a16="http://schemas.microsoft.com/office/drawing/2014/main" id="{FF830BE1-0B41-661A-ACB7-E81A911AF876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2;p88">
              <a:extLst>
                <a:ext uri="{FF2B5EF4-FFF2-40B4-BE49-F238E27FC236}">
                  <a16:creationId xmlns:a16="http://schemas.microsoft.com/office/drawing/2014/main" id="{FBDD0921-5CAA-9151-0CFA-E36C968B1789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3;p88">
              <a:extLst>
                <a:ext uri="{FF2B5EF4-FFF2-40B4-BE49-F238E27FC236}">
                  <a16:creationId xmlns:a16="http://schemas.microsoft.com/office/drawing/2014/main" id="{C06D3B0F-7992-EA41-DF13-38917B62EC09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4;p88">
              <a:extLst>
                <a:ext uri="{FF2B5EF4-FFF2-40B4-BE49-F238E27FC236}">
                  <a16:creationId xmlns:a16="http://schemas.microsoft.com/office/drawing/2014/main" id="{4D7225DB-1316-4411-22D1-35B1A0A4BAC8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8" name="Google Shape;6765;p88">
              <a:extLst>
                <a:ext uri="{FF2B5EF4-FFF2-40B4-BE49-F238E27FC236}">
                  <a16:creationId xmlns:a16="http://schemas.microsoft.com/office/drawing/2014/main" id="{55391CC1-6F30-4067-8256-D66DFB88E359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9" name="Google Shape;6766;p88">
              <a:extLst>
                <a:ext uri="{FF2B5EF4-FFF2-40B4-BE49-F238E27FC236}">
                  <a16:creationId xmlns:a16="http://schemas.microsoft.com/office/drawing/2014/main" id="{EA44D86F-7D9E-1CAB-216E-2C82E6A2812D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67;p88">
              <a:extLst>
                <a:ext uri="{FF2B5EF4-FFF2-40B4-BE49-F238E27FC236}">
                  <a16:creationId xmlns:a16="http://schemas.microsoft.com/office/drawing/2014/main" id="{473C0622-05A2-A6B4-0704-228A1C2FA4B2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6777;p88">
            <a:extLst>
              <a:ext uri="{FF2B5EF4-FFF2-40B4-BE49-F238E27FC236}">
                <a16:creationId xmlns:a16="http://schemas.microsoft.com/office/drawing/2014/main" id="{2C0C20C6-A271-606F-E37A-A879C7E376FD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rgbClr val="0070C0"/>
          </a:solidFill>
        </p:grpSpPr>
        <p:sp>
          <p:nvSpPr>
            <p:cNvPr id="62" name="Google Shape;6778;p88">
              <a:extLst>
                <a:ext uri="{FF2B5EF4-FFF2-40B4-BE49-F238E27FC236}">
                  <a16:creationId xmlns:a16="http://schemas.microsoft.com/office/drawing/2014/main" id="{F96CFF27-A179-146B-D2C2-9E99AFF668F8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79;p88">
              <a:extLst>
                <a:ext uri="{FF2B5EF4-FFF2-40B4-BE49-F238E27FC236}">
                  <a16:creationId xmlns:a16="http://schemas.microsoft.com/office/drawing/2014/main" id="{8ACBA751-F0B9-3D5D-3E2C-4ABFAC54AC8C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6780;p88">
              <a:extLst>
                <a:ext uri="{FF2B5EF4-FFF2-40B4-BE49-F238E27FC236}">
                  <a16:creationId xmlns:a16="http://schemas.microsoft.com/office/drawing/2014/main" id="{A1ED0A11-DA53-F438-51F8-E8EC522D3B49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5" name="Google Shape;6781;p88">
              <a:extLst>
                <a:ext uri="{FF2B5EF4-FFF2-40B4-BE49-F238E27FC236}">
                  <a16:creationId xmlns:a16="http://schemas.microsoft.com/office/drawing/2014/main" id="{1E26A671-0B40-27A8-CF38-298BF2B50789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6782;p88">
              <a:extLst>
                <a:ext uri="{FF2B5EF4-FFF2-40B4-BE49-F238E27FC236}">
                  <a16:creationId xmlns:a16="http://schemas.microsoft.com/office/drawing/2014/main" id="{4DAAFF10-C5B2-D1BA-57CB-69E7F9D07D09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6827;p88">
            <a:extLst>
              <a:ext uri="{FF2B5EF4-FFF2-40B4-BE49-F238E27FC236}">
                <a16:creationId xmlns:a16="http://schemas.microsoft.com/office/drawing/2014/main" id="{E12B870A-147C-987A-8F92-CCCABB64C3A8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rgbClr val="0070C0"/>
          </a:solidFill>
        </p:grpSpPr>
        <p:sp>
          <p:nvSpPr>
            <p:cNvPr id="68" name="Google Shape;6828;p88">
              <a:extLst>
                <a:ext uri="{FF2B5EF4-FFF2-40B4-BE49-F238E27FC236}">
                  <a16:creationId xmlns:a16="http://schemas.microsoft.com/office/drawing/2014/main" id="{9EBA0399-2B98-F360-D704-E4D11C2F5045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29;p88">
              <a:extLst>
                <a:ext uri="{FF2B5EF4-FFF2-40B4-BE49-F238E27FC236}">
                  <a16:creationId xmlns:a16="http://schemas.microsoft.com/office/drawing/2014/main" id="{D57F43B4-4E41-5230-287B-68925F3C8F3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0;p88">
              <a:extLst>
                <a:ext uri="{FF2B5EF4-FFF2-40B4-BE49-F238E27FC236}">
                  <a16:creationId xmlns:a16="http://schemas.microsoft.com/office/drawing/2014/main" id="{A9C2333D-ACCE-4D73-A524-DDED725723DB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1;p88">
              <a:extLst>
                <a:ext uri="{FF2B5EF4-FFF2-40B4-BE49-F238E27FC236}">
                  <a16:creationId xmlns:a16="http://schemas.microsoft.com/office/drawing/2014/main" id="{17D1AF26-BD40-98C3-AE47-5A9FAAE855C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2" name="Google Shape;6832;p88">
              <a:extLst>
                <a:ext uri="{FF2B5EF4-FFF2-40B4-BE49-F238E27FC236}">
                  <a16:creationId xmlns:a16="http://schemas.microsoft.com/office/drawing/2014/main" id="{2722ECE7-FEA8-5E2E-61B8-D370559BC3C5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6833;p88">
              <a:extLst>
                <a:ext uri="{FF2B5EF4-FFF2-40B4-BE49-F238E27FC236}">
                  <a16:creationId xmlns:a16="http://schemas.microsoft.com/office/drawing/2014/main" id="{E85BF3F2-D305-88E5-FA92-0FF38A9DA0C4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34;p88">
              <a:extLst>
                <a:ext uri="{FF2B5EF4-FFF2-40B4-BE49-F238E27FC236}">
                  <a16:creationId xmlns:a16="http://schemas.microsoft.com/office/drawing/2014/main" id="{359BD58D-77F5-9CAE-00B9-AC3E48C2CFAB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5" name="Google Shape;6873;p88">
            <a:extLst>
              <a:ext uri="{FF2B5EF4-FFF2-40B4-BE49-F238E27FC236}">
                <a16:creationId xmlns:a16="http://schemas.microsoft.com/office/drawing/2014/main" id="{461A8C79-1EB7-15F1-1DBA-55F0073FA1B9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rgbClr val="0070C0"/>
          </a:solidFill>
        </p:grpSpPr>
        <p:sp>
          <p:nvSpPr>
            <p:cNvPr id="76" name="Google Shape;6874;p88">
              <a:extLst>
                <a:ext uri="{FF2B5EF4-FFF2-40B4-BE49-F238E27FC236}">
                  <a16:creationId xmlns:a16="http://schemas.microsoft.com/office/drawing/2014/main" id="{BC1E2FB3-6CAC-3948-F840-5B9F1CC29733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6875;p88">
              <a:extLst>
                <a:ext uri="{FF2B5EF4-FFF2-40B4-BE49-F238E27FC236}">
                  <a16:creationId xmlns:a16="http://schemas.microsoft.com/office/drawing/2014/main" id="{7304D77D-06DF-229F-A978-56EFA795CC22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6876;p88">
              <a:extLst>
                <a:ext uri="{FF2B5EF4-FFF2-40B4-BE49-F238E27FC236}">
                  <a16:creationId xmlns:a16="http://schemas.microsoft.com/office/drawing/2014/main" id="{90E82008-EA8F-6F1C-72DB-F795AB7BD72A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77;p88">
              <a:extLst>
                <a:ext uri="{FF2B5EF4-FFF2-40B4-BE49-F238E27FC236}">
                  <a16:creationId xmlns:a16="http://schemas.microsoft.com/office/drawing/2014/main" id="{7073F432-1A47-DC3D-0601-973D2FA63D3D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0" name="Google Shape;6884;p88">
            <a:extLst>
              <a:ext uri="{FF2B5EF4-FFF2-40B4-BE49-F238E27FC236}">
                <a16:creationId xmlns:a16="http://schemas.microsoft.com/office/drawing/2014/main" id="{C2C156F2-1054-F909-07BA-E1C4DC646BB8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rgbClr val="0070C0"/>
          </a:solidFill>
        </p:grpSpPr>
        <p:sp>
          <p:nvSpPr>
            <p:cNvPr id="81" name="Google Shape;6885;p88">
              <a:extLst>
                <a:ext uri="{FF2B5EF4-FFF2-40B4-BE49-F238E27FC236}">
                  <a16:creationId xmlns:a16="http://schemas.microsoft.com/office/drawing/2014/main" id="{33519234-4403-C760-79C1-1657E375A008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6;p88">
              <a:extLst>
                <a:ext uri="{FF2B5EF4-FFF2-40B4-BE49-F238E27FC236}">
                  <a16:creationId xmlns:a16="http://schemas.microsoft.com/office/drawing/2014/main" id="{6953BB7F-38FE-26C3-9A54-1F4CBB80B07C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87;p88">
              <a:extLst>
                <a:ext uri="{FF2B5EF4-FFF2-40B4-BE49-F238E27FC236}">
                  <a16:creationId xmlns:a16="http://schemas.microsoft.com/office/drawing/2014/main" id="{EF583F32-6B90-F671-2F30-78965DBDBB21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88;p88">
              <a:extLst>
                <a:ext uri="{FF2B5EF4-FFF2-40B4-BE49-F238E27FC236}">
                  <a16:creationId xmlns:a16="http://schemas.microsoft.com/office/drawing/2014/main" id="{A1D15E30-5B57-BB26-BF95-72A3289C7B97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6889;p88">
              <a:extLst>
                <a:ext uri="{FF2B5EF4-FFF2-40B4-BE49-F238E27FC236}">
                  <a16:creationId xmlns:a16="http://schemas.microsoft.com/office/drawing/2014/main" id="{540D40A0-8FB7-5C47-856F-C64FE0370169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6890;p88">
              <a:extLst>
                <a:ext uri="{FF2B5EF4-FFF2-40B4-BE49-F238E27FC236}">
                  <a16:creationId xmlns:a16="http://schemas.microsoft.com/office/drawing/2014/main" id="{D7549B2E-109D-12AF-16F9-E96B86093394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6891;p88">
              <a:extLst>
                <a:ext uri="{FF2B5EF4-FFF2-40B4-BE49-F238E27FC236}">
                  <a16:creationId xmlns:a16="http://schemas.microsoft.com/office/drawing/2014/main" id="{D07679DF-DA3E-D1B2-78DC-BFEE6FEE06EC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8" name="Google Shape;6922;p88">
            <a:extLst>
              <a:ext uri="{FF2B5EF4-FFF2-40B4-BE49-F238E27FC236}">
                <a16:creationId xmlns:a16="http://schemas.microsoft.com/office/drawing/2014/main" id="{FD89F865-51CB-4347-F6D8-47984F4BFDCA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rgbClr val="0070C0"/>
          </a:solidFill>
        </p:grpSpPr>
        <p:sp>
          <p:nvSpPr>
            <p:cNvPr id="89" name="Google Shape;6923;p88">
              <a:extLst>
                <a:ext uri="{FF2B5EF4-FFF2-40B4-BE49-F238E27FC236}">
                  <a16:creationId xmlns:a16="http://schemas.microsoft.com/office/drawing/2014/main" id="{E8DBF9C3-7299-BB1B-E994-EF45C07F0BA8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4;p88">
              <a:extLst>
                <a:ext uri="{FF2B5EF4-FFF2-40B4-BE49-F238E27FC236}">
                  <a16:creationId xmlns:a16="http://schemas.microsoft.com/office/drawing/2014/main" id="{250D2AB4-C4B4-C520-CB6F-DEA2AC299EE7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5;p88">
              <a:extLst>
                <a:ext uri="{FF2B5EF4-FFF2-40B4-BE49-F238E27FC236}">
                  <a16:creationId xmlns:a16="http://schemas.microsoft.com/office/drawing/2014/main" id="{59D3294E-370C-9AC3-4C3A-E33193751548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6;p88">
              <a:extLst>
                <a:ext uri="{FF2B5EF4-FFF2-40B4-BE49-F238E27FC236}">
                  <a16:creationId xmlns:a16="http://schemas.microsoft.com/office/drawing/2014/main" id="{6F7FD05A-C8A9-4DDE-5454-B6E0414C7B61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6927;p88">
              <a:extLst>
                <a:ext uri="{FF2B5EF4-FFF2-40B4-BE49-F238E27FC236}">
                  <a16:creationId xmlns:a16="http://schemas.microsoft.com/office/drawing/2014/main" id="{F2A4EA87-784D-ABE8-D20B-7897291C9518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4" name="Google Shape;6928;p88">
              <a:extLst>
                <a:ext uri="{FF2B5EF4-FFF2-40B4-BE49-F238E27FC236}">
                  <a16:creationId xmlns:a16="http://schemas.microsoft.com/office/drawing/2014/main" id="{46263EBB-5A9B-F355-C31F-BE077044B9CD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29;p88">
              <a:extLst>
                <a:ext uri="{FF2B5EF4-FFF2-40B4-BE49-F238E27FC236}">
                  <a16:creationId xmlns:a16="http://schemas.microsoft.com/office/drawing/2014/main" id="{9EA8E9D1-F364-61B1-F8B1-BDFE8247C53B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6" name="Google Shape;6981;p88">
            <a:extLst>
              <a:ext uri="{FF2B5EF4-FFF2-40B4-BE49-F238E27FC236}">
                <a16:creationId xmlns:a16="http://schemas.microsoft.com/office/drawing/2014/main" id="{EC76E6CC-F9BC-103D-8851-C7C359D33615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rgbClr val="0070C0"/>
          </a:solidFill>
        </p:grpSpPr>
        <p:sp>
          <p:nvSpPr>
            <p:cNvPr id="97" name="Google Shape;6982;p88">
              <a:extLst>
                <a:ext uri="{FF2B5EF4-FFF2-40B4-BE49-F238E27FC236}">
                  <a16:creationId xmlns:a16="http://schemas.microsoft.com/office/drawing/2014/main" id="{A36E72BF-B012-B703-9442-A1AF031AB6D5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6983;p88">
              <a:extLst>
                <a:ext uri="{FF2B5EF4-FFF2-40B4-BE49-F238E27FC236}">
                  <a16:creationId xmlns:a16="http://schemas.microsoft.com/office/drawing/2014/main" id="{833CC979-E9CB-5FD2-C5C2-BE0BD24CEC71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6984;p88">
              <a:extLst>
                <a:ext uri="{FF2B5EF4-FFF2-40B4-BE49-F238E27FC236}">
                  <a16:creationId xmlns:a16="http://schemas.microsoft.com/office/drawing/2014/main" id="{33405DD8-4D53-1258-A0E2-710CEA9EF29B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985;p88">
              <a:extLst>
                <a:ext uri="{FF2B5EF4-FFF2-40B4-BE49-F238E27FC236}">
                  <a16:creationId xmlns:a16="http://schemas.microsoft.com/office/drawing/2014/main" id="{79124480-B02A-83C3-B640-CD30E51983D5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7015;p88">
            <a:extLst>
              <a:ext uri="{FF2B5EF4-FFF2-40B4-BE49-F238E27FC236}">
                <a16:creationId xmlns:a16="http://schemas.microsoft.com/office/drawing/2014/main" id="{8CD91F24-134D-0752-A078-92F26486E758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rgbClr val="0070C0"/>
          </a:solidFill>
        </p:grpSpPr>
        <p:sp>
          <p:nvSpPr>
            <p:cNvPr id="102" name="Google Shape;7016;p88">
              <a:extLst>
                <a:ext uri="{FF2B5EF4-FFF2-40B4-BE49-F238E27FC236}">
                  <a16:creationId xmlns:a16="http://schemas.microsoft.com/office/drawing/2014/main" id="{9ED97144-D8F3-60E5-1B89-ED7F60A997F0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3" name="Google Shape;7017;p88">
              <a:extLst>
                <a:ext uri="{FF2B5EF4-FFF2-40B4-BE49-F238E27FC236}">
                  <a16:creationId xmlns:a16="http://schemas.microsoft.com/office/drawing/2014/main" id="{9C1EF915-3BBF-A11B-AB83-2B196E0A1B52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04" name="Google Shape;6799;p88">
            <a:extLst>
              <a:ext uri="{FF2B5EF4-FFF2-40B4-BE49-F238E27FC236}">
                <a16:creationId xmlns:a16="http://schemas.microsoft.com/office/drawing/2014/main" id="{F6F3CB8C-6832-F321-74AE-2C69B34F2FD6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05" name="Google Shape;6862;p88">
            <a:extLst>
              <a:ext uri="{FF2B5EF4-FFF2-40B4-BE49-F238E27FC236}">
                <a16:creationId xmlns:a16="http://schemas.microsoft.com/office/drawing/2014/main" id="{5801A638-2AD3-B573-446A-7A22917BEA93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rgbClr val="0070C0"/>
          </a:solidFill>
        </p:grpSpPr>
        <p:sp>
          <p:nvSpPr>
            <p:cNvPr id="106" name="Google Shape;6863;p88">
              <a:extLst>
                <a:ext uri="{FF2B5EF4-FFF2-40B4-BE49-F238E27FC236}">
                  <a16:creationId xmlns:a16="http://schemas.microsoft.com/office/drawing/2014/main" id="{D55BA7EA-B214-D55F-38E1-38FA9C015BF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864;p88">
              <a:extLst>
                <a:ext uri="{FF2B5EF4-FFF2-40B4-BE49-F238E27FC236}">
                  <a16:creationId xmlns:a16="http://schemas.microsoft.com/office/drawing/2014/main" id="{5C896CAF-0B28-606E-6949-BBDB935625C7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865;p88">
              <a:extLst>
                <a:ext uri="{FF2B5EF4-FFF2-40B4-BE49-F238E27FC236}">
                  <a16:creationId xmlns:a16="http://schemas.microsoft.com/office/drawing/2014/main" id="{6805EAA3-B425-127E-819B-5A23EB46A221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13;p88">
            <a:extLst>
              <a:ext uri="{FF2B5EF4-FFF2-40B4-BE49-F238E27FC236}">
                <a16:creationId xmlns:a16="http://schemas.microsoft.com/office/drawing/2014/main" id="{62353B36-2F10-CA08-B105-4FED59EC1E66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rgbClr val="0070C0"/>
          </a:solidFill>
        </p:grpSpPr>
        <p:sp>
          <p:nvSpPr>
            <p:cNvPr id="110" name="Google Shape;6914;p88">
              <a:extLst>
                <a:ext uri="{FF2B5EF4-FFF2-40B4-BE49-F238E27FC236}">
                  <a16:creationId xmlns:a16="http://schemas.microsoft.com/office/drawing/2014/main" id="{AD844774-7FA3-5F8A-F9A1-433385A0043E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15;p88">
              <a:extLst>
                <a:ext uri="{FF2B5EF4-FFF2-40B4-BE49-F238E27FC236}">
                  <a16:creationId xmlns:a16="http://schemas.microsoft.com/office/drawing/2014/main" id="{73F2C857-15CC-38D0-0EA4-B9D271E9302D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6947;p88">
            <a:extLst>
              <a:ext uri="{FF2B5EF4-FFF2-40B4-BE49-F238E27FC236}">
                <a16:creationId xmlns:a16="http://schemas.microsoft.com/office/drawing/2014/main" id="{DE6F3F14-B481-A210-C7FD-118AF0FCB5E8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rgbClr val="0070C0"/>
          </a:solidFill>
        </p:grpSpPr>
        <p:sp>
          <p:nvSpPr>
            <p:cNvPr id="113" name="Google Shape;6948;p88">
              <a:extLst>
                <a:ext uri="{FF2B5EF4-FFF2-40B4-BE49-F238E27FC236}">
                  <a16:creationId xmlns:a16="http://schemas.microsoft.com/office/drawing/2014/main" id="{A435B72E-7C77-ADD5-24E6-054EC08BF668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49;p88">
              <a:extLst>
                <a:ext uri="{FF2B5EF4-FFF2-40B4-BE49-F238E27FC236}">
                  <a16:creationId xmlns:a16="http://schemas.microsoft.com/office/drawing/2014/main" id="{84511F6C-3988-6AA8-D850-9E6DEA81DBB0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0;p88">
              <a:extLst>
                <a:ext uri="{FF2B5EF4-FFF2-40B4-BE49-F238E27FC236}">
                  <a16:creationId xmlns:a16="http://schemas.microsoft.com/office/drawing/2014/main" id="{A9BE039E-CD3B-EC79-9F4A-56CC26A8CDD2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1;p88">
              <a:extLst>
                <a:ext uri="{FF2B5EF4-FFF2-40B4-BE49-F238E27FC236}">
                  <a16:creationId xmlns:a16="http://schemas.microsoft.com/office/drawing/2014/main" id="{8382B5D1-778A-3268-CD1D-4717794A38D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2;p88">
              <a:extLst>
                <a:ext uri="{FF2B5EF4-FFF2-40B4-BE49-F238E27FC236}">
                  <a16:creationId xmlns:a16="http://schemas.microsoft.com/office/drawing/2014/main" id="{29DB5532-930E-544C-4142-C5C2EB7D7D7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3;p88">
              <a:extLst>
                <a:ext uri="{FF2B5EF4-FFF2-40B4-BE49-F238E27FC236}">
                  <a16:creationId xmlns:a16="http://schemas.microsoft.com/office/drawing/2014/main" id="{97A399EA-476A-7DEA-6CFD-71EB99515F47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9" name="Google Shape;6954;p88">
              <a:extLst>
                <a:ext uri="{FF2B5EF4-FFF2-40B4-BE49-F238E27FC236}">
                  <a16:creationId xmlns:a16="http://schemas.microsoft.com/office/drawing/2014/main" id="{94D20795-ACF2-FA0A-B266-D917A7EF4746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0" name="Google Shape;6955;p88">
              <a:extLst>
                <a:ext uri="{FF2B5EF4-FFF2-40B4-BE49-F238E27FC236}">
                  <a16:creationId xmlns:a16="http://schemas.microsoft.com/office/drawing/2014/main" id="{7CD02C71-19FA-0E9E-7304-E77B5F5EDD1C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56;p88">
              <a:extLst>
                <a:ext uri="{FF2B5EF4-FFF2-40B4-BE49-F238E27FC236}">
                  <a16:creationId xmlns:a16="http://schemas.microsoft.com/office/drawing/2014/main" id="{D1E27BA5-E6EF-F4D2-6892-D353E0E8A693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6971;p88">
            <a:extLst>
              <a:ext uri="{FF2B5EF4-FFF2-40B4-BE49-F238E27FC236}">
                <a16:creationId xmlns:a16="http://schemas.microsoft.com/office/drawing/2014/main" id="{DC0DE8FD-797F-58B8-43FE-EA4B3A539F07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rgbClr val="0070C0"/>
          </a:solidFill>
        </p:grpSpPr>
        <p:sp>
          <p:nvSpPr>
            <p:cNvPr id="123" name="Google Shape;6972;p88">
              <a:extLst>
                <a:ext uri="{FF2B5EF4-FFF2-40B4-BE49-F238E27FC236}">
                  <a16:creationId xmlns:a16="http://schemas.microsoft.com/office/drawing/2014/main" id="{240EAEAA-26D9-7D29-FFE6-7CED68E153EF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6973;p88">
              <a:extLst>
                <a:ext uri="{FF2B5EF4-FFF2-40B4-BE49-F238E27FC236}">
                  <a16:creationId xmlns:a16="http://schemas.microsoft.com/office/drawing/2014/main" id="{7A897A18-7E01-0100-65C3-3D4391D36AF5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04;p88">
            <a:extLst>
              <a:ext uri="{FF2B5EF4-FFF2-40B4-BE49-F238E27FC236}">
                <a16:creationId xmlns:a16="http://schemas.microsoft.com/office/drawing/2014/main" id="{9A69AD8F-509C-E088-7805-523A4D89B745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rgbClr val="0070C0"/>
          </a:solidFill>
        </p:grpSpPr>
        <p:sp>
          <p:nvSpPr>
            <p:cNvPr id="126" name="Google Shape;7005;p88">
              <a:extLst>
                <a:ext uri="{FF2B5EF4-FFF2-40B4-BE49-F238E27FC236}">
                  <a16:creationId xmlns:a16="http://schemas.microsoft.com/office/drawing/2014/main" id="{6A97AC2E-3E64-3BE8-2056-BC6DB38065B8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06;p88">
              <a:extLst>
                <a:ext uri="{FF2B5EF4-FFF2-40B4-BE49-F238E27FC236}">
                  <a16:creationId xmlns:a16="http://schemas.microsoft.com/office/drawing/2014/main" id="{9784865B-D074-747C-7891-4B32FAB6CEC5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8" name="Google Shape;7018;p88">
            <a:extLst>
              <a:ext uri="{FF2B5EF4-FFF2-40B4-BE49-F238E27FC236}">
                <a16:creationId xmlns:a16="http://schemas.microsoft.com/office/drawing/2014/main" id="{72B1A2A6-3505-0105-33C0-F4BCD196D1F3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rgbClr val="0070C0"/>
          </a:solidFill>
        </p:grpSpPr>
        <p:sp>
          <p:nvSpPr>
            <p:cNvPr id="129" name="Google Shape;7019;p88">
              <a:extLst>
                <a:ext uri="{FF2B5EF4-FFF2-40B4-BE49-F238E27FC236}">
                  <a16:creationId xmlns:a16="http://schemas.microsoft.com/office/drawing/2014/main" id="{7885B9A3-07ED-C851-FD05-04287A8D4A66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7020;p88">
              <a:extLst>
                <a:ext uri="{FF2B5EF4-FFF2-40B4-BE49-F238E27FC236}">
                  <a16:creationId xmlns:a16="http://schemas.microsoft.com/office/drawing/2014/main" id="{2B9C669C-7626-1CB0-20A3-4F44D69B9642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31" name="Google Shape;5917;p86">
            <a:extLst>
              <a:ext uri="{FF2B5EF4-FFF2-40B4-BE49-F238E27FC236}">
                <a16:creationId xmlns:a16="http://schemas.microsoft.com/office/drawing/2014/main" id="{1F133A2E-882C-6D6B-8756-9376B0EB3997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sp>
        <p:nvSpPr>
          <p:cNvPr id="132" name="Google Shape;5955;p86">
            <a:extLst>
              <a:ext uri="{FF2B5EF4-FFF2-40B4-BE49-F238E27FC236}">
                <a16:creationId xmlns:a16="http://schemas.microsoft.com/office/drawing/2014/main" id="{12E6B4C5-2C1F-1B93-B292-82BF909DE8DA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33" name="Google Shape;5983;p86">
            <a:extLst>
              <a:ext uri="{FF2B5EF4-FFF2-40B4-BE49-F238E27FC236}">
                <a16:creationId xmlns:a16="http://schemas.microsoft.com/office/drawing/2014/main" id="{24F8772E-1FF2-4793-A7E3-781BCE4A2ADC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rgbClr val="0070C0"/>
          </a:solidFill>
        </p:grpSpPr>
        <p:sp>
          <p:nvSpPr>
            <p:cNvPr id="134" name="Google Shape;5984;p86">
              <a:extLst>
                <a:ext uri="{FF2B5EF4-FFF2-40B4-BE49-F238E27FC236}">
                  <a16:creationId xmlns:a16="http://schemas.microsoft.com/office/drawing/2014/main" id="{BE0DB853-84B5-26AC-3465-0854727486F9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5;p86">
              <a:extLst>
                <a:ext uri="{FF2B5EF4-FFF2-40B4-BE49-F238E27FC236}">
                  <a16:creationId xmlns:a16="http://schemas.microsoft.com/office/drawing/2014/main" id="{3D589915-0CB7-BB67-4B65-E126955F2E21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5986;p86">
            <a:extLst>
              <a:ext uri="{FF2B5EF4-FFF2-40B4-BE49-F238E27FC236}">
                <a16:creationId xmlns:a16="http://schemas.microsoft.com/office/drawing/2014/main" id="{87EBF69F-DFA0-87A0-B027-195AD6D212A9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rgbClr val="0070C0"/>
          </a:solidFill>
        </p:grpSpPr>
        <p:sp>
          <p:nvSpPr>
            <p:cNvPr id="137" name="Google Shape;5987;p86">
              <a:extLst>
                <a:ext uri="{FF2B5EF4-FFF2-40B4-BE49-F238E27FC236}">
                  <a16:creationId xmlns:a16="http://schemas.microsoft.com/office/drawing/2014/main" id="{F01CD83A-C5D8-E213-A9A5-DFB871A72D1E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5988;p86">
              <a:extLst>
                <a:ext uri="{FF2B5EF4-FFF2-40B4-BE49-F238E27FC236}">
                  <a16:creationId xmlns:a16="http://schemas.microsoft.com/office/drawing/2014/main" id="{CDEC4201-B02F-5E6E-03EA-8FB8229FBF52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05;p86">
            <a:extLst>
              <a:ext uri="{FF2B5EF4-FFF2-40B4-BE49-F238E27FC236}">
                <a16:creationId xmlns:a16="http://schemas.microsoft.com/office/drawing/2014/main" id="{169C2926-E1ED-92C6-BA08-251073FD6FEC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rgbClr val="0070C0"/>
          </a:solidFill>
        </p:grpSpPr>
        <p:sp>
          <p:nvSpPr>
            <p:cNvPr id="140" name="Google Shape;6006;p86">
              <a:extLst>
                <a:ext uri="{FF2B5EF4-FFF2-40B4-BE49-F238E27FC236}">
                  <a16:creationId xmlns:a16="http://schemas.microsoft.com/office/drawing/2014/main" id="{DDA2087C-31C8-FE20-F34B-4CEE8C58073D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07;p86">
              <a:extLst>
                <a:ext uri="{FF2B5EF4-FFF2-40B4-BE49-F238E27FC236}">
                  <a16:creationId xmlns:a16="http://schemas.microsoft.com/office/drawing/2014/main" id="{96DEE3BE-7606-67FE-F6FE-E2AD2C4C0169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20;p86">
            <a:extLst>
              <a:ext uri="{FF2B5EF4-FFF2-40B4-BE49-F238E27FC236}">
                <a16:creationId xmlns:a16="http://schemas.microsoft.com/office/drawing/2014/main" id="{8EF59E76-B167-F74A-220F-021EF965E674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rgbClr val="0070C0"/>
          </a:solidFill>
        </p:grpSpPr>
        <p:sp>
          <p:nvSpPr>
            <p:cNvPr id="143" name="Google Shape;6021;p86">
              <a:extLst>
                <a:ext uri="{FF2B5EF4-FFF2-40B4-BE49-F238E27FC236}">
                  <a16:creationId xmlns:a16="http://schemas.microsoft.com/office/drawing/2014/main" id="{3D55C45A-D034-B086-5B1F-637D756C4744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22;p86">
              <a:extLst>
                <a:ext uri="{FF2B5EF4-FFF2-40B4-BE49-F238E27FC236}">
                  <a16:creationId xmlns:a16="http://schemas.microsoft.com/office/drawing/2014/main" id="{67EBF60A-CC13-0380-3242-7A6C9E6FB529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5" name="Google Shape;6038;p86">
            <a:extLst>
              <a:ext uri="{FF2B5EF4-FFF2-40B4-BE49-F238E27FC236}">
                <a16:creationId xmlns:a16="http://schemas.microsoft.com/office/drawing/2014/main" id="{1AC9BACA-6C60-77E0-CFAA-3437989E57E9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rgbClr val="0070C0"/>
          </a:solidFill>
        </p:grpSpPr>
        <p:sp>
          <p:nvSpPr>
            <p:cNvPr id="146" name="Google Shape;6039;p86">
              <a:extLst>
                <a:ext uri="{FF2B5EF4-FFF2-40B4-BE49-F238E27FC236}">
                  <a16:creationId xmlns:a16="http://schemas.microsoft.com/office/drawing/2014/main" id="{37E56B47-B518-65B9-1DE9-F704890A6603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6040;p86">
              <a:extLst>
                <a:ext uri="{FF2B5EF4-FFF2-40B4-BE49-F238E27FC236}">
                  <a16:creationId xmlns:a16="http://schemas.microsoft.com/office/drawing/2014/main" id="{F68F7534-FD11-0E65-7323-AC52A58C91E1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41;p86">
              <a:extLst>
                <a:ext uri="{FF2B5EF4-FFF2-40B4-BE49-F238E27FC236}">
                  <a16:creationId xmlns:a16="http://schemas.microsoft.com/office/drawing/2014/main" id="{819EA4F7-4AF9-E3C8-617C-C5DFA45F885B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9" name="Google Shape;6048;p86">
            <a:extLst>
              <a:ext uri="{FF2B5EF4-FFF2-40B4-BE49-F238E27FC236}">
                <a16:creationId xmlns:a16="http://schemas.microsoft.com/office/drawing/2014/main" id="{8ADE8311-701A-DEE6-8817-CB35FF39EA99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rgbClr val="0070C0"/>
          </a:solidFill>
        </p:grpSpPr>
        <p:sp>
          <p:nvSpPr>
            <p:cNvPr id="150" name="Google Shape;6049;p86">
              <a:extLst>
                <a:ext uri="{FF2B5EF4-FFF2-40B4-BE49-F238E27FC236}">
                  <a16:creationId xmlns:a16="http://schemas.microsoft.com/office/drawing/2014/main" id="{C9F78835-22C9-3908-5D77-B76A479067B9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6050;p86">
              <a:extLst>
                <a:ext uri="{FF2B5EF4-FFF2-40B4-BE49-F238E27FC236}">
                  <a16:creationId xmlns:a16="http://schemas.microsoft.com/office/drawing/2014/main" id="{63042510-FAD6-E94E-9E51-AEBFA497AEB9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6051;p86">
              <a:extLst>
                <a:ext uri="{FF2B5EF4-FFF2-40B4-BE49-F238E27FC236}">
                  <a16:creationId xmlns:a16="http://schemas.microsoft.com/office/drawing/2014/main" id="{CCEB84BE-87B0-6B37-B49A-C08FFC81AA46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3" name="Google Shape;5717;p85">
            <a:extLst>
              <a:ext uri="{FF2B5EF4-FFF2-40B4-BE49-F238E27FC236}">
                <a16:creationId xmlns:a16="http://schemas.microsoft.com/office/drawing/2014/main" id="{DFEEB5B4-356A-18ED-1DB7-2A1CDC714F73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rgbClr val="0070C0"/>
          </a:solidFill>
        </p:grpSpPr>
        <p:sp>
          <p:nvSpPr>
            <p:cNvPr id="154" name="Google Shape;5718;p85">
              <a:extLst>
                <a:ext uri="{FF2B5EF4-FFF2-40B4-BE49-F238E27FC236}">
                  <a16:creationId xmlns:a16="http://schemas.microsoft.com/office/drawing/2014/main" id="{524B9502-8A9C-FBC4-79C2-081541FE90E0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19;p85">
              <a:extLst>
                <a:ext uri="{FF2B5EF4-FFF2-40B4-BE49-F238E27FC236}">
                  <a16:creationId xmlns:a16="http://schemas.microsoft.com/office/drawing/2014/main" id="{DF45E8F6-FC23-5416-695E-50902658FABF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5720;p85">
              <a:extLst>
                <a:ext uri="{FF2B5EF4-FFF2-40B4-BE49-F238E27FC236}">
                  <a16:creationId xmlns:a16="http://schemas.microsoft.com/office/drawing/2014/main" id="{A941874E-7E98-CF66-7BD3-F39114151CC4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7" name="Google Shape;5721;p85">
              <a:extLst>
                <a:ext uri="{FF2B5EF4-FFF2-40B4-BE49-F238E27FC236}">
                  <a16:creationId xmlns:a16="http://schemas.microsoft.com/office/drawing/2014/main" id="{5D43DB31-28DA-2882-CEE7-62051A4AA206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2;p85">
              <a:extLst>
                <a:ext uri="{FF2B5EF4-FFF2-40B4-BE49-F238E27FC236}">
                  <a16:creationId xmlns:a16="http://schemas.microsoft.com/office/drawing/2014/main" id="{73805058-6E65-FC04-FFCB-424D5E9A698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9" name="Google Shape;5723;p85">
            <a:extLst>
              <a:ext uri="{FF2B5EF4-FFF2-40B4-BE49-F238E27FC236}">
                <a16:creationId xmlns:a16="http://schemas.microsoft.com/office/drawing/2014/main" id="{0FCA5A8B-0B20-D1F6-CB68-6E4575F25D5F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rgbClr val="0070C0"/>
          </a:solidFill>
        </p:grpSpPr>
        <p:sp>
          <p:nvSpPr>
            <p:cNvPr id="160" name="Google Shape;5724;p85">
              <a:extLst>
                <a:ext uri="{FF2B5EF4-FFF2-40B4-BE49-F238E27FC236}">
                  <a16:creationId xmlns:a16="http://schemas.microsoft.com/office/drawing/2014/main" id="{6B4B387E-4843-2723-138C-ACABDB75C24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5;p85">
              <a:extLst>
                <a:ext uri="{FF2B5EF4-FFF2-40B4-BE49-F238E27FC236}">
                  <a16:creationId xmlns:a16="http://schemas.microsoft.com/office/drawing/2014/main" id="{AF1F98A6-4E82-5412-791D-2FE3B22EE77E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6;p85">
              <a:extLst>
                <a:ext uri="{FF2B5EF4-FFF2-40B4-BE49-F238E27FC236}">
                  <a16:creationId xmlns:a16="http://schemas.microsoft.com/office/drawing/2014/main" id="{8274F987-87C9-FCE2-00C1-8A6418686D90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5727;p85">
              <a:extLst>
                <a:ext uri="{FF2B5EF4-FFF2-40B4-BE49-F238E27FC236}">
                  <a16:creationId xmlns:a16="http://schemas.microsoft.com/office/drawing/2014/main" id="{9C59E4D4-9973-783E-0A7B-9CF2AC046AE7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5728;p85">
              <a:extLst>
                <a:ext uri="{FF2B5EF4-FFF2-40B4-BE49-F238E27FC236}">
                  <a16:creationId xmlns:a16="http://schemas.microsoft.com/office/drawing/2014/main" id="{B150F74F-0D2E-E58E-3051-4DD7088E6283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5729;p85">
              <a:extLst>
                <a:ext uri="{FF2B5EF4-FFF2-40B4-BE49-F238E27FC236}">
                  <a16:creationId xmlns:a16="http://schemas.microsoft.com/office/drawing/2014/main" id="{33DCFD57-9355-76AC-07B8-1A59167C5DAB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66" name="Text Placeholder 1">
            <a:extLst>
              <a:ext uri="{FF2B5EF4-FFF2-40B4-BE49-F238E27FC236}">
                <a16:creationId xmlns:a16="http://schemas.microsoft.com/office/drawing/2014/main" id="{79C4DAC1-BE64-B9C1-039D-2E03F86D28B4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06859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0161" y="857250"/>
            <a:ext cx="784767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دستور کار امروز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5753" y="6220690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73557" y="6822778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6" y="0"/>
                </a:lnTo>
                <a:lnTo>
                  <a:pt x="3540886" y="2885821"/>
                </a:lnTo>
                <a:lnTo>
                  <a:pt x="0" y="2885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50948" y="6414410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53881" y="2608058"/>
            <a:ext cx="701710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just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گوینده را معرفی کنید</a:t>
            </a:r>
          </a:p>
          <a:p>
            <a:pPr marL="647703" lvl="1" indent="-323852" algn="just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از مخاطبان خود استقبال کنید</a:t>
            </a:r>
          </a:p>
          <a:p>
            <a:pPr marL="647703" lvl="1" indent="-323852" algn="just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مهدکودک خود را معرفی کنید</a:t>
            </a:r>
          </a:p>
          <a:p>
            <a:pPr marL="647703" lvl="1" indent="-323852" algn="just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برنامه های خود را به نمایش بگذارید</a:t>
            </a:r>
          </a:p>
          <a:p>
            <a:pPr marL="647703" lvl="1" indent="-323852" algn="just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امکانات خود را به نمایش بگذارید</a:t>
            </a:r>
          </a:p>
          <a:p>
            <a:pPr marL="647703" lvl="1" indent="-323852" algn="just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کارکنان خود را معرفی کنید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217013" y="2608058"/>
            <a:ext cx="7017106" cy="267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r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برنامه را در مهدکودک خود توضیح دهید</a:t>
            </a:r>
          </a:p>
          <a:p>
            <a:pPr marL="647703" lvl="1" indent="-323852" algn="r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مراحل ثبت نام را توضیح دهید</a:t>
            </a:r>
          </a:p>
          <a:p>
            <a:pPr marL="647703" lvl="1" indent="-323852" algn="r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آنها را به پرسیدن سوال تشویق کنید</a:t>
            </a:r>
          </a:p>
          <a:p>
            <a:pPr marL="647703" lvl="1" indent="-323852" algn="r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از مخاطبان تشکر کنید</a:t>
            </a:r>
          </a:p>
          <a:p>
            <a:pPr marL="647703" lvl="1" indent="-323852" algn="r" rtl="1">
              <a:lnSpc>
                <a:spcPts val="4200"/>
              </a:lnSpc>
              <a:buFont typeface="Arial"/>
              <a:buChar char="•"/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اطلاعات تماس را به اشتراک بگذارید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05241" y="7198667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373577" y="7065825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87861">
            <a:off x="8725965" y="8714360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11720" y="6637634"/>
            <a:ext cx="3923523" cy="2898503"/>
          </a:xfrm>
          <a:custGeom>
            <a:avLst/>
            <a:gdLst/>
            <a:ahLst/>
            <a:cxnLst/>
            <a:rect l="l" t="t" r="r" b="b"/>
            <a:pathLst>
              <a:path w="3923523" h="2898503">
                <a:moveTo>
                  <a:pt x="0" y="0"/>
                </a:moveTo>
                <a:lnTo>
                  <a:pt x="3923523" y="0"/>
                </a:lnTo>
                <a:lnTo>
                  <a:pt x="3923523" y="2898503"/>
                </a:lnTo>
                <a:lnTo>
                  <a:pt x="0" y="28985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98692" y="6945492"/>
            <a:ext cx="1308421" cy="2373553"/>
          </a:xfrm>
          <a:custGeom>
            <a:avLst/>
            <a:gdLst/>
            <a:ahLst/>
            <a:cxnLst/>
            <a:rect l="l" t="t" r="r" b="b"/>
            <a:pathLst>
              <a:path w="1308421" h="2373553">
                <a:moveTo>
                  <a:pt x="0" y="0"/>
                </a:moveTo>
                <a:lnTo>
                  <a:pt x="1308421" y="0"/>
                </a:lnTo>
                <a:lnTo>
                  <a:pt x="1308421" y="2373553"/>
                </a:lnTo>
                <a:lnTo>
                  <a:pt x="0" y="23735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08741" y="7177406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406297" y="1544821"/>
            <a:ext cx="4635284" cy="463526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1963" t="-36905" r="-9496" b="-7528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839600">
            <a:off x="7466882" y="6261652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713425" y="7340873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9"/>
                </a:lnTo>
                <a:lnTo>
                  <a:pt x="0" y="201798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2928751" y="2446660"/>
            <a:ext cx="728703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سلام، همه!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928751" y="4180837"/>
            <a:ext cx="728703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گوینده را معرفی کنید، جزئیات مربوطه را به اشتراک بگذارید و غیره.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به مهدکودک ما خوش آمدید!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740265" y="2991799"/>
            <a:ext cx="1280747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استقبال مخاطبان مهدکودک خود را معرفی کنید.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07764" y="6773929"/>
            <a:ext cx="5073972" cy="2638465"/>
          </a:xfrm>
          <a:custGeom>
            <a:avLst/>
            <a:gdLst/>
            <a:ahLst/>
            <a:cxnLst/>
            <a:rect l="l" t="t" r="r" b="b"/>
            <a:pathLst>
              <a:path w="5073972" h="2638465">
                <a:moveTo>
                  <a:pt x="0" y="0"/>
                </a:moveTo>
                <a:lnTo>
                  <a:pt x="5073972" y="0"/>
                </a:lnTo>
                <a:lnTo>
                  <a:pt x="5073972" y="2638465"/>
                </a:lnTo>
                <a:lnTo>
                  <a:pt x="0" y="26384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12120" y="6863015"/>
            <a:ext cx="3616141" cy="254937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57961" y="5466170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درباره ما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40265" y="2991799"/>
            <a:ext cx="128074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پس زمینه کوتاهی از مهدکودک خود را به اشتراک بگذارید. در مورد اهداف و آرزوهای خود برای کودکان در مهدکودک صحبت کنید.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422821" y="6863015"/>
            <a:ext cx="1357530" cy="246263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186445" y="3020374"/>
            <a:ext cx="4397047" cy="791118"/>
            <a:chOff x="0" y="0"/>
            <a:chExt cx="1158070" cy="2083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8070" cy="208360"/>
            </a:xfrm>
            <a:custGeom>
              <a:avLst/>
              <a:gdLst/>
              <a:ahLst/>
              <a:cxnLst/>
              <a:rect l="l" t="t" r="r" b="b"/>
              <a:pathLst>
                <a:path w="1158070" h="208360">
                  <a:moveTo>
                    <a:pt x="26411" y="0"/>
                  </a:moveTo>
                  <a:lnTo>
                    <a:pt x="1131660" y="0"/>
                  </a:lnTo>
                  <a:cubicBezTo>
                    <a:pt x="1146246" y="0"/>
                    <a:pt x="1158070" y="11824"/>
                    <a:pt x="1158070" y="26411"/>
                  </a:cubicBezTo>
                  <a:lnTo>
                    <a:pt x="1158070" y="181950"/>
                  </a:lnTo>
                  <a:cubicBezTo>
                    <a:pt x="1158070" y="188954"/>
                    <a:pt x="1155288" y="195672"/>
                    <a:pt x="1150335" y="200625"/>
                  </a:cubicBezTo>
                  <a:cubicBezTo>
                    <a:pt x="1145382" y="205578"/>
                    <a:pt x="1138664" y="208360"/>
                    <a:pt x="1131660" y="208360"/>
                  </a:cubicBezTo>
                  <a:lnTo>
                    <a:pt x="26411" y="208360"/>
                  </a:lnTo>
                  <a:cubicBezTo>
                    <a:pt x="11824" y="208360"/>
                    <a:pt x="0" y="196536"/>
                    <a:pt x="0" y="181950"/>
                  </a:cubicBezTo>
                  <a:lnTo>
                    <a:pt x="0" y="26411"/>
                  </a:lnTo>
                  <a:cubicBezTo>
                    <a:pt x="0" y="11824"/>
                    <a:pt x="11824" y="0"/>
                    <a:pt x="26411" y="0"/>
                  </a:cubicBezTo>
                  <a:close/>
                </a:path>
              </a:pathLst>
            </a:custGeom>
            <a:solidFill>
              <a:srgbClr val="4DACC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58070" cy="265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fa-IR" sz="3200" dirty="0">
                  <a:solidFill>
                    <a:srgbClr val="F4FCFE"/>
                  </a:solidFill>
                  <a:latin typeface="Nunito Bold"/>
                  <a:cs typeface="B Nazanin" panose="00000400000000000000" pitchFamily="2" charset="-78"/>
                </a:rPr>
                <a:t>برنامه </a:t>
              </a:r>
              <a:r>
                <a:rPr lang="en-US" sz="3200" dirty="0">
                  <a:solidFill>
                    <a:srgbClr val="F4FCFE"/>
                  </a:solidFill>
                  <a:latin typeface="Nunito Bold"/>
                  <a:cs typeface="B Nazanin" panose="00000400000000000000" pitchFamily="2" charset="-78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04507" y="3020374"/>
            <a:ext cx="4397047" cy="791118"/>
            <a:chOff x="0" y="0"/>
            <a:chExt cx="1158070" cy="2083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8070" cy="208360"/>
            </a:xfrm>
            <a:custGeom>
              <a:avLst/>
              <a:gdLst/>
              <a:ahLst/>
              <a:cxnLst/>
              <a:rect l="l" t="t" r="r" b="b"/>
              <a:pathLst>
                <a:path w="1158070" h="208360">
                  <a:moveTo>
                    <a:pt x="26411" y="0"/>
                  </a:moveTo>
                  <a:lnTo>
                    <a:pt x="1131660" y="0"/>
                  </a:lnTo>
                  <a:cubicBezTo>
                    <a:pt x="1146246" y="0"/>
                    <a:pt x="1158070" y="11824"/>
                    <a:pt x="1158070" y="26411"/>
                  </a:cubicBezTo>
                  <a:lnTo>
                    <a:pt x="1158070" y="181950"/>
                  </a:lnTo>
                  <a:cubicBezTo>
                    <a:pt x="1158070" y="188954"/>
                    <a:pt x="1155288" y="195672"/>
                    <a:pt x="1150335" y="200625"/>
                  </a:cubicBezTo>
                  <a:cubicBezTo>
                    <a:pt x="1145382" y="205578"/>
                    <a:pt x="1138664" y="208360"/>
                    <a:pt x="1131660" y="208360"/>
                  </a:cubicBezTo>
                  <a:lnTo>
                    <a:pt x="26411" y="208360"/>
                  </a:lnTo>
                  <a:cubicBezTo>
                    <a:pt x="11824" y="208360"/>
                    <a:pt x="0" y="196536"/>
                    <a:pt x="0" y="181950"/>
                  </a:cubicBezTo>
                  <a:lnTo>
                    <a:pt x="0" y="26411"/>
                  </a:lnTo>
                  <a:cubicBezTo>
                    <a:pt x="0" y="11824"/>
                    <a:pt x="11824" y="0"/>
                    <a:pt x="26411" y="0"/>
                  </a:cubicBezTo>
                  <a:close/>
                </a:path>
              </a:pathLst>
            </a:custGeom>
            <a:solidFill>
              <a:srgbClr val="4DACC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158070" cy="265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fa-IR" sz="3200" dirty="0">
                  <a:solidFill>
                    <a:srgbClr val="F4FCFE"/>
                  </a:solidFill>
                  <a:latin typeface="Nunito Bold"/>
                  <a:cs typeface="B Nazanin" panose="00000400000000000000" pitchFamily="2" charset="-78"/>
                </a:rPr>
                <a:t>برنامه </a:t>
              </a:r>
              <a:r>
                <a:rPr lang="en-US" sz="3200" dirty="0">
                  <a:solidFill>
                    <a:srgbClr val="F4FCFE"/>
                  </a:solidFill>
                  <a:latin typeface="Nunito Bold"/>
                  <a:cs typeface="B Nazanin" panose="00000400000000000000" pitchFamily="2" charset="-78"/>
                </a:rPr>
                <a:t>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45476" y="3020374"/>
            <a:ext cx="4397047" cy="791118"/>
            <a:chOff x="0" y="0"/>
            <a:chExt cx="1158070" cy="208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8070" cy="208360"/>
            </a:xfrm>
            <a:custGeom>
              <a:avLst/>
              <a:gdLst/>
              <a:ahLst/>
              <a:cxnLst/>
              <a:rect l="l" t="t" r="r" b="b"/>
              <a:pathLst>
                <a:path w="1158070" h="208360">
                  <a:moveTo>
                    <a:pt x="26411" y="0"/>
                  </a:moveTo>
                  <a:lnTo>
                    <a:pt x="1131660" y="0"/>
                  </a:lnTo>
                  <a:cubicBezTo>
                    <a:pt x="1146246" y="0"/>
                    <a:pt x="1158070" y="11824"/>
                    <a:pt x="1158070" y="26411"/>
                  </a:cubicBezTo>
                  <a:lnTo>
                    <a:pt x="1158070" y="181950"/>
                  </a:lnTo>
                  <a:cubicBezTo>
                    <a:pt x="1158070" y="188954"/>
                    <a:pt x="1155288" y="195672"/>
                    <a:pt x="1150335" y="200625"/>
                  </a:cubicBezTo>
                  <a:cubicBezTo>
                    <a:pt x="1145382" y="205578"/>
                    <a:pt x="1138664" y="208360"/>
                    <a:pt x="1131660" y="208360"/>
                  </a:cubicBezTo>
                  <a:lnTo>
                    <a:pt x="26411" y="208360"/>
                  </a:lnTo>
                  <a:cubicBezTo>
                    <a:pt x="11824" y="208360"/>
                    <a:pt x="0" y="196536"/>
                    <a:pt x="0" y="181950"/>
                  </a:cubicBezTo>
                  <a:lnTo>
                    <a:pt x="0" y="26411"/>
                  </a:lnTo>
                  <a:cubicBezTo>
                    <a:pt x="0" y="11824"/>
                    <a:pt x="11824" y="0"/>
                    <a:pt x="26411" y="0"/>
                  </a:cubicBezTo>
                  <a:close/>
                </a:path>
              </a:pathLst>
            </a:custGeom>
            <a:solidFill>
              <a:srgbClr val="4DACC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158070" cy="265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fa-IR" sz="3200" dirty="0">
                  <a:solidFill>
                    <a:srgbClr val="F4FCFE"/>
                  </a:solidFill>
                  <a:latin typeface="Nunito Bold"/>
                  <a:cs typeface="B Nazanin" panose="00000400000000000000" pitchFamily="2" charset="-78"/>
                </a:rPr>
                <a:t>برنامه</a:t>
              </a:r>
              <a:r>
                <a:rPr lang="en-US" sz="3200" dirty="0">
                  <a:solidFill>
                    <a:srgbClr val="F4FCFE"/>
                  </a:solidFill>
                  <a:latin typeface="Nunito Bold"/>
                  <a:cs typeface="B Nazanin" panose="00000400000000000000" pitchFamily="2" charset="-78"/>
                </a:rPr>
                <a:t> 2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318279" y="7154409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4"/>
                </a:lnTo>
                <a:lnTo>
                  <a:pt x="0" y="26427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186445" y="3893480"/>
            <a:ext cx="4397047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توضیح دهید که برنامه اول در مورد چیست.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704507" y="3893480"/>
            <a:ext cx="4397047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توضیح دهید که برنامه اول در مورد چیست.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945476" y="3893480"/>
            <a:ext cx="4397047" cy="94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توضیح دهید که برنامه اول در مورد چیست.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برنامه های ما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307868" y="6418781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09" y="0"/>
                </a:lnTo>
                <a:lnTo>
                  <a:pt x="1255909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21692" y="7087465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8187861">
            <a:off x="12941851" y="8773434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839600">
            <a:off x="11682768" y="6320727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497859" y="7198667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امکانات ما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40265" y="2991799"/>
            <a:ext cx="128074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اقدامات ایمنی و فضاهای داخلی و خارجی مهدکودک خود</a:t>
            </a:r>
          </a:p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 را به نمایش بگذارید.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340239" y="6187258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4"/>
                </a:lnTo>
                <a:lnTo>
                  <a:pt x="0" y="3444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65843" y="6187258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86967" y="6733079"/>
            <a:ext cx="3923523" cy="2898503"/>
          </a:xfrm>
          <a:custGeom>
            <a:avLst/>
            <a:gdLst/>
            <a:ahLst/>
            <a:cxnLst/>
            <a:rect l="l" t="t" r="r" b="b"/>
            <a:pathLst>
              <a:path w="3923523" h="2898503">
                <a:moveTo>
                  <a:pt x="0" y="0"/>
                </a:moveTo>
                <a:lnTo>
                  <a:pt x="3923523" y="0"/>
                </a:lnTo>
                <a:lnTo>
                  <a:pt x="3923523" y="2898503"/>
                </a:lnTo>
                <a:lnTo>
                  <a:pt x="0" y="28985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22639" y="7165234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87861">
            <a:off x="8862989" y="9019533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0" y="0"/>
                </a:lnTo>
                <a:lnTo>
                  <a:pt x="836070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39600">
            <a:off x="7603906" y="6566825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کارکنان ما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7724079" y="2683371"/>
            <a:ext cx="2839841" cy="283983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-31963" t="-36905" r="-9496" b="-75284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3535458" y="2680807"/>
            <a:ext cx="2842405" cy="2842394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29899" r="-20099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1912701" y="2683371"/>
            <a:ext cx="2839841" cy="2839830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t="-23162" b="-26837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7380429" y="5771462"/>
            <a:ext cx="35271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گل دیزی</a:t>
            </a:r>
          </a:p>
          <a:p>
            <a:pPr algn="ctr">
              <a:lnSpc>
                <a:spcPts val="357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پرز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566282" y="5771462"/>
            <a:ext cx="352714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ایتسوکی تاکاهاشی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194576" y="5771462"/>
            <a:ext cx="35271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</a:pPr>
            <a:r>
              <a:rPr lang="en-US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HAE-WON</a:t>
            </a:r>
          </a:p>
          <a:p>
            <a:pPr algn="ctr">
              <a:lnSpc>
                <a:spcPts val="357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جئون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380429" y="6822778"/>
            <a:ext cx="3527142" cy="42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fa-IR" sz="2799" spc="55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کارگردان</a:t>
            </a:r>
            <a:endParaRPr lang="en-US" sz="2799" spc="55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566282" y="6822778"/>
            <a:ext cx="3527142" cy="42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fa-IR" sz="2799" spc="55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دستیار</a:t>
            </a:r>
            <a:endParaRPr lang="en-US" sz="2799" spc="55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194576" y="6822778"/>
            <a:ext cx="3527142" cy="42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2"/>
              </a:lnSpc>
            </a:pPr>
            <a:r>
              <a:rPr lang="fa-IR" sz="2800" spc="56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سرپرست</a:t>
            </a:r>
            <a:endParaRPr lang="en-US" sz="2800" spc="56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7719497" y="6746822"/>
            <a:ext cx="2849005" cy="0"/>
          </a:xfrm>
          <a:prstGeom prst="line">
            <a:avLst/>
          </a:prstGeom>
          <a:ln w="38100" cap="rnd">
            <a:solidFill>
              <a:srgbClr val="BCDE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527576" y="6746822"/>
            <a:ext cx="2849005" cy="0"/>
          </a:xfrm>
          <a:prstGeom prst="line">
            <a:avLst/>
          </a:prstGeom>
          <a:ln w="38100" cap="rnd">
            <a:solidFill>
              <a:srgbClr val="BCDE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11911419" y="6746822"/>
            <a:ext cx="2849005" cy="0"/>
          </a:xfrm>
          <a:prstGeom prst="line">
            <a:avLst/>
          </a:prstGeom>
          <a:ln w="38100" cap="rnd">
            <a:solidFill>
              <a:srgbClr val="BCDE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Freeform 28"/>
          <p:cNvSpPr/>
          <p:nvPr/>
        </p:nvSpPr>
        <p:spPr>
          <a:xfrm>
            <a:off x="14845920" y="7049366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4" y="0"/>
                </a:lnTo>
                <a:lnTo>
                  <a:pt x="2203414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207373" y="7511165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6"/>
                </a:lnTo>
                <a:lnTo>
                  <a:pt x="0" y="25064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379913" y="7622547"/>
            <a:ext cx="2149182" cy="2141122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500321" y="7499888"/>
            <a:ext cx="1357530" cy="2462639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0265" y="1203803"/>
            <a:ext cx="1280747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fa-IR" sz="8600" dirty="0">
                <a:solidFill>
                  <a:srgbClr val="4DACC4"/>
                </a:solidFill>
                <a:latin typeface="Railey"/>
                <a:cs typeface="B Nazanin" panose="00000400000000000000" pitchFamily="2" charset="-78"/>
              </a:rPr>
              <a:t>روال روزانه</a:t>
            </a:r>
            <a:endParaRPr lang="en-US" sz="8600" dirty="0">
              <a:solidFill>
                <a:srgbClr val="4DACC4"/>
              </a:solidFill>
              <a:latin typeface="Railey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40265" y="2991799"/>
            <a:ext cx="1280747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توضیح دهید که چگونه مهدکودک شما برای یادگیری، بازی، تغذیه سالم و</a:t>
            </a:r>
          </a:p>
          <a:p>
            <a:pPr algn="ctr">
              <a:lnSpc>
                <a:spcPts val="3900"/>
              </a:lnSpc>
            </a:pPr>
            <a:r>
              <a:rPr lang="fa-IR" sz="3000" spc="60" dirty="0">
                <a:solidFill>
                  <a:srgbClr val="4DACC4"/>
                </a:solidFill>
                <a:latin typeface="Nunito Bold"/>
                <a:cs typeface="B Nazanin" panose="00000400000000000000" pitchFamily="2" charset="-78"/>
              </a:rPr>
              <a:t> غیره برنامه ریزی می کند.</a:t>
            </a:r>
            <a:endParaRPr lang="en-US" sz="3000" spc="60" dirty="0">
              <a:solidFill>
                <a:srgbClr val="4DACC4"/>
              </a:solidFill>
              <a:latin typeface="Nunito Bold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915801" y="6633564"/>
            <a:ext cx="3540886" cy="2885822"/>
          </a:xfrm>
          <a:custGeom>
            <a:avLst/>
            <a:gdLst/>
            <a:ahLst/>
            <a:cxnLst/>
            <a:rect l="l" t="t" r="r" b="b"/>
            <a:pathLst>
              <a:path w="3540886" h="2885822">
                <a:moveTo>
                  <a:pt x="0" y="0"/>
                </a:moveTo>
                <a:lnTo>
                  <a:pt x="3540885" y="0"/>
                </a:lnTo>
                <a:lnTo>
                  <a:pt x="3540885" y="2885822"/>
                </a:lnTo>
                <a:lnTo>
                  <a:pt x="0" y="28858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35930" y="6925452"/>
            <a:ext cx="3765067" cy="2654372"/>
          </a:xfrm>
          <a:custGeom>
            <a:avLst/>
            <a:gdLst/>
            <a:ahLst/>
            <a:cxnLst/>
            <a:rect l="l" t="t" r="r" b="b"/>
            <a:pathLst>
              <a:path w="3765067" h="2654372">
                <a:moveTo>
                  <a:pt x="0" y="0"/>
                </a:moveTo>
                <a:lnTo>
                  <a:pt x="3765066" y="0"/>
                </a:lnTo>
                <a:lnTo>
                  <a:pt x="3765066" y="2654372"/>
                </a:lnTo>
                <a:lnTo>
                  <a:pt x="0" y="26543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68285" y="6537333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4"/>
                </a:lnTo>
                <a:lnTo>
                  <a:pt x="0" y="3078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424846" y="7165678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82295" y="7335439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8"/>
                </a:lnTo>
                <a:lnTo>
                  <a:pt x="0" y="22363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Microsoft Office PowerPoint</Application>
  <PresentationFormat>Custom</PresentationFormat>
  <Paragraphs>70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 Rounded MT Bold</vt:lpstr>
      <vt:lpstr>Railey</vt:lpstr>
      <vt:lpstr>Calibri</vt:lpstr>
      <vt:lpstr>Arial</vt:lpstr>
      <vt:lpstr>Nunito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2024-04-06T14:27:08Z</dcterms:created>
  <dcterms:modified xsi:type="dcterms:W3CDTF">2024-05-02T16:38:46Z</dcterms:modified>
  <dc:identifier/>
</cp:coreProperties>
</file>