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5"/>
  </p:notesMasterIdLst>
  <p:sldIdLst>
    <p:sldId id="275" r:id="rId2"/>
    <p:sldId id="276" r:id="rId3"/>
    <p:sldId id="277" r:id="rId4"/>
    <p:sldId id="279" r:id="rId5"/>
    <p:sldId id="281" r:id="rId6"/>
    <p:sldId id="280" r:id="rId7"/>
    <p:sldId id="282" r:id="rId8"/>
    <p:sldId id="278" r:id="rId9"/>
    <p:sldId id="283" r:id="rId10"/>
    <p:sldId id="284" r:id="rId11"/>
    <p:sldId id="371" r:id="rId12"/>
    <p:sldId id="372" r:id="rId13"/>
    <p:sldId id="373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Rajdhani" panose="020B0604020202020204" charset="0"/>
      <p:regular r:id="rId22"/>
      <p:bold r:id="rId23"/>
    </p:embeddedFont>
    <p:embeddedFont>
      <p:font typeface="Rajdhani Medium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pos="5677" userDrawn="1">
          <p15:clr>
            <a:srgbClr val="A4A3A4"/>
          </p15:clr>
        </p15:guide>
        <p15:guide id="8" orient="horz" pos="2886" userDrawn="1">
          <p15:clr>
            <a:srgbClr val="A4A3A4"/>
          </p15:clr>
        </p15:guide>
        <p15:guide id="9" pos="16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BDA"/>
    <a:srgbClr val="050807"/>
    <a:srgbClr val="ECF5F5"/>
    <a:srgbClr val="FAFCFC"/>
    <a:srgbClr val="CBCBCB"/>
    <a:srgbClr val="C1C1C1"/>
    <a:srgbClr val="FF9900"/>
    <a:srgbClr val="00674B"/>
    <a:srgbClr val="00AAE1"/>
    <a:srgbClr val="131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91EF5C-E9DA-438D-A4EA-D94749018B16}" v="115" dt="2023-09-07T04:15:39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1762" autoAdjust="0"/>
  </p:normalViewPr>
  <p:slideViewPr>
    <p:cSldViewPr snapToGrid="0" showGuides="1">
      <p:cViewPr varScale="1">
        <p:scale>
          <a:sx n="64" d="100"/>
          <a:sy n="64" d="100"/>
        </p:scale>
        <p:origin x="894" y="72"/>
      </p:cViewPr>
      <p:guideLst>
        <p:guide pos="3840"/>
        <p:guide pos="415"/>
        <p:guide pos="7242"/>
        <p:guide orient="horz" pos="300"/>
        <p:guide orient="horz" pos="4020"/>
        <p:guide pos="5677"/>
        <p:guide orient="horz" pos="2886"/>
        <p:guide pos="16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8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0CE65-5626-44E1-A6C6-A4C533E2B5DB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B3875-2F48-462C-A1FF-80AEA762B1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799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B3875-2F48-462C-A1FF-80AEA762B14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937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B3875-2F48-462C-A1FF-80AEA762B14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603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354F-2012-4029-9730-271EC363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8C55F-E642-46A2-AC21-9964AA553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242C-FDCE-4D21-B817-E558F468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95A9-FA22-4C81-9F51-1591A444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0D58-B8D1-4908-83F2-66FB7408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606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6A83-9487-4EB6-8CB2-AD4C3EF5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8ED3-0025-4F7A-9267-31DD264D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56656-4618-462B-BCB7-04789B8C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E7F2F-AABE-4892-8D4C-C67BF5CA2C98}" type="datetimeFigureOut">
              <a:rPr lang="en-GB" smtClean="0"/>
              <a:t>27/04/2024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46534-FB55-49CF-A2B6-E8530822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0703-50BB-4E5C-A126-DEF6F814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3F60-ACF9-4F7B-8317-B93A3EF127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77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6B33-A575-4453-ACC3-2C4206CF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3D68-175E-4CFA-9324-7BDA938E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30B8E-D15F-4A4A-87C6-8D0E25953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08E0E-8AC4-4768-BFEC-32AB2E02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AD9A2-F0AC-49B7-A2EE-E8461BD2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C0028-707D-46D3-8CC3-5FDB72FE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3889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EE4E-C111-42F9-8BB6-746E32D5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35DA-7523-4CFF-9DFC-8E4E2619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C3EAE-EB02-4501-9EE5-3BC1AF069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28CF6-4F3B-4542-92C8-25C006568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217DC-0C6D-48B9-81EF-3D00E6BFF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C24F4-66DE-48A8-9D49-40DA37F6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F56F18-AD73-4E71-AF9B-3AB91B7F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ADC409-F581-4FA3-8470-49C1CF2C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218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959F-D94F-4A3D-A24D-40E998CA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3C73D-5419-44B5-AA21-49796EA78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27FCA-52C9-41C4-8066-ED3083E8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93430-DE59-4BE6-9095-A839C074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685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99BF92-7A7C-4058-BB24-D42AFCB8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E9ABA-2B03-4C5B-9270-EC42625F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01FDB-556A-4B27-A9A9-18EAB9D1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151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DFD6-00C6-482F-B7A6-34704346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38055-61A4-4A30-A0D2-3A0A2F062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1B23-E579-4666-AEBE-62A3489D0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89FB2-B9BA-4C64-A3CC-7491909E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24EB4-B9E2-4695-BBB7-DF34F38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CA07C-36EF-4AD9-8AD8-759044DD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6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4494-F332-4EBB-A5DB-1017AE27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47CA2-0954-40A9-9D99-730920CF6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C8143-B631-4DA1-87F9-783F74914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7DCE4-4E07-446E-96D1-178DBD7D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A130A-AA2D-47B3-ADD8-9F1014DA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BEF34-BEB7-4321-8FAC-297314A4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421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962F-E843-4796-A161-C9ED6D76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D8781-6CDB-4BB3-BD02-9A729F19F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B6EE6-B9B5-446A-9442-B6C746F8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3721F-EE68-427C-91E4-AC64563F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D8722-B26B-4E13-8D6D-2E97C6ED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98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975F4-F194-4338-94EC-EFA16C561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40457-343B-47C0-833C-69814E68F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B4437-8197-42E9-9A43-DC377742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8ED53-04B1-4CE0-9945-0D8638B42437}" type="datetimeFigureOut">
              <a:rPr lang="en-IN" smtClean="0"/>
              <a:t>27-04-2024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CF554-DBEA-48F3-955E-350BFB3D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A3AF5-2D1D-4FE9-B6B5-A3095B30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FBDD0-AF6D-4FD7-94FA-3ED5E2D9C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488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520951F0-2B46-477E-7A4C-FF6F6F37E47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743"/>
            <a:ext cx="12200946" cy="76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atellite in space with a planet in the background&#10;&#10;Description automatically generated">
            <a:extLst>
              <a:ext uri="{FF2B5EF4-FFF2-40B4-BE49-F238E27FC236}">
                <a16:creationId xmlns:a16="http://schemas.microsoft.com/office/drawing/2014/main" id="{3A76614A-13D3-7AFE-2DC3-AAE41F39B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1345"/>
            <a:ext cx="12192000" cy="7929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29F87-4929-DCCB-CDDD-76E418B1ED8C}"/>
              </a:ext>
            </a:extLst>
          </p:cNvPr>
          <p:cNvSpPr txBox="1"/>
          <p:nvPr/>
        </p:nvSpPr>
        <p:spPr>
          <a:xfrm>
            <a:off x="565305" y="728677"/>
            <a:ext cx="46297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700000000000000" pitchFamily="2" charset="-78"/>
              </a:rPr>
              <a:t>تم : خورشید</a:t>
            </a:r>
            <a:endParaRPr lang="en-US" sz="8000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AC2A6-C09B-5C41-B2F6-9254EA627506}"/>
              </a:ext>
            </a:extLst>
          </p:cNvPr>
          <p:cNvSpPr txBox="1"/>
          <p:nvPr/>
        </p:nvSpPr>
        <p:spPr>
          <a:xfrm>
            <a:off x="-368504" y="2662494"/>
            <a:ext cx="785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700000000000000" pitchFamily="2" charset="-78"/>
              </a:rPr>
              <a:t>اولین ماموریت خورشیدی کلاس رصدخانه فضایی هند برای کشف اسرار خورشید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8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ircle in space&#10;&#10;Description automatically generated with medium confidence">
            <a:extLst>
              <a:ext uri="{FF2B5EF4-FFF2-40B4-BE49-F238E27FC236}">
                <a16:creationId xmlns:a16="http://schemas.microsoft.com/office/drawing/2014/main" id="{E8DCEAFF-3EE3-3714-3AD8-69DB2D77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12192000" cy="767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61507-334F-085D-317D-63882FA59AB2}"/>
              </a:ext>
            </a:extLst>
          </p:cNvPr>
          <p:cNvSpPr txBox="1"/>
          <p:nvPr/>
        </p:nvSpPr>
        <p:spPr>
          <a:xfrm>
            <a:off x="1817430" y="2767281"/>
            <a:ext cx="8557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با تشکر از شما دوستان عزیز ... !</a:t>
            </a:r>
            <a:endParaRPr lang="en-US" sz="6000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3874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ircle in space&#10;&#10;Description automatically generated with medium confidence">
            <a:extLst>
              <a:ext uri="{FF2B5EF4-FFF2-40B4-BE49-F238E27FC236}">
                <a16:creationId xmlns:a16="http://schemas.microsoft.com/office/drawing/2014/main" id="{E8DCEAFF-3EE3-3714-3AD8-69DB2D77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12192000" cy="7670800"/>
          </a:xfrm>
          <a:prstGeom prst="rect">
            <a:avLst/>
          </a:prstGeom>
        </p:spPr>
      </p:pic>
      <p:sp>
        <p:nvSpPr>
          <p:cNvPr id="2" name="Diamond 5">
            <a:extLst>
              <a:ext uri="{FF2B5EF4-FFF2-40B4-BE49-F238E27FC236}">
                <a16:creationId xmlns:a16="http://schemas.microsoft.com/office/drawing/2014/main" id="{B64E4357-6A0D-BB55-7A08-2F3E86838E86}"/>
              </a:ext>
            </a:extLst>
          </p:cNvPr>
          <p:cNvSpPr/>
          <p:nvPr/>
        </p:nvSpPr>
        <p:spPr>
          <a:xfrm>
            <a:off x="4370356" y="1492155"/>
            <a:ext cx="523145" cy="52469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2E392A47-C4AA-1627-E587-666F75F001B2}"/>
              </a:ext>
            </a:extLst>
          </p:cNvPr>
          <p:cNvSpPr/>
          <p:nvPr/>
        </p:nvSpPr>
        <p:spPr>
          <a:xfrm>
            <a:off x="3531608" y="1562686"/>
            <a:ext cx="523145" cy="38362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F2B23D41-9E01-03EE-1EC8-C02B4BC1B547}"/>
              </a:ext>
            </a:extLst>
          </p:cNvPr>
          <p:cNvSpPr/>
          <p:nvPr/>
        </p:nvSpPr>
        <p:spPr>
          <a:xfrm>
            <a:off x="4372439" y="4520208"/>
            <a:ext cx="313139" cy="7079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746E872-F981-7E24-4F57-C43C3B5EFA25}"/>
              </a:ext>
            </a:extLst>
          </p:cNvPr>
          <p:cNvSpPr/>
          <p:nvPr/>
        </p:nvSpPr>
        <p:spPr>
          <a:xfrm rot="18900010">
            <a:off x="7844020" y="3654565"/>
            <a:ext cx="225661" cy="502736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Parallelogram 15">
            <a:extLst>
              <a:ext uri="{FF2B5EF4-FFF2-40B4-BE49-F238E27FC236}">
                <a16:creationId xmlns:a16="http://schemas.microsoft.com/office/drawing/2014/main" id="{EE53DDE5-07DB-4EAB-C150-447670444CA1}"/>
              </a:ext>
            </a:extLst>
          </p:cNvPr>
          <p:cNvSpPr/>
          <p:nvPr/>
        </p:nvSpPr>
        <p:spPr>
          <a:xfrm flipH="1">
            <a:off x="3525315" y="4641909"/>
            <a:ext cx="464491" cy="464491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C4770D23-3525-E2BA-DC96-0978595E19FB}"/>
              </a:ext>
            </a:extLst>
          </p:cNvPr>
          <p:cNvSpPr/>
          <p:nvPr/>
        </p:nvSpPr>
        <p:spPr>
          <a:xfrm>
            <a:off x="6003692" y="3642507"/>
            <a:ext cx="460784" cy="453383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13DC8F8C-D888-C9B6-0DCC-650D471F4A66}"/>
              </a:ext>
            </a:extLst>
          </p:cNvPr>
          <p:cNvSpPr/>
          <p:nvPr/>
        </p:nvSpPr>
        <p:spPr>
          <a:xfrm>
            <a:off x="9321989" y="3600580"/>
            <a:ext cx="464491" cy="463137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CDF1227E-63B3-C7F4-AACC-F69B8029645B}"/>
              </a:ext>
            </a:extLst>
          </p:cNvPr>
          <p:cNvSpPr/>
          <p:nvPr/>
        </p:nvSpPr>
        <p:spPr>
          <a:xfrm>
            <a:off x="5209117" y="1518722"/>
            <a:ext cx="471561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04F2A265-2978-82B1-C157-911DC2D646AB}"/>
              </a:ext>
            </a:extLst>
          </p:cNvPr>
          <p:cNvSpPr/>
          <p:nvPr/>
        </p:nvSpPr>
        <p:spPr>
          <a:xfrm rot="5400013">
            <a:off x="5995975" y="1518724"/>
            <a:ext cx="472196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Pie 24">
            <a:extLst>
              <a:ext uri="{FF2B5EF4-FFF2-40B4-BE49-F238E27FC236}">
                <a16:creationId xmlns:a16="http://schemas.microsoft.com/office/drawing/2014/main" id="{E44781CF-FD19-A355-131D-16BDD2321F63}"/>
              </a:ext>
            </a:extLst>
          </p:cNvPr>
          <p:cNvSpPr/>
          <p:nvPr/>
        </p:nvSpPr>
        <p:spPr>
          <a:xfrm>
            <a:off x="5068226" y="4618987"/>
            <a:ext cx="513185" cy="510344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14">
            <a:extLst>
              <a:ext uri="{FF2B5EF4-FFF2-40B4-BE49-F238E27FC236}">
                <a16:creationId xmlns:a16="http://schemas.microsoft.com/office/drawing/2014/main" id="{EF3D9D29-120F-FC69-BB16-4A52AA154124}"/>
              </a:ext>
            </a:extLst>
          </p:cNvPr>
          <p:cNvSpPr/>
          <p:nvPr/>
        </p:nvSpPr>
        <p:spPr>
          <a:xfrm rot="16200004">
            <a:off x="6783639" y="1470611"/>
            <a:ext cx="567403" cy="567768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Block Arc 41">
            <a:extLst>
              <a:ext uri="{FF2B5EF4-FFF2-40B4-BE49-F238E27FC236}">
                <a16:creationId xmlns:a16="http://schemas.microsoft.com/office/drawing/2014/main" id="{440B8F0E-A940-D764-179F-116358EC2A31}"/>
              </a:ext>
            </a:extLst>
          </p:cNvPr>
          <p:cNvSpPr/>
          <p:nvPr/>
        </p:nvSpPr>
        <p:spPr>
          <a:xfrm>
            <a:off x="7666841" y="1424307"/>
            <a:ext cx="473305" cy="660391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ight Triangle 17">
            <a:extLst>
              <a:ext uri="{FF2B5EF4-FFF2-40B4-BE49-F238E27FC236}">
                <a16:creationId xmlns:a16="http://schemas.microsoft.com/office/drawing/2014/main" id="{F57F0AF4-0B49-2491-A1CD-CBEFFE31E144}"/>
              </a:ext>
            </a:extLst>
          </p:cNvPr>
          <p:cNvSpPr/>
          <p:nvPr/>
        </p:nvSpPr>
        <p:spPr>
          <a:xfrm>
            <a:off x="5964033" y="4600958"/>
            <a:ext cx="385791" cy="546396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Oval 66">
            <a:extLst>
              <a:ext uri="{FF2B5EF4-FFF2-40B4-BE49-F238E27FC236}">
                <a16:creationId xmlns:a16="http://schemas.microsoft.com/office/drawing/2014/main" id="{1075E7C5-BFCF-B48A-129A-AC0E5D5B38A1}"/>
              </a:ext>
            </a:extLst>
          </p:cNvPr>
          <p:cNvSpPr/>
          <p:nvPr/>
        </p:nvSpPr>
        <p:spPr>
          <a:xfrm rot="20700014">
            <a:off x="4395813" y="3634219"/>
            <a:ext cx="548676" cy="469989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B2DB4B6E-F3F0-071B-0046-A3C81D09B8A0}"/>
              </a:ext>
            </a:extLst>
          </p:cNvPr>
          <p:cNvSpPr/>
          <p:nvPr/>
        </p:nvSpPr>
        <p:spPr>
          <a:xfrm>
            <a:off x="2659463" y="3545252"/>
            <a:ext cx="527340" cy="4936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Frame 17">
            <a:extLst>
              <a:ext uri="{FF2B5EF4-FFF2-40B4-BE49-F238E27FC236}">
                <a16:creationId xmlns:a16="http://schemas.microsoft.com/office/drawing/2014/main" id="{2ACD91AA-B077-6836-130B-636BFBA7DF57}"/>
              </a:ext>
            </a:extLst>
          </p:cNvPr>
          <p:cNvSpPr/>
          <p:nvPr/>
        </p:nvSpPr>
        <p:spPr>
          <a:xfrm>
            <a:off x="2634530" y="4613428"/>
            <a:ext cx="508149" cy="508149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Teardrop 1">
            <a:extLst>
              <a:ext uri="{FF2B5EF4-FFF2-40B4-BE49-F238E27FC236}">
                <a16:creationId xmlns:a16="http://schemas.microsoft.com/office/drawing/2014/main" id="{F74190B2-9816-6F0C-1178-37345FA9B802}"/>
              </a:ext>
            </a:extLst>
          </p:cNvPr>
          <p:cNvSpPr/>
          <p:nvPr/>
        </p:nvSpPr>
        <p:spPr>
          <a:xfrm rot="18805987">
            <a:off x="8384988" y="1539357"/>
            <a:ext cx="551845" cy="546091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ectangle 130">
            <a:extLst>
              <a:ext uri="{FF2B5EF4-FFF2-40B4-BE49-F238E27FC236}">
                <a16:creationId xmlns:a16="http://schemas.microsoft.com/office/drawing/2014/main" id="{C23E3BC9-1F36-7F97-5E5C-ADB4A0A44A25}"/>
              </a:ext>
            </a:extLst>
          </p:cNvPr>
          <p:cNvSpPr/>
          <p:nvPr/>
        </p:nvSpPr>
        <p:spPr>
          <a:xfrm>
            <a:off x="9191107" y="1539425"/>
            <a:ext cx="544580" cy="547055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2FE48B54-DBC8-2A7A-E151-613262523B39}"/>
              </a:ext>
            </a:extLst>
          </p:cNvPr>
          <p:cNvSpPr/>
          <p:nvPr/>
        </p:nvSpPr>
        <p:spPr>
          <a:xfrm>
            <a:off x="7621768" y="457802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Right Triangle 17">
            <a:extLst>
              <a:ext uri="{FF2B5EF4-FFF2-40B4-BE49-F238E27FC236}">
                <a16:creationId xmlns:a16="http://schemas.microsoft.com/office/drawing/2014/main" id="{ED15DB88-9DA3-A0B3-78B6-F16D8044217F}"/>
              </a:ext>
            </a:extLst>
          </p:cNvPr>
          <p:cNvSpPr/>
          <p:nvPr/>
        </p:nvSpPr>
        <p:spPr>
          <a:xfrm>
            <a:off x="6746724" y="457802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Right Triangle 17">
            <a:extLst>
              <a:ext uri="{FF2B5EF4-FFF2-40B4-BE49-F238E27FC236}">
                <a16:creationId xmlns:a16="http://schemas.microsoft.com/office/drawing/2014/main" id="{D95518B8-A498-17E7-008F-756FE404A15E}"/>
              </a:ext>
            </a:extLst>
          </p:cNvPr>
          <p:cNvSpPr/>
          <p:nvPr/>
        </p:nvSpPr>
        <p:spPr>
          <a:xfrm>
            <a:off x="8496800" y="457802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Oval 44">
            <a:extLst>
              <a:ext uri="{FF2B5EF4-FFF2-40B4-BE49-F238E27FC236}">
                <a16:creationId xmlns:a16="http://schemas.microsoft.com/office/drawing/2014/main" id="{295D5D10-EE6C-8234-DFFA-2812A62E7435}"/>
              </a:ext>
            </a:extLst>
          </p:cNvPr>
          <p:cNvSpPr/>
          <p:nvPr/>
        </p:nvSpPr>
        <p:spPr>
          <a:xfrm>
            <a:off x="9371844" y="457802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Google Shape;6000;p67">
            <a:extLst>
              <a:ext uri="{FF2B5EF4-FFF2-40B4-BE49-F238E27FC236}">
                <a16:creationId xmlns:a16="http://schemas.microsoft.com/office/drawing/2014/main" id="{BE8193D4-1E0A-3AD8-B3D5-CB92393A1454}"/>
              </a:ext>
            </a:extLst>
          </p:cNvPr>
          <p:cNvSpPr/>
          <p:nvPr/>
        </p:nvSpPr>
        <p:spPr>
          <a:xfrm>
            <a:off x="2609478" y="1478779"/>
            <a:ext cx="604247" cy="616476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7" name="Google Shape;6029;p67">
            <a:extLst>
              <a:ext uri="{FF2B5EF4-FFF2-40B4-BE49-F238E27FC236}">
                <a16:creationId xmlns:a16="http://schemas.microsoft.com/office/drawing/2014/main" id="{F01FB1C9-70D9-0D8B-ED8E-D8C9CFBEC789}"/>
              </a:ext>
            </a:extLst>
          </p:cNvPr>
          <p:cNvGrpSpPr/>
          <p:nvPr/>
        </p:nvGrpSpPr>
        <p:grpSpPr>
          <a:xfrm>
            <a:off x="7626093" y="5419906"/>
            <a:ext cx="404152" cy="560233"/>
            <a:chOff x="7025856" y="4064928"/>
            <a:chExt cx="303114" cy="420175"/>
          </a:xfrm>
          <a:solidFill>
            <a:srgbClr val="F7EBDA"/>
          </a:solidFill>
        </p:grpSpPr>
        <p:sp>
          <p:nvSpPr>
            <p:cNvPr id="28" name="Google Shape;6030;p67">
              <a:extLst>
                <a:ext uri="{FF2B5EF4-FFF2-40B4-BE49-F238E27FC236}">
                  <a16:creationId xmlns:a16="http://schemas.microsoft.com/office/drawing/2014/main" id="{DC48E5AB-9D55-6110-A0FE-C32D31A21E2B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1;p67">
              <a:extLst>
                <a:ext uri="{FF2B5EF4-FFF2-40B4-BE49-F238E27FC236}">
                  <a16:creationId xmlns:a16="http://schemas.microsoft.com/office/drawing/2014/main" id="{6FB76F97-2C26-3E52-777C-64BE4CF184D0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6032;p67">
              <a:extLst>
                <a:ext uri="{FF2B5EF4-FFF2-40B4-BE49-F238E27FC236}">
                  <a16:creationId xmlns:a16="http://schemas.microsoft.com/office/drawing/2014/main" id="{7F4B984B-64A8-80C1-A29A-3129D8D4CDF1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033;p67">
              <a:extLst>
                <a:ext uri="{FF2B5EF4-FFF2-40B4-BE49-F238E27FC236}">
                  <a16:creationId xmlns:a16="http://schemas.microsoft.com/office/drawing/2014/main" id="{5D842D6F-D26A-2323-E21C-28E6144C4D2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6066;p67">
            <a:extLst>
              <a:ext uri="{FF2B5EF4-FFF2-40B4-BE49-F238E27FC236}">
                <a16:creationId xmlns:a16="http://schemas.microsoft.com/office/drawing/2014/main" id="{011BC015-9F7A-6379-9BB5-DDE4CC346F01}"/>
              </a:ext>
            </a:extLst>
          </p:cNvPr>
          <p:cNvGrpSpPr/>
          <p:nvPr/>
        </p:nvGrpSpPr>
        <p:grpSpPr>
          <a:xfrm>
            <a:off x="2572083" y="2400900"/>
            <a:ext cx="644200" cy="641017"/>
            <a:chOff x="3235348" y="1800673"/>
            <a:chExt cx="483150" cy="480763"/>
          </a:xfrm>
          <a:solidFill>
            <a:srgbClr val="F7EBDA"/>
          </a:solidFill>
        </p:grpSpPr>
        <p:sp>
          <p:nvSpPr>
            <p:cNvPr id="33" name="Google Shape;6067;p67">
              <a:extLst>
                <a:ext uri="{FF2B5EF4-FFF2-40B4-BE49-F238E27FC236}">
                  <a16:creationId xmlns:a16="http://schemas.microsoft.com/office/drawing/2014/main" id="{39EC2D59-549F-81FA-AD40-4927C72C2EED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068;p67">
              <a:extLst>
                <a:ext uri="{FF2B5EF4-FFF2-40B4-BE49-F238E27FC236}">
                  <a16:creationId xmlns:a16="http://schemas.microsoft.com/office/drawing/2014/main" id="{05F8CDC3-C71E-43BF-8B75-50373DBDF4B4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5" name="Google Shape;5976;p67">
            <a:extLst>
              <a:ext uri="{FF2B5EF4-FFF2-40B4-BE49-F238E27FC236}">
                <a16:creationId xmlns:a16="http://schemas.microsoft.com/office/drawing/2014/main" id="{FBE1A3AA-9D64-DD72-0A86-E6523595B802}"/>
              </a:ext>
            </a:extLst>
          </p:cNvPr>
          <p:cNvGrpSpPr/>
          <p:nvPr/>
        </p:nvGrpSpPr>
        <p:grpSpPr>
          <a:xfrm>
            <a:off x="2658171" y="5618927"/>
            <a:ext cx="495396" cy="442068"/>
            <a:chOff x="3299914" y="4214195"/>
            <a:chExt cx="371547" cy="331551"/>
          </a:xfrm>
          <a:solidFill>
            <a:srgbClr val="F7EBDA"/>
          </a:solidFill>
        </p:grpSpPr>
        <p:sp>
          <p:nvSpPr>
            <p:cNvPr id="36" name="Google Shape;5977;p67">
              <a:extLst>
                <a:ext uri="{FF2B5EF4-FFF2-40B4-BE49-F238E27FC236}">
                  <a16:creationId xmlns:a16="http://schemas.microsoft.com/office/drawing/2014/main" id="{E697A4DC-98D6-A814-FD49-9FD07100D90C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5978;p67">
              <a:extLst>
                <a:ext uri="{FF2B5EF4-FFF2-40B4-BE49-F238E27FC236}">
                  <a16:creationId xmlns:a16="http://schemas.microsoft.com/office/drawing/2014/main" id="{EA4593A3-5C68-56A2-7F1C-D108D01CC7E9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5979;p67">
              <a:extLst>
                <a:ext uri="{FF2B5EF4-FFF2-40B4-BE49-F238E27FC236}">
                  <a16:creationId xmlns:a16="http://schemas.microsoft.com/office/drawing/2014/main" id="{0576BDA1-50DD-1BA8-96F4-E572867B246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9" name="Google Shape;5989;p67">
            <a:extLst>
              <a:ext uri="{FF2B5EF4-FFF2-40B4-BE49-F238E27FC236}">
                <a16:creationId xmlns:a16="http://schemas.microsoft.com/office/drawing/2014/main" id="{22CF243C-BC60-8945-23FF-869596FC652B}"/>
              </a:ext>
            </a:extLst>
          </p:cNvPr>
          <p:cNvGrpSpPr/>
          <p:nvPr/>
        </p:nvGrpSpPr>
        <p:grpSpPr>
          <a:xfrm>
            <a:off x="6690991" y="5501969"/>
            <a:ext cx="496544" cy="485827"/>
            <a:chOff x="6324529" y="4126476"/>
            <a:chExt cx="372408" cy="364370"/>
          </a:xfrm>
          <a:solidFill>
            <a:srgbClr val="F7EBDA"/>
          </a:solidFill>
        </p:grpSpPr>
        <p:sp>
          <p:nvSpPr>
            <p:cNvPr id="40" name="Google Shape;5990;p67">
              <a:extLst>
                <a:ext uri="{FF2B5EF4-FFF2-40B4-BE49-F238E27FC236}">
                  <a16:creationId xmlns:a16="http://schemas.microsoft.com/office/drawing/2014/main" id="{862644F1-6C45-83A6-10B5-F59D497C447E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5991;p67">
              <a:extLst>
                <a:ext uri="{FF2B5EF4-FFF2-40B4-BE49-F238E27FC236}">
                  <a16:creationId xmlns:a16="http://schemas.microsoft.com/office/drawing/2014/main" id="{22317B3A-A61B-AAC2-6E28-98394823A065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5992;p67">
              <a:extLst>
                <a:ext uri="{FF2B5EF4-FFF2-40B4-BE49-F238E27FC236}">
                  <a16:creationId xmlns:a16="http://schemas.microsoft.com/office/drawing/2014/main" id="{9DDFA391-0418-61E4-1D96-78898121FAF5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" name="Google Shape;6007;p67">
            <a:extLst>
              <a:ext uri="{FF2B5EF4-FFF2-40B4-BE49-F238E27FC236}">
                <a16:creationId xmlns:a16="http://schemas.microsoft.com/office/drawing/2014/main" id="{686EFAEB-949A-4CDC-CE1D-68DD1968109E}"/>
              </a:ext>
            </a:extLst>
          </p:cNvPr>
          <p:cNvGrpSpPr/>
          <p:nvPr/>
        </p:nvGrpSpPr>
        <p:grpSpPr>
          <a:xfrm>
            <a:off x="3543847" y="5542729"/>
            <a:ext cx="469684" cy="475695"/>
            <a:chOff x="3964170" y="4157045"/>
            <a:chExt cx="352263" cy="356771"/>
          </a:xfrm>
          <a:solidFill>
            <a:srgbClr val="F7EBDA"/>
          </a:solidFill>
        </p:grpSpPr>
        <p:sp>
          <p:nvSpPr>
            <p:cNvPr id="44" name="Google Shape;6008;p67">
              <a:extLst>
                <a:ext uri="{FF2B5EF4-FFF2-40B4-BE49-F238E27FC236}">
                  <a16:creationId xmlns:a16="http://schemas.microsoft.com/office/drawing/2014/main" id="{B49753A1-0C54-BE7E-ACEC-5A80B7FB2A2A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6009;p67">
              <a:extLst>
                <a:ext uri="{FF2B5EF4-FFF2-40B4-BE49-F238E27FC236}">
                  <a16:creationId xmlns:a16="http://schemas.microsoft.com/office/drawing/2014/main" id="{E9C317CD-5E27-F661-BF2E-CBBA5C5DA76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6018;p67">
            <a:extLst>
              <a:ext uri="{FF2B5EF4-FFF2-40B4-BE49-F238E27FC236}">
                <a16:creationId xmlns:a16="http://schemas.microsoft.com/office/drawing/2014/main" id="{EF389F07-4659-B476-1E84-F6857E235A08}"/>
              </a:ext>
            </a:extLst>
          </p:cNvPr>
          <p:cNvGrpSpPr/>
          <p:nvPr/>
        </p:nvGrpSpPr>
        <p:grpSpPr>
          <a:xfrm>
            <a:off x="8479521" y="5564686"/>
            <a:ext cx="486936" cy="443569"/>
            <a:chOff x="7665927" y="4173513"/>
            <a:chExt cx="365202" cy="332677"/>
          </a:xfrm>
          <a:solidFill>
            <a:srgbClr val="F7EBDA"/>
          </a:solidFill>
        </p:grpSpPr>
        <p:sp>
          <p:nvSpPr>
            <p:cNvPr id="47" name="Google Shape;6019;p67">
              <a:extLst>
                <a:ext uri="{FF2B5EF4-FFF2-40B4-BE49-F238E27FC236}">
                  <a16:creationId xmlns:a16="http://schemas.microsoft.com/office/drawing/2014/main" id="{7BC622E9-2F52-261B-B27C-3E78C42F269C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0;p67">
              <a:extLst>
                <a:ext uri="{FF2B5EF4-FFF2-40B4-BE49-F238E27FC236}">
                  <a16:creationId xmlns:a16="http://schemas.microsoft.com/office/drawing/2014/main" id="{0A1FE026-4AD5-EB67-544E-C20047B0C8A5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1;p67">
              <a:extLst>
                <a:ext uri="{FF2B5EF4-FFF2-40B4-BE49-F238E27FC236}">
                  <a16:creationId xmlns:a16="http://schemas.microsoft.com/office/drawing/2014/main" id="{CCCE1C41-4589-8F08-2D34-6A9C6DD2FB0F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2;p67">
              <a:extLst>
                <a:ext uri="{FF2B5EF4-FFF2-40B4-BE49-F238E27FC236}">
                  <a16:creationId xmlns:a16="http://schemas.microsoft.com/office/drawing/2014/main" id="{15627651-D26B-D4A0-0C5F-67B91D0FD6E7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3;p67">
              <a:extLst>
                <a:ext uri="{FF2B5EF4-FFF2-40B4-BE49-F238E27FC236}">
                  <a16:creationId xmlns:a16="http://schemas.microsoft.com/office/drawing/2014/main" id="{C03DB2A3-D8F1-8BAF-E8CD-33032F948762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024;p67">
              <a:extLst>
                <a:ext uri="{FF2B5EF4-FFF2-40B4-BE49-F238E27FC236}">
                  <a16:creationId xmlns:a16="http://schemas.microsoft.com/office/drawing/2014/main" id="{E0E65B4A-D132-7EA5-9D24-AA7708903B9C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025;p67">
              <a:extLst>
                <a:ext uri="{FF2B5EF4-FFF2-40B4-BE49-F238E27FC236}">
                  <a16:creationId xmlns:a16="http://schemas.microsoft.com/office/drawing/2014/main" id="{2BB57777-2FC7-650D-22D6-3DC3BF5A1E25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4" name="Google Shape;6043;p67">
            <a:extLst>
              <a:ext uri="{FF2B5EF4-FFF2-40B4-BE49-F238E27FC236}">
                <a16:creationId xmlns:a16="http://schemas.microsoft.com/office/drawing/2014/main" id="{376BC5A0-4977-117A-823E-9D306B415D71}"/>
              </a:ext>
            </a:extLst>
          </p:cNvPr>
          <p:cNvSpPr/>
          <p:nvPr/>
        </p:nvSpPr>
        <p:spPr>
          <a:xfrm>
            <a:off x="4335755" y="5543604"/>
            <a:ext cx="412223" cy="486936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5" name="Google Shape;6052;p67">
            <a:extLst>
              <a:ext uri="{FF2B5EF4-FFF2-40B4-BE49-F238E27FC236}">
                <a16:creationId xmlns:a16="http://schemas.microsoft.com/office/drawing/2014/main" id="{6EBEF8C9-D72D-0DBB-C493-24CCEACBFC12}"/>
              </a:ext>
            </a:extLst>
          </p:cNvPr>
          <p:cNvGrpSpPr/>
          <p:nvPr/>
        </p:nvGrpSpPr>
        <p:grpSpPr>
          <a:xfrm>
            <a:off x="9363552" y="5521087"/>
            <a:ext cx="476109" cy="484535"/>
            <a:chOff x="8328949" y="4140814"/>
            <a:chExt cx="357082" cy="363401"/>
          </a:xfrm>
          <a:solidFill>
            <a:srgbClr val="F7EBDA"/>
          </a:solidFill>
        </p:grpSpPr>
        <p:sp>
          <p:nvSpPr>
            <p:cNvPr id="56" name="Google Shape;6053;p67">
              <a:extLst>
                <a:ext uri="{FF2B5EF4-FFF2-40B4-BE49-F238E27FC236}">
                  <a16:creationId xmlns:a16="http://schemas.microsoft.com/office/drawing/2014/main" id="{A3B9FE49-19F0-2E75-5E1D-664A41C00DC8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054;p67">
              <a:extLst>
                <a:ext uri="{FF2B5EF4-FFF2-40B4-BE49-F238E27FC236}">
                  <a16:creationId xmlns:a16="http://schemas.microsoft.com/office/drawing/2014/main" id="{363A18BB-44FB-38B6-62FE-6F305C17A13F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055;p67">
              <a:extLst>
                <a:ext uri="{FF2B5EF4-FFF2-40B4-BE49-F238E27FC236}">
                  <a16:creationId xmlns:a16="http://schemas.microsoft.com/office/drawing/2014/main" id="{B40A47E5-233E-8F4E-DF55-867001CB2C05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6078;p67">
            <a:extLst>
              <a:ext uri="{FF2B5EF4-FFF2-40B4-BE49-F238E27FC236}">
                <a16:creationId xmlns:a16="http://schemas.microsoft.com/office/drawing/2014/main" id="{AEA7DBD8-0FCC-2A7E-284E-6AA9605C8864}"/>
              </a:ext>
            </a:extLst>
          </p:cNvPr>
          <p:cNvGrpSpPr/>
          <p:nvPr/>
        </p:nvGrpSpPr>
        <p:grpSpPr>
          <a:xfrm>
            <a:off x="5093291" y="5544800"/>
            <a:ext cx="486936" cy="484533"/>
            <a:chOff x="5126254" y="4158599"/>
            <a:chExt cx="365202" cy="363400"/>
          </a:xfrm>
          <a:solidFill>
            <a:srgbClr val="F7EBDA"/>
          </a:solidFill>
        </p:grpSpPr>
        <p:sp>
          <p:nvSpPr>
            <p:cNvPr id="60" name="Google Shape;6079;p67">
              <a:extLst>
                <a:ext uri="{FF2B5EF4-FFF2-40B4-BE49-F238E27FC236}">
                  <a16:creationId xmlns:a16="http://schemas.microsoft.com/office/drawing/2014/main" id="{F74C941F-5250-57ED-74F9-5A1A0BA5FCE9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0;p67">
              <a:extLst>
                <a:ext uri="{FF2B5EF4-FFF2-40B4-BE49-F238E27FC236}">
                  <a16:creationId xmlns:a16="http://schemas.microsoft.com/office/drawing/2014/main" id="{0748FEC4-E0CD-D1D1-0F88-AE2E61C2B4BB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081;p67">
              <a:extLst>
                <a:ext uri="{FF2B5EF4-FFF2-40B4-BE49-F238E27FC236}">
                  <a16:creationId xmlns:a16="http://schemas.microsoft.com/office/drawing/2014/main" id="{3A25DB11-0DD4-D167-692C-D367456D0F91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082;p67">
              <a:extLst>
                <a:ext uri="{FF2B5EF4-FFF2-40B4-BE49-F238E27FC236}">
                  <a16:creationId xmlns:a16="http://schemas.microsoft.com/office/drawing/2014/main" id="{7F68D38F-1BF4-C8C4-F251-8738C8C141F5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110;p67">
            <a:extLst>
              <a:ext uri="{FF2B5EF4-FFF2-40B4-BE49-F238E27FC236}">
                <a16:creationId xmlns:a16="http://schemas.microsoft.com/office/drawing/2014/main" id="{213D4B9D-7C35-658D-1C12-E5C329AADCE5}"/>
              </a:ext>
            </a:extLst>
          </p:cNvPr>
          <p:cNvGrpSpPr/>
          <p:nvPr/>
        </p:nvGrpSpPr>
        <p:grpSpPr>
          <a:xfrm>
            <a:off x="5902341" y="5591324"/>
            <a:ext cx="483339" cy="378488"/>
            <a:chOff x="5733041" y="4193493"/>
            <a:chExt cx="362504" cy="283866"/>
          </a:xfrm>
          <a:solidFill>
            <a:srgbClr val="F7EBDA"/>
          </a:solidFill>
        </p:grpSpPr>
        <p:sp>
          <p:nvSpPr>
            <p:cNvPr id="65" name="Google Shape;6111;p67">
              <a:extLst>
                <a:ext uri="{FF2B5EF4-FFF2-40B4-BE49-F238E27FC236}">
                  <a16:creationId xmlns:a16="http://schemas.microsoft.com/office/drawing/2014/main" id="{004C6878-7947-0099-DBEA-DFF92E87A9B3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112;p67">
              <a:extLst>
                <a:ext uri="{FF2B5EF4-FFF2-40B4-BE49-F238E27FC236}">
                  <a16:creationId xmlns:a16="http://schemas.microsoft.com/office/drawing/2014/main" id="{52A96FC0-B0A1-C29F-2D26-060001256C59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5972;p67">
            <a:extLst>
              <a:ext uri="{FF2B5EF4-FFF2-40B4-BE49-F238E27FC236}">
                <a16:creationId xmlns:a16="http://schemas.microsoft.com/office/drawing/2014/main" id="{AE5468A8-58B1-8537-7865-969878FAEB8D}"/>
              </a:ext>
            </a:extLst>
          </p:cNvPr>
          <p:cNvGrpSpPr/>
          <p:nvPr/>
        </p:nvGrpSpPr>
        <p:grpSpPr>
          <a:xfrm>
            <a:off x="3489776" y="2522329"/>
            <a:ext cx="480669" cy="552955"/>
            <a:chOff x="3923617" y="1891747"/>
            <a:chExt cx="360502" cy="414716"/>
          </a:xfrm>
          <a:solidFill>
            <a:srgbClr val="F7EBDA"/>
          </a:solidFill>
        </p:grpSpPr>
        <p:sp>
          <p:nvSpPr>
            <p:cNvPr id="68" name="Google Shape;5973;p67">
              <a:extLst>
                <a:ext uri="{FF2B5EF4-FFF2-40B4-BE49-F238E27FC236}">
                  <a16:creationId xmlns:a16="http://schemas.microsoft.com/office/drawing/2014/main" id="{AC32DBB7-6C30-34CF-71B2-DAA688D0D3CC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5974;p67">
              <a:extLst>
                <a:ext uri="{FF2B5EF4-FFF2-40B4-BE49-F238E27FC236}">
                  <a16:creationId xmlns:a16="http://schemas.microsoft.com/office/drawing/2014/main" id="{D8AEB5F8-68BE-D4D6-C621-5C37594F8ABD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5975;p67">
              <a:extLst>
                <a:ext uri="{FF2B5EF4-FFF2-40B4-BE49-F238E27FC236}">
                  <a16:creationId xmlns:a16="http://schemas.microsoft.com/office/drawing/2014/main" id="{90C8E104-0CA6-1914-6CE9-C1BF60466C90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5984;p67">
            <a:extLst>
              <a:ext uri="{FF2B5EF4-FFF2-40B4-BE49-F238E27FC236}">
                <a16:creationId xmlns:a16="http://schemas.microsoft.com/office/drawing/2014/main" id="{0ADCA174-96F0-8760-013D-BFE44F3C0F30}"/>
              </a:ext>
            </a:extLst>
          </p:cNvPr>
          <p:cNvGrpSpPr/>
          <p:nvPr/>
        </p:nvGrpSpPr>
        <p:grpSpPr>
          <a:xfrm>
            <a:off x="7582924" y="2518245"/>
            <a:ext cx="554833" cy="553467"/>
            <a:chOff x="6993477" y="1888684"/>
            <a:chExt cx="416125" cy="415100"/>
          </a:xfrm>
          <a:solidFill>
            <a:srgbClr val="F7EBDA"/>
          </a:solidFill>
        </p:grpSpPr>
        <p:sp>
          <p:nvSpPr>
            <p:cNvPr id="72" name="Google Shape;5985;p67">
              <a:extLst>
                <a:ext uri="{FF2B5EF4-FFF2-40B4-BE49-F238E27FC236}">
                  <a16:creationId xmlns:a16="http://schemas.microsoft.com/office/drawing/2014/main" id="{F1F5542F-44C0-5F6D-1051-CFF22A096ED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6;p67">
              <a:extLst>
                <a:ext uri="{FF2B5EF4-FFF2-40B4-BE49-F238E27FC236}">
                  <a16:creationId xmlns:a16="http://schemas.microsoft.com/office/drawing/2014/main" id="{CB3DEC4B-489C-36AC-3145-BAFFCE091EA2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5987;p67">
              <a:extLst>
                <a:ext uri="{FF2B5EF4-FFF2-40B4-BE49-F238E27FC236}">
                  <a16:creationId xmlns:a16="http://schemas.microsoft.com/office/drawing/2014/main" id="{73CD9751-E77A-16B2-0ADF-9E41E897BEAB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5988;p67">
              <a:extLst>
                <a:ext uri="{FF2B5EF4-FFF2-40B4-BE49-F238E27FC236}">
                  <a16:creationId xmlns:a16="http://schemas.microsoft.com/office/drawing/2014/main" id="{4771023A-9C25-EA06-BF61-6BC774892181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6" name="Google Shape;6002;p67">
            <a:extLst>
              <a:ext uri="{FF2B5EF4-FFF2-40B4-BE49-F238E27FC236}">
                <a16:creationId xmlns:a16="http://schemas.microsoft.com/office/drawing/2014/main" id="{6CE51FE7-BB8C-731A-0BFA-33630DD3EA4D}"/>
              </a:ext>
            </a:extLst>
          </p:cNvPr>
          <p:cNvGrpSpPr/>
          <p:nvPr/>
        </p:nvGrpSpPr>
        <p:grpSpPr>
          <a:xfrm>
            <a:off x="4351372" y="2522329"/>
            <a:ext cx="640957" cy="553467"/>
            <a:chOff x="4569814" y="1891747"/>
            <a:chExt cx="480718" cy="415100"/>
          </a:xfrm>
          <a:solidFill>
            <a:srgbClr val="F7EBDA"/>
          </a:solidFill>
        </p:grpSpPr>
        <p:sp>
          <p:nvSpPr>
            <p:cNvPr id="77" name="Google Shape;6003;p67">
              <a:extLst>
                <a:ext uri="{FF2B5EF4-FFF2-40B4-BE49-F238E27FC236}">
                  <a16:creationId xmlns:a16="http://schemas.microsoft.com/office/drawing/2014/main" id="{F90EB4C0-F636-0E6B-3DC9-A43B9B8906E4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4;p67">
              <a:extLst>
                <a:ext uri="{FF2B5EF4-FFF2-40B4-BE49-F238E27FC236}">
                  <a16:creationId xmlns:a16="http://schemas.microsoft.com/office/drawing/2014/main" id="{C299B9BA-8C95-D649-B774-F609ACB3CCCE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005;p67">
              <a:extLst>
                <a:ext uri="{FF2B5EF4-FFF2-40B4-BE49-F238E27FC236}">
                  <a16:creationId xmlns:a16="http://schemas.microsoft.com/office/drawing/2014/main" id="{36108DD6-5B7E-B1A9-764C-CB479423D45F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006;p67">
              <a:extLst>
                <a:ext uri="{FF2B5EF4-FFF2-40B4-BE49-F238E27FC236}">
                  <a16:creationId xmlns:a16="http://schemas.microsoft.com/office/drawing/2014/main" id="{559467D5-C8DC-65A5-2812-6B6BFEE34951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1" name="Google Shape;6011;p67">
            <a:extLst>
              <a:ext uri="{FF2B5EF4-FFF2-40B4-BE49-F238E27FC236}">
                <a16:creationId xmlns:a16="http://schemas.microsoft.com/office/drawing/2014/main" id="{1EA56FBF-B004-D52D-D3E3-CF903F270485}"/>
              </a:ext>
            </a:extLst>
          </p:cNvPr>
          <p:cNvGrpSpPr/>
          <p:nvPr/>
        </p:nvGrpSpPr>
        <p:grpSpPr>
          <a:xfrm>
            <a:off x="8371820" y="2490022"/>
            <a:ext cx="562489" cy="552652"/>
            <a:chOff x="7585149" y="1867515"/>
            <a:chExt cx="421867" cy="414489"/>
          </a:xfrm>
          <a:solidFill>
            <a:srgbClr val="F7EBDA"/>
          </a:solidFill>
        </p:grpSpPr>
        <p:sp>
          <p:nvSpPr>
            <p:cNvPr id="82" name="Google Shape;6012;p67">
              <a:extLst>
                <a:ext uri="{FF2B5EF4-FFF2-40B4-BE49-F238E27FC236}">
                  <a16:creationId xmlns:a16="http://schemas.microsoft.com/office/drawing/2014/main" id="{BC45F454-4B5E-7D60-E24F-70973D7DF226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3;p67">
              <a:extLst>
                <a:ext uri="{FF2B5EF4-FFF2-40B4-BE49-F238E27FC236}">
                  <a16:creationId xmlns:a16="http://schemas.microsoft.com/office/drawing/2014/main" id="{7D1D4E19-D30C-A3A1-9501-A4C4AE957872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4;p67">
              <a:extLst>
                <a:ext uri="{FF2B5EF4-FFF2-40B4-BE49-F238E27FC236}">
                  <a16:creationId xmlns:a16="http://schemas.microsoft.com/office/drawing/2014/main" id="{0BFA41DC-21A3-71F5-FF49-A81A8F15B2EC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5;p67">
              <a:extLst>
                <a:ext uri="{FF2B5EF4-FFF2-40B4-BE49-F238E27FC236}">
                  <a16:creationId xmlns:a16="http://schemas.microsoft.com/office/drawing/2014/main" id="{EF72D4B8-BDC7-DEF9-0065-DEE6788A082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016;p67">
              <a:extLst>
                <a:ext uri="{FF2B5EF4-FFF2-40B4-BE49-F238E27FC236}">
                  <a16:creationId xmlns:a16="http://schemas.microsoft.com/office/drawing/2014/main" id="{7A0F1FB3-C8D0-6D11-7766-0333AFFF1007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017;p67">
              <a:extLst>
                <a:ext uri="{FF2B5EF4-FFF2-40B4-BE49-F238E27FC236}">
                  <a16:creationId xmlns:a16="http://schemas.microsoft.com/office/drawing/2014/main" id="{C4495F49-5C7B-5858-D06A-07C5DC23CE16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8" name="Google Shape;6042;p67">
            <a:extLst>
              <a:ext uri="{FF2B5EF4-FFF2-40B4-BE49-F238E27FC236}">
                <a16:creationId xmlns:a16="http://schemas.microsoft.com/office/drawing/2014/main" id="{3D208629-E264-8064-75A9-D3AD546ED3BF}"/>
              </a:ext>
            </a:extLst>
          </p:cNvPr>
          <p:cNvSpPr/>
          <p:nvPr/>
        </p:nvSpPr>
        <p:spPr>
          <a:xfrm>
            <a:off x="5194069" y="2523416"/>
            <a:ext cx="543872" cy="551285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9" name="Google Shape;6047;p67">
            <a:extLst>
              <a:ext uri="{FF2B5EF4-FFF2-40B4-BE49-F238E27FC236}">
                <a16:creationId xmlns:a16="http://schemas.microsoft.com/office/drawing/2014/main" id="{3D719025-8060-A08C-6AFF-70B02D725FE9}"/>
              </a:ext>
            </a:extLst>
          </p:cNvPr>
          <p:cNvGrpSpPr/>
          <p:nvPr/>
        </p:nvGrpSpPr>
        <p:grpSpPr>
          <a:xfrm>
            <a:off x="9232171" y="2490313"/>
            <a:ext cx="553468" cy="504040"/>
            <a:chOff x="8230413" y="1867735"/>
            <a:chExt cx="415101" cy="378030"/>
          </a:xfrm>
          <a:solidFill>
            <a:srgbClr val="F7EBDA"/>
          </a:solidFill>
        </p:grpSpPr>
        <p:sp>
          <p:nvSpPr>
            <p:cNvPr id="90" name="Google Shape;6048;p67">
              <a:extLst>
                <a:ext uri="{FF2B5EF4-FFF2-40B4-BE49-F238E27FC236}">
                  <a16:creationId xmlns:a16="http://schemas.microsoft.com/office/drawing/2014/main" id="{9A0A8721-1D02-AF1A-B2F6-17D044461DF3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49;p67">
              <a:extLst>
                <a:ext uri="{FF2B5EF4-FFF2-40B4-BE49-F238E27FC236}">
                  <a16:creationId xmlns:a16="http://schemas.microsoft.com/office/drawing/2014/main" id="{7414E319-8C69-93E6-2B92-CB9F34D9182F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050;p67">
              <a:extLst>
                <a:ext uri="{FF2B5EF4-FFF2-40B4-BE49-F238E27FC236}">
                  <a16:creationId xmlns:a16="http://schemas.microsoft.com/office/drawing/2014/main" id="{74115D82-9D2F-468B-482E-8A632167DFBD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051;p67">
              <a:extLst>
                <a:ext uri="{FF2B5EF4-FFF2-40B4-BE49-F238E27FC236}">
                  <a16:creationId xmlns:a16="http://schemas.microsoft.com/office/drawing/2014/main" id="{88901CD0-40B1-7ECD-A9FC-4489A3C14488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6072;p67">
            <a:extLst>
              <a:ext uri="{FF2B5EF4-FFF2-40B4-BE49-F238E27FC236}">
                <a16:creationId xmlns:a16="http://schemas.microsoft.com/office/drawing/2014/main" id="{12E9A6AC-7D36-97AF-009D-A8AE69EDD551}"/>
              </a:ext>
            </a:extLst>
          </p:cNvPr>
          <p:cNvGrpSpPr/>
          <p:nvPr/>
        </p:nvGrpSpPr>
        <p:grpSpPr>
          <a:xfrm>
            <a:off x="5960276" y="2496469"/>
            <a:ext cx="553504" cy="553163"/>
            <a:chOff x="5776493" y="1872352"/>
            <a:chExt cx="415128" cy="414872"/>
          </a:xfrm>
          <a:solidFill>
            <a:srgbClr val="F7EBDA"/>
          </a:solidFill>
        </p:grpSpPr>
        <p:sp>
          <p:nvSpPr>
            <p:cNvPr id="95" name="Google Shape;6073;p67">
              <a:extLst>
                <a:ext uri="{FF2B5EF4-FFF2-40B4-BE49-F238E27FC236}">
                  <a16:creationId xmlns:a16="http://schemas.microsoft.com/office/drawing/2014/main" id="{AB7C8339-96ED-65D2-4F6C-D3F7A9B62392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4;p67">
              <a:extLst>
                <a:ext uri="{FF2B5EF4-FFF2-40B4-BE49-F238E27FC236}">
                  <a16:creationId xmlns:a16="http://schemas.microsoft.com/office/drawing/2014/main" id="{41DEE24E-00C3-A48D-A7F5-ADA54EB87C16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5;p67">
              <a:extLst>
                <a:ext uri="{FF2B5EF4-FFF2-40B4-BE49-F238E27FC236}">
                  <a16:creationId xmlns:a16="http://schemas.microsoft.com/office/drawing/2014/main" id="{8DD2C7AE-BFC6-1E3A-71B9-25589159775E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076;p67">
              <a:extLst>
                <a:ext uri="{FF2B5EF4-FFF2-40B4-BE49-F238E27FC236}">
                  <a16:creationId xmlns:a16="http://schemas.microsoft.com/office/drawing/2014/main" id="{3048B399-E090-D064-F810-4DFAEBE8148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077;p67">
              <a:extLst>
                <a:ext uri="{FF2B5EF4-FFF2-40B4-BE49-F238E27FC236}">
                  <a16:creationId xmlns:a16="http://schemas.microsoft.com/office/drawing/2014/main" id="{8EA7A738-4C8D-1E24-E80F-AF4F7202657E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0" name="Google Shape;6107;p67">
            <a:extLst>
              <a:ext uri="{FF2B5EF4-FFF2-40B4-BE49-F238E27FC236}">
                <a16:creationId xmlns:a16="http://schemas.microsoft.com/office/drawing/2014/main" id="{BEF782E1-D123-3516-CF13-CE92FAB36C5A}"/>
              </a:ext>
            </a:extLst>
          </p:cNvPr>
          <p:cNvGrpSpPr/>
          <p:nvPr/>
        </p:nvGrpSpPr>
        <p:grpSpPr>
          <a:xfrm>
            <a:off x="6787637" y="2475147"/>
            <a:ext cx="557600" cy="550760"/>
            <a:chOff x="6397014" y="1856360"/>
            <a:chExt cx="418200" cy="413070"/>
          </a:xfrm>
          <a:solidFill>
            <a:srgbClr val="F7EBDA"/>
          </a:solidFill>
        </p:grpSpPr>
        <p:sp>
          <p:nvSpPr>
            <p:cNvPr id="101" name="Google Shape;6108;p67">
              <a:extLst>
                <a:ext uri="{FF2B5EF4-FFF2-40B4-BE49-F238E27FC236}">
                  <a16:creationId xmlns:a16="http://schemas.microsoft.com/office/drawing/2014/main" id="{07CEA542-5E82-627A-04B9-6B11D6A66F81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109;p67">
              <a:extLst>
                <a:ext uri="{FF2B5EF4-FFF2-40B4-BE49-F238E27FC236}">
                  <a16:creationId xmlns:a16="http://schemas.microsoft.com/office/drawing/2014/main" id="{73C30368-E3AD-C5E6-FDD5-754E68397416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3" name="Google Shape;5593;p66">
            <a:extLst>
              <a:ext uri="{FF2B5EF4-FFF2-40B4-BE49-F238E27FC236}">
                <a16:creationId xmlns:a16="http://schemas.microsoft.com/office/drawing/2014/main" id="{C4744311-B807-A1B8-6041-47D075C757F1}"/>
              </a:ext>
            </a:extLst>
          </p:cNvPr>
          <p:cNvGrpSpPr/>
          <p:nvPr/>
        </p:nvGrpSpPr>
        <p:grpSpPr>
          <a:xfrm>
            <a:off x="3439007" y="3466333"/>
            <a:ext cx="669096" cy="669097"/>
            <a:chOff x="3885541" y="2599748"/>
            <a:chExt cx="501822" cy="501823"/>
          </a:xfrm>
          <a:solidFill>
            <a:srgbClr val="F7EBDA"/>
          </a:solidFill>
        </p:grpSpPr>
        <p:sp>
          <p:nvSpPr>
            <p:cNvPr id="104" name="Google Shape;5594;p66">
              <a:extLst>
                <a:ext uri="{FF2B5EF4-FFF2-40B4-BE49-F238E27FC236}">
                  <a16:creationId xmlns:a16="http://schemas.microsoft.com/office/drawing/2014/main" id="{76B65FE7-56E8-E290-6184-EF59CBF33ABF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5595;p66">
              <a:extLst>
                <a:ext uri="{FF2B5EF4-FFF2-40B4-BE49-F238E27FC236}">
                  <a16:creationId xmlns:a16="http://schemas.microsoft.com/office/drawing/2014/main" id="{46ADCAF2-3954-CDE4-8F0C-A2E9E2C50F5A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5596;p66">
            <a:extLst>
              <a:ext uri="{FF2B5EF4-FFF2-40B4-BE49-F238E27FC236}">
                <a16:creationId xmlns:a16="http://schemas.microsoft.com/office/drawing/2014/main" id="{678B4E56-FA5A-5734-CD2A-B57DAF227370}"/>
              </a:ext>
            </a:extLst>
          </p:cNvPr>
          <p:cNvGrpSpPr/>
          <p:nvPr/>
        </p:nvGrpSpPr>
        <p:grpSpPr>
          <a:xfrm>
            <a:off x="5165968" y="3560870"/>
            <a:ext cx="526693" cy="526695"/>
            <a:chOff x="5180761" y="2670651"/>
            <a:chExt cx="395020" cy="395021"/>
          </a:xfrm>
          <a:solidFill>
            <a:srgbClr val="F7EBDA"/>
          </a:solidFill>
        </p:grpSpPr>
        <p:sp>
          <p:nvSpPr>
            <p:cNvPr id="107" name="Google Shape;5597;p66">
              <a:extLst>
                <a:ext uri="{FF2B5EF4-FFF2-40B4-BE49-F238E27FC236}">
                  <a16:creationId xmlns:a16="http://schemas.microsoft.com/office/drawing/2014/main" id="{49C6A143-11C8-AD29-616E-F41A20A3C35D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5598;p66">
              <a:extLst>
                <a:ext uri="{FF2B5EF4-FFF2-40B4-BE49-F238E27FC236}">
                  <a16:creationId xmlns:a16="http://schemas.microsoft.com/office/drawing/2014/main" id="{28D7E7FE-3EBC-4A17-FDB4-440F134CF120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5651;p66">
            <a:extLst>
              <a:ext uri="{FF2B5EF4-FFF2-40B4-BE49-F238E27FC236}">
                <a16:creationId xmlns:a16="http://schemas.microsoft.com/office/drawing/2014/main" id="{3A446A4C-2E00-EC3A-2320-48AD08D8F295}"/>
              </a:ext>
            </a:extLst>
          </p:cNvPr>
          <p:cNvGrpSpPr/>
          <p:nvPr/>
        </p:nvGrpSpPr>
        <p:grpSpPr>
          <a:xfrm>
            <a:off x="8382656" y="3635899"/>
            <a:ext cx="588397" cy="379269"/>
            <a:chOff x="7593278" y="2726923"/>
            <a:chExt cx="441298" cy="284452"/>
          </a:xfrm>
          <a:solidFill>
            <a:srgbClr val="F7EBDA"/>
          </a:solidFill>
        </p:grpSpPr>
        <p:sp>
          <p:nvSpPr>
            <p:cNvPr id="110" name="Google Shape;5652;p66">
              <a:extLst>
                <a:ext uri="{FF2B5EF4-FFF2-40B4-BE49-F238E27FC236}">
                  <a16:creationId xmlns:a16="http://schemas.microsoft.com/office/drawing/2014/main" id="{1AF2AA41-5D22-B29C-33FD-A1E96B0E2C1D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5653;p66">
              <a:extLst>
                <a:ext uri="{FF2B5EF4-FFF2-40B4-BE49-F238E27FC236}">
                  <a16:creationId xmlns:a16="http://schemas.microsoft.com/office/drawing/2014/main" id="{A70EA2A1-F335-13B8-5BCA-81B14AF1E71E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5775;p66">
            <a:extLst>
              <a:ext uri="{FF2B5EF4-FFF2-40B4-BE49-F238E27FC236}">
                <a16:creationId xmlns:a16="http://schemas.microsoft.com/office/drawing/2014/main" id="{F3C29016-F176-7333-469E-2A9B2BB68539}"/>
              </a:ext>
            </a:extLst>
          </p:cNvPr>
          <p:cNvGrpSpPr/>
          <p:nvPr/>
        </p:nvGrpSpPr>
        <p:grpSpPr>
          <a:xfrm>
            <a:off x="6834833" y="3664416"/>
            <a:ext cx="451908" cy="423659"/>
            <a:chOff x="6432410" y="2748311"/>
            <a:chExt cx="338931" cy="317744"/>
          </a:xfrm>
          <a:solidFill>
            <a:srgbClr val="F7EBDA"/>
          </a:solidFill>
        </p:grpSpPr>
        <p:sp>
          <p:nvSpPr>
            <p:cNvPr id="113" name="Google Shape;5776;p66">
              <a:extLst>
                <a:ext uri="{FF2B5EF4-FFF2-40B4-BE49-F238E27FC236}">
                  <a16:creationId xmlns:a16="http://schemas.microsoft.com/office/drawing/2014/main" id="{A29FEC18-E12A-46BE-56E8-B86E13703B9D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7;p66">
              <a:extLst>
                <a:ext uri="{FF2B5EF4-FFF2-40B4-BE49-F238E27FC236}">
                  <a16:creationId xmlns:a16="http://schemas.microsoft.com/office/drawing/2014/main" id="{8CC1F231-A153-07B2-C55F-2D86AECD08B1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78;p66">
              <a:extLst>
                <a:ext uri="{FF2B5EF4-FFF2-40B4-BE49-F238E27FC236}">
                  <a16:creationId xmlns:a16="http://schemas.microsoft.com/office/drawing/2014/main" id="{804D66E0-022C-A9ED-7C4F-F7AB5DF9A399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79;p66">
              <a:extLst>
                <a:ext uri="{FF2B5EF4-FFF2-40B4-BE49-F238E27FC236}">
                  <a16:creationId xmlns:a16="http://schemas.microsoft.com/office/drawing/2014/main" id="{3FC88963-A92E-FFDA-883B-E83C061B5C36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5780;p66">
              <a:extLst>
                <a:ext uri="{FF2B5EF4-FFF2-40B4-BE49-F238E27FC236}">
                  <a16:creationId xmlns:a16="http://schemas.microsoft.com/office/drawing/2014/main" id="{8D00B9FE-8A2A-7987-E64B-5FEB28BE81AD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5781;p66">
              <a:extLst>
                <a:ext uri="{FF2B5EF4-FFF2-40B4-BE49-F238E27FC236}">
                  <a16:creationId xmlns:a16="http://schemas.microsoft.com/office/drawing/2014/main" id="{910B1822-FB43-340E-684E-68232AF14735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9" name="Text Placeholder 1">
            <a:extLst>
              <a:ext uri="{FF2B5EF4-FFF2-40B4-BE49-F238E27FC236}">
                <a16:creationId xmlns:a16="http://schemas.microsoft.com/office/drawing/2014/main" id="{CA3C3D7B-1EDD-A888-7D64-5E727DDFFEF7}"/>
              </a:ext>
            </a:extLst>
          </p:cNvPr>
          <p:cNvSpPr txBox="1">
            <a:spLocks/>
          </p:cNvSpPr>
          <p:nvPr/>
        </p:nvSpPr>
        <p:spPr>
          <a:xfrm>
            <a:off x="1045029" y="257860"/>
            <a:ext cx="9337715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67410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ircle in space&#10;&#10;Description automatically generated with medium confidence">
            <a:extLst>
              <a:ext uri="{FF2B5EF4-FFF2-40B4-BE49-F238E27FC236}">
                <a16:creationId xmlns:a16="http://schemas.microsoft.com/office/drawing/2014/main" id="{E8DCEAFF-3EE3-3714-3AD8-69DB2D77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12192000" cy="7670800"/>
          </a:xfrm>
          <a:prstGeom prst="rect">
            <a:avLst/>
          </a:prstGeom>
        </p:spPr>
      </p:pic>
      <p:sp>
        <p:nvSpPr>
          <p:cNvPr id="2" name="Freeform 108">
            <a:extLst>
              <a:ext uri="{FF2B5EF4-FFF2-40B4-BE49-F238E27FC236}">
                <a16:creationId xmlns:a16="http://schemas.microsoft.com/office/drawing/2014/main" id="{BB1A27B8-1354-0D9B-A304-AA6CEEA3AEE8}"/>
              </a:ext>
            </a:extLst>
          </p:cNvPr>
          <p:cNvSpPr/>
          <p:nvPr/>
        </p:nvSpPr>
        <p:spPr>
          <a:xfrm>
            <a:off x="4212288" y="1830772"/>
            <a:ext cx="553869" cy="652296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A3643E6A-6962-999A-1ED6-8444A4E5834D}"/>
              </a:ext>
            </a:extLst>
          </p:cNvPr>
          <p:cNvSpPr/>
          <p:nvPr/>
        </p:nvSpPr>
        <p:spPr>
          <a:xfrm>
            <a:off x="5136416" y="1845282"/>
            <a:ext cx="581789" cy="623255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EE6DBB71-465C-3509-AB25-C0BD735E7D11}"/>
              </a:ext>
            </a:extLst>
          </p:cNvPr>
          <p:cNvGrpSpPr/>
          <p:nvPr/>
        </p:nvGrpSpPr>
        <p:grpSpPr>
          <a:xfrm>
            <a:off x="3287440" y="1830772"/>
            <a:ext cx="553869" cy="652296"/>
            <a:chOff x="3837179" y="1242450"/>
            <a:chExt cx="415402" cy="489222"/>
          </a:xfrm>
          <a:solidFill>
            <a:srgbClr val="F7EBDA"/>
          </a:solidFill>
        </p:grpSpPr>
        <p:sp>
          <p:nvSpPr>
            <p:cNvPr id="6" name="Freeform 111">
              <a:extLst>
                <a:ext uri="{FF2B5EF4-FFF2-40B4-BE49-F238E27FC236}">
                  <a16:creationId xmlns:a16="http://schemas.microsoft.com/office/drawing/2014/main" id="{01C7644A-39EE-2AE9-56AD-41C6B07E362C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3AB13805-A655-162B-4B79-07ABCE476044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8" name="Rectangle 19">
            <a:extLst>
              <a:ext uri="{FF2B5EF4-FFF2-40B4-BE49-F238E27FC236}">
                <a16:creationId xmlns:a16="http://schemas.microsoft.com/office/drawing/2014/main" id="{23B7936A-70B0-DC46-D4BB-DB68B1DDDD64}"/>
              </a:ext>
            </a:extLst>
          </p:cNvPr>
          <p:cNvSpPr/>
          <p:nvPr/>
        </p:nvSpPr>
        <p:spPr>
          <a:xfrm>
            <a:off x="2381427" y="1866168"/>
            <a:ext cx="496360" cy="581497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Oval 47">
            <a:extLst>
              <a:ext uri="{FF2B5EF4-FFF2-40B4-BE49-F238E27FC236}">
                <a16:creationId xmlns:a16="http://schemas.microsoft.com/office/drawing/2014/main" id="{3F4779C7-12E0-1CCD-E8FB-E13F3FDEFDA2}"/>
              </a:ext>
            </a:extLst>
          </p:cNvPr>
          <p:cNvSpPr/>
          <p:nvPr/>
        </p:nvSpPr>
        <p:spPr>
          <a:xfrm>
            <a:off x="9483205" y="1845318"/>
            <a:ext cx="584728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B9B1182A-F5B4-EA82-3140-03C06F4ED709}"/>
              </a:ext>
            </a:extLst>
          </p:cNvPr>
          <p:cNvSpPr/>
          <p:nvPr/>
        </p:nvSpPr>
        <p:spPr>
          <a:xfrm>
            <a:off x="3277831" y="5615975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AEFCDF98-9DD2-608A-115D-252C7CFFCB75}"/>
              </a:ext>
            </a:extLst>
          </p:cNvPr>
          <p:cNvSpPr/>
          <p:nvPr/>
        </p:nvSpPr>
        <p:spPr>
          <a:xfrm>
            <a:off x="2343024" y="5615975"/>
            <a:ext cx="573145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CB53C86A-317C-4447-06B6-D09A9EDBE04D}"/>
              </a:ext>
            </a:extLst>
          </p:cNvPr>
          <p:cNvSpPr/>
          <p:nvPr/>
        </p:nvSpPr>
        <p:spPr>
          <a:xfrm>
            <a:off x="5140758" y="5615975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365376E-310A-F6DE-0536-83A225A96E61}"/>
              </a:ext>
            </a:extLst>
          </p:cNvPr>
          <p:cNvSpPr/>
          <p:nvPr/>
        </p:nvSpPr>
        <p:spPr>
          <a:xfrm>
            <a:off x="4202667" y="5615975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8B60DC6-C699-DA34-2364-CE07E33CB826}"/>
              </a:ext>
            </a:extLst>
          </p:cNvPr>
          <p:cNvSpPr/>
          <p:nvPr/>
        </p:nvSpPr>
        <p:spPr>
          <a:xfrm>
            <a:off x="6095843" y="5603564"/>
            <a:ext cx="575132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Block Arc 6">
            <a:extLst>
              <a:ext uri="{FF2B5EF4-FFF2-40B4-BE49-F238E27FC236}">
                <a16:creationId xmlns:a16="http://schemas.microsoft.com/office/drawing/2014/main" id="{A8463714-7809-85FE-243E-43B5F629F989}"/>
              </a:ext>
            </a:extLst>
          </p:cNvPr>
          <p:cNvSpPr/>
          <p:nvPr/>
        </p:nvSpPr>
        <p:spPr>
          <a:xfrm>
            <a:off x="6985786" y="5646492"/>
            <a:ext cx="539153" cy="5802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6" name="Google Shape;10001;p74">
            <a:extLst>
              <a:ext uri="{FF2B5EF4-FFF2-40B4-BE49-F238E27FC236}">
                <a16:creationId xmlns:a16="http://schemas.microsoft.com/office/drawing/2014/main" id="{EFE6A1E8-2A43-D973-DB4F-9D3A2E2E0D68}"/>
              </a:ext>
            </a:extLst>
          </p:cNvPr>
          <p:cNvGrpSpPr/>
          <p:nvPr/>
        </p:nvGrpSpPr>
        <p:grpSpPr>
          <a:xfrm>
            <a:off x="8639912" y="5591786"/>
            <a:ext cx="547785" cy="583839"/>
            <a:chOff x="7851532" y="4063209"/>
            <a:chExt cx="410839" cy="437879"/>
          </a:xfrm>
          <a:solidFill>
            <a:srgbClr val="F7EBDA"/>
          </a:solidFill>
        </p:grpSpPr>
        <p:sp>
          <p:nvSpPr>
            <p:cNvPr id="17" name="Google Shape;10002;p74">
              <a:extLst>
                <a:ext uri="{FF2B5EF4-FFF2-40B4-BE49-F238E27FC236}">
                  <a16:creationId xmlns:a16="http://schemas.microsoft.com/office/drawing/2014/main" id="{D9B308F9-B011-2EB3-AE43-98F74C8037D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" name="Google Shape;10003;p74">
              <a:extLst>
                <a:ext uri="{FF2B5EF4-FFF2-40B4-BE49-F238E27FC236}">
                  <a16:creationId xmlns:a16="http://schemas.microsoft.com/office/drawing/2014/main" id="{FF7F9D32-71E8-BDD6-E81F-126F479E2F66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" name="Google Shape;10027;p74">
            <a:extLst>
              <a:ext uri="{FF2B5EF4-FFF2-40B4-BE49-F238E27FC236}">
                <a16:creationId xmlns:a16="http://schemas.microsoft.com/office/drawing/2014/main" id="{1D1241BE-A8A3-003F-6804-CB63993ED714}"/>
              </a:ext>
            </a:extLst>
          </p:cNvPr>
          <p:cNvGrpSpPr/>
          <p:nvPr/>
        </p:nvGrpSpPr>
        <p:grpSpPr>
          <a:xfrm>
            <a:off x="3482658" y="3876994"/>
            <a:ext cx="523671" cy="508113"/>
            <a:chOff x="3983592" y="2777115"/>
            <a:chExt cx="392753" cy="381085"/>
          </a:xfrm>
          <a:solidFill>
            <a:srgbClr val="F7EBDA"/>
          </a:solidFill>
        </p:grpSpPr>
        <p:sp>
          <p:nvSpPr>
            <p:cNvPr id="20" name="Google Shape;10028;p74">
              <a:extLst>
                <a:ext uri="{FF2B5EF4-FFF2-40B4-BE49-F238E27FC236}">
                  <a16:creationId xmlns:a16="http://schemas.microsoft.com/office/drawing/2014/main" id="{9AF84E3B-ED75-178A-DB12-88120F9936F6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29;p74">
              <a:extLst>
                <a:ext uri="{FF2B5EF4-FFF2-40B4-BE49-F238E27FC236}">
                  <a16:creationId xmlns:a16="http://schemas.microsoft.com/office/drawing/2014/main" id="{BF33974C-1C6E-95A5-3A19-94AAFD0072EB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10030;p74">
              <a:extLst>
                <a:ext uri="{FF2B5EF4-FFF2-40B4-BE49-F238E27FC236}">
                  <a16:creationId xmlns:a16="http://schemas.microsoft.com/office/drawing/2014/main" id="{88CC1859-9ACD-1F64-2180-154C9B56F736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10074;p74">
            <a:extLst>
              <a:ext uri="{FF2B5EF4-FFF2-40B4-BE49-F238E27FC236}">
                <a16:creationId xmlns:a16="http://schemas.microsoft.com/office/drawing/2014/main" id="{063532E2-97E9-A60A-AF97-1426E0DB0CA6}"/>
              </a:ext>
            </a:extLst>
          </p:cNvPr>
          <p:cNvGrpSpPr/>
          <p:nvPr/>
        </p:nvGrpSpPr>
        <p:grpSpPr>
          <a:xfrm>
            <a:off x="4275479" y="3843246"/>
            <a:ext cx="523671" cy="547017"/>
            <a:chOff x="4578208" y="2751804"/>
            <a:chExt cx="392753" cy="410263"/>
          </a:xfrm>
          <a:solidFill>
            <a:srgbClr val="F7EBDA"/>
          </a:solidFill>
        </p:grpSpPr>
        <p:sp>
          <p:nvSpPr>
            <p:cNvPr id="24" name="Google Shape;10075;p74">
              <a:extLst>
                <a:ext uri="{FF2B5EF4-FFF2-40B4-BE49-F238E27FC236}">
                  <a16:creationId xmlns:a16="http://schemas.microsoft.com/office/drawing/2014/main" id="{658274CE-340C-D9D6-3162-176066E8BD2E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6;p74">
              <a:extLst>
                <a:ext uri="{FF2B5EF4-FFF2-40B4-BE49-F238E27FC236}">
                  <a16:creationId xmlns:a16="http://schemas.microsoft.com/office/drawing/2014/main" id="{6CC8B6F5-FBA7-E54F-BE86-0A8DEAA1BF45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10077;p74">
              <a:extLst>
                <a:ext uri="{FF2B5EF4-FFF2-40B4-BE49-F238E27FC236}">
                  <a16:creationId xmlns:a16="http://schemas.microsoft.com/office/drawing/2014/main" id="{CFF7DBC5-E866-6214-BAD8-0C0C9D86CE89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7" name="Google Shape;10084;p74">
            <a:extLst>
              <a:ext uri="{FF2B5EF4-FFF2-40B4-BE49-F238E27FC236}">
                <a16:creationId xmlns:a16="http://schemas.microsoft.com/office/drawing/2014/main" id="{B2BB4D9F-E00A-A92E-8B13-BC2A2F04903D}"/>
              </a:ext>
            </a:extLst>
          </p:cNvPr>
          <p:cNvGrpSpPr/>
          <p:nvPr/>
        </p:nvGrpSpPr>
        <p:grpSpPr>
          <a:xfrm>
            <a:off x="7678033" y="3855265"/>
            <a:ext cx="479547" cy="494715"/>
            <a:chOff x="7130125" y="2760820"/>
            <a:chExt cx="359660" cy="371036"/>
          </a:xfrm>
          <a:solidFill>
            <a:srgbClr val="F7EBDA"/>
          </a:solidFill>
        </p:grpSpPr>
        <p:sp>
          <p:nvSpPr>
            <p:cNvPr id="28" name="Google Shape;10085;p74">
              <a:extLst>
                <a:ext uri="{FF2B5EF4-FFF2-40B4-BE49-F238E27FC236}">
                  <a16:creationId xmlns:a16="http://schemas.microsoft.com/office/drawing/2014/main" id="{69900A79-6B7B-68E4-24F5-BA1202DDEB1D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6;p74">
              <a:extLst>
                <a:ext uri="{FF2B5EF4-FFF2-40B4-BE49-F238E27FC236}">
                  <a16:creationId xmlns:a16="http://schemas.microsoft.com/office/drawing/2014/main" id="{AC868B29-076C-F3FF-09E1-21D37A8A777C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7;p74">
              <a:extLst>
                <a:ext uri="{FF2B5EF4-FFF2-40B4-BE49-F238E27FC236}">
                  <a16:creationId xmlns:a16="http://schemas.microsoft.com/office/drawing/2014/main" id="{9B09E0A7-47FE-6D50-B176-72F7D6F559C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10088;p74">
              <a:extLst>
                <a:ext uri="{FF2B5EF4-FFF2-40B4-BE49-F238E27FC236}">
                  <a16:creationId xmlns:a16="http://schemas.microsoft.com/office/drawing/2014/main" id="{AE4DAC09-00BB-8D37-F57D-B1A3C11B641F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2" name="Google Shape;10089;p74">
            <a:extLst>
              <a:ext uri="{FF2B5EF4-FFF2-40B4-BE49-F238E27FC236}">
                <a16:creationId xmlns:a16="http://schemas.microsoft.com/office/drawing/2014/main" id="{D1F2B73E-EA54-AD37-36D3-7471C25970EF}"/>
              </a:ext>
            </a:extLst>
          </p:cNvPr>
          <p:cNvGrpSpPr/>
          <p:nvPr/>
        </p:nvGrpSpPr>
        <p:grpSpPr>
          <a:xfrm>
            <a:off x="6709222" y="1747002"/>
            <a:ext cx="687348" cy="724668"/>
            <a:chOff x="6403515" y="1179621"/>
            <a:chExt cx="515511" cy="543501"/>
          </a:xfrm>
          <a:solidFill>
            <a:srgbClr val="F7EBDA"/>
          </a:solidFill>
        </p:grpSpPr>
        <p:sp>
          <p:nvSpPr>
            <p:cNvPr id="33" name="Google Shape;10090;p74">
              <a:extLst>
                <a:ext uri="{FF2B5EF4-FFF2-40B4-BE49-F238E27FC236}">
                  <a16:creationId xmlns:a16="http://schemas.microsoft.com/office/drawing/2014/main" id="{8AFEEF61-0022-753C-65A7-62E5CAF2DAB6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10091;p74">
              <a:extLst>
                <a:ext uri="{FF2B5EF4-FFF2-40B4-BE49-F238E27FC236}">
                  <a16:creationId xmlns:a16="http://schemas.microsoft.com/office/drawing/2014/main" id="{4521BAEB-2DFC-31A0-9218-F69E3DA818F1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5" name="Google Shape;10113;p74">
            <a:extLst>
              <a:ext uri="{FF2B5EF4-FFF2-40B4-BE49-F238E27FC236}">
                <a16:creationId xmlns:a16="http://schemas.microsoft.com/office/drawing/2014/main" id="{16AF3C30-59D2-3C79-B8B7-9B58C3F7DD31}"/>
              </a:ext>
            </a:extLst>
          </p:cNvPr>
          <p:cNvSpPr/>
          <p:nvPr/>
        </p:nvSpPr>
        <p:spPr>
          <a:xfrm>
            <a:off x="5143841" y="3815058"/>
            <a:ext cx="527560" cy="556052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6" name="Google Shape;10118;p74">
            <a:extLst>
              <a:ext uri="{FF2B5EF4-FFF2-40B4-BE49-F238E27FC236}">
                <a16:creationId xmlns:a16="http://schemas.microsoft.com/office/drawing/2014/main" id="{2A0AAAF5-4181-2CC4-5AAB-30E146C06BE3}"/>
              </a:ext>
            </a:extLst>
          </p:cNvPr>
          <p:cNvGrpSpPr/>
          <p:nvPr/>
        </p:nvGrpSpPr>
        <p:grpSpPr>
          <a:xfrm>
            <a:off x="9470295" y="2938355"/>
            <a:ext cx="467527" cy="505895"/>
            <a:chOff x="8474320" y="2073136"/>
            <a:chExt cx="350645" cy="379421"/>
          </a:xfrm>
          <a:solidFill>
            <a:srgbClr val="F7EBDA"/>
          </a:solidFill>
        </p:grpSpPr>
        <p:sp>
          <p:nvSpPr>
            <p:cNvPr id="37" name="Google Shape;10119;p74">
              <a:extLst>
                <a:ext uri="{FF2B5EF4-FFF2-40B4-BE49-F238E27FC236}">
                  <a16:creationId xmlns:a16="http://schemas.microsoft.com/office/drawing/2014/main" id="{E41ABC09-DD21-CD42-E2EA-AF3245050646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0;p74">
              <a:extLst>
                <a:ext uri="{FF2B5EF4-FFF2-40B4-BE49-F238E27FC236}">
                  <a16:creationId xmlns:a16="http://schemas.microsoft.com/office/drawing/2014/main" id="{F884306E-A4EF-1A7A-D392-54208B7DB39D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1;p74">
              <a:extLst>
                <a:ext uri="{FF2B5EF4-FFF2-40B4-BE49-F238E27FC236}">
                  <a16:creationId xmlns:a16="http://schemas.microsoft.com/office/drawing/2014/main" id="{A7FEDECB-426D-388C-A09E-8CE23D8BBA59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2;p74">
              <a:extLst>
                <a:ext uri="{FF2B5EF4-FFF2-40B4-BE49-F238E27FC236}">
                  <a16:creationId xmlns:a16="http://schemas.microsoft.com/office/drawing/2014/main" id="{5D54F8ED-2052-203A-567B-F52B3CAD22D7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3;p74">
              <a:extLst>
                <a:ext uri="{FF2B5EF4-FFF2-40B4-BE49-F238E27FC236}">
                  <a16:creationId xmlns:a16="http://schemas.microsoft.com/office/drawing/2014/main" id="{D4081CAF-AAA3-7A6C-9398-DB9DF7F9C014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10124;p74">
              <a:extLst>
                <a:ext uri="{FF2B5EF4-FFF2-40B4-BE49-F238E27FC236}">
                  <a16:creationId xmlns:a16="http://schemas.microsoft.com/office/drawing/2014/main" id="{208C7B82-B7D8-D1C0-2494-BCDB8DA2E575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3" name="Google Shape;10129;p74">
            <a:extLst>
              <a:ext uri="{FF2B5EF4-FFF2-40B4-BE49-F238E27FC236}">
                <a16:creationId xmlns:a16="http://schemas.microsoft.com/office/drawing/2014/main" id="{5A0454B6-B1FB-24DA-BED1-416B702FCF27}"/>
              </a:ext>
            </a:extLst>
          </p:cNvPr>
          <p:cNvGrpSpPr/>
          <p:nvPr/>
        </p:nvGrpSpPr>
        <p:grpSpPr>
          <a:xfrm>
            <a:off x="5992916" y="1787967"/>
            <a:ext cx="570256" cy="714060"/>
            <a:chOff x="5866287" y="1210345"/>
            <a:chExt cx="427692" cy="535545"/>
          </a:xfrm>
          <a:solidFill>
            <a:srgbClr val="F7EBDA"/>
          </a:solidFill>
        </p:grpSpPr>
        <p:sp>
          <p:nvSpPr>
            <p:cNvPr id="44" name="Google Shape;10130;p74">
              <a:extLst>
                <a:ext uri="{FF2B5EF4-FFF2-40B4-BE49-F238E27FC236}">
                  <a16:creationId xmlns:a16="http://schemas.microsoft.com/office/drawing/2014/main" id="{019FC5AB-4A7E-A956-9659-A3B94A45FDD0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1;p74">
              <a:extLst>
                <a:ext uri="{FF2B5EF4-FFF2-40B4-BE49-F238E27FC236}">
                  <a16:creationId xmlns:a16="http://schemas.microsoft.com/office/drawing/2014/main" id="{C1FE3914-BBCE-E87D-47F5-739DB1187631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10132;p74">
              <a:extLst>
                <a:ext uri="{FF2B5EF4-FFF2-40B4-BE49-F238E27FC236}">
                  <a16:creationId xmlns:a16="http://schemas.microsoft.com/office/drawing/2014/main" id="{4051D40B-C63B-5DE4-082D-35A6CB6F537D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7" name="Google Shape;10154;p74">
            <a:extLst>
              <a:ext uri="{FF2B5EF4-FFF2-40B4-BE49-F238E27FC236}">
                <a16:creationId xmlns:a16="http://schemas.microsoft.com/office/drawing/2014/main" id="{1EB5CB17-4E92-C080-D45B-B8C4D4339FCE}"/>
              </a:ext>
            </a:extLst>
          </p:cNvPr>
          <p:cNvGrpSpPr/>
          <p:nvPr/>
        </p:nvGrpSpPr>
        <p:grpSpPr>
          <a:xfrm>
            <a:off x="6095843" y="3814631"/>
            <a:ext cx="523669" cy="557941"/>
            <a:chOff x="5943481" y="2730343"/>
            <a:chExt cx="392752" cy="418456"/>
          </a:xfrm>
          <a:solidFill>
            <a:srgbClr val="F7EBDA"/>
          </a:solidFill>
        </p:grpSpPr>
        <p:sp>
          <p:nvSpPr>
            <p:cNvPr id="48" name="Google Shape;10155;p74">
              <a:extLst>
                <a:ext uri="{FF2B5EF4-FFF2-40B4-BE49-F238E27FC236}">
                  <a16:creationId xmlns:a16="http://schemas.microsoft.com/office/drawing/2014/main" id="{105C7855-0982-0035-0CA9-F495A3910735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6;p74">
              <a:extLst>
                <a:ext uri="{FF2B5EF4-FFF2-40B4-BE49-F238E27FC236}">
                  <a16:creationId xmlns:a16="http://schemas.microsoft.com/office/drawing/2014/main" id="{25250F87-7D24-579E-70B2-5BAD2007F173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7;p74">
              <a:extLst>
                <a:ext uri="{FF2B5EF4-FFF2-40B4-BE49-F238E27FC236}">
                  <a16:creationId xmlns:a16="http://schemas.microsoft.com/office/drawing/2014/main" id="{F19A147F-9B3D-4C02-06BD-2EAE2BB8E6F2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8;p74">
              <a:extLst>
                <a:ext uri="{FF2B5EF4-FFF2-40B4-BE49-F238E27FC236}">
                  <a16:creationId xmlns:a16="http://schemas.microsoft.com/office/drawing/2014/main" id="{73913DE3-0933-4E3C-0B6A-13E1B49394C2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59;p74">
              <a:extLst>
                <a:ext uri="{FF2B5EF4-FFF2-40B4-BE49-F238E27FC236}">
                  <a16:creationId xmlns:a16="http://schemas.microsoft.com/office/drawing/2014/main" id="{6F8B1C19-B3E8-9376-5001-8531CD0113F7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0;p74">
              <a:extLst>
                <a:ext uri="{FF2B5EF4-FFF2-40B4-BE49-F238E27FC236}">
                  <a16:creationId xmlns:a16="http://schemas.microsoft.com/office/drawing/2014/main" id="{9DCD1B98-ECFC-0052-87AE-E9A535AAEDB9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10161;p74">
              <a:extLst>
                <a:ext uri="{FF2B5EF4-FFF2-40B4-BE49-F238E27FC236}">
                  <a16:creationId xmlns:a16="http://schemas.microsoft.com/office/drawing/2014/main" id="{5E793FED-A92E-C6A5-7761-F12F2CDAFEC7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5" name="Google Shape;10172;p74">
            <a:extLst>
              <a:ext uri="{FF2B5EF4-FFF2-40B4-BE49-F238E27FC236}">
                <a16:creationId xmlns:a16="http://schemas.microsoft.com/office/drawing/2014/main" id="{49F63AB2-1138-6FA8-198F-B8ED3FD9BE5F}"/>
              </a:ext>
            </a:extLst>
          </p:cNvPr>
          <p:cNvGrpSpPr/>
          <p:nvPr/>
        </p:nvGrpSpPr>
        <p:grpSpPr>
          <a:xfrm>
            <a:off x="7596178" y="1805975"/>
            <a:ext cx="683983" cy="722277"/>
            <a:chOff x="7068732" y="1223851"/>
            <a:chExt cx="512987" cy="541708"/>
          </a:xfrm>
          <a:solidFill>
            <a:srgbClr val="F7EBDA"/>
          </a:solidFill>
        </p:grpSpPr>
        <p:sp>
          <p:nvSpPr>
            <p:cNvPr id="56" name="Google Shape;10173;p74">
              <a:extLst>
                <a:ext uri="{FF2B5EF4-FFF2-40B4-BE49-F238E27FC236}">
                  <a16:creationId xmlns:a16="http://schemas.microsoft.com/office/drawing/2014/main" id="{41B01AA6-12A8-E959-57F7-AC09A801BE5B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4;p74">
              <a:extLst>
                <a:ext uri="{FF2B5EF4-FFF2-40B4-BE49-F238E27FC236}">
                  <a16:creationId xmlns:a16="http://schemas.microsoft.com/office/drawing/2014/main" id="{6A98AAAD-CF6A-CC3F-BF94-F5ED77FA9822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10175;p74">
              <a:extLst>
                <a:ext uri="{FF2B5EF4-FFF2-40B4-BE49-F238E27FC236}">
                  <a16:creationId xmlns:a16="http://schemas.microsoft.com/office/drawing/2014/main" id="{C15DAF18-AC72-4B31-6578-15C0E8B5A4B3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10184;p74">
            <a:extLst>
              <a:ext uri="{FF2B5EF4-FFF2-40B4-BE49-F238E27FC236}">
                <a16:creationId xmlns:a16="http://schemas.microsoft.com/office/drawing/2014/main" id="{7DC66D06-7C95-26F5-F9A7-AEA26293038F}"/>
              </a:ext>
            </a:extLst>
          </p:cNvPr>
          <p:cNvGrpSpPr/>
          <p:nvPr/>
        </p:nvGrpSpPr>
        <p:grpSpPr>
          <a:xfrm>
            <a:off x="2447046" y="3812925"/>
            <a:ext cx="523671" cy="559527"/>
            <a:chOff x="3206883" y="2729063"/>
            <a:chExt cx="392753" cy="419645"/>
          </a:xfrm>
          <a:solidFill>
            <a:srgbClr val="F7EBDA"/>
          </a:solidFill>
        </p:grpSpPr>
        <p:sp>
          <p:nvSpPr>
            <p:cNvPr id="60" name="Google Shape;10185;p74">
              <a:extLst>
                <a:ext uri="{FF2B5EF4-FFF2-40B4-BE49-F238E27FC236}">
                  <a16:creationId xmlns:a16="http://schemas.microsoft.com/office/drawing/2014/main" id="{EBE3889C-90F6-650E-DEEB-9B3C917DC462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10186;p74">
              <a:extLst>
                <a:ext uri="{FF2B5EF4-FFF2-40B4-BE49-F238E27FC236}">
                  <a16:creationId xmlns:a16="http://schemas.microsoft.com/office/drawing/2014/main" id="{72FD4E73-B5DE-B78D-ACA9-31B8EA64AD27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2" name="Google Shape;10189;p74">
            <a:extLst>
              <a:ext uri="{FF2B5EF4-FFF2-40B4-BE49-F238E27FC236}">
                <a16:creationId xmlns:a16="http://schemas.microsoft.com/office/drawing/2014/main" id="{E43C701A-5867-C17E-DF45-B8A036499A68}"/>
              </a:ext>
            </a:extLst>
          </p:cNvPr>
          <p:cNvSpPr/>
          <p:nvPr/>
        </p:nvSpPr>
        <p:spPr>
          <a:xfrm>
            <a:off x="6919157" y="3891793"/>
            <a:ext cx="526279" cy="437339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3" name="Google Shape;10190;p74">
            <a:extLst>
              <a:ext uri="{FF2B5EF4-FFF2-40B4-BE49-F238E27FC236}">
                <a16:creationId xmlns:a16="http://schemas.microsoft.com/office/drawing/2014/main" id="{A3DBD078-B376-2AED-ED65-0A9A93A68FAC}"/>
              </a:ext>
            </a:extLst>
          </p:cNvPr>
          <p:cNvGrpSpPr/>
          <p:nvPr/>
        </p:nvGrpSpPr>
        <p:grpSpPr>
          <a:xfrm>
            <a:off x="8654076" y="3831161"/>
            <a:ext cx="479584" cy="504968"/>
            <a:chOff x="7862157" y="2742742"/>
            <a:chExt cx="359688" cy="378726"/>
          </a:xfrm>
          <a:solidFill>
            <a:srgbClr val="F7EBDA"/>
          </a:solidFill>
        </p:grpSpPr>
        <p:sp>
          <p:nvSpPr>
            <p:cNvPr id="64" name="Google Shape;10191;p74">
              <a:extLst>
                <a:ext uri="{FF2B5EF4-FFF2-40B4-BE49-F238E27FC236}">
                  <a16:creationId xmlns:a16="http://schemas.microsoft.com/office/drawing/2014/main" id="{2326DAAA-A600-4CA2-009A-178D43EA2A60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2;p74">
              <a:extLst>
                <a:ext uri="{FF2B5EF4-FFF2-40B4-BE49-F238E27FC236}">
                  <a16:creationId xmlns:a16="http://schemas.microsoft.com/office/drawing/2014/main" id="{4F6AEFB2-554A-DF7F-86A0-61E25FC96E54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3;p74">
              <a:extLst>
                <a:ext uri="{FF2B5EF4-FFF2-40B4-BE49-F238E27FC236}">
                  <a16:creationId xmlns:a16="http://schemas.microsoft.com/office/drawing/2014/main" id="{EB14CB06-0CE1-0811-466D-1FEDADAB2C67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10194;p74">
              <a:extLst>
                <a:ext uri="{FF2B5EF4-FFF2-40B4-BE49-F238E27FC236}">
                  <a16:creationId xmlns:a16="http://schemas.microsoft.com/office/drawing/2014/main" id="{2633521C-6868-D963-6587-0858F37D4AC9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8" name="Google Shape;10221;p74">
            <a:extLst>
              <a:ext uri="{FF2B5EF4-FFF2-40B4-BE49-F238E27FC236}">
                <a16:creationId xmlns:a16="http://schemas.microsoft.com/office/drawing/2014/main" id="{C1948B6A-86A2-6543-9720-A38E462A5BDA}"/>
              </a:ext>
            </a:extLst>
          </p:cNvPr>
          <p:cNvGrpSpPr/>
          <p:nvPr/>
        </p:nvGrpSpPr>
        <p:grpSpPr>
          <a:xfrm>
            <a:off x="3285161" y="4796770"/>
            <a:ext cx="422623" cy="511209"/>
            <a:chOff x="3835469" y="3466947"/>
            <a:chExt cx="316967" cy="383407"/>
          </a:xfrm>
          <a:solidFill>
            <a:srgbClr val="F7EBDA"/>
          </a:solidFill>
        </p:grpSpPr>
        <p:sp>
          <p:nvSpPr>
            <p:cNvPr id="69" name="Google Shape;10222;p74">
              <a:extLst>
                <a:ext uri="{FF2B5EF4-FFF2-40B4-BE49-F238E27FC236}">
                  <a16:creationId xmlns:a16="http://schemas.microsoft.com/office/drawing/2014/main" id="{FCEA33C4-C08D-7D9F-5427-A85F3DE4FA8E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3;p74">
              <a:extLst>
                <a:ext uri="{FF2B5EF4-FFF2-40B4-BE49-F238E27FC236}">
                  <a16:creationId xmlns:a16="http://schemas.microsoft.com/office/drawing/2014/main" id="{E5AE9C0A-8F89-558D-FFFD-CF0AF575281F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10224;p74">
              <a:extLst>
                <a:ext uri="{FF2B5EF4-FFF2-40B4-BE49-F238E27FC236}">
                  <a16:creationId xmlns:a16="http://schemas.microsoft.com/office/drawing/2014/main" id="{3C96F1A6-4EFB-2CCC-2EA7-82EFBBF714B1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10240;p74">
            <a:extLst>
              <a:ext uri="{FF2B5EF4-FFF2-40B4-BE49-F238E27FC236}">
                <a16:creationId xmlns:a16="http://schemas.microsoft.com/office/drawing/2014/main" id="{7CBA3D26-6F07-7EC7-803F-0424570168E4}"/>
              </a:ext>
            </a:extLst>
          </p:cNvPr>
          <p:cNvGrpSpPr/>
          <p:nvPr/>
        </p:nvGrpSpPr>
        <p:grpSpPr>
          <a:xfrm>
            <a:off x="5136735" y="4801659"/>
            <a:ext cx="486692" cy="480487"/>
            <a:chOff x="5224150" y="3470614"/>
            <a:chExt cx="365019" cy="360365"/>
          </a:xfrm>
          <a:solidFill>
            <a:srgbClr val="F7EBDA"/>
          </a:solidFill>
        </p:grpSpPr>
        <p:sp>
          <p:nvSpPr>
            <p:cNvPr id="73" name="Google Shape;10241;p74">
              <a:extLst>
                <a:ext uri="{FF2B5EF4-FFF2-40B4-BE49-F238E27FC236}">
                  <a16:creationId xmlns:a16="http://schemas.microsoft.com/office/drawing/2014/main" id="{524F2608-BF17-15BE-A509-0CE8F28A04B1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10242;p74">
              <a:extLst>
                <a:ext uri="{FF2B5EF4-FFF2-40B4-BE49-F238E27FC236}">
                  <a16:creationId xmlns:a16="http://schemas.microsoft.com/office/drawing/2014/main" id="{A5647F99-54BF-6E6C-D6C9-F8B8F5FBDFD4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5" name="Google Shape;10303;p74">
            <a:extLst>
              <a:ext uri="{FF2B5EF4-FFF2-40B4-BE49-F238E27FC236}">
                <a16:creationId xmlns:a16="http://schemas.microsoft.com/office/drawing/2014/main" id="{2B7BFE18-EC28-4383-5AF3-1005E6FAF112}"/>
              </a:ext>
            </a:extLst>
          </p:cNvPr>
          <p:cNvGrpSpPr/>
          <p:nvPr/>
        </p:nvGrpSpPr>
        <p:grpSpPr>
          <a:xfrm>
            <a:off x="6070654" y="4759804"/>
            <a:ext cx="480316" cy="511857"/>
            <a:chOff x="5924589" y="3439222"/>
            <a:chExt cx="360237" cy="383893"/>
          </a:xfrm>
          <a:solidFill>
            <a:srgbClr val="F7EBDA"/>
          </a:solidFill>
        </p:grpSpPr>
        <p:sp>
          <p:nvSpPr>
            <p:cNvPr id="76" name="Google Shape;10304;p74">
              <a:extLst>
                <a:ext uri="{FF2B5EF4-FFF2-40B4-BE49-F238E27FC236}">
                  <a16:creationId xmlns:a16="http://schemas.microsoft.com/office/drawing/2014/main" id="{BF01A861-8313-47D0-E640-3D666F80838B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5;p74">
              <a:extLst>
                <a:ext uri="{FF2B5EF4-FFF2-40B4-BE49-F238E27FC236}">
                  <a16:creationId xmlns:a16="http://schemas.microsoft.com/office/drawing/2014/main" id="{63A4B34B-0DA5-2CA9-A6C4-7F66AF580CB7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6;p74">
              <a:extLst>
                <a:ext uri="{FF2B5EF4-FFF2-40B4-BE49-F238E27FC236}">
                  <a16:creationId xmlns:a16="http://schemas.microsoft.com/office/drawing/2014/main" id="{7E84B270-A160-CBC4-A8C2-06C40D1F50E6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7;p74">
              <a:extLst>
                <a:ext uri="{FF2B5EF4-FFF2-40B4-BE49-F238E27FC236}">
                  <a16:creationId xmlns:a16="http://schemas.microsoft.com/office/drawing/2014/main" id="{647A715E-F6EF-2BA5-C17E-4DB45A967817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8;p74">
              <a:extLst>
                <a:ext uri="{FF2B5EF4-FFF2-40B4-BE49-F238E27FC236}">
                  <a16:creationId xmlns:a16="http://schemas.microsoft.com/office/drawing/2014/main" id="{A260D1DC-E243-117C-3D61-57313AA5D846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09;p74">
              <a:extLst>
                <a:ext uri="{FF2B5EF4-FFF2-40B4-BE49-F238E27FC236}">
                  <a16:creationId xmlns:a16="http://schemas.microsoft.com/office/drawing/2014/main" id="{9325FB49-14FA-74C0-E1F0-EA036431FFDD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0;p74">
              <a:extLst>
                <a:ext uri="{FF2B5EF4-FFF2-40B4-BE49-F238E27FC236}">
                  <a16:creationId xmlns:a16="http://schemas.microsoft.com/office/drawing/2014/main" id="{5A1C4B4E-069B-8F69-FC7C-F66D9E8ABF6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1;p74">
              <a:extLst>
                <a:ext uri="{FF2B5EF4-FFF2-40B4-BE49-F238E27FC236}">
                  <a16:creationId xmlns:a16="http://schemas.microsoft.com/office/drawing/2014/main" id="{538FFAF9-04E4-F660-9E0A-6E5D962129CF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2;p74">
              <a:extLst>
                <a:ext uri="{FF2B5EF4-FFF2-40B4-BE49-F238E27FC236}">
                  <a16:creationId xmlns:a16="http://schemas.microsoft.com/office/drawing/2014/main" id="{5E74299B-4E05-3A1B-3C68-ABD2AFF287A4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3;p74">
              <a:extLst>
                <a:ext uri="{FF2B5EF4-FFF2-40B4-BE49-F238E27FC236}">
                  <a16:creationId xmlns:a16="http://schemas.microsoft.com/office/drawing/2014/main" id="{9ECFEBBC-7F78-747D-AF65-99A183F6CE47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4;p74">
              <a:extLst>
                <a:ext uri="{FF2B5EF4-FFF2-40B4-BE49-F238E27FC236}">
                  <a16:creationId xmlns:a16="http://schemas.microsoft.com/office/drawing/2014/main" id="{B4153DCE-3752-BFC6-45EE-B64521C6F32C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10315;p74">
              <a:extLst>
                <a:ext uri="{FF2B5EF4-FFF2-40B4-BE49-F238E27FC236}">
                  <a16:creationId xmlns:a16="http://schemas.microsoft.com/office/drawing/2014/main" id="{B916E67B-1AD6-4F0F-5DDD-78D58905CC09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8" name="Google Shape;10341;p74">
            <a:extLst>
              <a:ext uri="{FF2B5EF4-FFF2-40B4-BE49-F238E27FC236}">
                <a16:creationId xmlns:a16="http://schemas.microsoft.com/office/drawing/2014/main" id="{9FDF3A65-9B62-3815-0692-3773CE16782A}"/>
              </a:ext>
            </a:extLst>
          </p:cNvPr>
          <p:cNvGrpSpPr/>
          <p:nvPr/>
        </p:nvGrpSpPr>
        <p:grpSpPr>
          <a:xfrm>
            <a:off x="9541471" y="3839539"/>
            <a:ext cx="346008" cy="483461"/>
            <a:chOff x="8527703" y="2749024"/>
            <a:chExt cx="259506" cy="362596"/>
          </a:xfrm>
          <a:solidFill>
            <a:srgbClr val="F7EBDA"/>
          </a:solidFill>
        </p:grpSpPr>
        <p:sp>
          <p:nvSpPr>
            <p:cNvPr id="89" name="Google Shape;10342;p74">
              <a:extLst>
                <a:ext uri="{FF2B5EF4-FFF2-40B4-BE49-F238E27FC236}">
                  <a16:creationId xmlns:a16="http://schemas.microsoft.com/office/drawing/2014/main" id="{72A21B43-94BA-B0CE-EA5B-F296EF64D90D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3;p74">
              <a:extLst>
                <a:ext uri="{FF2B5EF4-FFF2-40B4-BE49-F238E27FC236}">
                  <a16:creationId xmlns:a16="http://schemas.microsoft.com/office/drawing/2014/main" id="{5C911AC0-5287-E297-B401-AE5582612FB4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4;p74">
              <a:extLst>
                <a:ext uri="{FF2B5EF4-FFF2-40B4-BE49-F238E27FC236}">
                  <a16:creationId xmlns:a16="http://schemas.microsoft.com/office/drawing/2014/main" id="{B6FC0AC4-AAD0-2F96-8391-C15649881F5D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5;p74">
              <a:extLst>
                <a:ext uri="{FF2B5EF4-FFF2-40B4-BE49-F238E27FC236}">
                  <a16:creationId xmlns:a16="http://schemas.microsoft.com/office/drawing/2014/main" id="{B0E6FE94-BA69-8741-B894-B9C9F682B6C7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10346;p74">
              <a:extLst>
                <a:ext uri="{FF2B5EF4-FFF2-40B4-BE49-F238E27FC236}">
                  <a16:creationId xmlns:a16="http://schemas.microsoft.com/office/drawing/2014/main" id="{297CEF57-1EE9-8429-6C2D-71C1A8EEACA3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10359;p74">
            <a:extLst>
              <a:ext uri="{FF2B5EF4-FFF2-40B4-BE49-F238E27FC236}">
                <a16:creationId xmlns:a16="http://schemas.microsoft.com/office/drawing/2014/main" id="{5E1C5E92-3DC0-F0E5-998F-F269ECC7D419}"/>
              </a:ext>
            </a:extLst>
          </p:cNvPr>
          <p:cNvGrpSpPr/>
          <p:nvPr/>
        </p:nvGrpSpPr>
        <p:grpSpPr>
          <a:xfrm>
            <a:off x="6950867" y="4815933"/>
            <a:ext cx="481572" cy="451811"/>
            <a:chOff x="6584749" y="3481321"/>
            <a:chExt cx="361179" cy="338858"/>
          </a:xfrm>
          <a:solidFill>
            <a:srgbClr val="F7EBDA"/>
          </a:solidFill>
        </p:grpSpPr>
        <p:sp>
          <p:nvSpPr>
            <p:cNvPr id="95" name="Google Shape;10360;p74">
              <a:extLst>
                <a:ext uri="{FF2B5EF4-FFF2-40B4-BE49-F238E27FC236}">
                  <a16:creationId xmlns:a16="http://schemas.microsoft.com/office/drawing/2014/main" id="{85B5D459-0716-82DE-B9AF-386C8DB5CCFB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1;p74">
              <a:extLst>
                <a:ext uri="{FF2B5EF4-FFF2-40B4-BE49-F238E27FC236}">
                  <a16:creationId xmlns:a16="http://schemas.microsoft.com/office/drawing/2014/main" id="{2C2E1C23-2289-4CF1-D51D-9D7728780FF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2;p74">
              <a:extLst>
                <a:ext uri="{FF2B5EF4-FFF2-40B4-BE49-F238E27FC236}">
                  <a16:creationId xmlns:a16="http://schemas.microsoft.com/office/drawing/2014/main" id="{8F995E3D-6472-EA4D-EF7F-F628BD2E58D1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3;p74">
              <a:extLst>
                <a:ext uri="{FF2B5EF4-FFF2-40B4-BE49-F238E27FC236}">
                  <a16:creationId xmlns:a16="http://schemas.microsoft.com/office/drawing/2014/main" id="{8E3F29E4-BA24-CCEC-06DF-B206634F1AE8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4;p74">
              <a:extLst>
                <a:ext uri="{FF2B5EF4-FFF2-40B4-BE49-F238E27FC236}">
                  <a16:creationId xmlns:a16="http://schemas.microsoft.com/office/drawing/2014/main" id="{6DC42FE6-3C6A-B0BB-C9D3-2646A3342883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5;p74">
              <a:extLst>
                <a:ext uri="{FF2B5EF4-FFF2-40B4-BE49-F238E27FC236}">
                  <a16:creationId xmlns:a16="http://schemas.microsoft.com/office/drawing/2014/main" id="{EE6EC0BA-EC80-467C-E9BE-65FAC9825BEA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10366;p74">
              <a:extLst>
                <a:ext uri="{FF2B5EF4-FFF2-40B4-BE49-F238E27FC236}">
                  <a16:creationId xmlns:a16="http://schemas.microsoft.com/office/drawing/2014/main" id="{CAC6E6B3-C17D-8C33-4463-417D1FFB8469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2" name="Google Shape;10399;p74">
            <a:extLst>
              <a:ext uri="{FF2B5EF4-FFF2-40B4-BE49-F238E27FC236}">
                <a16:creationId xmlns:a16="http://schemas.microsoft.com/office/drawing/2014/main" id="{08D54EB5-E489-2100-7C4C-D36EE40751A3}"/>
              </a:ext>
            </a:extLst>
          </p:cNvPr>
          <p:cNvGrpSpPr/>
          <p:nvPr/>
        </p:nvGrpSpPr>
        <p:grpSpPr>
          <a:xfrm>
            <a:off x="2347593" y="4721520"/>
            <a:ext cx="480280" cy="509125"/>
            <a:chOff x="3132295" y="3410510"/>
            <a:chExt cx="360210" cy="381844"/>
          </a:xfrm>
          <a:solidFill>
            <a:srgbClr val="F7EBDA"/>
          </a:solidFill>
        </p:grpSpPr>
        <p:sp>
          <p:nvSpPr>
            <p:cNvPr id="103" name="Google Shape;10400;p74">
              <a:extLst>
                <a:ext uri="{FF2B5EF4-FFF2-40B4-BE49-F238E27FC236}">
                  <a16:creationId xmlns:a16="http://schemas.microsoft.com/office/drawing/2014/main" id="{5F48D8F6-735C-74DC-111B-0D44DC4BB59F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1;p74">
              <a:extLst>
                <a:ext uri="{FF2B5EF4-FFF2-40B4-BE49-F238E27FC236}">
                  <a16:creationId xmlns:a16="http://schemas.microsoft.com/office/drawing/2014/main" id="{CA927869-F6E3-DCBE-69A7-DEAA41A586D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2;p74">
              <a:extLst>
                <a:ext uri="{FF2B5EF4-FFF2-40B4-BE49-F238E27FC236}">
                  <a16:creationId xmlns:a16="http://schemas.microsoft.com/office/drawing/2014/main" id="{7F81BCC1-7E05-1400-7FDA-454B51292AD4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3;p74">
              <a:extLst>
                <a:ext uri="{FF2B5EF4-FFF2-40B4-BE49-F238E27FC236}">
                  <a16:creationId xmlns:a16="http://schemas.microsoft.com/office/drawing/2014/main" id="{1E93644B-F78A-B1B3-2064-145C5EE577E1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4;p74">
              <a:extLst>
                <a:ext uri="{FF2B5EF4-FFF2-40B4-BE49-F238E27FC236}">
                  <a16:creationId xmlns:a16="http://schemas.microsoft.com/office/drawing/2014/main" id="{73D6CD9E-61D5-ABCC-9287-928A644B33BD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5;p74">
              <a:extLst>
                <a:ext uri="{FF2B5EF4-FFF2-40B4-BE49-F238E27FC236}">
                  <a16:creationId xmlns:a16="http://schemas.microsoft.com/office/drawing/2014/main" id="{34F38013-2481-13EF-15C4-F1F9162DE7FD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6;p74">
              <a:extLst>
                <a:ext uri="{FF2B5EF4-FFF2-40B4-BE49-F238E27FC236}">
                  <a16:creationId xmlns:a16="http://schemas.microsoft.com/office/drawing/2014/main" id="{F99580AA-AA45-AB84-63A4-CC258949D2C6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0" name="Google Shape;10407;p74">
              <a:extLst>
                <a:ext uri="{FF2B5EF4-FFF2-40B4-BE49-F238E27FC236}">
                  <a16:creationId xmlns:a16="http://schemas.microsoft.com/office/drawing/2014/main" id="{0E91777A-DB87-F914-94D9-F37DC4874AE1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1" name="Google Shape;10421;p74">
            <a:extLst>
              <a:ext uri="{FF2B5EF4-FFF2-40B4-BE49-F238E27FC236}">
                <a16:creationId xmlns:a16="http://schemas.microsoft.com/office/drawing/2014/main" id="{173789DE-E666-60B2-F2A2-816C2ABB6405}"/>
              </a:ext>
            </a:extLst>
          </p:cNvPr>
          <p:cNvGrpSpPr/>
          <p:nvPr/>
        </p:nvGrpSpPr>
        <p:grpSpPr>
          <a:xfrm>
            <a:off x="7686570" y="4733224"/>
            <a:ext cx="482852" cy="515976"/>
            <a:chOff x="7136526" y="3419289"/>
            <a:chExt cx="362139" cy="386982"/>
          </a:xfrm>
          <a:solidFill>
            <a:srgbClr val="F7EBDA"/>
          </a:solidFill>
        </p:grpSpPr>
        <p:sp>
          <p:nvSpPr>
            <p:cNvPr id="112" name="Google Shape;10422;p74">
              <a:extLst>
                <a:ext uri="{FF2B5EF4-FFF2-40B4-BE49-F238E27FC236}">
                  <a16:creationId xmlns:a16="http://schemas.microsoft.com/office/drawing/2014/main" id="{E3228D36-4E81-8FE9-3EF3-A6D267EE4963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3;p74">
              <a:extLst>
                <a:ext uri="{FF2B5EF4-FFF2-40B4-BE49-F238E27FC236}">
                  <a16:creationId xmlns:a16="http://schemas.microsoft.com/office/drawing/2014/main" id="{74A0283D-59B0-08A5-6203-7159D9DCCEF1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4;p74">
              <a:extLst>
                <a:ext uri="{FF2B5EF4-FFF2-40B4-BE49-F238E27FC236}">
                  <a16:creationId xmlns:a16="http://schemas.microsoft.com/office/drawing/2014/main" id="{FF82D8DD-0F4A-6C09-28C7-4D856255DC58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5;p74">
              <a:extLst>
                <a:ext uri="{FF2B5EF4-FFF2-40B4-BE49-F238E27FC236}">
                  <a16:creationId xmlns:a16="http://schemas.microsoft.com/office/drawing/2014/main" id="{6F7C1209-ADBA-E2FB-C0C6-E23D4BAD9BD1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6;p74">
              <a:extLst>
                <a:ext uri="{FF2B5EF4-FFF2-40B4-BE49-F238E27FC236}">
                  <a16:creationId xmlns:a16="http://schemas.microsoft.com/office/drawing/2014/main" id="{4444C612-27C5-D840-A5DD-5D2523DF4316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7;p74">
              <a:extLst>
                <a:ext uri="{FF2B5EF4-FFF2-40B4-BE49-F238E27FC236}">
                  <a16:creationId xmlns:a16="http://schemas.microsoft.com/office/drawing/2014/main" id="{CDB46AD6-290E-7B82-2131-0F0EF6EC1979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8;p74">
              <a:extLst>
                <a:ext uri="{FF2B5EF4-FFF2-40B4-BE49-F238E27FC236}">
                  <a16:creationId xmlns:a16="http://schemas.microsoft.com/office/drawing/2014/main" id="{51631E0E-5D26-88A5-2F70-E4B5B69064C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10429;p74">
              <a:extLst>
                <a:ext uri="{FF2B5EF4-FFF2-40B4-BE49-F238E27FC236}">
                  <a16:creationId xmlns:a16="http://schemas.microsoft.com/office/drawing/2014/main" id="{3F6BA81B-C00B-0C2C-2537-2BF881B25B94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" name="Google Shape;10435;p74">
            <a:extLst>
              <a:ext uri="{FF2B5EF4-FFF2-40B4-BE49-F238E27FC236}">
                <a16:creationId xmlns:a16="http://schemas.microsoft.com/office/drawing/2014/main" id="{1B8DC26B-67EF-3B6E-1B7A-C5EFE6955ABD}"/>
              </a:ext>
            </a:extLst>
          </p:cNvPr>
          <p:cNvGrpSpPr/>
          <p:nvPr/>
        </p:nvGrpSpPr>
        <p:grpSpPr>
          <a:xfrm>
            <a:off x="7658185" y="5460478"/>
            <a:ext cx="709635" cy="701247"/>
            <a:chOff x="7115239" y="3964728"/>
            <a:chExt cx="532226" cy="525935"/>
          </a:xfrm>
          <a:solidFill>
            <a:srgbClr val="F7EBDA"/>
          </a:solidFill>
        </p:grpSpPr>
        <p:sp>
          <p:nvSpPr>
            <p:cNvPr id="121" name="Google Shape;10436;p74">
              <a:extLst>
                <a:ext uri="{FF2B5EF4-FFF2-40B4-BE49-F238E27FC236}">
                  <a16:creationId xmlns:a16="http://schemas.microsoft.com/office/drawing/2014/main" id="{87EAA56E-817B-B0CF-040B-47C940CE2F58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7;p74">
              <a:extLst>
                <a:ext uri="{FF2B5EF4-FFF2-40B4-BE49-F238E27FC236}">
                  <a16:creationId xmlns:a16="http://schemas.microsoft.com/office/drawing/2014/main" id="{D9757BCE-7553-8D11-3C91-29E9AAC1AA9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8;p74">
              <a:extLst>
                <a:ext uri="{FF2B5EF4-FFF2-40B4-BE49-F238E27FC236}">
                  <a16:creationId xmlns:a16="http://schemas.microsoft.com/office/drawing/2014/main" id="{4FD98C25-EF6B-136A-1A18-19D3FAB2E180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39;p74">
              <a:extLst>
                <a:ext uri="{FF2B5EF4-FFF2-40B4-BE49-F238E27FC236}">
                  <a16:creationId xmlns:a16="http://schemas.microsoft.com/office/drawing/2014/main" id="{C9DA5EA3-B89A-E090-2BF7-9049587773E5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0;p74">
              <a:extLst>
                <a:ext uri="{FF2B5EF4-FFF2-40B4-BE49-F238E27FC236}">
                  <a16:creationId xmlns:a16="http://schemas.microsoft.com/office/drawing/2014/main" id="{700DA8BF-A86D-332F-4603-8D3C7015F300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1;p74">
              <a:extLst>
                <a:ext uri="{FF2B5EF4-FFF2-40B4-BE49-F238E27FC236}">
                  <a16:creationId xmlns:a16="http://schemas.microsoft.com/office/drawing/2014/main" id="{08C0530B-4EFF-9C98-8740-BC60C53D1FE3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10442;p74">
              <a:extLst>
                <a:ext uri="{FF2B5EF4-FFF2-40B4-BE49-F238E27FC236}">
                  <a16:creationId xmlns:a16="http://schemas.microsoft.com/office/drawing/2014/main" id="{BA124B17-6644-FE98-7998-BE06F3803A55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" name="Google Shape;10443;p74">
            <a:extLst>
              <a:ext uri="{FF2B5EF4-FFF2-40B4-BE49-F238E27FC236}">
                <a16:creationId xmlns:a16="http://schemas.microsoft.com/office/drawing/2014/main" id="{7D46D282-15E6-953F-C07F-56BBAB4387F0}"/>
              </a:ext>
            </a:extLst>
          </p:cNvPr>
          <p:cNvGrpSpPr/>
          <p:nvPr/>
        </p:nvGrpSpPr>
        <p:grpSpPr>
          <a:xfrm>
            <a:off x="9485597" y="4623741"/>
            <a:ext cx="551127" cy="587399"/>
            <a:chOff x="8485796" y="3337175"/>
            <a:chExt cx="413345" cy="440549"/>
          </a:xfrm>
          <a:solidFill>
            <a:srgbClr val="F7EBDA"/>
          </a:solidFill>
        </p:grpSpPr>
        <p:sp>
          <p:nvSpPr>
            <p:cNvPr id="129" name="Google Shape;10444;p74">
              <a:extLst>
                <a:ext uri="{FF2B5EF4-FFF2-40B4-BE49-F238E27FC236}">
                  <a16:creationId xmlns:a16="http://schemas.microsoft.com/office/drawing/2014/main" id="{7CA60FF4-3434-47E1-A64A-86FAE0787D1A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5;p74">
              <a:extLst>
                <a:ext uri="{FF2B5EF4-FFF2-40B4-BE49-F238E27FC236}">
                  <a16:creationId xmlns:a16="http://schemas.microsoft.com/office/drawing/2014/main" id="{268282BF-61FF-E8F2-1E78-3EAE615C721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6;p74">
              <a:extLst>
                <a:ext uri="{FF2B5EF4-FFF2-40B4-BE49-F238E27FC236}">
                  <a16:creationId xmlns:a16="http://schemas.microsoft.com/office/drawing/2014/main" id="{68EA5EC0-2205-093C-7A64-16CF41D08AC6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7;p74">
              <a:extLst>
                <a:ext uri="{FF2B5EF4-FFF2-40B4-BE49-F238E27FC236}">
                  <a16:creationId xmlns:a16="http://schemas.microsoft.com/office/drawing/2014/main" id="{C2C8F064-E1C8-5A4D-F15A-DD24256E1CCE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8;p74">
              <a:extLst>
                <a:ext uri="{FF2B5EF4-FFF2-40B4-BE49-F238E27FC236}">
                  <a16:creationId xmlns:a16="http://schemas.microsoft.com/office/drawing/2014/main" id="{3C0392C4-1EFD-C50F-E01B-97220C37805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" name="Google Shape;10449;p74">
              <a:extLst>
                <a:ext uri="{FF2B5EF4-FFF2-40B4-BE49-F238E27FC236}">
                  <a16:creationId xmlns:a16="http://schemas.microsoft.com/office/drawing/2014/main" id="{8112D934-BB4B-CF40-CC22-A2029EEF44CC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5" name="Google Shape;10468;p74">
            <a:extLst>
              <a:ext uri="{FF2B5EF4-FFF2-40B4-BE49-F238E27FC236}">
                <a16:creationId xmlns:a16="http://schemas.microsoft.com/office/drawing/2014/main" id="{9C24F748-9411-F2CE-D307-11AD54A6C7D3}"/>
              </a:ext>
            </a:extLst>
          </p:cNvPr>
          <p:cNvGrpSpPr/>
          <p:nvPr/>
        </p:nvGrpSpPr>
        <p:grpSpPr>
          <a:xfrm>
            <a:off x="4195888" y="4848001"/>
            <a:ext cx="482864" cy="513247"/>
            <a:chOff x="4518516" y="3505370"/>
            <a:chExt cx="362148" cy="384935"/>
          </a:xfrm>
          <a:solidFill>
            <a:srgbClr val="F7EBDA"/>
          </a:solidFill>
        </p:grpSpPr>
        <p:sp>
          <p:nvSpPr>
            <p:cNvPr id="136" name="Google Shape;10469;p74">
              <a:extLst>
                <a:ext uri="{FF2B5EF4-FFF2-40B4-BE49-F238E27FC236}">
                  <a16:creationId xmlns:a16="http://schemas.microsoft.com/office/drawing/2014/main" id="{449DBC80-1131-E345-937A-BD8A2219DD65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0;p74">
              <a:extLst>
                <a:ext uri="{FF2B5EF4-FFF2-40B4-BE49-F238E27FC236}">
                  <a16:creationId xmlns:a16="http://schemas.microsoft.com/office/drawing/2014/main" id="{376A0EEE-9E1D-23C7-7971-CD5AE1C94105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0471;p74">
              <a:extLst>
                <a:ext uri="{FF2B5EF4-FFF2-40B4-BE49-F238E27FC236}">
                  <a16:creationId xmlns:a16="http://schemas.microsoft.com/office/drawing/2014/main" id="{12670F9E-2AA4-18DA-7366-007C4361BB5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10483;p74">
            <a:extLst>
              <a:ext uri="{FF2B5EF4-FFF2-40B4-BE49-F238E27FC236}">
                <a16:creationId xmlns:a16="http://schemas.microsoft.com/office/drawing/2014/main" id="{F0E6FCE6-FA06-E622-ED63-4742369F7783}"/>
              </a:ext>
            </a:extLst>
          </p:cNvPr>
          <p:cNvGrpSpPr/>
          <p:nvPr/>
        </p:nvGrpSpPr>
        <p:grpSpPr>
          <a:xfrm>
            <a:off x="8653212" y="4714545"/>
            <a:ext cx="453395" cy="480499"/>
            <a:chOff x="7861508" y="3405280"/>
            <a:chExt cx="340046" cy="360374"/>
          </a:xfrm>
          <a:solidFill>
            <a:srgbClr val="F7EBDA"/>
          </a:solidFill>
        </p:grpSpPr>
        <p:sp>
          <p:nvSpPr>
            <p:cNvPr id="140" name="Google Shape;10484;p74">
              <a:extLst>
                <a:ext uri="{FF2B5EF4-FFF2-40B4-BE49-F238E27FC236}">
                  <a16:creationId xmlns:a16="http://schemas.microsoft.com/office/drawing/2014/main" id="{58DB8ED3-80E1-CB59-2EF3-FCCABF8CD6DB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5;p74">
              <a:extLst>
                <a:ext uri="{FF2B5EF4-FFF2-40B4-BE49-F238E27FC236}">
                  <a16:creationId xmlns:a16="http://schemas.microsoft.com/office/drawing/2014/main" id="{186616EE-A67A-F6D6-F8A3-D0B9FED72223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6;p74">
              <a:extLst>
                <a:ext uri="{FF2B5EF4-FFF2-40B4-BE49-F238E27FC236}">
                  <a16:creationId xmlns:a16="http://schemas.microsoft.com/office/drawing/2014/main" id="{B4310EC8-C413-CFF2-8CA4-FF8BDBFEA8A5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7;p74">
              <a:extLst>
                <a:ext uri="{FF2B5EF4-FFF2-40B4-BE49-F238E27FC236}">
                  <a16:creationId xmlns:a16="http://schemas.microsoft.com/office/drawing/2014/main" id="{E78D0D32-93CE-C0AF-DCA8-6292064867D1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10488;p74">
              <a:extLst>
                <a:ext uri="{FF2B5EF4-FFF2-40B4-BE49-F238E27FC236}">
                  <a16:creationId xmlns:a16="http://schemas.microsoft.com/office/drawing/2014/main" id="{7E9DC5D4-636E-A348-32AB-F436E0F128F0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5" name="Google Shape;10497;p74">
            <a:extLst>
              <a:ext uri="{FF2B5EF4-FFF2-40B4-BE49-F238E27FC236}">
                <a16:creationId xmlns:a16="http://schemas.microsoft.com/office/drawing/2014/main" id="{454738B9-10BE-560B-664E-5DC4508F57A0}"/>
              </a:ext>
            </a:extLst>
          </p:cNvPr>
          <p:cNvGrpSpPr/>
          <p:nvPr/>
        </p:nvGrpSpPr>
        <p:grpSpPr>
          <a:xfrm>
            <a:off x="8545313" y="2780272"/>
            <a:ext cx="630399" cy="670072"/>
            <a:chOff x="7780583" y="1954575"/>
            <a:chExt cx="472799" cy="502554"/>
          </a:xfrm>
          <a:solidFill>
            <a:srgbClr val="F7EBDA"/>
          </a:solidFill>
        </p:grpSpPr>
        <p:sp>
          <p:nvSpPr>
            <p:cNvPr id="146" name="Google Shape;10498;p74">
              <a:extLst>
                <a:ext uri="{FF2B5EF4-FFF2-40B4-BE49-F238E27FC236}">
                  <a16:creationId xmlns:a16="http://schemas.microsoft.com/office/drawing/2014/main" id="{E58D45AA-40DC-71DC-62E7-06CF6423AD74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499;p74">
              <a:extLst>
                <a:ext uri="{FF2B5EF4-FFF2-40B4-BE49-F238E27FC236}">
                  <a16:creationId xmlns:a16="http://schemas.microsoft.com/office/drawing/2014/main" id="{55C8E9DF-EC8B-95CE-8DDD-26BEE87B7490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0;p74">
              <a:extLst>
                <a:ext uri="{FF2B5EF4-FFF2-40B4-BE49-F238E27FC236}">
                  <a16:creationId xmlns:a16="http://schemas.microsoft.com/office/drawing/2014/main" id="{24D8D72D-2CE0-F649-C49E-25EE759F5FED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1;p74">
              <a:extLst>
                <a:ext uri="{FF2B5EF4-FFF2-40B4-BE49-F238E27FC236}">
                  <a16:creationId xmlns:a16="http://schemas.microsoft.com/office/drawing/2014/main" id="{08A522B2-6DB5-0AAD-B544-582ECF3CFD8A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2;p74">
              <a:extLst>
                <a:ext uri="{FF2B5EF4-FFF2-40B4-BE49-F238E27FC236}">
                  <a16:creationId xmlns:a16="http://schemas.microsoft.com/office/drawing/2014/main" id="{241A3F59-38A3-2895-1FB2-8075D821B59C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0503;p74">
              <a:extLst>
                <a:ext uri="{FF2B5EF4-FFF2-40B4-BE49-F238E27FC236}">
                  <a16:creationId xmlns:a16="http://schemas.microsoft.com/office/drawing/2014/main" id="{7C1254FF-D459-635D-B10B-BEEFDA9FD226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2" name="Google Shape;10234;p74">
            <a:extLst>
              <a:ext uri="{FF2B5EF4-FFF2-40B4-BE49-F238E27FC236}">
                <a16:creationId xmlns:a16="http://schemas.microsoft.com/office/drawing/2014/main" id="{EADC6B73-9505-0E54-ADD2-6D7645DFCB84}"/>
              </a:ext>
            </a:extLst>
          </p:cNvPr>
          <p:cNvGrpSpPr/>
          <p:nvPr/>
        </p:nvGrpSpPr>
        <p:grpSpPr>
          <a:xfrm>
            <a:off x="3220456" y="2828492"/>
            <a:ext cx="627059" cy="670072"/>
            <a:chOff x="3786941" y="1990740"/>
            <a:chExt cx="470294" cy="502554"/>
          </a:xfrm>
          <a:solidFill>
            <a:srgbClr val="F7EBDA"/>
          </a:solidFill>
        </p:grpSpPr>
        <p:sp>
          <p:nvSpPr>
            <p:cNvPr id="153" name="Google Shape;10235;p74">
              <a:extLst>
                <a:ext uri="{FF2B5EF4-FFF2-40B4-BE49-F238E27FC236}">
                  <a16:creationId xmlns:a16="http://schemas.microsoft.com/office/drawing/2014/main" id="{DB1524FC-719D-AD2F-D48C-2B1F21127B59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6;p74">
              <a:extLst>
                <a:ext uri="{FF2B5EF4-FFF2-40B4-BE49-F238E27FC236}">
                  <a16:creationId xmlns:a16="http://schemas.microsoft.com/office/drawing/2014/main" id="{C60096DC-A177-EFAF-4CF2-549BBBA1AD99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7;p74">
              <a:extLst>
                <a:ext uri="{FF2B5EF4-FFF2-40B4-BE49-F238E27FC236}">
                  <a16:creationId xmlns:a16="http://schemas.microsoft.com/office/drawing/2014/main" id="{F479150C-2853-6672-60AB-05909AB1C1CA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8;p74">
              <a:extLst>
                <a:ext uri="{FF2B5EF4-FFF2-40B4-BE49-F238E27FC236}">
                  <a16:creationId xmlns:a16="http://schemas.microsoft.com/office/drawing/2014/main" id="{13F0E2A0-24C9-F694-2ECF-ED299D9BE9B7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7" name="Google Shape;10239;p74">
              <a:extLst>
                <a:ext uri="{FF2B5EF4-FFF2-40B4-BE49-F238E27FC236}">
                  <a16:creationId xmlns:a16="http://schemas.microsoft.com/office/drawing/2014/main" id="{58DFEEED-3F56-B0CE-3FEA-D89E1E75D19E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8" name="Google Shape;10251;p74">
            <a:extLst>
              <a:ext uri="{FF2B5EF4-FFF2-40B4-BE49-F238E27FC236}">
                <a16:creationId xmlns:a16="http://schemas.microsoft.com/office/drawing/2014/main" id="{F201C023-C219-A19C-BA24-C9320BF990EB}"/>
              </a:ext>
            </a:extLst>
          </p:cNvPr>
          <p:cNvGrpSpPr/>
          <p:nvPr/>
        </p:nvGrpSpPr>
        <p:grpSpPr>
          <a:xfrm>
            <a:off x="7671717" y="2834051"/>
            <a:ext cx="406347" cy="670060"/>
            <a:chOff x="7125388" y="1994909"/>
            <a:chExt cx="304760" cy="502545"/>
          </a:xfrm>
          <a:solidFill>
            <a:srgbClr val="F7EBDA"/>
          </a:solidFill>
        </p:grpSpPr>
        <p:sp>
          <p:nvSpPr>
            <p:cNvPr id="159" name="Google Shape;10252;p74">
              <a:extLst>
                <a:ext uri="{FF2B5EF4-FFF2-40B4-BE49-F238E27FC236}">
                  <a16:creationId xmlns:a16="http://schemas.microsoft.com/office/drawing/2014/main" id="{3F5EE517-7DC7-C03B-0311-BEB47FE5633F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3;p74">
              <a:extLst>
                <a:ext uri="{FF2B5EF4-FFF2-40B4-BE49-F238E27FC236}">
                  <a16:creationId xmlns:a16="http://schemas.microsoft.com/office/drawing/2014/main" id="{BEFCF832-8652-E4E4-B81F-029F0DC3BE5B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4;p74">
              <a:extLst>
                <a:ext uri="{FF2B5EF4-FFF2-40B4-BE49-F238E27FC236}">
                  <a16:creationId xmlns:a16="http://schemas.microsoft.com/office/drawing/2014/main" id="{44857138-89A8-3928-EBF2-3375AB2668AA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5;p74">
              <a:extLst>
                <a:ext uri="{FF2B5EF4-FFF2-40B4-BE49-F238E27FC236}">
                  <a16:creationId xmlns:a16="http://schemas.microsoft.com/office/drawing/2014/main" id="{DBFEA3DE-807C-C4DD-934E-5213205B2239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6;p74">
              <a:extLst>
                <a:ext uri="{FF2B5EF4-FFF2-40B4-BE49-F238E27FC236}">
                  <a16:creationId xmlns:a16="http://schemas.microsoft.com/office/drawing/2014/main" id="{38AE44B6-11FE-19F7-7CFD-F51F4FFD9D46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7;p74">
              <a:extLst>
                <a:ext uri="{FF2B5EF4-FFF2-40B4-BE49-F238E27FC236}">
                  <a16:creationId xmlns:a16="http://schemas.microsoft.com/office/drawing/2014/main" id="{49144B8A-B852-A86C-BA60-A161476F71AF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0258;p74">
              <a:extLst>
                <a:ext uri="{FF2B5EF4-FFF2-40B4-BE49-F238E27FC236}">
                  <a16:creationId xmlns:a16="http://schemas.microsoft.com/office/drawing/2014/main" id="{469A075D-974D-DC9D-D756-7B1EE4C30337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6" name="Google Shape;10297;p74">
            <a:extLst>
              <a:ext uri="{FF2B5EF4-FFF2-40B4-BE49-F238E27FC236}">
                <a16:creationId xmlns:a16="http://schemas.microsoft.com/office/drawing/2014/main" id="{1F42D90A-1655-E29D-682A-4D9DEB201522}"/>
              </a:ext>
            </a:extLst>
          </p:cNvPr>
          <p:cNvGrpSpPr/>
          <p:nvPr/>
        </p:nvGrpSpPr>
        <p:grpSpPr>
          <a:xfrm>
            <a:off x="4189405" y="2816264"/>
            <a:ext cx="627009" cy="666499"/>
            <a:chOff x="4513652" y="1981568"/>
            <a:chExt cx="470257" cy="499874"/>
          </a:xfrm>
          <a:solidFill>
            <a:srgbClr val="F7EBDA"/>
          </a:solidFill>
        </p:grpSpPr>
        <p:sp>
          <p:nvSpPr>
            <p:cNvPr id="167" name="Google Shape;10298;p74">
              <a:extLst>
                <a:ext uri="{FF2B5EF4-FFF2-40B4-BE49-F238E27FC236}">
                  <a16:creationId xmlns:a16="http://schemas.microsoft.com/office/drawing/2014/main" id="{0CDAB826-47F1-8824-37CB-2D8EE37D5103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299;p74">
              <a:extLst>
                <a:ext uri="{FF2B5EF4-FFF2-40B4-BE49-F238E27FC236}">
                  <a16:creationId xmlns:a16="http://schemas.microsoft.com/office/drawing/2014/main" id="{8CB28646-0FCC-8408-DE02-21C4DC5E3A75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0;p74">
              <a:extLst>
                <a:ext uri="{FF2B5EF4-FFF2-40B4-BE49-F238E27FC236}">
                  <a16:creationId xmlns:a16="http://schemas.microsoft.com/office/drawing/2014/main" id="{9A9E1B9D-D626-6CDA-7B0F-7ACBF424559E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1;p74">
              <a:extLst>
                <a:ext uri="{FF2B5EF4-FFF2-40B4-BE49-F238E27FC236}">
                  <a16:creationId xmlns:a16="http://schemas.microsoft.com/office/drawing/2014/main" id="{15A58385-203E-3320-13CB-260CA014E168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1" name="Google Shape;10302;p74">
              <a:extLst>
                <a:ext uri="{FF2B5EF4-FFF2-40B4-BE49-F238E27FC236}">
                  <a16:creationId xmlns:a16="http://schemas.microsoft.com/office/drawing/2014/main" id="{CA5F6810-7D82-67BB-B9CE-22944DEF30B3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2" name="Google Shape;10352;p74">
            <a:extLst>
              <a:ext uri="{FF2B5EF4-FFF2-40B4-BE49-F238E27FC236}">
                <a16:creationId xmlns:a16="http://schemas.microsoft.com/office/drawing/2014/main" id="{7319D45E-6E80-E983-D478-4F703A6A3009}"/>
              </a:ext>
            </a:extLst>
          </p:cNvPr>
          <p:cNvGrpSpPr/>
          <p:nvPr/>
        </p:nvGrpSpPr>
        <p:grpSpPr>
          <a:xfrm>
            <a:off x="5082259" y="2827580"/>
            <a:ext cx="628704" cy="672425"/>
            <a:chOff x="5183294" y="1990054"/>
            <a:chExt cx="471528" cy="504319"/>
          </a:xfrm>
          <a:solidFill>
            <a:srgbClr val="F7EBDA"/>
          </a:solidFill>
        </p:grpSpPr>
        <p:sp>
          <p:nvSpPr>
            <p:cNvPr id="173" name="Google Shape;10353;p74">
              <a:extLst>
                <a:ext uri="{FF2B5EF4-FFF2-40B4-BE49-F238E27FC236}">
                  <a16:creationId xmlns:a16="http://schemas.microsoft.com/office/drawing/2014/main" id="{E046F4D2-FCB3-FFD6-410F-290C59EF591F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4;p74">
              <a:extLst>
                <a:ext uri="{FF2B5EF4-FFF2-40B4-BE49-F238E27FC236}">
                  <a16:creationId xmlns:a16="http://schemas.microsoft.com/office/drawing/2014/main" id="{05AE6228-4EC9-2D9F-E224-592D754C6D0D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5;p74">
              <a:extLst>
                <a:ext uri="{FF2B5EF4-FFF2-40B4-BE49-F238E27FC236}">
                  <a16:creationId xmlns:a16="http://schemas.microsoft.com/office/drawing/2014/main" id="{893EFB3A-3680-8DC6-C12D-94CB64496DF8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6;p74">
              <a:extLst>
                <a:ext uri="{FF2B5EF4-FFF2-40B4-BE49-F238E27FC236}">
                  <a16:creationId xmlns:a16="http://schemas.microsoft.com/office/drawing/2014/main" id="{58978409-FE87-9353-BD77-9E9864D70B97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7;p74">
              <a:extLst>
                <a:ext uri="{FF2B5EF4-FFF2-40B4-BE49-F238E27FC236}">
                  <a16:creationId xmlns:a16="http://schemas.microsoft.com/office/drawing/2014/main" id="{D2E72E04-45D5-C050-ED31-F805EBAC612F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8" name="Google Shape;10358;p74">
              <a:extLst>
                <a:ext uri="{FF2B5EF4-FFF2-40B4-BE49-F238E27FC236}">
                  <a16:creationId xmlns:a16="http://schemas.microsoft.com/office/drawing/2014/main" id="{92B1CC44-43A6-AEAA-B1F5-6776E9CF4D35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9" name="Google Shape;10390;p74">
            <a:extLst>
              <a:ext uri="{FF2B5EF4-FFF2-40B4-BE49-F238E27FC236}">
                <a16:creationId xmlns:a16="http://schemas.microsoft.com/office/drawing/2014/main" id="{0F88D584-D4A7-D921-EF6D-3D5951C3DEDA}"/>
              </a:ext>
            </a:extLst>
          </p:cNvPr>
          <p:cNvGrpSpPr/>
          <p:nvPr/>
        </p:nvGrpSpPr>
        <p:grpSpPr>
          <a:xfrm>
            <a:off x="2343036" y="2843097"/>
            <a:ext cx="628705" cy="670072"/>
            <a:chOff x="3128875" y="2001694"/>
            <a:chExt cx="471529" cy="502554"/>
          </a:xfrm>
          <a:solidFill>
            <a:srgbClr val="F7EBDA"/>
          </a:solidFill>
        </p:grpSpPr>
        <p:sp>
          <p:nvSpPr>
            <p:cNvPr id="180" name="Google Shape;10391;p74">
              <a:extLst>
                <a:ext uri="{FF2B5EF4-FFF2-40B4-BE49-F238E27FC236}">
                  <a16:creationId xmlns:a16="http://schemas.microsoft.com/office/drawing/2014/main" id="{9B8924A4-A496-7969-9857-410363A2D4D0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2;p74">
              <a:extLst>
                <a:ext uri="{FF2B5EF4-FFF2-40B4-BE49-F238E27FC236}">
                  <a16:creationId xmlns:a16="http://schemas.microsoft.com/office/drawing/2014/main" id="{984F506C-0A35-A88C-0F7A-93ADCD0F4DE1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3;p74">
              <a:extLst>
                <a:ext uri="{FF2B5EF4-FFF2-40B4-BE49-F238E27FC236}">
                  <a16:creationId xmlns:a16="http://schemas.microsoft.com/office/drawing/2014/main" id="{E2E68767-6FFF-BF0B-EB7D-E43F44DA83B2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4;p74">
              <a:extLst>
                <a:ext uri="{FF2B5EF4-FFF2-40B4-BE49-F238E27FC236}">
                  <a16:creationId xmlns:a16="http://schemas.microsoft.com/office/drawing/2014/main" id="{38FEC2B8-6BA5-C8F0-8918-E871274DBD43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5;p74">
              <a:extLst>
                <a:ext uri="{FF2B5EF4-FFF2-40B4-BE49-F238E27FC236}">
                  <a16:creationId xmlns:a16="http://schemas.microsoft.com/office/drawing/2014/main" id="{7E7CF1E0-09A1-014D-AE19-28BCA5F92AE9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6;p74">
              <a:extLst>
                <a:ext uri="{FF2B5EF4-FFF2-40B4-BE49-F238E27FC236}">
                  <a16:creationId xmlns:a16="http://schemas.microsoft.com/office/drawing/2014/main" id="{3A770CFA-BE8C-4D70-9A47-FC95B46852BE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7;p74">
              <a:extLst>
                <a:ext uri="{FF2B5EF4-FFF2-40B4-BE49-F238E27FC236}">
                  <a16:creationId xmlns:a16="http://schemas.microsoft.com/office/drawing/2014/main" id="{B7529DE2-09D1-80EC-FA97-CE3A7495978C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0398;p74">
              <a:extLst>
                <a:ext uri="{FF2B5EF4-FFF2-40B4-BE49-F238E27FC236}">
                  <a16:creationId xmlns:a16="http://schemas.microsoft.com/office/drawing/2014/main" id="{8F828B0C-54E2-785C-1767-2BBEDE553F5B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8" name="Google Shape;10412;p74">
            <a:extLst>
              <a:ext uri="{FF2B5EF4-FFF2-40B4-BE49-F238E27FC236}">
                <a16:creationId xmlns:a16="http://schemas.microsoft.com/office/drawing/2014/main" id="{DE4AAD5D-E03B-8740-91B4-4961F7E69C70}"/>
              </a:ext>
            </a:extLst>
          </p:cNvPr>
          <p:cNvGrpSpPr/>
          <p:nvPr/>
        </p:nvGrpSpPr>
        <p:grpSpPr>
          <a:xfrm>
            <a:off x="6030931" y="2828053"/>
            <a:ext cx="588592" cy="667280"/>
            <a:chOff x="5894798" y="1990411"/>
            <a:chExt cx="441444" cy="500460"/>
          </a:xfrm>
          <a:solidFill>
            <a:srgbClr val="F7EBDA"/>
          </a:solidFill>
        </p:grpSpPr>
        <p:sp>
          <p:nvSpPr>
            <p:cNvPr id="189" name="Google Shape;10413;p74">
              <a:extLst>
                <a:ext uri="{FF2B5EF4-FFF2-40B4-BE49-F238E27FC236}">
                  <a16:creationId xmlns:a16="http://schemas.microsoft.com/office/drawing/2014/main" id="{D41F258C-72FA-B0E0-A6BB-98E831663A3B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4;p74">
              <a:extLst>
                <a:ext uri="{FF2B5EF4-FFF2-40B4-BE49-F238E27FC236}">
                  <a16:creationId xmlns:a16="http://schemas.microsoft.com/office/drawing/2014/main" id="{4B2E40A7-FD70-974F-0269-62879E0D40A8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5;p74">
              <a:extLst>
                <a:ext uri="{FF2B5EF4-FFF2-40B4-BE49-F238E27FC236}">
                  <a16:creationId xmlns:a16="http://schemas.microsoft.com/office/drawing/2014/main" id="{87FDCC10-1ECF-2CE2-52AD-9AE9EEF2200D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6;p74">
              <a:extLst>
                <a:ext uri="{FF2B5EF4-FFF2-40B4-BE49-F238E27FC236}">
                  <a16:creationId xmlns:a16="http://schemas.microsoft.com/office/drawing/2014/main" id="{3E889187-1F76-94E6-52A8-8E5813C7DD6C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7;p74">
              <a:extLst>
                <a:ext uri="{FF2B5EF4-FFF2-40B4-BE49-F238E27FC236}">
                  <a16:creationId xmlns:a16="http://schemas.microsoft.com/office/drawing/2014/main" id="{69321DCE-BA89-655E-29AE-4A7DF3881BE5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8;p74">
              <a:extLst>
                <a:ext uri="{FF2B5EF4-FFF2-40B4-BE49-F238E27FC236}">
                  <a16:creationId xmlns:a16="http://schemas.microsoft.com/office/drawing/2014/main" id="{66F01E9D-2C9C-BCFD-B5B7-FA5BB0E16C29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19;p74">
              <a:extLst>
                <a:ext uri="{FF2B5EF4-FFF2-40B4-BE49-F238E27FC236}">
                  <a16:creationId xmlns:a16="http://schemas.microsoft.com/office/drawing/2014/main" id="{B0A24BCB-2871-A1EF-DC96-CA6C324DB758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0420;p74">
              <a:extLst>
                <a:ext uri="{FF2B5EF4-FFF2-40B4-BE49-F238E27FC236}">
                  <a16:creationId xmlns:a16="http://schemas.microsoft.com/office/drawing/2014/main" id="{873BD65C-13A9-A823-9740-5FCECF6FBBE6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7" name="Google Shape;10478;p74">
            <a:extLst>
              <a:ext uri="{FF2B5EF4-FFF2-40B4-BE49-F238E27FC236}">
                <a16:creationId xmlns:a16="http://schemas.microsoft.com/office/drawing/2014/main" id="{F82D8B91-C767-24D1-C0A9-01FD1C76D304}"/>
              </a:ext>
            </a:extLst>
          </p:cNvPr>
          <p:cNvGrpSpPr/>
          <p:nvPr/>
        </p:nvGrpSpPr>
        <p:grpSpPr>
          <a:xfrm>
            <a:off x="6773668" y="2827833"/>
            <a:ext cx="638739" cy="668243"/>
            <a:chOff x="6451850" y="1990246"/>
            <a:chExt cx="479054" cy="501182"/>
          </a:xfrm>
          <a:solidFill>
            <a:srgbClr val="F7EBDA"/>
          </a:solidFill>
        </p:grpSpPr>
        <p:sp>
          <p:nvSpPr>
            <p:cNvPr id="198" name="Google Shape;10479;p74">
              <a:extLst>
                <a:ext uri="{FF2B5EF4-FFF2-40B4-BE49-F238E27FC236}">
                  <a16:creationId xmlns:a16="http://schemas.microsoft.com/office/drawing/2014/main" id="{896BEC74-DAFE-D2B2-C0BC-226747169CC1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0;p74">
              <a:extLst>
                <a:ext uri="{FF2B5EF4-FFF2-40B4-BE49-F238E27FC236}">
                  <a16:creationId xmlns:a16="http://schemas.microsoft.com/office/drawing/2014/main" id="{420F9ED5-C17D-56D7-C21F-CFD3D62EC1A2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1;p74">
              <a:extLst>
                <a:ext uri="{FF2B5EF4-FFF2-40B4-BE49-F238E27FC236}">
                  <a16:creationId xmlns:a16="http://schemas.microsoft.com/office/drawing/2014/main" id="{937B3CAD-DB2D-AC32-10CF-7A3F5E521A43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0482;p74">
              <a:extLst>
                <a:ext uri="{FF2B5EF4-FFF2-40B4-BE49-F238E27FC236}">
                  <a16:creationId xmlns:a16="http://schemas.microsoft.com/office/drawing/2014/main" id="{7C3B9C70-D575-A512-A99D-F1E279C44249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2" name="Google Shape;10101;p74">
            <a:extLst>
              <a:ext uri="{FF2B5EF4-FFF2-40B4-BE49-F238E27FC236}">
                <a16:creationId xmlns:a16="http://schemas.microsoft.com/office/drawing/2014/main" id="{16D4E035-FB82-BDAE-C73A-A130DB0BE464}"/>
              </a:ext>
            </a:extLst>
          </p:cNvPr>
          <p:cNvGrpSpPr/>
          <p:nvPr/>
        </p:nvGrpSpPr>
        <p:grpSpPr>
          <a:xfrm>
            <a:off x="9555796" y="5729519"/>
            <a:ext cx="437229" cy="432205"/>
            <a:chOff x="8538447" y="4166509"/>
            <a:chExt cx="327922" cy="324154"/>
          </a:xfrm>
          <a:solidFill>
            <a:srgbClr val="F7EBDA"/>
          </a:solidFill>
        </p:grpSpPr>
        <p:sp>
          <p:nvSpPr>
            <p:cNvPr id="203" name="Google Shape;10102;p74">
              <a:extLst>
                <a:ext uri="{FF2B5EF4-FFF2-40B4-BE49-F238E27FC236}">
                  <a16:creationId xmlns:a16="http://schemas.microsoft.com/office/drawing/2014/main" id="{F4452FB8-5556-90B9-3ED0-23AAED0F080A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3;p74">
              <a:extLst>
                <a:ext uri="{FF2B5EF4-FFF2-40B4-BE49-F238E27FC236}">
                  <a16:creationId xmlns:a16="http://schemas.microsoft.com/office/drawing/2014/main" id="{343A77E7-BF11-BFE7-EC9F-7D5CE53560C9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4;p74">
              <a:extLst>
                <a:ext uri="{FF2B5EF4-FFF2-40B4-BE49-F238E27FC236}">
                  <a16:creationId xmlns:a16="http://schemas.microsoft.com/office/drawing/2014/main" id="{53761F20-5147-DBB3-D022-B8636DC5D0B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5;p74">
              <a:extLst>
                <a:ext uri="{FF2B5EF4-FFF2-40B4-BE49-F238E27FC236}">
                  <a16:creationId xmlns:a16="http://schemas.microsoft.com/office/drawing/2014/main" id="{B310C3E5-3F07-8145-F0B4-D9F52936B8FE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0106;p74">
              <a:extLst>
                <a:ext uri="{FF2B5EF4-FFF2-40B4-BE49-F238E27FC236}">
                  <a16:creationId xmlns:a16="http://schemas.microsoft.com/office/drawing/2014/main" id="{B3BEE8C5-4961-1988-4EAC-EA58A3B56A48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8" name="Google Shape;10125;p74">
            <a:extLst>
              <a:ext uri="{FF2B5EF4-FFF2-40B4-BE49-F238E27FC236}">
                <a16:creationId xmlns:a16="http://schemas.microsoft.com/office/drawing/2014/main" id="{77714A54-D295-16CD-33E6-41016AFB92B8}"/>
              </a:ext>
            </a:extLst>
          </p:cNvPr>
          <p:cNvGrpSpPr/>
          <p:nvPr/>
        </p:nvGrpSpPr>
        <p:grpSpPr>
          <a:xfrm>
            <a:off x="8584583" y="1926360"/>
            <a:ext cx="594005" cy="634689"/>
            <a:chOff x="7810036" y="1314139"/>
            <a:chExt cx="445504" cy="476017"/>
          </a:xfrm>
          <a:solidFill>
            <a:srgbClr val="F7EBDA"/>
          </a:solidFill>
        </p:grpSpPr>
        <p:sp>
          <p:nvSpPr>
            <p:cNvPr id="209" name="Google Shape;10126;p74">
              <a:extLst>
                <a:ext uri="{FF2B5EF4-FFF2-40B4-BE49-F238E27FC236}">
                  <a16:creationId xmlns:a16="http://schemas.microsoft.com/office/drawing/2014/main" id="{3AC24E68-1D3D-649D-8356-95C0154FE540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7;p74">
              <a:extLst>
                <a:ext uri="{FF2B5EF4-FFF2-40B4-BE49-F238E27FC236}">
                  <a16:creationId xmlns:a16="http://schemas.microsoft.com/office/drawing/2014/main" id="{B14CF6FF-DD51-B9FD-D8EB-D12EE8F7D829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1" name="Google Shape;10128;p74">
              <a:extLst>
                <a:ext uri="{FF2B5EF4-FFF2-40B4-BE49-F238E27FC236}">
                  <a16:creationId xmlns:a16="http://schemas.microsoft.com/office/drawing/2014/main" id="{2DDFD886-FFA4-BAFD-BBD7-0D651235689B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2" name="Text Placeholder 1">
            <a:extLst>
              <a:ext uri="{FF2B5EF4-FFF2-40B4-BE49-F238E27FC236}">
                <a16:creationId xmlns:a16="http://schemas.microsoft.com/office/drawing/2014/main" id="{FF380687-A631-F64C-90F9-94BDC83AFC22}"/>
              </a:ext>
            </a:extLst>
          </p:cNvPr>
          <p:cNvSpPr txBox="1">
            <a:spLocks/>
          </p:cNvSpPr>
          <p:nvPr/>
        </p:nvSpPr>
        <p:spPr>
          <a:xfrm>
            <a:off x="1542393" y="548191"/>
            <a:ext cx="9221600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24581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ircle in space&#10;&#10;Description automatically generated with medium confidence">
            <a:extLst>
              <a:ext uri="{FF2B5EF4-FFF2-40B4-BE49-F238E27FC236}">
                <a16:creationId xmlns:a16="http://schemas.microsoft.com/office/drawing/2014/main" id="{E8DCEAFF-3EE3-3714-3AD8-69DB2D77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0"/>
            <a:ext cx="12192000" cy="7670800"/>
          </a:xfrm>
          <a:prstGeom prst="rect">
            <a:avLst/>
          </a:prstGeom>
        </p:spPr>
      </p:pic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84BC2FBC-7C78-493D-459B-159D6CC60524}"/>
              </a:ext>
            </a:extLst>
          </p:cNvPr>
          <p:cNvSpPr/>
          <p:nvPr/>
        </p:nvSpPr>
        <p:spPr>
          <a:xfrm rot="10799991">
            <a:off x="6637791" y="4492694"/>
            <a:ext cx="249704" cy="77764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0EDFF99-9C69-2932-7DD9-094369B86564}"/>
              </a:ext>
            </a:extLst>
          </p:cNvPr>
          <p:cNvSpPr/>
          <p:nvPr/>
        </p:nvSpPr>
        <p:spPr>
          <a:xfrm>
            <a:off x="7275459" y="4582474"/>
            <a:ext cx="599053" cy="598077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005F2DC8-6DBC-9363-87DC-3832150F9F98}"/>
              </a:ext>
            </a:extLst>
          </p:cNvPr>
          <p:cNvSpPr/>
          <p:nvPr/>
        </p:nvSpPr>
        <p:spPr>
          <a:xfrm>
            <a:off x="9164269" y="4648067"/>
            <a:ext cx="578521" cy="466916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A0067A36-02A6-EDA5-D81E-275E71E1EBD6}"/>
              </a:ext>
            </a:extLst>
          </p:cNvPr>
          <p:cNvSpPr/>
          <p:nvPr/>
        </p:nvSpPr>
        <p:spPr>
          <a:xfrm>
            <a:off x="9222826" y="5849479"/>
            <a:ext cx="664121" cy="486704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Donut 39">
            <a:extLst>
              <a:ext uri="{FF2B5EF4-FFF2-40B4-BE49-F238E27FC236}">
                <a16:creationId xmlns:a16="http://schemas.microsoft.com/office/drawing/2014/main" id="{C925BBD7-781D-A3CB-EB26-51B86F9637A1}"/>
              </a:ext>
            </a:extLst>
          </p:cNvPr>
          <p:cNvSpPr/>
          <p:nvPr/>
        </p:nvSpPr>
        <p:spPr>
          <a:xfrm>
            <a:off x="2429078" y="4555934"/>
            <a:ext cx="651175" cy="65117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Chord 38">
            <a:extLst>
              <a:ext uri="{FF2B5EF4-FFF2-40B4-BE49-F238E27FC236}">
                <a16:creationId xmlns:a16="http://schemas.microsoft.com/office/drawing/2014/main" id="{1412B860-A064-789D-85B1-8F0D5BFBB698}"/>
              </a:ext>
            </a:extLst>
          </p:cNvPr>
          <p:cNvSpPr/>
          <p:nvPr/>
        </p:nvSpPr>
        <p:spPr>
          <a:xfrm>
            <a:off x="4914976" y="5636473"/>
            <a:ext cx="548664" cy="705539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9019F9F0-E145-0606-8504-AE93AC6E9C64}"/>
              </a:ext>
            </a:extLst>
          </p:cNvPr>
          <p:cNvSpPr/>
          <p:nvPr/>
        </p:nvSpPr>
        <p:spPr>
          <a:xfrm>
            <a:off x="5752422" y="5806845"/>
            <a:ext cx="574719" cy="568695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25">
            <a:extLst>
              <a:ext uri="{FF2B5EF4-FFF2-40B4-BE49-F238E27FC236}">
                <a16:creationId xmlns:a16="http://schemas.microsoft.com/office/drawing/2014/main" id="{5C59B0A6-079E-6002-EB98-6BB06CAA8E02}"/>
              </a:ext>
            </a:extLst>
          </p:cNvPr>
          <p:cNvSpPr/>
          <p:nvPr/>
        </p:nvSpPr>
        <p:spPr>
          <a:xfrm>
            <a:off x="3373983" y="5700919"/>
            <a:ext cx="395399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Block Arc 31">
            <a:extLst>
              <a:ext uri="{FF2B5EF4-FFF2-40B4-BE49-F238E27FC236}">
                <a16:creationId xmlns:a16="http://schemas.microsoft.com/office/drawing/2014/main" id="{E49616FC-26EA-69D4-34A3-5297A0847F11}"/>
              </a:ext>
            </a:extLst>
          </p:cNvPr>
          <p:cNvSpPr/>
          <p:nvPr/>
        </p:nvSpPr>
        <p:spPr>
          <a:xfrm>
            <a:off x="6598436" y="5743189"/>
            <a:ext cx="515880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Freeform 53">
            <a:extLst>
              <a:ext uri="{FF2B5EF4-FFF2-40B4-BE49-F238E27FC236}">
                <a16:creationId xmlns:a16="http://schemas.microsoft.com/office/drawing/2014/main" id="{BF4D2CF4-79E9-58CB-8602-7A2C0F567F09}"/>
              </a:ext>
            </a:extLst>
          </p:cNvPr>
          <p:cNvSpPr/>
          <p:nvPr/>
        </p:nvSpPr>
        <p:spPr>
          <a:xfrm>
            <a:off x="8325300" y="5778291"/>
            <a:ext cx="565331" cy="5796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10">
            <a:extLst>
              <a:ext uri="{FF2B5EF4-FFF2-40B4-BE49-F238E27FC236}">
                <a16:creationId xmlns:a16="http://schemas.microsoft.com/office/drawing/2014/main" id="{DFA5AE64-EBF0-D938-77E0-37C3B36A8E3A}"/>
              </a:ext>
            </a:extLst>
          </p:cNvPr>
          <p:cNvSpPr/>
          <p:nvPr/>
        </p:nvSpPr>
        <p:spPr>
          <a:xfrm>
            <a:off x="3239346" y="4686447"/>
            <a:ext cx="695285" cy="470952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Freeform 55">
            <a:extLst>
              <a:ext uri="{FF2B5EF4-FFF2-40B4-BE49-F238E27FC236}">
                <a16:creationId xmlns:a16="http://schemas.microsoft.com/office/drawing/2014/main" id="{AA3630E8-7993-2330-0638-A46936E9D5AB}"/>
              </a:ext>
            </a:extLst>
          </p:cNvPr>
          <p:cNvSpPr/>
          <p:nvPr/>
        </p:nvSpPr>
        <p:spPr>
          <a:xfrm>
            <a:off x="2628940" y="5548277"/>
            <a:ext cx="357712" cy="87651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Round Same Side Corner Rectangle 36">
            <a:extLst>
              <a:ext uri="{FF2B5EF4-FFF2-40B4-BE49-F238E27FC236}">
                <a16:creationId xmlns:a16="http://schemas.microsoft.com/office/drawing/2014/main" id="{525120D6-763B-BB1D-92EF-6B77B37443BA}"/>
              </a:ext>
            </a:extLst>
          </p:cNvPr>
          <p:cNvSpPr/>
          <p:nvPr/>
        </p:nvSpPr>
        <p:spPr>
          <a:xfrm>
            <a:off x="7337677" y="5778279"/>
            <a:ext cx="655441" cy="518196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3F5AF078-26F7-F4EF-C9B6-DA2177C15337}"/>
              </a:ext>
            </a:extLst>
          </p:cNvPr>
          <p:cNvSpPr/>
          <p:nvPr/>
        </p:nvSpPr>
        <p:spPr>
          <a:xfrm>
            <a:off x="4142883" y="5752371"/>
            <a:ext cx="539605" cy="544116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Oval 32">
            <a:extLst>
              <a:ext uri="{FF2B5EF4-FFF2-40B4-BE49-F238E27FC236}">
                <a16:creationId xmlns:a16="http://schemas.microsoft.com/office/drawing/2014/main" id="{90053165-646E-2621-3EC7-38DC78DA9571}"/>
              </a:ext>
            </a:extLst>
          </p:cNvPr>
          <p:cNvSpPr/>
          <p:nvPr/>
        </p:nvSpPr>
        <p:spPr>
          <a:xfrm>
            <a:off x="8262487" y="4572454"/>
            <a:ext cx="513807" cy="61812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8" name="Google Shape;6783;p88">
            <a:extLst>
              <a:ext uri="{FF2B5EF4-FFF2-40B4-BE49-F238E27FC236}">
                <a16:creationId xmlns:a16="http://schemas.microsoft.com/office/drawing/2014/main" id="{4E0284F8-998C-289B-3AAA-CD842ADE11CA}"/>
              </a:ext>
            </a:extLst>
          </p:cNvPr>
          <p:cNvGrpSpPr/>
          <p:nvPr/>
        </p:nvGrpSpPr>
        <p:grpSpPr>
          <a:xfrm>
            <a:off x="9191846" y="1235319"/>
            <a:ext cx="566855" cy="566464"/>
            <a:chOff x="8211055" y="926488"/>
            <a:chExt cx="425141" cy="424848"/>
          </a:xfrm>
          <a:solidFill>
            <a:srgbClr val="F7EBDA"/>
          </a:solidFill>
        </p:grpSpPr>
        <p:sp>
          <p:nvSpPr>
            <p:cNvPr id="19" name="Google Shape;6784;p88">
              <a:extLst>
                <a:ext uri="{FF2B5EF4-FFF2-40B4-BE49-F238E27FC236}">
                  <a16:creationId xmlns:a16="http://schemas.microsoft.com/office/drawing/2014/main" id="{DA1DE7EE-890A-4B7B-1E0F-2F4C986EE571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5;p88">
              <a:extLst>
                <a:ext uri="{FF2B5EF4-FFF2-40B4-BE49-F238E27FC236}">
                  <a16:creationId xmlns:a16="http://schemas.microsoft.com/office/drawing/2014/main" id="{473DFC93-6CA1-CCFB-E7DB-A5D135293B86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6;p88">
              <a:extLst>
                <a:ext uri="{FF2B5EF4-FFF2-40B4-BE49-F238E27FC236}">
                  <a16:creationId xmlns:a16="http://schemas.microsoft.com/office/drawing/2014/main" id="{05156EDB-9B25-BC50-3AE4-6757CEBA6A7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7;p88">
              <a:extLst>
                <a:ext uri="{FF2B5EF4-FFF2-40B4-BE49-F238E27FC236}">
                  <a16:creationId xmlns:a16="http://schemas.microsoft.com/office/drawing/2014/main" id="{7BBCCECC-6A9B-D629-66CF-A622AF12FDB0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3" name="Google Shape;6788;p88">
              <a:extLst>
                <a:ext uri="{FF2B5EF4-FFF2-40B4-BE49-F238E27FC236}">
                  <a16:creationId xmlns:a16="http://schemas.microsoft.com/office/drawing/2014/main" id="{9EAE38EF-BCDD-7489-18CB-FAE7C40D1FDF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4" name="Google Shape;6800;p88">
            <a:extLst>
              <a:ext uri="{FF2B5EF4-FFF2-40B4-BE49-F238E27FC236}">
                <a16:creationId xmlns:a16="http://schemas.microsoft.com/office/drawing/2014/main" id="{D4C2C454-238A-79C6-7EF0-AE5D83EC5F4A}"/>
              </a:ext>
            </a:extLst>
          </p:cNvPr>
          <p:cNvGrpSpPr/>
          <p:nvPr/>
        </p:nvGrpSpPr>
        <p:grpSpPr>
          <a:xfrm>
            <a:off x="8237335" y="2304730"/>
            <a:ext cx="552076" cy="550615"/>
            <a:chOff x="7495172" y="1728545"/>
            <a:chExt cx="414057" cy="412961"/>
          </a:xfrm>
          <a:solidFill>
            <a:srgbClr val="F7EBDA"/>
          </a:solidFill>
        </p:grpSpPr>
        <p:sp>
          <p:nvSpPr>
            <p:cNvPr id="25" name="Google Shape;6801;p88">
              <a:extLst>
                <a:ext uri="{FF2B5EF4-FFF2-40B4-BE49-F238E27FC236}">
                  <a16:creationId xmlns:a16="http://schemas.microsoft.com/office/drawing/2014/main" id="{3CD0AD9A-3F5A-67ED-315A-69FCC42FEA5A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2;p88">
              <a:extLst>
                <a:ext uri="{FF2B5EF4-FFF2-40B4-BE49-F238E27FC236}">
                  <a16:creationId xmlns:a16="http://schemas.microsoft.com/office/drawing/2014/main" id="{69381B6E-AA8A-3854-A88F-2D40A8BA9505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3;p88">
              <a:extLst>
                <a:ext uri="{FF2B5EF4-FFF2-40B4-BE49-F238E27FC236}">
                  <a16:creationId xmlns:a16="http://schemas.microsoft.com/office/drawing/2014/main" id="{310A1D95-93AD-CF3E-97FB-48E05388FC15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4;p88">
              <a:extLst>
                <a:ext uri="{FF2B5EF4-FFF2-40B4-BE49-F238E27FC236}">
                  <a16:creationId xmlns:a16="http://schemas.microsoft.com/office/drawing/2014/main" id="{D88E8D65-5FC2-DDF0-1520-0EDD5E92845D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805;p88">
              <a:extLst>
                <a:ext uri="{FF2B5EF4-FFF2-40B4-BE49-F238E27FC236}">
                  <a16:creationId xmlns:a16="http://schemas.microsoft.com/office/drawing/2014/main" id="{C6B2C44F-1CDC-06DD-2B49-0D6AFD5AAEAD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866;p88">
            <a:extLst>
              <a:ext uri="{FF2B5EF4-FFF2-40B4-BE49-F238E27FC236}">
                <a16:creationId xmlns:a16="http://schemas.microsoft.com/office/drawing/2014/main" id="{AE8DD271-C6B6-E0CE-06AE-52FA49610D62}"/>
              </a:ext>
            </a:extLst>
          </p:cNvPr>
          <p:cNvGrpSpPr/>
          <p:nvPr/>
        </p:nvGrpSpPr>
        <p:grpSpPr>
          <a:xfrm>
            <a:off x="4157355" y="4644031"/>
            <a:ext cx="508856" cy="563075"/>
            <a:chOff x="4435187" y="3483022"/>
            <a:chExt cx="381642" cy="422306"/>
          </a:xfrm>
          <a:solidFill>
            <a:srgbClr val="F7EBDA"/>
          </a:solidFill>
        </p:grpSpPr>
        <p:sp>
          <p:nvSpPr>
            <p:cNvPr id="31" name="Google Shape;6867;p88">
              <a:extLst>
                <a:ext uri="{FF2B5EF4-FFF2-40B4-BE49-F238E27FC236}">
                  <a16:creationId xmlns:a16="http://schemas.microsoft.com/office/drawing/2014/main" id="{8E7DC55E-56E3-9F89-3AA3-60774F47E81C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8;p88">
              <a:extLst>
                <a:ext uri="{FF2B5EF4-FFF2-40B4-BE49-F238E27FC236}">
                  <a16:creationId xmlns:a16="http://schemas.microsoft.com/office/drawing/2014/main" id="{DED50910-9164-965E-4F2C-223535C5B0D1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69;p88">
              <a:extLst>
                <a:ext uri="{FF2B5EF4-FFF2-40B4-BE49-F238E27FC236}">
                  <a16:creationId xmlns:a16="http://schemas.microsoft.com/office/drawing/2014/main" id="{E946B2A4-5D2B-3FC1-28E4-295590B76A4A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0;p88">
              <a:extLst>
                <a:ext uri="{FF2B5EF4-FFF2-40B4-BE49-F238E27FC236}">
                  <a16:creationId xmlns:a16="http://schemas.microsoft.com/office/drawing/2014/main" id="{DD6D9EE9-24F1-0CF2-1F9A-4E6BF015F12C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1;p88">
              <a:extLst>
                <a:ext uri="{FF2B5EF4-FFF2-40B4-BE49-F238E27FC236}">
                  <a16:creationId xmlns:a16="http://schemas.microsoft.com/office/drawing/2014/main" id="{D950C43F-0C69-257B-B229-602C37EB1315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6872;p88">
              <a:extLst>
                <a:ext uri="{FF2B5EF4-FFF2-40B4-BE49-F238E27FC236}">
                  <a16:creationId xmlns:a16="http://schemas.microsoft.com/office/drawing/2014/main" id="{12D20EE4-BA1F-1DC2-44B1-B3825457E190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6957;p88">
            <a:extLst>
              <a:ext uri="{FF2B5EF4-FFF2-40B4-BE49-F238E27FC236}">
                <a16:creationId xmlns:a16="http://schemas.microsoft.com/office/drawing/2014/main" id="{CDFE787C-9AE6-E887-525D-A15431A46E73}"/>
              </a:ext>
            </a:extLst>
          </p:cNvPr>
          <p:cNvGrpSpPr/>
          <p:nvPr/>
        </p:nvGrpSpPr>
        <p:grpSpPr>
          <a:xfrm>
            <a:off x="3218366" y="1314739"/>
            <a:ext cx="498079" cy="497116"/>
            <a:chOff x="3730944" y="986052"/>
            <a:chExt cx="373559" cy="372837"/>
          </a:xfrm>
          <a:solidFill>
            <a:srgbClr val="F7EBDA"/>
          </a:solidFill>
        </p:grpSpPr>
        <p:sp>
          <p:nvSpPr>
            <p:cNvPr id="38" name="Google Shape;6958;p88">
              <a:extLst>
                <a:ext uri="{FF2B5EF4-FFF2-40B4-BE49-F238E27FC236}">
                  <a16:creationId xmlns:a16="http://schemas.microsoft.com/office/drawing/2014/main" id="{7049FEA8-C0BA-6203-6A3B-482FDEA90104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59;p88">
              <a:extLst>
                <a:ext uri="{FF2B5EF4-FFF2-40B4-BE49-F238E27FC236}">
                  <a16:creationId xmlns:a16="http://schemas.microsoft.com/office/drawing/2014/main" id="{1025B577-5C79-5610-EC7C-CEB4DDC4C1ED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0;p88">
              <a:extLst>
                <a:ext uri="{FF2B5EF4-FFF2-40B4-BE49-F238E27FC236}">
                  <a16:creationId xmlns:a16="http://schemas.microsoft.com/office/drawing/2014/main" id="{F5718C43-52A2-9EF9-483E-C0EAB05CB45D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1;p88">
              <a:extLst>
                <a:ext uri="{FF2B5EF4-FFF2-40B4-BE49-F238E27FC236}">
                  <a16:creationId xmlns:a16="http://schemas.microsoft.com/office/drawing/2014/main" id="{E7ADE086-3686-6977-125F-3F18A589E45A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2;p88">
              <a:extLst>
                <a:ext uri="{FF2B5EF4-FFF2-40B4-BE49-F238E27FC236}">
                  <a16:creationId xmlns:a16="http://schemas.microsoft.com/office/drawing/2014/main" id="{24B50C93-87D6-7F7B-8963-E9A941409AD4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3;p88">
              <a:extLst>
                <a:ext uri="{FF2B5EF4-FFF2-40B4-BE49-F238E27FC236}">
                  <a16:creationId xmlns:a16="http://schemas.microsoft.com/office/drawing/2014/main" id="{EA1A6326-7E5F-0C3A-2086-FFE47EBA75E3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4;p88">
              <a:extLst>
                <a:ext uri="{FF2B5EF4-FFF2-40B4-BE49-F238E27FC236}">
                  <a16:creationId xmlns:a16="http://schemas.microsoft.com/office/drawing/2014/main" id="{AEFC1D80-CDD6-424D-200C-4B445F8FDA76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6965;p88">
              <a:extLst>
                <a:ext uri="{FF2B5EF4-FFF2-40B4-BE49-F238E27FC236}">
                  <a16:creationId xmlns:a16="http://schemas.microsoft.com/office/drawing/2014/main" id="{4E9511E4-42AF-EE80-305B-F665F15A99D7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6966;p88">
            <a:extLst>
              <a:ext uri="{FF2B5EF4-FFF2-40B4-BE49-F238E27FC236}">
                <a16:creationId xmlns:a16="http://schemas.microsoft.com/office/drawing/2014/main" id="{80ED2373-79AA-848C-FA6E-DD89B22DAD36}"/>
              </a:ext>
            </a:extLst>
          </p:cNvPr>
          <p:cNvGrpSpPr/>
          <p:nvPr/>
        </p:nvGrpSpPr>
        <p:grpSpPr>
          <a:xfrm>
            <a:off x="9163293" y="3411177"/>
            <a:ext cx="604881" cy="605820"/>
            <a:chOff x="8189640" y="2558381"/>
            <a:chExt cx="453661" cy="454365"/>
          </a:xfrm>
          <a:solidFill>
            <a:srgbClr val="F7EBDA"/>
          </a:solidFill>
        </p:grpSpPr>
        <p:sp>
          <p:nvSpPr>
            <p:cNvPr id="47" name="Google Shape;6967;p88">
              <a:extLst>
                <a:ext uri="{FF2B5EF4-FFF2-40B4-BE49-F238E27FC236}">
                  <a16:creationId xmlns:a16="http://schemas.microsoft.com/office/drawing/2014/main" id="{58EC3331-B48C-CF7D-787A-5C5C39FEE758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8;p88">
              <a:extLst>
                <a:ext uri="{FF2B5EF4-FFF2-40B4-BE49-F238E27FC236}">
                  <a16:creationId xmlns:a16="http://schemas.microsoft.com/office/drawing/2014/main" id="{75F0374D-1D03-EE7D-7F8C-21C943D49111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69;p88">
              <a:extLst>
                <a:ext uri="{FF2B5EF4-FFF2-40B4-BE49-F238E27FC236}">
                  <a16:creationId xmlns:a16="http://schemas.microsoft.com/office/drawing/2014/main" id="{324A3360-2070-56C1-0F28-9274D64C9331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970;p88">
              <a:extLst>
                <a:ext uri="{FF2B5EF4-FFF2-40B4-BE49-F238E27FC236}">
                  <a16:creationId xmlns:a16="http://schemas.microsoft.com/office/drawing/2014/main" id="{C0498A9E-E024-218B-64C5-BD4785FCFA3C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1" name="Google Shape;6760;p88">
            <a:extLst>
              <a:ext uri="{FF2B5EF4-FFF2-40B4-BE49-F238E27FC236}">
                <a16:creationId xmlns:a16="http://schemas.microsoft.com/office/drawing/2014/main" id="{B5B6B256-D930-7EA5-CF95-24FA9FBD6452}"/>
              </a:ext>
            </a:extLst>
          </p:cNvPr>
          <p:cNvGrpSpPr/>
          <p:nvPr/>
        </p:nvGrpSpPr>
        <p:grpSpPr>
          <a:xfrm>
            <a:off x="2446659" y="1247012"/>
            <a:ext cx="499957" cy="600565"/>
            <a:chOff x="3152165" y="935257"/>
            <a:chExt cx="374968" cy="450424"/>
          </a:xfrm>
          <a:solidFill>
            <a:srgbClr val="F7EBDA"/>
          </a:solidFill>
        </p:grpSpPr>
        <p:sp>
          <p:nvSpPr>
            <p:cNvPr id="52" name="Google Shape;6761;p88">
              <a:extLst>
                <a:ext uri="{FF2B5EF4-FFF2-40B4-BE49-F238E27FC236}">
                  <a16:creationId xmlns:a16="http://schemas.microsoft.com/office/drawing/2014/main" id="{91DC8989-CE9A-8A12-291E-C95F24054953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2;p88">
              <a:extLst>
                <a:ext uri="{FF2B5EF4-FFF2-40B4-BE49-F238E27FC236}">
                  <a16:creationId xmlns:a16="http://schemas.microsoft.com/office/drawing/2014/main" id="{BC2AE22F-FF67-08B2-9BE1-8DA7CFF42EE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3;p88">
              <a:extLst>
                <a:ext uri="{FF2B5EF4-FFF2-40B4-BE49-F238E27FC236}">
                  <a16:creationId xmlns:a16="http://schemas.microsoft.com/office/drawing/2014/main" id="{302784DF-4EE1-9F04-7A28-583C170E485C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4;p88">
              <a:extLst>
                <a:ext uri="{FF2B5EF4-FFF2-40B4-BE49-F238E27FC236}">
                  <a16:creationId xmlns:a16="http://schemas.microsoft.com/office/drawing/2014/main" id="{590C1789-5EA6-D27A-1C77-E465832E7598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5;p88">
              <a:extLst>
                <a:ext uri="{FF2B5EF4-FFF2-40B4-BE49-F238E27FC236}">
                  <a16:creationId xmlns:a16="http://schemas.microsoft.com/office/drawing/2014/main" id="{4FAA7F63-2BB0-D758-FAFE-8B1EB382010C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6;p88">
              <a:extLst>
                <a:ext uri="{FF2B5EF4-FFF2-40B4-BE49-F238E27FC236}">
                  <a16:creationId xmlns:a16="http://schemas.microsoft.com/office/drawing/2014/main" id="{E321AC61-638D-7650-F094-FEF8296C1185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767;p88">
              <a:extLst>
                <a:ext uri="{FF2B5EF4-FFF2-40B4-BE49-F238E27FC236}">
                  <a16:creationId xmlns:a16="http://schemas.microsoft.com/office/drawing/2014/main" id="{2C404EB2-DC11-745E-B415-38857DD298CB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9" name="Google Shape;6777;p88">
            <a:extLst>
              <a:ext uri="{FF2B5EF4-FFF2-40B4-BE49-F238E27FC236}">
                <a16:creationId xmlns:a16="http://schemas.microsoft.com/office/drawing/2014/main" id="{6FBB7668-2EB5-9379-15FD-05B8D12947A9}"/>
              </a:ext>
            </a:extLst>
          </p:cNvPr>
          <p:cNvGrpSpPr/>
          <p:nvPr/>
        </p:nvGrpSpPr>
        <p:grpSpPr>
          <a:xfrm>
            <a:off x="6414070" y="1211289"/>
            <a:ext cx="600565" cy="600564"/>
            <a:chOff x="6127723" y="908465"/>
            <a:chExt cx="450424" cy="450423"/>
          </a:xfrm>
          <a:solidFill>
            <a:srgbClr val="F7EBDA"/>
          </a:solidFill>
        </p:grpSpPr>
        <p:sp>
          <p:nvSpPr>
            <p:cNvPr id="60" name="Google Shape;6778;p88">
              <a:extLst>
                <a:ext uri="{FF2B5EF4-FFF2-40B4-BE49-F238E27FC236}">
                  <a16:creationId xmlns:a16="http://schemas.microsoft.com/office/drawing/2014/main" id="{E5C65F78-E334-EFAD-CB7C-FEBD50B0B470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79;p88">
              <a:extLst>
                <a:ext uri="{FF2B5EF4-FFF2-40B4-BE49-F238E27FC236}">
                  <a16:creationId xmlns:a16="http://schemas.microsoft.com/office/drawing/2014/main" id="{019FA2D0-45D5-51B7-9A73-56C43FC73947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0;p88">
              <a:extLst>
                <a:ext uri="{FF2B5EF4-FFF2-40B4-BE49-F238E27FC236}">
                  <a16:creationId xmlns:a16="http://schemas.microsoft.com/office/drawing/2014/main" id="{A98056EA-6E84-B7AE-C825-1B47F798D654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1;p88">
              <a:extLst>
                <a:ext uri="{FF2B5EF4-FFF2-40B4-BE49-F238E27FC236}">
                  <a16:creationId xmlns:a16="http://schemas.microsoft.com/office/drawing/2014/main" id="{1F081372-04A5-D0C7-DAB5-7F1D661CD256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782;p88">
              <a:extLst>
                <a:ext uri="{FF2B5EF4-FFF2-40B4-BE49-F238E27FC236}">
                  <a16:creationId xmlns:a16="http://schemas.microsoft.com/office/drawing/2014/main" id="{9ABAE626-9F9B-2FD5-97B2-7FE78B669689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6827;p88">
            <a:extLst>
              <a:ext uri="{FF2B5EF4-FFF2-40B4-BE49-F238E27FC236}">
                <a16:creationId xmlns:a16="http://schemas.microsoft.com/office/drawing/2014/main" id="{02E285B2-906E-B946-0F93-CF187B378E96}"/>
              </a:ext>
            </a:extLst>
          </p:cNvPr>
          <p:cNvGrpSpPr/>
          <p:nvPr/>
        </p:nvGrpSpPr>
        <p:grpSpPr>
          <a:xfrm>
            <a:off x="7170364" y="1221809"/>
            <a:ext cx="607037" cy="598920"/>
            <a:chOff x="6694944" y="916356"/>
            <a:chExt cx="455278" cy="449190"/>
          </a:xfrm>
          <a:solidFill>
            <a:srgbClr val="F7EBDA"/>
          </a:solidFill>
        </p:grpSpPr>
        <p:sp>
          <p:nvSpPr>
            <p:cNvPr id="66" name="Google Shape;6828;p88">
              <a:extLst>
                <a:ext uri="{FF2B5EF4-FFF2-40B4-BE49-F238E27FC236}">
                  <a16:creationId xmlns:a16="http://schemas.microsoft.com/office/drawing/2014/main" id="{02991F0E-CD22-69F1-70D7-DEE2E7C2872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29;p88">
              <a:extLst>
                <a:ext uri="{FF2B5EF4-FFF2-40B4-BE49-F238E27FC236}">
                  <a16:creationId xmlns:a16="http://schemas.microsoft.com/office/drawing/2014/main" id="{DD4CF716-B88A-1136-1E2F-F4C8A53D02CD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0;p88">
              <a:extLst>
                <a:ext uri="{FF2B5EF4-FFF2-40B4-BE49-F238E27FC236}">
                  <a16:creationId xmlns:a16="http://schemas.microsoft.com/office/drawing/2014/main" id="{1E79E61F-D15E-57F3-5D1F-67525973278A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1;p88">
              <a:extLst>
                <a:ext uri="{FF2B5EF4-FFF2-40B4-BE49-F238E27FC236}">
                  <a16:creationId xmlns:a16="http://schemas.microsoft.com/office/drawing/2014/main" id="{DDE61DD7-AD6F-99AA-5256-28BD12AD8C09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2;p88">
              <a:extLst>
                <a:ext uri="{FF2B5EF4-FFF2-40B4-BE49-F238E27FC236}">
                  <a16:creationId xmlns:a16="http://schemas.microsoft.com/office/drawing/2014/main" id="{40358735-B697-719F-DDE0-E6E72FEA84F3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3;p88">
              <a:extLst>
                <a:ext uri="{FF2B5EF4-FFF2-40B4-BE49-F238E27FC236}">
                  <a16:creationId xmlns:a16="http://schemas.microsoft.com/office/drawing/2014/main" id="{15D1B03C-E820-11D7-3025-DB97E2D3E925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834;p88">
              <a:extLst>
                <a:ext uri="{FF2B5EF4-FFF2-40B4-BE49-F238E27FC236}">
                  <a16:creationId xmlns:a16="http://schemas.microsoft.com/office/drawing/2014/main" id="{962D618A-82DF-7292-9BD3-8CE0554F1C90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3" name="Google Shape;6873;p88">
            <a:extLst>
              <a:ext uri="{FF2B5EF4-FFF2-40B4-BE49-F238E27FC236}">
                <a16:creationId xmlns:a16="http://schemas.microsoft.com/office/drawing/2014/main" id="{7A85C86D-01AD-A32D-F83E-D72CAA8090E6}"/>
              </a:ext>
            </a:extLst>
          </p:cNvPr>
          <p:cNvGrpSpPr/>
          <p:nvPr/>
        </p:nvGrpSpPr>
        <p:grpSpPr>
          <a:xfrm>
            <a:off x="4103930" y="1222519"/>
            <a:ext cx="581033" cy="600564"/>
            <a:chOff x="4395118" y="916887"/>
            <a:chExt cx="435775" cy="450423"/>
          </a:xfrm>
          <a:solidFill>
            <a:srgbClr val="F7EBDA"/>
          </a:solidFill>
        </p:grpSpPr>
        <p:sp>
          <p:nvSpPr>
            <p:cNvPr id="74" name="Google Shape;6874;p88">
              <a:extLst>
                <a:ext uri="{FF2B5EF4-FFF2-40B4-BE49-F238E27FC236}">
                  <a16:creationId xmlns:a16="http://schemas.microsoft.com/office/drawing/2014/main" id="{5AF722FB-9743-21EF-2376-FB8EF4B5D236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5;p88">
              <a:extLst>
                <a:ext uri="{FF2B5EF4-FFF2-40B4-BE49-F238E27FC236}">
                  <a16:creationId xmlns:a16="http://schemas.microsoft.com/office/drawing/2014/main" id="{98A83D36-9021-C57B-F50E-4B1B85A150C5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6;p88">
              <a:extLst>
                <a:ext uri="{FF2B5EF4-FFF2-40B4-BE49-F238E27FC236}">
                  <a16:creationId xmlns:a16="http://schemas.microsoft.com/office/drawing/2014/main" id="{2FC0E801-9FA3-AC97-BA45-FA1D12B2A7DF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877;p88">
              <a:extLst>
                <a:ext uri="{FF2B5EF4-FFF2-40B4-BE49-F238E27FC236}">
                  <a16:creationId xmlns:a16="http://schemas.microsoft.com/office/drawing/2014/main" id="{0CCD71A0-BA58-369D-0527-8C67368F5106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8" name="Google Shape;6884;p88">
            <a:extLst>
              <a:ext uri="{FF2B5EF4-FFF2-40B4-BE49-F238E27FC236}">
                <a16:creationId xmlns:a16="http://schemas.microsoft.com/office/drawing/2014/main" id="{8E91DEC9-8B59-719F-5649-5FCE94E8BFA4}"/>
              </a:ext>
            </a:extLst>
          </p:cNvPr>
          <p:cNvGrpSpPr/>
          <p:nvPr/>
        </p:nvGrpSpPr>
        <p:grpSpPr>
          <a:xfrm>
            <a:off x="8237325" y="1221810"/>
            <a:ext cx="571353" cy="601381"/>
            <a:chOff x="7495163" y="916356"/>
            <a:chExt cx="428515" cy="451036"/>
          </a:xfrm>
          <a:solidFill>
            <a:srgbClr val="F7EBDA"/>
          </a:solidFill>
        </p:grpSpPr>
        <p:sp>
          <p:nvSpPr>
            <p:cNvPr id="79" name="Google Shape;6885;p88">
              <a:extLst>
                <a:ext uri="{FF2B5EF4-FFF2-40B4-BE49-F238E27FC236}">
                  <a16:creationId xmlns:a16="http://schemas.microsoft.com/office/drawing/2014/main" id="{A6118813-E71E-9259-110A-CEDEDAB38ED0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6;p88">
              <a:extLst>
                <a:ext uri="{FF2B5EF4-FFF2-40B4-BE49-F238E27FC236}">
                  <a16:creationId xmlns:a16="http://schemas.microsoft.com/office/drawing/2014/main" id="{C828BD25-AAE5-5062-A388-CF61A9B78668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7;p88">
              <a:extLst>
                <a:ext uri="{FF2B5EF4-FFF2-40B4-BE49-F238E27FC236}">
                  <a16:creationId xmlns:a16="http://schemas.microsoft.com/office/drawing/2014/main" id="{73F9B0F5-C13C-C0C1-17CA-C58D033A6CDC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8;p88">
              <a:extLst>
                <a:ext uri="{FF2B5EF4-FFF2-40B4-BE49-F238E27FC236}">
                  <a16:creationId xmlns:a16="http://schemas.microsoft.com/office/drawing/2014/main" id="{3ABEDF25-3E8E-6DC4-8CA9-260C2F4804E1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89;p88">
              <a:extLst>
                <a:ext uri="{FF2B5EF4-FFF2-40B4-BE49-F238E27FC236}">
                  <a16:creationId xmlns:a16="http://schemas.microsoft.com/office/drawing/2014/main" id="{54AF1542-91AB-D4BD-4611-5183BECB622E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0;p88">
              <a:extLst>
                <a:ext uri="{FF2B5EF4-FFF2-40B4-BE49-F238E27FC236}">
                  <a16:creationId xmlns:a16="http://schemas.microsoft.com/office/drawing/2014/main" id="{6F2A0EDE-1A50-8B7F-EA5C-0D9480F5CF4E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891;p88">
              <a:extLst>
                <a:ext uri="{FF2B5EF4-FFF2-40B4-BE49-F238E27FC236}">
                  <a16:creationId xmlns:a16="http://schemas.microsoft.com/office/drawing/2014/main" id="{7FFC21C1-CE99-5BF2-0CEE-49D3B4D3D284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6922;p88">
            <a:extLst>
              <a:ext uri="{FF2B5EF4-FFF2-40B4-BE49-F238E27FC236}">
                <a16:creationId xmlns:a16="http://schemas.microsoft.com/office/drawing/2014/main" id="{DA0C59EF-E664-52BC-00AF-FFA26085D24B}"/>
              </a:ext>
            </a:extLst>
          </p:cNvPr>
          <p:cNvGrpSpPr/>
          <p:nvPr/>
        </p:nvGrpSpPr>
        <p:grpSpPr>
          <a:xfrm>
            <a:off x="4871355" y="1222518"/>
            <a:ext cx="564795" cy="600565"/>
            <a:chOff x="4970687" y="916887"/>
            <a:chExt cx="423596" cy="450424"/>
          </a:xfrm>
          <a:solidFill>
            <a:srgbClr val="F7EBDA"/>
          </a:solidFill>
        </p:grpSpPr>
        <p:sp>
          <p:nvSpPr>
            <p:cNvPr id="87" name="Google Shape;6923;p88">
              <a:extLst>
                <a:ext uri="{FF2B5EF4-FFF2-40B4-BE49-F238E27FC236}">
                  <a16:creationId xmlns:a16="http://schemas.microsoft.com/office/drawing/2014/main" id="{E7CACC46-86CB-8012-E973-7E00D1730718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4;p88">
              <a:extLst>
                <a:ext uri="{FF2B5EF4-FFF2-40B4-BE49-F238E27FC236}">
                  <a16:creationId xmlns:a16="http://schemas.microsoft.com/office/drawing/2014/main" id="{2278DA2D-C0B3-C2C6-59A0-E195722A3A35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5;p88">
              <a:extLst>
                <a:ext uri="{FF2B5EF4-FFF2-40B4-BE49-F238E27FC236}">
                  <a16:creationId xmlns:a16="http://schemas.microsoft.com/office/drawing/2014/main" id="{01A36F32-49E0-7E0A-664C-DCE1A9838750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6;p88">
              <a:extLst>
                <a:ext uri="{FF2B5EF4-FFF2-40B4-BE49-F238E27FC236}">
                  <a16:creationId xmlns:a16="http://schemas.microsoft.com/office/drawing/2014/main" id="{4D718F4B-DB9B-6A34-3AFB-114768218612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7;p88">
              <a:extLst>
                <a:ext uri="{FF2B5EF4-FFF2-40B4-BE49-F238E27FC236}">
                  <a16:creationId xmlns:a16="http://schemas.microsoft.com/office/drawing/2014/main" id="{A3190D36-362C-8A3E-C553-6DF3620011A7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8;p88">
              <a:extLst>
                <a:ext uri="{FF2B5EF4-FFF2-40B4-BE49-F238E27FC236}">
                  <a16:creationId xmlns:a16="http://schemas.microsoft.com/office/drawing/2014/main" id="{A00175F7-A068-3596-6929-99B551B81888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929;p88">
              <a:extLst>
                <a:ext uri="{FF2B5EF4-FFF2-40B4-BE49-F238E27FC236}">
                  <a16:creationId xmlns:a16="http://schemas.microsoft.com/office/drawing/2014/main" id="{C9FEE9D0-9E85-A5A8-7EC8-AF4F08B9AB20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6981;p88">
            <a:extLst>
              <a:ext uri="{FF2B5EF4-FFF2-40B4-BE49-F238E27FC236}">
                <a16:creationId xmlns:a16="http://schemas.microsoft.com/office/drawing/2014/main" id="{7BB835DA-0A82-C22A-E94E-42C97395E852}"/>
              </a:ext>
            </a:extLst>
          </p:cNvPr>
          <p:cNvGrpSpPr/>
          <p:nvPr/>
        </p:nvGrpSpPr>
        <p:grpSpPr>
          <a:xfrm>
            <a:off x="5597484" y="1222091"/>
            <a:ext cx="608648" cy="601443"/>
            <a:chOff x="5515285" y="916567"/>
            <a:chExt cx="456486" cy="451082"/>
          </a:xfrm>
          <a:solidFill>
            <a:srgbClr val="F7EBDA"/>
          </a:solidFill>
        </p:grpSpPr>
        <p:sp>
          <p:nvSpPr>
            <p:cNvPr id="95" name="Google Shape;6982;p88">
              <a:extLst>
                <a:ext uri="{FF2B5EF4-FFF2-40B4-BE49-F238E27FC236}">
                  <a16:creationId xmlns:a16="http://schemas.microsoft.com/office/drawing/2014/main" id="{E4B9EB17-7F98-9FD4-29FC-201E861DDAB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3;p88">
              <a:extLst>
                <a:ext uri="{FF2B5EF4-FFF2-40B4-BE49-F238E27FC236}">
                  <a16:creationId xmlns:a16="http://schemas.microsoft.com/office/drawing/2014/main" id="{4051519B-5620-6E57-B799-FEC6CD648E98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4;p88">
              <a:extLst>
                <a:ext uri="{FF2B5EF4-FFF2-40B4-BE49-F238E27FC236}">
                  <a16:creationId xmlns:a16="http://schemas.microsoft.com/office/drawing/2014/main" id="{C0732B2D-F0A9-F4F8-7139-561D9464576B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985;p88">
              <a:extLst>
                <a:ext uri="{FF2B5EF4-FFF2-40B4-BE49-F238E27FC236}">
                  <a16:creationId xmlns:a16="http://schemas.microsoft.com/office/drawing/2014/main" id="{7D417853-D815-9EBF-163E-0456A8A168AB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9" name="Google Shape;7015;p88">
            <a:extLst>
              <a:ext uri="{FF2B5EF4-FFF2-40B4-BE49-F238E27FC236}">
                <a16:creationId xmlns:a16="http://schemas.microsoft.com/office/drawing/2014/main" id="{6A917355-AC44-ABD8-EB5D-76D56D093794}"/>
              </a:ext>
            </a:extLst>
          </p:cNvPr>
          <p:cNvGrpSpPr/>
          <p:nvPr/>
        </p:nvGrpSpPr>
        <p:grpSpPr>
          <a:xfrm>
            <a:off x="9138178" y="2239466"/>
            <a:ext cx="664804" cy="661855"/>
            <a:chOff x="8170804" y="1679597"/>
            <a:chExt cx="498603" cy="496391"/>
          </a:xfrm>
          <a:solidFill>
            <a:srgbClr val="F7EBDA"/>
          </a:solidFill>
        </p:grpSpPr>
        <p:sp>
          <p:nvSpPr>
            <p:cNvPr id="100" name="Google Shape;7016;p88">
              <a:extLst>
                <a:ext uri="{FF2B5EF4-FFF2-40B4-BE49-F238E27FC236}">
                  <a16:creationId xmlns:a16="http://schemas.microsoft.com/office/drawing/2014/main" id="{3079DF28-D681-4DD3-65F2-FC50574357AB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7017;p88">
              <a:extLst>
                <a:ext uri="{FF2B5EF4-FFF2-40B4-BE49-F238E27FC236}">
                  <a16:creationId xmlns:a16="http://schemas.microsoft.com/office/drawing/2014/main" id="{5496E136-21F2-05CA-C582-6D64B37B267B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2" name="Google Shape;6799;p88">
            <a:extLst>
              <a:ext uri="{FF2B5EF4-FFF2-40B4-BE49-F238E27FC236}">
                <a16:creationId xmlns:a16="http://schemas.microsoft.com/office/drawing/2014/main" id="{E011C052-98F2-4A55-3CCC-74F8D64C47DE}"/>
              </a:ext>
            </a:extLst>
          </p:cNvPr>
          <p:cNvSpPr/>
          <p:nvPr/>
        </p:nvSpPr>
        <p:spPr>
          <a:xfrm>
            <a:off x="4039239" y="2277211"/>
            <a:ext cx="593616" cy="5952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3" name="Google Shape;6862;p88">
            <a:extLst>
              <a:ext uri="{FF2B5EF4-FFF2-40B4-BE49-F238E27FC236}">
                <a16:creationId xmlns:a16="http://schemas.microsoft.com/office/drawing/2014/main" id="{4E43D9C3-96B1-3A76-E93A-45996E3CD089}"/>
              </a:ext>
            </a:extLst>
          </p:cNvPr>
          <p:cNvGrpSpPr/>
          <p:nvPr/>
        </p:nvGrpSpPr>
        <p:grpSpPr>
          <a:xfrm>
            <a:off x="4787351" y="2275189"/>
            <a:ext cx="614440" cy="598967"/>
            <a:chOff x="4907685" y="1706389"/>
            <a:chExt cx="460830" cy="449225"/>
          </a:xfrm>
          <a:solidFill>
            <a:srgbClr val="F7EBDA"/>
          </a:solidFill>
        </p:grpSpPr>
        <p:sp>
          <p:nvSpPr>
            <p:cNvPr id="104" name="Google Shape;6863;p88">
              <a:extLst>
                <a:ext uri="{FF2B5EF4-FFF2-40B4-BE49-F238E27FC236}">
                  <a16:creationId xmlns:a16="http://schemas.microsoft.com/office/drawing/2014/main" id="{4C89F02B-8F20-D316-396F-4B346B259DFD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4;p88">
              <a:extLst>
                <a:ext uri="{FF2B5EF4-FFF2-40B4-BE49-F238E27FC236}">
                  <a16:creationId xmlns:a16="http://schemas.microsoft.com/office/drawing/2014/main" id="{75A3252B-D6E4-7FD3-ADB2-4A3168D61F0C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865;p88">
              <a:extLst>
                <a:ext uri="{FF2B5EF4-FFF2-40B4-BE49-F238E27FC236}">
                  <a16:creationId xmlns:a16="http://schemas.microsoft.com/office/drawing/2014/main" id="{8B4F7674-6253-8A74-6602-A8B60CDB6B08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6913;p88">
            <a:extLst>
              <a:ext uri="{FF2B5EF4-FFF2-40B4-BE49-F238E27FC236}">
                <a16:creationId xmlns:a16="http://schemas.microsoft.com/office/drawing/2014/main" id="{4903A7D0-FCF4-6968-E9CE-EFDC378AB777}"/>
              </a:ext>
            </a:extLst>
          </p:cNvPr>
          <p:cNvGrpSpPr/>
          <p:nvPr/>
        </p:nvGrpSpPr>
        <p:grpSpPr>
          <a:xfrm>
            <a:off x="5544269" y="2275469"/>
            <a:ext cx="600028" cy="598407"/>
            <a:chOff x="5475372" y="1706599"/>
            <a:chExt cx="450021" cy="448805"/>
          </a:xfrm>
          <a:solidFill>
            <a:srgbClr val="F7EBDA"/>
          </a:solidFill>
        </p:grpSpPr>
        <p:sp>
          <p:nvSpPr>
            <p:cNvPr id="108" name="Google Shape;6914;p88">
              <a:extLst>
                <a:ext uri="{FF2B5EF4-FFF2-40B4-BE49-F238E27FC236}">
                  <a16:creationId xmlns:a16="http://schemas.microsoft.com/office/drawing/2014/main" id="{890A8197-F280-47F8-0264-E3A18AA36FF4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915;p88">
              <a:extLst>
                <a:ext uri="{FF2B5EF4-FFF2-40B4-BE49-F238E27FC236}">
                  <a16:creationId xmlns:a16="http://schemas.microsoft.com/office/drawing/2014/main" id="{4E66EA60-7850-2B4C-A82E-C0F2EB0A5475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6947;p88">
            <a:extLst>
              <a:ext uri="{FF2B5EF4-FFF2-40B4-BE49-F238E27FC236}">
                <a16:creationId xmlns:a16="http://schemas.microsoft.com/office/drawing/2014/main" id="{87AF49B8-9550-D24A-6C62-A42C5B689BBB}"/>
              </a:ext>
            </a:extLst>
          </p:cNvPr>
          <p:cNvGrpSpPr/>
          <p:nvPr/>
        </p:nvGrpSpPr>
        <p:grpSpPr>
          <a:xfrm>
            <a:off x="2440905" y="2301047"/>
            <a:ext cx="595188" cy="596823"/>
            <a:chOff x="3147849" y="1725783"/>
            <a:chExt cx="446391" cy="447617"/>
          </a:xfrm>
          <a:solidFill>
            <a:srgbClr val="F7EBDA"/>
          </a:solidFill>
        </p:grpSpPr>
        <p:sp>
          <p:nvSpPr>
            <p:cNvPr id="111" name="Google Shape;6948;p88">
              <a:extLst>
                <a:ext uri="{FF2B5EF4-FFF2-40B4-BE49-F238E27FC236}">
                  <a16:creationId xmlns:a16="http://schemas.microsoft.com/office/drawing/2014/main" id="{67A88B3C-B5CA-5F38-55A6-13D2775DB786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49;p88">
              <a:extLst>
                <a:ext uri="{FF2B5EF4-FFF2-40B4-BE49-F238E27FC236}">
                  <a16:creationId xmlns:a16="http://schemas.microsoft.com/office/drawing/2014/main" id="{99B3BB35-34AA-DCA9-9C8A-B405CE8A3EA6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0;p88">
              <a:extLst>
                <a:ext uri="{FF2B5EF4-FFF2-40B4-BE49-F238E27FC236}">
                  <a16:creationId xmlns:a16="http://schemas.microsoft.com/office/drawing/2014/main" id="{BFC04F49-0531-70D8-B418-B58DF08EBFED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1;p88">
              <a:extLst>
                <a:ext uri="{FF2B5EF4-FFF2-40B4-BE49-F238E27FC236}">
                  <a16:creationId xmlns:a16="http://schemas.microsoft.com/office/drawing/2014/main" id="{67ABAACB-32A8-6E0B-B74E-5F679E42CE95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2;p88">
              <a:extLst>
                <a:ext uri="{FF2B5EF4-FFF2-40B4-BE49-F238E27FC236}">
                  <a16:creationId xmlns:a16="http://schemas.microsoft.com/office/drawing/2014/main" id="{95CB7C7E-4949-7A0C-43EA-B5456F4EB07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3;p88">
              <a:extLst>
                <a:ext uri="{FF2B5EF4-FFF2-40B4-BE49-F238E27FC236}">
                  <a16:creationId xmlns:a16="http://schemas.microsoft.com/office/drawing/2014/main" id="{0D30F597-B899-2430-E99C-E7F03484370E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4;p88">
              <a:extLst>
                <a:ext uri="{FF2B5EF4-FFF2-40B4-BE49-F238E27FC236}">
                  <a16:creationId xmlns:a16="http://schemas.microsoft.com/office/drawing/2014/main" id="{BF8F5614-C509-A770-C8A5-241190111F2E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5;p88">
              <a:extLst>
                <a:ext uri="{FF2B5EF4-FFF2-40B4-BE49-F238E27FC236}">
                  <a16:creationId xmlns:a16="http://schemas.microsoft.com/office/drawing/2014/main" id="{0D8513A3-AD38-797D-2C3C-C2A4DE89B500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6956;p88">
              <a:extLst>
                <a:ext uri="{FF2B5EF4-FFF2-40B4-BE49-F238E27FC236}">
                  <a16:creationId xmlns:a16="http://schemas.microsoft.com/office/drawing/2014/main" id="{43A08B8A-33D4-3E4A-223B-192E44DA484B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" name="Google Shape;6971;p88">
            <a:extLst>
              <a:ext uri="{FF2B5EF4-FFF2-40B4-BE49-F238E27FC236}">
                <a16:creationId xmlns:a16="http://schemas.microsoft.com/office/drawing/2014/main" id="{5533FA6D-1748-A346-5F0B-F051B6B64C27}"/>
              </a:ext>
            </a:extLst>
          </p:cNvPr>
          <p:cNvGrpSpPr/>
          <p:nvPr/>
        </p:nvGrpSpPr>
        <p:grpSpPr>
          <a:xfrm>
            <a:off x="6387443" y="2266959"/>
            <a:ext cx="593616" cy="593567"/>
            <a:chOff x="6107753" y="1700217"/>
            <a:chExt cx="445212" cy="445175"/>
          </a:xfrm>
          <a:solidFill>
            <a:srgbClr val="F7EBDA"/>
          </a:solidFill>
        </p:grpSpPr>
        <p:sp>
          <p:nvSpPr>
            <p:cNvPr id="121" name="Google Shape;6972;p88">
              <a:extLst>
                <a:ext uri="{FF2B5EF4-FFF2-40B4-BE49-F238E27FC236}">
                  <a16:creationId xmlns:a16="http://schemas.microsoft.com/office/drawing/2014/main" id="{EF98C8D8-34A6-EEFE-5899-0E632977093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6973;p88">
              <a:extLst>
                <a:ext uri="{FF2B5EF4-FFF2-40B4-BE49-F238E27FC236}">
                  <a16:creationId xmlns:a16="http://schemas.microsoft.com/office/drawing/2014/main" id="{AA138CE1-E457-5A64-4C8C-D59177F91FD8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" name="Google Shape;7004;p88">
            <a:extLst>
              <a:ext uri="{FF2B5EF4-FFF2-40B4-BE49-F238E27FC236}">
                <a16:creationId xmlns:a16="http://schemas.microsoft.com/office/drawing/2014/main" id="{CB843FB7-65D9-1655-45B0-42714AE8D3CE}"/>
              </a:ext>
            </a:extLst>
          </p:cNvPr>
          <p:cNvGrpSpPr/>
          <p:nvPr/>
        </p:nvGrpSpPr>
        <p:grpSpPr>
          <a:xfrm>
            <a:off x="3285822" y="2277273"/>
            <a:ext cx="625693" cy="594799"/>
            <a:chOff x="3781537" y="1707952"/>
            <a:chExt cx="469270" cy="446099"/>
          </a:xfrm>
          <a:solidFill>
            <a:srgbClr val="F7EBDA"/>
          </a:solidFill>
        </p:grpSpPr>
        <p:sp>
          <p:nvSpPr>
            <p:cNvPr id="124" name="Google Shape;7005;p88">
              <a:extLst>
                <a:ext uri="{FF2B5EF4-FFF2-40B4-BE49-F238E27FC236}">
                  <a16:creationId xmlns:a16="http://schemas.microsoft.com/office/drawing/2014/main" id="{457C6AA6-C086-E11B-C42E-DA2DAB2BCCF0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7006;p88">
              <a:extLst>
                <a:ext uri="{FF2B5EF4-FFF2-40B4-BE49-F238E27FC236}">
                  <a16:creationId xmlns:a16="http://schemas.microsoft.com/office/drawing/2014/main" id="{DFE28ACA-48C1-5B41-6281-E94E1D44C6AE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" name="Google Shape;7018;p88">
            <a:extLst>
              <a:ext uri="{FF2B5EF4-FFF2-40B4-BE49-F238E27FC236}">
                <a16:creationId xmlns:a16="http://schemas.microsoft.com/office/drawing/2014/main" id="{C8D7C44B-BA93-AA81-7258-A8BA7C11357D}"/>
              </a:ext>
            </a:extLst>
          </p:cNvPr>
          <p:cNvGrpSpPr/>
          <p:nvPr/>
        </p:nvGrpSpPr>
        <p:grpSpPr>
          <a:xfrm>
            <a:off x="7217571" y="2276320"/>
            <a:ext cx="595200" cy="593616"/>
            <a:chOff x="6730349" y="1707239"/>
            <a:chExt cx="446400" cy="445212"/>
          </a:xfrm>
          <a:solidFill>
            <a:srgbClr val="F7EBDA"/>
          </a:solidFill>
        </p:grpSpPr>
        <p:sp>
          <p:nvSpPr>
            <p:cNvPr id="127" name="Google Shape;7019;p88">
              <a:extLst>
                <a:ext uri="{FF2B5EF4-FFF2-40B4-BE49-F238E27FC236}">
                  <a16:creationId xmlns:a16="http://schemas.microsoft.com/office/drawing/2014/main" id="{9AAAF554-5779-880A-FBF5-E3DC79F20F17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7020;p88">
              <a:extLst>
                <a:ext uri="{FF2B5EF4-FFF2-40B4-BE49-F238E27FC236}">
                  <a16:creationId xmlns:a16="http://schemas.microsoft.com/office/drawing/2014/main" id="{CA3CBA39-8CB1-B641-54BF-623238610B46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9" name="Google Shape;5917;p86">
            <a:extLst>
              <a:ext uri="{FF2B5EF4-FFF2-40B4-BE49-F238E27FC236}">
                <a16:creationId xmlns:a16="http://schemas.microsoft.com/office/drawing/2014/main" id="{1F43E4B1-8C5C-5AC1-BDD8-698BC48CE6D9}"/>
              </a:ext>
            </a:extLst>
          </p:cNvPr>
          <p:cNvSpPr/>
          <p:nvPr/>
        </p:nvSpPr>
        <p:spPr>
          <a:xfrm>
            <a:off x="4030143" y="3436136"/>
            <a:ext cx="601381" cy="61756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30" name="Google Shape;5955;p86">
            <a:extLst>
              <a:ext uri="{FF2B5EF4-FFF2-40B4-BE49-F238E27FC236}">
                <a16:creationId xmlns:a16="http://schemas.microsoft.com/office/drawing/2014/main" id="{B63489CA-D70B-1DA6-E0F2-8F9D1A731693}"/>
              </a:ext>
            </a:extLst>
          </p:cNvPr>
          <p:cNvSpPr/>
          <p:nvPr/>
        </p:nvSpPr>
        <p:spPr>
          <a:xfrm>
            <a:off x="4749606" y="3532657"/>
            <a:ext cx="612001" cy="521024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rgbClr val="F7EBDA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4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1" name="Google Shape;5983;p86">
            <a:extLst>
              <a:ext uri="{FF2B5EF4-FFF2-40B4-BE49-F238E27FC236}">
                <a16:creationId xmlns:a16="http://schemas.microsoft.com/office/drawing/2014/main" id="{EED0AFE2-0FAE-9C57-DD35-F383F6633CF6}"/>
              </a:ext>
            </a:extLst>
          </p:cNvPr>
          <p:cNvGrpSpPr/>
          <p:nvPr/>
        </p:nvGrpSpPr>
        <p:grpSpPr>
          <a:xfrm>
            <a:off x="5612885" y="3452324"/>
            <a:ext cx="615049" cy="616000"/>
            <a:chOff x="5526834" y="2589242"/>
            <a:chExt cx="461287" cy="462000"/>
          </a:xfrm>
          <a:solidFill>
            <a:srgbClr val="F7EBDA"/>
          </a:solidFill>
        </p:grpSpPr>
        <p:sp>
          <p:nvSpPr>
            <p:cNvPr id="132" name="Google Shape;5984;p86">
              <a:extLst>
                <a:ext uri="{FF2B5EF4-FFF2-40B4-BE49-F238E27FC236}">
                  <a16:creationId xmlns:a16="http://schemas.microsoft.com/office/drawing/2014/main" id="{F63EE218-ADE0-AC4C-DA96-E13D0AC5525C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5985;p86">
              <a:extLst>
                <a:ext uri="{FF2B5EF4-FFF2-40B4-BE49-F238E27FC236}">
                  <a16:creationId xmlns:a16="http://schemas.microsoft.com/office/drawing/2014/main" id="{CAAA3D27-71C5-265E-1E06-F41366F8C1B2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5986;p86">
            <a:extLst>
              <a:ext uri="{FF2B5EF4-FFF2-40B4-BE49-F238E27FC236}">
                <a16:creationId xmlns:a16="http://schemas.microsoft.com/office/drawing/2014/main" id="{D3501BBB-6E86-7E6A-3D3D-662E42B06AC4}"/>
              </a:ext>
            </a:extLst>
          </p:cNvPr>
          <p:cNvGrpSpPr/>
          <p:nvPr/>
        </p:nvGrpSpPr>
        <p:grpSpPr>
          <a:xfrm>
            <a:off x="8048909" y="3428819"/>
            <a:ext cx="621097" cy="619060"/>
            <a:chOff x="7353851" y="2571612"/>
            <a:chExt cx="465823" cy="464295"/>
          </a:xfrm>
          <a:solidFill>
            <a:srgbClr val="F7EBDA"/>
          </a:solidFill>
        </p:grpSpPr>
        <p:sp>
          <p:nvSpPr>
            <p:cNvPr id="135" name="Google Shape;5987;p86">
              <a:extLst>
                <a:ext uri="{FF2B5EF4-FFF2-40B4-BE49-F238E27FC236}">
                  <a16:creationId xmlns:a16="http://schemas.microsoft.com/office/drawing/2014/main" id="{16A5A6AF-CACC-6209-E945-F3B998AC7287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5988;p86">
              <a:extLst>
                <a:ext uri="{FF2B5EF4-FFF2-40B4-BE49-F238E27FC236}">
                  <a16:creationId xmlns:a16="http://schemas.microsoft.com/office/drawing/2014/main" id="{F9CB2E24-CF71-F441-97B0-42C997364482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" name="Google Shape;6005;p86">
            <a:extLst>
              <a:ext uri="{FF2B5EF4-FFF2-40B4-BE49-F238E27FC236}">
                <a16:creationId xmlns:a16="http://schemas.microsoft.com/office/drawing/2014/main" id="{EF71C0F5-2B60-74E5-F59C-77990B91F89A}"/>
              </a:ext>
            </a:extLst>
          </p:cNvPr>
          <p:cNvGrpSpPr/>
          <p:nvPr/>
        </p:nvGrpSpPr>
        <p:grpSpPr>
          <a:xfrm>
            <a:off x="4778903" y="4660393"/>
            <a:ext cx="541715" cy="545200"/>
            <a:chOff x="4901348" y="3495294"/>
            <a:chExt cx="406286" cy="408900"/>
          </a:xfrm>
          <a:solidFill>
            <a:srgbClr val="F7EBDA"/>
          </a:solidFill>
        </p:grpSpPr>
        <p:sp>
          <p:nvSpPr>
            <p:cNvPr id="138" name="Google Shape;6006;p86">
              <a:extLst>
                <a:ext uri="{FF2B5EF4-FFF2-40B4-BE49-F238E27FC236}">
                  <a16:creationId xmlns:a16="http://schemas.microsoft.com/office/drawing/2014/main" id="{1469E1EE-8C1F-843F-A8B7-89F86F103DED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" name="Google Shape;6007;p86">
              <a:extLst>
                <a:ext uri="{FF2B5EF4-FFF2-40B4-BE49-F238E27FC236}">
                  <a16:creationId xmlns:a16="http://schemas.microsoft.com/office/drawing/2014/main" id="{5610B736-CCB3-4088-FF86-C08828E4E0C0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" name="Google Shape;6020;p86">
            <a:extLst>
              <a:ext uri="{FF2B5EF4-FFF2-40B4-BE49-F238E27FC236}">
                <a16:creationId xmlns:a16="http://schemas.microsoft.com/office/drawing/2014/main" id="{1996D5B7-D2BC-7077-7013-F3AE5A0D80E0}"/>
              </a:ext>
            </a:extLst>
          </p:cNvPr>
          <p:cNvGrpSpPr/>
          <p:nvPr/>
        </p:nvGrpSpPr>
        <p:grpSpPr>
          <a:xfrm>
            <a:off x="6441526" y="3444021"/>
            <a:ext cx="363893" cy="616000"/>
            <a:chOff x="6148315" y="2583015"/>
            <a:chExt cx="272920" cy="462000"/>
          </a:xfrm>
          <a:solidFill>
            <a:srgbClr val="F7EBDA"/>
          </a:solidFill>
        </p:grpSpPr>
        <p:sp>
          <p:nvSpPr>
            <p:cNvPr id="141" name="Google Shape;6021;p86">
              <a:extLst>
                <a:ext uri="{FF2B5EF4-FFF2-40B4-BE49-F238E27FC236}">
                  <a16:creationId xmlns:a16="http://schemas.microsoft.com/office/drawing/2014/main" id="{6F48FE51-2F7E-E9E4-213B-DC5A3EF0CD7E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6022;p86">
              <a:extLst>
                <a:ext uri="{FF2B5EF4-FFF2-40B4-BE49-F238E27FC236}">
                  <a16:creationId xmlns:a16="http://schemas.microsoft.com/office/drawing/2014/main" id="{38E5EB69-A5F5-1A2A-25E8-A0729850EF87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3" name="Google Shape;6038;p86">
            <a:extLst>
              <a:ext uri="{FF2B5EF4-FFF2-40B4-BE49-F238E27FC236}">
                <a16:creationId xmlns:a16="http://schemas.microsoft.com/office/drawing/2014/main" id="{A3D51823-35B2-E711-19E1-C9FF78C2EDA1}"/>
              </a:ext>
            </a:extLst>
          </p:cNvPr>
          <p:cNvGrpSpPr/>
          <p:nvPr/>
        </p:nvGrpSpPr>
        <p:grpSpPr>
          <a:xfrm>
            <a:off x="3305183" y="3472672"/>
            <a:ext cx="605917" cy="616781"/>
            <a:chOff x="3796058" y="2604503"/>
            <a:chExt cx="454438" cy="462586"/>
          </a:xfrm>
          <a:solidFill>
            <a:srgbClr val="F7EBDA"/>
          </a:solidFill>
        </p:grpSpPr>
        <p:sp>
          <p:nvSpPr>
            <p:cNvPr id="144" name="Google Shape;6039;p86">
              <a:extLst>
                <a:ext uri="{FF2B5EF4-FFF2-40B4-BE49-F238E27FC236}">
                  <a16:creationId xmlns:a16="http://schemas.microsoft.com/office/drawing/2014/main" id="{D463E713-37C9-E0C9-3AE9-6D998C3D1E6E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0;p86">
              <a:extLst>
                <a:ext uri="{FF2B5EF4-FFF2-40B4-BE49-F238E27FC236}">
                  <a16:creationId xmlns:a16="http://schemas.microsoft.com/office/drawing/2014/main" id="{31DA8A7D-776C-C4C0-B3AC-D9EB51E9F254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6041;p86">
              <a:extLst>
                <a:ext uri="{FF2B5EF4-FFF2-40B4-BE49-F238E27FC236}">
                  <a16:creationId xmlns:a16="http://schemas.microsoft.com/office/drawing/2014/main" id="{4ADDDB06-9433-F836-E7BF-FEAD48F7F425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7" name="Google Shape;6048;p86">
            <a:extLst>
              <a:ext uri="{FF2B5EF4-FFF2-40B4-BE49-F238E27FC236}">
                <a16:creationId xmlns:a16="http://schemas.microsoft.com/office/drawing/2014/main" id="{704B4DB7-86F1-7F8F-E055-1F5FC1EBB1DE}"/>
              </a:ext>
            </a:extLst>
          </p:cNvPr>
          <p:cNvGrpSpPr/>
          <p:nvPr/>
        </p:nvGrpSpPr>
        <p:grpSpPr>
          <a:xfrm>
            <a:off x="7184154" y="3435036"/>
            <a:ext cx="608964" cy="619072"/>
            <a:chOff x="6705286" y="2576276"/>
            <a:chExt cx="456723" cy="464304"/>
          </a:xfrm>
          <a:solidFill>
            <a:srgbClr val="F7EBDA"/>
          </a:solidFill>
        </p:grpSpPr>
        <p:sp>
          <p:nvSpPr>
            <p:cNvPr id="148" name="Google Shape;6049;p86">
              <a:extLst>
                <a:ext uri="{FF2B5EF4-FFF2-40B4-BE49-F238E27FC236}">
                  <a16:creationId xmlns:a16="http://schemas.microsoft.com/office/drawing/2014/main" id="{D6F7E5C1-525C-290B-6CDC-794819E6ACAF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0;p86">
              <a:extLst>
                <a:ext uri="{FF2B5EF4-FFF2-40B4-BE49-F238E27FC236}">
                  <a16:creationId xmlns:a16="http://schemas.microsoft.com/office/drawing/2014/main" id="{8C56674D-B6B8-4F51-431C-AE7E71DFC3D7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6051;p86">
              <a:extLst>
                <a:ext uri="{FF2B5EF4-FFF2-40B4-BE49-F238E27FC236}">
                  <a16:creationId xmlns:a16="http://schemas.microsoft.com/office/drawing/2014/main" id="{6A368252-D31B-9E76-057F-9FAB39016995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5717;p85">
            <a:extLst>
              <a:ext uri="{FF2B5EF4-FFF2-40B4-BE49-F238E27FC236}">
                <a16:creationId xmlns:a16="http://schemas.microsoft.com/office/drawing/2014/main" id="{EBCBE95D-986E-9811-7DD6-6CE1EB127ED6}"/>
              </a:ext>
            </a:extLst>
          </p:cNvPr>
          <p:cNvGrpSpPr/>
          <p:nvPr/>
        </p:nvGrpSpPr>
        <p:grpSpPr>
          <a:xfrm>
            <a:off x="5667554" y="4698066"/>
            <a:ext cx="656503" cy="517245"/>
            <a:chOff x="5567836" y="3523548"/>
            <a:chExt cx="492377" cy="387934"/>
          </a:xfrm>
          <a:solidFill>
            <a:srgbClr val="F7EBDA"/>
          </a:solidFill>
        </p:grpSpPr>
        <p:sp>
          <p:nvSpPr>
            <p:cNvPr id="152" name="Google Shape;5718;p85">
              <a:extLst>
                <a:ext uri="{FF2B5EF4-FFF2-40B4-BE49-F238E27FC236}">
                  <a16:creationId xmlns:a16="http://schemas.microsoft.com/office/drawing/2014/main" id="{800D9B38-7D0C-2816-1D91-490223BD93F9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19;p85">
              <a:extLst>
                <a:ext uri="{FF2B5EF4-FFF2-40B4-BE49-F238E27FC236}">
                  <a16:creationId xmlns:a16="http://schemas.microsoft.com/office/drawing/2014/main" id="{EB943609-7DD4-2EC9-22E1-49ADE1180C10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0;p85">
              <a:extLst>
                <a:ext uri="{FF2B5EF4-FFF2-40B4-BE49-F238E27FC236}">
                  <a16:creationId xmlns:a16="http://schemas.microsoft.com/office/drawing/2014/main" id="{96675BAC-D38D-C35F-FBBD-66E6D5D09FD0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1;p85">
              <a:extLst>
                <a:ext uri="{FF2B5EF4-FFF2-40B4-BE49-F238E27FC236}">
                  <a16:creationId xmlns:a16="http://schemas.microsoft.com/office/drawing/2014/main" id="{583D16B9-8253-6318-BC91-DF61222BA95D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5722;p85">
              <a:extLst>
                <a:ext uri="{FF2B5EF4-FFF2-40B4-BE49-F238E27FC236}">
                  <a16:creationId xmlns:a16="http://schemas.microsoft.com/office/drawing/2014/main" id="{A0929F82-42C8-96DC-2317-9E56E1FD1385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5723;p85">
            <a:extLst>
              <a:ext uri="{FF2B5EF4-FFF2-40B4-BE49-F238E27FC236}">
                <a16:creationId xmlns:a16="http://schemas.microsoft.com/office/drawing/2014/main" id="{6548CC77-ABFC-EC9E-5876-B5153B9E7344}"/>
              </a:ext>
            </a:extLst>
          </p:cNvPr>
          <p:cNvGrpSpPr/>
          <p:nvPr/>
        </p:nvGrpSpPr>
        <p:grpSpPr>
          <a:xfrm>
            <a:off x="2347707" y="3461129"/>
            <a:ext cx="741944" cy="609831"/>
            <a:chOff x="3077952" y="2595844"/>
            <a:chExt cx="556458" cy="457373"/>
          </a:xfrm>
          <a:solidFill>
            <a:srgbClr val="F7EBDA"/>
          </a:solidFill>
        </p:grpSpPr>
        <p:sp>
          <p:nvSpPr>
            <p:cNvPr id="158" name="Google Shape;5724;p85">
              <a:extLst>
                <a:ext uri="{FF2B5EF4-FFF2-40B4-BE49-F238E27FC236}">
                  <a16:creationId xmlns:a16="http://schemas.microsoft.com/office/drawing/2014/main" id="{8FE243D9-1A1B-9BD2-4839-93953C4B42AF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5;p85">
              <a:extLst>
                <a:ext uri="{FF2B5EF4-FFF2-40B4-BE49-F238E27FC236}">
                  <a16:creationId xmlns:a16="http://schemas.microsoft.com/office/drawing/2014/main" id="{75997096-D8C8-0FA7-2A52-15A431EF1BF7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6;p85">
              <a:extLst>
                <a:ext uri="{FF2B5EF4-FFF2-40B4-BE49-F238E27FC236}">
                  <a16:creationId xmlns:a16="http://schemas.microsoft.com/office/drawing/2014/main" id="{8C7E6E85-F1AD-C856-388B-7DF7C299D6D6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7;p85">
              <a:extLst>
                <a:ext uri="{FF2B5EF4-FFF2-40B4-BE49-F238E27FC236}">
                  <a16:creationId xmlns:a16="http://schemas.microsoft.com/office/drawing/2014/main" id="{BCA323A3-B81A-F16D-18E6-290FE3E04B3E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8;p85">
              <a:extLst>
                <a:ext uri="{FF2B5EF4-FFF2-40B4-BE49-F238E27FC236}">
                  <a16:creationId xmlns:a16="http://schemas.microsoft.com/office/drawing/2014/main" id="{76B5916F-C1BE-8EC2-08AB-9B8F564823BB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5729;p85">
              <a:extLst>
                <a:ext uri="{FF2B5EF4-FFF2-40B4-BE49-F238E27FC236}">
                  <a16:creationId xmlns:a16="http://schemas.microsoft.com/office/drawing/2014/main" id="{0E90CB92-5A59-AC46-B044-7CA3A080ECE8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4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4" name="Text Placeholder 1">
            <a:extLst>
              <a:ext uri="{FF2B5EF4-FFF2-40B4-BE49-F238E27FC236}">
                <a16:creationId xmlns:a16="http://schemas.microsoft.com/office/drawing/2014/main" id="{8B52752B-ACB1-C238-9C37-45458309A6BF}"/>
              </a:ext>
            </a:extLst>
          </p:cNvPr>
          <p:cNvSpPr txBox="1">
            <a:spLocks/>
          </p:cNvSpPr>
          <p:nvPr/>
        </p:nvSpPr>
        <p:spPr>
          <a:xfrm>
            <a:off x="1103088" y="257860"/>
            <a:ext cx="9279657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88052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n space with earth in the background&#10;&#10;Description automatically generated">
            <a:extLst>
              <a:ext uri="{FF2B5EF4-FFF2-40B4-BE49-F238E27FC236}">
                <a16:creationId xmlns:a16="http://schemas.microsoft.com/office/drawing/2014/main" id="{DFD8B951-482C-2CC0-E54F-8377B6981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729" y="0"/>
            <a:ext cx="1270873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B440F6-7DDE-97BE-8226-A0C7BD4293B5}"/>
              </a:ext>
            </a:extLst>
          </p:cNvPr>
          <p:cNvSpPr txBox="1"/>
          <p:nvPr/>
        </p:nvSpPr>
        <p:spPr>
          <a:xfrm>
            <a:off x="8998470" y="4009982"/>
            <a:ext cx="132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نمای انبار شده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667C6-5271-C77F-0C19-660061F7D281}"/>
              </a:ext>
            </a:extLst>
          </p:cNvPr>
          <p:cNvSpPr txBox="1"/>
          <p:nvPr/>
        </p:nvSpPr>
        <p:spPr>
          <a:xfrm>
            <a:off x="7956756" y="2607742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نمای مستقر شده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C42D6-19A7-B1D0-ABF0-9C3BC01F94D1}"/>
              </a:ext>
            </a:extLst>
          </p:cNvPr>
          <p:cNvSpPr txBox="1"/>
          <p:nvPr/>
        </p:nvSpPr>
        <p:spPr>
          <a:xfrm>
            <a:off x="574923" y="1663071"/>
            <a:ext cx="3954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1.5 میلیون کیلومتر از زمین، حدود 4 برابر دورتر از ماه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4552D-A19E-B134-CCFA-3165DD198511}"/>
              </a:ext>
            </a:extLst>
          </p:cNvPr>
          <p:cNvSpPr txBox="1"/>
          <p:nvPr/>
        </p:nvSpPr>
        <p:spPr>
          <a:xfrm>
            <a:off x="574923" y="3429000"/>
            <a:ext cx="406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کاوشگر خورشیدی کلاس رصدخانه ای مبتنی بر فضا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FF0A1-9467-6F9D-7774-C01F44EB4D1D}"/>
              </a:ext>
            </a:extLst>
          </p:cNvPr>
          <p:cNvSpPr txBox="1"/>
          <p:nvPr/>
        </p:nvSpPr>
        <p:spPr>
          <a:xfrm>
            <a:off x="3911194" y="1270026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فاصله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54FD9A-2386-53E1-BBEE-90AF03C620C0}"/>
              </a:ext>
            </a:extLst>
          </p:cNvPr>
          <p:cNvSpPr txBox="1"/>
          <p:nvPr/>
        </p:nvSpPr>
        <p:spPr>
          <a:xfrm>
            <a:off x="3725246" y="2935121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فضاپیما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9420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8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atellite in space with text&#10;&#10;Description automatically generated with medium confidence">
            <a:extLst>
              <a:ext uri="{FF2B5EF4-FFF2-40B4-BE49-F238E27FC236}">
                <a16:creationId xmlns:a16="http://schemas.microsoft.com/office/drawing/2014/main" id="{6656D162-AE47-BF45-1A9A-48018BF3F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15" y="1355579"/>
            <a:ext cx="7503886" cy="55024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D38090-1EF4-316F-E145-775171380D5D}"/>
              </a:ext>
            </a:extLst>
          </p:cNvPr>
          <p:cNvSpPr txBox="1"/>
          <p:nvPr/>
        </p:nvSpPr>
        <p:spPr>
          <a:xfrm>
            <a:off x="2050809" y="423155"/>
            <a:ext cx="2383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مسیر </a:t>
            </a:r>
            <a:r>
              <a:rPr 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L1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BBCC37-A792-29B6-5322-E66786D61A2F}"/>
              </a:ext>
            </a:extLst>
          </p:cNvPr>
          <p:cNvSpPr txBox="1"/>
          <p:nvPr/>
        </p:nvSpPr>
        <p:spPr>
          <a:xfrm>
            <a:off x="574924" y="1522058"/>
            <a:ext cx="41131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ماموریت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Aditya-L1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توسط موشک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PSLV XL ISRO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از مرکز فضایی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Satish Dhawan SHAR (SDSC-SHAR)،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سریهاریکوتا پرتاب خواهد شد. در ابتدا، فضاپیما در مدار پایین زمین قرار خواهد گرفت. متعاقباً، مدار بیضوی‌تر می‌شود و بعداً فضاپیما با استفاده از نیروی محرکه درون‌برد به سمت نقطه لاگرانژ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L1)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پرتاب می‌شود.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C44CC-A9BC-541C-3986-FC8646E0E9D5}"/>
              </a:ext>
            </a:extLst>
          </p:cNvPr>
          <p:cNvSpPr txBox="1"/>
          <p:nvPr/>
        </p:nvSpPr>
        <p:spPr>
          <a:xfrm>
            <a:off x="574924" y="5638470"/>
            <a:ext cx="360655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20000"/>
              </a:lnSpc>
            </a:pP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مسیر ماموریت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Aditya-L1 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در اینجا نشان داده شده است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1473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80F1C4-56A4-F6CA-C0DB-2190D1DED548}"/>
              </a:ext>
            </a:extLst>
          </p:cNvPr>
          <p:cNvCxnSpPr>
            <a:cxnSpLocks/>
          </p:cNvCxnSpPr>
          <p:nvPr/>
        </p:nvCxnSpPr>
        <p:spPr>
          <a:xfrm flipH="1" flipV="1">
            <a:off x="-187051" y="3826205"/>
            <a:ext cx="12502876" cy="3175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D772BA-8572-D1C6-3622-48A2EE990204}"/>
              </a:ext>
            </a:extLst>
          </p:cNvPr>
          <p:cNvSpPr txBox="1"/>
          <p:nvPr/>
        </p:nvSpPr>
        <p:spPr>
          <a:xfrm>
            <a:off x="532898" y="4276421"/>
            <a:ext cx="25341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گرمایش تاج و شتاب باد خورشیدی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7CFCE-6C76-D001-1140-004E148948D2}"/>
              </a:ext>
            </a:extLst>
          </p:cNvPr>
          <p:cNvSpPr txBox="1"/>
          <p:nvPr/>
        </p:nvSpPr>
        <p:spPr>
          <a:xfrm>
            <a:off x="3319960" y="4276421"/>
            <a:ext cx="25147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جفت شدن و دینامیک جو خورشیدی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CCE17-EA7B-1432-721C-ABBE7E3E2F4D}"/>
              </a:ext>
            </a:extLst>
          </p:cNvPr>
          <p:cNvSpPr txBox="1"/>
          <p:nvPr/>
        </p:nvSpPr>
        <p:spPr>
          <a:xfrm>
            <a:off x="6087588" y="4276421"/>
            <a:ext cx="25558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توزیع باد خورشیدی و ناهمسانگردی دما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BCB0E-5E73-35CB-3470-955DA012138F}"/>
              </a:ext>
            </a:extLst>
          </p:cNvPr>
          <p:cNvSpPr txBox="1"/>
          <p:nvPr/>
        </p:nvSpPr>
        <p:spPr>
          <a:xfrm>
            <a:off x="8896350" y="4276421"/>
            <a:ext cx="270344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آغاز پرتاب جرم تاج (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CME)، 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شعله ور شدن، و آب و هوای فضایی نزدیک به زمین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pic>
        <p:nvPicPr>
          <p:cNvPr id="14" name="Picture 13" descr="A satellite in space&#10;&#10;Description automatically generated">
            <a:extLst>
              <a:ext uri="{FF2B5EF4-FFF2-40B4-BE49-F238E27FC236}">
                <a16:creationId xmlns:a16="http://schemas.microsoft.com/office/drawing/2014/main" id="{BD51BA22-B345-29FA-4FAF-3D2A565D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25" y="3573280"/>
            <a:ext cx="850297" cy="512200"/>
          </a:xfrm>
          <a:prstGeom prst="rect">
            <a:avLst/>
          </a:prstGeom>
        </p:spPr>
      </p:pic>
      <p:pic>
        <p:nvPicPr>
          <p:cNvPr id="15" name="Picture 14" descr="A satellite in space&#10;&#10;Description automatically generated">
            <a:extLst>
              <a:ext uri="{FF2B5EF4-FFF2-40B4-BE49-F238E27FC236}">
                <a16:creationId xmlns:a16="http://schemas.microsoft.com/office/drawing/2014/main" id="{EAD2FA4E-7225-25B1-5991-5CE577250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057">
            <a:off x="4152170" y="3573280"/>
            <a:ext cx="850297" cy="512200"/>
          </a:xfrm>
          <a:prstGeom prst="rect">
            <a:avLst/>
          </a:prstGeom>
        </p:spPr>
      </p:pic>
      <p:pic>
        <p:nvPicPr>
          <p:cNvPr id="16" name="Picture 15" descr="A satellite in space&#10;&#10;Description automatically generated">
            <a:extLst>
              <a:ext uri="{FF2B5EF4-FFF2-40B4-BE49-F238E27FC236}">
                <a16:creationId xmlns:a16="http://schemas.microsoft.com/office/drawing/2014/main" id="{DD110CA3-4088-9369-3484-662BE5866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9296">
            <a:off x="6944358" y="3573280"/>
            <a:ext cx="850297" cy="512200"/>
          </a:xfrm>
          <a:prstGeom prst="rect">
            <a:avLst/>
          </a:prstGeom>
        </p:spPr>
      </p:pic>
      <p:pic>
        <p:nvPicPr>
          <p:cNvPr id="17" name="Picture 16" descr="A satellite in space&#10;&#10;Description automatically generated">
            <a:extLst>
              <a:ext uri="{FF2B5EF4-FFF2-40B4-BE49-F238E27FC236}">
                <a16:creationId xmlns:a16="http://schemas.microsoft.com/office/drawing/2014/main" id="{EFAEE509-FFFB-791F-EEB9-86DA37EC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6461">
            <a:off x="9822925" y="3573280"/>
            <a:ext cx="850297" cy="512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F23D82-AEA3-799F-CC80-AAA82BB49EFE}"/>
              </a:ext>
            </a:extLst>
          </p:cNvPr>
          <p:cNvSpPr txBox="1"/>
          <p:nvPr/>
        </p:nvSpPr>
        <p:spPr>
          <a:xfrm>
            <a:off x="3662728" y="572263"/>
            <a:ext cx="4822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6000" b="1" dirty="0">
                <a:solidFill>
                  <a:srgbClr val="F7EBDA"/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اهداف اصلی علوم</a:t>
            </a:r>
            <a:endParaRPr lang="en-US" sz="5400" b="1" dirty="0">
              <a:solidFill>
                <a:srgbClr val="F7EBDA"/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D2C3D8-F7C5-4AC6-4AD8-F09A3375445A}"/>
              </a:ext>
            </a:extLst>
          </p:cNvPr>
          <p:cNvSpPr txBox="1"/>
          <p:nvPr/>
        </p:nvSpPr>
        <p:spPr>
          <a:xfrm>
            <a:off x="4045606" y="5824072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درک عمیق تری از خورشید پیدا کنید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BCBE7-05F1-7405-4944-3C1F8F11D0FE}"/>
              </a:ext>
            </a:extLst>
          </p:cNvPr>
          <p:cNvSpPr txBox="1"/>
          <p:nvPr/>
        </p:nvSpPr>
        <p:spPr>
          <a:xfrm>
            <a:off x="695326" y="1522058"/>
            <a:ext cx="1080135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اهداف اولیه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Aditya-L1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شامل مطالعه بادهای خورشیدی است که می تواند مغناطیس کره زمین را مختل کند و به عنوان "شفق های قطبی" الهام بخش ظاهر شود. در دراز مدت، داده‌های جمع‌آوری‌شده از این مأموریت می‌تواند به درک عمیق‌تر تأثیر خورشید بر الگوهای آب و هوایی زمین کمک کند.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8186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9BEC5B1-8495-6412-FA95-DC5DA4B7DE4D}"/>
              </a:ext>
            </a:extLst>
          </p:cNvPr>
          <p:cNvGrpSpPr/>
          <p:nvPr/>
        </p:nvGrpSpPr>
        <p:grpSpPr>
          <a:xfrm>
            <a:off x="2789892" y="506964"/>
            <a:ext cx="9119810" cy="5574015"/>
            <a:chOff x="1296980" y="682399"/>
            <a:chExt cx="9119810" cy="5574015"/>
          </a:xfrm>
        </p:grpSpPr>
        <p:pic>
          <p:nvPicPr>
            <p:cNvPr id="5" name="Picture 4" descr="A satellite with solar panels&#10;&#10;Description automatically generated with medium confidence">
              <a:extLst>
                <a:ext uri="{FF2B5EF4-FFF2-40B4-BE49-F238E27FC236}">
                  <a16:creationId xmlns:a16="http://schemas.microsoft.com/office/drawing/2014/main" id="{FDF6BD2A-945D-3B8A-D84A-E4560A9D7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2610">
              <a:off x="3930200" y="1617742"/>
              <a:ext cx="4041314" cy="46386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E517F7-26A6-D084-3A1E-C131550C7FEC}"/>
                </a:ext>
              </a:extLst>
            </p:cNvPr>
            <p:cNvSpPr txBox="1"/>
            <p:nvPr/>
          </p:nvSpPr>
          <p:spPr>
            <a:xfrm>
              <a:off x="8961546" y="682399"/>
              <a:ext cx="902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r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بکشید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E5F7FB-3B55-5132-1948-9E1FB3F04EEE}"/>
                </a:ext>
              </a:extLst>
            </p:cNvPr>
            <p:cNvSpPr txBox="1"/>
            <p:nvPr/>
          </p:nvSpPr>
          <p:spPr>
            <a:xfrm>
              <a:off x="9012238" y="1169101"/>
              <a:ext cx="1404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r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کت و شلوار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4DB619-4728-FDF7-CED9-75F5496348D4}"/>
                </a:ext>
              </a:extLst>
            </p:cNvPr>
            <p:cNvSpPr txBox="1"/>
            <p:nvPr/>
          </p:nvSpPr>
          <p:spPr>
            <a:xfrm>
              <a:off x="8941026" y="2516927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r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هلیوس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9BC2B-E864-1223-3D7B-97FC08B3CE96}"/>
                </a:ext>
              </a:extLst>
            </p:cNvPr>
            <p:cNvSpPr txBox="1"/>
            <p:nvPr/>
          </p:nvSpPr>
          <p:spPr>
            <a:xfrm>
              <a:off x="1678495" y="2019750"/>
              <a:ext cx="9845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r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سوئیس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1AE71D-84A2-0EDE-ADC0-D4C86001B00C}"/>
                </a:ext>
              </a:extLst>
            </p:cNvPr>
            <p:cNvSpPr txBox="1"/>
            <p:nvPr/>
          </p:nvSpPr>
          <p:spPr>
            <a:xfrm>
              <a:off x="1622391" y="2738881"/>
              <a:ext cx="111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مراحل-1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BEADEC-D3CA-6D80-20CC-D3578FF7EFD1}"/>
                </a:ext>
              </a:extLst>
            </p:cNvPr>
            <p:cNvSpPr txBox="1"/>
            <p:nvPr/>
          </p:nvSpPr>
          <p:spPr>
            <a:xfrm>
              <a:off x="1296980" y="3374068"/>
              <a:ext cx="1465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هیئت مدیره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796F2A-7DDB-ADDA-9D80-EC2A9AA0B8BF}"/>
                </a:ext>
              </a:extLst>
            </p:cNvPr>
            <p:cNvSpPr txBox="1"/>
            <p:nvPr/>
          </p:nvSpPr>
          <p:spPr>
            <a:xfrm>
              <a:off x="7821755" y="5239233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r" rtl="1"/>
              <a:r>
                <a:rPr lang="fa-IR" sz="2400" dirty="0">
                  <a:solidFill>
                    <a:schemeClr val="accent4">
                      <a:lumMod val="20000"/>
                      <a:lumOff val="80000"/>
                    </a:schemeClr>
                  </a:solidFill>
                  <a:cs typeface="B Nazanin" panose="00000400000000000000" pitchFamily="2" charset="-78"/>
                </a:rPr>
                <a:t>مغناطیس سنج</a:t>
              </a:r>
              <a:endPara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54FA00D-85D0-EACE-8995-DA29325E6309}"/>
                </a:ext>
              </a:extLst>
            </p:cNvPr>
            <p:cNvCxnSpPr>
              <a:cxnSpLocks/>
            </p:cNvCxnSpPr>
            <p:nvPr/>
          </p:nvCxnSpPr>
          <p:spPr>
            <a:xfrm>
              <a:off x="6288968" y="2720159"/>
              <a:ext cx="2708895" cy="0"/>
            </a:xfrm>
            <a:prstGeom prst="line">
              <a:avLst/>
            </a:prstGeom>
            <a:ln w="12700">
              <a:solidFill>
                <a:srgbClr val="F7EB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02E8FB-0803-12DB-D2A4-5EDB13467387}"/>
                </a:ext>
              </a:extLst>
            </p:cNvPr>
            <p:cNvGrpSpPr/>
            <p:nvPr/>
          </p:nvGrpSpPr>
          <p:grpSpPr>
            <a:xfrm>
              <a:off x="6225588" y="1380309"/>
              <a:ext cx="2772275" cy="553367"/>
              <a:chOff x="6225588" y="1380309"/>
              <a:chExt cx="2772275" cy="55336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4711808-D423-9048-39D3-C93A4137E5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25588" y="1380309"/>
                <a:ext cx="691562" cy="553367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688D7C8-D051-003B-7722-92033CF8A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316" y="1380309"/>
                <a:ext cx="2075547" cy="0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3E95773-10F5-A69B-60D6-03FBCB556CA5}"/>
                </a:ext>
              </a:extLst>
            </p:cNvPr>
            <p:cNvGrpSpPr/>
            <p:nvPr/>
          </p:nvGrpSpPr>
          <p:grpSpPr>
            <a:xfrm>
              <a:off x="5732876" y="912812"/>
              <a:ext cx="3264987" cy="974244"/>
              <a:chOff x="5732876" y="912812"/>
              <a:chExt cx="3264987" cy="97424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ABD7514-2861-7593-4349-0F78E598A4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32876" y="912812"/>
                <a:ext cx="1241805" cy="974244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BAFF1FC-A1D5-B951-3A62-BF026D8398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4681" y="912812"/>
                <a:ext cx="2023182" cy="0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C994CB6-C3B3-9ABE-CC8D-033F8F621B70}"/>
                </a:ext>
              </a:extLst>
            </p:cNvPr>
            <p:cNvCxnSpPr>
              <a:cxnSpLocks/>
            </p:cNvCxnSpPr>
            <p:nvPr/>
          </p:nvCxnSpPr>
          <p:spPr>
            <a:xfrm>
              <a:off x="2640013" y="2267398"/>
              <a:ext cx="2079521" cy="0"/>
            </a:xfrm>
            <a:prstGeom prst="line">
              <a:avLst/>
            </a:prstGeom>
            <a:ln w="12700">
              <a:solidFill>
                <a:srgbClr val="F7EB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049848E-9270-1481-3CF7-FB71D6768878}"/>
                </a:ext>
              </a:extLst>
            </p:cNvPr>
            <p:cNvGrpSpPr/>
            <p:nvPr/>
          </p:nvGrpSpPr>
          <p:grpSpPr>
            <a:xfrm>
              <a:off x="2640013" y="2899134"/>
              <a:ext cx="2975718" cy="705767"/>
              <a:chOff x="2640013" y="2899134"/>
              <a:chExt cx="2975718" cy="70576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A1EBBC9-E166-CFD5-F976-D99FF8FF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013" y="3604901"/>
                <a:ext cx="2096293" cy="0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C78FFEC-A908-E6B1-0EE6-E6F4A48003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6306" y="2899134"/>
                <a:ext cx="879425" cy="705767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870508-F14A-2D6D-FD25-A557AB6F1744}"/>
                </a:ext>
              </a:extLst>
            </p:cNvPr>
            <p:cNvGrpSpPr/>
            <p:nvPr/>
          </p:nvGrpSpPr>
          <p:grpSpPr>
            <a:xfrm>
              <a:off x="2640013" y="2610701"/>
              <a:ext cx="2613453" cy="367891"/>
              <a:chOff x="2640013" y="2610701"/>
              <a:chExt cx="2613453" cy="36789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0DCB49F-8BBD-121D-02EC-7E55F5691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013" y="2978592"/>
                <a:ext cx="2153687" cy="0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ECE9F2D-61AA-120E-9CEB-59A547392F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93700" y="2610701"/>
                <a:ext cx="459766" cy="367891"/>
              </a:xfrm>
              <a:prstGeom prst="line">
                <a:avLst/>
              </a:prstGeom>
              <a:ln w="12700"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86D14F-BB57-4148-C68E-AA35FB2E1580}"/>
                </a:ext>
              </a:extLst>
            </p:cNvPr>
            <p:cNvGrpSpPr/>
            <p:nvPr/>
          </p:nvGrpSpPr>
          <p:grpSpPr>
            <a:xfrm>
              <a:off x="6381750" y="5157788"/>
              <a:ext cx="1550612" cy="857250"/>
              <a:chOff x="6381750" y="5157788"/>
              <a:chExt cx="1550612" cy="85725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F060A5-8F51-5947-B940-1CADB9DAE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1750" y="5157788"/>
                <a:ext cx="1171575" cy="284162"/>
              </a:xfrm>
              <a:prstGeom prst="line">
                <a:avLst/>
              </a:prstGeom>
              <a:ln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994321F-CF3B-333E-D4C2-5F691CCB3F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15125" y="5441950"/>
                <a:ext cx="838200" cy="573088"/>
              </a:xfrm>
              <a:prstGeom prst="line">
                <a:avLst/>
              </a:prstGeom>
              <a:ln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0D138D7-4187-A10D-AF2E-FF25DFC6C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3325" y="5441950"/>
                <a:ext cx="379037" cy="0"/>
              </a:xfrm>
              <a:prstGeom prst="line">
                <a:avLst/>
              </a:prstGeom>
              <a:ln>
                <a:solidFill>
                  <a:srgbClr val="F7EBD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53D3B1B-FE04-DF36-6683-40BDBFDEF77B}"/>
              </a:ext>
            </a:extLst>
          </p:cNvPr>
          <p:cNvSpPr txBox="1"/>
          <p:nvPr/>
        </p:nvSpPr>
        <p:spPr>
          <a:xfrm>
            <a:off x="2868925" y="4140508"/>
            <a:ext cx="193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6000" b="1" dirty="0">
                <a:solidFill>
                  <a:srgbClr val="F7EBDA"/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قطعات</a:t>
            </a:r>
            <a:endParaRPr lang="en-US" sz="5400" b="1" dirty="0">
              <a:solidFill>
                <a:srgbClr val="F7EBDA"/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BD57BE-C2D9-FF36-64BD-83D767E89159}"/>
              </a:ext>
            </a:extLst>
          </p:cNvPr>
          <p:cNvSpPr txBox="1"/>
          <p:nvPr/>
        </p:nvSpPr>
        <p:spPr>
          <a:xfrm>
            <a:off x="568326" y="5413193"/>
            <a:ext cx="61194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یک ابزار شار ذرات پرانرژی خورشیدی را که به مدار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L1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می رسند مطالعه می کند، در حالی که یک بار محموله مغناطیس سنج تغییر قدرت میدان مغناطیسی را در مدار هاله حول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L1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اندازه گیری می کند.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9509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et on a platform">
            <a:extLst>
              <a:ext uri="{FF2B5EF4-FFF2-40B4-BE49-F238E27FC236}">
                <a16:creationId xmlns:a16="http://schemas.microsoft.com/office/drawing/2014/main" id="{675794D2-D519-25A2-88CD-0E123FEF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13" y="380613"/>
            <a:ext cx="45765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C2C60-8F4E-5109-AB36-F425BB18C536}"/>
              </a:ext>
            </a:extLst>
          </p:cNvPr>
          <p:cNvSpPr txBox="1"/>
          <p:nvPr/>
        </p:nvSpPr>
        <p:spPr>
          <a:xfrm>
            <a:off x="3049544" y="4720987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rtl="1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PSLV-C57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1D8B2-AD11-2584-8084-2CF4F5095922}"/>
              </a:ext>
            </a:extLst>
          </p:cNvPr>
          <p:cNvSpPr txBox="1"/>
          <p:nvPr/>
        </p:nvSpPr>
        <p:spPr>
          <a:xfrm>
            <a:off x="5806208" y="927074"/>
            <a:ext cx="6001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راه اندازی وسیله نقلیه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E8443-C765-338E-5522-2B322FE9FDAC}"/>
              </a:ext>
            </a:extLst>
          </p:cNvPr>
          <p:cNvSpPr txBox="1"/>
          <p:nvPr/>
        </p:nvSpPr>
        <p:spPr>
          <a:xfrm>
            <a:off x="5895976" y="1955229"/>
            <a:ext cx="560069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وسیله نقلیه پرتاب ماهواره قطبی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PSLV)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یک وسیله نقلیه پرتاب متوسط قابل مصرف است که توسط سازمان تحقیقات فضایی هند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ISRO)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طراحی و اداره می شود. این برنامه به منظور اجازه دادن به هند برای پرتاب ماهواره‌های سنجش از دور هندی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IRS)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خود به مدارهای همزمان خورشیدی ایجاد شد، سرویسی که تا زمان ظهور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PSLV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در سال 1993، فقط به صورت تجاری از روسیه در دسترس بود.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PSLV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همچنین می تواند ماهواره های کوچکی را به مدار انتقال زمین ثابت پرتاب کند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D32C5-441C-B388-6D25-3B80F304252D}"/>
              </a:ext>
            </a:extLst>
          </p:cNvPr>
          <p:cNvSpPr txBox="1"/>
          <p:nvPr/>
        </p:nvSpPr>
        <p:spPr>
          <a:xfrm>
            <a:off x="5881549" y="5469261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قطر: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33D73-9C7A-C2E0-CDA5-29A2F295D8F8}"/>
              </a:ext>
            </a:extLst>
          </p:cNvPr>
          <p:cNvSpPr txBox="1"/>
          <p:nvPr/>
        </p:nvSpPr>
        <p:spPr>
          <a:xfrm>
            <a:off x="5830252" y="481009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قد: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FA5B-D15A-E479-B449-93897FA1682C}"/>
              </a:ext>
            </a:extLst>
          </p:cNvPr>
          <p:cNvSpPr txBox="1"/>
          <p:nvPr/>
        </p:nvSpPr>
        <p:spPr>
          <a:xfrm>
            <a:off x="7685105" y="5500038"/>
            <a:ext cx="2074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2.8 متر (9 فوت 2 اینچ)</a:t>
            </a:r>
            <a:endParaRPr lang="en-US" sz="2000" b="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6ADA2-2AB5-64E1-F62F-6AEE4CA3104B}"/>
              </a:ext>
            </a:extLst>
          </p:cNvPr>
          <p:cNvSpPr txBox="1"/>
          <p:nvPr/>
        </p:nvSpPr>
        <p:spPr>
          <a:xfrm>
            <a:off x="8048986" y="492866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000" b="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44 متر (144 فوت)</a:t>
            </a:r>
            <a:endParaRPr lang="en-US" sz="2000" b="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6997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circle with a blue and white circle with a black background&#10;&#10;Description automatically generated">
            <a:extLst>
              <a:ext uri="{FF2B5EF4-FFF2-40B4-BE49-F238E27FC236}">
                <a16:creationId xmlns:a16="http://schemas.microsoft.com/office/drawing/2014/main" id="{059063B0-60B3-DE47-1FAF-6163007CE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87" y="1319923"/>
            <a:ext cx="4034223" cy="4218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EF6A4-A53C-D095-B4BB-864DEF6E27DE}"/>
              </a:ext>
            </a:extLst>
          </p:cNvPr>
          <p:cNvSpPr txBox="1"/>
          <p:nvPr/>
        </p:nvSpPr>
        <p:spPr>
          <a:xfrm>
            <a:off x="5772834" y="47625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لوگو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8188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081F4E-DD34-3482-3B85-D5C5ACCC86EE}"/>
              </a:ext>
            </a:extLst>
          </p:cNvPr>
          <p:cNvCxnSpPr>
            <a:cxnSpLocks/>
          </p:cNvCxnSpPr>
          <p:nvPr/>
        </p:nvCxnSpPr>
        <p:spPr>
          <a:xfrm>
            <a:off x="4731463" y="2470150"/>
            <a:ext cx="0" cy="1348948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EEB0A9-2E4F-67E2-8254-875219C49805}"/>
              </a:ext>
            </a:extLst>
          </p:cNvPr>
          <p:cNvCxnSpPr>
            <a:cxnSpLocks/>
          </p:cNvCxnSpPr>
          <p:nvPr/>
        </p:nvCxnSpPr>
        <p:spPr>
          <a:xfrm>
            <a:off x="7553630" y="2470150"/>
            <a:ext cx="0" cy="1348948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9D05C0-B06A-3A72-13CC-74B1389C1BE4}"/>
              </a:ext>
            </a:extLst>
          </p:cNvPr>
          <p:cNvCxnSpPr>
            <a:cxnSpLocks/>
          </p:cNvCxnSpPr>
          <p:nvPr/>
        </p:nvCxnSpPr>
        <p:spPr>
          <a:xfrm>
            <a:off x="1950163" y="2292350"/>
            <a:ext cx="0" cy="1526748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906E9D-85BB-0988-D73E-DD51836079AA}"/>
              </a:ext>
            </a:extLst>
          </p:cNvPr>
          <p:cNvCxnSpPr>
            <a:cxnSpLocks/>
          </p:cNvCxnSpPr>
          <p:nvPr/>
        </p:nvCxnSpPr>
        <p:spPr>
          <a:xfrm>
            <a:off x="10377262" y="2380952"/>
            <a:ext cx="0" cy="1438146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C613AF-926E-BD7A-E78E-3729825C9F49}"/>
              </a:ext>
            </a:extLst>
          </p:cNvPr>
          <p:cNvCxnSpPr>
            <a:cxnSpLocks/>
          </p:cNvCxnSpPr>
          <p:nvPr/>
        </p:nvCxnSpPr>
        <p:spPr>
          <a:xfrm flipH="1">
            <a:off x="1949858" y="1371600"/>
            <a:ext cx="1289121" cy="920750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CADE-0CB9-D945-A647-868610174FF1}"/>
              </a:ext>
            </a:extLst>
          </p:cNvPr>
          <p:cNvCxnSpPr>
            <a:cxnSpLocks/>
          </p:cNvCxnSpPr>
          <p:nvPr/>
        </p:nvCxnSpPr>
        <p:spPr>
          <a:xfrm flipH="1" flipV="1">
            <a:off x="8953023" y="1371600"/>
            <a:ext cx="1413170" cy="1009352"/>
          </a:xfrm>
          <a:prstGeom prst="line">
            <a:avLst/>
          </a:prstGeom>
          <a:ln w="25400" cap="rnd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un&#10;&#10;Description automatically generated">
            <a:extLst>
              <a:ext uri="{FF2B5EF4-FFF2-40B4-BE49-F238E27FC236}">
                <a16:creationId xmlns:a16="http://schemas.microsoft.com/office/drawing/2014/main" id="{02E73CE4-ACF8-949B-DE25-583AAFA0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936546"/>
            <a:ext cx="6858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15835D-A4B7-CBBE-147C-7E5D94B8F67F}"/>
              </a:ext>
            </a:extLst>
          </p:cNvPr>
          <p:cNvSpPr/>
          <p:nvPr/>
        </p:nvSpPr>
        <p:spPr>
          <a:xfrm>
            <a:off x="2633875" y="-4087659"/>
            <a:ext cx="6865256" cy="6865256"/>
          </a:xfrm>
          <a:prstGeom prst="ellipse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cs typeface="B Nazanin" panose="00000400000000000000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2C840F-73A2-CAA0-9B80-67119B58EA5A}"/>
              </a:ext>
            </a:extLst>
          </p:cNvPr>
          <p:cNvGrpSpPr/>
          <p:nvPr/>
        </p:nvGrpSpPr>
        <p:grpSpPr>
          <a:xfrm>
            <a:off x="3076096" y="1133538"/>
            <a:ext cx="401631" cy="401631"/>
            <a:chOff x="2633875" y="6931478"/>
            <a:chExt cx="846744" cy="8467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D20AC0-1CD5-2988-C278-FD3457419A6E}"/>
                </a:ext>
              </a:extLst>
            </p:cNvPr>
            <p:cNvSpPr/>
            <p:nvPr/>
          </p:nvSpPr>
          <p:spPr>
            <a:xfrm>
              <a:off x="2633875" y="6931478"/>
              <a:ext cx="846744" cy="846744"/>
            </a:xfrm>
            <a:prstGeom prst="ellipse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A9B138-EBB9-7F44-9664-A2A574E8D7F6}"/>
                </a:ext>
              </a:extLst>
            </p:cNvPr>
            <p:cNvSpPr/>
            <p:nvPr/>
          </p:nvSpPr>
          <p:spPr>
            <a:xfrm>
              <a:off x="2731214" y="7028817"/>
              <a:ext cx="652066" cy="65206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5864DB-CA43-48F7-7A9F-65254EB5C09A}"/>
              </a:ext>
            </a:extLst>
          </p:cNvPr>
          <p:cNvSpPr txBox="1"/>
          <p:nvPr/>
        </p:nvSpPr>
        <p:spPr>
          <a:xfrm>
            <a:off x="808697" y="3819098"/>
            <a:ext cx="228232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برای اولین بار دیسک خورشیدی با تفکیک فضایی در باند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UV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نزدیک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B1B2F-C935-5D76-878C-F0AADA9BE25E}"/>
              </a:ext>
            </a:extLst>
          </p:cNvPr>
          <p:cNvSpPr txBox="1"/>
          <p:nvPr/>
        </p:nvSpPr>
        <p:spPr>
          <a:xfrm>
            <a:off x="3407488" y="3819098"/>
            <a:ext cx="268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دینامیک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CME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نزدیک به دیسک خورشیدی (~ از 1.05 شعاع خورشیدی) بنابراین اطلاعاتی را در رژیم شتاب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CME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فراهم می کند.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AB946-6D84-6A92-10CE-904BC284808A}"/>
              </a:ext>
            </a:extLst>
          </p:cNvPr>
          <p:cNvSpPr txBox="1"/>
          <p:nvPr/>
        </p:nvSpPr>
        <p:spPr>
          <a:xfrm>
            <a:off x="6412469" y="3819098"/>
            <a:ext cx="228232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هوش داخلی برای تشخیص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CME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و شراره های خورشیدی برای مشاهدات بهینه و حجم داده ها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C99AF-4398-000C-B150-93AD2304E756}"/>
              </a:ext>
            </a:extLst>
          </p:cNvPr>
          <p:cNvSpPr txBox="1"/>
          <p:nvPr/>
        </p:nvSpPr>
        <p:spPr>
          <a:xfrm>
            <a:off x="9214354" y="3819098"/>
            <a:ext cx="228232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ناهمسانگردی جهت و انرژی باد خورشیدی با استفاده از مشاهدات چند جهته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Rajdhani Medium" panose="02000000000000000000" pitchFamily="2" charset="0"/>
              <a:cs typeface="B Nazanin" panose="000004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F9A279-F96E-BA46-74E4-6A92FE90476F}"/>
              </a:ext>
            </a:extLst>
          </p:cNvPr>
          <p:cNvGrpSpPr/>
          <p:nvPr/>
        </p:nvGrpSpPr>
        <p:grpSpPr>
          <a:xfrm>
            <a:off x="8712898" y="1133538"/>
            <a:ext cx="401631" cy="401631"/>
            <a:chOff x="2633875" y="6931478"/>
            <a:chExt cx="846744" cy="8467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E12528-3C39-A395-57C9-F51ABA6B148D}"/>
                </a:ext>
              </a:extLst>
            </p:cNvPr>
            <p:cNvSpPr/>
            <p:nvPr/>
          </p:nvSpPr>
          <p:spPr>
            <a:xfrm>
              <a:off x="2633875" y="6931478"/>
              <a:ext cx="846744" cy="846744"/>
            </a:xfrm>
            <a:prstGeom prst="ellipse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7F40EC-4369-ACEB-D218-C3784696D5EC}"/>
                </a:ext>
              </a:extLst>
            </p:cNvPr>
            <p:cNvSpPr/>
            <p:nvPr/>
          </p:nvSpPr>
          <p:spPr>
            <a:xfrm>
              <a:off x="2731214" y="7028817"/>
              <a:ext cx="652066" cy="65206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029E6F-0011-DEA3-6E6A-0812753FD387}"/>
              </a:ext>
            </a:extLst>
          </p:cNvPr>
          <p:cNvGrpSpPr/>
          <p:nvPr/>
        </p:nvGrpSpPr>
        <p:grpSpPr>
          <a:xfrm>
            <a:off x="4538536" y="2272291"/>
            <a:ext cx="401631" cy="401631"/>
            <a:chOff x="2633875" y="6931478"/>
            <a:chExt cx="846744" cy="84674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ED41C9-EFB5-2003-C3D2-95B338432C96}"/>
                </a:ext>
              </a:extLst>
            </p:cNvPr>
            <p:cNvSpPr/>
            <p:nvPr/>
          </p:nvSpPr>
          <p:spPr>
            <a:xfrm>
              <a:off x="2633875" y="6931478"/>
              <a:ext cx="846744" cy="846744"/>
            </a:xfrm>
            <a:prstGeom prst="ellipse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0B42DB-C532-26F5-41B2-99673F849304}"/>
                </a:ext>
              </a:extLst>
            </p:cNvPr>
            <p:cNvSpPr/>
            <p:nvPr/>
          </p:nvSpPr>
          <p:spPr>
            <a:xfrm>
              <a:off x="2731214" y="7028817"/>
              <a:ext cx="652066" cy="65206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44BBC6-BB49-0BB5-691F-2A1DDFF72C8A}"/>
              </a:ext>
            </a:extLst>
          </p:cNvPr>
          <p:cNvGrpSpPr/>
          <p:nvPr/>
        </p:nvGrpSpPr>
        <p:grpSpPr>
          <a:xfrm>
            <a:off x="7352814" y="2257051"/>
            <a:ext cx="401631" cy="401631"/>
            <a:chOff x="2633875" y="6931478"/>
            <a:chExt cx="846744" cy="84674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FEFE768-CD74-2EE7-2503-24E52483C8F1}"/>
                </a:ext>
              </a:extLst>
            </p:cNvPr>
            <p:cNvSpPr/>
            <p:nvPr/>
          </p:nvSpPr>
          <p:spPr>
            <a:xfrm>
              <a:off x="2633875" y="6931478"/>
              <a:ext cx="846744" cy="846744"/>
            </a:xfrm>
            <a:prstGeom prst="ellipse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B6B1C2-6DDB-82A5-26BA-44614F8CA64F}"/>
                </a:ext>
              </a:extLst>
            </p:cNvPr>
            <p:cNvSpPr/>
            <p:nvPr/>
          </p:nvSpPr>
          <p:spPr>
            <a:xfrm>
              <a:off x="2731214" y="7028817"/>
              <a:ext cx="652066" cy="65206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cs typeface="B Nazanin" panose="00000400000000000000" pitchFamily="2" charset="-78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9D352A3-45B3-FF3B-22B6-DE8D669E243D}"/>
              </a:ext>
            </a:extLst>
          </p:cNvPr>
          <p:cNvSpPr txBox="1"/>
          <p:nvPr/>
        </p:nvSpPr>
        <p:spPr>
          <a:xfrm>
            <a:off x="1915455" y="5668138"/>
            <a:ext cx="83167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6000" b="1" dirty="0">
                <a:solidFill>
                  <a:srgbClr val="F7EBDA"/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منحصر به فرد بودن </a:t>
            </a:r>
            <a:r>
              <a:rPr lang="en-US" sz="6000" b="1" dirty="0">
                <a:solidFill>
                  <a:srgbClr val="F7EBDA"/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Aditya L1</a:t>
            </a:r>
            <a:endParaRPr lang="en-US" sz="5400" b="1" dirty="0">
              <a:solidFill>
                <a:srgbClr val="F7EBDA"/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pic>
        <p:nvPicPr>
          <p:cNvPr id="29" name="Picture 28" descr="A close up of a sun&#10;&#10;Description automatically generated">
            <a:extLst>
              <a:ext uri="{FF2B5EF4-FFF2-40B4-BE49-F238E27FC236}">
                <a16:creationId xmlns:a16="http://schemas.microsoft.com/office/drawing/2014/main" id="{1A85D1FC-5EDC-4455-B4D3-6F1DE200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69" y="-381909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3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lanet with orange and green circles&#10;&#10;Description automatically generated with medium confidence">
            <a:extLst>
              <a:ext uri="{FF2B5EF4-FFF2-40B4-BE49-F238E27FC236}">
                <a16:creationId xmlns:a16="http://schemas.microsoft.com/office/drawing/2014/main" id="{D89DCD6A-739D-FB93-8097-273C8018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5" y="1960980"/>
            <a:ext cx="9245600" cy="499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8E682-8CC2-9EA9-6202-75CB2254A79A}"/>
              </a:ext>
            </a:extLst>
          </p:cNvPr>
          <p:cNvSpPr txBox="1"/>
          <p:nvPr/>
        </p:nvSpPr>
        <p:spPr>
          <a:xfrm>
            <a:off x="7668248" y="297781"/>
            <a:ext cx="34804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" panose="02000000000000000000" pitchFamily="2" charset="0"/>
                <a:cs typeface="B Nazanin" panose="00000400000000000000" pitchFamily="2" charset="-78"/>
              </a:rPr>
              <a:t>مسیر حرکت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  <a:latin typeface="Rajdhani" panose="02000000000000000000" pitchFamily="2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0DD3A-C28B-CF71-3D43-3B4958AD5752}"/>
              </a:ext>
            </a:extLst>
          </p:cNvPr>
          <p:cNvSpPr txBox="1"/>
          <p:nvPr/>
        </p:nvSpPr>
        <p:spPr>
          <a:xfrm>
            <a:off x="658813" y="1504405"/>
            <a:ext cx="108378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20000"/>
              </a:lnSpc>
            </a:pP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دومین مانور زمینی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EBN#2)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با موفقیت از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ISTRAC،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بنگالورو انجام شد. ایستگاه های زمینی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ISTRAC/ISRO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در موریس، بنگالورو و پورت بلر، ماهواره را در طول این عملیات ردیابی کردند. مدار جدید به دست آمده 282 کیلومتر در 40225 کیلومتر است. مانور بعدی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EBN#3) </a:t>
            </a:r>
            <a:r>
              <a:rPr lang="fa-IR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برای 10 سپتامبر 2023، حدود ساعت 02:30 برنامه ریزی شده است. 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jdhani Medium" panose="02000000000000000000" pitchFamily="2" charset="0"/>
                <a:cs typeface="B Nazanin" panose="00000400000000000000" pitchFamily="2" charset="-78"/>
              </a:rPr>
              <a:t>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67B97-755F-CC41-50A3-6991B05F3DE6}"/>
              </a:ext>
            </a:extLst>
          </p:cNvPr>
          <p:cNvSpPr txBox="1"/>
          <p:nvPr/>
        </p:nvSpPr>
        <p:spPr>
          <a:xfrm>
            <a:off x="1266927" y="319816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مانورهای زمینی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95AD7-D1C2-747C-C3D3-99F26E41FAF2}"/>
              </a:ext>
            </a:extLst>
          </p:cNvPr>
          <p:cNvSpPr txBox="1"/>
          <p:nvPr/>
        </p:nvSpPr>
        <p:spPr>
          <a:xfrm rot="20280000">
            <a:off x="6960421" y="5493696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r" rtl="1"/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به نقطه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L1 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خورشید زمین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5454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Widescreen</PresentationFormat>
  <Paragraphs>50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Rajdhani Medium</vt:lpstr>
      <vt:lpstr>Calibri</vt:lpstr>
      <vt:lpstr>Arial</vt:lpstr>
      <vt:lpstr>Rajdhani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2024-04-02T18:22:04Z</dcterms:created>
  <dcterms:modified xsi:type="dcterms:W3CDTF">2024-04-27T17:58:19Z</dcterms:modified>
</cp:coreProperties>
</file>