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60" r:id="rId2"/>
    <p:sldId id="1750" r:id="rId3"/>
    <p:sldId id="256" r:id="rId4"/>
    <p:sldId id="257" r:id="rId5"/>
    <p:sldId id="258" r:id="rId6"/>
    <p:sldId id="271" r:id="rId7"/>
    <p:sldId id="272" r:id="rId8"/>
    <p:sldId id="261" r:id="rId9"/>
    <p:sldId id="266" r:id="rId10"/>
    <p:sldId id="273" r:id="rId11"/>
    <p:sldId id="274" r:id="rId12"/>
    <p:sldId id="262" r:id="rId13"/>
    <p:sldId id="267" r:id="rId14"/>
    <p:sldId id="275" r:id="rId15"/>
    <p:sldId id="276" r:id="rId16"/>
    <p:sldId id="277" r:id="rId17"/>
    <p:sldId id="263" r:id="rId18"/>
    <p:sldId id="268" r:id="rId19"/>
    <p:sldId id="278" r:id="rId20"/>
    <p:sldId id="264" r:id="rId21"/>
    <p:sldId id="269" r:id="rId22"/>
    <p:sldId id="279" r:id="rId23"/>
    <p:sldId id="265" r:id="rId24"/>
    <p:sldId id="270" r:id="rId25"/>
    <p:sldId id="280" r:id="rId26"/>
    <p:sldId id="281" r:id="rId27"/>
    <p:sldId id="282" r:id="rId28"/>
    <p:sldId id="283" r:id="rId29"/>
    <p:sldId id="1748" r:id="rId30"/>
    <p:sldId id="1749"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userDrawn="1">
          <p15:clr>
            <a:srgbClr val="A4A3A4"/>
          </p15:clr>
        </p15:guide>
        <p15:guide id="3" pos="416" userDrawn="1">
          <p15:clr>
            <a:srgbClr val="A4A3A4"/>
          </p15:clr>
        </p15:guide>
        <p15:guide id="4" pos="3908" userDrawn="1">
          <p15:clr>
            <a:srgbClr val="A4A3A4"/>
          </p15:clr>
        </p15:guide>
        <p15:guide id="5" orient="horz" pos="648" userDrawn="1">
          <p15:clr>
            <a:srgbClr val="A4A3A4"/>
          </p15:clr>
        </p15:guide>
        <p15:guide id="6" orient="horz" pos="712" userDrawn="1">
          <p15:clr>
            <a:srgbClr val="A4A3A4"/>
          </p15:clr>
        </p15:guide>
        <p15:guide id="7" orient="horz" pos="3928" userDrawn="1">
          <p15:clr>
            <a:srgbClr val="A4A3A4"/>
          </p15:clr>
        </p15:guide>
        <p15:guide id="8" orient="horz"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4" autoAdjust="0"/>
  </p:normalViewPr>
  <p:slideViewPr>
    <p:cSldViewPr snapToGrid="0" showGuides="1">
      <p:cViewPr varScale="1">
        <p:scale>
          <a:sx n="62" d="100"/>
          <a:sy n="62" d="100"/>
        </p:scale>
        <p:origin x="954" y="60"/>
      </p:cViewPr>
      <p:guideLst>
        <p:guide orient="horz" pos="2288"/>
        <p:guide pos="416"/>
        <p:guide pos="3908"/>
        <p:guide orient="horz" pos="648"/>
        <p:guide orient="horz" pos="712"/>
        <p:guide orient="horz" pos="3928"/>
        <p:guide orient="horz" pos="386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AE5C6-F3F1-46E3-B4C1-453DB73CA008}" type="datetimeFigureOut">
              <a:rPr lang="zh-CN" altLang="en-US" smtClean="0"/>
              <a:t>2024/1/18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4EC58-CB47-42F0-A1C6-2127ECAD8A01}" type="slidenum">
              <a:rPr lang="zh-CN" altLang="en-US" smtClean="0"/>
              <a:t>‹#›</a:t>
            </a:fld>
            <a:endParaRPr lang="zh-CN" altLang="en-US"/>
          </a:p>
        </p:txBody>
      </p:sp>
    </p:spTree>
    <p:extLst>
      <p:ext uri="{BB962C8B-B14F-4D97-AF65-F5344CB8AC3E}">
        <p14:creationId xmlns:p14="http://schemas.microsoft.com/office/powerpoint/2010/main" val="157331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4EC58-CB47-42F0-A1C6-2127ECAD8A01}" type="slidenum">
              <a:rPr lang="zh-CN" altLang="en-US" smtClean="0"/>
              <a:t>1</a:t>
            </a:fld>
            <a:endParaRPr lang="zh-CN" altLang="en-US"/>
          </a:p>
        </p:txBody>
      </p:sp>
    </p:spTree>
    <p:extLst>
      <p:ext uri="{BB962C8B-B14F-4D97-AF65-F5344CB8AC3E}">
        <p14:creationId xmlns:p14="http://schemas.microsoft.com/office/powerpoint/2010/main" val="166687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724EC58-CB47-42F0-A1C6-2127ECAD8A01}" type="slidenum">
              <a:rPr lang="zh-CN" altLang="en-US" smtClean="0"/>
              <a:t>19</a:t>
            </a:fld>
            <a:endParaRPr lang="zh-CN" altLang="en-US"/>
          </a:p>
        </p:txBody>
      </p:sp>
    </p:spTree>
    <p:extLst>
      <p:ext uri="{BB962C8B-B14F-4D97-AF65-F5344CB8AC3E}">
        <p14:creationId xmlns:p14="http://schemas.microsoft.com/office/powerpoint/2010/main" val="305794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t">
            <a:normAutofit/>
          </a:bodyPr>
          <a:lstStyle>
            <a:lvl1pPr algn="ctr">
              <a:defRPr sz="6000"/>
            </a:lvl1pPr>
          </a:lstStyle>
          <a:p>
            <a:r>
              <a:rPr lang="en-US" altLang="en-US"/>
              <a:t>Click here to edit master header styles</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a:t>Click to edit master subtitle style</a:t>
            </a:r>
          </a:p>
        </p:txBody>
      </p:sp>
      <p:sp>
        <p:nvSpPr>
          <p:cNvPr id="4" name="日期占位符 3"/>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18145782"/>
      </p:ext>
    </p:extLst>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竖排文字占位符 2"/>
          <p:cNvSpPr>
            <a:spLocks noGrp="1"/>
          </p:cNvSpPr>
          <p:nvPr>
            <p:ph type="body" orient="vert" idx="1"/>
          </p:nvPr>
        </p:nvSpPr>
        <p:spPr/>
        <p:txBody>
          <a:bodyPr vert="vert">
            <a:normAutofit/>
          </a:bodyPr>
          <a:lstStyle/>
          <a:p>
            <a:pPr lvl="0"/>
            <a:r>
              <a:rPr lang="en-US" altLang="en-US"/>
              <a:t>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387257687"/>
      </p:ext>
    </p:extLst>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vert">
            <a:normAutofit/>
          </a:bodyPr>
          <a:lstStyle/>
          <a:p>
            <a:r>
              <a:rPr lang="en-US" altLang="en-US"/>
              <a:t>Click here to edit master header styles</a:t>
            </a:r>
          </a:p>
        </p:txBody>
      </p:sp>
      <p:sp>
        <p:nvSpPr>
          <p:cNvPr id="3" name="竖排文字占位符 2"/>
          <p:cNvSpPr>
            <a:spLocks noGrp="1"/>
          </p:cNvSpPr>
          <p:nvPr>
            <p:ph type="body" orient="vert" idx="1"/>
          </p:nvPr>
        </p:nvSpPr>
        <p:spPr>
          <a:xfrm>
            <a:off x="838200" y="365125"/>
            <a:ext cx="7734300" cy="5811838"/>
          </a:xfrm>
        </p:spPr>
        <p:txBody>
          <a:bodyPr vert="vert">
            <a:normAutofit/>
          </a:bodyPr>
          <a:lstStyle/>
          <a:p>
            <a:pPr lvl="0"/>
            <a:r>
              <a:rPr lang="en-US" altLang="en-US"/>
              <a:t>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3449388569"/>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内容占位符 2"/>
          <p:cNvSpPr>
            <a:spLocks noGrp="1"/>
          </p:cNvSpPr>
          <p:nvPr>
            <p:ph idx="1"/>
          </p:nvPr>
        </p:nvSpPr>
        <p:spPr/>
        <p:txBody>
          <a:bodyPr>
            <a:normAutofit/>
          </a:bodyPr>
          <a:lstStyle/>
          <a:p>
            <a:pPr lvl="0"/>
            <a:r>
              <a:rPr lang="en-US" altLang="en-US"/>
              <a:t>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4110502777"/>
      </p:ext>
    </p:extLst>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t">
            <a:normAutofit/>
          </a:bodyPr>
          <a:lstStyle>
            <a:lvl1pPr>
              <a:defRPr sz="6000"/>
            </a:lvl1pPr>
          </a:lstStyle>
          <a:p>
            <a:r>
              <a:rPr lang="en-US" altLang="en-US"/>
              <a:t>Click here to edit master</a:t>
            </a:r>
          </a:p>
        </p:txBody>
      </p:sp>
      <p:sp>
        <p:nvSpPr>
          <p:cNvPr id="3" name="文本占位符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en-US"/>
              <a:t>Edit Master Text Style</a:t>
            </a:r>
          </a:p>
        </p:txBody>
      </p:sp>
      <p:sp>
        <p:nvSpPr>
          <p:cNvPr id="4" name="日期占位符 3"/>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994049636"/>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内容占位符 2"/>
          <p:cNvSpPr>
            <a:spLocks noGrp="1"/>
          </p:cNvSpPr>
          <p:nvPr>
            <p:ph sz="half" idx="1"/>
          </p:nvPr>
        </p:nvSpPr>
        <p:spPr>
          <a:xfrm>
            <a:off x="838200" y="1825625"/>
            <a:ext cx="5181600" cy="4351338"/>
          </a:xfrm>
        </p:spPr>
        <p:txBody>
          <a:bodyPr>
            <a:normAutofit/>
          </a:bodyPr>
          <a:lstStyle/>
          <a:p>
            <a:pPr lvl="0"/>
            <a:r>
              <a:rPr lang="en-US" altLang="en-US"/>
              <a:t>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内容占位符 3"/>
          <p:cNvSpPr>
            <a:spLocks noGrp="1"/>
          </p:cNvSpPr>
          <p:nvPr>
            <p:ph sz="half" idx="2"/>
          </p:nvPr>
        </p:nvSpPr>
        <p:spPr>
          <a:xfrm>
            <a:off x="6172200" y="1825625"/>
            <a:ext cx="5181600" cy="4351338"/>
          </a:xfrm>
        </p:spPr>
        <p:txBody>
          <a:bodyPr>
            <a:normAutofit/>
          </a:bodyPr>
          <a:lstStyle/>
          <a:p>
            <a:pPr lvl="0"/>
            <a:r>
              <a:rPr lang="en-US" altLang="en-US"/>
              <a:t>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日期占位符 4"/>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2122533080"/>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ormAutofit/>
          </a:bodyPr>
          <a:lstStyle/>
          <a:p>
            <a:r>
              <a:rPr lang="en-US" altLang="en-US"/>
              <a:t>Click here to edit master header styles</a:t>
            </a:r>
          </a:p>
        </p:txBody>
      </p:sp>
      <p:sp>
        <p:nvSpPr>
          <p:cNvPr id="3" name="文本占位符 2"/>
          <p:cNvSpPr>
            <a:spLocks noGrp="1"/>
          </p:cNvSpPr>
          <p:nvPr>
            <p:ph type="body" idx="1"/>
          </p:nvPr>
        </p:nvSpPr>
        <p:spPr>
          <a:xfrm>
            <a:off x="839788" y="1681163"/>
            <a:ext cx="5157787" cy="82391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a:t>Edit Master Text Style</a:t>
            </a:r>
          </a:p>
        </p:txBody>
      </p:sp>
      <p:sp>
        <p:nvSpPr>
          <p:cNvPr id="4" name="内容占位符 3"/>
          <p:cNvSpPr>
            <a:spLocks noGrp="1"/>
          </p:cNvSpPr>
          <p:nvPr>
            <p:ph sz="half" idx="2"/>
          </p:nvPr>
        </p:nvSpPr>
        <p:spPr>
          <a:xfrm>
            <a:off x="839788" y="2505075"/>
            <a:ext cx="5157787" cy="3684588"/>
          </a:xfrm>
        </p:spPr>
        <p:txBody>
          <a:bodyPr>
            <a:normAutofit/>
          </a:bodyPr>
          <a:lstStyle/>
          <a:p>
            <a:pPr lvl="0"/>
            <a:r>
              <a:rPr lang="en-US" altLang="en-US"/>
              <a:t>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文本占位符 4"/>
          <p:cNvSpPr>
            <a:spLocks noGrp="1"/>
          </p:cNvSpPr>
          <p:nvPr>
            <p:ph type="body" sz="quarter" idx="3"/>
          </p:nvPr>
        </p:nvSpPr>
        <p:spPr>
          <a:xfrm>
            <a:off x="6172200" y="1681163"/>
            <a:ext cx="5183188" cy="82391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a:t>Edit Master Text Style</a:t>
            </a:r>
          </a:p>
        </p:txBody>
      </p:sp>
      <p:sp>
        <p:nvSpPr>
          <p:cNvPr id="6" name="内容占位符 5"/>
          <p:cNvSpPr>
            <a:spLocks noGrp="1"/>
          </p:cNvSpPr>
          <p:nvPr>
            <p:ph sz="quarter" idx="4"/>
          </p:nvPr>
        </p:nvSpPr>
        <p:spPr>
          <a:xfrm>
            <a:off x="6172200" y="2505075"/>
            <a:ext cx="5183188" cy="3684588"/>
          </a:xfrm>
        </p:spPr>
        <p:txBody>
          <a:bodyPr>
            <a:normAutofit/>
          </a:bodyPr>
          <a:lstStyle/>
          <a:p>
            <a:pPr lvl="0"/>
            <a:r>
              <a:rPr lang="en-US" altLang="en-US"/>
              <a:t>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日期占位符 6"/>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3027708771"/>
      </p:ext>
    </p:extLst>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日期占位符 2"/>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3423820457"/>
      </p:ext>
    </p:extLst>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4139824561"/>
      </p:ext>
    </p:extLst>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normAutofit/>
          </a:bodyPr>
          <a:lstStyle>
            <a:lvl1pPr>
              <a:defRPr sz="3200"/>
            </a:lvl1pPr>
          </a:lstStyle>
          <a:p>
            <a:r>
              <a:rPr lang="en-US" altLang="en-US"/>
              <a:t>Click here to edit master header styles</a:t>
            </a:r>
          </a:p>
        </p:txBody>
      </p:sp>
      <p:sp>
        <p:nvSpPr>
          <p:cNvPr id="3" name="内容占位符 2"/>
          <p:cNvSpPr>
            <a:spLocks noGrp="1"/>
          </p:cNvSpPr>
          <p:nvPr>
            <p:ph idx="1"/>
          </p:nvPr>
        </p:nvSpPr>
        <p:spPr>
          <a:xfrm>
            <a:off x="5183188" y="987425"/>
            <a:ext cx="6172200" cy="4873625"/>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a:t>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a:t>Edit Master Text</a:t>
            </a:r>
          </a:p>
        </p:txBody>
      </p:sp>
      <p:sp>
        <p:nvSpPr>
          <p:cNvPr id="5" name="日期占位符 4"/>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549389909"/>
      </p:ext>
    </p:extLst>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normAutofit/>
          </a:bodyPr>
          <a:lstStyle>
            <a:lvl1pPr>
              <a:defRPr sz="3200"/>
            </a:lvl1pPr>
          </a:lstStyle>
          <a:p>
            <a:r>
              <a:rPr lang="en-US" altLang="en-US"/>
              <a:t>Click here to edit master header styles</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a:t>Edit Master Text</a:t>
            </a:r>
          </a:p>
        </p:txBody>
      </p:sp>
      <p:sp>
        <p:nvSpPr>
          <p:cNvPr id="5" name="日期占位符 4"/>
          <p:cNvSpPr>
            <a:spLocks noGrp="1"/>
          </p:cNvSpPr>
          <p:nvPr>
            <p:ph type="dt" sz="half" idx="10"/>
          </p:nvPr>
        </p:nvSpPr>
        <p:spPr/>
        <p:txBody>
          <a:bodyPr>
            <a:normAutofit/>
          </a:bodyPr>
          <a:lstStyle/>
          <a:p>
            <a:fld id="{964B1505-7AFD-43F0-9B2B-4AC755D06D7E}" type="datetimeFigureOut">
              <a:rPr lang="en-US" altLang="en-US" sz="1100" smtClean="0"/>
              <a:t>1/18/2024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normAutofit/>
          </a:body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3808217916"/>
      </p:ext>
    </p:extLst>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ltLang="en-US"/>
              <a:t>Click here to edit master header styles</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en-US"/>
              <a:t>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964B1505-7AFD-43F0-9B2B-4AC755D06D7E}" type="datetimeFigureOut">
              <a:rPr lang="en-US" altLang="en-US" sz="1100" smtClean="0"/>
              <a:t>1/18/2024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FA49780A-F268-43F1-9D64-310ECBFFCFC7}" type="slidenum">
              <a:rPr lang="en-US" altLang="en-US" smtClean="0"/>
              <a:t>‹#›</a:t>
            </a:fld>
            <a:endParaRPr lang="zh-CN" altLang="en-US"/>
          </a:p>
        </p:txBody>
      </p:sp>
    </p:spTree>
    <p:extLst>
      <p:ext uri="{BB962C8B-B14F-4D97-AF65-F5344CB8AC3E}">
        <p14:creationId xmlns:p14="http://schemas.microsoft.com/office/powerpoint/2010/main" val="277238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21.png"/><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slideLayout" Target="../slideLayouts/slideLayout1.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6" Type="http://schemas.openxmlformats.org/officeDocument/2006/relationships/image" Target="../media/image48.svg"/><Relationship Id="rId21" Type="http://schemas.openxmlformats.org/officeDocument/2006/relationships/image" Target="../media/image43.png"/><Relationship Id="rId42" Type="http://schemas.openxmlformats.org/officeDocument/2006/relationships/image" Target="../media/image64.svg"/><Relationship Id="rId47" Type="http://schemas.openxmlformats.org/officeDocument/2006/relationships/image" Target="../media/image69.png"/><Relationship Id="rId63" Type="http://schemas.openxmlformats.org/officeDocument/2006/relationships/image" Target="../media/image85.png"/><Relationship Id="rId68" Type="http://schemas.openxmlformats.org/officeDocument/2006/relationships/image" Target="../media/image90.svg"/><Relationship Id="rId84" Type="http://schemas.openxmlformats.org/officeDocument/2006/relationships/image" Target="../media/image106.svg"/><Relationship Id="rId89" Type="http://schemas.openxmlformats.org/officeDocument/2006/relationships/image" Target="../media/image111.png"/><Relationship Id="rId16" Type="http://schemas.openxmlformats.org/officeDocument/2006/relationships/image" Target="../media/image38.svg"/><Relationship Id="rId11" Type="http://schemas.openxmlformats.org/officeDocument/2006/relationships/image" Target="../media/image33.png"/><Relationship Id="rId32" Type="http://schemas.openxmlformats.org/officeDocument/2006/relationships/image" Target="../media/image54.svg"/><Relationship Id="rId37" Type="http://schemas.openxmlformats.org/officeDocument/2006/relationships/image" Target="../media/image59.png"/><Relationship Id="rId53" Type="http://schemas.openxmlformats.org/officeDocument/2006/relationships/image" Target="../media/image75.png"/><Relationship Id="rId58" Type="http://schemas.openxmlformats.org/officeDocument/2006/relationships/image" Target="../media/image80.svg"/><Relationship Id="rId74" Type="http://schemas.openxmlformats.org/officeDocument/2006/relationships/image" Target="../media/image96.svg"/><Relationship Id="rId79" Type="http://schemas.openxmlformats.org/officeDocument/2006/relationships/image" Target="../media/image101.png"/><Relationship Id="rId5" Type="http://schemas.openxmlformats.org/officeDocument/2006/relationships/image" Target="../media/image27.png"/><Relationship Id="rId90" Type="http://schemas.openxmlformats.org/officeDocument/2006/relationships/image" Target="../media/image112.svg"/><Relationship Id="rId22" Type="http://schemas.openxmlformats.org/officeDocument/2006/relationships/image" Target="../media/image44.svg"/><Relationship Id="rId27" Type="http://schemas.openxmlformats.org/officeDocument/2006/relationships/image" Target="../media/image49.png"/><Relationship Id="rId43" Type="http://schemas.openxmlformats.org/officeDocument/2006/relationships/image" Target="../media/image65.png"/><Relationship Id="rId48" Type="http://schemas.openxmlformats.org/officeDocument/2006/relationships/image" Target="../media/image70.svg"/><Relationship Id="rId64" Type="http://schemas.openxmlformats.org/officeDocument/2006/relationships/image" Target="../media/image86.svg"/><Relationship Id="rId69" Type="http://schemas.openxmlformats.org/officeDocument/2006/relationships/image" Target="../media/image91.png"/><Relationship Id="rId8" Type="http://schemas.openxmlformats.org/officeDocument/2006/relationships/image" Target="../media/image30.svg"/><Relationship Id="rId51" Type="http://schemas.openxmlformats.org/officeDocument/2006/relationships/image" Target="../media/image73.png"/><Relationship Id="rId72" Type="http://schemas.openxmlformats.org/officeDocument/2006/relationships/image" Target="../media/image94.svg"/><Relationship Id="rId80" Type="http://schemas.openxmlformats.org/officeDocument/2006/relationships/image" Target="../media/image102.svg"/><Relationship Id="rId85" Type="http://schemas.openxmlformats.org/officeDocument/2006/relationships/image" Target="../media/image107.png"/><Relationship Id="rId93" Type="http://schemas.openxmlformats.org/officeDocument/2006/relationships/image" Target="../media/image115.png"/><Relationship Id="rId3" Type="http://schemas.openxmlformats.org/officeDocument/2006/relationships/image" Target="../media/image3.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svg"/><Relationship Id="rId46" Type="http://schemas.openxmlformats.org/officeDocument/2006/relationships/image" Target="../media/image68.svg"/><Relationship Id="rId59" Type="http://schemas.openxmlformats.org/officeDocument/2006/relationships/image" Target="../media/image81.png"/><Relationship Id="rId67" Type="http://schemas.openxmlformats.org/officeDocument/2006/relationships/image" Target="../media/image89.png"/><Relationship Id="rId20" Type="http://schemas.openxmlformats.org/officeDocument/2006/relationships/image" Target="../media/image42.svg"/><Relationship Id="rId41" Type="http://schemas.openxmlformats.org/officeDocument/2006/relationships/image" Target="../media/image63.png"/><Relationship Id="rId54" Type="http://schemas.openxmlformats.org/officeDocument/2006/relationships/image" Target="../media/image76.svg"/><Relationship Id="rId62" Type="http://schemas.openxmlformats.org/officeDocument/2006/relationships/image" Target="../media/image84.svg"/><Relationship Id="rId70" Type="http://schemas.openxmlformats.org/officeDocument/2006/relationships/image" Target="../media/image92.svg"/><Relationship Id="rId75" Type="http://schemas.openxmlformats.org/officeDocument/2006/relationships/image" Target="../media/image97.png"/><Relationship Id="rId83" Type="http://schemas.openxmlformats.org/officeDocument/2006/relationships/image" Target="../media/image105.png"/><Relationship Id="rId88" Type="http://schemas.openxmlformats.org/officeDocument/2006/relationships/image" Target="../media/image110.svg"/><Relationship Id="rId91"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28.sv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36" Type="http://schemas.openxmlformats.org/officeDocument/2006/relationships/image" Target="../media/image58.svg"/><Relationship Id="rId49" Type="http://schemas.openxmlformats.org/officeDocument/2006/relationships/image" Target="../media/image71.png"/><Relationship Id="rId57" Type="http://schemas.openxmlformats.org/officeDocument/2006/relationships/image" Target="../media/image79.png"/><Relationship Id="rId10" Type="http://schemas.openxmlformats.org/officeDocument/2006/relationships/image" Target="../media/image32.svg"/><Relationship Id="rId31" Type="http://schemas.openxmlformats.org/officeDocument/2006/relationships/image" Target="../media/image53.png"/><Relationship Id="rId44" Type="http://schemas.openxmlformats.org/officeDocument/2006/relationships/image" Target="../media/image66.svg"/><Relationship Id="rId52" Type="http://schemas.openxmlformats.org/officeDocument/2006/relationships/image" Target="../media/image74.svg"/><Relationship Id="rId60" Type="http://schemas.openxmlformats.org/officeDocument/2006/relationships/image" Target="../media/image82.svg"/><Relationship Id="rId65" Type="http://schemas.openxmlformats.org/officeDocument/2006/relationships/image" Target="../media/image87.png"/><Relationship Id="rId73" Type="http://schemas.openxmlformats.org/officeDocument/2006/relationships/image" Target="../media/image95.png"/><Relationship Id="rId78" Type="http://schemas.openxmlformats.org/officeDocument/2006/relationships/image" Target="../media/image100.svg"/><Relationship Id="rId81" Type="http://schemas.openxmlformats.org/officeDocument/2006/relationships/image" Target="../media/image103.png"/><Relationship Id="rId86" Type="http://schemas.openxmlformats.org/officeDocument/2006/relationships/image" Target="../media/image108.svg"/><Relationship Id="rId94" Type="http://schemas.openxmlformats.org/officeDocument/2006/relationships/image" Target="../media/image116.svg"/><Relationship Id="rId4" Type="http://schemas.openxmlformats.org/officeDocument/2006/relationships/image" Target="../media/image6.png"/><Relationship Id="rId9"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svg"/><Relationship Id="rId39" Type="http://schemas.openxmlformats.org/officeDocument/2006/relationships/image" Target="../media/image61.png"/><Relationship Id="rId34" Type="http://schemas.openxmlformats.org/officeDocument/2006/relationships/image" Target="../media/image56.svg"/><Relationship Id="rId50" Type="http://schemas.openxmlformats.org/officeDocument/2006/relationships/image" Target="../media/image72.svg"/><Relationship Id="rId55" Type="http://schemas.openxmlformats.org/officeDocument/2006/relationships/image" Target="../media/image77.png"/><Relationship Id="rId76" Type="http://schemas.openxmlformats.org/officeDocument/2006/relationships/image" Target="../media/image98.svg"/><Relationship Id="rId7" Type="http://schemas.openxmlformats.org/officeDocument/2006/relationships/image" Target="../media/image29.png"/><Relationship Id="rId71" Type="http://schemas.openxmlformats.org/officeDocument/2006/relationships/image" Target="../media/image93.png"/><Relationship Id="rId92" Type="http://schemas.openxmlformats.org/officeDocument/2006/relationships/image" Target="../media/image114.svg"/><Relationship Id="rId2" Type="http://schemas.openxmlformats.org/officeDocument/2006/relationships/image" Target="../media/image2.png"/><Relationship Id="rId29" Type="http://schemas.openxmlformats.org/officeDocument/2006/relationships/image" Target="../media/image51.png"/><Relationship Id="rId24" Type="http://schemas.openxmlformats.org/officeDocument/2006/relationships/image" Target="../media/image46.svg"/><Relationship Id="rId40" Type="http://schemas.openxmlformats.org/officeDocument/2006/relationships/image" Target="../media/image62.svg"/><Relationship Id="rId45" Type="http://schemas.openxmlformats.org/officeDocument/2006/relationships/image" Target="../media/image67.png"/><Relationship Id="rId66" Type="http://schemas.openxmlformats.org/officeDocument/2006/relationships/image" Target="../media/image88.svg"/><Relationship Id="rId87" Type="http://schemas.openxmlformats.org/officeDocument/2006/relationships/image" Target="../media/image109.png"/><Relationship Id="rId61" Type="http://schemas.openxmlformats.org/officeDocument/2006/relationships/image" Target="../media/image83.png"/><Relationship Id="rId82" Type="http://schemas.openxmlformats.org/officeDocument/2006/relationships/image" Target="../media/image104.svg"/><Relationship Id="rId19" Type="http://schemas.openxmlformats.org/officeDocument/2006/relationships/image" Target="../media/image41.png"/><Relationship Id="rId14" Type="http://schemas.openxmlformats.org/officeDocument/2006/relationships/image" Target="../media/image36.svg"/><Relationship Id="rId30" Type="http://schemas.openxmlformats.org/officeDocument/2006/relationships/image" Target="../media/image52.svg"/><Relationship Id="rId35" Type="http://schemas.openxmlformats.org/officeDocument/2006/relationships/image" Target="../media/image57.png"/><Relationship Id="rId56" Type="http://schemas.openxmlformats.org/officeDocument/2006/relationships/image" Target="../media/image78.svg"/><Relationship Id="rId77" Type="http://schemas.openxmlformats.org/officeDocument/2006/relationships/image" Target="../media/image99.png"/></Relationships>
</file>

<file path=ppt/slides/_rels/slide29.xml.rels><?xml version="1.0" encoding="UTF-8" standalone="yes"?>
<Relationships xmlns="http://schemas.openxmlformats.org/package/2006/relationships"><Relationship Id="rId26" Type="http://schemas.openxmlformats.org/officeDocument/2006/relationships/image" Target="../media/image138.svg"/><Relationship Id="rId21" Type="http://schemas.openxmlformats.org/officeDocument/2006/relationships/image" Target="../media/image133.png"/><Relationship Id="rId42" Type="http://schemas.openxmlformats.org/officeDocument/2006/relationships/image" Target="../media/image154.svg"/><Relationship Id="rId47" Type="http://schemas.openxmlformats.org/officeDocument/2006/relationships/image" Target="../media/image159.png"/><Relationship Id="rId63" Type="http://schemas.openxmlformats.org/officeDocument/2006/relationships/image" Target="../media/image175.png"/><Relationship Id="rId68" Type="http://schemas.openxmlformats.org/officeDocument/2006/relationships/image" Target="../media/image180.svg"/><Relationship Id="rId84" Type="http://schemas.openxmlformats.org/officeDocument/2006/relationships/image" Target="../media/image196.svg"/><Relationship Id="rId89" Type="http://schemas.openxmlformats.org/officeDocument/2006/relationships/image" Target="../media/image201.png"/><Relationship Id="rId16" Type="http://schemas.openxmlformats.org/officeDocument/2006/relationships/image" Target="../media/image128.svg"/><Relationship Id="rId11" Type="http://schemas.openxmlformats.org/officeDocument/2006/relationships/image" Target="../media/image123.png"/><Relationship Id="rId32" Type="http://schemas.openxmlformats.org/officeDocument/2006/relationships/image" Target="../media/image144.svg"/><Relationship Id="rId37" Type="http://schemas.openxmlformats.org/officeDocument/2006/relationships/image" Target="../media/image149.png"/><Relationship Id="rId53" Type="http://schemas.openxmlformats.org/officeDocument/2006/relationships/image" Target="../media/image165.png"/><Relationship Id="rId58" Type="http://schemas.openxmlformats.org/officeDocument/2006/relationships/image" Target="../media/image170.svg"/><Relationship Id="rId74" Type="http://schemas.openxmlformats.org/officeDocument/2006/relationships/image" Target="../media/image186.svg"/><Relationship Id="rId79" Type="http://schemas.openxmlformats.org/officeDocument/2006/relationships/image" Target="../media/image191.png"/><Relationship Id="rId5" Type="http://schemas.openxmlformats.org/officeDocument/2006/relationships/image" Target="../media/image117.png"/><Relationship Id="rId90" Type="http://schemas.openxmlformats.org/officeDocument/2006/relationships/image" Target="../media/image202.svg"/><Relationship Id="rId22" Type="http://schemas.openxmlformats.org/officeDocument/2006/relationships/image" Target="../media/image134.svg"/><Relationship Id="rId27" Type="http://schemas.openxmlformats.org/officeDocument/2006/relationships/image" Target="../media/image139.png"/><Relationship Id="rId43" Type="http://schemas.openxmlformats.org/officeDocument/2006/relationships/image" Target="../media/image155.png"/><Relationship Id="rId48" Type="http://schemas.openxmlformats.org/officeDocument/2006/relationships/image" Target="../media/image160.svg"/><Relationship Id="rId64" Type="http://schemas.openxmlformats.org/officeDocument/2006/relationships/image" Target="../media/image176.svg"/><Relationship Id="rId69" Type="http://schemas.openxmlformats.org/officeDocument/2006/relationships/image" Target="../media/image181.png"/><Relationship Id="rId8" Type="http://schemas.openxmlformats.org/officeDocument/2006/relationships/image" Target="../media/image120.svg"/><Relationship Id="rId51" Type="http://schemas.openxmlformats.org/officeDocument/2006/relationships/image" Target="../media/image163.png"/><Relationship Id="rId72" Type="http://schemas.openxmlformats.org/officeDocument/2006/relationships/image" Target="../media/image184.svg"/><Relationship Id="rId80" Type="http://schemas.openxmlformats.org/officeDocument/2006/relationships/image" Target="../media/image192.svg"/><Relationship Id="rId85" Type="http://schemas.openxmlformats.org/officeDocument/2006/relationships/image" Target="../media/image197.png"/><Relationship Id="rId93" Type="http://schemas.openxmlformats.org/officeDocument/2006/relationships/image" Target="../media/image205.png"/><Relationship Id="rId3" Type="http://schemas.openxmlformats.org/officeDocument/2006/relationships/image" Target="../media/image3.png"/><Relationship Id="rId12" Type="http://schemas.openxmlformats.org/officeDocument/2006/relationships/image" Target="../media/image124.svg"/><Relationship Id="rId17" Type="http://schemas.openxmlformats.org/officeDocument/2006/relationships/image" Target="../media/image129.png"/><Relationship Id="rId25" Type="http://schemas.openxmlformats.org/officeDocument/2006/relationships/image" Target="../media/image137.png"/><Relationship Id="rId33" Type="http://schemas.openxmlformats.org/officeDocument/2006/relationships/image" Target="../media/image145.png"/><Relationship Id="rId38" Type="http://schemas.openxmlformats.org/officeDocument/2006/relationships/image" Target="../media/image150.svg"/><Relationship Id="rId46" Type="http://schemas.openxmlformats.org/officeDocument/2006/relationships/image" Target="../media/image158.svg"/><Relationship Id="rId59" Type="http://schemas.openxmlformats.org/officeDocument/2006/relationships/image" Target="../media/image171.png"/><Relationship Id="rId67" Type="http://schemas.openxmlformats.org/officeDocument/2006/relationships/image" Target="../media/image179.png"/><Relationship Id="rId20" Type="http://schemas.openxmlformats.org/officeDocument/2006/relationships/image" Target="../media/image132.svg"/><Relationship Id="rId41" Type="http://schemas.openxmlformats.org/officeDocument/2006/relationships/image" Target="../media/image153.png"/><Relationship Id="rId54" Type="http://schemas.openxmlformats.org/officeDocument/2006/relationships/image" Target="../media/image166.svg"/><Relationship Id="rId62" Type="http://schemas.openxmlformats.org/officeDocument/2006/relationships/image" Target="../media/image174.svg"/><Relationship Id="rId70" Type="http://schemas.openxmlformats.org/officeDocument/2006/relationships/image" Target="../media/image182.svg"/><Relationship Id="rId75" Type="http://schemas.openxmlformats.org/officeDocument/2006/relationships/image" Target="../media/image187.png"/><Relationship Id="rId83" Type="http://schemas.openxmlformats.org/officeDocument/2006/relationships/image" Target="../media/image195.png"/><Relationship Id="rId88" Type="http://schemas.openxmlformats.org/officeDocument/2006/relationships/image" Target="../media/image200.svg"/><Relationship Id="rId91" Type="http://schemas.openxmlformats.org/officeDocument/2006/relationships/image" Target="../media/image203.png"/><Relationship Id="rId1" Type="http://schemas.openxmlformats.org/officeDocument/2006/relationships/slideLayout" Target="../slideLayouts/slideLayout1.xml"/><Relationship Id="rId6" Type="http://schemas.openxmlformats.org/officeDocument/2006/relationships/image" Target="../media/image118.svg"/><Relationship Id="rId15" Type="http://schemas.openxmlformats.org/officeDocument/2006/relationships/image" Target="../media/image127.png"/><Relationship Id="rId23" Type="http://schemas.openxmlformats.org/officeDocument/2006/relationships/image" Target="../media/image135.png"/><Relationship Id="rId28" Type="http://schemas.openxmlformats.org/officeDocument/2006/relationships/image" Target="../media/image140.svg"/><Relationship Id="rId36" Type="http://schemas.openxmlformats.org/officeDocument/2006/relationships/image" Target="../media/image148.svg"/><Relationship Id="rId49" Type="http://schemas.openxmlformats.org/officeDocument/2006/relationships/image" Target="../media/image161.png"/><Relationship Id="rId57" Type="http://schemas.openxmlformats.org/officeDocument/2006/relationships/image" Target="../media/image169.png"/><Relationship Id="rId10" Type="http://schemas.openxmlformats.org/officeDocument/2006/relationships/image" Target="../media/image122.svg"/><Relationship Id="rId31" Type="http://schemas.openxmlformats.org/officeDocument/2006/relationships/image" Target="../media/image143.png"/><Relationship Id="rId44" Type="http://schemas.openxmlformats.org/officeDocument/2006/relationships/image" Target="../media/image156.svg"/><Relationship Id="rId52" Type="http://schemas.openxmlformats.org/officeDocument/2006/relationships/image" Target="../media/image164.svg"/><Relationship Id="rId60" Type="http://schemas.openxmlformats.org/officeDocument/2006/relationships/image" Target="../media/image172.svg"/><Relationship Id="rId65" Type="http://schemas.openxmlformats.org/officeDocument/2006/relationships/image" Target="../media/image177.png"/><Relationship Id="rId73" Type="http://schemas.openxmlformats.org/officeDocument/2006/relationships/image" Target="../media/image185.png"/><Relationship Id="rId78" Type="http://schemas.openxmlformats.org/officeDocument/2006/relationships/image" Target="../media/image190.svg"/><Relationship Id="rId81" Type="http://schemas.openxmlformats.org/officeDocument/2006/relationships/image" Target="../media/image193.png"/><Relationship Id="rId86" Type="http://schemas.openxmlformats.org/officeDocument/2006/relationships/image" Target="../media/image198.svg"/><Relationship Id="rId94" Type="http://schemas.openxmlformats.org/officeDocument/2006/relationships/image" Target="../media/image206.svg"/><Relationship Id="rId4" Type="http://schemas.openxmlformats.org/officeDocument/2006/relationships/image" Target="../media/image6.png"/><Relationship Id="rId9" Type="http://schemas.openxmlformats.org/officeDocument/2006/relationships/image" Target="../media/image121.png"/><Relationship Id="rId13" Type="http://schemas.openxmlformats.org/officeDocument/2006/relationships/image" Target="../media/image125.png"/><Relationship Id="rId18" Type="http://schemas.openxmlformats.org/officeDocument/2006/relationships/image" Target="../media/image130.svg"/><Relationship Id="rId39" Type="http://schemas.openxmlformats.org/officeDocument/2006/relationships/image" Target="../media/image151.png"/><Relationship Id="rId34" Type="http://schemas.openxmlformats.org/officeDocument/2006/relationships/image" Target="../media/image146.svg"/><Relationship Id="rId50" Type="http://schemas.openxmlformats.org/officeDocument/2006/relationships/image" Target="../media/image162.svg"/><Relationship Id="rId55" Type="http://schemas.openxmlformats.org/officeDocument/2006/relationships/image" Target="../media/image167.png"/><Relationship Id="rId76" Type="http://schemas.openxmlformats.org/officeDocument/2006/relationships/image" Target="../media/image188.svg"/><Relationship Id="rId7" Type="http://schemas.openxmlformats.org/officeDocument/2006/relationships/image" Target="../media/image119.png"/><Relationship Id="rId71" Type="http://schemas.openxmlformats.org/officeDocument/2006/relationships/image" Target="../media/image183.png"/><Relationship Id="rId92" Type="http://schemas.openxmlformats.org/officeDocument/2006/relationships/image" Target="../media/image204.svg"/><Relationship Id="rId2" Type="http://schemas.openxmlformats.org/officeDocument/2006/relationships/image" Target="../media/image2.png"/><Relationship Id="rId29" Type="http://schemas.openxmlformats.org/officeDocument/2006/relationships/image" Target="../media/image141.png"/><Relationship Id="rId24" Type="http://schemas.openxmlformats.org/officeDocument/2006/relationships/image" Target="../media/image136.svg"/><Relationship Id="rId40" Type="http://schemas.openxmlformats.org/officeDocument/2006/relationships/image" Target="../media/image152.svg"/><Relationship Id="rId45" Type="http://schemas.openxmlformats.org/officeDocument/2006/relationships/image" Target="../media/image157.png"/><Relationship Id="rId66" Type="http://schemas.openxmlformats.org/officeDocument/2006/relationships/image" Target="../media/image178.svg"/><Relationship Id="rId87" Type="http://schemas.openxmlformats.org/officeDocument/2006/relationships/image" Target="../media/image199.png"/><Relationship Id="rId61" Type="http://schemas.openxmlformats.org/officeDocument/2006/relationships/image" Target="../media/image173.png"/><Relationship Id="rId82" Type="http://schemas.openxmlformats.org/officeDocument/2006/relationships/image" Target="../media/image194.svg"/><Relationship Id="rId19" Type="http://schemas.openxmlformats.org/officeDocument/2006/relationships/image" Target="../media/image131.png"/><Relationship Id="rId14" Type="http://schemas.openxmlformats.org/officeDocument/2006/relationships/image" Target="../media/image126.svg"/><Relationship Id="rId30" Type="http://schemas.openxmlformats.org/officeDocument/2006/relationships/image" Target="../media/image142.svg"/><Relationship Id="rId35" Type="http://schemas.openxmlformats.org/officeDocument/2006/relationships/image" Target="../media/image147.png"/><Relationship Id="rId56" Type="http://schemas.openxmlformats.org/officeDocument/2006/relationships/image" Target="../media/image168.svg"/><Relationship Id="rId77" Type="http://schemas.openxmlformats.org/officeDocument/2006/relationships/image" Target="../media/image18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6" Type="http://schemas.openxmlformats.org/officeDocument/2006/relationships/image" Target="../media/image228.svg"/><Relationship Id="rId21" Type="http://schemas.openxmlformats.org/officeDocument/2006/relationships/image" Target="../media/image223.png"/><Relationship Id="rId42" Type="http://schemas.openxmlformats.org/officeDocument/2006/relationships/image" Target="../media/image244.svg"/><Relationship Id="rId47" Type="http://schemas.openxmlformats.org/officeDocument/2006/relationships/image" Target="../media/image249.png"/><Relationship Id="rId63" Type="http://schemas.openxmlformats.org/officeDocument/2006/relationships/image" Target="../media/image265.png"/><Relationship Id="rId68" Type="http://schemas.openxmlformats.org/officeDocument/2006/relationships/image" Target="../media/image270.svg"/><Relationship Id="rId84" Type="http://schemas.openxmlformats.org/officeDocument/2006/relationships/image" Target="../media/image286.svg"/><Relationship Id="rId89" Type="http://schemas.openxmlformats.org/officeDocument/2006/relationships/image" Target="../media/image291.png"/><Relationship Id="rId16" Type="http://schemas.openxmlformats.org/officeDocument/2006/relationships/image" Target="../media/image218.svg"/><Relationship Id="rId11" Type="http://schemas.openxmlformats.org/officeDocument/2006/relationships/image" Target="../media/image213.png"/><Relationship Id="rId32" Type="http://schemas.openxmlformats.org/officeDocument/2006/relationships/image" Target="../media/image234.svg"/><Relationship Id="rId37" Type="http://schemas.openxmlformats.org/officeDocument/2006/relationships/image" Target="../media/image239.png"/><Relationship Id="rId53" Type="http://schemas.openxmlformats.org/officeDocument/2006/relationships/image" Target="../media/image255.png"/><Relationship Id="rId58" Type="http://schemas.openxmlformats.org/officeDocument/2006/relationships/image" Target="../media/image260.svg"/><Relationship Id="rId74" Type="http://schemas.openxmlformats.org/officeDocument/2006/relationships/image" Target="../media/image276.svg"/><Relationship Id="rId79" Type="http://schemas.openxmlformats.org/officeDocument/2006/relationships/image" Target="../media/image281.png"/><Relationship Id="rId5" Type="http://schemas.openxmlformats.org/officeDocument/2006/relationships/image" Target="../media/image207.png"/><Relationship Id="rId90" Type="http://schemas.openxmlformats.org/officeDocument/2006/relationships/image" Target="../media/image292.svg"/><Relationship Id="rId22" Type="http://schemas.openxmlformats.org/officeDocument/2006/relationships/image" Target="../media/image224.svg"/><Relationship Id="rId27" Type="http://schemas.openxmlformats.org/officeDocument/2006/relationships/image" Target="../media/image229.png"/><Relationship Id="rId43" Type="http://schemas.openxmlformats.org/officeDocument/2006/relationships/image" Target="../media/image245.png"/><Relationship Id="rId48" Type="http://schemas.openxmlformats.org/officeDocument/2006/relationships/image" Target="../media/image250.svg"/><Relationship Id="rId64" Type="http://schemas.openxmlformats.org/officeDocument/2006/relationships/image" Target="../media/image266.svg"/><Relationship Id="rId69" Type="http://schemas.openxmlformats.org/officeDocument/2006/relationships/image" Target="../media/image271.png"/><Relationship Id="rId8" Type="http://schemas.openxmlformats.org/officeDocument/2006/relationships/image" Target="../media/image210.svg"/><Relationship Id="rId51" Type="http://schemas.openxmlformats.org/officeDocument/2006/relationships/image" Target="../media/image253.png"/><Relationship Id="rId72" Type="http://schemas.openxmlformats.org/officeDocument/2006/relationships/image" Target="../media/image274.svg"/><Relationship Id="rId80" Type="http://schemas.openxmlformats.org/officeDocument/2006/relationships/image" Target="../media/image282.svg"/><Relationship Id="rId85" Type="http://schemas.openxmlformats.org/officeDocument/2006/relationships/image" Target="../media/image287.png"/><Relationship Id="rId93" Type="http://schemas.openxmlformats.org/officeDocument/2006/relationships/image" Target="../media/image295.png"/><Relationship Id="rId3" Type="http://schemas.openxmlformats.org/officeDocument/2006/relationships/image" Target="../media/image3.png"/><Relationship Id="rId12" Type="http://schemas.openxmlformats.org/officeDocument/2006/relationships/image" Target="../media/image214.svg"/><Relationship Id="rId17" Type="http://schemas.openxmlformats.org/officeDocument/2006/relationships/image" Target="../media/image219.png"/><Relationship Id="rId25" Type="http://schemas.openxmlformats.org/officeDocument/2006/relationships/image" Target="../media/image227.png"/><Relationship Id="rId33" Type="http://schemas.openxmlformats.org/officeDocument/2006/relationships/image" Target="../media/image235.png"/><Relationship Id="rId38" Type="http://schemas.openxmlformats.org/officeDocument/2006/relationships/image" Target="../media/image240.svg"/><Relationship Id="rId46" Type="http://schemas.openxmlformats.org/officeDocument/2006/relationships/image" Target="../media/image248.svg"/><Relationship Id="rId59" Type="http://schemas.openxmlformats.org/officeDocument/2006/relationships/image" Target="../media/image261.png"/><Relationship Id="rId67" Type="http://schemas.openxmlformats.org/officeDocument/2006/relationships/image" Target="../media/image269.png"/><Relationship Id="rId20" Type="http://schemas.openxmlformats.org/officeDocument/2006/relationships/image" Target="../media/image222.svg"/><Relationship Id="rId41" Type="http://schemas.openxmlformats.org/officeDocument/2006/relationships/image" Target="../media/image243.png"/><Relationship Id="rId54" Type="http://schemas.openxmlformats.org/officeDocument/2006/relationships/image" Target="../media/image256.svg"/><Relationship Id="rId62" Type="http://schemas.openxmlformats.org/officeDocument/2006/relationships/image" Target="../media/image264.svg"/><Relationship Id="rId70" Type="http://schemas.openxmlformats.org/officeDocument/2006/relationships/image" Target="../media/image272.svg"/><Relationship Id="rId75" Type="http://schemas.openxmlformats.org/officeDocument/2006/relationships/image" Target="../media/image277.png"/><Relationship Id="rId83" Type="http://schemas.openxmlformats.org/officeDocument/2006/relationships/image" Target="../media/image285.png"/><Relationship Id="rId88" Type="http://schemas.openxmlformats.org/officeDocument/2006/relationships/image" Target="../media/image290.svg"/><Relationship Id="rId91" Type="http://schemas.openxmlformats.org/officeDocument/2006/relationships/image" Target="../media/image293.png"/><Relationship Id="rId1" Type="http://schemas.openxmlformats.org/officeDocument/2006/relationships/slideLayout" Target="../slideLayouts/slideLayout1.xml"/><Relationship Id="rId6" Type="http://schemas.openxmlformats.org/officeDocument/2006/relationships/image" Target="../media/image208.svg"/><Relationship Id="rId15" Type="http://schemas.openxmlformats.org/officeDocument/2006/relationships/image" Target="../media/image217.png"/><Relationship Id="rId23" Type="http://schemas.openxmlformats.org/officeDocument/2006/relationships/image" Target="../media/image225.png"/><Relationship Id="rId28" Type="http://schemas.openxmlformats.org/officeDocument/2006/relationships/image" Target="../media/image230.svg"/><Relationship Id="rId36" Type="http://schemas.openxmlformats.org/officeDocument/2006/relationships/image" Target="../media/image238.svg"/><Relationship Id="rId49" Type="http://schemas.openxmlformats.org/officeDocument/2006/relationships/image" Target="../media/image251.png"/><Relationship Id="rId57" Type="http://schemas.openxmlformats.org/officeDocument/2006/relationships/image" Target="../media/image259.png"/><Relationship Id="rId10" Type="http://schemas.openxmlformats.org/officeDocument/2006/relationships/image" Target="../media/image212.svg"/><Relationship Id="rId31" Type="http://schemas.openxmlformats.org/officeDocument/2006/relationships/image" Target="../media/image233.png"/><Relationship Id="rId44" Type="http://schemas.openxmlformats.org/officeDocument/2006/relationships/image" Target="../media/image246.svg"/><Relationship Id="rId52" Type="http://schemas.openxmlformats.org/officeDocument/2006/relationships/image" Target="../media/image254.svg"/><Relationship Id="rId60" Type="http://schemas.openxmlformats.org/officeDocument/2006/relationships/image" Target="../media/image262.svg"/><Relationship Id="rId65" Type="http://schemas.openxmlformats.org/officeDocument/2006/relationships/image" Target="../media/image267.png"/><Relationship Id="rId73" Type="http://schemas.openxmlformats.org/officeDocument/2006/relationships/image" Target="../media/image275.png"/><Relationship Id="rId78" Type="http://schemas.openxmlformats.org/officeDocument/2006/relationships/image" Target="../media/image280.svg"/><Relationship Id="rId81" Type="http://schemas.openxmlformats.org/officeDocument/2006/relationships/image" Target="../media/image283.png"/><Relationship Id="rId86" Type="http://schemas.openxmlformats.org/officeDocument/2006/relationships/image" Target="../media/image288.svg"/><Relationship Id="rId94" Type="http://schemas.openxmlformats.org/officeDocument/2006/relationships/image" Target="../media/image296.svg"/><Relationship Id="rId4" Type="http://schemas.openxmlformats.org/officeDocument/2006/relationships/image" Target="../media/image6.png"/><Relationship Id="rId9" Type="http://schemas.openxmlformats.org/officeDocument/2006/relationships/image" Target="../media/image211.png"/><Relationship Id="rId13" Type="http://schemas.openxmlformats.org/officeDocument/2006/relationships/image" Target="../media/image215.png"/><Relationship Id="rId18" Type="http://schemas.openxmlformats.org/officeDocument/2006/relationships/image" Target="../media/image220.svg"/><Relationship Id="rId39" Type="http://schemas.openxmlformats.org/officeDocument/2006/relationships/image" Target="../media/image241.png"/><Relationship Id="rId34" Type="http://schemas.openxmlformats.org/officeDocument/2006/relationships/image" Target="../media/image236.svg"/><Relationship Id="rId50" Type="http://schemas.openxmlformats.org/officeDocument/2006/relationships/image" Target="../media/image252.svg"/><Relationship Id="rId55" Type="http://schemas.openxmlformats.org/officeDocument/2006/relationships/image" Target="../media/image257.png"/><Relationship Id="rId76" Type="http://schemas.openxmlformats.org/officeDocument/2006/relationships/image" Target="../media/image278.svg"/><Relationship Id="rId7" Type="http://schemas.openxmlformats.org/officeDocument/2006/relationships/image" Target="../media/image209.png"/><Relationship Id="rId71" Type="http://schemas.openxmlformats.org/officeDocument/2006/relationships/image" Target="../media/image273.png"/><Relationship Id="rId92" Type="http://schemas.openxmlformats.org/officeDocument/2006/relationships/image" Target="../media/image294.svg"/><Relationship Id="rId2" Type="http://schemas.openxmlformats.org/officeDocument/2006/relationships/image" Target="../media/image2.png"/><Relationship Id="rId29" Type="http://schemas.openxmlformats.org/officeDocument/2006/relationships/image" Target="../media/image231.png"/><Relationship Id="rId24" Type="http://schemas.openxmlformats.org/officeDocument/2006/relationships/image" Target="../media/image226.svg"/><Relationship Id="rId40" Type="http://schemas.openxmlformats.org/officeDocument/2006/relationships/image" Target="../media/image242.svg"/><Relationship Id="rId45" Type="http://schemas.openxmlformats.org/officeDocument/2006/relationships/image" Target="../media/image247.png"/><Relationship Id="rId66" Type="http://schemas.openxmlformats.org/officeDocument/2006/relationships/image" Target="../media/image268.svg"/><Relationship Id="rId87" Type="http://schemas.openxmlformats.org/officeDocument/2006/relationships/image" Target="../media/image289.png"/><Relationship Id="rId61" Type="http://schemas.openxmlformats.org/officeDocument/2006/relationships/image" Target="../media/image263.png"/><Relationship Id="rId82" Type="http://schemas.openxmlformats.org/officeDocument/2006/relationships/image" Target="../media/image284.svg"/><Relationship Id="rId19" Type="http://schemas.openxmlformats.org/officeDocument/2006/relationships/image" Target="../media/image221.png"/><Relationship Id="rId14" Type="http://schemas.openxmlformats.org/officeDocument/2006/relationships/image" Target="../media/image216.svg"/><Relationship Id="rId30" Type="http://schemas.openxmlformats.org/officeDocument/2006/relationships/image" Target="../media/image232.svg"/><Relationship Id="rId35" Type="http://schemas.openxmlformats.org/officeDocument/2006/relationships/image" Target="../media/image237.png"/><Relationship Id="rId56" Type="http://schemas.openxmlformats.org/officeDocument/2006/relationships/image" Target="../media/image258.svg"/><Relationship Id="rId77" Type="http://schemas.openxmlformats.org/officeDocument/2006/relationships/image" Target="../media/image27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127" y="1594652"/>
            <a:ext cx="6013873" cy="5320837"/>
          </a:xfrm>
          <a:prstGeom prst="rect">
            <a:avLst/>
          </a:prstGeom>
        </p:spPr>
      </p:pic>
      <p:sp>
        <p:nvSpPr>
          <p:cNvPr id="2" name="矩形 1"/>
          <p:cNvSpPr/>
          <p:nvPr/>
        </p:nvSpPr>
        <p:spPr>
          <a:xfrm>
            <a:off x="678705" y="2382949"/>
            <a:ext cx="5335170" cy="692658"/>
          </a:xfrm>
          <a:prstGeom prst="rect">
            <a:avLst/>
          </a:prstGeom>
        </p:spPr>
        <p:txBody>
          <a:bodyPr wrap="none">
            <a:normAutofit/>
          </a:bodyPr>
          <a:lstStyle/>
          <a:p>
            <a:pPr algn="r" rtl="1"/>
            <a:r>
              <a:rPr lang="fa-IR" altLang="en-US" sz="3900" b="1" dirty="0">
                <a:solidFill>
                  <a:srgbClr val="284584"/>
                </a:solidFill>
                <a:latin typeface="思源黑体 Heavy"/>
                <a:ea typeface="思源黑体 CN Heavy" panose="020B0A00000000000000" pitchFamily="34" charset="-122"/>
                <a:cs typeface="B Nazanin" panose="00000400000000000000" pitchFamily="2" charset="-78"/>
              </a:rPr>
              <a:t>تم : کمک های اولیه تصادف</a:t>
            </a:r>
            <a:endParaRPr lang="en-US" altLang="en-US" sz="3900" b="1" dirty="0">
              <a:solidFill>
                <a:srgbClr val="284584"/>
              </a:solidFill>
              <a:latin typeface="思源黑体 Heavy"/>
              <a:ea typeface="思源黑体 CN Heavy" panose="020B0A00000000000000" pitchFamily="34" charset="-122"/>
              <a:cs typeface="B Nazanin" panose="00000400000000000000" pitchFamily="2" charset="-78"/>
            </a:endParaRPr>
          </a:p>
        </p:txBody>
      </p:sp>
      <p:sp>
        <p:nvSpPr>
          <p:cNvPr id="3" name="矩形 2"/>
          <p:cNvSpPr/>
          <p:nvPr/>
        </p:nvSpPr>
        <p:spPr>
          <a:xfrm>
            <a:off x="678703" y="1488021"/>
            <a:ext cx="2173150" cy="323240"/>
          </a:xfrm>
          <a:prstGeom prst="rect">
            <a:avLst/>
          </a:prstGeom>
        </p:spPr>
        <p:txBody>
          <a:bodyPr wrap="none">
            <a:normAutofit/>
          </a:bodyPr>
          <a:lstStyle/>
          <a:p>
            <a:pPr algn="r" rtl="1"/>
            <a:r>
              <a:rPr lang="fa-IR" altLang="en-US" sz="1500" b="1" dirty="0">
                <a:solidFill>
                  <a:srgbClr val="DE695E"/>
                </a:solidFill>
                <a:latin typeface="思源黑体 Heavy"/>
                <a:ea typeface="思源黑体 CN Heavy" panose="020B0A00000000000000" pitchFamily="34" charset="-122"/>
                <a:cs typeface="B Nazanin" panose="00000400000000000000" pitchFamily="2" charset="-78"/>
              </a:rPr>
              <a:t>دوره آموزشی</a:t>
            </a:r>
            <a:endParaRPr lang="en-US" altLang="en-US" sz="1500" b="1" dirty="0">
              <a:solidFill>
                <a:srgbClr val="DE695E"/>
              </a:solidFill>
              <a:latin typeface="思源黑体 Heavy"/>
              <a:ea typeface="思源黑体 CN Heavy" panose="020B0A00000000000000" pitchFamily="34" charset="-122"/>
              <a:cs typeface="B Nazanin" panose="00000400000000000000" pitchFamily="2" charset="-78"/>
            </a:endParaRPr>
          </a:p>
        </p:txBody>
      </p:sp>
      <p:cxnSp>
        <p:nvCxnSpPr>
          <p:cNvPr id="5" name="直接连接符 4"/>
          <p:cNvCxnSpPr/>
          <p:nvPr/>
        </p:nvCxnSpPr>
        <p:spPr>
          <a:xfrm>
            <a:off x="3112437" y="1841963"/>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226582">
            <a:off x="10706748" y="436086"/>
            <a:ext cx="1059336" cy="120889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19939710">
            <a:off x="9132589" y="2776605"/>
            <a:ext cx="1251934" cy="1428678"/>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060142" y="2973081"/>
            <a:ext cx="6131858" cy="3884919"/>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97224" y="5003299"/>
            <a:ext cx="2915213" cy="1854701"/>
          </a:xfrm>
          <a:prstGeom prst="rect">
            <a:avLst/>
          </a:prstGeom>
        </p:spPr>
      </p:pic>
      <p:sp>
        <p:nvSpPr>
          <p:cNvPr id="13" name="矩形 12"/>
          <p:cNvSpPr/>
          <p:nvPr/>
        </p:nvSpPr>
        <p:spPr>
          <a:xfrm>
            <a:off x="802696" y="3574335"/>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تصادفات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4"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5" name="矩形 14"/>
          <p:cNvSpPr/>
          <p:nvPr/>
        </p:nvSpPr>
        <p:spPr>
          <a:xfrm>
            <a:off x="414938" y="355154"/>
            <a:ext cx="1641859" cy="335280"/>
          </a:xfrm>
          <a:prstGeom prst="rect">
            <a:avLst/>
          </a:prstGeom>
        </p:spPr>
        <p:txBody>
          <a:bodyPr wrap="square">
            <a:normAutofit/>
          </a:bodyPr>
          <a:lstStyle/>
          <a:p>
            <a:pPr algn="dist" rtl="1"/>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sp>
        <p:nvSpPr>
          <p:cNvPr id="16" name="圆角矩形 15"/>
          <p:cNvSpPr/>
          <p:nvPr/>
        </p:nvSpPr>
        <p:spPr>
          <a:xfrm>
            <a:off x="802696" y="4619828"/>
            <a:ext cx="1605888" cy="284374"/>
          </a:xfrm>
          <a:prstGeom prst="roundRect">
            <a:avLst/>
          </a:prstGeom>
          <a:solidFill>
            <a:srgbClr val="D7E2F9"/>
          </a:solidFill>
        </p:spPr>
        <p:txBody>
          <a:bodyPr wrap="square">
            <a:normAutofit lnSpcReduction="10000"/>
          </a:bodyPr>
          <a:lstStyle/>
          <a:p>
            <a:pPr algn="dist" rtl="1"/>
            <a:r>
              <a:rPr lang="fa-IR" altLang="en-US" sz="1100" dirty="0">
                <a:latin typeface="思源黑体 Normal"/>
                <a:ea typeface="思源黑体 CN Normal" panose="020B0400000000000000" pitchFamily="34" charset="-122"/>
                <a:cs typeface="B Nazanin" panose="00000400000000000000" pitchFamily="2" charset="-78"/>
              </a:rPr>
              <a:t>بلندگو: </a:t>
            </a:r>
            <a:r>
              <a:rPr lang="en-US" altLang="en-US" sz="1100" dirty="0">
                <a:latin typeface="思源黑体 Normal"/>
                <a:ea typeface="思源黑体 CN Normal" panose="020B0400000000000000" pitchFamily="34" charset="-122"/>
                <a:cs typeface="B Nazanin" panose="00000400000000000000" pitchFamily="2" charset="-78"/>
              </a:rPr>
              <a:t>Q Ian </a:t>
            </a:r>
            <a:r>
              <a:rPr lang="el-GR" altLang="en-US" sz="1100" dirty="0">
                <a:latin typeface="思源黑体 Normal"/>
                <a:ea typeface="思源黑体 CN Normal" panose="020B0400000000000000" pitchFamily="34" charset="-122"/>
                <a:cs typeface="B Nazanin" panose="00000400000000000000" pitchFamily="2" charset="-78"/>
              </a:rPr>
              <a:t>ξ</a:t>
            </a:r>
            <a:r>
              <a:rPr lang="en-US" altLang="en-US" sz="1100" dirty="0">
                <a:latin typeface="思源黑体 Normal"/>
                <a:ea typeface="思源黑体 CN Normal" panose="020B0400000000000000" pitchFamily="34" charset="-122"/>
                <a:cs typeface="B Nazanin" panose="00000400000000000000" pitchFamily="2" charset="-78"/>
              </a:rPr>
              <a:t>convex</a:t>
            </a:r>
          </a:p>
        </p:txBody>
      </p:sp>
      <p:sp>
        <p:nvSpPr>
          <p:cNvPr id="17" name="圆角矩形 16"/>
          <p:cNvSpPr/>
          <p:nvPr/>
        </p:nvSpPr>
        <p:spPr>
          <a:xfrm>
            <a:off x="3043036" y="4625913"/>
            <a:ext cx="1638023" cy="368014"/>
          </a:xfrm>
          <a:prstGeom prst="roundRect">
            <a:avLst/>
          </a:prstGeom>
          <a:solidFill>
            <a:srgbClr val="D7E2F9"/>
          </a:solidFill>
        </p:spPr>
        <p:txBody>
          <a:bodyPr wrap="square">
            <a:normAutofit lnSpcReduction="10000"/>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تاریخ: 20</a:t>
            </a:r>
            <a:r>
              <a:rPr lang="en-US" altLang="en-US" sz="1600" dirty="0">
                <a:latin typeface="思源黑体 Normal"/>
                <a:ea typeface="思源黑体 CN Normal" panose="020B0400000000000000" pitchFamily="34" charset="-122"/>
                <a:cs typeface="B Nazanin" panose="00000400000000000000" pitchFamily="2" charset="-78"/>
              </a:rPr>
              <a:t>XX.XX</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sp>
        <p:nvSpPr>
          <p:cNvPr id="18" name="加号 17"/>
          <p:cNvSpPr/>
          <p:nvPr/>
        </p:nvSpPr>
        <p:spPr>
          <a:xfrm>
            <a:off x="6691085" y="1378391"/>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19" name="加号 18"/>
          <p:cNvSpPr/>
          <p:nvPr/>
        </p:nvSpPr>
        <p:spPr>
          <a:xfrm>
            <a:off x="4487684" y="5715605"/>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20" name="加号 19"/>
          <p:cNvSpPr/>
          <p:nvPr/>
        </p:nvSpPr>
        <p:spPr>
          <a:xfrm>
            <a:off x="8719701" y="27045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4" name="焕然一新">
            <a:hlinkClick r:id="" action="ppaction://media"/>
            <a:extLst>
              <a:ext uri="{FF2B5EF4-FFF2-40B4-BE49-F238E27FC236}">
                <a16:creationId xmlns:a16="http://schemas.microsoft.com/office/drawing/2014/main" id="{6D8DC067-2C17-F49C-6ADD-A0237790218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1254047"/>
            <a:ext cx="609600" cy="609600"/>
          </a:xfrm>
          <a:prstGeom prst="rect">
            <a:avLst/>
          </a:prstGeom>
        </p:spPr>
      </p:pic>
    </p:spTree>
    <p:extLst>
      <p:ext uri="{BB962C8B-B14F-4D97-AF65-F5344CB8AC3E}">
        <p14:creationId xmlns:p14="http://schemas.microsoft.com/office/powerpoint/2010/main" val="4129935843"/>
      </p:ext>
    </p:extLst>
  </p:cSld>
  <p:clrMapOvr>
    <a:masterClrMapping/>
  </p:clrMapOvr>
  <mc:AlternateContent xmlns:mc="http://schemas.openxmlformats.org/markup-compatibility/2006">
    <mc:Choice xmlns:p14="http://schemas.microsoft.com/office/powerpoint/2010/main" Requires="p14">
      <p:transition spd="slow" p14:dur="3400" advTm="3000">
        <p14:revea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cond evt="onBegin" delay="0">
                          <p:tn val="83"/>
                        </p:cond>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out)">
                                      <p:cBhvr>
                                        <p:cTn id="11" dur="2000"/>
                                        <p:tgtEl>
                                          <p:spTgt spid="12"/>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nodePh="1">
                                  <p:stCondLst>
                                    <p:cond delay="0"/>
                                  </p:stCondLst>
                                  <p:endCondLst>
                                    <p:cond evt="begin" delay="0">
                                      <p:tn val="40"/>
                                    </p:cond>
                                  </p:end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nodeType="clickPar">
                      <p:stCondLst>
                        <p:cond delay="indefinite"/>
                        <p:cond evt="onBegin" delay="0">
                          <p:tn val="52"/>
                        </p:cond>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nodeType="clickPar">
                      <p:stCondLst>
                        <p:cond delay="indefinite"/>
                        <p:cond evt="onBegin" delay="0">
                          <p:tn val="59"/>
                        </p:cond>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outVertical)">
                                      <p:cBhvr>
                                        <p:cTn id="64" dur="500"/>
                                        <p:tgtEl>
                                          <p:spTgt spid="13"/>
                                        </p:tgtEl>
                                      </p:cBhvr>
                                    </p:animEffect>
                                  </p:childTnLst>
                                </p:cTn>
                              </p:par>
                            </p:childTnLst>
                          </p:cTn>
                        </p:par>
                      </p:childTnLst>
                    </p:cTn>
                  </p:par>
                  <p:par>
                    <p:cTn id="65" fill="hold" nodeType="clickPar">
                      <p:stCondLst>
                        <p:cond delay="indefinite"/>
                        <p:cond evt="onBegin" delay="0">
                          <p:tn val="64"/>
                        </p:cond>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cond evt="onBegin" delay="0">
                          <p:tn val="72"/>
                        </p:cond>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nodeType="clickPar">
                      <p:stCondLst>
                        <p:cond delay="indefinite"/>
                        <p:cond evt="onBegin" delay="0">
                          <p:tn val="77"/>
                        </p:cond>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3" repeatCount="indefinite" fill="remove"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P spid="3" grpId="0"/>
      <p:bldP spid="13" grpId="0"/>
      <p:bldP spid="15" grpId="0"/>
      <p:bldP spid="16" grpId="0" animBg="1"/>
      <p:bldP spid="17" grpId="0" animBg="1"/>
      <p:bldP spid="18" grpId="0" animBg="1"/>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4" name="矩形: 圆角 3">
            <a:extLst>
              <a:ext uri="{FF2B5EF4-FFF2-40B4-BE49-F238E27FC236}">
                <a16:creationId xmlns:a16="http://schemas.microsoft.com/office/drawing/2014/main" id="{1C52287B-7CF1-F5D0-AC43-D53993D2F673}"/>
              </a:ext>
            </a:extLst>
          </p:cNvPr>
          <p:cNvSpPr/>
          <p:nvPr/>
        </p:nvSpPr>
        <p:spPr>
          <a:xfrm>
            <a:off x="5203371" y="2167821"/>
            <a:ext cx="1810657" cy="1586288"/>
          </a:xfrm>
          <a:prstGeom prst="roundRect">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lvl="0" algn="ctr" rtl="1"/>
            <a:r>
              <a:rPr lang="fa-IR" altLang="en-US" sz="2000" b="1" dirty="0">
                <a:solidFill>
                  <a:schemeClr val="bg1"/>
                </a:solidFill>
                <a:latin typeface="思源黑体 Medium"/>
                <a:ea typeface="思源黑体 CN Medium" panose="020B0600000000000000" pitchFamily="34" charset="-122"/>
                <a:cs typeface="B Nazanin" panose="00000400000000000000" pitchFamily="2" charset="-78"/>
                <a:sym typeface="+mn-ea"/>
              </a:rPr>
              <a:t>پس چگونه </a:t>
            </a:r>
          </a:p>
          <a:p>
            <a:pPr lvl="0" algn="ctr" rtl="1"/>
            <a:r>
              <a:rPr lang="fa-IR" altLang="en-US" sz="2000" b="1" dirty="0">
                <a:solidFill>
                  <a:schemeClr val="bg1"/>
                </a:solidFill>
                <a:latin typeface="思源黑体 Medium"/>
                <a:ea typeface="思源黑体 CN Medium" panose="020B0600000000000000" pitchFamily="34" charset="-122"/>
                <a:cs typeface="B Nazanin" panose="00000400000000000000" pitchFamily="2" charset="-78"/>
                <a:sym typeface="+mn-ea"/>
              </a:rPr>
              <a:t>اول بدهیم</a:t>
            </a:r>
            <a:endParaRPr lang="en-US" altLang="en-US" sz="2000" b="1" dirty="0">
              <a:solidFill>
                <a:schemeClr val="bg1"/>
              </a:solidFill>
              <a:latin typeface="思源黑体 Medium"/>
              <a:ea typeface="思源黑体 CN Medium" panose="020B0600000000000000" pitchFamily="34" charset="-122"/>
              <a:cs typeface="B Nazanin" panose="00000400000000000000" pitchFamily="2" charset="-78"/>
              <a:sym typeface="+mn-ea"/>
            </a:endParaRPr>
          </a:p>
        </p:txBody>
      </p:sp>
      <p:grpSp>
        <p:nvGrpSpPr>
          <p:cNvPr id="5" name="组合 4">
            <a:extLst>
              <a:ext uri="{FF2B5EF4-FFF2-40B4-BE49-F238E27FC236}">
                <a16:creationId xmlns:a16="http://schemas.microsoft.com/office/drawing/2014/main" id="{A341EFD4-2546-18DE-191B-8FE9BC6E79F8}"/>
              </a:ext>
            </a:extLst>
          </p:cNvPr>
          <p:cNvGrpSpPr/>
          <p:nvPr/>
        </p:nvGrpSpPr>
        <p:grpSpPr>
          <a:xfrm>
            <a:off x="984704" y="1400126"/>
            <a:ext cx="3905250" cy="3480648"/>
            <a:chOff x="844550" y="1958320"/>
            <a:chExt cx="3905250" cy="3480648"/>
          </a:xfrm>
        </p:grpSpPr>
        <p:grpSp>
          <p:nvGrpSpPr>
            <p:cNvPr id="6" name="组合 5">
              <a:extLst>
                <a:ext uri="{FF2B5EF4-FFF2-40B4-BE49-F238E27FC236}">
                  <a16:creationId xmlns:a16="http://schemas.microsoft.com/office/drawing/2014/main" id="{6C5D6AFE-6276-7EBE-4981-1E2D1D4B1EF7}"/>
                </a:ext>
              </a:extLst>
            </p:cNvPr>
            <p:cNvGrpSpPr/>
            <p:nvPr/>
          </p:nvGrpSpPr>
          <p:grpSpPr>
            <a:xfrm>
              <a:off x="844550" y="2177143"/>
              <a:ext cx="3905250" cy="3261825"/>
              <a:chOff x="844550" y="2177142"/>
              <a:chExt cx="3905250" cy="3261825"/>
            </a:xfrm>
          </p:grpSpPr>
          <p:sp>
            <p:nvSpPr>
              <p:cNvPr id="8" name="矩形: 圆角 7">
                <a:extLst>
                  <a:ext uri="{FF2B5EF4-FFF2-40B4-BE49-F238E27FC236}">
                    <a16:creationId xmlns:a16="http://schemas.microsoft.com/office/drawing/2014/main" id="{7F1FA20D-F5FF-A4EA-4754-CA225D3C2656}"/>
                  </a:ext>
                </a:extLst>
              </p:cNvPr>
              <p:cNvSpPr/>
              <p:nvPr/>
            </p:nvSpPr>
            <p:spPr>
              <a:xfrm>
                <a:off x="844550" y="2177142"/>
                <a:ext cx="3905250" cy="3261825"/>
              </a:xfrm>
              <a:prstGeom prst="roundRect">
                <a:avLst/>
              </a:prstGeom>
              <a:solidFill>
                <a:srgbClr val="284584">
                  <a:alpha val="10000"/>
                </a:srgbClr>
              </a:solidFill>
              <a:ln>
                <a:solidFill>
                  <a:srgbClr val="284584">
                    <a:alpha val="36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400">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9" name="Rectangle 32">
                <a:extLst>
                  <a:ext uri="{FF2B5EF4-FFF2-40B4-BE49-F238E27FC236}">
                    <a16:creationId xmlns:a16="http://schemas.microsoft.com/office/drawing/2014/main" id="{AD72F9A5-7D0D-5F64-B540-03595F627889}"/>
                  </a:ext>
                </a:extLst>
              </p:cNvPr>
              <p:cNvSpPr>
                <a:spLocks noChangeArrowheads="1"/>
              </p:cNvSpPr>
              <p:nvPr>
                <p:custDataLst>
                  <p:tags r:id="rId2"/>
                </p:custDataLst>
              </p:nvPr>
            </p:nvSpPr>
            <p:spPr bwMode="auto">
              <a:xfrm>
                <a:off x="1092447" y="2481943"/>
                <a:ext cx="3410402" cy="2403205"/>
              </a:xfrm>
              <a:prstGeom prst="rect">
                <a:avLst/>
              </a:prstGeom>
              <a:noFill/>
              <a:ln>
                <a:noFill/>
              </a:ln>
              <a:effectLst/>
              <a:extLst>
                <a:ext uri="{909E8E84-426E-40DD-AFC4-6F175D3DCCD1}">
                  <a14:hiddenFill xmlns:a14="http://schemas.microsoft.com/office/drawing/2010/main">
                    <a:gradFill rotWithShape="0">
                      <a:gsLst>
                        <a:gs pos="0">
                          <a:srgbClr val="9933FF"/>
                        </a:gs>
                        <a:gs pos="100000">
                          <a:srgbClr val="0000FF"/>
                        </a:gs>
                      </a:gsLst>
                      <a:path path="shape">
                        <a:fillToRect l="50000" t="50000" r="50000" b="50000"/>
                      </a:path>
                    </a:gradFill>
                  </a14:hiddenFill>
                </a:ex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fontAlgn="auto">
                  <a:lnSpc>
                    <a:spcPct val="16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هر چه زمان شستشو زودتر باشد، </a:t>
                </a:r>
              </a:p>
              <a:p>
                <a:pPr algn="ctr" rtl="1" fontAlgn="auto">
                  <a:lnSpc>
                    <a:spcPct val="16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بهتر. حتی اگر اپیدرم داشته باشد </a:t>
                </a:r>
              </a:p>
              <a:p>
                <a:pPr algn="ctr" rtl="1" fontAlgn="auto">
                  <a:lnSpc>
                    <a:spcPct val="16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در حال حاضر پوست کنده در زمان </a:t>
                </a:r>
              </a:p>
              <a:p>
                <a:pPr algn="ctr" rtl="1" fontAlgn="auto">
                  <a:lnSpc>
                    <a:spcPct val="16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سوختن، همچنین باید با سرما شسته شود </a:t>
                </a:r>
              </a:p>
              <a:p>
                <a:pPr algn="ctr" rtl="1" fontAlgn="auto">
                  <a:lnSpc>
                    <a:spcPct val="16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اب. از عفونت نترسید و </a:t>
                </a:r>
              </a:p>
              <a:p>
                <a:pPr algn="ctr" rtl="1" fontAlgn="auto">
                  <a:lnSpc>
                    <a:spcPct val="16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جرات</a:t>
                </a:r>
                <a:endParaRPr lang="en-US" altLang="zh-CN"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endParaRPr>
              </a:p>
            </p:txBody>
          </p:sp>
        </p:grpSp>
        <p:sp>
          <p:nvSpPr>
            <p:cNvPr id="7" name="矩形: 圆角 6">
              <a:extLst>
                <a:ext uri="{FF2B5EF4-FFF2-40B4-BE49-F238E27FC236}">
                  <a16:creationId xmlns:a16="http://schemas.microsoft.com/office/drawing/2014/main" id="{C932D599-CC8F-C593-1E65-3540358F98B0}"/>
                </a:ext>
              </a:extLst>
            </p:cNvPr>
            <p:cNvSpPr/>
            <p:nvPr/>
          </p:nvSpPr>
          <p:spPr>
            <a:xfrm>
              <a:off x="1711325" y="1958320"/>
              <a:ext cx="2171700" cy="495300"/>
            </a:xfrm>
            <a:prstGeom prst="roundRect">
              <a:avLst>
                <a:gd name="adj" fmla="val 50000"/>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75000" lnSpcReduction="20000"/>
            </a:bodyPr>
            <a:lstStyle/>
            <a:p>
              <a:pPr algn="ctr" rtl="1"/>
              <a:r>
                <a:rPr lang="fa-IR" altLang="en-US" sz="2400" b="1" dirty="0">
                  <a:latin typeface="思源黑体 Medium"/>
                  <a:ea typeface="思源黑体 CN Medium" panose="020B0600000000000000" pitchFamily="34" charset="-122"/>
                  <a:cs typeface="B Nazanin" panose="00000400000000000000" pitchFamily="2" charset="-78"/>
                  <a:sym typeface="+mn-lt"/>
                </a:rPr>
                <a:t>روش یک</a:t>
              </a:r>
              <a:endParaRPr lang="en-US" altLang="en-US" sz="2400" b="1" dirty="0">
                <a:latin typeface="思源黑体 Medium"/>
                <a:ea typeface="思源黑体 CN Medium" panose="020B0600000000000000" pitchFamily="34" charset="-122"/>
                <a:cs typeface="B Nazanin" panose="00000400000000000000" pitchFamily="2" charset="-78"/>
                <a:sym typeface="+mn-lt"/>
              </a:endParaRPr>
            </a:p>
          </p:txBody>
        </p:sp>
      </p:grpSp>
      <p:grpSp>
        <p:nvGrpSpPr>
          <p:cNvPr id="10" name="组合 9">
            <a:extLst>
              <a:ext uri="{FF2B5EF4-FFF2-40B4-BE49-F238E27FC236}">
                <a16:creationId xmlns:a16="http://schemas.microsoft.com/office/drawing/2014/main" id="{E924D7E6-D60F-B7FB-4E4B-9DAD1EF2DDE3}"/>
              </a:ext>
            </a:extLst>
          </p:cNvPr>
          <p:cNvGrpSpPr/>
          <p:nvPr/>
        </p:nvGrpSpPr>
        <p:grpSpPr>
          <a:xfrm>
            <a:off x="7327446" y="1400126"/>
            <a:ext cx="3905250" cy="3480648"/>
            <a:chOff x="844550" y="1958320"/>
            <a:chExt cx="3905250" cy="3480648"/>
          </a:xfrm>
        </p:grpSpPr>
        <p:grpSp>
          <p:nvGrpSpPr>
            <p:cNvPr id="11" name="组合 10">
              <a:extLst>
                <a:ext uri="{FF2B5EF4-FFF2-40B4-BE49-F238E27FC236}">
                  <a16:creationId xmlns:a16="http://schemas.microsoft.com/office/drawing/2014/main" id="{ED5ED202-AECE-A39B-1EEE-922C6857ACD8}"/>
                </a:ext>
              </a:extLst>
            </p:cNvPr>
            <p:cNvGrpSpPr/>
            <p:nvPr/>
          </p:nvGrpSpPr>
          <p:grpSpPr>
            <a:xfrm>
              <a:off x="844550" y="2177143"/>
              <a:ext cx="3905250" cy="3261825"/>
              <a:chOff x="844550" y="2177142"/>
              <a:chExt cx="3905250" cy="3261825"/>
            </a:xfrm>
          </p:grpSpPr>
          <p:sp>
            <p:nvSpPr>
              <p:cNvPr id="13" name="矩形: 圆角 12">
                <a:extLst>
                  <a:ext uri="{FF2B5EF4-FFF2-40B4-BE49-F238E27FC236}">
                    <a16:creationId xmlns:a16="http://schemas.microsoft.com/office/drawing/2014/main" id="{C599051E-E32A-FC17-952A-EC4BA693AD5D}"/>
                  </a:ext>
                </a:extLst>
              </p:cNvPr>
              <p:cNvSpPr/>
              <p:nvPr/>
            </p:nvSpPr>
            <p:spPr>
              <a:xfrm>
                <a:off x="844550" y="2177142"/>
                <a:ext cx="3905250" cy="3261825"/>
              </a:xfrm>
              <a:prstGeom prst="roundRect">
                <a:avLst/>
              </a:prstGeom>
              <a:solidFill>
                <a:srgbClr val="DE695E">
                  <a:alpha val="10000"/>
                </a:srgbClr>
              </a:solidFill>
              <a:ln>
                <a:solidFill>
                  <a:srgbClr val="DE695E">
                    <a:alpha val="36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400">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4" name="Rectangle 32">
                <a:extLst>
                  <a:ext uri="{FF2B5EF4-FFF2-40B4-BE49-F238E27FC236}">
                    <a16:creationId xmlns:a16="http://schemas.microsoft.com/office/drawing/2014/main" id="{D311DE5C-0C1C-AD1C-A013-DB0B1B28524D}"/>
                  </a:ext>
                </a:extLst>
              </p:cNvPr>
              <p:cNvSpPr>
                <a:spLocks noChangeArrowheads="1"/>
              </p:cNvSpPr>
              <p:nvPr>
                <p:custDataLst>
                  <p:tags r:id="rId1"/>
                </p:custDataLst>
              </p:nvPr>
            </p:nvSpPr>
            <p:spPr bwMode="auto">
              <a:xfrm>
                <a:off x="921999" y="2461036"/>
                <a:ext cx="3750352" cy="2793349"/>
              </a:xfrm>
              <a:prstGeom prst="rect">
                <a:avLst/>
              </a:prstGeom>
              <a:noFill/>
              <a:ln>
                <a:noFill/>
              </a:ln>
              <a:effectLst/>
              <a:extLst>
                <a:ext uri="{909E8E84-426E-40DD-AFC4-6F175D3DCCD1}">
                  <a14:hiddenFill xmlns:a14="http://schemas.microsoft.com/office/drawing/2010/main">
                    <a:gradFill rotWithShape="0">
                      <a:gsLst>
                        <a:gs pos="0">
                          <a:srgbClr val="9933FF"/>
                        </a:gs>
                        <a:gs pos="100000">
                          <a:srgbClr val="0000FF"/>
                        </a:gs>
                      </a:gsLst>
                      <a:path path="shape">
                        <a:fillToRect l="50000" t="50000" r="50000" b="50000"/>
                      </a:path>
                    </a:gradFill>
                  </a14:hiddenFill>
                </a:ex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fontAlgn="auto">
                  <a:lnSpc>
                    <a:spcPct val="200000"/>
                  </a:lnSpc>
                  <a:spcAft>
                    <a:spcPts val="600"/>
                  </a:spcAf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اگر نمی‌توانید به سرعت به منبع آب نزدیک شوید، می‌توانید از تکه‌های یخ، بستنی‌های بستنی یا حتی سایر اقلام یخ‌زده ذخیره‌شده در یخچال برای کمپرس سرد استفاده کنید. اگر اقدامات سرما درمانی مناسب انجام شود، ترشح موضعی می تواند انجام شود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grpSp>
        <p:sp>
          <p:nvSpPr>
            <p:cNvPr id="12" name="矩形: 圆角 11">
              <a:extLst>
                <a:ext uri="{FF2B5EF4-FFF2-40B4-BE49-F238E27FC236}">
                  <a16:creationId xmlns:a16="http://schemas.microsoft.com/office/drawing/2014/main" id="{4FD24F0B-060A-1C56-7A61-8B852DD651CA}"/>
                </a:ext>
              </a:extLst>
            </p:cNvPr>
            <p:cNvSpPr/>
            <p:nvPr/>
          </p:nvSpPr>
          <p:spPr>
            <a:xfrm>
              <a:off x="1711325" y="1958320"/>
              <a:ext cx="2171700" cy="495300"/>
            </a:xfrm>
            <a:prstGeom prst="roundRect">
              <a:avLst>
                <a:gd name="adj" fmla="val 50000"/>
              </a:avLst>
            </a:prstGeom>
            <a:solidFill>
              <a:srgbClr val="DE6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75000" lnSpcReduction="20000"/>
            </a:bodyPr>
            <a:lstStyle/>
            <a:p>
              <a:pPr algn="ctr" rtl="1"/>
              <a:r>
                <a:rPr lang="fa-IR" altLang="en-US" sz="2400" b="1" dirty="0">
                  <a:latin typeface="思源黑体 Medium"/>
                  <a:ea typeface="思源黑体 CN Medium" panose="020B0600000000000000" pitchFamily="34" charset="-122"/>
                  <a:cs typeface="B Nazanin" panose="00000400000000000000" pitchFamily="2" charset="-78"/>
                  <a:sym typeface="+mn-lt"/>
                </a:rPr>
                <a:t>روش دوم</a:t>
              </a:r>
              <a:endParaRPr lang="en-US" altLang="en-US" sz="2400" b="1" dirty="0">
                <a:latin typeface="思源黑体 Medium"/>
                <a:ea typeface="思源黑体 CN Medium" panose="020B0600000000000000" pitchFamily="34" charset="-122"/>
                <a:cs typeface="B Nazanin" panose="00000400000000000000" pitchFamily="2" charset="-78"/>
                <a:sym typeface="+mn-lt"/>
              </a:endParaRPr>
            </a:p>
          </p:txBody>
        </p:sp>
      </p:grpSp>
      <p:sp>
        <p:nvSpPr>
          <p:cNvPr id="16" name="文本框 15">
            <a:extLst>
              <a:ext uri="{FF2B5EF4-FFF2-40B4-BE49-F238E27FC236}">
                <a16:creationId xmlns:a16="http://schemas.microsoft.com/office/drawing/2014/main" id="{739422F3-A3CF-74DC-BB02-3B8770017162}"/>
              </a:ext>
            </a:extLst>
          </p:cNvPr>
          <p:cNvSpPr txBox="1"/>
          <p:nvPr/>
        </p:nvSpPr>
        <p:spPr>
          <a:xfrm>
            <a:off x="2330450" y="4961466"/>
            <a:ext cx="7696200" cy="738896"/>
          </a:xfrm>
          <a:prstGeom prst="rect">
            <a:avLst/>
          </a:prstGeom>
          <a:noFill/>
        </p:spPr>
        <p:txBody>
          <a:bodyPr wrap="square">
            <a:normAutofit lnSpcReduction="10000"/>
          </a:bodyPr>
          <a:lstStyle/>
          <a:p>
            <a:pPr lvl="0" algn="ctr" rtl="1">
              <a:lnSpc>
                <a:spcPct val="120000"/>
              </a:lnSpc>
              <a:buClrTx/>
              <a:buSzTx/>
              <a:buFontTx/>
            </a:pPr>
            <a:r>
              <a:rPr lang="fa-IR" altLang="en-US"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بهترین برنامه درمانی پس از سوختگی و سوختگی، خنک کردن موضعی است و شستشو با آب سرد عملی ترین و امکان پذیرترین روش است.</a:t>
            </a:r>
            <a:endParaRPr lang="en-US" altLang="en-US" sz="18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Tree>
    <p:extLst>
      <p:ext uri="{BB962C8B-B14F-4D97-AF65-F5344CB8AC3E}">
        <p14:creationId xmlns:p14="http://schemas.microsoft.com/office/powerpoint/2010/main" val="27837697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nodeType="afterGroup">
                            <p:stCondLst>
                              <p:cond delay="1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4" name="任意多边形 29">
            <a:extLst>
              <a:ext uri="{FF2B5EF4-FFF2-40B4-BE49-F238E27FC236}">
                <a16:creationId xmlns:a16="http://schemas.microsoft.com/office/drawing/2014/main" id="{3144582B-3109-FBD1-8845-CFAF0DB30E17}"/>
              </a:ext>
            </a:extLst>
          </p:cNvPr>
          <p:cNvSpPr/>
          <p:nvPr/>
        </p:nvSpPr>
        <p:spPr>
          <a:xfrm>
            <a:off x="6995175" y="3237224"/>
            <a:ext cx="366071" cy="365806"/>
          </a:xfrm>
          <a:prstGeom prst="teardrop">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5" name="任意多边形 31">
            <a:extLst>
              <a:ext uri="{FF2B5EF4-FFF2-40B4-BE49-F238E27FC236}">
                <a16:creationId xmlns:a16="http://schemas.microsoft.com/office/drawing/2014/main" id="{DA83C100-484F-9089-1042-758D15BCED59}"/>
              </a:ext>
            </a:extLst>
          </p:cNvPr>
          <p:cNvSpPr/>
          <p:nvPr/>
        </p:nvSpPr>
        <p:spPr>
          <a:xfrm>
            <a:off x="6995175" y="2010148"/>
            <a:ext cx="366071" cy="365281"/>
          </a:xfrm>
          <a:prstGeom prst="teardrop">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6" name="直接连接符 5">
            <a:extLst>
              <a:ext uri="{FF2B5EF4-FFF2-40B4-BE49-F238E27FC236}">
                <a16:creationId xmlns:a16="http://schemas.microsoft.com/office/drawing/2014/main" id="{04A931E2-F4EE-30B3-9BAC-A249421CA527}"/>
              </a:ext>
            </a:extLst>
          </p:cNvPr>
          <p:cNvCxnSpPr/>
          <p:nvPr/>
        </p:nvCxnSpPr>
        <p:spPr>
          <a:xfrm>
            <a:off x="5851120" y="3831721"/>
            <a:ext cx="584177" cy="0"/>
          </a:xfrm>
          <a:prstGeom prst="line">
            <a:avLst/>
          </a:prstGeom>
          <a:ln w="9525">
            <a:solidFill>
              <a:srgbClr val="DE695E">
                <a:alpha val="20000"/>
              </a:srgb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29DD8007-7D23-477A-ED7B-C625BAFE635A}"/>
              </a:ext>
            </a:extLst>
          </p:cNvPr>
          <p:cNvCxnSpPr/>
          <p:nvPr/>
        </p:nvCxnSpPr>
        <p:spPr>
          <a:xfrm>
            <a:off x="5851120" y="1828470"/>
            <a:ext cx="584177" cy="0"/>
          </a:xfrm>
          <a:prstGeom prst="line">
            <a:avLst/>
          </a:prstGeom>
          <a:ln w="9525">
            <a:solidFill>
              <a:srgbClr val="284584">
                <a:alpha val="20000"/>
              </a:srgb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7A0212F-5419-DE2E-B577-70E3B5E6D8A2}"/>
              </a:ext>
            </a:extLst>
          </p:cNvPr>
          <p:cNvCxnSpPr/>
          <p:nvPr/>
        </p:nvCxnSpPr>
        <p:spPr>
          <a:xfrm>
            <a:off x="6435297" y="1828470"/>
            <a:ext cx="562168" cy="182793"/>
          </a:xfrm>
          <a:prstGeom prst="line">
            <a:avLst/>
          </a:prstGeom>
          <a:ln w="9525">
            <a:solidFill>
              <a:srgbClr val="284584">
                <a:alpha val="20000"/>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15DF6E-03A5-042C-041F-954B5EA5BA93}"/>
              </a:ext>
            </a:extLst>
          </p:cNvPr>
          <p:cNvCxnSpPr/>
          <p:nvPr/>
        </p:nvCxnSpPr>
        <p:spPr>
          <a:xfrm flipV="1">
            <a:off x="6435297" y="3599557"/>
            <a:ext cx="559786" cy="232164"/>
          </a:xfrm>
          <a:prstGeom prst="line">
            <a:avLst/>
          </a:prstGeom>
          <a:ln w="9525">
            <a:solidFill>
              <a:srgbClr val="DE695E">
                <a:alpha val="20000"/>
              </a:srgb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6593D02-4651-544E-553F-4A2E58AD77EB}"/>
              </a:ext>
            </a:extLst>
          </p:cNvPr>
          <p:cNvGrpSpPr/>
          <p:nvPr/>
        </p:nvGrpSpPr>
        <p:grpSpPr>
          <a:xfrm>
            <a:off x="864726" y="1640867"/>
            <a:ext cx="5231274" cy="1527016"/>
            <a:chOff x="1504724" y="2676810"/>
            <a:chExt cx="5231274" cy="1527016"/>
          </a:xfrm>
        </p:grpSpPr>
        <p:grpSp>
          <p:nvGrpSpPr>
            <p:cNvPr id="11" name="组合 10">
              <a:extLst>
                <a:ext uri="{FF2B5EF4-FFF2-40B4-BE49-F238E27FC236}">
                  <a16:creationId xmlns:a16="http://schemas.microsoft.com/office/drawing/2014/main" id="{C0302B24-C6CF-C3B9-DAA9-11F6B099F4FC}"/>
                </a:ext>
              </a:extLst>
            </p:cNvPr>
            <p:cNvGrpSpPr/>
            <p:nvPr/>
          </p:nvGrpSpPr>
          <p:grpSpPr>
            <a:xfrm>
              <a:off x="1527166" y="2676810"/>
              <a:ext cx="4869536" cy="394890"/>
              <a:chOff x="1379424" y="2602892"/>
              <a:chExt cx="4869536" cy="394890"/>
            </a:xfrm>
          </p:grpSpPr>
          <p:sp>
            <p:nvSpPr>
              <p:cNvPr id="14" name="圆角矩形 66">
                <a:extLst>
                  <a:ext uri="{FF2B5EF4-FFF2-40B4-BE49-F238E27FC236}">
                    <a16:creationId xmlns:a16="http://schemas.microsoft.com/office/drawing/2014/main" id="{43776CE2-17CA-2539-E27C-BC393674A82B}"/>
                  </a:ext>
                </a:extLst>
              </p:cNvPr>
              <p:cNvSpPr/>
              <p:nvPr/>
            </p:nvSpPr>
            <p:spPr>
              <a:xfrm flipH="1">
                <a:off x="1379424" y="2603191"/>
                <a:ext cx="4869536" cy="394591"/>
              </a:xfrm>
              <a:prstGeom prst="roundRect">
                <a:avLst>
                  <a:gd name="adj" fmla="val 50000"/>
                </a:avLst>
              </a:prstGeom>
              <a:solidFill>
                <a:srgbClr val="284584">
                  <a:alpha val="5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fontScale="60000" lnSpcReduction="20000"/>
              </a:bodyPr>
              <a:lstStyle/>
              <a:p>
                <a:pPr lvl="0" algn="ctr" rtl="1">
                  <a:buClrTx/>
                  <a:buSzTx/>
                  <a:buFontTx/>
                </a:pPr>
                <a:r>
                  <a:rPr lang="fa-IR" altLang="en-US" sz="23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سوختگی های شیمیایی ایجاد شده است</a:t>
                </a:r>
                <a:endParaRPr lang="en-US" altLang="en-US" sz="23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5" name="任意多边形 67">
                <a:extLst>
                  <a:ext uri="{FF2B5EF4-FFF2-40B4-BE49-F238E27FC236}">
                    <a16:creationId xmlns:a16="http://schemas.microsoft.com/office/drawing/2014/main" id="{D9DD2BB6-A31F-2D16-D4F7-0E7198D5E90C}"/>
                  </a:ext>
                </a:extLst>
              </p:cNvPr>
              <p:cNvSpPr/>
              <p:nvPr/>
            </p:nvSpPr>
            <p:spPr>
              <a:xfrm>
                <a:off x="1379429" y="2602892"/>
                <a:ext cx="545479" cy="394734"/>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12" name="文本框 11">
              <a:extLst>
                <a:ext uri="{FF2B5EF4-FFF2-40B4-BE49-F238E27FC236}">
                  <a16:creationId xmlns:a16="http://schemas.microsoft.com/office/drawing/2014/main" id="{28EF08EB-CDE5-DFC3-55EF-69DE0068CC4A}"/>
                </a:ext>
              </a:extLst>
            </p:cNvPr>
            <p:cNvSpPr txBox="1"/>
            <p:nvPr/>
          </p:nvSpPr>
          <p:spPr>
            <a:xfrm>
              <a:off x="1527166" y="3148639"/>
              <a:ext cx="5208832" cy="1055187"/>
            </a:xfrm>
            <a:prstGeom prst="rect">
              <a:avLst/>
            </a:prstGeom>
            <a:noFill/>
          </p:spPr>
          <p:txBody>
            <a:bodyPr wrap="square" rtlCol="0">
              <a:normAutofit/>
            </a:bodyPr>
            <a:lstStyle/>
            <a:p>
              <a:pPr algn="r" rtl="1" fontAlgn="auto">
                <a:lnSpc>
                  <a:spcPct val="134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درمان زودهنگام نیز با آب شسته می شود و باید با مقدار زیادی آب جاری شسته شود، بدون اینکه خنثی کننده ای برای این کار پیدا شود.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13" name="文本框 12">
              <a:extLst>
                <a:ext uri="{FF2B5EF4-FFF2-40B4-BE49-F238E27FC236}">
                  <a16:creationId xmlns:a16="http://schemas.microsoft.com/office/drawing/2014/main" id="{640EA14F-2174-9CCE-EB6D-24DB34B89DA5}"/>
                </a:ext>
              </a:extLst>
            </p:cNvPr>
            <p:cNvSpPr txBox="1"/>
            <p:nvPr/>
          </p:nvSpPr>
          <p:spPr>
            <a:xfrm>
              <a:off x="1504724" y="2720367"/>
              <a:ext cx="428322" cy="338554"/>
            </a:xfrm>
            <a:prstGeom prst="rect">
              <a:avLst/>
            </a:prstGeom>
            <a:noFill/>
          </p:spPr>
          <p:txBody>
            <a:bodyPr wrap="none" rtlCol="0">
              <a:normAutofit/>
            </a:bodyPr>
            <a:lstStyle/>
            <a:p>
              <a:pPr algn="ctr" rtl="1">
                <a:spcBef>
                  <a:spcPct val="0"/>
                </a:spcBef>
                <a:buSzPct val="25000"/>
                <a:defRPr/>
              </a:pPr>
              <a:r>
                <a:rPr lang="en-US" altLang="zh-CN" sz="1600" b="1" cap="all">
                  <a:solidFill>
                    <a:schemeClr val="bg1"/>
                  </a:solidFill>
                  <a:latin typeface="思源黑体 Medium"/>
                  <a:ea typeface="思源黑体 CN Medium" panose="020B0600000000000000" pitchFamily="34" charset="-122"/>
                  <a:cs typeface="B Nazanin" panose="00000400000000000000" pitchFamily="2" charset="-78"/>
                  <a:sym typeface="+mn-lt"/>
                </a:rPr>
                <a:t>01</a:t>
              </a:r>
              <a:endParaRPr lang="zh-CN" altLang="en-US" sz="1600" b="1" cap="all">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nvGrpSpPr>
          <p:cNvPr id="16" name="组合 15">
            <a:extLst>
              <a:ext uri="{FF2B5EF4-FFF2-40B4-BE49-F238E27FC236}">
                <a16:creationId xmlns:a16="http://schemas.microsoft.com/office/drawing/2014/main" id="{49E79818-E82F-03E9-3FA0-AD575F5C89BC}"/>
              </a:ext>
            </a:extLst>
          </p:cNvPr>
          <p:cNvGrpSpPr/>
          <p:nvPr/>
        </p:nvGrpSpPr>
        <p:grpSpPr>
          <a:xfrm>
            <a:off x="864728" y="3641130"/>
            <a:ext cx="5231270" cy="1853762"/>
            <a:chOff x="1504725" y="2676810"/>
            <a:chExt cx="5231270" cy="1853762"/>
          </a:xfrm>
        </p:grpSpPr>
        <p:grpSp>
          <p:nvGrpSpPr>
            <p:cNvPr id="17" name="组合 16">
              <a:extLst>
                <a:ext uri="{FF2B5EF4-FFF2-40B4-BE49-F238E27FC236}">
                  <a16:creationId xmlns:a16="http://schemas.microsoft.com/office/drawing/2014/main" id="{98862165-62D5-F4B6-2D2A-93EEFCE7DE28}"/>
                </a:ext>
              </a:extLst>
            </p:cNvPr>
            <p:cNvGrpSpPr/>
            <p:nvPr/>
          </p:nvGrpSpPr>
          <p:grpSpPr>
            <a:xfrm>
              <a:off x="1527166" y="2676810"/>
              <a:ext cx="4869536" cy="394890"/>
              <a:chOff x="1379424" y="2602892"/>
              <a:chExt cx="4869536" cy="394890"/>
            </a:xfrm>
          </p:grpSpPr>
          <p:sp>
            <p:nvSpPr>
              <p:cNvPr id="20" name="圆角矩形 78">
                <a:extLst>
                  <a:ext uri="{FF2B5EF4-FFF2-40B4-BE49-F238E27FC236}">
                    <a16:creationId xmlns:a16="http://schemas.microsoft.com/office/drawing/2014/main" id="{6A5634F2-70AF-26D9-6A18-7DA46E7295B3}"/>
                  </a:ext>
                </a:extLst>
              </p:cNvPr>
              <p:cNvSpPr/>
              <p:nvPr/>
            </p:nvSpPr>
            <p:spPr>
              <a:xfrm flipH="1">
                <a:off x="1379424" y="2603191"/>
                <a:ext cx="4869536" cy="394591"/>
              </a:xfrm>
              <a:prstGeom prst="roundRect">
                <a:avLst>
                  <a:gd name="adj" fmla="val 50000"/>
                </a:avLst>
              </a:prstGeom>
              <a:solidFill>
                <a:srgbClr val="DE695E">
                  <a:alpha val="5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fontScale="60000" lnSpcReduction="20000"/>
              </a:bodyPr>
              <a:lstStyle/>
              <a:p>
                <a:pPr lvl="0" algn="ctr" rtl="1">
                  <a:buClrTx/>
                  <a:buSzTx/>
                  <a:buFontTx/>
                </a:pPr>
                <a:r>
                  <a:rPr lang="fa-IR" altLang="en-US" sz="23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سوختگی الکتریکی می تواند</a:t>
                </a:r>
                <a:endParaRPr lang="en-US" altLang="en-US" sz="23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21" name="任意多边形 79">
                <a:extLst>
                  <a:ext uri="{FF2B5EF4-FFF2-40B4-BE49-F238E27FC236}">
                    <a16:creationId xmlns:a16="http://schemas.microsoft.com/office/drawing/2014/main" id="{EE2F05BB-AD92-29D7-B29B-746CB04ED7ED}"/>
                  </a:ext>
                </a:extLst>
              </p:cNvPr>
              <p:cNvSpPr/>
              <p:nvPr/>
            </p:nvSpPr>
            <p:spPr>
              <a:xfrm>
                <a:off x="1379429" y="2602892"/>
                <a:ext cx="545479" cy="394734"/>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18" name="文本框 17">
              <a:extLst>
                <a:ext uri="{FF2B5EF4-FFF2-40B4-BE49-F238E27FC236}">
                  <a16:creationId xmlns:a16="http://schemas.microsoft.com/office/drawing/2014/main" id="{F9485363-BD83-6CD4-4208-16DAE8582DC2}"/>
                </a:ext>
              </a:extLst>
            </p:cNvPr>
            <p:cNvSpPr txBox="1"/>
            <p:nvPr/>
          </p:nvSpPr>
          <p:spPr>
            <a:xfrm>
              <a:off x="1527164" y="3148639"/>
              <a:ext cx="5208831" cy="1381933"/>
            </a:xfrm>
            <a:prstGeom prst="rect">
              <a:avLst/>
            </a:prstGeom>
            <a:noFill/>
          </p:spPr>
          <p:txBody>
            <a:bodyPr wrap="square" rtlCol="0">
              <a:normAutofit/>
            </a:bodyPr>
            <a:lstStyle/>
            <a:p>
              <a:pPr lvl="0" algn="r" rtl="1">
                <a:lnSpc>
                  <a:spcPct val="13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یک نوع سوختگی ناشی از قوس الکتریکی است و روش درمان آن مانند روش عمومی است</a:t>
              </a:r>
            </a:p>
            <a:p>
              <a:pPr lvl="0" algn="r" rtl="1">
                <a:lnSpc>
                  <a:spcPct val="13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نوع دیگر سوختگی ناشی از قرار گرفتن بدن انسان است </a:t>
              </a:r>
            </a:p>
            <a:p>
              <a:pPr lvl="0" algn="r" rtl="1">
                <a:lnSpc>
                  <a:spcPct val="13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تماس با جریان الکتریکی، که</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9" name="文本框 18">
              <a:extLst>
                <a:ext uri="{FF2B5EF4-FFF2-40B4-BE49-F238E27FC236}">
                  <a16:creationId xmlns:a16="http://schemas.microsoft.com/office/drawing/2014/main" id="{055AB855-61D3-FB9C-E10A-3B776DDFAFE5}"/>
                </a:ext>
              </a:extLst>
            </p:cNvPr>
            <p:cNvSpPr txBox="1"/>
            <p:nvPr/>
          </p:nvSpPr>
          <p:spPr>
            <a:xfrm>
              <a:off x="1504725" y="2696617"/>
              <a:ext cx="428322" cy="338554"/>
            </a:xfrm>
            <a:prstGeom prst="rect">
              <a:avLst/>
            </a:prstGeom>
            <a:noFill/>
          </p:spPr>
          <p:txBody>
            <a:bodyPr wrap="none" rtlCol="0">
              <a:normAutofit/>
            </a:bodyPr>
            <a:lstStyle/>
            <a:p>
              <a:pPr algn="ctr" rtl="1">
                <a:spcBef>
                  <a:spcPct val="0"/>
                </a:spcBef>
                <a:buSzPct val="25000"/>
                <a:defRPr/>
              </a:pPr>
              <a:r>
                <a:rPr lang="en-US" altLang="zh-CN" sz="1600" b="1" cap="all">
                  <a:solidFill>
                    <a:schemeClr val="bg1"/>
                  </a:solidFill>
                  <a:latin typeface="思源黑体 Medium"/>
                  <a:ea typeface="思源黑体 CN Medium" panose="020B0600000000000000" pitchFamily="34" charset="-122"/>
                  <a:cs typeface="B Nazanin" panose="00000400000000000000" pitchFamily="2" charset="-78"/>
                  <a:sym typeface="+mn-lt"/>
                </a:rPr>
                <a:t>02</a:t>
              </a:r>
              <a:endParaRPr lang="zh-CN" altLang="en-US" sz="1600" b="1" cap="all">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pic>
        <p:nvPicPr>
          <p:cNvPr id="23" name="图片 22">
            <a:extLst>
              <a:ext uri="{FF2B5EF4-FFF2-40B4-BE49-F238E27FC236}">
                <a16:creationId xmlns:a16="http://schemas.microsoft.com/office/drawing/2014/main" id="{ED6F17B5-CFD9-905C-2E12-187745FAB6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334468" y="1535962"/>
            <a:ext cx="3959624" cy="3786076"/>
          </a:xfrm>
          <a:prstGeom prst="rect">
            <a:avLst/>
          </a:prstGeom>
        </p:spPr>
      </p:pic>
    </p:spTree>
    <p:extLst>
      <p:ext uri="{BB962C8B-B14F-4D97-AF65-F5344CB8AC3E}">
        <p14:creationId xmlns:p14="http://schemas.microsoft.com/office/powerpoint/2010/main" val="298534466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90926" flipH="1">
            <a:off x="6940014" y="1729697"/>
            <a:ext cx="5148333" cy="455504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05878" y="913156"/>
            <a:ext cx="2971594" cy="5435600"/>
          </a:xfrm>
          <a:prstGeom prst="rect">
            <a:avLst/>
          </a:prstGeom>
        </p:spPr>
      </p:pic>
      <p:sp>
        <p:nvSpPr>
          <p:cNvPr id="4" name="加号 3"/>
          <p:cNvSpPr/>
          <p:nvPr/>
        </p:nvSpPr>
        <p:spPr>
          <a:xfrm>
            <a:off x="5895979" y="59399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5" name="加号 4"/>
          <p:cNvSpPr/>
          <p:nvPr/>
        </p:nvSpPr>
        <p:spPr>
          <a:xfrm>
            <a:off x="10693613" y="797199"/>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6" name="矩形 5"/>
          <p:cNvSpPr/>
          <p:nvPr/>
        </p:nvSpPr>
        <p:spPr>
          <a:xfrm>
            <a:off x="983503" y="2860984"/>
            <a:ext cx="2957560" cy="661873"/>
          </a:xfrm>
          <a:prstGeom prst="rect">
            <a:avLst/>
          </a:prstGeom>
        </p:spPr>
        <p:txBody>
          <a:bodyPr wrap="none">
            <a:normAutofit/>
          </a:bodyPr>
          <a:lstStyle/>
          <a:p>
            <a:pPr algn="l"/>
            <a:r>
              <a:rPr lang="fa-IR" altLang="en-US" sz="3700" b="1" dirty="0">
                <a:solidFill>
                  <a:srgbClr val="DE695E"/>
                </a:solidFill>
                <a:latin typeface="思源黑体 Heavy"/>
                <a:ea typeface="思源黑体 CN Heavy" panose="020B0A00000000000000" pitchFamily="34" charset="-122"/>
                <a:cs typeface="B Nazanin" panose="00000400000000000000" pitchFamily="2" charset="-78"/>
              </a:rPr>
              <a:t>کمک های اولیه برای</a:t>
            </a:r>
            <a:endParaRPr lang="en-US" altLang="en-US" sz="3700" b="1" dirty="0">
              <a:solidFill>
                <a:srgbClr val="DE695E"/>
              </a:solidFill>
              <a:latin typeface="思源黑体 Heavy"/>
              <a:ea typeface="思源黑体 CN Heavy" panose="020B0A00000000000000" pitchFamily="34" charset="-122"/>
              <a:cs typeface="B Nazanin" panose="00000400000000000000" pitchFamily="2" charset="-78"/>
            </a:endParaRPr>
          </a:p>
        </p:txBody>
      </p:sp>
      <p:sp>
        <p:nvSpPr>
          <p:cNvPr id="7" name="圆角矩形 6"/>
          <p:cNvSpPr/>
          <p:nvPr/>
        </p:nvSpPr>
        <p:spPr>
          <a:xfrm>
            <a:off x="1032056" y="1894799"/>
            <a:ext cx="1713657" cy="388589"/>
          </a:xfrm>
          <a:prstGeom prst="roundRect">
            <a:avLst/>
          </a:prstGeom>
          <a:solidFill>
            <a:srgbClr val="D7E2F9"/>
          </a:solidFill>
        </p:spPr>
        <p:txBody>
          <a:bodyPr wrap="none">
            <a:normAutofit/>
          </a:bodyPr>
          <a:lstStyle/>
          <a:p>
            <a:pPr algn="r" rtl="1"/>
            <a:r>
              <a:rPr lang="fa-IR" altLang="en-US" sz="1700" b="1" dirty="0">
                <a:solidFill>
                  <a:srgbClr val="284584"/>
                </a:solidFill>
                <a:latin typeface="思源黑体 Heavy"/>
                <a:ea typeface="思源黑体 CN Heavy" panose="020B0A00000000000000" pitchFamily="34" charset="-122"/>
                <a:cs typeface="B Nazanin" panose="00000400000000000000" pitchFamily="2" charset="-78"/>
              </a:rPr>
              <a:t>فصل سوم</a:t>
            </a:r>
            <a:endParaRPr lang="en-US" altLang="en-US" sz="1700" b="1" dirty="0">
              <a:solidFill>
                <a:srgbClr val="284584"/>
              </a:solidFill>
              <a:latin typeface="思源黑体 Heavy"/>
              <a:ea typeface="思源黑体 CN Heavy" panose="020B0A00000000000000" pitchFamily="34" charset="-122"/>
              <a:cs typeface="B Nazanin" panose="00000400000000000000" pitchFamily="2" charset="-78"/>
            </a:endParaRPr>
          </a:p>
        </p:txBody>
      </p:sp>
      <p:cxnSp>
        <p:nvCxnSpPr>
          <p:cNvPr id="8" name="直接连接符 7"/>
          <p:cNvCxnSpPr/>
          <p:nvPr/>
        </p:nvCxnSpPr>
        <p:spPr>
          <a:xfrm>
            <a:off x="1216238" y="4624867"/>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40797" y="3883014"/>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1" name="矩形 10"/>
          <p:cNvSpPr/>
          <p:nvPr/>
        </p:nvSpPr>
        <p:spPr>
          <a:xfrm>
            <a:off x="414938" y="355154"/>
            <a:ext cx="1641859" cy="335280"/>
          </a:xfrm>
          <a:prstGeom prst="rect">
            <a:avLst/>
          </a:prstGeom>
        </p:spPr>
        <p:txBody>
          <a:bodyPr wrap="square">
            <a:normAutofit/>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076724" y="4875449"/>
            <a:ext cx="2046515" cy="1702410"/>
          </a:xfrm>
          <a:prstGeom prst="rect">
            <a:avLst/>
          </a:prstGeom>
        </p:spPr>
      </p:pic>
      <p:sp>
        <p:nvSpPr>
          <p:cNvPr id="13" name="加号 12"/>
          <p:cNvSpPr/>
          <p:nvPr/>
        </p:nvSpPr>
        <p:spPr>
          <a:xfrm>
            <a:off x="344874" y="512248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638414">
            <a:off x="6608639" y="4521529"/>
            <a:ext cx="958178" cy="1602767"/>
          </a:xfrm>
          <a:prstGeom prst="rect">
            <a:avLst/>
          </a:prstGeom>
        </p:spPr>
      </p:pic>
    </p:spTree>
    <p:extLst>
      <p:ext uri="{BB962C8B-B14F-4D97-AF65-F5344CB8AC3E}">
        <p14:creationId xmlns:p14="http://schemas.microsoft.com/office/powerpoint/2010/main" val="190783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Horizontal)">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right)">
                                      <p:cBhvr>
                                        <p:cTn id="61" dur="500"/>
                                        <p:tgtEl>
                                          <p:spTgt spid="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4" name="Freeform 8">
            <a:extLst>
              <a:ext uri="{FF2B5EF4-FFF2-40B4-BE49-F238E27FC236}">
                <a16:creationId xmlns:a16="http://schemas.microsoft.com/office/drawing/2014/main" id="{596680D5-A1F7-0E6E-1CEF-003AB11385E3}"/>
              </a:ext>
            </a:extLst>
          </p:cNvPr>
          <p:cNvSpPr/>
          <p:nvPr/>
        </p:nvSpPr>
        <p:spPr bwMode="auto">
          <a:xfrm>
            <a:off x="8164267" y="1785685"/>
            <a:ext cx="2826960" cy="1596031"/>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3">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DE695E"/>
          </a:solidFill>
          <a:ln>
            <a:noFill/>
          </a:ln>
        </p:spPr>
        <p:txBody>
          <a:bodyPr/>
          <a:lstStyle/>
          <a:p>
            <a:pPr algn="r" rtl="1"/>
            <a:endParaRPr lang="zh-CN" altLang="en-US" sz="240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5" name="Freeform 11">
            <a:extLst>
              <a:ext uri="{FF2B5EF4-FFF2-40B4-BE49-F238E27FC236}">
                <a16:creationId xmlns:a16="http://schemas.microsoft.com/office/drawing/2014/main" id="{E1422F12-915F-416F-C19B-8C8357FE65BA}"/>
              </a:ext>
            </a:extLst>
          </p:cNvPr>
          <p:cNvSpPr/>
          <p:nvPr/>
        </p:nvSpPr>
        <p:spPr bwMode="auto">
          <a:xfrm>
            <a:off x="8155120" y="2763072"/>
            <a:ext cx="1540647" cy="2864437"/>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284584"/>
          </a:solidFill>
          <a:ln>
            <a:noFill/>
          </a:ln>
        </p:spPr>
        <p:txBody>
          <a:bodyPr/>
          <a:lstStyle/>
          <a:p>
            <a:pPr algn="r" rtl="1"/>
            <a:endParaRPr lang="zh-CN" altLang="en-US" sz="240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6" name="Oval 12">
            <a:extLst>
              <a:ext uri="{FF2B5EF4-FFF2-40B4-BE49-F238E27FC236}">
                <a16:creationId xmlns:a16="http://schemas.microsoft.com/office/drawing/2014/main" id="{51AB6202-9319-4F48-3F89-71E0E25F19EE}"/>
              </a:ext>
            </a:extLst>
          </p:cNvPr>
          <p:cNvSpPr>
            <a:spLocks noChangeAspect="1" noChangeArrowheads="1"/>
          </p:cNvSpPr>
          <p:nvPr/>
        </p:nvSpPr>
        <p:spPr bwMode="auto">
          <a:xfrm>
            <a:off x="9017887" y="2995837"/>
            <a:ext cx="1944903" cy="1945503"/>
          </a:xfrm>
          <a:prstGeom prst="ellipse">
            <a:avLst/>
          </a:prstGeom>
          <a:solidFill>
            <a:srgbClr val="284584"/>
          </a:solidFill>
          <a:ln>
            <a:noFill/>
          </a:ln>
        </p:spPr>
        <p:txBody>
          <a:bodyPr/>
          <a:lstStyle/>
          <a:p>
            <a:pPr algn="r" rtl="1"/>
            <a:endParaRPr lang="zh-CN" altLang="en-US" sz="240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7" name="Rectangle 21">
            <a:extLst>
              <a:ext uri="{FF2B5EF4-FFF2-40B4-BE49-F238E27FC236}">
                <a16:creationId xmlns:a16="http://schemas.microsoft.com/office/drawing/2014/main" id="{2ED1F08A-3D71-13B6-C8D1-B64620196EEC}"/>
              </a:ext>
            </a:extLst>
          </p:cNvPr>
          <p:cNvSpPr>
            <a:spLocks noChangeArrowheads="1"/>
          </p:cNvSpPr>
          <p:nvPr/>
        </p:nvSpPr>
        <p:spPr bwMode="auto">
          <a:xfrm>
            <a:off x="9391864" y="3431782"/>
            <a:ext cx="1360724" cy="145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p>
            <a:pPr lvl="0" algn="ctr" rtl="1" fontAlgn="auto">
              <a:lnSpc>
                <a:spcPct val="120000"/>
              </a:lnSpc>
              <a:buClrTx/>
              <a:buSzTx/>
              <a:buFontTx/>
            </a:pPr>
            <a:r>
              <a:rPr lang="fa-IR" altLang="en-US" sz="2000" b="1" dirty="0">
                <a:solidFill>
                  <a:schemeClr val="bg1"/>
                </a:solidFill>
                <a:latin typeface="思源黑体 Medium"/>
                <a:ea typeface="思源黑体 CN Medium" panose="020B0600000000000000" pitchFamily="34" charset="-122"/>
                <a:cs typeface="B Nazanin" panose="00000400000000000000" pitchFamily="2" charset="-78"/>
                <a:sym typeface="+mn-ea"/>
              </a:rPr>
              <a:t>کمک های اولیه برای غرق شدن، کلید این است</a:t>
            </a:r>
            <a:endParaRPr lang="en-US" altLang="en-US" sz="2000" b="1" dirty="0">
              <a:solidFill>
                <a:schemeClr val="bg1"/>
              </a:solidFill>
              <a:latin typeface="思源黑体 Medium"/>
              <a:ea typeface="思源黑体 CN Medium" panose="020B0600000000000000" pitchFamily="34" charset="-122"/>
              <a:cs typeface="B Nazanin" panose="00000400000000000000" pitchFamily="2" charset="-78"/>
              <a:sym typeface="+mn-ea"/>
            </a:endParaRPr>
          </a:p>
        </p:txBody>
      </p:sp>
      <p:sp>
        <p:nvSpPr>
          <p:cNvPr id="8" name="Line 24">
            <a:extLst>
              <a:ext uri="{FF2B5EF4-FFF2-40B4-BE49-F238E27FC236}">
                <a16:creationId xmlns:a16="http://schemas.microsoft.com/office/drawing/2014/main" id="{8BDB297D-DD61-E1D4-1176-1D6BF7F01ACB}"/>
              </a:ext>
            </a:extLst>
          </p:cNvPr>
          <p:cNvSpPr>
            <a:spLocks noChangeShapeType="1"/>
          </p:cNvSpPr>
          <p:nvPr/>
        </p:nvSpPr>
        <p:spPr bwMode="auto">
          <a:xfrm>
            <a:off x="1269291" y="3486126"/>
            <a:ext cx="6300000" cy="0"/>
          </a:xfrm>
          <a:prstGeom prst="line">
            <a:avLst/>
          </a:prstGeom>
          <a:noFill/>
          <a:ln w="6350">
            <a:solidFill>
              <a:srgbClr val="DE695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zh-CN" altLang="en-US" sz="240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9" name="Rectangle 25">
            <a:extLst>
              <a:ext uri="{FF2B5EF4-FFF2-40B4-BE49-F238E27FC236}">
                <a16:creationId xmlns:a16="http://schemas.microsoft.com/office/drawing/2014/main" id="{0C3B0FAA-D875-4E2B-85E9-3CC5200A1E79}"/>
              </a:ext>
            </a:extLst>
          </p:cNvPr>
          <p:cNvSpPr>
            <a:spLocks noChangeArrowheads="1"/>
          </p:cNvSpPr>
          <p:nvPr/>
        </p:nvSpPr>
        <p:spPr bwMode="auto">
          <a:xfrm>
            <a:off x="1269292" y="3782916"/>
            <a:ext cx="6328061" cy="114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a:bodyPr>
          <a:lstStyle/>
          <a:p>
            <a:pPr algn="r" rtl="1" fontAlgn="auto">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پس از غرق شدن، راه هوایی توسط آب مسدود می شود، برونکواسپاسم، ریه ها قادر به تبادل گاز نیستند و بدن به شدت هیپوکسیک است. بنابراین، هنگامی که یک کودک در حال غرق شدن در ساحل نجات داده می شود، اول</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10" name="Line 26">
            <a:extLst>
              <a:ext uri="{FF2B5EF4-FFF2-40B4-BE49-F238E27FC236}">
                <a16:creationId xmlns:a16="http://schemas.microsoft.com/office/drawing/2014/main" id="{8FC111BE-CA21-4C04-011F-82483985ECA7}"/>
              </a:ext>
            </a:extLst>
          </p:cNvPr>
          <p:cNvSpPr>
            <a:spLocks noChangeShapeType="1"/>
          </p:cNvSpPr>
          <p:nvPr/>
        </p:nvSpPr>
        <p:spPr bwMode="auto">
          <a:xfrm>
            <a:off x="1269291" y="5561276"/>
            <a:ext cx="6300000" cy="0"/>
          </a:xfrm>
          <a:prstGeom prst="line">
            <a:avLst/>
          </a:prstGeom>
          <a:noFill/>
          <a:ln w="6350">
            <a:solidFill>
              <a:srgbClr val="28458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zh-CN" altLang="en-US" sz="240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Rectangle 25">
            <a:extLst>
              <a:ext uri="{FF2B5EF4-FFF2-40B4-BE49-F238E27FC236}">
                <a16:creationId xmlns:a16="http://schemas.microsoft.com/office/drawing/2014/main" id="{A4896508-7483-C1C4-0713-42A2B9E81A33}"/>
              </a:ext>
            </a:extLst>
          </p:cNvPr>
          <p:cNvSpPr>
            <a:spLocks noChangeArrowheads="1"/>
          </p:cNvSpPr>
          <p:nvPr/>
        </p:nvSpPr>
        <p:spPr bwMode="auto">
          <a:xfrm>
            <a:off x="1269292" y="1758674"/>
            <a:ext cx="6328061" cy="114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a:bodyPr>
          <a:lstStyle/>
          <a:p>
            <a:pPr lvl="0" algn="r" rtl="1">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هر تابستان همیشه شنیده می شود که بچه ها جان خود را به خاطر جوانی از دست داده اند </a:t>
            </a:r>
          </a:p>
          <a:p>
            <a:pPr lvl="0" algn="r" rtl="1">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به غرق شدن اگر روش کمک های اولیه را در صحنه غرق شدن یاد بگیرید در حالی که </a:t>
            </a:r>
          </a:p>
          <a:p>
            <a:pPr lvl="0" algn="r" rtl="1">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انجام کار خوبی در زمینه پیشگیری، شما</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2" name="list_269150">
            <a:extLst>
              <a:ext uri="{FF2B5EF4-FFF2-40B4-BE49-F238E27FC236}">
                <a16:creationId xmlns:a16="http://schemas.microsoft.com/office/drawing/2014/main" id="{F63C8CD7-F037-8040-D481-106966674E6A}"/>
              </a:ext>
            </a:extLst>
          </p:cNvPr>
          <p:cNvSpPr>
            <a:spLocks noChangeAspect="1"/>
          </p:cNvSpPr>
          <p:nvPr/>
        </p:nvSpPr>
        <p:spPr>
          <a:xfrm>
            <a:off x="8587071" y="4758054"/>
            <a:ext cx="430816" cy="434761"/>
          </a:xfrm>
          <a:custGeom>
            <a:avLst/>
            <a:gdLst>
              <a:gd name="connsiteX0" fmla="*/ 188459 w 601217"/>
              <a:gd name="connsiteY0" fmla="*/ 539826 h 606722"/>
              <a:gd name="connsiteX1" fmla="*/ 585643 w 601217"/>
              <a:gd name="connsiteY1" fmla="*/ 539826 h 606722"/>
              <a:gd name="connsiteX2" fmla="*/ 601217 w 601217"/>
              <a:gd name="connsiteY2" fmla="*/ 555385 h 606722"/>
              <a:gd name="connsiteX3" fmla="*/ 585643 w 601217"/>
              <a:gd name="connsiteY3" fmla="*/ 570945 h 606722"/>
              <a:gd name="connsiteX4" fmla="*/ 188459 w 601217"/>
              <a:gd name="connsiteY4" fmla="*/ 570945 h 606722"/>
              <a:gd name="connsiteX5" fmla="*/ 172885 w 601217"/>
              <a:gd name="connsiteY5" fmla="*/ 555385 h 606722"/>
              <a:gd name="connsiteX6" fmla="*/ 188459 w 601217"/>
              <a:gd name="connsiteY6" fmla="*/ 539826 h 606722"/>
              <a:gd name="connsiteX7" fmla="*/ 188459 w 601217"/>
              <a:gd name="connsiteY7" fmla="*/ 462063 h 606722"/>
              <a:gd name="connsiteX8" fmla="*/ 585643 w 601217"/>
              <a:gd name="connsiteY8" fmla="*/ 462063 h 606722"/>
              <a:gd name="connsiteX9" fmla="*/ 601217 w 601217"/>
              <a:gd name="connsiteY9" fmla="*/ 477623 h 606722"/>
              <a:gd name="connsiteX10" fmla="*/ 585643 w 601217"/>
              <a:gd name="connsiteY10" fmla="*/ 493182 h 606722"/>
              <a:gd name="connsiteX11" fmla="*/ 188459 w 601217"/>
              <a:gd name="connsiteY11" fmla="*/ 493182 h 606722"/>
              <a:gd name="connsiteX12" fmla="*/ 172885 w 601217"/>
              <a:gd name="connsiteY12" fmla="*/ 477623 h 606722"/>
              <a:gd name="connsiteX13" fmla="*/ 188459 w 601217"/>
              <a:gd name="connsiteY13" fmla="*/ 462063 h 606722"/>
              <a:gd name="connsiteX14" fmla="*/ 16281 w 601217"/>
              <a:gd name="connsiteY14" fmla="*/ 435671 h 606722"/>
              <a:gd name="connsiteX15" fmla="*/ 86416 w 601217"/>
              <a:gd name="connsiteY15" fmla="*/ 435671 h 606722"/>
              <a:gd name="connsiteX16" fmla="*/ 101191 w 601217"/>
              <a:gd name="connsiteY16" fmla="*/ 451043 h 606722"/>
              <a:gd name="connsiteX17" fmla="*/ 101191 w 601217"/>
              <a:gd name="connsiteY17" fmla="*/ 590994 h 606722"/>
              <a:gd name="connsiteX18" fmla="*/ 86416 w 601217"/>
              <a:gd name="connsiteY18" fmla="*/ 606722 h 606722"/>
              <a:gd name="connsiteX19" fmla="*/ 16281 w 601217"/>
              <a:gd name="connsiteY19" fmla="*/ 606722 h 606722"/>
              <a:gd name="connsiteX20" fmla="*/ 706 w 601217"/>
              <a:gd name="connsiteY20" fmla="*/ 591172 h 606722"/>
              <a:gd name="connsiteX21" fmla="*/ 16281 w 601217"/>
              <a:gd name="connsiteY21" fmla="*/ 575622 h 606722"/>
              <a:gd name="connsiteX22" fmla="*/ 70040 w 601217"/>
              <a:gd name="connsiteY22" fmla="*/ 575622 h 606722"/>
              <a:gd name="connsiteX23" fmla="*/ 70040 w 601217"/>
              <a:gd name="connsiteY23" fmla="*/ 536702 h 606722"/>
              <a:gd name="connsiteX24" fmla="*/ 16281 w 601217"/>
              <a:gd name="connsiteY24" fmla="*/ 536702 h 606722"/>
              <a:gd name="connsiteX25" fmla="*/ 706 w 601217"/>
              <a:gd name="connsiteY25" fmla="*/ 521152 h 606722"/>
              <a:gd name="connsiteX26" fmla="*/ 16281 w 601217"/>
              <a:gd name="connsiteY26" fmla="*/ 505602 h 606722"/>
              <a:gd name="connsiteX27" fmla="*/ 70040 w 601217"/>
              <a:gd name="connsiteY27" fmla="*/ 505602 h 606722"/>
              <a:gd name="connsiteX28" fmla="*/ 70040 w 601217"/>
              <a:gd name="connsiteY28" fmla="*/ 466771 h 606722"/>
              <a:gd name="connsiteX29" fmla="*/ 16281 w 601217"/>
              <a:gd name="connsiteY29" fmla="*/ 466771 h 606722"/>
              <a:gd name="connsiteX30" fmla="*/ 706 w 601217"/>
              <a:gd name="connsiteY30" fmla="*/ 451221 h 606722"/>
              <a:gd name="connsiteX31" fmla="*/ 16281 w 601217"/>
              <a:gd name="connsiteY31" fmla="*/ 435671 h 606722"/>
              <a:gd name="connsiteX32" fmla="*/ 188459 w 601217"/>
              <a:gd name="connsiteY32" fmla="*/ 322061 h 606722"/>
              <a:gd name="connsiteX33" fmla="*/ 585643 w 601217"/>
              <a:gd name="connsiteY33" fmla="*/ 322061 h 606722"/>
              <a:gd name="connsiteX34" fmla="*/ 601217 w 601217"/>
              <a:gd name="connsiteY34" fmla="*/ 337621 h 606722"/>
              <a:gd name="connsiteX35" fmla="*/ 585643 w 601217"/>
              <a:gd name="connsiteY35" fmla="*/ 353180 h 606722"/>
              <a:gd name="connsiteX36" fmla="*/ 188459 w 601217"/>
              <a:gd name="connsiteY36" fmla="*/ 353180 h 606722"/>
              <a:gd name="connsiteX37" fmla="*/ 172885 w 601217"/>
              <a:gd name="connsiteY37" fmla="*/ 337621 h 606722"/>
              <a:gd name="connsiteX38" fmla="*/ 188459 w 601217"/>
              <a:gd name="connsiteY38" fmla="*/ 322061 h 606722"/>
              <a:gd name="connsiteX39" fmla="*/ 188459 w 601217"/>
              <a:gd name="connsiteY39" fmla="*/ 252130 h 606722"/>
              <a:gd name="connsiteX40" fmla="*/ 585643 w 601217"/>
              <a:gd name="connsiteY40" fmla="*/ 252130 h 606722"/>
              <a:gd name="connsiteX41" fmla="*/ 601217 w 601217"/>
              <a:gd name="connsiteY41" fmla="*/ 267689 h 606722"/>
              <a:gd name="connsiteX42" fmla="*/ 585643 w 601217"/>
              <a:gd name="connsiteY42" fmla="*/ 283249 h 606722"/>
              <a:gd name="connsiteX43" fmla="*/ 188459 w 601217"/>
              <a:gd name="connsiteY43" fmla="*/ 283249 h 606722"/>
              <a:gd name="connsiteX44" fmla="*/ 172885 w 601217"/>
              <a:gd name="connsiteY44" fmla="*/ 267689 h 606722"/>
              <a:gd name="connsiteX45" fmla="*/ 188459 w 601217"/>
              <a:gd name="connsiteY45" fmla="*/ 252130 h 606722"/>
              <a:gd name="connsiteX46" fmla="*/ 16294 w 601217"/>
              <a:gd name="connsiteY46" fmla="*/ 217906 h 606722"/>
              <a:gd name="connsiteX47" fmla="*/ 86456 w 601217"/>
              <a:gd name="connsiteY47" fmla="*/ 217906 h 606722"/>
              <a:gd name="connsiteX48" fmla="*/ 101236 w 601217"/>
              <a:gd name="connsiteY48" fmla="*/ 233285 h 606722"/>
              <a:gd name="connsiteX49" fmla="*/ 101236 w 601217"/>
              <a:gd name="connsiteY49" fmla="*/ 303333 h 606722"/>
              <a:gd name="connsiteX50" fmla="*/ 86456 w 601217"/>
              <a:gd name="connsiteY50" fmla="*/ 318979 h 606722"/>
              <a:gd name="connsiteX51" fmla="*/ 31163 w 601217"/>
              <a:gd name="connsiteY51" fmla="*/ 318979 h 606722"/>
              <a:gd name="connsiteX52" fmla="*/ 31163 w 601217"/>
              <a:gd name="connsiteY52" fmla="*/ 357914 h 606722"/>
              <a:gd name="connsiteX53" fmla="*/ 86456 w 601217"/>
              <a:gd name="connsiteY53" fmla="*/ 357914 h 606722"/>
              <a:gd name="connsiteX54" fmla="*/ 102038 w 601217"/>
              <a:gd name="connsiteY54" fmla="*/ 373471 h 606722"/>
              <a:gd name="connsiteX55" fmla="*/ 86456 w 601217"/>
              <a:gd name="connsiteY55" fmla="*/ 389027 h 606722"/>
              <a:gd name="connsiteX56" fmla="*/ 16294 w 601217"/>
              <a:gd name="connsiteY56" fmla="*/ 389027 h 606722"/>
              <a:gd name="connsiteX57" fmla="*/ 0 w 601217"/>
              <a:gd name="connsiteY57" fmla="*/ 373293 h 606722"/>
              <a:gd name="connsiteX58" fmla="*/ 0 w 601217"/>
              <a:gd name="connsiteY58" fmla="*/ 303333 h 606722"/>
              <a:gd name="connsiteX59" fmla="*/ 16294 w 601217"/>
              <a:gd name="connsiteY59" fmla="*/ 287866 h 606722"/>
              <a:gd name="connsiteX60" fmla="*/ 70073 w 601217"/>
              <a:gd name="connsiteY60" fmla="*/ 287866 h 606722"/>
              <a:gd name="connsiteX61" fmla="*/ 70073 w 601217"/>
              <a:gd name="connsiteY61" fmla="*/ 249019 h 606722"/>
              <a:gd name="connsiteX62" fmla="*/ 16294 w 601217"/>
              <a:gd name="connsiteY62" fmla="*/ 249019 h 606722"/>
              <a:gd name="connsiteX63" fmla="*/ 712 w 601217"/>
              <a:gd name="connsiteY63" fmla="*/ 233462 h 606722"/>
              <a:gd name="connsiteX64" fmla="*/ 16294 w 601217"/>
              <a:gd name="connsiteY64" fmla="*/ 217906 h 606722"/>
              <a:gd name="connsiteX65" fmla="*/ 188459 w 601217"/>
              <a:gd name="connsiteY65" fmla="*/ 104366 h 606722"/>
              <a:gd name="connsiteX66" fmla="*/ 585643 w 601217"/>
              <a:gd name="connsiteY66" fmla="*/ 104366 h 606722"/>
              <a:gd name="connsiteX67" fmla="*/ 601217 w 601217"/>
              <a:gd name="connsiteY67" fmla="*/ 119891 h 606722"/>
              <a:gd name="connsiteX68" fmla="*/ 585643 w 601217"/>
              <a:gd name="connsiteY68" fmla="*/ 135415 h 606722"/>
              <a:gd name="connsiteX69" fmla="*/ 188459 w 601217"/>
              <a:gd name="connsiteY69" fmla="*/ 135415 h 606722"/>
              <a:gd name="connsiteX70" fmla="*/ 172885 w 601217"/>
              <a:gd name="connsiteY70" fmla="*/ 119891 h 606722"/>
              <a:gd name="connsiteX71" fmla="*/ 188459 w 601217"/>
              <a:gd name="connsiteY71" fmla="*/ 104366 h 606722"/>
              <a:gd name="connsiteX72" fmla="*/ 188459 w 601217"/>
              <a:gd name="connsiteY72" fmla="*/ 34295 h 606722"/>
              <a:gd name="connsiteX73" fmla="*/ 585643 w 601217"/>
              <a:gd name="connsiteY73" fmla="*/ 34295 h 606722"/>
              <a:gd name="connsiteX74" fmla="*/ 601217 w 601217"/>
              <a:gd name="connsiteY74" fmla="*/ 49855 h 606722"/>
              <a:gd name="connsiteX75" fmla="*/ 585643 w 601217"/>
              <a:gd name="connsiteY75" fmla="*/ 65414 h 606722"/>
              <a:gd name="connsiteX76" fmla="*/ 188459 w 601217"/>
              <a:gd name="connsiteY76" fmla="*/ 65414 h 606722"/>
              <a:gd name="connsiteX77" fmla="*/ 172885 w 601217"/>
              <a:gd name="connsiteY77" fmla="*/ 49855 h 606722"/>
              <a:gd name="connsiteX78" fmla="*/ 188459 w 601217"/>
              <a:gd name="connsiteY78" fmla="*/ 34295 h 606722"/>
              <a:gd name="connsiteX79" fmla="*/ 51372 w 601217"/>
              <a:gd name="connsiteY79" fmla="*/ 0 h 606722"/>
              <a:gd name="connsiteX80" fmla="*/ 66967 w 601217"/>
              <a:gd name="connsiteY80" fmla="*/ 15550 h 606722"/>
              <a:gd name="connsiteX81" fmla="*/ 66967 w 601217"/>
              <a:gd name="connsiteY81" fmla="*/ 155501 h 606722"/>
              <a:gd name="connsiteX82" fmla="*/ 51372 w 601217"/>
              <a:gd name="connsiteY82" fmla="*/ 171051 h 606722"/>
              <a:gd name="connsiteX83" fmla="*/ 35777 w 601217"/>
              <a:gd name="connsiteY83" fmla="*/ 155501 h 606722"/>
              <a:gd name="connsiteX84" fmla="*/ 35777 w 601217"/>
              <a:gd name="connsiteY84" fmla="*/ 15550 h 606722"/>
              <a:gd name="connsiteX85" fmla="*/ 51372 w 601217"/>
              <a:gd name="connsiteY8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1217" h="606722">
                <a:moveTo>
                  <a:pt x="188459" y="539826"/>
                </a:moveTo>
                <a:lnTo>
                  <a:pt x="585643" y="539826"/>
                </a:lnTo>
                <a:cubicBezTo>
                  <a:pt x="594276" y="539826"/>
                  <a:pt x="601217" y="546761"/>
                  <a:pt x="601217" y="555385"/>
                </a:cubicBezTo>
                <a:cubicBezTo>
                  <a:pt x="601217" y="564010"/>
                  <a:pt x="594276" y="570945"/>
                  <a:pt x="585643" y="570945"/>
                </a:cubicBezTo>
                <a:lnTo>
                  <a:pt x="188459" y="570945"/>
                </a:lnTo>
                <a:cubicBezTo>
                  <a:pt x="179916" y="570945"/>
                  <a:pt x="172885" y="564010"/>
                  <a:pt x="172885" y="555385"/>
                </a:cubicBezTo>
                <a:cubicBezTo>
                  <a:pt x="172885" y="546761"/>
                  <a:pt x="179916" y="539826"/>
                  <a:pt x="188459" y="539826"/>
                </a:cubicBezTo>
                <a:close/>
                <a:moveTo>
                  <a:pt x="188459" y="462063"/>
                </a:moveTo>
                <a:lnTo>
                  <a:pt x="585643" y="462063"/>
                </a:lnTo>
                <a:cubicBezTo>
                  <a:pt x="594276" y="462063"/>
                  <a:pt x="601217" y="468998"/>
                  <a:pt x="601217" y="477623"/>
                </a:cubicBezTo>
                <a:cubicBezTo>
                  <a:pt x="601217" y="486247"/>
                  <a:pt x="594276" y="493182"/>
                  <a:pt x="585643" y="493182"/>
                </a:cubicBezTo>
                <a:lnTo>
                  <a:pt x="188459" y="493182"/>
                </a:lnTo>
                <a:cubicBezTo>
                  <a:pt x="179916" y="493182"/>
                  <a:pt x="172885" y="486247"/>
                  <a:pt x="172885" y="477623"/>
                </a:cubicBezTo>
                <a:cubicBezTo>
                  <a:pt x="172885" y="468998"/>
                  <a:pt x="179916" y="462063"/>
                  <a:pt x="188459" y="462063"/>
                </a:cubicBezTo>
                <a:close/>
                <a:moveTo>
                  <a:pt x="16281" y="435671"/>
                </a:moveTo>
                <a:lnTo>
                  <a:pt x="86416" y="435671"/>
                </a:lnTo>
                <a:cubicBezTo>
                  <a:pt x="95050" y="435671"/>
                  <a:pt x="101191" y="442513"/>
                  <a:pt x="101191" y="451043"/>
                </a:cubicBezTo>
                <a:lnTo>
                  <a:pt x="101191" y="590994"/>
                </a:lnTo>
                <a:cubicBezTo>
                  <a:pt x="101191" y="599613"/>
                  <a:pt x="95050" y="606722"/>
                  <a:pt x="86416" y="606722"/>
                </a:cubicBezTo>
                <a:lnTo>
                  <a:pt x="16281" y="606722"/>
                </a:lnTo>
                <a:cubicBezTo>
                  <a:pt x="7737" y="606722"/>
                  <a:pt x="706" y="599702"/>
                  <a:pt x="706" y="591172"/>
                </a:cubicBezTo>
                <a:cubicBezTo>
                  <a:pt x="706" y="582553"/>
                  <a:pt x="7737" y="575622"/>
                  <a:pt x="16281" y="575622"/>
                </a:cubicBezTo>
                <a:lnTo>
                  <a:pt x="70040" y="575622"/>
                </a:lnTo>
                <a:lnTo>
                  <a:pt x="70040" y="536702"/>
                </a:lnTo>
                <a:lnTo>
                  <a:pt x="16281" y="536702"/>
                </a:lnTo>
                <a:cubicBezTo>
                  <a:pt x="7737" y="536702"/>
                  <a:pt x="706" y="529771"/>
                  <a:pt x="706" y="521152"/>
                </a:cubicBezTo>
                <a:cubicBezTo>
                  <a:pt x="706" y="512533"/>
                  <a:pt x="7737" y="505602"/>
                  <a:pt x="16281" y="505602"/>
                </a:cubicBezTo>
                <a:lnTo>
                  <a:pt x="70040" y="505602"/>
                </a:lnTo>
                <a:lnTo>
                  <a:pt x="70040" y="466771"/>
                </a:lnTo>
                <a:lnTo>
                  <a:pt x="16281" y="466771"/>
                </a:lnTo>
                <a:cubicBezTo>
                  <a:pt x="7737" y="466771"/>
                  <a:pt x="706" y="459751"/>
                  <a:pt x="706" y="451221"/>
                </a:cubicBezTo>
                <a:cubicBezTo>
                  <a:pt x="706" y="442602"/>
                  <a:pt x="7737" y="435671"/>
                  <a:pt x="16281" y="435671"/>
                </a:cubicBezTo>
                <a:close/>
                <a:moveTo>
                  <a:pt x="188459" y="322061"/>
                </a:moveTo>
                <a:lnTo>
                  <a:pt x="585643" y="322061"/>
                </a:lnTo>
                <a:cubicBezTo>
                  <a:pt x="594276" y="322061"/>
                  <a:pt x="601217" y="328996"/>
                  <a:pt x="601217" y="337621"/>
                </a:cubicBezTo>
                <a:cubicBezTo>
                  <a:pt x="601217" y="346245"/>
                  <a:pt x="594276" y="353180"/>
                  <a:pt x="585643" y="353180"/>
                </a:cubicBezTo>
                <a:lnTo>
                  <a:pt x="188459" y="353180"/>
                </a:lnTo>
                <a:cubicBezTo>
                  <a:pt x="179916" y="353180"/>
                  <a:pt x="172885" y="346245"/>
                  <a:pt x="172885" y="337621"/>
                </a:cubicBezTo>
                <a:cubicBezTo>
                  <a:pt x="172885" y="328996"/>
                  <a:pt x="179916" y="322061"/>
                  <a:pt x="188459" y="322061"/>
                </a:cubicBezTo>
                <a:close/>
                <a:moveTo>
                  <a:pt x="188459" y="252130"/>
                </a:moveTo>
                <a:lnTo>
                  <a:pt x="585643" y="252130"/>
                </a:lnTo>
                <a:cubicBezTo>
                  <a:pt x="594276" y="252130"/>
                  <a:pt x="601217" y="259065"/>
                  <a:pt x="601217" y="267689"/>
                </a:cubicBezTo>
                <a:cubicBezTo>
                  <a:pt x="601217" y="276225"/>
                  <a:pt x="594276" y="283249"/>
                  <a:pt x="585643" y="283249"/>
                </a:cubicBezTo>
                <a:lnTo>
                  <a:pt x="188459" y="283249"/>
                </a:lnTo>
                <a:cubicBezTo>
                  <a:pt x="179916" y="283249"/>
                  <a:pt x="172885" y="276225"/>
                  <a:pt x="172885" y="267689"/>
                </a:cubicBezTo>
                <a:cubicBezTo>
                  <a:pt x="172885" y="259065"/>
                  <a:pt x="179916" y="252130"/>
                  <a:pt x="188459" y="252130"/>
                </a:cubicBezTo>
                <a:close/>
                <a:moveTo>
                  <a:pt x="16294" y="217906"/>
                </a:moveTo>
                <a:lnTo>
                  <a:pt x="86456" y="217906"/>
                </a:lnTo>
                <a:cubicBezTo>
                  <a:pt x="95093" y="217906"/>
                  <a:pt x="101236" y="224662"/>
                  <a:pt x="101236" y="233285"/>
                </a:cubicBezTo>
                <a:lnTo>
                  <a:pt x="101236" y="303333"/>
                </a:lnTo>
                <a:cubicBezTo>
                  <a:pt x="101236" y="311867"/>
                  <a:pt x="95093" y="318979"/>
                  <a:pt x="86456" y="318979"/>
                </a:cubicBezTo>
                <a:lnTo>
                  <a:pt x="31163" y="318979"/>
                </a:lnTo>
                <a:lnTo>
                  <a:pt x="31163" y="357914"/>
                </a:lnTo>
                <a:lnTo>
                  <a:pt x="86456" y="357914"/>
                </a:lnTo>
                <a:cubicBezTo>
                  <a:pt x="95093" y="357914"/>
                  <a:pt x="102038" y="364848"/>
                  <a:pt x="102038" y="373471"/>
                </a:cubicBezTo>
                <a:cubicBezTo>
                  <a:pt x="102038" y="382004"/>
                  <a:pt x="95093" y="389027"/>
                  <a:pt x="86456" y="389027"/>
                </a:cubicBezTo>
                <a:lnTo>
                  <a:pt x="16294" y="389027"/>
                </a:lnTo>
                <a:cubicBezTo>
                  <a:pt x="7746" y="389027"/>
                  <a:pt x="0" y="381915"/>
                  <a:pt x="0" y="373293"/>
                </a:cubicBezTo>
                <a:lnTo>
                  <a:pt x="0" y="303333"/>
                </a:lnTo>
                <a:cubicBezTo>
                  <a:pt x="0" y="294710"/>
                  <a:pt x="7746" y="287866"/>
                  <a:pt x="16294" y="287866"/>
                </a:cubicBezTo>
                <a:lnTo>
                  <a:pt x="70073" y="287866"/>
                </a:lnTo>
                <a:lnTo>
                  <a:pt x="70073" y="249019"/>
                </a:lnTo>
                <a:lnTo>
                  <a:pt x="16294" y="249019"/>
                </a:lnTo>
                <a:cubicBezTo>
                  <a:pt x="7746" y="249019"/>
                  <a:pt x="712" y="241996"/>
                  <a:pt x="712" y="233462"/>
                </a:cubicBezTo>
                <a:cubicBezTo>
                  <a:pt x="712" y="224840"/>
                  <a:pt x="7746" y="217906"/>
                  <a:pt x="16294" y="217906"/>
                </a:cubicBezTo>
                <a:close/>
                <a:moveTo>
                  <a:pt x="188459" y="104366"/>
                </a:moveTo>
                <a:lnTo>
                  <a:pt x="585643" y="104366"/>
                </a:lnTo>
                <a:cubicBezTo>
                  <a:pt x="594276" y="104366"/>
                  <a:pt x="601217" y="111285"/>
                  <a:pt x="601217" y="119891"/>
                </a:cubicBezTo>
                <a:cubicBezTo>
                  <a:pt x="601217" y="128496"/>
                  <a:pt x="594276" y="135415"/>
                  <a:pt x="585643" y="135415"/>
                </a:cubicBezTo>
                <a:lnTo>
                  <a:pt x="188459" y="135415"/>
                </a:lnTo>
                <a:cubicBezTo>
                  <a:pt x="179916" y="135415"/>
                  <a:pt x="172885" y="128496"/>
                  <a:pt x="172885" y="119891"/>
                </a:cubicBezTo>
                <a:cubicBezTo>
                  <a:pt x="172885" y="111285"/>
                  <a:pt x="179916" y="104366"/>
                  <a:pt x="188459" y="104366"/>
                </a:cubicBezTo>
                <a:close/>
                <a:moveTo>
                  <a:pt x="188459" y="34295"/>
                </a:moveTo>
                <a:lnTo>
                  <a:pt x="585643" y="34295"/>
                </a:lnTo>
                <a:cubicBezTo>
                  <a:pt x="594276" y="34295"/>
                  <a:pt x="601217" y="41319"/>
                  <a:pt x="601217" y="49855"/>
                </a:cubicBezTo>
                <a:cubicBezTo>
                  <a:pt x="601217" y="58479"/>
                  <a:pt x="594276" y="65414"/>
                  <a:pt x="585643" y="65414"/>
                </a:cubicBezTo>
                <a:lnTo>
                  <a:pt x="188459" y="65414"/>
                </a:lnTo>
                <a:cubicBezTo>
                  <a:pt x="179916" y="65414"/>
                  <a:pt x="172885" y="58479"/>
                  <a:pt x="172885" y="49855"/>
                </a:cubicBezTo>
                <a:cubicBezTo>
                  <a:pt x="172885" y="41319"/>
                  <a:pt x="179916" y="34295"/>
                  <a:pt x="188459" y="34295"/>
                </a:cubicBezTo>
                <a:close/>
                <a:moveTo>
                  <a:pt x="51372" y="0"/>
                </a:moveTo>
                <a:cubicBezTo>
                  <a:pt x="60016" y="0"/>
                  <a:pt x="66967" y="6931"/>
                  <a:pt x="66967" y="15550"/>
                </a:cubicBezTo>
                <a:lnTo>
                  <a:pt x="66967" y="155501"/>
                </a:lnTo>
                <a:cubicBezTo>
                  <a:pt x="66967" y="164120"/>
                  <a:pt x="60016" y="171051"/>
                  <a:pt x="51372" y="171051"/>
                </a:cubicBezTo>
                <a:cubicBezTo>
                  <a:pt x="42817" y="171051"/>
                  <a:pt x="35777" y="164120"/>
                  <a:pt x="35777" y="155501"/>
                </a:cubicBezTo>
                <a:lnTo>
                  <a:pt x="35777" y="15550"/>
                </a:lnTo>
                <a:cubicBezTo>
                  <a:pt x="35777" y="6931"/>
                  <a:pt x="42817" y="0"/>
                  <a:pt x="513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3" name="任意多边形 66">
            <a:extLst>
              <a:ext uri="{FF2B5EF4-FFF2-40B4-BE49-F238E27FC236}">
                <a16:creationId xmlns:a16="http://schemas.microsoft.com/office/drawing/2014/main" id="{E7319E83-4BB8-9114-24FB-77C63FEB92DD}"/>
              </a:ext>
            </a:extLst>
          </p:cNvPr>
          <p:cNvSpPr>
            <a:spLocks noChangeAspect="1"/>
          </p:cNvSpPr>
          <p:nvPr/>
        </p:nvSpPr>
        <p:spPr>
          <a:xfrm>
            <a:off x="8580820" y="2190462"/>
            <a:ext cx="503277" cy="456199"/>
          </a:xfrm>
          <a:custGeom>
            <a:avLst/>
            <a:gdLst>
              <a:gd name="T0" fmla="*/ 6399 w 10578"/>
              <a:gd name="T1" fmla="*/ 7356 h 9590"/>
              <a:gd name="T2" fmla="*/ 5944 w 10578"/>
              <a:gd name="T3" fmla="*/ 6904 h 9590"/>
              <a:gd name="T4" fmla="*/ 10452 w 10578"/>
              <a:gd name="T5" fmla="*/ 2874 h 9590"/>
              <a:gd name="T6" fmla="*/ 2252 w 10578"/>
              <a:gd name="T7" fmla="*/ 7352 h 9590"/>
              <a:gd name="T8" fmla="*/ 1607 w 10578"/>
              <a:gd name="T9" fmla="*/ 7033 h 9590"/>
              <a:gd name="T10" fmla="*/ 2252 w 10578"/>
              <a:gd name="T11" fmla="*/ 6713 h 9590"/>
              <a:gd name="T12" fmla="*/ 2252 w 10578"/>
              <a:gd name="T13" fmla="*/ 7352 h 9590"/>
              <a:gd name="T14" fmla="*/ 1927 w 10578"/>
              <a:gd name="T15" fmla="*/ 2877 h 9590"/>
              <a:gd name="T16" fmla="*/ 1927 w 10578"/>
              <a:gd name="T17" fmla="*/ 2238 h 9590"/>
              <a:gd name="T18" fmla="*/ 2572 w 10578"/>
              <a:gd name="T19" fmla="*/ 2557 h 9590"/>
              <a:gd name="T20" fmla="*/ 2252 w 10578"/>
              <a:gd name="T21" fmla="*/ 5115 h 9590"/>
              <a:gd name="T22" fmla="*/ 1607 w 10578"/>
              <a:gd name="T23" fmla="*/ 4795 h 9590"/>
              <a:gd name="T24" fmla="*/ 2252 w 10578"/>
              <a:gd name="T25" fmla="*/ 4475 h 9590"/>
              <a:gd name="T26" fmla="*/ 2252 w 10578"/>
              <a:gd name="T27" fmla="*/ 5115 h 9590"/>
              <a:gd name="T28" fmla="*/ 4824 w 10578"/>
              <a:gd name="T29" fmla="*/ 6713 h 9590"/>
              <a:gd name="T30" fmla="*/ 4824 w 10578"/>
              <a:gd name="T31" fmla="*/ 7352 h 9590"/>
              <a:gd name="T32" fmla="*/ 3536 w 10578"/>
              <a:gd name="T33" fmla="*/ 7033 h 9590"/>
              <a:gd name="T34" fmla="*/ 3536 w 10578"/>
              <a:gd name="T35" fmla="*/ 2557 h 9590"/>
              <a:gd name="T36" fmla="*/ 7075 w 10578"/>
              <a:gd name="T37" fmla="*/ 2238 h 9590"/>
              <a:gd name="T38" fmla="*/ 7075 w 10578"/>
              <a:gd name="T39" fmla="*/ 2877 h 9590"/>
              <a:gd name="T40" fmla="*/ 3536 w 10578"/>
              <a:gd name="T41" fmla="*/ 2557 h 9590"/>
              <a:gd name="T42" fmla="*/ 3856 w 10578"/>
              <a:gd name="T43" fmla="*/ 5115 h 9590"/>
              <a:gd name="T44" fmla="*/ 3856 w 10578"/>
              <a:gd name="T45" fmla="*/ 4475 h 9590"/>
              <a:gd name="T46" fmla="*/ 5787 w 10578"/>
              <a:gd name="T47" fmla="*/ 4795 h 9590"/>
              <a:gd name="T48" fmla="*/ 8951 w 10578"/>
              <a:gd name="T49" fmla="*/ 2557 h 9590"/>
              <a:gd name="T50" fmla="*/ 8631 w 10578"/>
              <a:gd name="T51" fmla="*/ 1918 h 9590"/>
              <a:gd name="T52" fmla="*/ 8631 w 10578"/>
              <a:gd name="T53" fmla="*/ 1598 h 9590"/>
              <a:gd name="T54" fmla="*/ 1598 w 10578"/>
              <a:gd name="T55" fmla="*/ 639 h 9590"/>
              <a:gd name="T56" fmla="*/ 639 w 10578"/>
              <a:gd name="T57" fmla="*/ 7992 h 9590"/>
              <a:gd name="T58" fmla="*/ 7672 w 10578"/>
              <a:gd name="T59" fmla="*/ 8951 h 9590"/>
              <a:gd name="T60" fmla="*/ 8631 w 10578"/>
              <a:gd name="T61" fmla="*/ 7353 h 9590"/>
              <a:gd name="T62" fmla="*/ 8631 w 10578"/>
              <a:gd name="T63" fmla="*/ 7033 h 9590"/>
              <a:gd name="T64" fmla="*/ 9270 w 10578"/>
              <a:gd name="T65" fmla="*/ 7033 h 9590"/>
              <a:gd name="T66" fmla="*/ 7672 w 10578"/>
              <a:gd name="T67" fmla="*/ 9590 h 9590"/>
              <a:gd name="T68" fmla="*/ 0 w 10578"/>
              <a:gd name="T69" fmla="*/ 7992 h 9590"/>
              <a:gd name="T70" fmla="*/ 1598 w 10578"/>
              <a:gd name="T71" fmla="*/ 0 h 9590"/>
              <a:gd name="T72" fmla="*/ 9270 w 10578"/>
              <a:gd name="T73" fmla="*/ 1598 h 9590"/>
              <a:gd name="T74" fmla="*/ 8951 w 10578"/>
              <a:gd name="T75" fmla="*/ 2557 h 9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78" h="9590">
                <a:moveTo>
                  <a:pt x="10452" y="3326"/>
                </a:moveTo>
                <a:lnTo>
                  <a:pt x="6399" y="7356"/>
                </a:lnTo>
                <a:cubicBezTo>
                  <a:pt x="6273" y="7480"/>
                  <a:pt x="6070" y="7480"/>
                  <a:pt x="5944" y="7356"/>
                </a:cubicBezTo>
                <a:cubicBezTo>
                  <a:pt x="5819" y="7231"/>
                  <a:pt x="5819" y="7028"/>
                  <a:pt x="5944" y="6904"/>
                </a:cubicBezTo>
                <a:lnTo>
                  <a:pt x="9997" y="2874"/>
                </a:lnTo>
                <a:cubicBezTo>
                  <a:pt x="10123" y="2749"/>
                  <a:pt x="10326" y="2749"/>
                  <a:pt x="10452" y="2874"/>
                </a:cubicBezTo>
                <a:cubicBezTo>
                  <a:pt x="10578" y="2998"/>
                  <a:pt x="10578" y="3201"/>
                  <a:pt x="10452" y="3326"/>
                </a:cubicBezTo>
                <a:close/>
                <a:moveTo>
                  <a:pt x="2252" y="7352"/>
                </a:moveTo>
                <a:lnTo>
                  <a:pt x="1927" y="7352"/>
                </a:lnTo>
                <a:cubicBezTo>
                  <a:pt x="1750" y="7352"/>
                  <a:pt x="1607" y="7209"/>
                  <a:pt x="1607" y="7033"/>
                </a:cubicBezTo>
                <a:cubicBezTo>
                  <a:pt x="1607" y="6856"/>
                  <a:pt x="1750" y="6713"/>
                  <a:pt x="1927" y="6713"/>
                </a:cubicBezTo>
                <a:lnTo>
                  <a:pt x="2252" y="6713"/>
                </a:lnTo>
                <a:cubicBezTo>
                  <a:pt x="2428" y="6713"/>
                  <a:pt x="2572" y="6856"/>
                  <a:pt x="2572" y="7033"/>
                </a:cubicBezTo>
                <a:cubicBezTo>
                  <a:pt x="2572" y="7209"/>
                  <a:pt x="2428" y="7352"/>
                  <a:pt x="2252" y="7352"/>
                </a:cubicBezTo>
                <a:close/>
                <a:moveTo>
                  <a:pt x="2252" y="2877"/>
                </a:moveTo>
                <a:lnTo>
                  <a:pt x="1927" y="2877"/>
                </a:lnTo>
                <a:cubicBezTo>
                  <a:pt x="1750" y="2877"/>
                  <a:pt x="1607" y="2734"/>
                  <a:pt x="1607" y="2557"/>
                </a:cubicBezTo>
                <a:cubicBezTo>
                  <a:pt x="1607" y="2381"/>
                  <a:pt x="1750" y="2238"/>
                  <a:pt x="1927" y="2238"/>
                </a:cubicBezTo>
                <a:lnTo>
                  <a:pt x="2252" y="2238"/>
                </a:lnTo>
                <a:cubicBezTo>
                  <a:pt x="2428" y="2238"/>
                  <a:pt x="2572" y="2381"/>
                  <a:pt x="2572" y="2557"/>
                </a:cubicBezTo>
                <a:cubicBezTo>
                  <a:pt x="2572" y="2734"/>
                  <a:pt x="2428" y="2877"/>
                  <a:pt x="2252" y="2877"/>
                </a:cubicBezTo>
                <a:close/>
                <a:moveTo>
                  <a:pt x="2252" y="5115"/>
                </a:moveTo>
                <a:lnTo>
                  <a:pt x="1927" y="5115"/>
                </a:lnTo>
                <a:cubicBezTo>
                  <a:pt x="1750" y="5115"/>
                  <a:pt x="1607" y="4972"/>
                  <a:pt x="1607" y="4795"/>
                </a:cubicBezTo>
                <a:cubicBezTo>
                  <a:pt x="1607" y="4618"/>
                  <a:pt x="1750" y="4475"/>
                  <a:pt x="1927" y="4475"/>
                </a:cubicBezTo>
                <a:lnTo>
                  <a:pt x="2252" y="4475"/>
                </a:lnTo>
                <a:cubicBezTo>
                  <a:pt x="2428" y="4475"/>
                  <a:pt x="2572" y="4618"/>
                  <a:pt x="2572" y="4795"/>
                </a:cubicBezTo>
                <a:cubicBezTo>
                  <a:pt x="2572" y="4972"/>
                  <a:pt x="2428" y="5115"/>
                  <a:pt x="2252" y="5115"/>
                </a:cubicBezTo>
                <a:close/>
                <a:moveTo>
                  <a:pt x="3856" y="6713"/>
                </a:moveTo>
                <a:lnTo>
                  <a:pt x="4824" y="6713"/>
                </a:lnTo>
                <a:cubicBezTo>
                  <a:pt x="5001" y="6713"/>
                  <a:pt x="5144" y="6856"/>
                  <a:pt x="5144" y="7033"/>
                </a:cubicBezTo>
                <a:cubicBezTo>
                  <a:pt x="5144" y="7209"/>
                  <a:pt x="5001" y="7352"/>
                  <a:pt x="4824" y="7352"/>
                </a:cubicBezTo>
                <a:lnTo>
                  <a:pt x="3856" y="7352"/>
                </a:lnTo>
                <a:cubicBezTo>
                  <a:pt x="3679" y="7352"/>
                  <a:pt x="3536" y="7209"/>
                  <a:pt x="3536" y="7033"/>
                </a:cubicBezTo>
                <a:cubicBezTo>
                  <a:pt x="3536" y="6856"/>
                  <a:pt x="3679" y="6713"/>
                  <a:pt x="3856" y="6713"/>
                </a:cubicBezTo>
                <a:close/>
                <a:moveTo>
                  <a:pt x="3536" y="2557"/>
                </a:moveTo>
                <a:cubicBezTo>
                  <a:pt x="3536" y="2381"/>
                  <a:pt x="3679" y="2238"/>
                  <a:pt x="3856" y="2238"/>
                </a:cubicBezTo>
                <a:lnTo>
                  <a:pt x="7075" y="2238"/>
                </a:lnTo>
                <a:cubicBezTo>
                  <a:pt x="7251" y="2238"/>
                  <a:pt x="7394" y="2381"/>
                  <a:pt x="7394" y="2557"/>
                </a:cubicBezTo>
                <a:cubicBezTo>
                  <a:pt x="7394" y="2734"/>
                  <a:pt x="7251" y="2877"/>
                  <a:pt x="7075" y="2877"/>
                </a:cubicBezTo>
                <a:lnTo>
                  <a:pt x="3856" y="2877"/>
                </a:lnTo>
                <a:cubicBezTo>
                  <a:pt x="3679" y="2877"/>
                  <a:pt x="3536" y="2734"/>
                  <a:pt x="3536" y="2557"/>
                </a:cubicBezTo>
                <a:close/>
                <a:moveTo>
                  <a:pt x="5467" y="5115"/>
                </a:moveTo>
                <a:lnTo>
                  <a:pt x="3856" y="5115"/>
                </a:lnTo>
                <a:cubicBezTo>
                  <a:pt x="3679" y="5115"/>
                  <a:pt x="3536" y="4972"/>
                  <a:pt x="3536" y="4795"/>
                </a:cubicBezTo>
                <a:cubicBezTo>
                  <a:pt x="3536" y="4618"/>
                  <a:pt x="3679" y="4475"/>
                  <a:pt x="3856" y="4475"/>
                </a:cubicBezTo>
                <a:lnTo>
                  <a:pt x="5467" y="4475"/>
                </a:lnTo>
                <a:cubicBezTo>
                  <a:pt x="5644" y="4475"/>
                  <a:pt x="5787" y="4618"/>
                  <a:pt x="5787" y="4795"/>
                </a:cubicBezTo>
                <a:cubicBezTo>
                  <a:pt x="5787" y="4972"/>
                  <a:pt x="5644" y="5115"/>
                  <a:pt x="5467" y="5115"/>
                </a:cubicBezTo>
                <a:close/>
                <a:moveTo>
                  <a:pt x="8951" y="2557"/>
                </a:moveTo>
                <a:cubicBezTo>
                  <a:pt x="8774" y="2557"/>
                  <a:pt x="8631" y="2414"/>
                  <a:pt x="8631" y="2238"/>
                </a:cubicBezTo>
                <a:lnTo>
                  <a:pt x="8631" y="1918"/>
                </a:lnTo>
                <a:cubicBezTo>
                  <a:pt x="8631" y="1918"/>
                  <a:pt x="8631" y="1917"/>
                  <a:pt x="8631" y="1917"/>
                </a:cubicBezTo>
                <a:lnTo>
                  <a:pt x="8631" y="1598"/>
                </a:lnTo>
                <a:cubicBezTo>
                  <a:pt x="8631" y="1069"/>
                  <a:pt x="8202" y="639"/>
                  <a:pt x="7672" y="639"/>
                </a:cubicBezTo>
                <a:lnTo>
                  <a:pt x="1598" y="639"/>
                </a:lnTo>
                <a:cubicBezTo>
                  <a:pt x="1069" y="639"/>
                  <a:pt x="639" y="1069"/>
                  <a:pt x="639" y="1598"/>
                </a:cubicBezTo>
                <a:lnTo>
                  <a:pt x="639" y="7992"/>
                </a:lnTo>
                <a:cubicBezTo>
                  <a:pt x="639" y="8521"/>
                  <a:pt x="1069" y="8951"/>
                  <a:pt x="1598" y="8951"/>
                </a:cubicBezTo>
                <a:lnTo>
                  <a:pt x="7672" y="8951"/>
                </a:lnTo>
                <a:cubicBezTo>
                  <a:pt x="8202" y="8951"/>
                  <a:pt x="8631" y="8521"/>
                  <a:pt x="8631" y="7992"/>
                </a:cubicBezTo>
                <a:lnTo>
                  <a:pt x="8631" y="7353"/>
                </a:lnTo>
                <a:cubicBezTo>
                  <a:pt x="8631" y="7353"/>
                  <a:pt x="8631" y="7353"/>
                  <a:pt x="8631" y="7352"/>
                </a:cubicBezTo>
                <a:lnTo>
                  <a:pt x="8631" y="7033"/>
                </a:lnTo>
                <a:cubicBezTo>
                  <a:pt x="8631" y="6856"/>
                  <a:pt x="8774" y="6713"/>
                  <a:pt x="8951" y="6713"/>
                </a:cubicBezTo>
                <a:cubicBezTo>
                  <a:pt x="9127" y="6713"/>
                  <a:pt x="9270" y="6856"/>
                  <a:pt x="9270" y="7033"/>
                </a:cubicBezTo>
                <a:lnTo>
                  <a:pt x="9270" y="7992"/>
                </a:lnTo>
                <a:cubicBezTo>
                  <a:pt x="9270" y="8874"/>
                  <a:pt x="8555" y="9590"/>
                  <a:pt x="7672" y="9590"/>
                </a:cubicBezTo>
                <a:lnTo>
                  <a:pt x="1598" y="9590"/>
                </a:lnTo>
                <a:cubicBezTo>
                  <a:pt x="715" y="9590"/>
                  <a:pt x="0" y="8874"/>
                  <a:pt x="0" y="7992"/>
                </a:cubicBezTo>
                <a:lnTo>
                  <a:pt x="0" y="1598"/>
                </a:lnTo>
                <a:cubicBezTo>
                  <a:pt x="0" y="716"/>
                  <a:pt x="715" y="0"/>
                  <a:pt x="1598" y="0"/>
                </a:cubicBezTo>
                <a:lnTo>
                  <a:pt x="7672" y="0"/>
                </a:lnTo>
                <a:cubicBezTo>
                  <a:pt x="8555" y="0"/>
                  <a:pt x="9270" y="716"/>
                  <a:pt x="9270" y="1598"/>
                </a:cubicBezTo>
                <a:lnTo>
                  <a:pt x="9270" y="2238"/>
                </a:lnTo>
                <a:cubicBezTo>
                  <a:pt x="9270" y="2414"/>
                  <a:pt x="9127" y="2557"/>
                  <a:pt x="8951" y="2557"/>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rtl="1"/>
            <a:endParaRPr lang="zh-CN" altLang="en-US" sz="20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Tree>
    <p:extLst>
      <p:ext uri="{BB962C8B-B14F-4D97-AF65-F5344CB8AC3E}">
        <p14:creationId xmlns:p14="http://schemas.microsoft.com/office/powerpoint/2010/main" val="135380519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nodeType="afterGroup">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animBg="1"/>
      <p:bldP spid="9" grpId="0"/>
      <p:bldP spid="10" grpId="0" animBg="1"/>
      <p:bldP spid="11"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12" name="iṩḷiḍê">
            <a:extLst>
              <a:ext uri="{FF2B5EF4-FFF2-40B4-BE49-F238E27FC236}">
                <a16:creationId xmlns:a16="http://schemas.microsoft.com/office/drawing/2014/main" id="{E5F20985-620E-6915-3BE9-B2DF1FCDFAE0}"/>
              </a:ext>
            </a:extLst>
          </p:cNvPr>
          <p:cNvSpPr/>
          <p:nvPr/>
        </p:nvSpPr>
        <p:spPr>
          <a:xfrm>
            <a:off x="741246" y="1715894"/>
            <a:ext cx="3044401" cy="423857"/>
          </a:xfrm>
          <a:prstGeom prst="rect">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lnSpcReduction="10000"/>
          </a:bodyPr>
          <a:lstStyle/>
          <a:p>
            <a:pPr lvl="0" algn="ctr" rtl="1">
              <a:buSzPct val="25000"/>
              <a:defRPr/>
            </a:pPr>
            <a:r>
              <a:rPr lang="fa-IR" altLang="en-US" sz="2400" b="1" cap="all" dirty="0">
                <a:solidFill>
                  <a:schemeClr val="bg1"/>
                </a:solidFill>
                <a:latin typeface="思源黑体 Medium"/>
                <a:ea typeface="思源黑体 CN Medium" panose="020B0600000000000000" pitchFamily="34" charset="-122"/>
                <a:cs typeface="B Nazanin" panose="00000400000000000000" pitchFamily="2" charset="-78"/>
                <a:sym typeface="+mn-lt"/>
              </a:rPr>
              <a:t>روش یک</a:t>
            </a:r>
            <a:endParaRPr lang="en-US" altLang="en-US" sz="2400" b="1" cap="all" dirty="0">
              <a:solidFill>
                <a:schemeClr val="bg1"/>
              </a:solidFill>
              <a:latin typeface="思源黑体 Medium"/>
              <a:ea typeface="思源黑体 CN Medium" panose="020B0600000000000000" pitchFamily="34" charset="-122"/>
              <a:cs typeface="B Nazanin" panose="00000400000000000000" pitchFamily="2" charset="-78"/>
              <a:sym typeface="+mn-lt"/>
            </a:endParaRPr>
          </a:p>
        </p:txBody>
      </p:sp>
      <p:cxnSp>
        <p:nvCxnSpPr>
          <p:cNvPr id="13" name="直接连接符 12">
            <a:extLst>
              <a:ext uri="{FF2B5EF4-FFF2-40B4-BE49-F238E27FC236}">
                <a16:creationId xmlns:a16="http://schemas.microsoft.com/office/drawing/2014/main" id="{AC6B06D6-16EE-450D-DB11-159B398A78B1}"/>
              </a:ext>
            </a:extLst>
          </p:cNvPr>
          <p:cNvCxnSpPr/>
          <p:nvPr/>
        </p:nvCxnSpPr>
        <p:spPr>
          <a:xfrm>
            <a:off x="788746" y="4140112"/>
            <a:ext cx="2878953" cy="0"/>
          </a:xfrm>
          <a:prstGeom prst="line">
            <a:avLst/>
          </a:prstGeom>
          <a:ln w="3175" cap="rnd">
            <a:solidFill>
              <a:srgbClr val="28458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iṩḷiḍê">
            <a:extLst>
              <a:ext uri="{FF2B5EF4-FFF2-40B4-BE49-F238E27FC236}">
                <a16:creationId xmlns:a16="http://schemas.microsoft.com/office/drawing/2014/main" id="{A91C0EAC-B15E-F624-82C8-8F1E2682BDDE}"/>
              </a:ext>
            </a:extLst>
          </p:cNvPr>
          <p:cNvSpPr/>
          <p:nvPr/>
        </p:nvSpPr>
        <p:spPr>
          <a:xfrm>
            <a:off x="4584266" y="1690683"/>
            <a:ext cx="3044401" cy="423857"/>
          </a:xfrm>
          <a:prstGeom prst="rect">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lnSpcReduction="10000"/>
          </a:bodyPr>
          <a:lstStyle/>
          <a:p>
            <a:pPr lvl="0" algn="ctr" rtl="1">
              <a:buSzPct val="25000"/>
              <a:defRPr/>
            </a:pPr>
            <a:r>
              <a:rPr lang="fa-IR" altLang="en-US" sz="2400" b="1" cap="all" dirty="0">
                <a:solidFill>
                  <a:schemeClr val="bg1"/>
                </a:solidFill>
                <a:latin typeface="思源黑体 Medium"/>
                <a:ea typeface="思源黑体 CN Medium" panose="020B0600000000000000" pitchFamily="34" charset="-122"/>
                <a:cs typeface="B Nazanin" panose="00000400000000000000" pitchFamily="2" charset="-78"/>
                <a:sym typeface="+mn-lt"/>
              </a:rPr>
              <a:t>روش دوم</a:t>
            </a:r>
            <a:endParaRPr lang="en-US" altLang="en-US" sz="2400" b="1" cap="all" dirty="0">
              <a:solidFill>
                <a:schemeClr val="bg1"/>
              </a:solidFill>
              <a:latin typeface="思源黑体 Medium"/>
              <a:ea typeface="思源黑体 CN Medium" panose="020B0600000000000000" pitchFamily="34" charset="-122"/>
              <a:cs typeface="B Nazanin" panose="00000400000000000000" pitchFamily="2" charset="-78"/>
              <a:sym typeface="+mn-lt"/>
            </a:endParaRPr>
          </a:p>
        </p:txBody>
      </p:sp>
      <p:cxnSp>
        <p:nvCxnSpPr>
          <p:cNvPr id="15" name="直接连接符 14">
            <a:extLst>
              <a:ext uri="{FF2B5EF4-FFF2-40B4-BE49-F238E27FC236}">
                <a16:creationId xmlns:a16="http://schemas.microsoft.com/office/drawing/2014/main" id="{948DA0FD-6C68-01C0-EB35-0C6D93D4B46E}"/>
              </a:ext>
            </a:extLst>
          </p:cNvPr>
          <p:cNvCxnSpPr/>
          <p:nvPr/>
        </p:nvCxnSpPr>
        <p:spPr>
          <a:xfrm>
            <a:off x="4631766" y="5711695"/>
            <a:ext cx="2878953" cy="0"/>
          </a:xfrm>
          <a:prstGeom prst="line">
            <a:avLst/>
          </a:prstGeom>
          <a:ln w="3175" cap="rnd">
            <a:solidFill>
              <a:srgbClr val="DE695E"/>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 name="iṩḷiḍê">
            <a:extLst>
              <a:ext uri="{FF2B5EF4-FFF2-40B4-BE49-F238E27FC236}">
                <a16:creationId xmlns:a16="http://schemas.microsoft.com/office/drawing/2014/main" id="{D5649C6D-8B75-EE7F-0574-2DE662C6F081}"/>
              </a:ext>
            </a:extLst>
          </p:cNvPr>
          <p:cNvSpPr/>
          <p:nvPr/>
        </p:nvSpPr>
        <p:spPr>
          <a:xfrm>
            <a:off x="8452686" y="1715894"/>
            <a:ext cx="3044401" cy="423857"/>
          </a:xfrm>
          <a:prstGeom prst="rect">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lnSpcReduction="10000"/>
          </a:bodyPr>
          <a:lstStyle/>
          <a:p>
            <a:pPr lvl="0" algn="ctr" rtl="1">
              <a:buSzPct val="25000"/>
              <a:defRPr/>
            </a:pPr>
            <a:r>
              <a:rPr lang="fa-IR" altLang="en-US" sz="2400" b="1" cap="all" dirty="0">
                <a:solidFill>
                  <a:schemeClr val="bg1"/>
                </a:solidFill>
                <a:latin typeface="思源黑体 Medium"/>
                <a:ea typeface="思源黑体 CN Medium" panose="020B0600000000000000" pitchFamily="34" charset="-122"/>
                <a:cs typeface="B Nazanin" panose="00000400000000000000" pitchFamily="2" charset="-78"/>
                <a:sym typeface="+mn-lt"/>
              </a:rPr>
              <a:t>روش سه</a:t>
            </a:r>
            <a:endParaRPr lang="en-US" altLang="en-US" sz="2400" b="1" cap="all" dirty="0">
              <a:solidFill>
                <a:schemeClr val="bg1"/>
              </a:solidFill>
              <a:latin typeface="思源黑体 Medium"/>
              <a:ea typeface="思源黑体 CN Medium" panose="020B0600000000000000" pitchFamily="34" charset="-122"/>
              <a:cs typeface="B Nazanin" panose="00000400000000000000" pitchFamily="2" charset="-78"/>
              <a:sym typeface="+mn-lt"/>
            </a:endParaRPr>
          </a:p>
        </p:txBody>
      </p:sp>
      <p:cxnSp>
        <p:nvCxnSpPr>
          <p:cNvPr id="17" name="直接连接符 16">
            <a:extLst>
              <a:ext uri="{FF2B5EF4-FFF2-40B4-BE49-F238E27FC236}">
                <a16:creationId xmlns:a16="http://schemas.microsoft.com/office/drawing/2014/main" id="{4073D59C-D078-AA98-A0B4-133AABB6D4C7}"/>
              </a:ext>
            </a:extLst>
          </p:cNvPr>
          <p:cNvCxnSpPr/>
          <p:nvPr/>
        </p:nvCxnSpPr>
        <p:spPr>
          <a:xfrm>
            <a:off x="8500186" y="4904390"/>
            <a:ext cx="2878953" cy="0"/>
          </a:xfrm>
          <a:prstGeom prst="line">
            <a:avLst/>
          </a:prstGeom>
          <a:ln w="3175" cap="rnd">
            <a:solidFill>
              <a:srgbClr val="284584"/>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83422AF7-7211-1921-AAD4-A4B3E29167B7}"/>
              </a:ext>
            </a:extLst>
          </p:cNvPr>
          <p:cNvSpPr txBox="1"/>
          <p:nvPr/>
        </p:nvSpPr>
        <p:spPr>
          <a:xfrm>
            <a:off x="657157" y="2241687"/>
            <a:ext cx="3312161" cy="959564"/>
          </a:xfrm>
          <a:prstGeom prst="rect">
            <a:avLst/>
          </a:prstGeom>
          <a:noFill/>
        </p:spPr>
        <p:txBody>
          <a:bodyPr wrap="square" rtlCol="0">
            <a:normAutofit fontScale="85000" lnSpcReduction="20000"/>
          </a:bodyPr>
          <a:lstStyle/>
          <a:p>
            <a:pPr algn="ctr" rtl="1" fontAlgn="auto">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بگذارید کودک به پشت بخوابد، </a:t>
            </a:r>
          </a:p>
          <a:p>
            <a:pPr algn="ctr" rtl="1" fontAlgn="auto">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یقه گردنش را باز کند و از دستانش برای </a:t>
            </a:r>
          </a:p>
          <a:p>
            <a:pPr algn="ctr" rtl="1" fontAlgn="auto">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کندن بیرون استفاده کند.</a:t>
            </a:r>
            <a:endParaRPr lang="en-US" altLang="zh-CN"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endParaRPr>
          </a:p>
        </p:txBody>
      </p:sp>
      <p:sp>
        <p:nvSpPr>
          <p:cNvPr id="19" name="文本框 18">
            <a:extLst>
              <a:ext uri="{FF2B5EF4-FFF2-40B4-BE49-F238E27FC236}">
                <a16:creationId xmlns:a16="http://schemas.microsoft.com/office/drawing/2014/main" id="{7E2DA4F1-CE49-57B2-F4C0-9C9B86E8D2A5}"/>
              </a:ext>
            </a:extLst>
          </p:cNvPr>
          <p:cNvSpPr txBox="1"/>
          <p:nvPr/>
        </p:nvSpPr>
        <p:spPr>
          <a:xfrm>
            <a:off x="4454458" y="2216475"/>
            <a:ext cx="3312161" cy="3300428"/>
          </a:xfrm>
          <a:prstGeom prst="rect">
            <a:avLst/>
          </a:prstGeom>
          <a:noFill/>
        </p:spPr>
        <p:txBody>
          <a:bodyPr wrap="square" rtlCol="0">
            <a:normAutofit/>
          </a:bodyPr>
          <a:lstStyle/>
          <a:p>
            <a:pPr algn="ctr" rtl="1" fontAlgn="auto">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امدادگر با یک دست از چانه کودک حمایت می کند، سر را کاملاً به عقب متمایل می کند، از سقوط زبان به عقب جلوگیری می کند و از ورود گاز به دستگاه تنفسی اطمینان می دهد. با دست دیگر سوراخ بینی را نیشگون می گیرد، نفس عمیقی می کشد و به شدت به دهان کودک می دمد. بلافاصله قفسه سینه کودک متورم شده است.</a:t>
            </a:r>
            <a:endParaRPr lang="en-US" altLang="zh-CN"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endParaRPr>
          </a:p>
        </p:txBody>
      </p:sp>
      <p:sp>
        <p:nvSpPr>
          <p:cNvPr id="20" name="文本框 19">
            <a:extLst>
              <a:ext uri="{FF2B5EF4-FFF2-40B4-BE49-F238E27FC236}">
                <a16:creationId xmlns:a16="http://schemas.microsoft.com/office/drawing/2014/main" id="{E2066255-6C6C-CC22-D960-04B34CE7A14E}"/>
              </a:ext>
            </a:extLst>
          </p:cNvPr>
          <p:cNvSpPr txBox="1"/>
          <p:nvPr/>
        </p:nvSpPr>
        <p:spPr>
          <a:xfrm>
            <a:off x="8358438" y="2241687"/>
            <a:ext cx="3312161" cy="2422604"/>
          </a:xfrm>
          <a:prstGeom prst="rect">
            <a:avLst/>
          </a:prstGeom>
          <a:noFill/>
        </p:spPr>
        <p:txBody>
          <a:bodyPr wrap="square" rtlCol="0">
            <a:normAutofit/>
          </a:bodyPr>
          <a:lstStyle/>
          <a:p>
            <a:pPr algn="ctr" rtl="1" fontAlgn="auto">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اگر کودک جوان است، فرکانس می تواند کمی سریعتر باشد، اما نباید بیش از 40 بار در دقیقه باشد، تا زمانی که تنفس خود به خود از سر گرفته شود و به راحتی تسلیم نشوید. تا زمانی که رگ ها نبض دارند و مردمک ها متسع شده اند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24" name="文本框 23">
            <a:extLst>
              <a:ext uri="{FF2B5EF4-FFF2-40B4-BE49-F238E27FC236}">
                <a16:creationId xmlns:a16="http://schemas.microsoft.com/office/drawing/2014/main" id="{D080AA44-8BF6-E71E-4060-7B248414E9EC}"/>
              </a:ext>
            </a:extLst>
          </p:cNvPr>
          <p:cNvSpPr txBox="1"/>
          <p:nvPr/>
        </p:nvSpPr>
        <p:spPr>
          <a:xfrm>
            <a:off x="666884" y="4558016"/>
            <a:ext cx="3681483" cy="457200"/>
          </a:xfrm>
          <a:prstGeom prst="rect">
            <a:avLst/>
          </a:prstGeom>
          <a:noFill/>
        </p:spPr>
        <p:txBody>
          <a:bodyPr wrap="square">
            <a:normAutofit/>
          </a:bodyPr>
          <a:lstStyle/>
          <a:p>
            <a:pPr lvl="0" algn="r" rtl="1">
              <a:spcBef>
                <a:spcPct val="0"/>
              </a:spcBef>
              <a:spcAft>
                <a:spcPct val="0"/>
              </a:spcAft>
              <a:defRPr/>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روش خاص</a:t>
            </a:r>
            <a:endParaRPr kumimoji="0" lang="en-US" altLang="en-US" sz="2400" b="1" i="0" u="none" strike="noStrike" kern="1200" cap="none" spc="0" normalizeH="0" baseline="0" noProof="0" dirty="0">
              <a:ln>
                <a:noFill/>
              </a:ln>
              <a:solidFill>
                <a:schemeClr val="tx1">
                  <a:lumMod val="75000"/>
                  <a:lumOff val="25000"/>
                </a:schemeClr>
              </a:solidFill>
              <a:effectLst/>
              <a:uLnTx/>
              <a:uFillTx/>
              <a:latin typeface="思源黑体 Medium"/>
              <a:ea typeface="思源黑体 CN Medium" panose="020B0600000000000000" pitchFamily="34" charset="-122"/>
              <a:cs typeface="B Nazanin" panose="00000400000000000000" pitchFamily="2" charset="-78"/>
              <a:sym typeface="+mn-ea"/>
            </a:endParaRPr>
          </a:p>
        </p:txBody>
      </p:sp>
    </p:spTree>
    <p:extLst>
      <p:ext uri="{BB962C8B-B14F-4D97-AF65-F5344CB8AC3E}">
        <p14:creationId xmlns:p14="http://schemas.microsoft.com/office/powerpoint/2010/main" val="19686468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16" presetClass="entr" presetSubtype="21"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14" grpId="0" animBg="1"/>
      <p:bldP spid="16" grpId="0" animBg="1"/>
      <p:bldP spid="18" grpId="0"/>
      <p:bldP spid="19" grpId="0"/>
      <p:bldP spid="20"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grpSp>
        <p:nvGrpSpPr>
          <p:cNvPr id="4" name="组合 3">
            <a:extLst>
              <a:ext uri="{FF2B5EF4-FFF2-40B4-BE49-F238E27FC236}">
                <a16:creationId xmlns:a16="http://schemas.microsoft.com/office/drawing/2014/main" id="{87A70F5A-5564-09E2-CDCB-D632B36BF9DC}"/>
              </a:ext>
            </a:extLst>
          </p:cNvPr>
          <p:cNvGrpSpPr>
            <a:grpSpLocks noChangeAspect="1"/>
          </p:cNvGrpSpPr>
          <p:nvPr/>
        </p:nvGrpSpPr>
        <p:grpSpPr>
          <a:xfrm>
            <a:off x="678399" y="1444486"/>
            <a:ext cx="6773225" cy="2396683"/>
            <a:chOff x="783275" y="1336466"/>
            <a:chExt cx="11272467" cy="3988727"/>
          </a:xfrm>
        </p:grpSpPr>
        <p:sp>
          <p:nvSpPr>
            <p:cNvPr id="5" name="矩形: 圆角 4">
              <a:extLst>
                <a:ext uri="{FF2B5EF4-FFF2-40B4-BE49-F238E27FC236}">
                  <a16:creationId xmlns:a16="http://schemas.microsoft.com/office/drawing/2014/main" id="{9926A4B9-B77C-5C6D-EF52-2B70CFFD396B}"/>
                </a:ext>
              </a:extLst>
            </p:cNvPr>
            <p:cNvSpPr/>
            <p:nvPr/>
          </p:nvSpPr>
          <p:spPr>
            <a:xfrm>
              <a:off x="3081868" y="1336466"/>
              <a:ext cx="6202913" cy="674915"/>
            </a:xfrm>
            <a:prstGeom prst="roundRect">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lvl="0" algn="r" rtl="1">
                <a:buClrTx/>
                <a:buSzTx/>
                <a:buFontTx/>
              </a:pPr>
              <a:r>
                <a:rPr lang="fa-IR" altLang="en-US" sz="2400" b="1" dirty="0">
                  <a:solidFill>
                    <a:schemeClr val="bg1"/>
                  </a:solidFill>
                  <a:latin typeface="思源黑体 Medium"/>
                  <a:ea typeface="思源黑体 CN Medium" panose="020B0600000000000000" pitchFamily="34" charset="-122"/>
                  <a:cs typeface="B Nazanin" panose="00000400000000000000" pitchFamily="2" charset="-78"/>
                  <a:sym typeface="+mn-ea"/>
                </a:rPr>
                <a:t>روش های خاص</a:t>
              </a:r>
              <a:endParaRPr lang="en-US" altLang="en-US" sz="2400" b="1" dirty="0">
                <a:solidFill>
                  <a:schemeClr val="bg1"/>
                </a:solidFill>
                <a:latin typeface="思源黑体 Medium"/>
                <a:ea typeface="思源黑体 CN Medium" panose="020B0600000000000000" pitchFamily="34" charset="-122"/>
                <a:cs typeface="B Nazanin" panose="00000400000000000000" pitchFamily="2" charset="-78"/>
                <a:sym typeface="+mn-ea"/>
              </a:endParaRPr>
            </a:p>
          </p:txBody>
        </p:sp>
        <p:sp>
          <p:nvSpPr>
            <p:cNvPr id="6" name="Rectangle 32">
              <a:extLst>
                <a:ext uri="{FF2B5EF4-FFF2-40B4-BE49-F238E27FC236}">
                  <a16:creationId xmlns:a16="http://schemas.microsoft.com/office/drawing/2014/main" id="{5F4EC6BB-DC94-9043-9AFB-E54C8D09271B}"/>
                </a:ext>
              </a:extLst>
            </p:cNvPr>
            <p:cNvSpPr>
              <a:spLocks noChangeArrowheads="1"/>
            </p:cNvSpPr>
            <p:nvPr>
              <p:custDataLst>
                <p:tags r:id="rId2"/>
              </p:custDataLst>
            </p:nvPr>
          </p:nvSpPr>
          <p:spPr bwMode="auto">
            <a:xfrm>
              <a:off x="2916047" y="2267283"/>
              <a:ext cx="9139695" cy="3057910"/>
            </a:xfrm>
            <a:prstGeom prst="rect">
              <a:avLst/>
            </a:prstGeom>
            <a:noFill/>
            <a:ln>
              <a:noFill/>
            </a:ln>
            <a:effectLst/>
            <a:extLst>
              <a:ext uri="{909E8E84-426E-40DD-AFC4-6F175D3DCCD1}">
                <a14:hiddenFill xmlns:a14="http://schemas.microsoft.com/office/drawing/2010/main">
                  <a:gradFill rotWithShape="0">
                    <a:gsLst>
                      <a:gs pos="0">
                        <a:srgbClr val="9933FF"/>
                      </a:gs>
                      <a:gs pos="100000">
                        <a:srgbClr val="0000FF"/>
                      </a:gs>
                    </a:gsLst>
                    <a:path path="shape">
                      <a:fillToRect l="50000" t="50000" r="50000" b="50000"/>
                    </a:path>
                  </a:gradFill>
                </a14:hiddenFill>
              </a:ex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r" rtl="1">
                <a:lnSpc>
                  <a:spcPct val="120000"/>
                </a:lnSpc>
                <a:buClrTx/>
                <a:buSzTx/>
                <a:buFont typeface="+mj-lt"/>
                <a:buNone/>
              </a:pPr>
              <a:r>
                <a:rPr lang="fa-IR"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rPr>
                <a:t>کودک در حال غرق شدن را به پشت روی تخته سفت یا زمین صاف قرار دهید. امدادگر در حین انجام تنفس مصنوعی دهان به دهان، ابتدا کف دست چپ خود را صاف جلوی قلب کودک می‌گذارد، با دست راستش مشت می‌کند و پشت دست چپ را چندین بار چکش می‌زند تا قلب دوباره تپش کند. . این</a:t>
              </a:r>
              <a:endParaRPr lang="en-US"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endParaRPr>
            </a:p>
          </p:txBody>
        </p:sp>
        <p:grpSp>
          <p:nvGrpSpPr>
            <p:cNvPr id="7" name="组合 6">
              <a:extLst>
                <a:ext uri="{FF2B5EF4-FFF2-40B4-BE49-F238E27FC236}">
                  <a16:creationId xmlns:a16="http://schemas.microsoft.com/office/drawing/2014/main" id="{3166550B-EF62-5D91-3B4C-4F802764F0F3}"/>
                </a:ext>
              </a:extLst>
            </p:cNvPr>
            <p:cNvGrpSpPr/>
            <p:nvPr/>
          </p:nvGrpSpPr>
          <p:grpSpPr>
            <a:xfrm>
              <a:off x="783275" y="2538474"/>
              <a:ext cx="2095284" cy="2095284"/>
              <a:chOff x="6229361" y="7747013"/>
              <a:chExt cx="495301" cy="495301"/>
            </a:xfrm>
          </p:grpSpPr>
          <p:sp>
            <p:nvSpPr>
              <p:cNvPr id="8" name="椭圆 7">
                <a:extLst>
                  <a:ext uri="{FF2B5EF4-FFF2-40B4-BE49-F238E27FC236}">
                    <a16:creationId xmlns:a16="http://schemas.microsoft.com/office/drawing/2014/main" id="{EC6C31F9-B625-0137-C420-A6B85318B7C8}"/>
                  </a:ext>
                </a:extLst>
              </p:cNvPr>
              <p:cNvSpPr/>
              <p:nvPr/>
            </p:nvSpPr>
            <p:spPr>
              <a:xfrm>
                <a:off x="6229361" y="7747013"/>
                <a:ext cx="495301" cy="495301"/>
              </a:xfrm>
              <a:prstGeom prst="ellipse">
                <a:avLst/>
              </a:prstGeom>
              <a:solidFill>
                <a:srgbClr val="284584">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400">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9" name="椭圆 8">
                <a:extLst>
                  <a:ext uri="{FF2B5EF4-FFF2-40B4-BE49-F238E27FC236}">
                    <a16:creationId xmlns:a16="http://schemas.microsoft.com/office/drawing/2014/main" id="{3969E387-DEAD-1278-0C68-CB2EE04C4F8A}"/>
                  </a:ext>
                </a:extLst>
              </p:cNvPr>
              <p:cNvSpPr/>
              <p:nvPr/>
            </p:nvSpPr>
            <p:spPr>
              <a:xfrm>
                <a:off x="6330950" y="7848599"/>
                <a:ext cx="292100" cy="292100"/>
              </a:xfrm>
              <a:prstGeom prst="ellipse">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sp>
        <p:nvSpPr>
          <p:cNvPr id="10" name="verified-commercial-list_57632">
            <a:extLst>
              <a:ext uri="{FF2B5EF4-FFF2-40B4-BE49-F238E27FC236}">
                <a16:creationId xmlns:a16="http://schemas.microsoft.com/office/drawing/2014/main" id="{AC3C5312-740D-6E6C-3869-9AB9427E19FE}"/>
              </a:ext>
            </a:extLst>
          </p:cNvPr>
          <p:cNvSpPr>
            <a:spLocks noChangeAspect="1"/>
          </p:cNvSpPr>
          <p:nvPr/>
        </p:nvSpPr>
        <p:spPr>
          <a:xfrm>
            <a:off x="1163834" y="2646920"/>
            <a:ext cx="293390" cy="340272"/>
          </a:xfrm>
          <a:custGeom>
            <a:avLst/>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nvGrpSpPr>
          <p:cNvPr id="11" name="组合 10">
            <a:extLst>
              <a:ext uri="{FF2B5EF4-FFF2-40B4-BE49-F238E27FC236}">
                <a16:creationId xmlns:a16="http://schemas.microsoft.com/office/drawing/2014/main" id="{1D9DB55B-653A-9D97-B041-525049CC88EC}"/>
              </a:ext>
            </a:extLst>
          </p:cNvPr>
          <p:cNvGrpSpPr>
            <a:grpSpLocks noChangeAspect="1"/>
          </p:cNvGrpSpPr>
          <p:nvPr/>
        </p:nvGrpSpPr>
        <p:grpSpPr>
          <a:xfrm>
            <a:off x="678399" y="4218773"/>
            <a:ext cx="6773225" cy="1383833"/>
            <a:chOff x="783275" y="2330686"/>
            <a:chExt cx="11272467" cy="2303072"/>
          </a:xfrm>
        </p:grpSpPr>
        <p:sp>
          <p:nvSpPr>
            <p:cNvPr id="13" name="Rectangle 32">
              <a:extLst>
                <a:ext uri="{FF2B5EF4-FFF2-40B4-BE49-F238E27FC236}">
                  <a16:creationId xmlns:a16="http://schemas.microsoft.com/office/drawing/2014/main" id="{F68F6C0C-170E-FACB-0CE4-14B6C8DC676A}"/>
                </a:ext>
              </a:extLst>
            </p:cNvPr>
            <p:cNvSpPr>
              <a:spLocks noChangeArrowheads="1"/>
            </p:cNvSpPr>
            <p:nvPr>
              <p:custDataLst>
                <p:tags r:id="rId1"/>
              </p:custDataLst>
            </p:nvPr>
          </p:nvSpPr>
          <p:spPr bwMode="auto">
            <a:xfrm>
              <a:off x="2916047" y="2330687"/>
              <a:ext cx="9139695" cy="2083952"/>
            </a:xfrm>
            <a:prstGeom prst="rect">
              <a:avLst/>
            </a:prstGeom>
            <a:noFill/>
            <a:ln>
              <a:noFill/>
            </a:ln>
            <a:effectLst/>
            <a:extLst>
              <a:ext uri="{909E8E84-426E-40DD-AFC4-6F175D3DCCD1}">
                <a14:hiddenFill xmlns:a14="http://schemas.microsoft.com/office/drawing/2010/main">
                  <a:gradFill rotWithShape="0">
                    <a:gsLst>
                      <a:gs pos="0">
                        <a:srgbClr val="9933FF"/>
                      </a:gs>
                      <a:gs pos="100000">
                        <a:srgbClr val="0000FF"/>
                      </a:gs>
                    </a:gsLst>
                    <a:path path="shape">
                      <a:fillToRect l="50000" t="50000" r="50000" b="50000"/>
                    </a:path>
                  </a:gradFill>
                </a14:hiddenFill>
              </a:ext>
              <a:ext uri="{91240B29-F687-4F45-9708-019B960494DF}">
                <a14:hiddenLine xmlns:a14="http://schemas.microsoft.com/office/drawing/2010/main" w="9525">
                  <a:solidFill>
                    <a:srgbClr val="99CCFF"/>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r" rtl="1">
                <a:lnSpc>
                  <a:spcPct val="120000"/>
                </a:lnSpc>
                <a:buClrTx/>
                <a:buSzTx/>
                <a:buFont typeface="+mj-lt"/>
                <a:buNone/>
              </a:pPr>
              <a:r>
                <a:rPr lang="fa-IR"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rPr>
                <a:t>امدادگر یک یا هر دو کف دست را در قسمت تحتانی جناغ </a:t>
              </a:r>
            </a:p>
            <a:p>
              <a:pPr lvl="0" indent="0" algn="r" rtl="1">
                <a:lnSpc>
                  <a:spcPct val="120000"/>
                </a:lnSpc>
                <a:buClrTx/>
                <a:buSzTx/>
                <a:buFont typeface="+mj-lt"/>
                <a:buNone/>
              </a:pPr>
              <a:r>
                <a:rPr lang="fa-IR"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rPr>
                <a:t>(معادل مرکز افقی دو نوک سینه) قرار می دهد، مفصل آرنج </a:t>
              </a:r>
            </a:p>
            <a:p>
              <a:pPr lvl="0" indent="0" algn="r" rtl="1">
                <a:lnSpc>
                  <a:spcPct val="120000"/>
                </a:lnSpc>
                <a:buClrTx/>
                <a:buSzTx/>
                <a:buFont typeface="+mj-lt"/>
                <a:buNone/>
              </a:pPr>
              <a:r>
                <a:rPr lang="fa-IR"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rPr>
                <a:t>را صاف می کند و به صورت ریتمیک مقدار مناسب </a:t>
              </a:r>
            </a:p>
            <a:p>
              <a:pPr lvl="0" indent="0" algn="r" rtl="1">
                <a:lnSpc>
                  <a:spcPct val="120000"/>
                </a:lnSpc>
                <a:buClrTx/>
                <a:buSzTx/>
                <a:buFont typeface="+mj-lt"/>
                <a:buNone/>
              </a:pPr>
              <a:r>
                <a:rPr lang="fa-IR"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rPr>
                <a:t>را انجام می دهد.</a:t>
              </a:r>
              <a:endParaRPr lang="en-US" altLang="en-US" sz="1600" dirty="0">
                <a:solidFill>
                  <a:schemeClr val="tx1">
                    <a:lumMod val="75000"/>
                    <a:lumOff val="25000"/>
                  </a:schemeClr>
                </a:solidFill>
                <a:uFillTx/>
                <a:latin typeface="思源黑体 Medium"/>
                <a:ea typeface="思源黑体 CN Medium" panose="020B0600000000000000" pitchFamily="34" charset="-122"/>
                <a:cs typeface="B Nazanin" panose="00000400000000000000" pitchFamily="2" charset="-78"/>
                <a:sym typeface="+mn-ea"/>
              </a:endParaRPr>
            </a:p>
          </p:txBody>
        </p:sp>
        <p:grpSp>
          <p:nvGrpSpPr>
            <p:cNvPr id="14" name="组合 13">
              <a:extLst>
                <a:ext uri="{FF2B5EF4-FFF2-40B4-BE49-F238E27FC236}">
                  <a16:creationId xmlns:a16="http://schemas.microsoft.com/office/drawing/2014/main" id="{06B4A973-1AD9-7E08-996A-FAC27DC2E95A}"/>
                </a:ext>
              </a:extLst>
            </p:cNvPr>
            <p:cNvGrpSpPr/>
            <p:nvPr/>
          </p:nvGrpSpPr>
          <p:grpSpPr>
            <a:xfrm>
              <a:off x="783275" y="2538474"/>
              <a:ext cx="2095284" cy="2095284"/>
              <a:chOff x="6229361" y="7747013"/>
              <a:chExt cx="495301" cy="495301"/>
            </a:xfrm>
          </p:grpSpPr>
          <p:sp>
            <p:nvSpPr>
              <p:cNvPr id="15" name="椭圆 14">
                <a:extLst>
                  <a:ext uri="{FF2B5EF4-FFF2-40B4-BE49-F238E27FC236}">
                    <a16:creationId xmlns:a16="http://schemas.microsoft.com/office/drawing/2014/main" id="{0031F83C-6F1C-A841-DC75-382978E72FE6}"/>
                  </a:ext>
                </a:extLst>
              </p:cNvPr>
              <p:cNvSpPr/>
              <p:nvPr/>
            </p:nvSpPr>
            <p:spPr>
              <a:xfrm>
                <a:off x="6229361" y="7747013"/>
                <a:ext cx="495301" cy="495301"/>
              </a:xfrm>
              <a:prstGeom prst="ellipse">
                <a:avLst/>
              </a:prstGeom>
              <a:solidFill>
                <a:srgbClr val="DE695E">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400">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6" name="椭圆 15">
                <a:extLst>
                  <a:ext uri="{FF2B5EF4-FFF2-40B4-BE49-F238E27FC236}">
                    <a16:creationId xmlns:a16="http://schemas.microsoft.com/office/drawing/2014/main" id="{4C138AD0-1093-F32D-4A0A-4ABC59BAC429}"/>
                  </a:ext>
                </a:extLst>
              </p:cNvPr>
              <p:cNvSpPr/>
              <p:nvPr/>
            </p:nvSpPr>
            <p:spPr>
              <a:xfrm>
                <a:off x="6330950" y="7848599"/>
                <a:ext cx="292100" cy="292100"/>
              </a:xfrm>
              <a:prstGeom prst="ellipse">
                <a:avLst/>
              </a:prstGeom>
              <a:solidFill>
                <a:srgbClr val="DE6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sp>
        <p:nvSpPr>
          <p:cNvPr id="17" name="iconfont-1124-841231">
            <a:extLst>
              <a:ext uri="{FF2B5EF4-FFF2-40B4-BE49-F238E27FC236}">
                <a16:creationId xmlns:a16="http://schemas.microsoft.com/office/drawing/2014/main" id="{AD1BF383-1010-AB3A-93F3-128D608266F0}"/>
              </a:ext>
            </a:extLst>
          </p:cNvPr>
          <p:cNvSpPr>
            <a:spLocks noChangeAspect="1"/>
          </p:cNvSpPr>
          <p:nvPr/>
        </p:nvSpPr>
        <p:spPr>
          <a:xfrm>
            <a:off x="1134276" y="4846382"/>
            <a:ext cx="338990" cy="285477"/>
          </a:xfrm>
          <a:custGeom>
            <a:avLst/>
            <a:gdLst>
              <a:gd name="T0" fmla="*/ 0 w 10133"/>
              <a:gd name="T1" fmla="*/ 6934 h 8534"/>
              <a:gd name="T2" fmla="*/ 1066 w 10133"/>
              <a:gd name="T3" fmla="*/ 6934 h 8534"/>
              <a:gd name="T4" fmla="*/ 1066 w 10133"/>
              <a:gd name="T5" fmla="*/ 7200 h 8534"/>
              <a:gd name="T6" fmla="*/ 533 w 10133"/>
              <a:gd name="T7" fmla="*/ 7200 h 8534"/>
              <a:gd name="T8" fmla="*/ 533 w 10133"/>
              <a:gd name="T9" fmla="*/ 7734 h 8534"/>
              <a:gd name="T10" fmla="*/ 1066 w 10133"/>
              <a:gd name="T11" fmla="*/ 7734 h 8534"/>
              <a:gd name="T12" fmla="*/ 1066 w 10133"/>
              <a:gd name="T13" fmla="*/ 8000 h 8534"/>
              <a:gd name="T14" fmla="*/ 0 w 10133"/>
              <a:gd name="T15" fmla="*/ 8000 h 8534"/>
              <a:gd name="T16" fmla="*/ 0 w 10133"/>
              <a:gd name="T17" fmla="*/ 8534 h 8534"/>
              <a:gd name="T18" fmla="*/ 1600 w 10133"/>
              <a:gd name="T19" fmla="*/ 8534 h 8534"/>
              <a:gd name="T20" fmla="*/ 1600 w 10133"/>
              <a:gd name="T21" fmla="*/ 6400 h 8534"/>
              <a:gd name="T22" fmla="*/ 0 w 10133"/>
              <a:gd name="T23" fmla="*/ 6400 h 8534"/>
              <a:gd name="T24" fmla="*/ 0 w 10133"/>
              <a:gd name="T25" fmla="*/ 6934 h 8534"/>
              <a:gd name="T26" fmla="*/ 533 w 10133"/>
              <a:gd name="T27" fmla="*/ 2134 h 8534"/>
              <a:gd name="T28" fmla="*/ 1066 w 10133"/>
              <a:gd name="T29" fmla="*/ 2134 h 8534"/>
              <a:gd name="T30" fmla="*/ 1066 w 10133"/>
              <a:gd name="T31" fmla="*/ 0 h 8534"/>
              <a:gd name="T32" fmla="*/ 0 w 10133"/>
              <a:gd name="T33" fmla="*/ 0 h 8534"/>
              <a:gd name="T34" fmla="*/ 0 w 10133"/>
              <a:gd name="T35" fmla="*/ 534 h 8534"/>
              <a:gd name="T36" fmla="*/ 533 w 10133"/>
              <a:gd name="T37" fmla="*/ 534 h 8534"/>
              <a:gd name="T38" fmla="*/ 533 w 10133"/>
              <a:gd name="T39" fmla="*/ 2134 h 8534"/>
              <a:gd name="T40" fmla="*/ 0 w 10133"/>
              <a:gd name="T41" fmla="*/ 3734 h 8534"/>
              <a:gd name="T42" fmla="*/ 960 w 10133"/>
              <a:gd name="T43" fmla="*/ 3734 h 8534"/>
              <a:gd name="T44" fmla="*/ 0 w 10133"/>
              <a:gd name="T45" fmla="*/ 4854 h 8534"/>
              <a:gd name="T46" fmla="*/ 0 w 10133"/>
              <a:gd name="T47" fmla="*/ 5334 h 8534"/>
              <a:gd name="T48" fmla="*/ 1600 w 10133"/>
              <a:gd name="T49" fmla="*/ 5334 h 8534"/>
              <a:gd name="T50" fmla="*/ 1600 w 10133"/>
              <a:gd name="T51" fmla="*/ 4800 h 8534"/>
              <a:gd name="T52" fmla="*/ 640 w 10133"/>
              <a:gd name="T53" fmla="*/ 4800 h 8534"/>
              <a:gd name="T54" fmla="*/ 1600 w 10133"/>
              <a:gd name="T55" fmla="*/ 3680 h 8534"/>
              <a:gd name="T56" fmla="*/ 1600 w 10133"/>
              <a:gd name="T57" fmla="*/ 3200 h 8534"/>
              <a:gd name="T58" fmla="*/ 0 w 10133"/>
              <a:gd name="T59" fmla="*/ 3200 h 8534"/>
              <a:gd name="T60" fmla="*/ 0 w 10133"/>
              <a:gd name="T61" fmla="*/ 3734 h 8534"/>
              <a:gd name="T62" fmla="*/ 2666 w 10133"/>
              <a:gd name="T63" fmla="*/ 534 h 8534"/>
              <a:gd name="T64" fmla="*/ 2666 w 10133"/>
              <a:gd name="T65" fmla="*/ 1600 h 8534"/>
              <a:gd name="T66" fmla="*/ 10133 w 10133"/>
              <a:gd name="T67" fmla="*/ 1600 h 8534"/>
              <a:gd name="T68" fmla="*/ 10133 w 10133"/>
              <a:gd name="T69" fmla="*/ 534 h 8534"/>
              <a:gd name="T70" fmla="*/ 2666 w 10133"/>
              <a:gd name="T71" fmla="*/ 534 h 8534"/>
              <a:gd name="T72" fmla="*/ 2666 w 10133"/>
              <a:gd name="T73" fmla="*/ 8000 h 8534"/>
              <a:gd name="T74" fmla="*/ 10133 w 10133"/>
              <a:gd name="T75" fmla="*/ 8000 h 8534"/>
              <a:gd name="T76" fmla="*/ 10133 w 10133"/>
              <a:gd name="T77" fmla="*/ 6934 h 8534"/>
              <a:gd name="T78" fmla="*/ 2666 w 10133"/>
              <a:gd name="T79" fmla="*/ 6934 h 8534"/>
              <a:gd name="T80" fmla="*/ 2666 w 10133"/>
              <a:gd name="T81" fmla="*/ 8000 h 8534"/>
              <a:gd name="T82" fmla="*/ 2666 w 10133"/>
              <a:gd name="T83" fmla="*/ 4800 h 8534"/>
              <a:gd name="T84" fmla="*/ 10133 w 10133"/>
              <a:gd name="T85" fmla="*/ 4800 h 8534"/>
              <a:gd name="T86" fmla="*/ 10133 w 10133"/>
              <a:gd name="T87" fmla="*/ 3734 h 8534"/>
              <a:gd name="T88" fmla="*/ 2666 w 10133"/>
              <a:gd name="T89" fmla="*/ 3734 h 8534"/>
              <a:gd name="T90" fmla="*/ 2666 w 10133"/>
              <a:gd name="T91" fmla="*/ 4800 h 8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33" h="8534">
                <a:moveTo>
                  <a:pt x="0" y="6934"/>
                </a:moveTo>
                <a:lnTo>
                  <a:pt x="1066" y="6934"/>
                </a:lnTo>
                <a:lnTo>
                  <a:pt x="1066" y="7200"/>
                </a:lnTo>
                <a:lnTo>
                  <a:pt x="533" y="7200"/>
                </a:lnTo>
                <a:lnTo>
                  <a:pt x="533" y="7734"/>
                </a:lnTo>
                <a:lnTo>
                  <a:pt x="1066" y="7734"/>
                </a:lnTo>
                <a:lnTo>
                  <a:pt x="1066" y="8000"/>
                </a:lnTo>
                <a:lnTo>
                  <a:pt x="0" y="8000"/>
                </a:lnTo>
                <a:lnTo>
                  <a:pt x="0" y="8534"/>
                </a:lnTo>
                <a:lnTo>
                  <a:pt x="1600" y="8534"/>
                </a:lnTo>
                <a:lnTo>
                  <a:pt x="1600" y="6400"/>
                </a:lnTo>
                <a:lnTo>
                  <a:pt x="0" y="6400"/>
                </a:lnTo>
                <a:lnTo>
                  <a:pt x="0" y="6934"/>
                </a:lnTo>
                <a:close/>
                <a:moveTo>
                  <a:pt x="533" y="2134"/>
                </a:moveTo>
                <a:lnTo>
                  <a:pt x="1066" y="2134"/>
                </a:lnTo>
                <a:lnTo>
                  <a:pt x="1066" y="0"/>
                </a:lnTo>
                <a:lnTo>
                  <a:pt x="0" y="0"/>
                </a:lnTo>
                <a:lnTo>
                  <a:pt x="0" y="534"/>
                </a:lnTo>
                <a:lnTo>
                  <a:pt x="533" y="534"/>
                </a:lnTo>
                <a:lnTo>
                  <a:pt x="533" y="2134"/>
                </a:lnTo>
                <a:close/>
                <a:moveTo>
                  <a:pt x="0" y="3734"/>
                </a:moveTo>
                <a:lnTo>
                  <a:pt x="960" y="3734"/>
                </a:lnTo>
                <a:lnTo>
                  <a:pt x="0" y="4854"/>
                </a:lnTo>
                <a:lnTo>
                  <a:pt x="0" y="5334"/>
                </a:lnTo>
                <a:lnTo>
                  <a:pt x="1600" y="5334"/>
                </a:lnTo>
                <a:lnTo>
                  <a:pt x="1600" y="4800"/>
                </a:lnTo>
                <a:lnTo>
                  <a:pt x="640" y="4800"/>
                </a:lnTo>
                <a:lnTo>
                  <a:pt x="1600" y="3680"/>
                </a:lnTo>
                <a:lnTo>
                  <a:pt x="1600" y="3200"/>
                </a:lnTo>
                <a:lnTo>
                  <a:pt x="0" y="3200"/>
                </a:lnTo>
                <a:lnTo>
                  <a:pt x="0" y="3734"/>
                </a:lnTo>
                <a:close/>
                <a:moveTo>
                  <a:pt x="2666" y="534"/>
                </a:moveTo>
                <a:lnTo>
                  <a:pt x="2666" y="1600"/>
                </a:lnTo>
                <a:lnTo>
                  <a:pt x="10133" y="1600"/>
                </a:lnTo>
                <a:lnTo>
                  <a:pt x="10133" y="534"/>
                </a:lnTo>
                <a:lnTo>
                  <a:pt x="2666" y="534"/>
                </a:lnTo>
                <a:close/>
                <a:moveTo>
                  <a:pt x="2666" y="8000"/>
                </a:moveTo>
                <a:lnTo>
                  <a:pt x="10133" y="8000"/>
                </a:lnTo>
                <a:lnTo>
                  <a:pt x="10133" y="6934"/>
                </a:lnTo>
                <a:lnTo>
                  <a:pt x="2666" y="6934"/>
                </a:lnTo>
                <a:lnTo>
                  <a:pt x="2666" y="8000"/>
                </a:lnTo>
                <a:close/>
                <a:moveTo>
                  <a:pt x="2666" y="4800"/>
                </a:moveTo>
                <a:lnTo>
                  <a:pt x="10133" y="4800"/>
                </a:lnTo>
                <a:lnTo>
                  <a:pt x="10133" y="3734"/>
                </a:lnTo>
                <a:lnTo>
                  <a:pt x="2666" y="3734"/>
                </a:lnTo>
                <a:lnTo>
                  <a:pt x="2666" y="4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pic>
        <p:nvPicPr>
          <p:cNvPr id="19" name="图片 18">
            <a:extLst>
              <a:ext uri="{FF2B5EF4-FFF2-40B4-BE49-F238E27FC236}">
                <a16:creationId xmlns:a16="http://schemas.microsoft.com/office/drawing/2014/main" id="{E3F3F7F0-2601-50A8-6574-AC45D598C1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325839" y="1384305"/>
            <a:ext cx="4042745" cy="4236816"/>
          </a:xfrm>
          <a:prstGeom prst="rect">
            <a:avLst/>
          </a:prstGeom>
        </p:spPr>
      </p:pic>
    </p:spTree>
    <p:extLst>
      <p:ext uri="{BB962C8B-B14F-4D97-AF65-F5344CB8AC3E}">
        <p14:creationId xmlns:p14="http://schemas.microsoft.com/office/powerpoint/2010/main" val="9159524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19" name="矩形 4">
            <a:extLst>
              <a:ext uri="{FF2B5EF4-FFF2-40B4-BE49-F238E27FC236}">
                <a16:creationId xmlns:a16="http://schemas.microsoft.com/office/drawing/2014/main" id="{25105913-545B-951B-145D-095762EC681B}"/>
              </a:ext>
            </a:extLst>
          </p:cNvPr>
          <p:cNvSpPr/>
          <p:nvPr/>
        </p:nvSpPr>
        <p:spPr>
          <a:xfrm>
            <a:off x="4219939" y="1599022"/>
            <a:ext cx="7108460" cy="959564"/>
          </a:xfrm>
          <a:prstGeom prst="rect">
            <a:avLst/>
          </a:prstGeom>
          <a:noFill/>
          <a:ln w="9525">
            <a:noFill/>
            <a:miter/>
          </a:ln>
        </p:spPr>
        <p:txBody>
          <a:bodyPr wrap="square">
            <a:normAutofit fontScale="92500" lnSpcReduction="20000"/>
          </a:bodyPr>
          <a:lstStyle/>
          <a:p>
            <a:pPr lvl="0" algn="r" rtl="1" fontAlgn="auto">
              <a:lnSpc>
                <a:spcPct val="120000"/>
              </a:lnSpc>
              <a:buClrTx/>
              <a:buSzTx/>
              <a:buFont typeface="+mj-l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برای کودکانی که هنوز دارند</a:t>
            </a:r>
          </a:p>
          <a:p>
            <a:pPr lvl="0" algn="r" rtl="1" fontAlgn="auto">
              <a:lnSpc>
                <a:spcPct val="160000"/>
              </a:lnSpc>
              <a:buClrTx/>
              <a:buSzTx/>
              <a:buFont typeface="+mj-l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روش به این صورت است که کودک را در حالتی که سر و پاهایش آویزان است، روی شانه‌های مستعد قرار می‌دهند و امدادگر با حمل به جلو و عقب می‌دود.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grpSp>
        <p:nvGrpSpPr>
          <p:cNvPr id="20" name="组合 19">
            <a:extLst>
              <a:ext uri="{FF2B5EF4-FFF2-40B4-BE49-F238E27FC236}">
                <a16:creationId xmlns:a16="http://schemas.microsoft.com/office/drawing/2014/main" id="{D5E9EE43-7392-3354-693B-0FD8C6028D21}"/>
              </a:ext>
            </a:extLst>
          </p:cNvPr>
          <p:cNvGrpSpPr/>
          <p:nvPr/>
        </p:nvGrpSpPr>
        <p:grpSpPr>
          <a:xfrm>
            <a:off x="3401106" y="1201858"/>
            <a:ext cx="3357880" cy="779780"/>
            <a:chOff x="1404" y="2057"/>
            <a:chExt cx="5288" cy="1228"/>
          </a:xfrm>
        </p:grpSpPr>
        <p:sp>
          <p:nvSpPr>
            <p:cNvPr id="21" name="椭圆 20">
              <a:extLst>
                <a:ext uri="{FF2B5EF4-FFF2-40B4-BE49-F238E27FC236}">
                  <a16:creationId xmlns:a16="http://schemas.microsoft.com/office/drawing/2014/main" id="{798AC855-A107-E8F5-1D5E-D54C2F83AC1B}"/>
                </a:ext>
              </a:extLst>
            </p:cNvPr>
            <p:cNvSpPr/>
            <p:nvPr>
              <p:custDataLst>
                <p:tags r:id="rId20"/>
              </p:custDataLst>
            </p:nvPr>
          </p:nvSpPr>
          <p:spPr>
            <a:xfrm>
              <a:off x="1497" y="2150"/>
              <a:ext cx="1041" cy="1042"/>
            </a:xfrm>
            <a:prstGeom prst="ellipse">
              <a:avLst/>
            </a:prstGeom>
            <a:solidFill>
              <a:srgbClr val="284584"/>
            </a:solidFill>
            <a:ln w="12700" cap="flat" cmpd="sng" algn="ctr">
              <a:noFill/>
              <a:prstDash val="solid"/>
              <a:miter lim="800000"/>
            </a:ln>
            <a:effectLst/>
          </p:spPr>
          <p:txBody>
            <a:bodyPr lIns="0" tIns="0" rIns="0" bIns="0" rtlCol="0" anchor="ctr">
              <a:normAutofit/>
            </a:bodyPr>
            <a:lstStyle/>
            <a:p>
              <a:pPr algn="ctr" rtl="1"/>
              <a:r>
                <a:rPr lang="en-US" altLang="zh-CN">
                  <a:solidFill>
                    <a:srgbClr val="FFFFFF"/>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rPr>
                <a:t> </a:t>
              </a:r>
            </a:p>
          </p:txBody>
        </p:sp>
        <p:sp>
          <p:nvSpPr>
            <p:cNvPr id="22" name="弧形 21">
              <a:extLst>
                <a:ext uri="{FF2B5EF4-FFF2-40B4-BE49-F238E27FC236}">
                  <a16:creationId xmlns:a16="http://schemas.microsoft.com/office/drawing/2014/main" id="{C7B81C0A-0A98-A139-CC6C-73F3E7963E97}"/>
                </a:ext>
              </a:extLst>
            </p:cNvPr>
            <p:cNvSpPr/>
            <p:nvPr>
              <p:custDataLst>
                <p:tags r:id="rId21"/>
              </p:custDataLst>
            </p:nvPr>
          </p:nvSpPr>
          <p:spPr>
            <a:xfrm rot="5400000">
              <a:off x="1403" y="2058"/>
              <a:ext cx="1228" cy="1227"/>
            </a:xfrm>
            <a:prstGeom prst="arc">
              <a:avLst>
                <a:gd name="adj1" fmla="val 16200000"/>
                <a:gd name="adj2" fmla="val 15535258"/>
              </a:avLst>
            </a:prstGeom>
            <a:noFill/>
            <a:ln w="1905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23" name="直接连接符 22">
              <a:extLst>
                <a:ext uri="{FF2B5EF4-FFF2-40B4-BE49-F238E27FC236}">
                  <a16:creationId xmlns:a16="http://schemas.microsoft.com/office/drawing/2014/main" id="{63CE5F01-2EF9-0116-DBE4-70784C0F6207}"/>
                </a:ext>
              </a:extLst>
            </p:cNvPr>
            <p:cNvCxnSpPr/>
            <p:nvPr>
              <p:custDataLst>
                <p:tags r:id="rId22"/>
              </p:custDataLst>
            </p:nvPr>
          </p:nvCxnSpPr>
          <p:spPr>
            <a:xfrm>
              <a:off x="2628" y="2672"/>
              <a:ext cx="4064" cy="0"/>
            </a:xfrm>
            <a:prstGeom prst="line">
              <a:avLst/>
            </a:prstGeom>
            <a:noFill/>
            <a:ln w="19050" cap="flat" cmpd="sng" algn="ctr">
              <a:solidFill>
                <a:srgbClr val="284584"/>
              </a:solidFill>
              <a:prstDash val="solid"/>
              <a:miter lim="800000"/>
            </a:ln>
            <a:effectLst/>
          </p:spPr>
        </p:cxnSp>
        <p:sp>
          <p:nvSpPr>
            <p:cNvPr id="24" name="椭圆 23">
              <a:extLst>
                <a:ext uri="{FF2B5EF4-FFF2-40B4-BE49-F238E27FC236}">
                  <a16:creationId xmlns:a16="http://schemas.microsoft.com/office/drawing/2014/main" id="{E955F311-C45D-155F-D37B-599E64294500}"/>
                </a:ext>
              </a:extLst>
            </p:cNvPr>
            <p:cNvSpPr/>
            <p:nvPr>
              <p:custDataLst>
                <p:tags r:id="rId23"/>
              </p:custDataLst>
            </p:nvPr>
          </p:nvSpPr>
          <p:spPr>
            <a:xfrm>
              <a:off x="3756" y="2610"/>
              <a:ext cx="125" cy="125"/>
            </a:xfrm>
            <a:prstGeom prst="ellipse">
              <a:avLst/>
            </a:prstGeom>
            <a:solidFill>
              <a:srgbClr val="284584"/>
            </a:solid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25" name="椭圆 24">
              <a:extLst>
                <a:ext uri="{FF2B5EF4-FFF2-40B4-BE49-F238E27FC236}">
                  <a16:creationId xmlns:a16="http://schemas.microsoft.com/office/drawing/2014/main" id="{4BDB72D5-43FE-AF87-2455-2CB6740C9E9C}"/>
                </a:ext>
              </a:extLst>
            </p:cNvPr>
            <p:cNvSpPr/>
            <p:nvPr>
              <p:custDataLst>
                <p:tags r:id="rId24"/>
              </p:custDataLst>
            </p:nvPr>
          </p:nvSpPr>
          <p:spPr>
            <a:xfrm>
              <a:off x="5022" y="2610"/>
              <a:ext cx="125" cy="125"/>
            </a:xfrm>
            <a:prstGeom prst="ellipse">
              <a:avLst/>
            </a:prstGeom>
            <a:solidFill>
              <a:srgbClr val="284584"/>
            </a:solid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nvGrpSpPr>
          <p:cNvPr id="26" name="组合 25">
            <a:extLst>
              <a:ext uri="{FF2B5EF4-FFF2-40B4-BE49-F238E27FC236}">
                <a16:creationId xmlns:a16="http://schemas.microsoft.com/office/drawing/2014/main" id="{C72FD5CE-D283-FDED-9CC4-BE748BDE8CB0}"/>
              </a:ext>
            </a:extLst>
          </p:cNvPr>
          <p:cNvGrpSpPr/>
          <p:nvPr/>
        </p:nvGrpSpPr>
        <p:grpSpPr>
          <a:xfrm rot="5400000">
            <a:off x="3388134" y="2301316"/>
            <a:ext cx="720000" cy="79375"/>
            <a:chOff x="9156" y="2810"/>
            <a:chExt cx="4064" cy="125"/>
          </a:xfrm>
          <a:solidFill>
            <a:srgbClr val="284584"/>
          </a:solidFill>
        </p:grpSpPr>
        <p:cxnSp>
          <p:nvCxnSpPr>
            <p:cNvPr id="27" name="直接连接符 26">
              <a:extLst>
                <a:ext uri="{FF2B5EF4-FFF2-40B4-BE49-F238E27FC236}">
                  <a16:creationId xmlns:a16="http://schemas.microsoft.com/office/drawing/2014/main" id="{B86823A8-761C-AF0D-9C75-DFB8A67C3D08}"/>
                </a:ext>
              </a:extLst>
            </p:cNvPr>
            <p:cNvCxnSpPr/>
            <p:nvPr>
              <p:custDataLst>
                <p:tags r:id="rId17"/>
              </p:custDataLst>
            </p:nvPr>
          </p:nvCxnSpPr>
          <p:spPr>
            <a:xfrm>
              <a:off x="9156" y="2872"/>
              <a:ext cx="4064" cy="0"/>
            </a:xfrm>
            <a:prstGeom prst="line">
              <a:avLst/>
            </a:prstGeom>
            <a:grpFill/>
            <a:ln w="12700" cap="flat" cmpd="sng" algn="ctr">
              <a:solidFill>
                <a:srgbClr val="284584"/>
              </a:solidFill>
              <a:prstDash val="solid"/>
              <a:miter lim="800000"/>
            </a:ln>
            <a:effectLst/>
          </p:spPr>
        </p:cxnSp>
        <p:sp>
          <p:nvSpPr>
            <p:cNvPr id="28" name="椭圆 27">
              <a:extLst>
                <a:ext uri="{FF2B5EF4-FFF2-40B4-BE49-F238E27FC236}">
                  <a16:creationId xmlns:a16="http://schemas.microsoft.com/office/drawing/2014/main" id="{20025321-AB73-4166-3A18-8A4BA4DBCA54}"/>
                </a:ext>
              </a:extLst>
            </p:cNvPr>
            <p:cNvSpPr>
              <a:spLocks noChangeAspect="1"/>
            </p:cNvSpPr>
            <p:nvPr>
              <p:custDataLst>
                <p:tags r:id="rId18"/>
              </p:custDataLst>
            </p:nvPr>
          </p:nvSpPr>
          <p:spPr>
            <a:xfrm>
              <a:off x="10284" y="2810"/>
              <a:ext cx="447" cy="125"/>
            </a:xfrm>
            <a:prstGeom prst="ellipse">
              <a:avLst/>
            </a:prstGeom>
            <a:grp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29" name="椭圆 28">
              <a:extLst>
                <a:ext uri="{FF2B5EF4-FFF2-40B4-BE49-F238E27FC236}">
                  <a16:creationId xmlns:a16="http://schemas.microsoft.com/office/drawing/2014/main" id="{E63C214E-B445-0EB4-B513-F27332A21F29}"/>
                </a:ext>
              </a:extLst>
            </p:cNvPr>
            <p:cNvSpPr>
              <a:spLocks noChangeAspect="1"/>
            </p:cNvSpPr>
            <p:nvPr>
              <p:custDataLst>
                <p:tags r:id="rId19"/>
              </p:custDataLst>
            </p:nvPr>
          </p:nvSpPr>
          <p:spPr>
            <a:xfrm>
              <a:off x="11550" y="2810"/>
              <a:ext cx="447" cy="125"/>
            </a:xfrm>
            <a:prstGeom prst="ellipse">
              <a:avLst/>
            </a:prstGeom>
            <a:grp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30" name="list-items_30414">
            <a:extLst>
              <a:ext uri="{FF2B5EF4-FFF2-40B4-BE49-F238E27FC236}">
                <a16:creationId xmlns:a16="http://schemas.microsoft.com/office/drawing/2014/main" id="{E3B89C97-1FE3-777D-9185-266E50E609DE}"/>
              </a:ext>
            </a:extLst>
          </p:cNvPr>
          <p:cNvSpPr>
            <a:spLocks noChangeAspect="1"/>
          </p:cNvSpPr>
          <p:nvPr/>
        </p:nvSpPr>
        <p:spPr>
          <a:xfrm>
            <a:off x="3651590" y="1414582"/>
            <a:ext cx="310809" cy="365919"/>
          </a:xfrm>
          <a:custGeom>
            <a:avLst/>
            <a:gdLst>
              <a:gd name="connsiteX0" fmla="*/ 37894 w 513787"/>
              <a:gd name="connsiteY0" fmla="*/ 431508 h 604887"/>
              <a:gd name="connsiteX1" fmla="*/ 426498 w 513787"/>
              <a:gd name="connsiteY1" fmla="*/ 431508 h 604887"/>
              <a:gd name="connsiteX2" fmla="*/ 426498 w 513787"/>
              <a:gd name="connsiteY2" fmla="*/ 534886 h 604887"/>
              <a:gd name="connsiteX3" fmla="*/ 37894 w 513787"/>
              <a:gd name="connsiteY3" fmla="*/ 534886 h 604887"/>
              <a:gd name="connsiteX4" fmla="*/ 37894 w 513787"/>
              <a:gd name="connsiteY4" fmla="*/ 250790 h 604887"/>
              <a:gd name="connsiteX5" fmla="*/ 379360 w 513787"/>
              <a:gd name="connsiteY5" fmla="*/ 250790 h 604887"/>
              <a:gd name="connsiteX6" fmla="*/ 379360 w 513787"/>
              <a:gd name="connsiteY6" fmla="*/ 354168 h 604887"/>
              <a:gd name="connsiteX7" fmla="*/ 37894 w 513787"/>
              <a:gd name="connsiteY7" fmla="*/ 354168 h 604887"/>
              <a:gd name="connsiteX8" fmla="*/ 37894 w 513787"/>
              <a:gd name="connsiteY8" fmla="*/ 70071 h 604887"/>
              <a:gd name="connsiteX9" fmla="*/ 513787 w 513787"/>
              <a:gd name="connsiteY9" fmla="*/ 70071 h 604887"/>
              <a:gd name="connsiteX10" fmla="*/ 513787 w 513787"/>
              <a:gd name="connsiteY10" fmla="*/ 173449 h 604887"/>
              <a:gd name="connsiteX11" fmla="*/ 37894 w 513787"/>
              <a:gd name="connsiteY11" fmla="*/ 173449 h 604887"/>
              <a:gd name="connsiteX12" fmla="*/ 0 w 513787"/>
              <a:gd name="connsiteY12" fmla="*/ 0 h 604887"/>
              <a:gd name="connsiteX13" fmla="*/ 15172 w 513787"/>
              <a:gd name="connsiteY13" fmla="*/ 0 h 604887"/>
              <a:gd name="connsiteX14" fmla="*/ 15172 w 513787"/>
              <a:gd name="connsiteY14" fmla="*/ 604887 h 604887"/>
              <a:gd name="connsiteX15" fmla="*/ 0 w 513787"/>
              <a:gd name="connsiteY15" fmla="*/ 604887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786" h="604887">
                <a:moveTo>
                  <a:pt x="37894" y="431508"/>
                </a:moveTo>
                <a:lnTo>
                  <a:pt x="426498" y="431508"/>
                </a:lnTo>
                <a:lnTo>
                  <a:pt x="426498" y="534886"/>
                </a:lnTo>
                <a:lnTo>
                  <a:pt x="37894" y="534886"/>
                </a:lnTo>
                <a:close/>
                <a:moveTo>
                  <a:pt x="37894" y="250790"/>
                </a:moveTo>
                <a:lnTo>
                  <a:pt x="379360" y="250790"/>
                </a:lnTo>
                <a:lnTo>
                  <a:pt x="379360" y="354168"/>
                </a:lnTo>
                <a:lnTo>
                  <a:pt x="37894" y="354168"/>
                </a:lnTo>
                <a:close/>
                <a:moveTo>
                  <a:pt x="37894" y="70071"/>
                </a:moveTo>
                <a:lnTo>
                  <a:pt x="513787" y="70071"/>
                </a:lnTo>
                <a:lnTo>
                  <a:pt x="513787" y="173449"/>
                </a:lnTo>
                <a:lnTo>
                  <a:pt x="37894" y="173449"/>
                </a:lnTo>
                <a:close/>
                <a:moveTo>
                  <a:pt x="0" y="0"/>
                </a:moveTo>
                <a:lnTo>
                  <a:pt x="15172" y="0"/>
                </a:lnTo>
                <a:lnTo>
                  <a:pt x="15172" y="604887"/>
                </a:lnTo>
                <a:lnTo>
                  <a:pt x="0" y="6048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31" name="矩形 4">
            <a:extLst>
              <a:ext uri="{FF2B5EF4-FFF2-40B4-BE49-F238E27FC236}">
                <a16:creationId xmlns:a16="http://schemas.microsoft.com/office/drawing/2014/main" id="{55AD85E3-4DF1-3496-00F0-2EBED91E1DEA}"/>
              </a:ext>
            </a:extLst>
          </p:cNvPr>
          <p:cNvSpPr/>
          <p:nvPr/>
        </p:nvSpPr>
        <p:spPr>
          <a:xfrm>
            <a:off x="4219939" y="3310310"/>
            <a:ext cx="7108460" cy="959564"/>
          </a:xfrm>
          <a:prstGeom prst="rect">
            <a:avLst/>
          </a:prstGeom>
          <a:noFill/>
          <a:ln w="9525">
            <a:noFill/>
            <a:miter/>
          </a:ln>
        </p:spPr>
        <p:txBody>
          <a:bodyPr wrap="square">
            <a:normAutofit fontScale="77500" lnSpcReduction="20000"/>
          </a:bodyPr>
          <a:lstStyle/>
          <a:p>
            <a:pPr lvl="0" algn="r" rtl="1" fontAlgn="auto">
              <a:lnSpc>
                <a:spcPct val="160000"/>
              </a:lnSpc>
              <a:buClrTx/>
              <a:buSzTx/>
              <a:buFont typeface="+mj-lt"/>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کودکانی که بلافاصله پس از کمک های اولیه از خواب بیدار می شوند، می توانند مقداری سوپ زنجبیل شکر قهوه ای یا چای پررنگ بنوشند و به مدت 5 تا 7 روز از آنتی بیوتیک برای جلوگیری از ذات الریه آسپیراسیون استفاده کنند. برای کسانی که خفگی کرده اند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grpSp>
        <p:nvGrpSpPr>
          <p:cNvPr id="32" name="组合 31">
            <a:extLst>
              <a:ext uri="{FF2B5EF4-FFF2-40B4-BE49-F238E27FC236}">
                <a16:creationId xmlns:a16="http://schemas.microsoft.com/office/drawing/2014/main" id="{FA8EF64B-816B-C17E-C397-0DF3DF069627}"/>
              </a:ext>
            </a:extLst>
          </p:cNvPr>
          <p:cNvGrpSpPr/>
          <p:nvPr/>
        </p:nvGrpSpPr>
        <p:grpSpPr>
          <a:xfrm>
            <a:off x="3401106" y="2913146"/>
            <a:ext cx="3357880" cy="779780"/>
            <a:chOff x="1404" y="2057"/>
            <a:chExt cx="5288" cy="1228"/>
          </a:xfrm>
        </p:grpSpPr>
        <p:sp>
          <p:nvSpPr>
            <p:cNvPr id="33" name="椭圆 32">
              <a:extLst>
                <a:ext uri="{FF2B5EF4-FFF2-40B4-BE49-F238E27FC236}">
                  <a16:creationId xmlns:a16="http://schemas.microsoft.com/office/drawing/2014/main" id="{ACD559D7-89F6-EA46-2B2F-ABB7912E9187}"/>
                </a:ext>
              </a:extLst>
            </p:cNvPr>
            <p:cNvSpPr/>
            <p:nvPr>
              <p:custDataLst>
                <p:tags r:id="rId12"/>
              </p:custDataLst>
            </p:nvPr>
          </p:nvSpPr>
          <p:spPr>
            <a:xfrm>
              <a:off x="1497" y="2150"/>
              <a:ext cx="1041" cy="1042"/>
            </a:xfrm>
            <a:prstGeom prst="ellipse">
              <a:avLst/>
            </a:prstGeom>
            <a:solidFill>
              <a:srgbClr val="DE695E"/>
            </a:solidFill>
            <a:ln w="12700" cap="flat" cmpd="sng" algn="ctr">
              <a:noFill/>
              <a:prstDash val="solid"/>
              <a:miter lim="800000"/>
            </a:ln>
            <a:effectLst/>
          </p:spPr>
          <p:txBody>
            <a:bodyPr lIns="0" tIns="0" rIns="0" bIns="0" rtlCol="0" anchor="ctr">
              <a:normAutofit/>
            </a:bodyPr>
            <a:lstStyle/>
            <a:p>
              <a:pPr algn="ctr" rtl="1"/>
              <a:r>
                <a:rPr lang="en-US" altLang="zh-CN">
                  <a:solidFill>
                    <a:srgbClr val="FFFFFF"/>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rPr>
                <a:t> </a:t>
              </a:r>
            </a:p>
          </p:txBody>
        </p:sp>
        <p:sp>
          <p:nvSpPr>
            <p:cNvPr id="34" name="弧形 33">
              <a:extLst>
                <a:ext uri="{FF2B5EF4-FFF2-40B4-BE49-F238E27FC236}">
                  <a16:creationId xmlns:a16="http://schemas.microsoft.com/office/drawing/2014/main" id="{FA8B9230-DE53-A435-A2E2-5722905D4018}"/>
                </a:ext>
              </a:extLst>
            </p:cNvPr>
            <p:cNvSpPr/>
            <p:nvPr>
              <p:custDataLst>
                <p:tags r:id="rId13"/>
              </p:custDataLst>
            </p:nvPr>
          </p:nvSpPr>
          <p:spPr>
            <a:xfrm rot="5400000">
              <a:off x="1403" y="2058"/>
              <a:ext cx="1228" cy="1227"/>
            </a:xfrm>
            <a:prstGeom prst="arc">
              <a:avLst>
                <a:gd name="adj1" fmla="val 16200000"/>
                <a:gd name="adj2" fmla="val 15535258"/>
              </a:avLst>
            </a:prstGeom>
            <a:noFill/>
            <a:ln w="19050" cap="flat" cmpd="sng" algn="ctr">
              <a:solidFill>
                <a:srgbClr val="DE695E"/>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35" name="直接连接符 34">
              <a:extLst>
                <a:ext uri="{FF2B5EF4-FFF2-40B4-BE49-F238E27FC236}">
                  <a16:creationId xmlns:a16="http://schemas.microsoft.com/office/drawing/2014/main" id="{42721506-BBF1-D771-BAC2-697461507B6B}"/>
                </a:ext>
              </a:extLst>
            </p:cNvPr>
            <p:cNvCxnSpPr/>
            <p:nvPr>
              <p:custDataLst>
                <p:tags r:id="rId14"/>
              </p:custDataLst>
            </p:nvPr>
          </p:nvCxnSpPr>
          <p:spPr>
            <a:xfrm>
              <a:off x="2628" y="2672"/>
              <a:ext cx="4064" cy="0"/>
            </a:xfrm>
            <a:prstGeom prst="line">
              <a:avLst/>
            </a:prstGeom>
            <a:noFill/>
            <a:ln w="19050" cap="flat" cmpd="sng" algn="ctr">
              <a:solidFill>
                <a:srgbClr val="DE695E"/>
              </a:solidFill>
              <a:prstDash val="solid"/>
              <a:miter lim="800000"/>
            </a:ln>
            <a:effectLst/>
          </p:spPr>
        </p:cxnSp>
        <p:sp>
          <p:nvSpPr>
            <p:cNvPr id="36" name="椭圆 35">
              <a:extLst>
                <a:ext uri="{FF2B5EF4-FFF2-40B4-BE49-F238E27FC236}">
                  <a16:creationId xmlns:a16="http://schemas.microsoft.com/office/drawing/2014/main" id="{5628C5E8-92BB-36AD-9C9A-A0DFAC06707F}"/>
                </a:ext>
              </a:extLst>
            </p:cNvPr>
            <p:cNvSpPr/>
            <p:nvPr>
              <p:custDataLst>
                <p:tags r:id="rId15"/>
              </p:custDataLst>
            </p:nvPr>
          </p:nvSpPr>
          <p:spPr>
            <a:xfrm>
              <a:off x="3756" y="2610"/>
              <a:ext cx="125" cy="125"/>
            </a:xfrm>
            <a:prstGeom prst="ellipse">
              <a:avLst/>
            </a:prstGeom>
            <a:solidFill>
              <a:srgbClr val="DE695E"/>
            </a:solidFill>
            <a:ln w="12700" cap="flat" cmpd="sng" algn="ctr">
              <a:solidFill>
                <a:srgbClr val="DE695E"/>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37" name="椭圆 36">
              <a:extLst>
                <a:ext uri="{FF2B5EF4-FFF2-40B4-BE49-F238E27FC236}">
                  <a16:creationId xmlns:a16="http://schemas.microsoft.com/office/drawing/2014/main" id="{C09D5F91-E0F2-DC4D-80AC-AFCE899E95E7}"/>
                </a:ext>
              </a:extLst>
            </p:cNvPr>
            <p:cNvSpPr/>
            <p:nvPr>
              <p:custDataLst>
                <p:tags r:id="rId16"/>
              </p:custDataLst>
            </p:nvPr>
          </p:nvSpPr>
          <p:spPr>
            <a:xfrm>
              <a:off x="5022" y="2610"/>
              <a:ext cx="125" cy="125"/>
            </a:xfrm>
            <a:prstGeom prst="ellipse">
              <a:avLst/>
            </a:prstGeom>
            <a:solidFill>
              <a:srgbClr val="DE695E"/>
            </a:solidFill>
            <a:ln w="12700" cap="flat" cmpd="sng" algn="ctr">
              <a:solidFill>
                <a:srgbClr val="DE695E"/>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nvGrpSpPr>
          <p:cNvPr id="38" name="组合 37">
            <a:extLst>
              <a:ext uri="{FF2B5EF4-FFF2-40B4-BE49-F238E27FC236}">
                <a16:creationId xmlns:a16="http://schemas.microsoft.com/office/drawing/2014/main" id="{CEC57396-0B1E-61F8-15F4-14C8A70D4878}"/>
              </a:ext>
            </a:extLst>
          </p:cNvPr>
          <p:cNvGrpSpPr/>
          <p:nvPr/>
        </p:nvGrpSpPr>
        <p:grpSpPr>
          <a:xfrm rot="5400000">
            <a:off x="3388134" y="4012604"/>
            <a:ext cx="720000" cy="79375"/>
            <a:chOff x="9156" y="2810"/>
            <a:chExt cx="4064" cy="125"/>
          </a:xfrm>
          <a:solidFill>
            <a:srgbClr val="DE695E"/>
          </a:solidFill>
        </p:grpSpPr>
        <p:cxnSp>
          <p:nvCxnSpPr>
            <p:cNvPr id="39" name="直接连接符 38">
              <a:extLst>
                <a:ext uri="{FF2B5EF4-FFF2-40B4-BE49-F238E27FC236}">
                  <a16:creationId xmlns:a16="http://schemas.microsoft.com/office/drawing/2014/main" id="{B7902709-BDF5-D445-2695-C1C2DCD26D8D}"/>
                </a:ext>
              </a:extLst>
            </p:cNvPr>
            <p:cNvCxnSpPr/>
            <p:nvPr>
              <p:custDataLst>
                <p:tags r:id="rId9"/>
              </p:custDataLst>
            </p:nvPr>
          </p:nvCxnSpPr>
          <p:spPr>
            <a:xfrm>
              <a:off x="9156" y="2872"/>
              <a:ext cx="4064" cy="0"/>
            </a:xfrm>
            <a:prstGeom prst="line">
              <a:avLst/>
            </a:prstGeom>
            <a:grpFill/>
            <a:ln w="12700" cap="flat" cmpd="sng" algn="ctr">
              <a:solidFill>
                <a:srgbClr val="DE695E"/>
              </a:solidFill>
              <a:prstDash val="solid"/>
              <a:miter lim="800000"/>
            </a:ln>
            <a:effectLst/>
          </p:spPr>
        </p:cxnSp>
        <p:sp>
          <p:nvSpPr>
            <p:cNvPr id="40" name="椭圆 39">
              <a:extLst>
                <a:ext uri="{FF2B5EF4-FFF2-40B4-BE49-F238E27FC236}">
                  <a16:creationId xmlns:a16="http://schemas.microsoft.com/office/drawing/2014/main" id="{FAC61F03-E9CF-3B24-2BBA-0B423AE41857}"/>
                </a:ext>
              </a:extLst>
            </p:cNvPr>
            <p:cNvSpPr>
              <a:spLocks noChangeAspect="1"/>
            </p:cNvSpPr>
            <p:nvPr>
              <p:custDataLst>
                <p:tags r:id="rId10"/>
              </p:custDataLst>
            </p:nvPr>
          </p:nvSpPr>
          <p:spPr>
            <a:xfrm>
              <a:off x="10284" y="2810"/>
              <a:ext cx="447" cy="125"/>
            </a:xfrm>
            <a:prstGeom prst="ellipse">
              <a:avLst/>
            </a:prstGeom>
            <a:grpFill/>
            <a:ln w="12700" cap="flat" cmpd="sng" algn="ctr">
              <a:solidFill>
                <a:srgbClr val="DE695E"/>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41" name="椭圆 40">
              <a:extLst>
                <a:ext uri="{FF2B5EF4-FFF2-40B4-BE49-F238E27FC236}">
                  <a16:creationId xmlns:a16="http://schemas.microsoft.com/office/drawing/2014/main" id="{F0BB1B89-8E41-D87F-631F-3DC10FDB27F6}"/>
                </a:ext>
              </a:extLst>
            </p:cNvPr>
            <p:cNvSpPr>
              <a:spLocks noChangeAspect="1"/>
            </p:cNvSpPr>
            <p:nvPr>
              <p:custDataLst>
                <p:tags r:id="rId11"/>
              </p:custDataLst>
            </p:nvPr>
          </p:nvSpPr>
          <p:spPr>
            <a:xfrm>
              <a:off x="11550" y="2810"/>
              <a:ext cx="447" cy="125"/>
            </a:xfrm>
            <a:prstGeom prst="ellipse">
              <a:avLst/>
            </a:prstGeom>
            <a:grpFill/>
            <a:ln w="12700" cap="flat" cmpd="sng" algn="ctr">
              <a:solidFill>
                <a:srgbClr val="DE695E"/>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42" name="矩形 4">
            <a:extLst>
              <a:ext uri="{FF2B5EF4-FFF2-40B4-BE49-F238E27FC236}">
                <a16:creationId xmlns:a16="http://schemas.microsoft.com/office/drawing/2014/main" id="{9F70DCB6-7106-4FB4-E460-C89DE28E46EE}"/>
              </a:ext>
            </a:extLst>
          </p:cNvPr>
          <p:cNvSpPr/>
          <p:nvPr/>
        </p:nvSpPr>
        <p:spPr>
          <a:xfrm>
            <a:off x="4219621" y="5006366"/>
            <a:ext cx="7108460" cy="959564"/>
          </a:xfrm>
          <a:prstGeom prst="rect">
            <a:avLst/>
          </a:prstGeom>
          <a:noFill/>
          <a:ln w="9525">
            <a:noFill/>
            <a:miter/>
          </a:ln>
        </p:spPr>
        <p:txBody>
          <a:bodyPr wrap="square">
            <a:noAutofit/>
          </a:bodyPr>
          <a:lstStyle/>
          <a:p>
            <a:pPr lvl="0" algn="r" rtl="1" fontAlgn="auto">
              <a:lnSpc>
                <a:spcPct val="160000"/>
              </a:lnSpc>
              <a:buClrTx/>
              <a:buSzTx/>
              <a:buFont typeface="+mj-lt"/>
            </a:pPr>
            <a:r>
              <a:rPr lang="fa-IR" altLang="en-US" sz="14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اگر کودک فقط کمی غرق شده باشد و هوشیاری خود را از دست نداده باشد، </a:t>
            </a:r>
          </a:p>
          <a:p>
            <a:pPr lvl="0" algn="r" rtl="1" fontAlgn="auto">
              <a:lnSpc>
                <a:spcPct val="160000"/>
              </a:lnSpc>
              <a:buClrTx/>
              <a:buSzTx/>
              <a:buFont typeface="+mj-lt"/>
            </a:pPr>
            <a:r>
              <a:rPr lang="fa-IR" altLang="en-US" sz="14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آن را انجام می دهددر این زمان، شما نمی توانید آن را ساده بگیرید. اگر مطمئن نیستید که آیا کودک شما مایعی در ریه دارد یا خیر، همچنان باید به پزشک مراجعه کنید. چون حتی</a:t>
            </a:r>
            <a:endParaRPr lang="en-US" altLang="en-US" sz="14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grpSp>
        <p:nvGrpSpPr>
          <p:cNvPr id="43" name="组合 42">
            <a:extLst>
              <a:ext uri="{FF2B5EF4-FFF2-40B4-BE49-F238E27FC236}">
                <a16:creationId xmlns:a16="http://schemas.microsoft.com/office/drawing/2014/main" id="{23DFEB8E-5FBD-95D1-9472-267AC65675D8}"/>
              </a:ext>
            </a:extLst>
          </p:cNvPr>
          <p:cNvGrpSpPr/>
          <p:nvPr/>
        </p:nvGrpSpPr>
        <p:grpSpPr>
          <a:xfrm>
            <a:off x="3400788" y="4609202"/>
            <a:ext cx="3357880" cy="779780"/>
            <a:chOff x="1404" y="2057"/>
            <a:chExt cx="5288" cy="1228"/>
          </a:xfrm>
        </p:grpSpPr>
        <p:sp>
          <p:nvSpPr>
            <p:cNvPr id="44" name="椭圆 43">
              <a:extLst>
                <a:ext uri="{FF2B5EF4-FFF2-40B4-BE49-F238E27FC236}">
                  <a16:creationId xmlns:a16="http://schemas.microsoft.com/office/drawing/2014/main" id="{3F03879C-E1D8-39C2-846C-3BC029654FAF}"/>
                </a:ext>
              </a:extLst>
            </p:cNvPr>
            <p:cNvSpPr/>
            <p:nvPr>
              <p:custDataLst>
                <p:tags r:id="rId4"/>
              </p:custDataLst>
            </p:nvPr>
          </p:nvSpPr>
          <p:spPr>
            <a:xfrm>
              <a:off x="1497" y="2150"/>
              <a:ext cx="1041" cy="1042"/>
            </a:xfrm>
            <a:prstGeom prst="ellipse">
              <a:avLst/>
            </a:prstGeom>
            <a:solidFill>
              <a:srgbClr val="284584"/>
            </a:solidFill>
            <a:ln w="12700" cap="flat" cmpd="sng" algn="ctr">
              <a:noFill/>
              <a:prstDash val="solid"/>
              <a:miter lim="800000"/>
            </a:ln>
            <a:effectLst/>
          </p:spPr>
          <p:txBody>
            <a:bodyPr lIns="0" tIns="0" rIns="0" bIns="0" rtlCol="0" anchor="ctr">
              <a:normAutofit/>
            </a:bodyPr>
            <a:lstStyle/>
            <a:p>
              <a:pPr algn="ctr" rtl="1"/>
              <a:r>
                <a:rPr lang="en-US" altLang="zh-CN">
                  <a:solidFill>
                    <a:srgbClr val="FFFFFF"/>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rPr>
                <a:t> </a:t>
              </a:r>
            </a:p>
          </p:txBody>
        </p:sp>
        <p:sp>
          <p:nvSpPr>
            <p:cNvPr id="45" name="弧形 44">
              <a:extLst>
                <a:ext uri="{FF2B5EF4-FFF2-40B4-BE49-F238E27FC236}">
                  <a16:creationId xmlns:a16="http://schemas.microsoft.com/office/drawing/2014/main" id="{B9DE7253-946B-8838-AA9C-9772B9054E58}"/>
                </a:ext>
              </a:extLst>
            </p:cNvPr>
            <p:cNvSpPr/>
            <p:nvPr>
              <p:custDataLst>
                <p:tags r:id="rId5"/>
              </p:custDataLst>
            </p:nvPr>
          </p:nvSpPr>
          <p:spPr>
            <a:xfrm rot="5400000">
              <a:off x="1403" y="2058"/>
              <a:ext cx="1228" cy="1227"/>
            </a:xfrm>
            <a:prstGeom prst="arc">
              <a:avLst>
                <a:gd name="adj1" fmla="val 16200000"/>
                <a:gd name="adj2" fmla="val 15535258"/>
              </a:avLst>
            </a:prstGeom>
            <a:noFill/>
            <a:ln w="1905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46" name="直接连接符 45">
              <a:extLst>
                <a:ext uri="{FF2B5EF4-FFF2-40B4-BE49-F238E27FC236}">
                  <a16:creationId xmlns:a16="http://schemas.microsoft.com/office/drawing/2014/main" id="{F994E4C1-542D-E961-6AF6-B7B3D41DE2AC}"/>
                </a:ext>
              </a:extLst>
            </p:cNvPr>
            <p:cNvCxnSpPr/>
            <p:nvPr>
              <p:custDataLst>
                <p:tags r:id="rId6"/>
              </p:custDataLst>
            </p:nvPr>
          </p:nvCxnSpPr>
          <p:spPr>
            <a:xfrm>
              <a:off x="2628" y="2672"/>
              <a:ext cx="4064" cy="0"/>
            </a:xfrm>
            <a:prstGeom prst="line">
              <a:avLst/>
            </a:prstGeom>
            <a:noFill/>
            <a:ln w="19050" cap="flat" cmpd="sng" algn="ctr">
              <a:solidFill>
                <a:srgbClr val="284584"/>
              </a:solidFill>
              <a:prstDash val="solid"/>
              <a:miter lim="800000"/>
            </a:ln>
            <a:effectLst/>
          </p:spPr>
        </p:cxnSp>
        <p:sp>
          <p:nvSpPr>
            <p:cNvPr id="47" name="椭圆 46">
              <a:extLst>
                <a:ext uri="{FF2B5EF4-FFF2-40B4-BE49-F238E27FC236}">
                  <a16:creationId xmlns:a16="http://schemas.microsoft.com/office/drawing/2014/main" id="{A656565D-1AEE-25AE-CDBA-BBDB89F714DB}"/>
                </a:ext>
              </a:extLst>
            </p:cNvPr>
            <p:cNvSpPr/>
            <p:nvPr>
              <p:custDataLst>
                <p:tags r:id="rId7"/>
              </p:custDataLst>
            </p:nvPr>
          </p:nvSpPr>
          <p:spPr>
            <a:xfrm>
              <a:off x="3756" y="2610"/>
              <a:ext cx="125" cy="125"/>
            </a:xfrm>
            <a:prstGeom prst="ellipse">
              <a:avLst/>
            </a:prstGeom>
            <a:solidFill>
              <a:srgbClr val="284584"/>
            </a:solid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48" name="椭圆 47">
              <a:extLst>
                <a:ext uri="{FF2B5EF4-FFF2-40B4-BE49-F238E27FC236}">
                  <a16:creationId xmlns:a16="http://schemas.microsoft.com/office/drawing/2014/main" id="{BE6A61EC-ECE5-902D-2F67-DC12098FBD37}"/>
                </a:ext>
              </a:extLst>
            </p:cNvPr>
            <p:cNvSpPr/>
            <p:nvPr>
              <p:custDataLst>
                <p:tags r:id="rId8"/>
              </p:custDataLst>
            </p:nvPr>
          </p:nvSpPr>
          <p:spPr>
            <a:xfrm>
              <a:off x="5022" y="2610"/>
              <a:ext cx="125" cy="125"/>
            </a:xfrm>
            <a:prstGeom prst="ellipse">
              <a:avLst/>
            </a:prstGeom>
            <a:solidFill>
              <a:srgbClr val="284584"/>
            </a:solid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nvGrpSpPr>
          <p:cNvPr id="49" name="组合 48">
            <a:extLst>
              <a:ext uri="{FF2B5EF4-FFF2-40B4-BE49-F238E27FC236}">
                <a16:creationId xmlns:a16="http://schemas.microsoft.com/office/drawing/2014/main" id="{432AD1F2-5CB1-15F1-4DB1-564CFCCFC70C}"/>
              </a:ext>
            </a:extLst>
          </p:cNvPr>
          <p:cNvGrpSpPr/>
          <p:nvPr/>
        </p:nvGrpSpPr>
        <p:grpSpPr>
          <a:xfrm rot="5400000">
            <a:off x="3387816" y="5708660"/>
            <a:ext cx="720000" cy="79375"/>
            <a:chOff x="9156" y="2810"/>
            <a:chExt cx="4064" cy="125"/>
          </a:xfrm>
          <a:solidFill>
            <a:srgbClr val="284584"/>
          </a:solidFill>
        </p:grpSpPr>
        <p:cxnSp>
          <p:nvCxnSpPr>
            <p:cNvPr id="50" name="直接连接符 49">
              <a:extLst>
                <a:ext uri="{FF2B5EF4-FFF2-40B4-BE49-F238E27FC236}">
                  <a16:creationId xmlns:a16="http://schemas.microsoft.com/office/drawing/2014/main" id="{CFEF1B6E-5FC3-CE64-18CF-AF8B2F3C193C}"/>
                </a:ext>
              </a:extLst>
            </p:cNvPr>
            <p:cNvCxnSpPr/>
            <p:nvPr>
              <p:custDataLst>
                <p:tags r:id="rId1"/>
              </p:custDataLst>
            </p:nvPr>
          </p:nvCxnSpPr>
          <p:spPr>
            <a:xfrm>
              <a:off x="9156" y="2872"/>
              <a:ext cx="4064" cy="0"/>
            </a:xfrm>
            <a:prstGeom prst="line">
              <a:avLst/>
            </a:prstGeom>
            <a:grpFill/>
            <a:ln w="12700" cap="flat" cmpd="sng" algn="ctr">
              <a:solidFill>
                <a:srgbClr val="284584"/>
              </a:solidFill>
              <a:prstDash val="solid"/>
              <a:miter lim="800000"/>
            </a:ln>
            <a:effectLst/>
          </p:spPr>
        </p:cxnSp>
        <p:sp>
          <p:nvSpPr>
            <p:cNvPr id="51" name="椭圆 50">
              <a:extLst>
                <a:ext uri="{FF2B5EF4-FFF2-40B4-BE49-F238E27FC236}">
                  <a16:creationId xmlns:a16="http://schemas.microsoft.com/office/drawing/2014/main" id="{2A7B89DA-A9A3-AE9B-5C11-052735AFF4BA}"/>
                </a:ext>
              </a:extLst>
            </p:cNvPr>
            <p:cNvSpPr>
              <a:spLocks noChangeAspect="1"/>
            </p:cNvSpPr>
            <p:nvPr>
              <p:custDataLst>
                <p:tags r:id="rId2"/>
              </p:custDataLst>
            </p:nvPr>
          </p:nvSpPr>
          <p:spPr>
            <a:xfrm>
              <a:off x="10284" y="2810"/>
              <a:ext cx="447" cy="125"/>
            </a:xfrm>
            <a:prstGeom prst="ellipse">
              <a:avLst/>
            </a:prstGeom>
            <a:grp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52" name="椭圆 51">
              <a:extLst>
                <a:ext uri="{FF2B5EF4-FFF2-40B4-BE49-F238E27FC236}">
                  <a16:creationId xmlns:a16="http://schemas.microsoft.com/office/drawing/2014/main" id="{AEF631B6-DCE1-CB8B-3F7D-9A0756B32AA1}"/>
                </a:ext>
              </a:extLst>
            </p:cNvPr>
            <p:cNvSpPr>
              <a:spLocks noChangeAspect="1"/>
            </p:cNvSpPr>
            <p:nvPr>
              <p:custDataLst>
                <p:tags r:id="rId3"/>
              </p:custDataLst>
            </p:nvPr>
          </p:nvSpPr>
          <p:spPr>
            <a:xfrm>
              <a:off x="11550" y="2810"/>
              <a:ext cx="447" cy="125"/>
            </a:xfrm>
            <a:prstGeom prst="ellipse">
              <a:avLst/>
            </a:prstGeom>
            <a:grpFill/>
            <a:ln w="12700" cap="flat" cmpd="sng" algn="ctr">
              <a:solidFill>
                <a:srgbClr val="284584"/>
              </a:solidFill>
              <a:prstDash val="solid"/>
              <a:miter lim="800000"/>
            </a:ln>
            <a:effectLst/>
          </p:spPr>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53" name="verified-commercial-list_57632">
            <a:extLst>
              <a:ext uri="{FF2B5EF4-FFF2-40B4-BE49-F238E27FC236}">
                <a16:creationId xmlns:a16="http://schemas.microsoft.com/office/drawing/2014/main" id="{21C8DAEF-3C8E-E449-183F-DEABA902D304}"/>
              </a:ext>
            </a:extLst>
          </p:cNvPr>
          <p:cNvSpPr>
            <a:spLocks noChangeAspect="1"/>
          </p:cNvSpPr>
          <p:nvPr/>
        </p:nvSpPr>
        <p:spPr>
          <a:xfrm>
            <a:off x="3663223" y="3140867"/>
            <a:ext cx="297261" cy="344761"/>
          </a:xfrm>
          <a:custGeom>
            <a:avLst/>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54" name="iconfont-1124-841231">
            <a:extLst>
              <a:ext uri="{FF2B5EF4-FFF2-40B4-BE49-F238E27FC236}">
                <a16:creationId xmlns:a16="http://schemas.microsoft.com/office/drawing/2014/main" id="{12AEB5DC-670A-E94C-922A-BD7885B067F5}"/>
              </a:ext>
            </a:extLst>
          </p:cNvPr>
          <p:cNvSpPr>
            <a:spLocks noChangeAspect="1"/>
          </p:cNvSpPr>
          <p:nvPr/>
        </p:nvSpPr>
        <p:spPr>
          <a:xfrm>
            <a:off x="3628846" y="4888437"/>
            <a:ext cx="338990" cy="285477"/>
          </a:xfrm>
          <a:custGeom>
            <a:avLst/>
            <a:gdLst>
              <a:gd name="T0" fmla="*/ 0 w 10133"/>
              <a:gd name="T1" fmla="*/ 6934 h 8534"/>
              <a:gd name="T2" fmla="*/ 1066 w 10133"/>
              <a:gd name="T3" fmla="*/ 6934 h 8534"/>
              <a:gd name="T4" fmla="*/ 1066 w 10133"/>
              <a:gd name="T5" fmla="*/ 7200 h 8534"/>
              <a:gd name="T6" fmla="*/ 533 w 10133"/>
              <a:gd name="T7" fmla="*/ 7200 h 8534"/>
              <a:gd name="T8" fmla="*/ 533 w 10133"/>
              <a:gd name="T9" fmla="*/ 7734 h 8534"/>
              <a:gd name="T10" fmla="*/ 1066 w 10133"/>
              <a:gd name="T11" fmla="*/ 7734 h 8534"/>
              <a:gd name="T12" fmla="*/ 1066 w 10133"/>
              <a:gd name="T13" fmla="*/ 8000 h 8534"/>
              <a:gd name="T14" fmla="*/ 0 w 10133"/>
              <a:gd name="T15" fmla="*/ 8000 h 8534"/>
              <a:gd name="T16" fmla="*/ 0 w 10133"/>
              <a:gd name="T17" fmla="*/ 8534 h 8534"/>
              <a:gd name="T18" fmla="*/ 1600 w 10133"/>
              <a:gd name="T19" fmla="*/ 8534 h 8534"/>
              <a:gd name="T20" fmla="*/ 1600 w 10133"/>
              <a:gd name="T21" fmla="*/ 6400 h 8534"/>
              <a:gd name="T22" fmla="*/ 0 w 10133"/>
              <a:gd name="T23" fmla="*/ 6400 h 8534"/>
              <a:gd name="T24" fmla="*/ 0 w 10133"/>
              <a:gd name="T25" fmla="*/ 6934 h 8534"/>
              <a:gd name="T26" fmla="*/ 533 w 10133"/>
              <a:gd name="T27" fmla="*/ 2134 h 8534"/>
              <a:gd name="T28" fmla="*/ 1066 w 10133"/>
              <a:gd name="T29" fmla="*/ 2134 h 8534"/>
              <a:gd name="T30" fmla="*/ 1066 w 10133"/>
              <a:gd name="T31" fmla="*/ 0 h 8534"/>
              <a:gd name="T32" fmla="*/ 0 w 10133"/>
              <a:gd name="T33" fmla="*/ 0 h 8534"/>
              <a:gd name="T34" fmla="*/ 0 w 10133"/>
              <a:gd name="T35" fmla="*/ 534 h 8534"/>
              <a:gd name="T36" fmla="*/ 533 w 10133"/>
              <a:gd name="T37" fmla="*/ 534 h 8534"/>
              <a:gd name="T38" fmla="*/ 533 w 10133"/>
              <a:gd name="T39" fmla="*/ 2134 h 8534"/>
              <a:gd name="T40" fmla="*/ 0 w 10133"/>
              <a:gd name="T41" fmla="*/ 3734 h 8534"/>
              <a:gd name="T42" fmla="*/ 960 w 10133"/>
              <a:gd name="T43" fmla="*/ 3734 h 8534"/>
              <a:gd name="T44" fmla="*/ 0 w 10133"/>
              <a:gd name="T45" fmla="*/ 4854 h 8534"/>
              <a:gd name="T46" fmla="*/ 0 w 10133"/>
              <a:gd name="T47" fmla="*/ 5334 h 8534"/>
              <a:gd name="T48" fmla="*/ 1600 w 10133"/>
              <a:gd name="T49" fmla="*/ 5334 h 8534"/>
              <a:gd name="T50" fmla="*/ 1600 w 10133"/>
              <a:gd name="T51" fmla="*/ 4800 h 8534"/>
              <a:gd name="T52" fmla="*/ 640 w 10133"/>
              <a:gd name="T53" fmla="*/ 4800 h 8534"/>
              <a:gd name="T54" fmla="*/ 1600 w 10133"/>
              <a:gd name="T55" fmla="*/ 3680 h 8534"/>
              <a:gd name="T56" fmla="*/ 1600 w 10133"/>
              <a:gd name="T57" fmla="*/ 3200 h 8534"/>
              <a:gd name="T58" fmla="*/ 0 w 10133"/>
              <a:gd name="T59" fmla="*/ 3200 h 8534"/>
              <a:gd name="T60" fmla="*/ 0 w 10133"/>
              <a:gd name="T61" fmla="*/ 3734 h 8534"/>
              <a:gd name="T62" fmla="*/ 2666 w 10133"/>
              <a:gd name="T63" fmla="*/ 534 h 8534"/>
              <a:gd name="T64" fmla="*/ 2666 w 10133"/>
              <a:gd name="T65" fmla="*/ 1600 h 8534"/>
              <a:gd name="T66" fmla="*/ 10133 w 10133"/>
              <a:gd name="T67" fmla="*/ 1600 h 8534"/>
              <a:gd name="T68" fmla="*/ 10133 w 10133"/>
              <a:gd name="T69" fmla="*/ 534 h 8534"/>
              <a:gd name="T70" fmla="*/ 2666 w 10133"/>
              <a:gd name="T71" fmla="*/ 534 h 8534"/>
              <a:gd name="T72" fmla="*/ 2666 w 10133"/>
              <a:gd name="T73" fmla="*/ 8000 h 8534"/>
              <a:gd name="T74" fmla="*/ 10133 w 10133"/>
              <a:gd name="T75" fmla="*/ 8000 h 8534"/>
              <a:gd name="T76" fmla="*/ 10133 w 10133"/>
              <a:gd name="T77" fmla="*/ 6934 h 8534"/>
              <a:gd name="T78" fmla="*/ 2666 w 10133"/>
              <a:gd name="T79" fmla="*/ 6934 h 8534"/>
              <a:gd name="T80" fmla="*/ 2666 w 10133"/>
              <a:gd name="T81" fmla="*/ 8000 h 8534"/>
              <a:gd name="T82" fmla="*/ 2666 w 10133"/>
              <a:gd name="T83" fmla="*/ 4800 h 8534"/>
              <a:gd name="T84" fmla="*/ 10133 w 10133"/>
              <a:gd name="T85" fmla="*/ 4800 h 8534"/>
              <a:gd name="T86" fmla="*/ 10133 w 10133"/>
              <a:gd name="T87" fmla="*/ 3734 h 8534"/>
              <a:gd name="T88" fmla="*/ 2666 w 10133"/>
              <a:gd name="T89" fmla="*/ 3734 h 8534"/>
              <a:gd name="T90" fmla="*/ 2666 w 10133"/>
              <a:gd name="T91" fmla="*/ 4800 h 8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33" h="8534">
                <a:moveTo>
                  <a:pt x="0" y="6934"/>
                </a:moveTo>
                <a:lnTo>
                  <a:pt x="1066" y="6934"/>
                </a:lnTo>
                <a:lnTo>
                  <a:pt x="1066" y="7200"/>
                </a:lnTo>
                <a:lnTo>
                  <a:pt x="533" y="7200"/>
                </a:lnTo>
                <a:lnTo>
                  <a:pt x="533" y="7734"/>
                </a:lnTo>
                <a:lnTo>
                  <a:pt x="1066" y="7734"/>
                </a:lnTo>
                <a:lnTo>
                  <a:pt x="1066" y="8000"/>
                </a:lnTo>
                <a:lnTo>
                  <a:pt x="0" y="8000"/>
                </a:lnTo>
                <a:lnTo>
                  <a:pt x="0" y="8534"/>
                </a:lnTo>
                <a:lnTo>
                  <a:pt x="1600" y="8534"/>
                </a:lnTo>
                <a:lnTo>
                  <a:pt x="1600" y="6400"/>
                </a:lnTo>
                <a:lnTo>
                  <a:pt x="0" y="6400"/>
                </a:lnTo>
                <a:lnTo>
                  <a:pt x="0" y="6934"/>
                </a:lnTo>
                <a:close/>
                <a:moveTo>
                  <a:pt x="533" y="2134"/>
                </a:moveTo>
                <a:lnTo>
                  <a:pt x="1066" y="2134"/>
                </a:lnTo>
                <a:lnTo>
                  <a:pt x="1066" y="0"/>
                </a:lnTo>
                <a:lnTo>
                  <a:pt x="0" y="0"/>
                </a:lnTo>
                <a:lnTo>
                  <a:pt x="0" y="534"/>
                </a:lnTo>
                <a:lnTo>
                  <a:pt x="533" y="534"/>
                </a:lnTo>
                <a:lnTo>
                  <a:pt x="533" y="2134"/>
                </a:lnTo>
                <a:close/>
                <a:moveTo>
                  <a:pt x="0" y="3734"/>
                </a:moveTo>
                <a:lnTo>
                  <a:pt x="960" y="3734"/>
                </a:lnTo>
                <a:lnTo>
                  <a:pt x="0" y="4854"/>
                </a:lnTo>
                <a:lnTo>
                  <a:pt x="0" y="5334"/>
                </a:lnTo>
                <a:lnTo>
                  <a:pt x="1600" y="5334"/>
                </a:lnTo>
                <a:lnTo>
                  <a:pt x="1600" y="4800"/>
                </a:lnTo>
                <a:lnTo>
                  <a:pt x="640" y="4800"/>
                </a:lnTo>
                <a:lnTo>
                  <a:pt x="1600" y="3680"/>
                </a:lnTo>
                <a:lnTo>
                  <a:pt x="1600" y="3200"/>
                </a:lnTo>
                <a:lnTo>
                  <a:pt x="0" y="3200"/>
                </a:lnTo>
                <a:lnTo>
                  <a:pt x="0" y="3734"/>
                </a:lnTo>
                <a:close/>
                <a:moveTo>
                  <a:pt x="2666" y="534"/>
                </a:moveTo>
                <a:lnTo>
                  <a:pt x="2666" y="1600"/>
                </a:lnTo>
                <a:lnTo>
                  <a:pt x="10133" y="1600"/>
                </a:lnTo>
                <a:lnTo>
                  <a:pt x="10133" y="534"/>
                </a:lnTo>
                <a:lnTo>
                  <a:pt x="2666" y="534"/>
                </a:lnTo>
                <a:close/>
                <a:moveTo>
                  <a:pt x="2666" y="8000"/>
                </a:moveTo>
                <a:lnTo>
                  <a:pt x="10133" y="8000"/>
                </a:lnTo>
                <a:lnTo>
                  <a:pt x="10133" y="6934"/>
                </a:lnTo>
                <a:lnTo>
                  <a:pt x="2666" y="6934"/>
                </a:lnTo>
                <a:lnTo>
                  <a:pt x="2666" y="8000"/>
                </a:lnTo>
                <a:close/>
                <a:moveTo>
                  <a:pt x="2666" y="4800"/>
                </a:moveTo>
                <a:lnTo>
                  <a:pt x="10133" y="4800"/>
                </a:lnTo>
                <a:lnTo>
                  <a:pt x="10133" y="3734"/>
                </a:lnTo>
                <a:lnTo>
                  <a:pt x="2666" y="3734"/>
                </a:lnTo>
                <a:lnTo>
                  <a:pt x="2666" y="4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pic>
        <p:nvPicPr>
          <p:cNvPr id="58" name="图片 57">
            <a:extLst>
              <a:ext uri="{FF2B5EF4-FFF2-40B4-BE49-F238E27FC236}">
                <a16:creationId xmlns:a16="http://schemas.microsoft.com/office/drawing/2014/main" id="{2DA8FC18-8214-D1E7-FEC9-3F56D2C86BCD}"/>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a:xfrm>
            <a:off x="340938" y="1469487"/>
            <a:ext cx="3358913" cy="4186338"/>
          </a:xfrm>
          <a:prstGeom prst="rect">
            <a:avLst/>
          </a:prstGeom>
        </p:spPr>
      </p:pic>
    </p:spTree>
    <p:extLst>
      <p:ext uri="{BB962C8B-B14F-4D97-AF65-F5344CB8AC3E}">
        <p14:creationId xmlns:p14="http://schemas.microsoft.com/office/powerpoint/2010/main" val="3288470874"/>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outHorizontal)">
                                      <p:cBhvr>
                                        <p:cTn id="17" dur="500"/>
                                        <p:tgtEl>
                                          <p:spTgt spid="58"/>
                                        </p:tgtEl>
                                      </p:cBhvr>
                                    </p:animEffect>
                                  </p:childTnLst>
                                </p:cTn>
                              </p:par>
                            </p:childTnLst>
                          </p:cTn>
                        </p:par>
                        <p:par>
                          <p:cTn id="18" fill="hold" nodeType="afterGroup">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nodeType="afterGroup">
                            <p:stCondLst>
                              <p:cond delay="15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22" presetClass="entr" presetSubtype="1"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par>
                          <p:cTn id="43" fill="hold" nodeType="afterGroup">
                            <p:stCondLst>
                              <p:cond delay="2000"/>
                            </p:stCondLst>
                            <p:childTnLst>
                              <p:par>
                                <p:cTn id="44" presetID="3" presetClass="entr" presetSubtype="1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par>
                          <p:cTn id="47" fill="hold" nodeType="afterGroup">
                            <p:stCondLst>
                              <p:cond delay="2500"/>
                            </p:stCondLst>
                            <p:childTnLst>
                              <p:par>
                                <p:cTn id="48" presetID="53" presetClass="entr" presetSubtype="16"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22" presetClass="entr" presetSubtype="1"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childTnLst>
                          </p:cTn>
                        </p:par>
                        <p:par>
                          <p:cTn id="56" fill="hold" nodeType="afterGroup">
                            <p:stCondLst>
                              <p:cond delay="3000"/>
                            </p:stCondLst>
                            <p:childTnLst>
                              <p:par>
                                <p:cTn id="57" presetID="3" presetClass="entr" presetSubtype="1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checkerboard(across)">
                                      <p:cBhvr>
                                        <p:cTn id="62" dur="500"/>
                                        <p:tgtEl>
                                          <p:spTgt spid="53"/>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checkerboard(across)">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P spid="30" grpId="0" animBg="1"/>
      <p:bldP spid="31" grpId="0"/>
      <p:bldP spid="42" grpId="0"/>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90926" flipH="1">
            <a:off x="6940014" y="1729697"/>
            <a:ext cx="5148333" cy="455504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05878" y="913156"/>
            <a:ext cx="2971594" cy="5435600"/>
          </a:xfrm>
          <a:prstGeom prst="rect">
            <a:avLst/>
          </a:prstGeom>
        </p:spPr>
      </p:pic>
      <p:sp>
        <p:nvSpPr>
          <p:cNvPr id="4" name="加号 3"/>
          <p:cNvSpPr/>
          <p:nvPr/>
        </p:nvSpPr>
        <p:spPr>
          <a:xfrm>
            <a:off x="5895979" y="59399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5" name="加号 4"/>
          <p:cNvSpPr/>
          <p:nvPr/>
        </p:nvSpPr>
        <p:spPr>
          <a:xfrm>
            <a:off x="10693613" y="797199"/>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6" name="矩形 5"/>
          <p:cNvSpPr/>
          <p:nvPr/>
        </p:nvSpPr>
        <p:spPr>
          <a:xfrm>
            <a:off x="983503" y="2860984"/>
            <a:ext cx="4298277" cy="492557"/>
          </a:xfrm>
          <a:prstGeom prst="rect">
            <a:avLst/>
          </a:prstGeom>
        </p:spPr>
        <p:txBody>
          <a:bodyPr wrap="none">
            <a:normAutofit/>
          </a:bodyPr>
          <a:lstStyle/>
          <a:p>
            <a:pPr algn="r" rtl="1"/>
            <a:r>
              <a:rPr lang="fa-IR" altLang="en-US" sz="2600" b="1" dirty="0">
                <a:solidFill>
                  <a:srgbClr val="DE695E"/>
                </a:solidFill>
                <a:latin typeface="思源黑体 Heavy"/>
                <a:ea typeface="思源黑体 CN Heavy" panose="020B0A00000000000000" pitchFamily="34" charset="-122"/>
                <a:cs typeface="B Nazanin" panose="00000400000000000000" pitchFamily="2" charset="-78"/>
              </a:rPr>
              <a:t>ابتدا مسمومیت با بلع</a:t>
            </a:r>
            <a:endParaRPr lang="en-US" altLang="en-US" sz="2600" b="1" dirty="0">
              <a:solidFill>
                <a:srgbClr val="DE695E"/>
              </a:solidFill>
              <a:latin typeface="思源黑体 Heavy"/>
              <a:ea typeface="思源黑体 CN Heavy" panose="020B0A00000000000000" pitchFamily="34" charset="-122"/>
              <a:cs typeface="B Nazanin" panose="00000400000000000000" pitchFamily="2" charset="-78"/>
            </a:endParaRPr>
          </a:p>
        </p:txBody>
      </p:sp>
      <p:sp>
        <p:nvSpPr>
          <p:cNvPr id="7" name="圆角矩形 6"/>
          <p:cNvSpPr/>
          <p:nvPr/>
        </p:nvSpPr>
        <p:spPr>
          <a:xfrm>
            <a:off x="1032056" y="1894799"/>
            <a:ext cx="1747279" cy="405485"/>
          </a:xfrm>
          <a:prstGeom prst="roundRect">
            <a:avLst/>
          </a:prstGeom>
          <a:solidFill>
            <a:srgbClr val="D7E2F9"/>
          </a:solidFill>
        </p:spPr>
        <p:txBody>
          <a:bodyPr wrap="none">
            <a:normAutofit/>
          </a:bodyPr>
          <a:lstStyle/>
          <a:p>
            <a:pPr algn="r" rtl="1"/>
            <a:r>
              <a:rPr lang="fa-IR" altLang="en-US" b="1" dirty="0">
                <a:solidFill>
                  <a:srgbClr val="284584"/>
                </a:solidFill>
                <a:latin typeface="思源黑体 Heavy"/>
                <a:ea typeface="思源黑体 CN Heavy" panose="020B0A00000000000000" pitchFamily="34" charset="-122"/>
                <a:cs typeface="B Nazanin" panose="00000400000000000000" pitchFamily="2" charset="-78"/>
              </a:rPr>
              <a:t>فصل چهار</a:t>
            </a:r>
            <a:endParaRPr lang="en-US" altLang="en-US" sz="1800" b="1" dirty="0">
              <a:solidFill>
                <a:srgbClr val="284584"/>
              </a:solidFill>
              <a:latin typeface="思源黑体 Heavy"/>
              <a:ea typeface="思源黑体 CN Heavy" panose="020B0A00000000000000" pitchFamily="34" charset="-122"/>
              <a:cs typeface="B Nazanin" panose="00000400000000000000" pitchFamily="2" charset="-78"/>
            </a:endParaRPr>
          </a:p>
        </p:txBody>
      </p:sp>
      <p:cxnSp>
        <p:nvCxnSpPr>
          <p:cNvPr id="8" name="直接连接符 7"/>
          <p:cNvCxnSpPr/>
          <p:nvPr/>
        </p:nvCxnSpPr>
        <p:spPr>
          <a:xfrm>
            <a:off x="1216238" y="4624867"/>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83338" y="3909927"/>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1" name="矩形 10"/>
          <p:cNvSpPr/>
          <p:nvPr/>
        </p:nvSpPr>
        <p:spPr>
          <a:xfrm>
            <a:off x="414938" y="355154"/>
            <a:ext cx="1641859" cy="335280"/>
          </a:xfrm>
          <a:prstGeom prst="rect">
            <a:avLst/>
          </a:prstGeom>
        </p:spPr>
        <p:txBody>
          <a:bodyPr wrap="square">
            <a:normAutofit/>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076724" y="4875449"/>
            <a:ext cx="2046515" cy="1702410"/>
          </a:xfrm>
          <a:prstGeom prst="rect">
            <a:avLst/>
          </a:prstGeom>
        </p:spPr>
      </p:pic>
      <p:sp>
        <p:nvSpPr>
          <p:cNvPr id="13" name="加号 12"/>
          <p:cNvSpPr/>
          <p:nvPr/>
        </p:nvSpPr>
        <p:spPr>
          <a:xfrm>
            <a:off x="344874" y="512248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638414">
            <a:off x="6608639" y="4521529"/>
            <a:ext cx="958178" cy="1602767"/>
          </a:xfrm>
          <a:prstGeom prst="rect">
            <a:avLst/>
          </a:prstGeom>
        </p:spPr>
      </p:pic>
    </p:spTree>
    <p:extLst>
      <p:ext uri="{BB962C8B-B14F-4D97-AF65-F5344CB8AC3E}">
        <p14:creationId xmlns:p14="http://schemas.microsoft.com/office/powerpoint/2010/main" val="236561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Horizontal)">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right)">
                                      <p:cBhvr>
                                        <p:cTn id="61" dur="500"/>
                                        <p:tgtEl>
                                          <p:spTgt spid="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28956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b="1" dirty="0">
                <a:solidFill>
                  <a:srgbClr val="284584"/>
                </a:solidFill>
                <a:latin typeface="思源黑体 Heavy"/>
                <a:ea typeface="思源黑体 CN Heavy" panose="020B0A00000000000000" pitchFamily="34" charset="-122"/>
                <a:cs typeface="B Nazanin" panose="00000400000000000000" pitchFamily="2" charset="-78"/>
                <a:sym typeface="+mn-ea"/>
              </a:rPr>
              <a:t>ابتدا مسمومیت با بلع</a:t>
            </a:r>
            <a:endParaRPr lang="en-US" altLang="en-US"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4" name="TextBox 3">
            <a:extLst>
              <a:ext uri="{FF2B5EF4-FFF2-40B4-BE49-F238E27FC236}">
                <a16:creationId xmlns:a16="http://schemas.microsoft.com/office/drawing/2014/main" id="{FB615CCA-C775-6F38-9E26-E81325A8458A}"/>
              </a:ext>
            </a:extLst>
          </p:cNvPr>
          <p:cNvSpPr txBox="1"/>
          <p:nvPr/>
        </p:nvSpPr>
        <p:spPr>
          <a:xfrm>
            <a:off x="3677725" y="4028184"/>
            <a:ext cx="1369603" cy="246278"/>
          </a:xfrm>
          <a:prstGeom prst="rect">
            <a:avLst/>
          </a:prstGeom>
          <a:noFill/>
        </p:spPr>
        <p:txBody>
          <a:bodyPr wrap="none" rtlCol="0">
            <a:normAutofit/>
          </a:bodyPr>
          <a:lstStyle/>
          <a:p>
            <a:pPr algn="r" rtl="1"/>
            <a:r>
              <a:rPr lang="fa-IR" altLang="en-US" sz="10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روش فشار دادن شکم:</a:t>
            </a:r>
            <a:endParaRPr lang="zh-CN" altLang="en-US" sz="2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5" name="TextBox 4">
            <a:extLst>
              <a:ext uri="{FF2B5EF4-FFF2-40B4-BE49-F238E27FC236}">
                <a16:creationId xmlns:a16="http://schemas.microsoft.com/office/drawing/2014/main" id="{62EE6024-5ED9-08AC-6BC1-4C221A9BDCA3}"/>
              </a:ext>
            </a:extLst>
          </p:cNvPr>
          <p:cNvSpPr txBox="1"/>
          <p:nvPr/>
        </p:nvSpPr>
        <p:spPr>
          <a:xfrm>
            <a:off x="3008889" y="5277359"/>
            <a:ext cx="1354993" cy="277063"/>
          </a:xfrm>
          <a:prstGeom prst="rect">
            <a:avLst/>
          </a:prstGeom>
          <a:noFill/>
        </p:spPr>
        <p:txBody>
          <a:bodyPr wrap="none" rtlCol="0">
            <a:normAutofit/>
          </a:bodyPr>
          <a:lstStyle/>
          <a:p>
            <a:pPr algn="r" rtl="1"/>
            <a:r>
              <a:rPr lang="fa-IR" altLang="en-US" sz="12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روش استفراغ:</a:t>
            </a:r>
            <a:endParaRPr lang="zh-CN" altLang="en-US" sz="2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nvGrpSpPr>
          <p:cNvPr id="6" name="组合 5">
            <a:extLst>
              <a:ext uri="{FF2B5EF4-FFF2-40B4-BE49-F238E27FC236}">
                <a16:creationId xmlns:a16="http://schemas.microsoft.com/office/drawing/2014/main" id="{6725DD5F-DCE0-3040-ED34-86C38A47AFE8}"/>
              </a:ext>
            </a:extLst>
          </p:cNvPr>
          <p:cNvGrpSpPr/>
          <p:nvPr/>
        </p:nvGrpSpPr>
        <p:grpSpPr>
          <a:xfrm rot="5400000">
            <a:off x="2137912" y="3484419"/>
            <a:ext cx="1203627" cy="1563792"/>
            <a:chOff x="4020870" y="2194485"/>
            <a:chExt cx="1102258" cy="1432090"/>
          </a:xfrm>
          <a:solidFill>
            <a:srgbClr val="DE695E"/>
          </a:solidFill>
          <a:effectLst/>
        </p:grpSpPr>
        <p:sp>
          <p:nvSpPr>
            <p:cNvPr id="7" name="等腰三角形 43">
              <a:extLst>
                <a:ext uri="{FF2B5EF4-FFF2-40B4-BE49-F238E27FC236}">
                  <a16:creationId xmlns:a16="http://schemas.microsoft.com/office/drawing/2014/main" id="{36B54FFA-8D8B-75E3-9E08-67702D696FF1}"/>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1467">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8" name="等腰三角形 42">
              <a:extLst>
                <a:ext uri="{FF2B5EF4-FFF2-40B4-BE49-F238E27FC236}">
                  <a16:creationId xmlns:a16="http://schemas.microsoft.com/office/drawing/2014/main" id="{87780F57-7E5A-3228-714E-944773EC6533}"/>
                </a:ext>
              </a:extLst>
            </p:cNvPr>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1467">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9" name="椭圆 34">
            <a:extLst>
              <a:ext uri="{FF2B5EF4-FFF2-40B4-BE49-F238E27FC236}">
                <a16:creationId xmlns:a16="http://schemas.microsoft.com/office/drawing/2014/main" id="{B8D5CD41-E2F5-A253-45B5-4328AC1E1C40}"/>
              </a:ext>
            </a:extLst>
          </p:cNvPr>
          <p:cNvSpPr/>
          <p:nvPr/>
        </p:nvSpPr>
        <p:spPr>
          <a:xfrm rot="5400000">
            <a:off x="1366316" y="4728815"/>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1467">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TextBox 18">
            <a:extLst>
              <a:ext uri="{FF2B5EF4-FFF2-40B4-BE49-F238E27FC236}">
                <a16:creationId xmlns:a16="http://schemas.microsoft.com/office/drawing/2014/main" id="{A7A362CE-8FD4-FF99-54D8-3B7FF985D5A3}"/>
              </a:ext>
            </a:extLst>
          </p:cNvPr>
          <p:cNvSpPr txBox="1"/>
          <p:nvPr/>
        </p:nvSpPr>
        <p:spPr>
          <a:xfrm>
            <a:off x="3008889" y="2713497"/>
            <a:ext cx="1415773" cy="462757"/>
          </a:xfrm>
          <a:prstGeom prst="rect">
            <a:avLst/>
          </a:prstGeom>
        </p:spPr>
        <p:txBody>
          <a:bodyPr wrap="square" anchor="t">
            <a:normAutofit fontScale="70000" lnSpcReduction="20000"/>
          </a:bodyPr>
          <a:lstStyle>
            <a:defPPr>
              <a:defRPr lang="zh-CN"/>
            </a:defPPr>
            <a:lvl1pPr>
              <a:lnSpc>
                <a:spcPct val="120000"/>
              </a:lnSpc>
              <a:spcBef>
                <a:spcPct val="0"/>
              </a:spcBef>
              <a:buSzPct val="25000"/>
              <a:defRPr sz="2000" b="1">
                <a:solidFill>
                  <a:srgbClr val="333333"/>
                </a:solidFill>
                <a:latin typeface="思源黑体 CN Normal"/>
                <a:ea typeface="思源黑体 CN Normal"/>
              </a:defRPr>
            </a:lvl1pPr>
          </a:lstStyle>
          <a:p>
            <a:pPr algn="r" rtl="1"/>
            <a:r>
              <a:rPr lang="fa-IR" altLang="en-US" sz="2100" b="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ضربه زدن به پشت:</a:t>
            </a:r>
            <a:endParaRPr lang="zh-CN" altLang="en-US" sz="2400" b="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椭圆 34">
            <a:extLst>
              <a:ext uri="{FF2B5EF4-FFF2-40B4-BE49-F238E27FC236}">
                <a16:creationId xmlns:a16="http://schemas.microsoft.com/office/drawing/2014/main" id="{7D7DB49E-2B3C-4837-EA45-2448FC7F0496}"/>
              </a:ext>
            </a:extLst>
          </p:cNvPr>
          <p:cNvSpPr/>
          <p:nvPr/>
        </p:nvSpPr>
        <p:spPr>
          <a:xfrm rot="5400000">
            <a:off x="1387406" y="2216659"/>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1467">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2" name="TextBox 11">
            <a:extLst>
              <a:ext uri="{FF2B5EF4-FFF2-40B4-BE49-F238E27FC236}">
                <a16:creationId xmlns:a16="http://schemas.microsoft.com/office/drawing/2014/main" id="{4943B48B-447D-ECF5-FE7E-ACF66233CC10}"/>
              </a:ext>
            </a:extLst>
          </p:cNvPr>
          <p:cNvSpPr txBox="1"/>
          <p:nvPr/>
        </p:nvSpPr>
        <p:spPr>
          <a:xfrm flipH="1">
            <a:off x="1304954" y="5223172"/>
            <a:ext cx="981333" cy="576055"/>
          </a:xfrm>
          <a:prstGeom prst="rect">
            <a:avLst/>
          </a:prstGeom>
          <a:noFill/>
        </p:spPr>
        <p:txBody>
          <a:bodyPr wrap="square" rtlCol="0">
            <a:normAutofit/>
          </a:bodyPr>
          <a:lstStyle/>
          <a:p>
            <a:pPr algn="ctr" rtl="1">
              <a:lnSpc>
                <a:spcPct val="120000"/>
              </a:lnSpc>
              <a:spcBef>
                <a:spcPct val="0"/>
              </a:spcBef>
              <a:buSzPct val="25000"/>
              <a:defRPr/>
            </a:pPr>
            <a:r>
              <a:rPr lang="en-US" altLang="zh-CN" sz="2800" b="1">
                <a:solidFill>
                  <a:schemeClr val="bg1"/>
                </a:solidFill>
                <a:latin typeface="思源黑体 Medium"/>
                <a:ea typeface="思源黑体 CN Medium" panose="020B0600000000000000" pitchFamily="34" charset="-122"/>
                <a:cs typeface="B Nazanin" panose="00000400000000000000" pitchFamily="2" charset="-78"/>
                <a:sym typeface="+mn-lt"/>
              </a:rPr>
              <a:t>03</a:t>
            </a:r>
          </a:p>
        </p:txBody>
      </p:sp>
      <p:sp>
        <p:nvSpPr>
          <p:cNvPr id="13" name="TextBox 11">
            <a:extLst>
              <a:ext uri="{FF2B5EF4-FFF2-40B4-BE49-F238E27FC236}">
                <a16:creationId xmlns:a16="http://schemas.microsoft.com/office/drawing/2014/main" id="{85BF5773-1C9C-8EFF-0860-F5DE7F962AAB}"/>
              </a:ext>
            </a:extLst>
          </p:cNvPr>
          <p:cNvSpPr txBox="1"/>
          <p:nvPr/>
        </p:nvSpPr>
        <p:spPr>
          <a:xfrm flipH="1">
            <a:off x="2080984" y="3958266"/>
            <a:ext cx="981333" cy="576055"/>
          </a:xfrm>
          <a:prstGeom prst="rect">
            <a:avLst/>
          </a:prstGeom>
          <a:noFill/>
        </p:spPr>
        <p:txBody>
          <a:bodyPr wrap="square" rtlCol="0">
            <a:normAutofit/>
          </a:bodyPr>
          <a:lstStyle/>
          <a:p>
            <a:pPr algn="ctr" rtl="1">
              <a:lnSpc>
                <a:spcPct val="120000"/>
              </a:lnSpc>
              <a:spcBef>
                <a:spcPct val="0"/>
              </a:spcBef>
              <a:buSzPct val="25000"/>
              <a:defRPr/>
            </a:pPr>
            <a:r>
              <a:rPr lang="en-US" altLang="zh-CN" sz="2800" b="1">
                <a:solidFill>
                  <a:schemeClr val="bg1"/>
                </a:solidFill>
                <a:latin typeface="思源黑体 Medium"/>
                <a:ea typeface="思源黑体 CN Medium" panose="020B0600000000000000" pitchFamily="34" charset="-122"/>
                <a:cs typeface="B Nazanin" panose="00000400000000000000" pitchFamily="2" charset="-78"/>
                <a:sym typeface="+mn-lt"/>
              </a:rPr>
              <a:t>02</a:t>
            </a:r>
          </a:p>
        </p:txBody>
      </p:sp>
      <p:sp>
        <p:nvSpPr>
          <p:cNvPr id="14" name="TextBox 11">
            <a:extLst>
              <a:ext uri="{FF2B5EF4-FFF2-40B4-BE49-F238E27FC236}">
                <a16:creationId xmlns:a16="http://schemas.microsoft.com/office/drawing/2014/main" id="{1C36650A-37A6-2143-736F-B3115542D3CD}"/>
              </a:ext>
            </a:extLst>
          </p:cNvPr>
          <p:cNvSpPr txBox="1"/>
          <p:nvPr/>
        </p:nvSpPr>
        <p:spPr>
          <a:xfrm flipH="1">
            <a:off x="1340303" y="2706955"/>
            <a:ext cx="981333" cy="576055"/>
          </a:xfrm>
          <a:prstGeom prst="rect">
            <a:avLst/>
          </a:prstGeom>
          <a:noFill/>
        </p:spPr>
        <p:txBody>
          <a:bodyPr wrap="square" rtlCol="0">
            <a:normAutofit/>
          </a:bodyPr>
          <a:lstStyle/>
          <a:p>
            <a:pPr algn="ctr" rtl="1">
              <a:lnSpc>
                <a:spcPct val="120000"/>
              </a:lnSpc>
              <a:spcBef>
                <a:spcPct val="0"/>
              </a:spcBef>
              <a:buSzPct val="25000"/>
              <a:defRPr/>
            </a:pPr>
            <a:r>
              <a:rPr lang="en-US" altLang="zh-CN" sz="2800" b="1">
                <a:solidFill>
                  <a:schemeClr val="bg1"/>
                </a:solidFill>
                <a:latin typeface="思源黑体 Medium"/>
                <a:ea typeface="思源黑体 CN Medium" panose="020B0600000000000000" pitchFamily="34" charset="-122"/>
                <a:cs typeface="B Nazanin" panose="00000400000000000000" pitchFamily="2" charset="-78"/>
                <a:sym typeface="+mn-lt"/>
              </a:rPr>
              <a:t>01</a:t>
            </a:r>
          </a:p>
        </p:txBody>
      </p:sp>
      <p:sp>
        <p:nvSpPr>
          <p:cNvPr id="15" name="矩形 14">
            <a:extLst>
              <a:ext uri="{FF2B5EF4-FFF2-40B4-BE49-F238E27FC236}">
                <a16:creationId xmlns:a16="http://schemas.microsoft.com/office/drawing/2014/main" id="{9F10F839-1204-9601-9DCC-BAC5F857044F}"/>
              </a:ext>
            </a:extLst>
          </p:cNvPr>
          <p:cNvSpPr/>
          <p:nvPr/>
        </p:nvSpPr>
        <p:spPr>
          <a:xfrm>
            <a:off x="4820140" y="2475796"/>
            <a:ext cx="6096000" cy="822960"/>
          </a:xfrm>
          <a:prstGeom prst="rect">
            <a:avLst/>
          </a:prstGeom>
        </p:spPr>
        <p:txBody>
          <a:bodyPr>
            <a:normAutofit/>
          </a:bodyPr>
          <a:lstStyle/>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مناسب برای نوزادان زیر 1 سال. بزرگسال می‌نشیند، پشت کودک را رو به بالا می‌گذارد، آن را صاف روی هر دو پا می‌گذارد و سرش را کمی پایین‌تر می‌آورد و سینه‌اش را نزدیک به بزرگسالان می‌گذارد.</a:t>
            </a:r>
            <a:endParaRPr lang="zh-CN" altLang="en-US"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6" name="矩形 15">
            <a:extLst>
              <a:ext uri="{FF2B5EF4-FFF2-40B4-BE49-F238E27FC236}">
                <a16:creationId xmlns:a16="http://schemas.microsoft.com/office/drawing/2014/main" id="{220CB22E-5127-CD55-8789-66F7299C97EC}"/>
              </a:ext>
            </a:extLst>
          </p:cNvPr>
          <p:cNvSpPr/>
          <p:nvPr/>
        </p:nvSpPr>
        <p:spPr>
          <a:xfrm>
            <a:off x="5473581" y="3764288"/>
            <a:ext cx="6096000" cy="822960"/>
          </a:xfrm>
          <a:prstGeom prst="rect">
            <a:avLst/>
          </a:prstGeom>
        </p:spPr>
        <p:txBody>
          <a:bodyPr>
            <a:normAutofit/>
          </a:bodyPr>
          <a:lstStyle/>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مناسب برای نوزادان بالای 1 سال. بزرگسال پشت سر کودک می ایستد</a:t>
            </a:r>
          </a:p>
          <a:p>
            <a:pPr algn="r" rtl="1">
              <a:lnSpc>
                <a:spcPct val="100000"/>
              </a:lnSpc>
            </a:pPr>
            <a:r>
              <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 </a:t>
            </a: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به سرعت پشت انگشت شست چپ را روی قسمت بالایی فشار می دهد </a:t>
            </a:r>
          </a:p>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شکم، با دست راست به پشت فشار می آورد،</a:t>
            </a:r>
            <a:endParaRPr lang="en-US" altLang="zh-CN"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7" name="矩形 16">
            <a:extLst>
              <a:ext uri="{FF2B5EF4-FFF2-40B4-BE49-F238E27FC236}">
                <a16:creationId xmlns:a16="http://schemas.microsoft.com/office/drawing/2014/main" id="{EB678F4E-6C91-AAD0-5C88-6F150179AC6F}"/>
              </a:ext>
            </a:extLst>
          </p:cNvPr>
          <p:cNvSpPr/>
          <p:nvPr/>
        </p:nvSpPr>
        <p:spPr>
          <a:xfrm>
            <a:off x="4820140" y="5137051"/>
            <a:ext cx="6096000" cy="579120"/>
          </a:xfrm>
          <a:prstGeom prst="rect">
            <a:avLst/>
          </a:prstGeom>
        </p:spPr>
        <p:txBody>
          <a:bodyPr>
            <a:normAutofit/>
          </a:bodyPr>
          <a:lstStyle/>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اجسام خارجی که به گلو نزدیکتر هستند را می توان با انگشتان یا اشیاء دیگر (مانند قاشق) وارد دهان کرد.</a:t>
            </a:r>
            <a:endParaRPr lang="zh-CN" altLang="en-US"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21" name="文本框 20">
            <a:extLst>
              <a:ext uri="{FF2B5EF4-FFF2-40B4-BE49-F238E27FC236}">
                <a16:creationId xmlns:a16="http://schemas.microsoft.com/office/drawing/2014/main" id="{08673C83-9BE9-04CA-7DFE-C3DE227A7F0F}"/>
              </a:ext>
            </a:extLst>
          </p:cNvPr>
          <p:cNvSpPr txBox="1"/>
          <p:nvPr/>
        </p:nvSpPr>
        <p:spPr>
          <a:xfrm>
            <a:off x="1212663" y="1174632"/>
            <a:ext cx="2465062" cy="304800"/>
          </a:xfrm>
          <a:prstGeom prst="rect">
            <a:avLst/>
          </a:prstGeom>
          <a:noFill/>
        </p:spPr>
        <p:txBody>
          <a:bodyPr wrap="square">
            <a:normAutofit/>
          </a:bodyPr>
          <a:lstStyle/>
          <a:p>
            <a:pPr lvl="0" algn="r" rtl="1">
              <a:spcBef>
                <a:spcPct val="0"/>
              </a:spcBef>
              <a:spcAft>
                <a:spcPct val="0"/>
              </a:spcAft>
              <a:defRPr/>
            </a:pPr>
            <a:r>
              <a:rPr lang="fa-IR" altLang="en-US" sz="1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درمان اورژانسی برای</a:t>
            </a:r>
            <a:endParaRPr kumimoji="0" lang="en-US" altLang="en-US" sz="1400" b="1" i="0" u="none" strike="noStrike" kern="1200" cap="none" spc="0" normalizeH="0" baseline="0" noProof="0" dirty="0">
              <a:ln>
                <a:noFill/>
              </a:ln>
              <a:solidFill>
                <a:schemeClr val="tx1">
                  <a:lumMod val="75000"/>
                  <a:lumOff val="25000"/>
                </a:schemeClr>
              </a:solidFill>
              <a:effectLst/>
              <a:uLnTx/>
              <a:uFillTx/>
              <a:latin typeface="思源黑体 Medium"/>
              <a:ea typeface="思源黑体 CN Medium" panose="020B0600000000000000" pitchFamily="34" charset="-122"/>
              <a:cs typeface="B Nazanin" panose="00000400000000000000" pitchFamily="2" charset="-78"/>
            </a:endParaRPr>
          </a:p>
        </p:txBody>
      </p:sp>
      <p:sp>
        <p:nvSpPr>
          <p:cNvPr id="23" name="文本框 22">
            <a:extLst>
              <a:ext uri="{FF2B5EF4-FFF2-40B4-BE49-F238E27FC236}">
                <a16:creationId xmlns:a16="http://schemas.microsoft.com/office/drawing/2014/main" id="{281A922E-1DAE-2484-2046-7D00143A5901}"/>
              </a:ext>
            </a:extLst>
          </p:cNvPr>
          <p:cNvSpPr txBox="1"/>
          <p:nvPr/>
        </p:nvSpPr>
        <p:spPr>
          <a:xfrm>
            <a:off x="1225362" y="1546111"/>
            <a:ext cx="10293537" cy="666956"/>
          </a:xfrm>
          <a:prstGeom prst="rect">
            <a:avLst/>
          </a:prstGeom>
          <a:noFill/>
        </p:spPr>
        <p:txBody>
          <a:bodyPr wrap="square">
            <a:normAutofit lnSpcReduction="10000"/>
          </a:bodyPr>
          <a:lstStyle/>
          <a:p>
            <a:pPr lvl="0" algn="r" rtl="1">
              <a:lnSpc>
                <a:spcPct val="12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ابتدا توجه کنید که آیا کودک می تواند صحبت کند یا نه. اگر او همچنان می تواند صحبت کند، به این معنی است که جسم در مری یا در مری است نای تا حدی مسدود شده است و بدون آن می توان برای درمان به بیمارستان فرستاد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Tree>
    <p:extLst>
      <p:ext uri="{BB962C8B-B14F-4D97-AF65-F5344CB8AC3E}">
        <p14:creationId xmlns:p14="http://schemas.microsoft.com/office/powerpoint/2010/main" val="250728786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12" presetClass="entr" presetSubtype="2" fill="hold" grpId="0" nodeType="withEffect">
                                  <p:stCondLst>
                                    <p:cond delay="2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300"/>
                                        <p:tgtEl>
                                          <p:spTgt spid="10"/>
                                        </p:tgtEl>
                                        <p:attrNameLst>
                                          <p:attrName>ppt_x</p:attrName>
                                        </p:attrNameLst>
                                      </p:cBhvr>
                                      <p:tavLst>
                                        <p:tav tm="0">
                                          <p:val>
                                            <p:strVal val="#ppt_x+#ppt_w*1.125000"/>
                                          </p:val>
                                        </p:tav>
                                        <p:tav tm="100000">
                                          <p:val>
                                            <p:strVal val="#ppt_x"/>
                                          </p:val>
                                        </p:tav>
                                      </p:tavLst>
                                    </p:anim>
                                    <p:animEffect transition="in" filter="wipe(left)">
                                      <p:cBhvr>
                                        <p:cTn id="21" dur="300"/>
                                        <p:tgtEl>
                                          <p:spTgt spid="10"/>
                                        </p:tgtEl>
                                      </p:cBhvr>
                                    </p:animEffect>
                                  </p:childTnLst>
                                </p:cTn>
                              </p:par>
                            </p:childTnLst>
                          </p:cTn>
                        </p:par>
                        <p:par>
                          <p:cTn id="22" fill="hold" nodeType="afterGroup">
                            <p:stCondLst>
                              <p:cond delay="100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12" presetClass="entr" presetSubtype="2" fill="hold" grpId="0" nodeType="withEffect">
                                  <p:stCondLst>
                                    <p:cond delay="2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300"/>
                                        <p:tgtEl>
                                          <p:spTgt spid="4"/>
                                        </p:tgtEl>
                                        <p:attrNameLst>
                                          <p:attrName>ppt_x</p:attrName>
                                        </p:attrNameLst>
                                      </p:cBhvr>
                                      <p:tavLst>
                                        <p:tav tm="0">
                                          <p:val>
                                            <p:strVal val="#ppt_x+#ppt_w*1.125000"/>
                                          </p:val>
                                        </p:tav>
                                        <p:tav tm="100000">
                                          <p:val>
                                            <p:strVal val="#ppt_x"/>
                                          </p:val>
                                        </p:tav>
                                      </p:tavLst>
                                    </p:anim>
                                    <p:animEffect transition="in" filter="wipe(left)">
                                      <p:cBhvr>
                                        <p:cTn id="30" dur="300"/>
                                        <p:tgtEl>
                                          <p:spTgt spid="4"/>
                                        </p:tgtEl>
                                      </p:cBhvr>
                                    </p:animEffect>
                                  </p:childTnLst>
                                </p:cTn>
                              </p:par>
                            </p:childTnLst>
                          </p:cTn>
                        </p:par>
                        <p:par>
                          <p:cTn id="31" fill="hold" nodeType="afterGroup">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300"/>
                                        <p:tgtEl>
                                          <p:spTgt spid="5"/>
                                        </p:tgtEl>
                                        <p:attrNameLst>
                                          <p:attrName>ppt_x</p:attrName>
                                        </p:attrNameLst>
                                      </p:cBhvr>
                                      <p:tavLst>
                                        <p:tav tm="0">
                                          <p:val>
                                            <p:strVal val="#ppt_x+#ppt_w*1.125000"/>
                                          </p:val>
                                        </p:tav>
                                        <p:tav tm="100000">
                                          <p:val>
                                            <p:strVal val="#ppt_x"/>
                                          </p:val>
                                        </p:tav>
                                      </p:tavLst>
                                    </p:anim>
                                    <p:animEffect transition="in" filter="wipe(left)">
                                      <p:cBhvr>
                                        <p:cTn id="39" dur="300"/>
                                        <p:tgtEl>
                                          <p:spTgt spid="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9" grpId="0" animBg="1"/>
      <p:bldP spid="10" grpId="0"/>
      <p:bldP spid="11" grpId="0" animBg="1"/>
      <p:bldP spid="12" grpId="0"/>
      <p:bldP spid="13" grpId="0"/>
      <p:bldP spid="14" grpId="0"/>
      <p:bldP spid="15" grpId="0"/>
      <p:bldP spid="16" grpId="0"/>
      <p:bldP spid="17"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2895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300" b="1" dirty="0">
                <a:solidFill>
                  <a:srgbClr val="284584"/>
                </a:solidFill>
                <a:latin typeface="思源黑体 Heavy"/>
                <a:ea typeface="思源黑体 CN Heavy" panose="020B0A00000000000000" pitchFamily="34" charset="-122"/>
                <a:cs typeface="B Nazanin" panose="00000400000000000000" pitchFamily="2" charset="-78"/>
                <a:sym typeface="+mn-ea"/>
              </a:rPr>
              <a:t>ابتدا مسمومیت با بلع</a:t>
            </a:r>
            <a:endParaRPr lang="en-US" altLang="en-US" sz="13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4" name="íṥľîḍé">
            <a:extLst>
              <a:ext uri="{FF2B5EF4-FFF2-40B4-BE49-F238E27FC236}">
                <a16:creationId xmlns:a16="http://schemas.microsoft.com/office/drawing/2014/main" id="{DBBAFEA8-E84F-549B-1315-A03D4CE1924B}"/>
              </a:ext>
            </a:extLst>
          </p:cNvPr>
          <p:cNvSpPr/>
          <p:nvPr/>
        </p:nvSpPr>
        <p:spPr>
          <a:xfrm>
            <a:off x="1017040" y="1503972"/>
            <a:ext cx="879567" cy="898851"/>
          </a:xfrm>
          <a:prstGeom prst="flowChartOffpageConnector">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rtl="1">
              <a:defRPr/>
            </a:pPr>
            <a:r>
              <a:rPr lang="en-US" sz="2000" b="1">
                <a:solidFill>
                  <a:schemeClr val="bg1"/>
                </a:solidFill>
                <a:latin typeface="思源黑体 Medium"/>
                <a:ea typeface="思源黑体 CN Medium" panose="020B0600000000000000" pitchFamily="34" charset="-122"/>
                <a:cs typeface="B Nazanin" panose="00000400000000000000" pitchFamily="2" charset="-78"/>
                <a:sym typeface="+mn-lt"/>
              </a:rPr>
              <a:t>01</a:t>
            </a:r>
          </a:p>
        </p:txBody>
      </p:sp>
      <p:sp>
        <p:nvSpPr>
          <p:cNvPr id="5" name="íSľïḓé">
            <a:extLst>
              <a:ext uri="{FF2B5EF4-FFF2-40B4-BE49-F238E27FC236}">
                <a16:creationId xmlns:a16="http://schemas.microsoft.com/office/drawing/2014/main" id="{1D661820-0D41-60EE-23AA-E6F5A93DEA7F}"/>
              </a:ext>
            </a:extLst>
          </p:cNvPr>
          <p:cNvSpPr/>
          <p:nvPr/>
        </p:nvSpPr>
        <p:spPr bwMode="auto">
          <a:xfrm rot="16200000">
            <a:off x="7419397" y="1775835"/>
            <a:ext cx="385576" cy="332439"/>
          </a:xfrm>
          <a:prstGeom prst="triangle">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a:solidFill>
                <a:schemeClr val="lt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6" name="iṥlîḍé">
            <a:extLst>
              <a:ext uri="{FF2B5EF4-FFF2-40B4-BE49-F238E27FC236}">
                <a16:creationId xmlns:a16="http://schemas.microsoft.com/office/drawing/2014/main" id="{A3D2A424-F67C-FAB0-F919-0BA61DCE8EF5}"/>
              </a:ext>
            </a:extLst>
          </p:cNvPr>
          <p:cNvSpPr/>
          <p:nvPr/>
        </p:nvSpPr>
        <p:spPr>
          <a:xfrm>
            <a:off x="1008452" y="3515608"/>
            <a:ext cx="879567" cy="898851"/>
          </a:xfrm>
          <a:prstGeom prst="flowChartOffpageConnector">
            <a:avLst/>
          </a:prstGeom>
          <a:solidFill>
            <a:srgbClr val="DE6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rtl="1">
              <a:defRPr/>
            </a:pPr>
            <a:r>
              <a:rPr lang="en-US" sz="2000" b="1">
                <a:solidFill>
                  <a:schemeClr val="bg1"/>
                </a:solidFill>
                <a:latin typeface="思源黑体 Medium"/>
                <a:ea typeface="思源黑体 CN Medium" panose="020B0600000000000000" pitchFamily="34" charset="-122"/>
                <a:cs typeface="B Nazanin" panose="00000400000000000000" pitchFamily="2" charset="-78"/>
                <a:sym typeface="+mn-lt"/>
              </a:rPr>
              <a:t>02</a:t>
            </a:r>
          </a:p>
        </p:txBody>
      </p:sp>
      <p:sp>
        <p:nvSpPr>
          <p:cNvPr id="7" name="iṡľiďê">
            <a:extLst>
              <a:ext uri="{FF2B5EF4-FFF2-40B4-BE49-F238E27FC236}">
                <a16:creationId xmlns:a16="http://schemas.microsoft.com/office/drawing/2014/main" id="{AEB72BE2-A5ED-3E87-E292-2DF3070FEA69}"/>
              </a:ext>
            </a:extLst>
          </p:cNvPr>
          <p:cNvSpPr/>
          <p:nvPr/>
        </p:nvSpPr>
        <p:spPr bwMode="auto">
          <a:xfrm rot="16200000">
            <a:off x="7410809" y="3787471"/>
            <a:ext cx="385576" cy="332439"/>
          </a:xfrm>
          <a:prstGeom prst="triangle">
            <a:avLst/>
          </a:prstGeom>
          <a:solidFill>
            <a:srgbClr val="DE6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a:solidFill>
                <a:schemeClr val="lt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8" name="išľîḑê">
            <a:extLst>
              <a:ext uri="{FF2B5EF4-FFF2-40B4-BE49-F238E27FC236}">
                <a16:creationId xmlns:a16="http://schemas.microsoft.com/office/drawing/2014/main" id="{C848D7EE-0479-0490-D289-29B4B79B2498}"/>
              </a:ext>
            </a:extLst>
          </p:cNvPr>
          <p:cNvSpPr/>
          <p:nvPr/>
        </p:nvSpPr>
        <p:spPr bwMode="auto">
          <a:xfrm rot="5400000" flipH="1">
            <a:off x="7946565" y="1775835"/>
            <a:ext cx="385576" cy="332439"/>
          </a:xfrm>
          <a:prstGeom prst="triangle">
            <a:avLst/>
          </a:prstGeom>
          <a:solidFill>
            <a:srgbClr val="DE6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a:solidFill>
                <a:schemeClr val="lt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9" name="íṥḻiḓe">
            <a:extLst>
              <a:ext uri="{FF2B5EF4-FFF2-40B4-BE49-F238E27FC236}">
                <a16:creationId xmlns:a16="http://schemas.microsoft.com/office/drawing/2014/main" id="{0A98CD28-BCE0-35E2-0764-85172D9D1E48}"/>
              </a:ext>
            </a:extLst>
          </p:cNvPr>
          <p:cNvSpPr/>
          <p:nvPr/>
        </p:nvSpPr>
        <p:spPr bwMode="auto">
          <a:xfrm rot="5400000" flipH="1">
            <a:off x="7937977" y="3787471"/>
            <a:ext cx="385576" cy="332439"/>
          </a:xfrm>
          <a:prstGeom prst="triangle">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a:solidFill>
                <a:schemeClr val="lt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íṩḻíḓé">
            <a:extLst>
              <a:ext uri="{FF2B5EF4-FFF2-40B4-BE49-F238E27FC236}">
                <a16:creationId xmlns:a16="http://schemas.microsoft.com/office/drawing/2014/main" id="{0E883B8E-EA88-42CB-B31B-A4489301D5A5}"/>
              </a:ext>
            </a:extLst>
          </p:cNvPr>
          <p:cNvSpPr/>
          <p:nvPr/>
        </p:nvSpPr>
        <p:spPr>
          <a:xfrm>
            <a:off x="2047523" y="1156713"/>
            <a:ext cx="5231132" cy="1798746"/>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00000"/>
              </a:lnSpc>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مصرف داروها</a:t>
            </a:r>
          </a:p>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در اسرع وقت، نام دارویی که مصرف کرده اید را پیدا کنید </a:t>
            </a:r>
          </a:p>
          <a:p>
            <a:pPr algn="r" rtl="1">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به اشتباه، زمان مصرف و دوز مصرفی آن </a:t>
            </a:r>
          </a:p>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اشتباها. اگر زمان مصرف دارو بین 4 تا 6 باشد </a:t>
            </a:r>
          </a:p>
          <a:p>
            <a:pPr algn="r" rtl="1">
              <a:lnSpc>
                <a:spcPct val="10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ساعت، القاء</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1" name="íṩḻíḓé">
            <a:extLst>
              <a:ext uri="{FF2B5EF4-FFF2-40B4-BE49-F238E27FC236}">
                <a16:creationId xmlns:a16="http://schemas.microsoft.com/office/drawing/2014/main" id="{32D63ACB-2274-09C9-B1E0-4AC29328C40C}"/>
              </a:ext>
            </a:extLst>
          </p:cNvPr>
          <p:cNvSpPr/>
          <p:nvPr/>
        </p:nvSpPr>
        <p:spPr>
          <a:xfrm>
            <a:off x="2011517" y="3036702"/>
            <a:ext cx="5231132" cy="1979798"/>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00000"/>
              </a:lnSpc>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بلع تصادفی</a:t>
            </a:r>
          </a:p>
          <a:p>
            <a:pPr algn="r" rtl="1">
              <a:lnSpc>
                <a:spcPct val="15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اگر کودک به طور تصادفی یک ماده شیمیایی اسیدی/قلیایی (تمیزکننده توالت، پاک کننده فاضلاب) را خورد، هرگز وادار به استفراغ نکنید. آماده سازی اسیدی/قلیایی می تواند به شدت به مری آسیب برساند و استفراغ اجباری می تواند باعث آسیب بیشتر به مری شود.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2" name="矩形 11">
            <a:extLst>
              <a:ext uri="{FF2B5EF4-FFF2-40B4-BE49-F238E27FC236}">
                <a16:creationId xmlns:a16="http://schemas.microsoft.com/office/drawing/2014/main" id="{8F36855A-65FB-8314-7A0A-A4A708F4A2E5}"/>
              </a:ext>
            </a:extLst>
          </p:cNvPr>
          <p:cNvSpPr/>
          <p:nvPr/>
        </p:nvSpPr>
        <p:spPr>
          <a:xfrm>
            <a:off x="2011517" y="5398692"/>
            <a:ext cx="6723051" cy="747691"/>
          </a:xfrm>
          <a:prstGeom prst="rect">
            <a:avLst/>
          </a:prstGeom>
        </p:spPr>
        <p:txBody>
          <a:bodyPr wrap="square">
            <a:normAutofit/>
          </a:bodyPr>
          <a:lstStyle/>
          <a:p>
            <a:pPr lvl="0" algn="r" rtl="1" fontAlgn="auto">
              <a:lnSpc>
                <a:spcPct val="120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اگر اشتباها اسید قوی مصرف می کنید، می توانید سفیده تخم مرغ خام، شیر بخوریداگر اشتباهاً قلیایی قوی مصرف می کنید، باید سرکه برنج یا لیمو رقیق شده بخورید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pic>
        <p:nvPicPr>
          <p:cNvPr id="15" name="图片 14">
            <a:extLst>
              <a:ext uri="{FF2B5EF4-FFF2-40B4-BE49-F238E27FC236}">
                <a16:creationId xmlns:a16="http://schemas.microsoft.com/office/drawing/2014/main" id="{0ECCDCD1-E331-FFAB-7A6A-4E4BD03376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180297" y="1356854"/>
            <a:ext cx="3484728" cy="3359695"/>
          </a:xfrm>
          <a:prstGeom prst="rect">
            <a:avLst/>
          </a:prstGeom>
        </p:spPr>
      </p:pic>
    </p:spTree>
    <p:extLst>
      <p:ext uri="{BB962C8B-B14F-4D97-AF65-F5344CB8AC3E}">
        <p14:creationId xmlns:p14="http://schemas.microsoft.com/office/powerpoint/2010/main" val="222813670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nodeType="afterGroup">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加号 7"/>
          <p:cNvSpPr/>
          <p:nvPr/>
        </p:nvSpPr>
        <p:spPr>
          <a:xfrm>
            <a:off x="561099" y="74507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34792">
            <a:off x="11361217" y="-397834"/>
            <a:ext cx="1389106" cy="122902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b="-9773"/>
          <a:stretch>
            <a:fillRect/>
          </a:stretch>
        </p:blipFill>
        <p:spPr>
          <a:xfrm rot="20312652">
            <a:off x="195532" y="3865046"/>
            <a:ext cx="2336879" cy="3039203"/>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681099" y="5188819"/>
            <a:ext cx="2510901" cy="1597472"/>
          </a:xfrm>
          <a:prstGeom prst="rect">
            <a:avLst/>
          </a:prstGeom>
        </p:spPr>
      </p:pic>
      <p:sp>
        <p:nvSpPr>
          <p:cNvPr id="2" name="文本框 6">
            <a:extLst>
              <a:ext uri="{FF2B5EF4-FFF2-40B4-BE49-F238E27FC236}">
                <a16:creationId xmlns:a16="http://schemas.microsoft.com/office/drawing/2014/main" id="{1F2BC675-49C2-BC06-478C-477267963C46}"/>
              </a:ext>
            </a:extLst>
          </p:cNvPr>
          <p:cNvSpPr txBox="1"/>
          <p:nvPr/>
        </p:nvSpPr>
        <p:spPr>
          <a:xfrm>
            <a:off x="1835673" y="959791"/>
            <a:ext cx="8520653" cy="4710502"/>
          </a:xfrm>
          <a:prstGeom prst="rect">
            <a:avLst/>
          </a:prstGeom>
          <a:noFill/>
        </p:spPr>
        <p:txBody>
          <a:bodyPr wrap="square" rtlCol="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altLang="zh-CN" sz="2500" b="1" dirty="0">
                <a:solidFill>
                  <a:srgbClr val="284584"/>
                </a:solidFill>
                <a:latin typeface="思源黑体 Heavy"/>
                <a:ea typeface="思源黑体 CN Heavy" panose="020B0A00000000000000" pitchFamily="34" charset="-122"/>
                <a:cs typeface="B Nazanin" panose="00000400000000000000" pitchFamily="2" charset="-78"/>
                <a:sym typeface="+mn-ea"/>
              </a:rPr>
              <a:t>این قالب شامل 29 اسلاید است که به شکل حرفه ای طراحی شده اند. 26 اسلاید ابتدایی با انیمیشن های متحرک و جذاب، به صورت کاملا حرفه ای طراحی شده اند و برای ارائه شما دوستان می باشند. این اسلایدها با استفاده از تصاویر و نمودارها، اطلاعات مهم را به طور واضح و قابل فهم به مخاطبان منتقل می کنند.</a:t>
            </a:r>
          </a:p>
          <a:p>
            <a:pPr algn="r" rtl="1">
              <a:lnSpc>
                <a:spcPct val="150000"/>
              </a:lnSpc>
            </a:pPr>
            <a:endParaRPr lang="fa-IR" altLang="zh-CN" sz="2500" b="1" dirty="0">
              <a:solidFill>
                <a:srgbClr val="284584"/>
              </a:solidFill>
              <a:latin typeface="思源黑体 Heavy"/>
              <a:ea typeface="思源黑体 CN Heavy" panose="020B0A00000000000000" pitchFamily="34" charset="-122"/>
              <a:cs typeface="B Nazanin" panose="00000400000000000000" pitchFamily="2" charset="-78"/>
              <a:sym typeface="+mn-ea"/>
            </a:endParaRPr>
          </a:p>
          <a:p>
            <a:pPr algn="r" rtl="1">
              <a:lnSpc>
                <a:spcPct val="150000"/>
              </a:lnSpc>
            </a:pPr>
            <a:r>
              <a:rPr lang="fa-IR" altLang="zh-CN" sz="2500" b="1" dirty="0">
                <a:solidFill>
                  <a:srgbClr val="284584"/>
                </a:solidFill>
                <a:latin typeface="思源黑体 Heavy"/>
                <a:ea typeface="思源黑体 CN Heavy" panose="020B0A00000000000000" pitchFamily="34" charset="-122"/>
                <a:cs typeface="B Nazanin" panose="00000400000000000000" pitchFamily="2" charset="-78"/>
                <a:sym typeface="+mn-ea"/>
              </a:rPr>
              <a:t>این قالب پاورپوینت، کاربران نیازمندی ها و اهمیت دانلود این قالب را به طور واضح و قابل فهم دریافت خواهند کرد. با ارائه اطلاعات کامل و مفید درباره کمک های اولیه و هلال احمر و ارائه طرح های حرفه ای و متحرک در این قالب پاورپوینت، کاربران احساس نیاز خواهند کرد تا این دانلود را دانلود و خریداری کنند.</a:t>
            </a:r>
            <a:endParaRPr lang="en-US" altLang="zh-CN" sz="25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Tree>
    <p:extLst>
      <p:ext uri="{BB962C8B-B14F-4D97-AF65-F5344CB8AC3E}">
        <p14:creationId xmlns:p14="http://schemas.microsoft.com/office/powerpoint/2010/main" val="23762194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90926" flipH="1">
            <a:off x="6940014" y="1729697"/>
            <a:ext cx="5148333" cy="455504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05878" y="913156"/>
            <a:ext cx="2971594" cy="5435600"/>
          </a:xfrm>
          <a:prstGeom prst="rect">
            <a:avLst/>
          </a:prstGeom>
        </p:spPr>
      </p:pic>
      <p:sp>
        <p:nvSpPr>
          <p:cNvPr id="4" name="加号 3"/>
          <p:cNvSpPr/>
          <p:nvPr/>
        </p:nvSpPr>
        <p:spPr>
          <a:xfrm>
            <a:off x="5895979" y="59399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5" name="加号 4"/>
          <p:cNvSpPr/>
          <p:nvPr/>
        </p:nvSpPr>
        <p:spPr>
          <a:xfrm>
            <a:off x="10693613" y="797199"/>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6" name="矩形 5"/>
          <p:cNvSpPr/>
          <p:nvPr/>
        </p:nvSpPr>
        <p:spPr>
          <a:xfrm>
            <a:off x="983503" y="2860984"/>
            <a:ext cx="4935355" cy="600304"/>
          </a:xfrm>
          <a:prstGeom prst="rect">
            <a:avLst/>
          </a:prstGeom>
        </p:spPr>
        <p:txBody>
          <a:bodyPr wrap="none">
            <a:normAutofit/>
          </a:bodyPr>
          <a:lstStyle/>
          <a:p>
            <a:pPr algn="r" rtl="1"/>
            <a:r>
              <a:rPr lang="fa-IR" altLang="en-US" sz="3300" b="1" dirty="0">
                <a:solidFill>
                  <a:srgbClr val="DE695E"/>
                </a:solidFill>
                <a:latin typeface="思源黑体 Heavy"/>
                <a:ea typeface="思源黑体 CN Heavy" panose="020B0A00000000000000" pitchFamily="34" charset="-122"/>
                <a:cs typeface="B Nazanin" panose="00000400000000000000" pitchFamily="2" charset="-78"/>
              </a:rPr>
              <a:t>تروما، ابتدا خونریزی</a:t>
            </a:r>
            <a:endParaRPr lang="en-US" altLang="en-US" sz="3300" b="1" dirty="0">
              <a:solidFill>
                <a:srgbClr val="DE695E"/>
              </a:solidFill>
              <a:latin typeface="思源黑体 Heavy"/>
              <a:ea typeface="思源黑体 CN Heavy" panose="020B0A00000000000000" pitchFamily="34" charset="-122"/>
              <a:cs typeface="B Nazanin" panose="00000400000000000000" pitchFamily="2" charset="-78"/>
            </a:endParaRPr>
          </a:p>
        </p:txBody>
      </p:sp>
      <p:sp>
        <p:nvSpPr>
          <p:cNvPr id="7" name="圆角矩形 6"/>
          <p:cNvSpPr/>
          <p:nvPr/>
        </p:nvSpPr>
        <p:spPr>
          <a:xfrm>
            <a:off x="1032056" y="1894799"/>
            <a:ext cx="1695303" cy="405485"/>
          </a:xfrm>
          <a:prstGeom prst="roundRect">
            <a:avLst/>
          </a:prstGeom>
          <a:solidFill>
            <a:srgbClr val="D7E2F9"/>
          </a:solidFill>
        </p:spPr>
        <p:txBody>
          <a:bodyPr wrap="none">
            <a:normAutofit/>
          </a:bodyPr>
          <a:lstStyle/>
          <a:p>
            <a:pPr algn="r" rtl="1"/>
            <a:r>
              <a:rPr lang="fa-IR" altLang="en-US" b="1" dirty="0">
                <a:solidFill>
                  <a:srgbClr val="284584"/>
                </a:solidFill>
                <a:latin typeface="思源黑体 Heavy"/>
                <a:ea typeface="思源黑体 CN Heavy" panose="020B0A00000000000000" pitchFamily="34" charset="-122"/>
                <a:cs typeface="B Nazanin" panose="00000400000000000000" pitchFamily="2" charset="-78"/>
              </a:rPr>
              <a:t>فصل پنجم</a:t>
            </a:r>
            <a:endParaRPr lang="en-US" altLang="en-US" sz="1800" b="1" dirty="0">
              <a:solidFill>
                <a:srgbClr val="284584"/>
              </a:solidFill>
              <a:latin typeface="思源黑体 Heavy"/>
              <a:ea typeface="思源黑体 CN Heavy" panose="020B0A00000000000000" pitchFamily="34" charset="-122"/>
              <a:cs typeface="B Nazanin" panose="00000400000000000000" pitchFamily="2" charset="-78"/>
            </a:endParaRPr>
          </a:p>
        </p:txBody>
      </p:sp>
      <p:cxnSp>
        <p:nvCxnSpPr>
          <p:cNvPr id="8" name="直接连接符 7"/>
          <p:cNvCxnSpPr/>
          <p:nvPr/>
        </p:nvCxnSpPr>
        <p:spPr>
          <a:xfrm>
            <a:off x="1216238" y="4624867"/>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25225" y="3875437"/>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1" name="矩形 10"/>
          <p:cNvSpPr/>
          <p:nvPr/>
        </p:nvSpPr>
        <p:spPr>
          <a:xfrm>
            <a:off x="414938" y="355154"/>
            <a:ext cx="1641859" cy="335280"/>
          </a:xfrm>
          <a:prstGeom prst="rect">
            <a:avLst/>
          </a:prstGeom>
        </p:spPr>
        <p:txBody>
          <a:bodyPr wrap="square">
            <a:normAutofit/>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076724" y="4875449"/>
            <a:ext cx="2046515" cy="1702410"/>
          </a:xfrm>
          <a:prstGeom prst="rect">
            <a:avLst/>
          </a:prstGeom>
        </p:spPr>
      </p:pic>
      <p:sp>
        <p:nvSpPr>
          <p:cNvPr id="13" name="加号 12"/>
          <p:cNvSpPr/>
          <p:nvPr/>
        </p:nvSpPr>
        <p:spPr>
          <a:xfrm>
            <a:off x="344874" y="512248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638414">
            <a:off x="6608639" y="4521529"/>
            <a:ext cx="958178" cy="1602767"/>
          </a:xfrm>
          <a:prstGeom prst="rect">
            <a:avLst/>
          </a:prstGeom>
        </p:spPr>
      </p:pic>
    </p:spTree>
    <p:extLst>
      <p:ext uri="{BB962C8B-B14F-4D97-AF65-F5344CB8AC3E}">
        <p14:creationId xmlns:p14="http://schemas.microsoft.com/office/powerpoint/2010/main" val="1243534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Horizontal)">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right)">
                                      <p:cBhvr>
                                        <p:cTn id="61" dur="500"/>
                                        <p:tgtEl>
                                          <p:spTgt spid="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35052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700" b="1" dirty="0">
                <a:solidFill>
                  <a:srgbClr val="284584"/>
                </a:solidFill>
                <a:latin typeface="思源黑体 Heavy"/>
                <a:ea typeface="思源黑体 CN Heavy" panose="020B0A00000000000000" pitchFamily="34" charset="-122"/>
                <a:cs typeface="B Nazanin" panose="00000400000000000000" pitchFamily="2" charset="-78"/>
                <a:sym typeface="+mn-ea"/>
              </a:rPr>
              <a:t>تروما، ابتدا خونریزی</a:t>
            </a:r>
            <a:endParaRPr lang="en-US" altLang="en-US" sz="17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cxnSp>
        <p:nvCxnSpPr>
          <p:cNvPr id="4" name="直接连接符 3">
            <a:extLst>
              <a:ext uri="{FF2B5EF4-FFF2-40B4-BE49-F238E27FC236}">
                <a16:creationId xmlns:a16="http://schemas.microsoft.com/office/drawing/2014/main" id="{45BC821A-AD94-A11A-21B7-F5B85DF32664}"/>
              </a:ext>
            </a:extLst>
          </p:cNvPr>
          <p:cNvCxnSpPr/>
          <p:nvPr/>
        </p:nvCxnSpPr>
        <p:spPr>
          <a:xfrm flipH="1">
            <a:off x="5083157" y="1886849"/>
            <a:ext cx="0" cy="1291772"/>
          </a:xfrm>
          <a:prstGeom prst="line">
            <a:avLst/>
          </a:prstGeom>
          <a:ln>
            <a:solidFill>
              <a:srgbClr val="284584"/>
            </a:solidFill>
            <a:prstDash val="dash"/>
          </a:ln>
        </p:spPr>
        <p:style>
          <a:lnRef idx="1">
            <a:schemeClr val="accent1"/>
          </a:lnRef>
          <a:fillRef idx="0">
            <a:schemeClr val="accent1"/>
          </a:fillRef>
          <a:effectRef idx="0">
            <a:schemeClr val="accent1"/>
          </a:effectRef>
          <a:fontRef idx="minor">
            <a:schemeClr val="tx1"/>
          </a:fontRef>
        </p:style>
      </p:cxnSp>
      <p:sp>
        <p:nvSpPr>
          <p:cNvPr id="5" name="标注: 十字箭头 4">
            <a:extLst>
              <a:ext uri="{FF2B5EF4-FFF2-40B4-BE49-F238E27FC236}">
                <a16:creationId xmlns:a16="http://schemas.microsoft.com/office/drawing/2014/main" id="{38F3D133-54B5-8860-41D3-B2F3D80EE9B4}"/>
              </a:ext>
            </a:extLst>
          </p:cNvPr>
          <p:cNvSpPr/>
          <p:nvPr/>
        </p:nvSpPr>
        <p:spPr>
          <a:xfrm>
            <a:off x="4118684" y="2148106"/>
            <a:ext cx="769258" cy="769258"/>
          </a:xfrm>
          <a:prstGeom prst="quadArrowCallout">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rtl="1">
              <a:lnSpc>
                <a:spcPct val="120000"/>
              </a:lnSpc>
              <a:spcBef>
                <a:spcPct val="20000"/>
              </a:spcBef>
              <a:defRPr/>
            </a:pPr>
            <a:r>
              <a:rPr lang="en-US" altLang="zh-CN" sz="1200" b="1">
                <a:solidFill>
                  <a:schemeClr val="bg1"/>
                </a:solidFill>
                <a:latin typeface="思源黑体 Medium"/>
                <a:ea typeface="思源黑体 CN Medium" panose="020B0600000000000000" pitchFamily="34" charset="-122"/>
                <a:cs typeface="B Nazanin" panose="00000400000000000000" pitchFamily="2" charset="-78"/>
                <a:sym typeface="+mn-lt"/>
              </a:rPr>
              <a:t>01</a:t>
            </a:r>
            <a:endParaRPr lang="zh-CN" altLang="en-US" sz="12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6" name="PA-矩形 4">
            <a:extLst>
              <a:ext uri="{FF2B5EF4-FFF2-40B4-BE49-F238E27FC236}">
                <a16:creationId xmlns:a16="http://schemas.microsoft.com/office/drawing/2014/main" id="{2445B767-AB3A-6998-0AF2-75050E546481}"/>
              </a:ext>
            </a:extLst>
          </p:cNvPr>
          <p:cNvSpPr>
            <a:spLocks noChangeArrowheads="1"/>
          </p:cNvSpPr>
          <p:nvPr>
            <p:custDataLst>
              <p:tags r:id="rId1"/>
            </p:custDataLst>
          </p:nvPr>
        </p:nvSpPr>
        <p:spPr bwMode="auto">
          <a:xfrm>
            <a:off x="5278372" y="2517022"/>
            <a:ext cx="5923025" cy="75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rtl="1">
              <a:lnSpc>
                <a:spcPct val="160000"/>
              </a:lnSpc>
              <a:tabLst>
                <a:tab pos="228589" algn="l"/>
              </a:tabLst>
              <a:defRPr/>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در این زمان باید بازوی خود را بالا بیاورید و همزمان از انگشتان خود برای فشار دادن شریان نزدیک زیر بغل استفاده کنید.</a:t>
            </a:r>
            <a:endParaRPr lang="zh-CN" altLang="en-US"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7" name="直接连接符 6">
            <a:extLst>
              <a:ext uri="{FF2B5EF4-FFF2-40B4-BE49-F238E27FC236}">
                <a16:creationId xmlns:a16="http://schemas.microsoft.com/office/drawing/2014/main" id="{38E631DC-E1D8-943D-C9D8-92C029A84DA6}"/>
              </a:ext>
            </a:extLst>
          </p:cNvPr>
          <p:cNvCxnSpPr/>
          <p:nvPr/>
        </p:nvCxnSpPr>
        <p:spPr>
          <a:xfrm flipH="1">
            <a:off x="2784457" y="3905299"/>
            <a:ext cx="0" cy="1291772"/>
          </a:xfrm>
          <a:prstGeom prst="line">
            <a:avLst/>
          </a:prstGeom>
          <a:ln>
            <a:solidFill>
              <a:srgbClr val="DE695E"/>
            </a:solidFill>
            <a:prstDash val="dash"/>
          </a:ln>
        </p:spPr>
        <p:style>
          <a:lnRef idx="1">
            <a:schemeClr val="accent1"/>
          </a:lnRef>
          <a:fillRef idx="0">
            <a:schemeClr val="accent1"/>
          </a:fillRef>
          <a:effectRef idx="0">
            <a:schemeClr val="accent1"/>
          </a:effectRef>
          <a:fontRef idx="minor">
            <a:schemeClr val="tx1"/>
          </a:fontRef>
        </p:style>
      </p:cxnSp>
      <p:sp>
        <p:nvSpPr>
          <p:cNvPr id="8" name="标注: 十字箭头 7">
            <a:extLst>
              <a:ext uri="{FF2B5EF4-FFF2-40B4-BE49-F238E27FC236}">
                <a16:creationId xmlns:a16="http://schemas.microsoft.com/office/drawing/2014/main" id="{1089D244-B966-91AF-25D0-A427690277AF}"/>
              </a:ext>
            </a:extLst>
          </p:cNvPr>
          <p:cNvSpPr/>
          <p:nvPr/>
        </p:nvSpPr>
        <p:spPr>
          <a:xfrm>
            <a:off x="1819984" y="4166556"/>
            <a:ext cx="769258" cy="769258"/>
          </a:xfrm>
          <a:prstGeom prst="quadArrowCallout">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rtl="1">
              <a:lnSpc>
                <a:spcPct val="120000"/>
              </a:lnSpc>
              <a:spcBef>
                <a:spcPct val="20000"/>
              </a:spcBef>
              <a:defRPr/>
            </a:pPr>
            <a:r>
              <a:rPr lang="en-US" altLang="zh-CN" sz="1200" b="1">
                <a:solidFill>
                  <a:schemeClr val="bg1"/>
                </a:solidFill>
                <a:latin typeface="思源黑体 Medium"/>
                <a:ea typeface="思源黑体 CN Medium" panose="020B0600000000000000" pitchFamily="34" charset="-122"/>
                <a:cs typeface="B Nazanin" panose="00000400000000000000" pitchFamily="2" charset="-78"/>
                <a:sym typeface="+mn-lt"/>
              </a:rPr>
              <a:t>02</a:t>
            </a:r>
            <a:endParaRPr lang="zh-CN" altLang="en-US" sz="12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9" name="PA-矩形 4">
            <a:extLst>
              <a:ext uri="{FF2B5EF4-FFF2-40B4-BE49-F238E27FC236}">
                <a16:creationId xmlns:a16="http://schemas.microsoft.com/office/drawing/2014/main" id="{AE97E2DB-2F50-A086-E716-B8C4244C3347}"/>
              </a:ext>
            </a:extLst>
          </p:cNvPr>
          <p:cNvSpPr>
            <a:spLocks noChangeArrowheads="1"/>
          </p:cNvSpPr>
          <p:nvPr>
            <p:custDataLst>
              <p:tags r:id="rId2"/>
            </p:custDataLst>
          </p:nvPr>
        </p:nvSpPr>
        <p:spPr bwMode="auto">
          <a:xfrm>
            <a:off x="2979672" y="4529886"/>
            <a:ext cx="8221722" cy="114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rtl="1">
              <a:lnSpc>
                <a:spcPct val="160000"/>
              </a:lnSpc>
              <a:tabLst>
                <a:tab pos="228589" algn="l"/>
              </a:tabLst>
              <a:defRPr/>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بانداژ فشاری هموستاتیک: برای زخم های خونریزی دهنده، یک تکه گاز روی زخم قرار دهید، یک دستمال مثلثی</a:t>
            </a:r>
          </a:p>
          <a:p>
            <a:pPr algn="r" rtl="1">
              <a:lnSpc>
                <a:spcPct val="160000"/>
              </a:lnSpc>
              <a:tabLst>
                <a:tab pos="228589" algn="l"/>
              </a:tabLst>
              <a:defRPr/>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 (یا روسری، گاز بلند) را به مدت یک هفته دور بازو/پا بپیچید و یک گره بالای زخم ببندید.</a:t>
            </a:r>
          </a:p>
          <a:p>
            <a:pPr algn="r" rtl="1">
              <a:lnSpc>
                <a:spcPct val="160000"/>
              </a:lnSpc>
              <a:tabLst>
                <a:tab pos="228589" algn="l"/>
              </a:tabLst>
              <a:defRPr/>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 سپس یک یا دو گلوله پشم پنبه (یا</a:t>
            </a:r>
            <a:endParaRPr lang="zh-CN" altLang="en-US"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矩形: 圆角 9">
            <a:extLst>
              <a:ext uri="{FF2B5EF4-FFF2-40B4-BE49-F238E27FC236}">
                <a16:creationId xmlns:a16="http://schemas.microsoft.com/office/drawing/2014/main" id="{E42E02DF-4EAC-BBDD-4EEA-6C560B74579B}"/>
              </a:ext>
            </a:extLst>
          </p:cNvPr>
          <p:cNvSpPr/>
          <p:nvPr/>
        </p:nvSpPr>
        <p:spPr>
          <a:xfrm>
            <a:off x="5278373" y="1957561"/>
            <a:ext cx="5923023" cy="526473"/>
          </a:xfrm>
          <a:prstGeom prst="roundRect">
            <a:avLst>
              <a:gd name="adj" fmla="val 50000"/>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algn="ctr" rtl="1"/>
            <a:r>
              <a:rPr lang="fa-IR" altLang="en-US" sz="2400" b="1" dirty="0">
                <a:solidFill>
                  <a:schemeClr val="bg1"/>
                </a:solidFill>
                <a:latin typeface="思源黑体 Medium"/>
                <a:ea typeface="思源黑体 CN Medium" panose="020B0600000000000000" pitchFamily="34" charset="-122"/>
                <a:cs typeface="B Nazanin" panose="00000400000000000000" pitchFamily="2" charset="-78"/>
              </a:rPr>
              <a:t>هر چه تروما خطرناک تر باشد</a:t>
            </a:r>
            <a:endParaRPr lang="zh-CN" altLang="en-US" sz="2400" b="1" dirty="0">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矩形: 圆角 10">
            <a:extLst>
              <a:ext uri="{FF2B5EF4-FFF2-40B4-BE49-F238E27FC236}">
                <a16:creationId xmlns:a16="http://schemas.microsoft.com/office/drawing/2014/main" id="{37A5E308-0C33-41AB-BDF3-C70420D22ACE}"/>
              </a:ext>
            </a:extLst>
          </p:cNvPr>
          <p:cNvSpPr/>
          <p:nvPr/>
        </p:nvSpPr>
        <p:spPr>
          <a:xfrm>
            <a:off x="2979672" y="3976514"/>
            <a:ext cx="8221723" cy="526473"/>
          </a:xfrm>
          <a:prstGeom prst="roundRect">
            <a:avLst>
              <a:gd name="adj" fmla="val 50000"/>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algn="r" rtl="1"/>
            <a:r>
              <a:rPr lang="fa-IR" altLang="en-US" sz="2400" b="1" i="1" dirty="0">
                <a:solidFill>
                  <a:schemeClr val="bg1"/>
                </a:solidFill>
                <a:latin typeface="思源黑体 Medium"/>
                <a:ea typeface="思源黑体 CN Medium" panose="020B0600000000000000" pitchFamily="34" charset="-122"/>
                <a:cs typeface="B Nazanin" panose="00000400000000000000" pitchFamily="2" charset="-78"/>
              </a:rPr>
              <a:t>بچه های بزرگتر می توانند آن را به تنهایی نگه دارند،</a:t>
            </a:r>
            <a:endParaRPr lang="zh-CN" altLang="en-US" sz="2400" b="1" dirty="0">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3" name="文本框 12">
            <a:extLst>
              <a:ext uri="{FF2B5EF4-FFF2-40B4-BE49-F238E27FC236}">
                <a16:creationId xmlns:a16="http://schemas.microsoft.com/office/drawing/2014/main" id="{32087808-8B24-01B5-DEB0-190582F82A18}"/>
              </a:ext>
            </a:extLst>
          </p:cNvPr>
          <p:cNvSpPr txBox="1"/>
          <p:nvPr/>
        </p:nvSpPr>
        <p:spPr>
          <a:xfrm>
            <a:off x="1003300" y="1074313"/>
            <a:ext cx="8966200" cy="586125"/>
          </a:xfrm>
          <a:prstGeom prst="rect">
            <a:avLst/>
          </a:prstGeom>
          <a:noFill/>
        </p:spPr>
        <p:txBody>
          <a:bodyPr wrap="square">
            <a:normAutofit/>
          </a:bodyPr>
          <a:lstStyle/>
          <a:p>
            <a:pPr lvl="0" algn="r" rtl="1">
              <a:lnSpc>
                <a:spcPct val="144000"/>
              </a:lnSpc>
              <a:buClrTx/>
              <a:buSzTx/>
              <a:buFontTx/>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جعبه کمک های اولیه (باند، پشم پنبه، قیچی) را در دسترس داشته باشید</a:t>
            </a:r>
            <a:endParaRPr lang="en-US"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pic>
        <p:nvPicPr>
          <p:cNvPr id="15" name="图片 14">
            <a:extLst>
              <a:ext uri="{FF2B5EF4-FFF2-40B4-BE49-F238E27FC236}">
                <a16:creationId xmlns:a16="http://schemas.microsoft.com/office/drawing/2014/main" id="{A375B4D1-A500-9979-3611-CFEA67D80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80781" y="1474466"/>
            <a:ext cx="3140296" cy="2417384"/>
          </a:xfrm>
          <a:prstGeom prst="rect">
            <a:avLst/>
          </a:prstGeom>
        </p:spPr>
      </p:pic>
    </p:spTree>
    <p:extLst>
      <p:ext uri="{BB962C8B-B14F-4D97-AF65-F5344CB8AC3E}">
        <p14:creationId xmlns:p14="http://schemas.microsoft.com/office/powerpoint/2010/main" val="206400122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8" grpId="0" animBg="1"/>
      <p:bldP spid="9" grpId="0"/>
      <p:bldP spid="10" grpId="0" animBg="1"/>
      <p:bldP spid="11"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35052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700" b="1" dirty="0">
                <a:solidFill>
                  <a:srgbClr val="284584"/>
                </a:solidFill>
                <a:latin typeface="思源黑体 Heavy"/>
                <a:ea typeface="思源黑体 CN Heavy" panose="020B0A00000000000000" pitchFamily="34" charset="-122"/>
                <a:cs typeface="B Nazanin" panose="00000400000000000000" pitchFamily="2" charset="-78"/>
                <a:sym typeface="+mn-ea"/>
              </a:rPr>
              <a:t>تروما، ابتدا خونریزی</a:t>
            </a:r>
            <a:endParaRPr lang="en-US" altLang="en-US" sz="17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cxnSp>
        <p:nvCxnSpPr>
          <p:cNvPr id="4" name="直接连接符 3">
            <a:extLst>
              <a:ext uri="{FF2B5EF4-FFF2-40B4-BE49-F238E27FC236}">
                <a16:creationId xmlns:a16="http://schemas.microsoft.com/office/drawing/2014/main" id="{23EB03A2-5815-B1E4-64E6-215693E2F494}"/>
              </a:ext>
            </a:extLst>
          </p:cNvPr>
          <p:cNvCxnSpPr>
            <a:endCxn id="5" idx="2"/>
          </p:cNvCxnSpPr>
          <p:nvPr/>
        </p:nvCxnSpPr>
        <p:spPr>
          <a:xfrm>
            <a:off x="864463" y="3775442"/>
            <a:ext cx="6984061" cy="0"/>
          </a:xfrm>
          <a:prstGeom prst="line">
            <a:avLst/>
          </a:prstGeom>
          <a:ln w="28575" cap="rnd">
            <a:solidFill>
              <a:srgbClr val="284584"/>
            </a:solidFill>
            <a:round/>
            <a:tailEnd type="triangle"/>
          </a:ln>
        </p:spPr>
        <p:style>
          <a:lnRef idx="1">
            <a:schemeClr val="accent1"/>
          </a:lnRef>
          <a:fillRef idx="0">
            <a:schemeClr val="accent1"/>
          </a:fillRef>
          <a:effectRef idx="0">
            <a:schemeClr val="accent1"/>
          </a:effectRef>
          <a:fontRef idx="minor">
            <a:schemeClr val="tx1"/>
          </a:fontRef>
        </p:style>
      </p:cxnSp>
      <p:sp>
        <p:nvSpPr>
          <p:cNvPr id="5" name="iṡḻiḑé">
            <a:extLst>
              <a:ext uri="{FF2B5EF4-FFF2-40B4-BE49-F238E27FC236}">
                <a16:creationId xmlns:a16="http://schemas.microsoft.com/office/drawing/2014/main" id="{5618F3A4-60A5-24BD-87C9-A02EA29F29AA}"/>
              </a:ext>
            </a:extLst>
          </p:cNvPr>
          <p:cNvSpPr/>
          <p:nvPr/>
        </p:nvSpPr>
        <p:spPr>
          <a:xfrm>
            <a:off x="7848524" y="3487991"/>
            <a:ext cx="574900" cy="574900"/>
          </a:xfrm>
          <a:prstGeom prst="ellipse">
            <a:avLst/>
          </a:prstGeom>
          <a:solidFill>
            <a:srgbClr val="284584"/>
          </a:solidFill>
          <a:ln w="28575"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rtl="1"/>
            <a:endParaRPr lang="zh-CN" altLang="en-US" sz="20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6" name="ïṣḻîḍé">
            <a:extLst>
              <a:ext uri="{FF2B5EF4-FFF2-40B4-BE49-F238E27FC236}">
                <a16:creationId xmlns:a16="http://schemas.microsoft.com/office/drawing/2014/main" id="{4F046951-C30C-FC77-6495-AABEFA997B54}"/>
              </a:ext>
            </a:extLst>
          </p:cNvPr>
          <p:cNvSpPr/>
          <p:nvPr/>
        </p:nvSpPr>
        <p:spPr>
          <a:xfrm>
            <a:off x="1906150" y="3717962"/>
            <a:ext cx="114960" cy="114960"/>
          </a:xfrm>
          <a:prstGeom prst="ellipse">
            <a:avLst/>
          </a:prstGeom>
          <a:solidFill>
            <a:srgbClr val="28458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rtl="1"/>
            <a:endParaRPr lang="en-ID">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7" name="直接连接符 6">
            <a:extLst>
              <a:ext uri="{FF2B5EF4-FFF2-40B4-BE49-F238E27FC236}">
                <a16:creationId xmlns:a16="http://schemas.microsoft.com/office/drawing/2014/main" id="{9D9DE182-0BE2-FAE8-73CA-99D1DB75D49D}"/>
              </a:ext>
            </a:extLst>
          </p:cNvPr>
          <p:cNvCxnSpPr>
            <a:endCxn id="6" idx="0"/>
          </p:cNvCxnSpPr>
          <p:nvPr/>
        </p:nvCxnSpPr>
        <p:spPr>
          <a:xfrm flipH="1">
            <a:off x="1963630" y="2690553"/>
            <a:ext cx="0" cy="1027408"/>
          </a:xfrm>
          <a:prstGeom prst="line">
            <a:avLst/>
          </a:prstGeom>
          <a:ln w="12700" cap="rnd">
            <a:solidFill>
              <a:srgbClr val="284584"/>
            </a:solidFill>
            <a:prstDash val="dash"/>
            <a:round/>
          </a:ln>
        </p:spPr>
        <p:style>
          <a:lnRef idx="1">
            <a:schemeClr val="accent1"/>
          </a:lnRef>
          <a:fillRef idx="0">
            <a:schemeClr val="accent1"/>
          </a:fillRef>
          <a:effectRef idx="0">
            <a:schemeClr val="accent1"/>
          </a:effectRef>
          <a:fontRef idx="minor">
            <a:schemeClr val="tx1"/>
          </a:fontRef>
        </p:style>
      </p:cxnSp>
      <p:sp>
        <p:nvSpPr>
          <p:cNvPr id="8" name="ïṡḻíḍé">
            <a:extLst>
              <a:ext uri="{FF2B5EF4-FFF2-40B4-BE49-F238E27FC236}">
                <a16:creationId xmlns:a16="http://schemas.microsoft.com/office/drawing/2014/main" id="{8BB62611-7F35-F532-DDCC-BD81BD9C1D59}"/>
              </a:ext>
            </a:extLst>
          </p:cNvPr>
          <p:cNvSpPr/>
          <p:nvPr/>
        </p:nvSpPr>
        <p:spPr>
          <a:xfrm>
            <a:off x="2719590" y="1078611"/>
            <a:ext cx="5703834" cy="2373671"/>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r" rtl="1">
              <a:lnSpc>
                <a:spcPct val="144000"/>
              </a:lnSpc>
              <a:buClrTx/>
              <a:buSzTx/>
              <a:buFontTx/>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خونریزی بینی</a:t>
            </a:r>
          </a:p>
          <a:p>
            <a:pPr lvl="0" algn="r" rtl="1">
              <a:lnSpc>
                <a:spcPct val="14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کج کردن سر در هنگام خونریزی، خونریزی بینی را متوقف نمی کند،</a:t>
            </a:r>
          </a:p>
          <a:p>
            <a:pPr lvl="0" algn="r" rtl="1">
              <a:lnSpc>
                <a:spcPct val="14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 بلکه باعث مکیده شدن خون بینی به داخل دهان و مجاری تنفسی می شود. </a:t>
            </a:r>
          </a:p>
          <a:p>
            <a:pPr lvl="0" algn="r" rtl="1">
              <a:lnSpc>
                <a:spcPct val="14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روش صحیح این است که دو طرف بینی را با انگشتان </a:t>
            </a:r>
          </a:p>
          <a:p>
            <a:pPr lvl="0" algn="r" rtl="1">
              <a:lnSpc>
                <a:spcPct val="144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خود فشار دهید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9" name="íşḷîďé">
            <a:extLst>
              <a:ext uri="{FF2B5EF4-FFF2-40B4-BE49-F238E27FC236}">
                <a16:creationId xmlns:a16="http://schemas.microsoft.com/office/drawing/2014/main" id="{74A1A6A2-A7C7-7F7C-292A-D746D903999B}"/>
              </a:ext>
            </a:extLst>
          </p:cNvPr>
          <p:cNvSpPr/>
          <p:nvPr/>
        </p:nvSpPr>
        <p:spPr>
          <a:xfrm>
            <a:off x="2907776" y="3717961"/>
            <a:ext cx="114960" cy="114960"/>
          </a:xfrm>
          <a:prstGeom prst="ellipse">
            <a:avLst/>
          </a:prstGeom>
          <a:solidFill>
            <a:srgbClr val="DE69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rtl="1"/>
            <a:endParaRPr lang="en-ID">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îŝļîḋê">
            <a:extLst>
              <a:ext uri="{FF2B5EF4-FFF2-40B4-BE49-F238E27FC236}">
                <a16:creationId xmlns:a16="http://schemas.microsoft.com/office/drawing/2014/main" id="{9B4DAAAF-70D3-5423-2E59-B2E9DE2AEC50}"/>
              </a:ext>
            </a:extLst>
          </p:cNvPr>
          <p:cNvSpPr/>
          <p:nvPr/>
        </p:nvSpPr>
        <p:spPr>
          <a:xfrm>
            <a:off x="3909402" y="3717962"/>
            <a:ext cx="114960" cy="114960"/>
          </a:xfrm>
          <a:prstGeom prst="ellipse">
            <a:avLst/>
          </a:prstGeom>
          <a:solidFill>
            <a:srgbClr val="28458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rtl="1"/>
            <a:endParaRPr lang="en-ID">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í$ļídè">
            <a:extLst>
              <a:ext uri="{FF2B5EF4-FFF2-40B4-BE49-F238E27FC236}">
                <a16:creationId xmlns:a16="http://schemas.microsoft.com/office/drawing/2014/main" id="{064D15E5-40D1-2840-A3B4-DD020163F20D}"/>
              </a:ext>
            </a:extLst>
          </p:cNvPr>
          <p:cNvSpPr/>
          <p:nvPr/>
        </p:nvSpPr>
        <p:spPr>
          <a:xfrm>
            <a:off x="4911027" y="3717961"/>
            <a:ext cx="114960" cy="114960"/>
          </a:xfrm>
          <a:prstGeom prst="ellipse">
            <a:avLst/>
          </a:prstGeom>
          <a:solidFill>
            <a:srgbClr val="DE69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rtl="1"/>
            <a:endParaRPr lang="en-ID">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2" name="işļïḋê">
            <a:extLst>
              <a:ext uri="{FF2B5EF4-FFF2-40B4-BE49-F238E27FC236}">
                <a16:creationId xmlns:a16="http://schemas.microsoft.com/office/drawing/2014/main" id="{7C4F5779-C884-4CFA-B3B5-CFBA9973BB88}"/>
              </a:ext>
            </a:extLst>
          </p:cNvPr>
          <p:cNvSpPr/>
          <p:nvPr/>
        </p:nvSpPr>
        <p:spPr>
          <a:xfrm>
            <a:off x="5912653" y="3717962"/>
            <a:ext cx="114960" cy="114960"/>
          </a:xfrm>
          <a:prstGeom prst="ellipse">
            <a:avLst/>
          </a:prstGeom>
          <a:solidFill>
            <a:srgbClr val="28458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rtl="1"/>
            <a:endParaRPr lang="en-ID">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3" name="í$ļíḍé">
            <a:extLst>
              <a:ext uri="{FF2B5EF4-FFF2-40B4-BE49-F238E27FC236}">
                <a16:creationId xmlns:a16="http://schemas.microsoft.com/office/drawing/2014/main" id="{045C89F2-CF3C-F937-C020-8EB38A70A7B5}"/>
              </a:ext>
            </a:extLst>
          </p:cNvPr>
          <p:cNvSpPr/>
          <p:nvPr/>
        </p:nvSpPr>
        <p:spPr>
          <a:xfrm>
            <a:off x="6914278" y="3717961"/>
            <a:ext cx="114960" cy="114960"/>
          </a:xfrm>
          <a:prstGeom prst="ellipse">
            <a:avLst/>
          </a:prstGeom>
          <a:solidFill>
            <a:srgbClr val="DE69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rtl="1"/>
            <a:endParaRPr lang="en-ID">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14" name="直接连接符 13">
            <a:extLst>
              <a:ext uri="{FF2B5EF4-FFF2-40B4-BE49-F238E27FC236}">
                <a16:creationId xmlns:a16="http://schemas.microsoft.com/office/drawing/2014/main" id="{2EEBCB19-999F-9A0B-2058-25BA70651F70}"/>
              </a:ext>
            </a:extLst>
          </p:cNvPr>
          <p:cNvCxnSpPr>
            <a:stCxn id="13" idx="4"/>
          </p:cNvCxnSpPr>
          <p:nvPr/>
        </p:nvCxnSpPr>
        <p:spPr>
          <a:xfrm flipH="1">
            <a:off x="6971758" y="3832921"/>
            <a:ext cx="0" cy="1027408"/>
          </a:xfrm>
          <a:prstGeom prst="line">
            <a:avLst/>
          </a:prstGeom>
          <a:ln w="12700" cap="rnd">
            <a:solidFill>
              <a:srgbClr val="DE695E"/>
            </a:solidFill>
            <a:prstDash val="dash"/>
            <a:round/>
          </a:ln>
        </p:spPr>
        <p:style>
          <a:lnRef idx="1">
            <a:schemeClr val="accent1"/>
          </a:lnRef>
          <a:fillRef idx="0">
            <a:schemeClr val="accent1"/>
          </a:fillRef>
          <a:effectRef idx="0">
            <a:schemeClr val="accent1"/>
          </a:effectRef>
          <a:fontRef idx="minor">
            <a:schemeClr val="tx1"/>
          </a:fontRef>
        </p:style>
      </p:cxnSp>
      <p:sp>
        <p:nvSpPr>
          <p:cNvPr id="15" name="îSļïḓè">
            <a:extLst>
              <a:ext uri="{FF2B5EF4-FFF2-40B4-BE49-F238E27FC236}">
                <a16:creationId xmlns:a16="http://schemas.microsoft.com/office/drawing/2014/main" id="{AC26897A-B96B-2C9D-CCA4-2224AF04A9A8}"/>
              </a:ext>
            </a:extLst>
          </p:cNvPr>
          <p:cNvSpPr/>
          <p:nvPr/>
        </p:nvSpPr>
        <p:spPr>
          <a:xfrm>
            <a:off x="1019486" y="4220823"/>
            <a:ext cx="5345979" cy="1751467"/>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r" rtl="1">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در عین حال توجه کنید: سعی کنید کودک را ساکت نگه دارید </a:t>
            </a:r>
          </a:p>
          <a:p>
            <a:pPr lvl="0" algn="r" rtl="1">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و از گریه کردن بپرهیزید بهتر است اجازه دهید کودک بخورد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6" name="椭圆 15">
            <a:extLst>
              <a:ext uri="{FF2B5EF4-FFF2-40B4-BE49-F238E27FC236}">
                <a16:creationId xmlns:a16="http://schemas.microsoft.com/office/drawing/2014/main" id="{4E42809D-A5EA-05E0-FBD0-C43D5DF1019D}"/>
              </a:ext>
            </a:extLst>
          </p:cNvPr>
          <p:cNvSpPr>
            <a:spLocks noChangeAspect="1"/>
          </p:cNvSpPr>
          <p:nvPr/>
        </p:nvSpPr>
        <p:spPr>
          <a:xfrm>
            <a:off x="1425047" y="1624952"/>
            <a:ext cx="1063926" cy="1065600"/>
          </a:xfrm>
          <a:prstGeom prst="ellipse">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7" name="椭圆 16">
            <a:extLst>
              <a:ext uri="{FF2B5EF4-FFF2-40B4-BE49-F238E27FC236}">
                <a16:creationId xmlns:a16="http://schemas.microsoft.com/office/drawing/2014/main" id="{6736A1AB-B18A-A26C-899C-8CCC9BF0F0A7}"/>
              </a:ext>
            </a:extLst>
          </p:cNvPr>
          <p:cNvSpPr>
            <a:spLocks noChangeAspect="1"/>
          </p:cNvSpPr>
          <p:nvPr/>
        </p:nvSpPr>
        <p:spPr>
          <a:xfrm>
            <a:off x="6439798" y="4860329"/>
            <a:ext cx="1063926" cy="1065600"/>
          </a:xfrm>
          <a:prstGeom prst="ellipse">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8" name="iconfont-10499-5121525">
            <a:extLst>
              <a:ext uri="{FF2B5EF4-FFF2-40B4-BE49-F238E27FC236}">
                <a16:creationId xmlns:a16="http://schemas.microsoft.com/office/drawing/2014/main" id="{09D01E4E-6515-4B34-E66F-509E0148EDED}"/>
              </a:ext>
            </a:extLst>
          </p:cNvPr>
          <p:cNvSpPr>
            <a:spLocks noChangeAspect="1"/>
          </p:cNvSpPr>
          <p:nvPr/>
        </p:nvSpPr>
        <p:spPr>
          <a:xfrm>
            <a:off x="1754901" y="1985075"/>
            <a:ext cx="426106" cy="374871"/>
          </a:xfrm>
          <a:custGeom>
            <a:avLst/>
            <a:gdLst>
              <a:gd name="T0" fmla="*/ 9125 w 11208"/>
              <a:gd name="T1" fmla="*/ 4533 h 9861"/>
              <a:gd name="T2" fmla="*/ 4287 w 11208"/>
              <a:gd name="T3" fmla="*/ 4533 h 9861"/>
              <a:gd name="T4" fmla="*/ 4022 w 11208"/>
              <a:gd name="T5" fmla="*/ 4798 h 9861"/>
              <a:gd name="T6" fmla="*/ 4287 w 11208"/>
              <a:gd name="T7" fmla="*/ 5063 h 9861"/>
              <a:gd name="T8" fmla="*/ 9125 w 11208"/>
              <a:gd name="T9" fmla="*/ 5063 h 9861"/>
              <a:gd name="T10" fmla="*/ 9390 w 11208"/>
              <a:gd name="T11" fmla="*/ 4798 h 9861"/>
              <a:gd name="T12" fmla="*/ 9125 w 11208"/>
              <a:gd name="T13" fmla="*/ 4533 h 9861"/>
              <a:gd name="T14" fmla="*/ 9125 w 11208"/>
              <a:gd name="T15" fmla="*/ 6759 h 9861"/>
              <a:gd name="T16" fmla="*/ 4287 w 11208"/>
              <a:gd name="T17" fmla="*/ 6759 h 9861"/>
              <a:gd name="T18" fmla="*/ 4022 w 11208"/>
              <a:gd name="T19" fmla="*/ 7024 h 9861"/>
              <a:gd name="T20" fmla="*/ 4287 w 11208"/>
              <a:gd name="T21" fmla="*/ 7289 h 9861"/>
              <a:gd name="T22" fmla="*/ 9125 w 11208"/>
              <a:gd name="T23" fmla="*/ 7289 h 9861"/>
              <a:gd name="T24" fmla="*/ 9390 w 11208"/>
              <a:gd name="T25" fmla="*/ 7024 h 9861"/>
              <a:gd name="T26" fmla="*/ 9125 w 11208"/>
              <a:gd name="T27" fmla="*/ 6759 h 9861"/>
              <a:gd name="T28" fmla="*/ 10514 w 11208"/>
              <a:gd name="T29" fmla="*/ 1614 h 9861"/>
              <a:gd name="T30" fmla="*/ 7043 w 11208"/>
              <a:gd name="T31" fmla="*/ 1614 h 9861"/>
              <a:gd name="T32" fmla="*/ 6982 w 11208"/>
              <a:gd name="T33" fmla="*/ 1450 h 9861"/>
              <a:gd name="T34" fmla="*/ 5185 w 11208"/>
              <a:gd name="T35" fmla="*/ 0 h 9861"/>
              <a:gd name="T36" fmla="*/ 694 w 11208"/>
              <a:gd name="T37" fmla="*/ 0 h 9861"/>
              <a:gd name="T38" fmla="*/ 0 w 11208"/>
              <a:gd name="T39" fmla="*/ 674 h 9861"/>
              <a:gd name="T40" fmla="*/ 0 w 11208"/>
              <a:gd name="T41" fmla="*/ 9188 h 9861"/>
              <a:gd name="T42" fmla="*/ 694 w 11208"/>
              <a:gd name="T43" fmla="*/ 9861 h 9861"/>
              <a:gd name="T44" fmla="*/ 10514 w 11208"/>
              <a:gd name="T45" fmla="*/ 9861 h 9861"/>
              <a:gd name="T46" fmla="*/ 11208 w 11208"/>
              <a:gd name="T47" fmla="*/ 9188 h 9861"/>
              <a:gd name="T48" fmla="*/ 11208 w 11208"/>
              <a:gd name="T49" fmla="*/ 2288 h 9861"/>
              <a:gd name="T50" fmla="*/ 10514 w 11208"/>
              <a:gd name="T51" fmla="*/ 1614 h 9861"/>
              <a:gd name="T52" fmla="*/ 694 w 11208"/>
              <a:gd name="T53" fmla="*/ 981 h 9861"/>
              <a:gd name="T54" fmla="*/ 1654 w 11208"/>
              <a:gd name="T55" fmla="*/ 532 h 9861"/>
              <a:gd name="T56" fmla="*/ 4430 w 11208"/>
              <a:gd name="T57" fmla="*/ 532 h 9861"/>
              <a:gd name="T58" fmla="*/ 6145 w 11208"/>
              <a:gd name="T59" fmla="*/ 1186 h 9861"/>
              <a:gd name="T60" fmla="*/ 6309 w 11208"/>
              <a:gd name="T61" fmla="*/ 1595 h 9861"/>
              <a:gd name="T62" fmla="*/ 694 w 11208"/>
              <a:gd name="T63" fmla="*/ 1595 h 9861"/>
              <a:gd name="T64" fmla="*/ 694 w 11208"/>
              <a:gd name="T65" fmla="*/ 981 h 9861"/>
              <a:gd name="T66" fmla="*/ 10554 w 11208"/>
              <a:gd name="T67" fmla="*/ 8453 h 9861"/>
              <a:gd name="T68" fmla="*/ 9635 w 11208"/>
              <a:gd name="T69" fmla="*/ 9249 h 9861"/>
              <a:gd name="T70" fmla="*/ 1613 w 11208"/>
              <a:gd name="T71" fmla="*/ 9249 h 9861"/>
              <a:gd name="T72" fmla="*/ 694 w 11208"/>
              <a:gd name="T73" fmla="*/ 8330 h 9861"/>
              <a:gd name="T74" fmla="*/ 694 w 11208"/>
              <a:gd name="T75" fmla="*/ 2246 h 9861"/>
              <a:gd name="T76" fmla="*/ 9799 w 11208"/>
              <a:gd name="T77" fmla="*/ 2246 h 9861"/>
              <a:gd name="T78" fmla="*/ 10554 w 11208"/>
              <a:gd name="T79" fmla="*/ 3165 h 9861"/>
              <a:gd name="T80" fmla="*/ 10554 w 11208"/>
              <a:gd name="T81" fmla="*/ 8453 h 9861"/>
              <a:gd name="T82" fmla="*/ 1816 w 11208"/>
              <a:gd name="T83" fmla="*/ 4329 h 9861"/>
              <a:gd name="T84" fmla="*/ 2674 w 11208"/>
              <a:gd name="T85" fmla="*/ 4329 h 9861"/>
              <a:gd name="T86" fmla="*/ 2674 w 11208"/>
              <a:gd name="T87" fmla="*/ 5186 h 9861"/>
              <a:gd name="T88" fmla="*/ 1816 w 11208"/>
              <a:gd name="T89" fmla="*/ 5186 h 9861"/>
              <a:gd name="T90" fmla="*/ 1816 w 11208"/>
              <a:gd name="T91" fmla="*/ 4329 h 9861"/>
              <a:gd name="T92" fmla="*/ 1816 w 11208"/>
              <a:gd name="T93" fmla="*/ 6595 h 9861"/>
              <a:gd name="T94" fmla="*/ 2674 w 11208"/>
              <a:gd name="T95" fmla="*/ 6595 h 9861"/>
              <a:gd name="T96" fmla="*/ 2674 w 11208"/>
              <a:gd name="T97" fmla="*/ 7453 h 9861"/>
              <a:gd name="T98" fmla="*/ 1816 w 11208"/>
              <a:gd name="T99" fmla="*/ 7453 h 9861"/>
              <a:gd name="T100" fmla="*/ 1816 w 11208"/>
              <a:gd name="T101" fmla="*/ 6595 h 9861"/>
              <a:gd name="T102" fmla="*/ 1816 w 11208"/>
              <a:gd name="T103" fmla="*/ 6595 h 9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8" h="9861">
                <a:moveTo>
                  <a:pt x="9125" y="4533"/>
                </a:moveTo>
                <a:lnTo>
                  <a:pt x="4287" y="4533"/>
                </a:lnTo>
                <a:cubicBezTo>
                  <a:pt x="4144" y="4533"/>
                  <a:pt x="4022" y="4655"/>
                  <a:pt x="4022" y="4798"/>
                </a:cubicBezTo>
                <a:cubicBezTo>
                  <a:pt x="4022" y="4940"/>
                  <a:pt x="4144" y="5063"/>
                  <a:pt x="4287" y="5063"/>
                </a:cubicBezTo>
                <a:lnTo>
                  <a:pt x="9125" y="5063"/>
                </a:lnTo>
                <a:cubicBezTo>
                  <a:pt x="9268" y="5063"/>
                  <a:pt x="9390" y="4940"/>
                  <a:pt x="9390" y="4798"/>
                </a:cubicBezTo>
                <a:cubicBezTo>
                  <a:pt x="9390" y="4635"/>
                  <a:pt x="9268" y="4533"/>
                  <a:pt x="9125" y="4533"/>
                </a:cubicBezTo>
                <a:close/>
                <a:moveTo>
                  <a:pt x="9125" y="6759"/>
                </a:moveTo>
                <a:lnTo>
                  <a:pt x="4287" y="6759"/>
                </a:lnTo>
                <a:cubicBezTo>
                  <a:pt x="4144" y="6759"/>
                  <a:pt x="4022" y="6881"/>
                  <a:pt x="4022" y="7024"/>
                </a:cubicBezTo>
                <a:cubicBezTo>
                  <a:pt x="4022" y="7166"/>
                  <a:pt x="4144" y="7289"/>
                  <a:pt x="4287" y="7289"/>
                </a:cubicBezTo>
                <a:lnTo>
                  <a:pt x="9125" y="7289"/>
                </a:lnTo>
                <a:cubicBezTo>
                  <a:pt x="9268" y="7289"/>
                  <a:pt x="9390" y="7166"/>
                  <a:pt x="9390" y="7024"/>
                </a:cubicBezTo>
                <a:cubicBezTo>
                  <a:pt x="9390" y="6881"/>
                  <a:pt x="9268" y="6759"/>
                  <a:pt x="9125" y="6759"/>
                </a:cubicBezTo>
                <a:close/>
                <a:moveTo>
                  <a:pt x="10514" y="1614"/>
                </a:moveTo>
                <a:lnTo>
                  <a:pt x="7043" y="1614"/>
                </a:lnTo>
                <a:lnTo>
                  <a:pt x="6982" y="1450"/>
                </a:lnTo>
                <a:cubicBezTo>
                  <a:pt x="6573" y="306"/>
                  <a:pt x="5777" y="21"/>
                  <a:pt x="5185" y="0"/>
                </a:cubicBezTo>
                <a:lnTo>
                  <a:pt x="694" y="0"/>
                </a:lnTo>
                <a:cubicBezTo>
                  <a:pt x="307" y="0"/>
                  <a:pt x="0" y="306"/>
                  <a:pt x="0" y="674"/>
                </a:cubicBezTo>
                <a:lnTo>
                  <a:pt x="0" y="9188"/>
                </a:lnTo>
                <a:cubicBezTo>
                  <a:pt x="0" y="9555"/>
                  <a:pt x="307" y="9861"/>
                  <a:pt x="694" y="9861"/>
                </a:cubicBezTo>
                <a:lnTo>
                  <a:pt x="10514" y="9861"/>
                </a:lnTo>
                <a:cubicBezTo>
                  <a:pt x="10902" y="9861"/>
                  <a:pt x="11208" y="9555"/>
                  <a:pt x="11208" y="9188"/>
                </a:cubicBezTo>
                <a:lnTo>
                  <a:pt x="11208" y="2288"/>
                </a:lnTo>
                <a:cubicBezTo>
                  <a:pt x="11208" y="1920"/>
                  <a:pt x="10902" y="1614"/>
                  <a:pt x="10514" y="1614"/>
                </a:cubicBezTo>
                <a:close/>
                <a:moveTo>
                  <a:pt x="694" y="981"/>
                </a:moveTo>
                <a:cubicBezTo>
                  <a:pt x="694" y="450"/>
                  <a:pt x="878" y="532"/>
                  <a:pt x="1654" y="532"/>
                </a:cubicBezTo>
                <a:lnTo>
                  <a:pt x="4430" y="532"/>
                </a:lnTo>
                <a:cubicBezTo>
                  <a:pt x="5614" y="532"/>
                  <a:pt x="5920" y="797"/>
                  <a:pt x="6145" y="1186"/>
                </a:cubicBezTo>
                <a:lnTo>
                  <a:pt x="6309" y="1595"/>
                </a:lnTo>
                <a:lnTo>
                  <a:pt x="694" y="1595"/>
                </a:lnTo>
                <a:lnTo>
                  <a:pt x="694" y="981"/>
                </a:lnTo>
                <a:close/>
                <a:moveTo>
                  <a:pt x="10554" y="8453"/>
                </a:moveTo>
                <a:cubicBezTo>
                  <a:pt x="10554" y="9229"/>
                  <a:pt x="10289" y="9249"/>
                  <a:pt x="9635" y="9249"/>
                </a:cubicBezTo>
                <a:lnTo>
                  <a:pt x="1613" y="9249"/>
                </a:lnTo>
                <a:cubicBezTo>
                  <a:pt x="816" y="9249"/>
                  <a:pt x="694" y="9188"/>
                  <a:pt x="694" y="8330"/>
                </a:cubicBezTo>
                <a:lnTo>
                  <a:pt x="694" y="2246"/>
                </a:lnTo>
                <a:lnTo>
                  <a:pt x="9799" y="2246"/>
                </a:lnTo>
                <a:cubicBezTo>
                  <a:pt x="10657" y="2246"/>
                  <a:pt x="10554" y="2573"/>
                  <a:pt x="10554" y="3165"/>
                </a:cubicBezTo>
                <a:lnTo>
                  <a:pt x="10554" y="8453"/>
                </a:lnTo>
                <a:close/>
                <a:moveTo>
                  <a:pt x="1816" y="4329"/>
                </a:moveTo>
                <a:lnTo>
                  <a:pt x="2674" y="4329"/>
                </a:lnTo>
                <a:lnTo>
                  <a:pt x="2674" y="5186"/>
                </a:lnTo>
                <a:lnTo>
                  <a:pt x="1816" y="5186"/>
                </a:lnTo>
                <a:lnTo>
                  <a:pt x="1816" y="4329"/>
                </a:lnTo>
                <a:close/>
                <a:moveTo>
                  <a:pt x="1816" y="6595"/>
                </a:moveTo>
                <a:lnTo>
                  <a:pt x="2674" y="6595"/>
                </a:lnTo>
                <a:lnTo>
                  <a:pt x="2674" y="7453"/>
                </a:lnTo>
                <a:lnTo>
                  <a:pt x="1816" y="7453"/>
                </a:lnTo>
                <a:lnTo>
                  <a:pt x="1816" y="6595"/>
                </a:lnTo>
                <a:close/>
                <a:moveTo>
                  <a:pt x="1816" y="6595"/>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9" name="iconfont-11432-4397104">
            <a:extLst>
              <a:ext uri="{FF2B5EF4-FFF2-40B4-BE49-F238E27FC236}">
                <a16:creationId xmlns:a16="http://schemas.microsoft.com/office/drawing/2014/main" id="{D08E6BD0-6E33-3B5C-C7DE-4D6F01E3C864}"/>
              </a:ext>
            </a:extLst>
          </p:cNvPr>
          <p:cNvSpPr>
            <a:spLocks noChangeAspect="1"/>
          </p:cNvSpPr>
          <p:nvPr/>
        </p:nvSpPr>
        <p:spPr>
          <a:xfrm>
            <a:off x="6802773" y="5200741"/>
            <a:ext cx="376730" cy="405784"/>
          </a:xfrm>
          <a:custGeom>
            <a:avLst/>
            <a:gdLst>
              <a:gd name="connsiteX0" fmla="*/ 195226 w 495208"/>
              <a:gd name="connsiteY0" fmla="*/ 381028 h 533400"/>
              <a:gd name="connsiteX1" fmla="*/ 385691 w 495208"/>
              <a:gd name="connsiteY1" fmla="*/ 381028 h 533400"/>
              <a:gd name="connsiteX2" fmla="*/ 409499 w 495208"/>
              <a:gd name="connsiteY2" fmla="*/ 404836 h 533400"/>
              <a:gd name="connsiteX3" fmla="*/ 385691 w 495208"/>
              <a:gd name="connsiteY3" fmla="*/ 428644 h 533400"/>
              <a:gd name="connsiteX4" fmla="*/ 195226 w 495208"/>
              <a:gd name="connsiteY4" fmla="*/ 428644 h 533400"/>
              <a:gd name="connsiteX5" fmla="*/ 171418 w 495208"/>
              <a:gd name="connsiteY5" fmla="*/ 404836 h 533400"/>
              <a:gd name="connsiteX6" fmla="*/ 195226 w 495208"/>
              <a:gd name="connsiteY6" fmla="*/ 381028 h 533400"/>
              <a:gd name="connsiteX7" fmla="*/ 195226 w 495208"/>
              <a:gd name="connsiteY7" fmla="*/ 242842 h 533400"/>
              <a:gd name="connsiteX8" fmla="*/ 385691 w 495208"/>
              <a:gd name="connsiteY8" fmla="*/ 242842 h 533400"/>
              <a:gd name="connsiteX9" fmla="*/ 409499 w 495208"/>
              <a:gd name="connsiteY9" fmla="*/ 266650 h 533400"/>
              <a:gd name="connsiteX10" fmla="*/ 385691 w 495208"/>
              <a:gd name="connsiteY10" fmla="*/ 290458 h 533400"/>
              <a:gd name="connsiteX11" fmla="*/ 195226 w 495208"/>
              <a:gd name="connsiteY11" fmla="*/ 290458 h 533400"/>
              <a:gd name="connsiteX12" fmla="*/ 171418 w 495208"/>
              <a:gd name="connsiteY12" fmla="*/ 266650 h 533400"/>
              <a:gd name="connsiteX13" fmla="*/ 195226 w 495208"/>
              <a:gd name="connsiteY13" fmla="*/ 242842 h 533400"/>
              <a:gd name="connsiteX14" fmla="*/ 195226 w 495208"/>
              <a:gd name="connsiteY14" fmla="*/ 104756 h 533400"/>
              <a:gd name="connsiteX15" fmla="*/ 385691 w 495208"/>
              <a:gd name="connsiteY15" fmla="*/ 104756 h 533400"/>
              <a:gd name="connsiteX16" fmla="*/ 409499 w 495208"/>
              <a:gd name="connsiteY16" fmla="*/ 128564 h 533400"/>
              <a:gd name="connsiteX17" fmla="*/ 385691 w 495208"/>
              <a:gd name="connsiteY17" fmla="*/ 152372 h 533400"/>
              <a:gd name="connsiteX18" fmla="*/ 195226 w 495208"/>
              <a:gd name="connsiteY18" fmla="*/ 152372 h 533400"/>
              <a:gd name="connsiteX19" fmla="*/ 171418 w 495208"/>
              <a:gd name="connsiteY19" fmla="*/ 128564 h 533400"/>
              <a:gd name="connsiteX20" fmla="*/ 195226 w 495208"/>
              <a:gd name="connsiteY20" fmla="*/ 104756 h 533400"/>
              <a:gd name="connsiteX21" fmla="*/ 71424 w 495208"/>
              <a:gd name="connsiteY21" fmla="*/ 47625 h 533400"/>
              <a:gd name="connsiteX22" fmla="*/ 47616 w 495208"/>
              <a:gd name="connsiteY22" fmla="*/ 71438 h 533400"/>
              <a:gd name="connsiteX23" fmla="*/ 47616 w 495208"/>
              <a:gd name="connsiteY23" fmla="*/ 461962 h 533400"/>
              <a:gd name="connsiteX24" fmla="*/ 71424 w 495208"/>
              <a:gd name="connsiteY24" fmla="*/ 485775 h 533400"/>
              <a:gd name="connsiteX25" fmla="*/ 423784 w 495208"/>
              <a:gd name="connsiteY25" fmla="*/ 485775 h 533400"/>
              <a:gd name="connsiteX26" fmla="*/ 447592 w 495208"/>
              <a:gd name="connsiteY26" fmla="*/ 461962 h 533400"/>
              <a:gd name="connsiteX27" fmla="*/ 447592 w 495208"/>
              <a:gd name="connsiteY27" fmla="*/ 71438 h 533400"/>
              <a:gd name="connsiteX28" fmla="*/ 423784 w 495208"/>
              <a:gd name="connsiteY28" fmla="*/ 47625 h 533400"/>
              <a:gd name="connsiteX29" fmla="*/ 41664 w 495208"/>
              <a:gd name="connsiteY29" fmla="*/ 0 h 533400"/>
              <a:gd name="connsiteX30" fmla="*/ 453544 w 495208"/>
              <a:gd name="connsiteY30" fmla="*/ 0 h 533400"/>
              <a:gd name="connsiteX31" fmla="*/ 495208 w 495208"/>
              <a:gd name="connsiteY31" fmla="*/ 41672 h 533400"/>
              <a:gd name="connsiteX32" fmla="*/ 495208 w 495208"/>
              <a:gd name="connsiteY32" fmla="*/ 491728 h 533400"/>
              <a:gd name="connsiteX33" fmla="*/ 453544 w 495208"/>
              <a:gd name="connsiteY33" fmla="*/ 533400 h 533400"/>
              <a:gd name="connsiteX34" fmla="*/ 41664 w 495208"/>
              <a:gd name="connsiteY34" fmla="*/ 533400 h 533400"/>
              <a:gd name="connsiteX35" fmla="*/ 0 w 495208"/>
              <a:gd name="connsiteY35" fmla="*/ 491728 h 533400"/>
              <a:gd name="connsiteX36" fmla="*/ 0 w 495208"/>
              <a:gd name="connsiteY36" fmla="*/ 41672 h 533400"/>
              <a:gd name="connsiteX37" fmla="*/ 41664 w 495208"/>
              <a:gd name="connsiteY37"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5208" h="533400">
                <a:moveTo>
                  <a:pt x="195226" y="381028"/>
                </a:moveTo>
                <a:lnTo>
                  <a:pt x="385691" y="381028"/>
                </a:lnTo>
                <a:cubicBezTo>
                  <a:pt x="398833" y="381028"/>
                  <a:pt x="409499" y="391694"/>
                  <a:pt x="409499" y="404836"/>
                </a:cubicBezTo>
                <a:cubicBezTo>
                  <a:pt x="409499" y="417978"/>
                  <a:pt x="398833" y="428644"/>
                  <a:pt x="385691" y="428644"/>
                </a:cubicBezTo>
                <a:lnTo>
                  <a:pt x="195226" y="428644"/>
                </a:lnTo>
                <a:cubicBezTo>
                  <a:pt x="182084" y="428644"/>
                  <a:pt x="171418" y="417978"/>
                  <a:pt x="171418" y="404836"/>
                </a:cubicBezTo>
                <a:cubicBezTo>
                  <a:pt x="171418" y="391694"/>
                  <a:pt x="182084" y="381028"/>
                  <a:pt x="195226" y="381028"/>
                </a:cubicBezTo>
                <a:close/>
                <a:moveTo>
                  <a:pt x="195226" y="242842"/>
                </a:moveTo>
                <a:lnTo>
                  <a:pt x="385691" y="242842"/>
                </a:lnTo>
                <a:cubicBezTo>
                  <a:pt x="398833" y="242842"/>
                  <a:pt x="409499" y="253508"/>
                  <a:pt x="409499" y="266650"/>
                </a:cubicBezTo>
                <a:cubicBezTo>
                  <a:pt x="409499" y="279792"/>
                  <a:pt x="398833" y="290458"/>
                  <a:pt x="385691" y="290458"/>
                </a:cubicBezTo>
                <a:lnTo>
                  <a:pt x="195226" y="290458"/>
                </a:lnTo>
                <a:cubicBezTo>
                  <a:pt x="182084" y="290458"/>
                  <a:pt x="171418" y="279792"/>
                  <a:pt x="171418" y="266650"/>
                </a:cubicBezTo>
                <a:cubicBezTo>
                  <a:pt x="171418" y="253508"/>
                  <a:pt x="182084" y="242842"/>
                  <a:pt x="195226" y="242842"/>
                </a:cubicBezTo>
                <a:close/>
                <a:moveTo>
                  <a:pt x="195226" y="104756"/>
                </a:moveTo>
                <a:lnTo>
                  <a:pt x="385691" y="104756"/>
                </a:lnTo>
                <a:cubicBezTo>
                  <a:pt x="398833" y="104756"/>
                  <a:pt x="409499" y="115422"/>
                  <a:pt x="409499" y="128564"/>
                </a:cubicBezTo>
                <a:cubicBezTo>
                  <a:pt x="409499" y="141706"/>
                  <a:pt x="398833" y="152372"/>
                  <a:pt x="385691" y="152372"/>
                </a:cubicBezTo>
                <a:lnTo>
                  <a:pt x="195226" y="152372"/>
                </a:lnTo>
                <a:cubicBezTo>
                  <a:pt x="182084" y="152372"/>
                  <a:pt x="171418" y="141706"/>
                  <a:pt x="171418" y="128564"/>
                </a:cubicBezTo>
                <a:cubicBezTo>
                  <a:pt x="171418" y="115422"/>
                  <a:pt x="182084" y="104756"/>
                  <a:pt x="195226" y="104756"/>
                </a:cubicBezTo>
                <a:close/>
                <a:moveTo>
                  <a:pt x="71424" y="47625"/>
                </a:moveTo>
                <a:cubicBezTo>
                  <a:pt x="58282" y="47625"/>
                  <a:pt x="47616" y="58293"/>
                  <a:pt x="47616" y="71438"/>
                </a:cubicBezTo>
                <a:lnTo>
                  <a:pt x="47616" y="461962"/>
                </a:lnTo>
                <a:cubicBezTo>
                  <a:pt x="47616" y="475107"/>
                  <a:pt x="58282" y="485775"/>
                  <a:pt x="71424" y="485775"/>
                </a:cubicBezTo>
                <a:lnTo>
                  <a:pt x="423784" y="485775"/>
                </a:lnTo>
                <a:cubicBezTo>
                  <a:pt x="436926" y="485775"/>
                  <a:pt x="447592" y="475107"/>
                  <a:pt x="447592" y="461962"/>
                </a:cubicBezTo>
                <a:lnTo>
                  <a:pt x="447592" y="71438"/>
                </a:lnTo>
                <a:cubicBezTo>
                  <a:pt x="447592" y="58293"/>
                  <a:pt x="436926" y="47625"/>
                  <a:pt x="423784" y="47625"/>
                </a:cubicBezTo>
                <a:close/>
                <a:moveTo>
                  <a:pt x="41664" y="0"/>
                </a:moveTo>
                <a:lnTo>
                  <a:pt x="453544" y="0"/>
                </a:lnTo>
                <a:cubicBezTo>
                  <a:pt x="476543" y="0"/>
                  <a:pt x="495208" y="18669"/>
                  <a:pt x="495208" y="41672"/>
                </a:cubicBezTo>
                <a:lnTo>
                  <a:pt x="495208" y="491728"/>
                </a:lnTo>
                <a:cubicBezTo>
                  <a:pt x="495208" y="514731"/>
                  <a:pt x="476543" y="533400"/>
                  <a:pt x="453544" y="533400"/>
                </a:cubicBezTo>
                <a:lnTo>
                  <a:pt x="41664" y="533400"/>
                </a:lnTo>
                <a:cubicBezTo>
                  <a:pt x="18666" y="533400"/>
                  <a:pt x="0" y="514731"/>
                  <a:pt x="0" y="491728"/>
                </a:cubicBezTo>
                <a:lnTo>
                  <a:pt x="0" y="41672"/>
                </a:lnTo>
                <a:cubicBezTo>
                  <a:pt x="0" y="18669"/>
                  <a:pt x="18666" y="0"/>
                  <a:pt x="416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20" name="iconfont-11420-3513823">
            <a:extLst>
              <a:ext uri="{FF2B5EF4-FFF2-40B4-BE49-F238E27FC236}">
                <a16:creationId xmlns:a16="http://schemas.microsoft.com/office/drawing/2014/main" id="{E1AD87D8-ABFE-943C-803F-3DC331E0111D}"/>
              </a:ext>
            </a:extLst>
          </p:cNvPr>
          <p:cNvSpPr>
            <a:spLocks noChangeAspect="1"/>
          </p:cNvSpPr>
          <p:nvPr/>
        </p:nvSpPr>
        <p:spPr>
          <a:xfrm>
            <a:off x="8034822" y="3699425"/>
            <a:ext cx="193954" cy="192524"/>
          </a:xfrm>
          <a:custGeom>
            <a:avLst/>
            <a:gdLst>
              <a:gd name="T0" fmla="*/ 1006 w 12434"/>
              <a:gd name="T1" fmla="*/ 3383 h 12343"/>
              <a:gd name="T2" fmla="*/ 6217 w 12434"/>
              <a:gd name="T3" fmla="*/ 6035 h 12343"/>
              <a:gd name="T4" fmla="*/ 11428 w 12434"/>
              <a:gd name="T5" fmla="*/ 3383 h 12343"/>
              <a:gd name="T6" fmla="*/ 6217 w 12434"/>
              <a:gd name="T7" fmla="*/ 823 h 12343"/>
              <a:gd name="T8" fmla="*/ 1006 w 12434"/>
              <a:gd name="T9" fmla="*/ 3383 h 12343"/>
              <a:gd name="T10" fmla="*/ 1737 w 12434"/>
              <a:gd name="T11" fmla="*/ 7497 h 12343"/>
              <a:gd name="T12" fmla="*/ 640 w 12434"/>
              <a:gd name="T13" fmla="*/ 6949 h 12343"/>
              <a:gd name="T14" fmla="*/ 91 w 12434"/>
              <a:gd name="T15" fmla="*/ 6126 h 12343"/>
              <a:gd name="T16" fmla="*/ 640 w 12434"/>
              <a:gd name="T17" fmla="*/ 5303 h 12343"/>
              <a:gd name="T18" fmla="*/ 1737 w 12434"/>
              <a:gd name="T19" fmla="*/ 4755 h 12343"/>
              <a:gd name="T20" fmla="*/ 640 w 12434"/>
              <a:gd name="T21" fmla="*/ 4206 h 12343"/>
              <a:gd name="T22" fmla="*/ 183 w 12434"/>
              <a:gd name="T23" fmla="*/ 3017 h 12343"/>
              <a:gd name="T24" fmla="*/ 548 w 12434"/>
              <a:gd name="T25" fmla="*/ 2652 h 12343"/>
              <a:gd name="T26" fmla="*/ 5760 w 12434"/>
              <a:gd name="T27" fmla="*/ 92 h 12343"/>
              <a:gd name="T28" fmla="*/ 6583 w 12434"/>
              <a:gd name="T29" fmla="*/ 92 h 12343"/>
              <a:gd name="T30" fmla="*/ 11794 w 12434"/>
              <a:gd name="T31" fmla="*/ 2652 h 12343"/>
              <a:gd name="T32" fmla="*/ 12160 w 12434"/>
              <a:gd name="T33" fmla="*/ 3840 h 12343"/>
              <a:gd name="T34" fmla="*/ 11794 w 12434"/>
              <a:gd name="T35" fmla="*/ 4206 h 12343"/>
              <a:gd name="T36" fmla="*/ 10697 w 12434"/>
              <a:gd name="T37" fmla="*/ 4755 h 12343"/>
              <a:gd name="T38" fmla="*/ 11703 w 12434"/>
              <a:gd name="T39" fmla="*/ 5212 h 12343"/>
              <a:gd name="T40" fmla="*/ 12343 w 12434"/>
              <a:gd name="T41" fmla="*/ 6126 h 12343"/>
              <a:gd name="T42" fmla="*/ 11703 w 12434"/>
              <a:gd name="T43" fmla="*/ 7040 h 12343"/>
              <a:gd name="T44" fmla="*/ 10697 w 12434"/>
              <a:gd name="T45" fmla="*/ 7497 h 12343"/>
              <a:gd name="T46" fmla="*/ 11703 w 12434"/>
              <a:gd name="T47" fmla="*/ 7955 h 12343"/>
              <a:gd name="T48" fmla="*/ 12343 w 12434"/>
              <a:gd name="T49" fmla="*/ 8869 h 12343"/>
              <a:gd name="T50" fmla="*/ 11703 w 12434"/>
              <a:gd name="T51" fmla="*/ 9783 h 12343"/>
              <a:gd name="T52" fmla="*/ 6674 w 12434"/>
              <a:gd name="T53" fmla="*/ 12252 h 12343"/>
              <a:gd name="T54" fmla="*/ 6217 w 12434"/>
              <a:gd name="T55" fmla="*/ 12343 h 12343"/>
              <a:gd name="T56" fmla="*/ 5760 w 12434"/>
              <a:gd name="T57" fmla="*/ 12252 h 12343"/>
              <a:gd name="T58" fmla="*/ 548 w 12434"/>
              <a:gd name="T59" fmla="*/ 9692 h 12343"/>
              <a:gd name="T60" fmla="*/ 91 w 12434"/>
              <a:gd name="T61" fmla="*/ 8869 h 12343"/>
              <a:gd name="T62" fmla="*/ 640 w 12434"/>
              <a:gd name="T63" fmla="*/ 8046 h 12343"/>
              <a:gd name="T64" fmla="*/ 1737 w 12434"/>
              <a:gd name="T65" fmla="*/ 7497 h 12343"/>
              <a:gd name="T66" fmla="*/ 2743 w 12434"/>
              <a:gd name="T67" fmla="*/ 8046 h 12343"/>
              <a:gd name="T68" fmla="*/ 1006 w 12434"/>
              <a:gd name="T69" fmla="*/ 8869 h 12343"/>
              <a:gd name="T70" fmla="*/ 6217 w 12434"/>
              <a:gd name="T71" fmla="*/ 11520 h 12343"/>
              <a:gd name="T72" fmla="*/ 11428 w 12434"/>
              <a:gd name="T73" fmla="*/ 8960 h 12343"/>
              <a:gd name="T74" fmla="*/ 9691 w 12434"/>
              <a:gd name="T75" fmla="*/ 8137 h 12343"/>
              <a:gd name="T76" fmla="*/ 6674 w 12434"/>
              <a:gd name="T77" fmla="*/ 9600 h 12343"/>
              <a:gd name="T78" fmla="*/ 6217 w 12434"/>
              <a:gd name="T79" fmla="*/ 9692 h 12343"/>
              <a:gd name="T80" fmla="*/ 5760 w 12434"/>
              <a:gd name="T81" fmla="*/ 9600 h 12343"/>
              <a:gd name="T82" fmla="*/ 2743 w 12434"/>
              <a:gd name="T83" fmla="*/ 8046 h 12343"/>
              <a:gd name="T84" fmla="*/ 9691 w 12434"/>
              <a:gd name="T85" fmla="*/ 5303 h 12343"/>
              <a:gd name="T86" fmla="*/ 6674 w 12434"/>
              <a:gd name="T87" fmla="*/ 6766 h 12343"/>
              <a:gd name="T88" fmla="*/ 5851 w 12434"/>
              <a:gd name="T89" fmla="*/ 6766 h 12343"/>
              <a:gd name="T90" fmla="*/ 2743 w 12434"/>
              <a:gd name="T91" fmla="*/ 5303 h 12343"/>
              <a:gd name="T92" fmla="*/ 1006 w 12434"/>
              <a:gd name="T93" fmla="*/ 6126 h 12343"/>
              <a:gd name="T94" fmla="*/ 6217 w 12434"/>
              <a:gd name="T95" fmla="*/ 8777 h 12343"/>
              <a:gd name="T96" fmla="*/ 11428 w 12434"/>
              <a:gd name="T97" fmla="*/ 6126 h 12343"/>
              <a:gd name="T98" fmla="*/ 9691 w 12434"/>
              <a:gd name="T99" fmla="*/ 5303 h 1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34" h="12343">
                <a:moveTo>
                  <a:pt x="1006" y="3383"/>
                </a:moveTo>
                <a:lnTo>
                  <a:pt x="6217" y="6035"/>
                </a:lnTo>
                <a:lnTo>
                  <a:pt x="11428" y="3383"/>
                </a:lnTo>
                <a:lnTo>
                  <a:pt x="6217" y="823"/>
                </a:lnTo>
                <a:lnTo>
                  <a:pt x="1006" y="3383"/>
                </a:lnTo>
                <a:close/>
                <a:moveTo>
                  <a:pt x="1737" y="7497"/>
                </a:moveTo>
                <a:lnTo>
                  <a:pt x="640" y="6949"/>
                </a:lnTo>
                <a:cubicBezTo>
                  <a:pt x="274" y="6766"/>
                  <a:pt x="91" y="6492"/>
                  <a:pt x="91" y="6126"/>
                </a:cubicBezTo>
                <a:cubicBezTo>
                  <a:pt x="91" y="5760"/>
                  <a:pt x="274" y="5486"/>
                  <a:pt x="640" y="5303"/>
                </a:cubicBezTo>
                <a:lnTo>
                  <a:pt x="1737" y="4755"/>
                </a:lnTo>
                <a:lnTo>
                  <a:pt x="640" y="4206"/>
                </a:lnTo>
                <a:cubicBezTo>
                  <a:pt x="183" y="4023"/>
                  <a:pt x="0" y="3475"/>
                  <a:pt x="183" y="3017"/>
                </a:cubicBezTo>
                <a:cubicBezTo>
                  <a:pt x="274" y="2835"/>
                  <a:pt x="457" y="2652"/>
                  <a:pt x="548" y="2652"/>
                </a:cubicBezTo>
                <a:lnTo>
                  <a:pt x="5760" y="92"/>
                </a:lnTo>
                <a:cubicBezTo>
                  <a:pt x="6034" y="0"/>
                  <a:pt x="6308" y="0"/>
                  <a:pt x="6583" y="92"/>
                </a:cubicBezTo>
                <a:lnTo>
                  <a:pt x="11794" y="2652"/>
                </a:lnTo>
                <a:cubicBezTo>
                  <a:pt x="12251" y="2835"/>
                  <a:pt x="12434" y="3383"/>
                  <a:pt x="12160" y="3840"/>
                </a:cubicBezTo>
                <a:cubicBezTo>
                  <a:pt x="12068" y="4023"/>
                  <a:pt x="11886" y="4206"/>
                  <a:pt x="11794" y="4206"/>
                </a:cubicBezTo>
                <a:lnTo>
                  <a:pt x="10697" y="4755"/>
                </a:lnTo>
                <a:lnTo>
                  <a:pt x="11703" y="5212"/>
                </a:lnTo>
                <a:cubicBezTo>
                  <a:pt x="12160" y="5395"/>
                  <a:pt x="12343" y="5669"/>
                  <a:pt x="12343" y="6126"/>
                </a:cubicBezTo>
                <a:cubicBezTo>
                  <a:pt x="12343" y="6492"/>
                  <a:pt x="12160" y="6857"/>
                  <a:pt x="11703" y="7040"/>
                </a:cubicBezTo>
                <a:lnTo>
                  <a:pt x="10697" y="7497"/>
                </a:lnTo>
                <a:lnTo>
                  <a:pt x="11703" y="7955"/>
                </a:lnTo>
                <a:cubicBezTo>
                  <a:pt x="12160" y="8137"/>
                  <a:pt x="12343" y="8412"/>
                  <a:pt x="12343" y="8869"/>
                </a:cubicBezTo>
                <a:cubicBezTo>
                  <a:pt x="12343" y="9235"/>
                  <a:pt x="12160" y="9600"/>
                  <a:pt x="11703" y="9783"/>
                </a:cubicBezTo>
                <a:lnTo>
                  <a:pt x="6674" y="12252"/>
                </a:lnTo>
                <a:cubicBezTo>
                  <a:pt x="6583" y="12343"/>
                  <a:pt x="6400" y="12343"/>
                  <a:pt x="6217" y="12343"/>
                </a:cubicBezTo>
                <a:cubicBezTo>
                  <a:pt x="6034" y="12343"/>
                  <a:pt x="5943" y="12343"/>
                  <a:pt x="5760" y="12252"/>
                </a:cubicBezTo>
                <a:lnTo>
                  <a:pt x="548" y="9692"/>
                </a:lnTo>
                <a:cubicBezTo>
                  <a:pt x="183" y="9509"/>
                  <a:pt x="91" y="9235"/>
                  <a:pt x="91" y="8869"/>
                </a:cubicBezTo>
                <a:cubicBezTo>
                  <a:pt x="91" y="8503"/>
                  <a:pt x="274" y="8229"/>
                  <a:pt x="640" y="8046"/>
                </a:cubicBezTo>
                <a:lnTo>
                  <a:pt x="1737" y="7497"/>
                </a:lnTo>
                <a:close/>
                <a:moveTo>
                  <a:pt x="2743" y="8046"/>
                </a:moveTo>
                <a:lnTo>
                  <a:pt x="1006" y="8869"/>
                </a:lnTo>
                <a:lnTo>
                  <a:pt x="6217" y="11520"/>
                </a:lnTo>
                <a:lnTo>
                  <a:pt x="11428" y="8960"/>
                </a:lnTo>
                <a:lnTo>
                  <a:pt x="9691" y="8137"/>
                </a:lnTo>
                <a:lnTo>
                  <a:pt x="6674" y="9600"/>
                </a:lnTo>
                <a:cubicBezTo>
                  <a:pt x="6583" y="9692"/>
                  <a:pt x="6400" y="9692"/>
                  <a:pt x="6217" y="9692"/>
                </a:cubicBezTo>
                <a:cubicBezTo>
                  <a:pt x="6034" y="9692"/>
                  <a:pt x="5943" y="9692"/>
                  <a:pt x="5760" y="9600"/>
                </a:cubicBezTo>
                <a:lnTo>
                  <a:pt x="2743" y="8046"/>
                </a:lnTo>
                <a:close/>
                <a:moveTo>
                  <a:pt x="9691" y="5303"/>
                </a:moveTo>
                <a:lnTo>
                  <a:pt x="6674" y="6766"/>
                </a:lnTo>
                <a:cubicBezTo>
                  <a:pt x="6400" y="6857"/>
                  <a:pt x="6126" y="6857"/>
                  <a:pt x="5851" y="6766"/>
                </a:cubicBezTo>
                <a:lnTo>
                  <a:pt x="2743" y="5303"/>
                </a:lnTo>
                <a:lnTo>
                  <a:pt x="1006" y="6126"/>
                </a:lnTo>
                <a:lnTo>
                  <a:pt x="6217" y="8777"/>
                </a:lnTo>
                <a:lnTo>
                  <a:pt x="11428" y="6126"/>
                </a:lnTo>
                <a:lnTo>
                  <a:pt x="9691" y="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pic>
        <p:nvPicPr>
          <p:cNvPr id="21" name="图片 20">
            <a:extLst>
              <a:ext uri="{FF2B5EF4-FFF2-40B4-BE49-F238E27FC236}">
                <a16:creationId xmlns:a16="http://schemas.microsoft.com/office/drawing/2014/main" id="{1C9D798B-F53B-C263-0DB6-5A9E4F7883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48613" y="1624952"/>
            <a:ext cx="3082028" cy="3892134"/>
          </a:xfrm>
          <a:prstGeom prst="rect">
            <a:avLst/>
          </a:prstGeom>
        </p:spPr>
      </p:pic>
    </p:spTree>
    <p:extLst>
      <p:ext uri="{BB962C8B-B14F-4D97-AF65-F5344CB8AC3E}">
        <p14:creationId xmlns:p14="http://schemas.microsoft.com/office/powerpoint/2010/main" val="67938359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par>
                                <p:cTn id="37" presetID="5" presetClass="entr" presetSubtype="1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heckerboard(across)">
                                      <p:cBhvr>
                                        <p:cTn id="48" dur="500"/>
                                        <p:tgtEl>
                                          <p:spTgt spid="1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checkerboard(across)">
                                      <p:cBhvr>
                                        <p:cTn id="54" dur="500"/>
                                        <p:tgtEl>
                                          <p:spTgt spid="12"/>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heckerboard(across)">
                                      <p:cBhvr>
                                        <p:cTn id="57" dur="500"/>
                                        <p:tgtEl>
                                          <p:spTgt spid="13"/>
                                        </p:tgtEl>
                                      </p:cBhvr>
                                    </p:animEffect>
                                  </p:childTnLst>
                                </p:cTn>
                              </p:par>
                              <p:par>
                                <p:cTn id="58" presetID="5" presetClass="entr" presetSubtype="1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heckerboard(across)">
                                      <p:cBhvr>
                                        <p:cTn id="60" dur="500"/>
                                        <p:tgtEl>
                                          <p:spTgt spid="1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heckerboard(across)">
                                      <p:cBhvr>
                                        <p:cTn id="63" dur="500"/>
                                        <p:tgtEl>
                                          <p:spTgt spid="15"/>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heckerboard(across)">
                                      <p:cBhvr>
                                        <p:cTn id="66" dur="500"/>
                                        <p:tgtEl>
                                          <p:spTgt spid="16"/>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heckerboard(across)">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8" grpId="0"/>
      <p:bldP spid="9" grpId="0" animBg="1"/>
      <p:bldP spid="10" grpId="0" animBg="1"/>
      <p:bldP spid="11" grpId="0" animBg="1"/>
      <p:bldP spid="12" grpId="0" animBg="1"/>
      <p:bldP spid="13" grpId="0" animBg="1"/>
      <p:bldP spid="15" grpId="0"/>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90926" flipH="1">
            <a:off x="6940014" y="1729697"/>
            <a:ext cx="5148333" cy="455504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05878" y="913156"/>
            <a:ext cx="2971594" cy="5435600"/>
          </a:xfrm>
          <a:prstGeom prst="rect">
            <a:avLst/>
          </a:prstGeom>
        </p:spPr>
      </p:pic>
      <p:sp>
        <p:nvSpPr>
          <p:cNvPr id="4" name="加号 3"/>
          <p:cNvSpPr/>
          <p:nvPr/>
        </p:nvSpPr>
        <p:spPr>
          <a:xfrm>
            <a:off x="5895979" y="59399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5" name="加号 4"/>
          <p:cNvSpPr/>
          <p:nvPr/>
        </p:nvSpPr>
        <p:spPr>
          <a:xfrm>
            <a:off x="10693613" y="797199"/>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6" name="矩形 5"/>
          <p:cNvSpPr/>
          <p:nvPr/>
        </p:nvSpPr>
        <p:spPr>
          <a:xfrm>
            <a:off x="983503" y="2860983"/>
            <a:ext cx="4229832" cy="923544"/>
          </a:xfrm>
          <a:prstGeom prst="rect">
            <a:avLst/>
          </a:prstGeom>
        </p:spPr>
        <p:txBody>
          <a:bodyPr wrap="none">
            <a:normAutofit/>
          </a:bodyPr>
          <a:lstStyle/>
          <a:p>
            <a:pPr algn="r" rtl="1"/>
            <a:r>
              <a:rPr lang="fa-IR" altLang="en-US" sz="5400" b="1" dirty="0">
                <a:solidFill>
                  <a:srgbClr val="DE695E"/>
                </a:solidFill>
                <a:latin typeface="思源黑体 Heavy"/>
                <a:ea typeface="思源黑体 CN Heavy" panose="020B0A00000000000000" pitchFamily="34" charset="-122"/>
                <a:cs typeface="B Nazanin" panose="00000400000000000000" pitchFamily="2" charset="-78"/>
              </a:rPr>
              <a:t>کمک های اولیه برای</a:t>
            </a:r>
            <a:endParaRPr lang="en-US" altLang="en-US" sz="5400" b="1" dirty="0">
              <a:solidFill>
                <a:srgbClr val="DE695E"/>
              </a:solidFill>
              <a:latin typeface="思源黑体 Heavy"/>
              <a:ea typeface="思源黑体 CN Heavy" panose="020B0A00000000000000" pitchFamily="34" charset="-122"/>
              <a:cs typeface="B Nazanin" panose="00000400000000000000" pitchFamily="2" charset="-78"/>
            </a:endParaRPr>
          </a:p>
        </p:txBody>
      </p:sp>
      <p:sp>
        <p:nvSpPr>
          <p:cNvPr id="7" name="圆角矩形 6"/>
          <p:cNvSpPr/>
          <p:nvPr/>
        </p:nvSpPr>
        <p:spPr>
          <a:xfrm>
            <a:off x="1032056" y="1894799"/>
            <a:ext cx="1717101" cy="439275"/>
          </a:xfrm>
          <a:prstGeom prst="roundRect">
            <a:avLst/>
          </a:prstGeom>
          <a:solidFill>
            <a:srgbClr val="D7E2F9"/>
          </a:solidFill>
        </p:spPr>
        <p:txBody>
          <a:bodyPr wrap="none">
            <a:normAutofit/>
          </a:bodyPr>
          <a:lstStyle/>
          <a:p>
            <a:pPr algn="r" rtl="1"/>
            <a:r>
              <a:rPr lang="fa-IR" altLang="en-US" sz="2000" b="1" dirty="0">
                <a:solidFill>
                  <a:srgbClr val="284584"/>
                </a:solidFill>
                <a:latin typeface="思源黑体 Heavy"/>
                <a:ea typeface="思源黑体 CN Heavy" panose="020B0A00000000000000" pitchFamily="34" charset="-122"/>
                <a:cs typeface="B Nazanin" panose="00000400000000000000" pitchFamily="2" charset="-78"/>
              </a:rPr>
              <a:t>فصل ششم</a:t>
            </a:r>
            <a:endParaRPr lang="en-US" altLang="en-US" sz="2000" b="1" dirty="0">
              <a:solidFill>
                <a:srgbClr val="284584"/>
              </a:solidFill>
              <a:latin typeface="思源黑体 Heavy"/>
              <a:ea typeface="思源黑体 CN Heavy" panose="020B0A00000000000000" pitchFamily="34" charset="-122"/>
              <a:cs typeface="B Nazanin" panose="00000400000000000000" pitchFamily="2" charset="-78"/>
            </a:endParaRPr>
          </a:p>
        </p:txBody>
      </p:sp>
      <p:cxnSp>
        <p:nvCxnSpPr>
          <p:cNvPr id="8" name="直接连接符 7"/>
          <p:cNvCxnSpPr/>
          <p:nvPr/>
        </p:nvCxnSpPr>
        <p:spPr>
          <a:xfrm>
            <a:off x="1216238" y="4624867"/>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111370" y="3920332"/>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1" name="矩形 10"/>
          <p:cNvSpPr/>
          <p:nvPr/>
        </p:nvSpPr>
        <p:spPr>
          <a:xfrm>
            <a:off x="414938" y="355154"/>
            <a:ext cx="1641859" cy="335280"/>
          </a:xfrm>
          <a:prstGeom prst="rect">
            <a:avLst/>
          </a:prstGeom>
        </p:spPr>
        <p:txBody>
          <a:bodyPr wrap="square">
            <a:normAutofit/>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076724" y="4875449"/>
            <a:ext cx="2046515" cy="1702410"/>
          </a:xfrm>
          <a:prstGeom prst="rect">
            <a:avLst/>
          </a:prstGeom>
        </p:spPr>
      </p:pic>
      <p:sp>
        <p:nvSpPr>
          <p:cNvPr id="13" name="加号 12"/>
          <p:cNvSpPr/>
          <p:nvPr/>
        </p:nvSpPr>
        <p:spPr>
          <a:xfrm>
            <a:off x="344874" y="512248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638414">
            <a:off x="6608639" y="4521529"/>
            <a:ext cx="958178" cy="1602767"/>
          </a:xfrm>
          <a:prstGeom prst="rect">
            <a:avLst/>
          </a:prstGeom>
        </p:spPr>
      </p:pic>
    </p:spTree>
    <p:extLst>
      <p:ext uri="{BB962C8B-B14F-4D97-AF65-F5344CB8AC3E}">
        <p14:creationId xmlns:p14="http://schemas.microsoft.com/office/powerpoint/2010/main" val="1405769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Horizontal)">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right)">
                                      <p:cBhvr>
                                        <p:cTn id="61" dur="500"/>
                                        <p:tgtEl>
                                          <p:spTgt spid="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grpSp>
        <p:nvGrpSpPr>
          <p:cNvPr id="4" name="组合 3">
            <a:extLst>
              <a:ext uri="{FF2B5EF4-FFF2-40B4-BE49-F238E27FC236}">
                <a16:creationId xmlns:a16="http://schemas.microsoft.com/office/drawing/2014/main" id="{D7D5463F-9D1F-E18F-E44B-397576FD02D7}"/>
              </a:ext>
            </a:extLst>
          </p:cNvPr>
          <p:cNvGrpSpPr/>
          <p:nvPr/>
        </p:nvGrpSpPr>
        <p:grpSpPr>
          <a:xfrm>
            <a:off x="4604306" y="1633628"/>
            <a:ext cx="6982326" cy="3443348"/>
            <a:chOff x="6333286" y="1785198"/>
            <a:chExt cx="6982326" cy="3443348"/>
          </a:xfrm>
        </p:grpSpPr>
        <p:sp>
          <p:nvSpPr>
            <p:cNvPr id="5" name="Oval 60">
              <a:extLst>
                <a:ext uri="{FF2B5EF4-FFF2-40B4-BE49-F238E27FC236}">
                  <a16:creationId xmlns:a16="http://schemas.microsoft.com/office/drawing/2014/main" id="{617DDCC9-4976-DD70-05F9-B84019CA5319}"/>
                </a:ext>
              </a:extLst>
            </p:cNvPr>
            <p:cNvSpPr/>
            <p:nvPr/>
          </p:nvSpPr>
          <p:spPr>
            <a:xfrm>
              <a:off x="6336421" y="2025701"/>
              <a:ext cx="731607" cy="722536"/>
            </a:xfrm>
            <a:prstGeom prst="diamond">
              <a:avLst/>
            </a:prstGeom>
            <a:solidFill>
              <a:srgbClr val="284584"/>
            </a:solidFill>
            <a:ln w="19050" cap="flat" cmpd="sng" algn="ctr">
              <a:noFill/>
              <a:prstDash val="solid"/>
            </a:ln>
            <a:effectLst/>
          </p:spPr>
          <p:txBody>
            <a:bodyPr rtlCol="0" anchor="ctr">
              <a:normAutofit fontScale="62500" lnSpcReduction="20000"/>
            </a:bodyPr>
            <a:lstStyle/>
            <a:p>
              <a:pPr algn="ctr" defTabSz="967527" rtl="1" fontAlgn="base">
                <a:spcBef>
                  <a:spcPct val="0"/>
                </a:spcBef>
                <a:spcAft>
                  <a:spcPct val="0"/>
                </a:spcAft>
                <a:defRPr/>
              </a:pPr>
              <a:r>
                <a:rPr lang="en-US" altLang="zh-CN" sz="3200" b="1" kern="0">
                  <a:solidFill>
                    <a:schemeClr val="bg1"/>
                  </a:solidFill>
                  <a:latin typeface="思源黑体 Medium"/>
                  <a:ea typeface="思源黑体 CN Medium" panose="020B0600000000000000" pitchFamily="34" charset="-122"/>
                  <a:cs typeface="B Nazanin" panose="00000400000000000000" pitchFamily="2" charset="-78"/>
                  <a:sym typeface="+mn-lt"/>
                </a:rPr>
                <a:t>1</a:t>
              </a:r>
              <a:endParaRPr lang="en-US" sz="3200" b="1" kern="0">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6" name="文本框 5">
              <a:extLst>
                <a:ext uri="{FF2B5EF4-FFF2-40B4-BE49-F238E27FC236}">
                  <a16:creationId xmlns:a16="http://schemas.microsoft.com/office/drawing/2014/main" id="{B62EE922-86B3-7209-547F-9B41492FBBFF}"/>
                </a:ext>
              </a:extLst>
            </p:cNvPr>
            <p:cNvSpPr txBox="1"/>
            <p:nvPr/>
          </p:nvSpPr>
          <p:spPr>
            <a:xfrm>
              <a:off x="7249492" y="1785198"/>
              <a:ext cx="5913720" cy="374348"/>
            </a:xfrm>
            <a:prstGeom prst="rect">
              <a:avLst/>
            </a:prstGeom>
            <a:noFill/>
          </p:spPr>
          <p:txBody>
            <a:bodyPr wrap="square" rtlCol="0">
              <a:normAutofit lnSpcReduction="10000"/>
            </a:bodyPr>
            <a:lstStyle/>
            <a:p>
              <a:pPr lvl="0" algn="r" rtl="1" fontAlgn="auto">
                <a:lnSpc>
                  <a:spcPct val="120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مرحله 1: کودک به پهلو دراز می کشد یا سرش به سمت چرخانده می شود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7" name="Oval 60">
              <a:extLst>
                <a:ext uri="{FF2B5EF4-FFF2-40B4-BE49-F238E27FC236}">
                  <a16:creationId xmlns:a16="http://schemas.microsoft.com/office/drawing/2014/main" id="{0DBD2A28-E054-3E13-87FB-4515CE455B83}"/>
                </a:ext>
              </a:extLst>
            </p:cNvPr>
            <p:cNvSpPr/>
            <p:nvPr/>
          </p:nvSpPr>
          <p:spPr>
            <a:xfrm>
              <a:off x="6333286" y="3256331"/>
              <a:ext cx="731607" cy="722536"/>
            </a:xfrm>
            <a:prstGeom prst="diamond">
              <a:avLst/>
            </a:prstGeom>
            <a:solidFill>
              <a:srgbClr val="DE695E"/>
            </a:solidFill>
            <a:ln w="19050" cap="flat" cmpd="sng" algn="ctr">
              <a:noFill/>
              <a:prstDash val="solid"/>
            </a:ln>
            <a:effectLst/>
          </p:spPr>
          <p:txBody>
            <a:bodyPr rtlCol="0" anchor="ctr">
              <a:normAutofit fontScale="62500" lnSpcReduction="20000"/>
            </a:bodyPr>
            <a:lstStyle/>
            <a:p>
              <a:pPr algn="ctr" defTabSz="967527" rtl="1" fontAlgn="base">
                <a:spcBef>
                  <a:spcPct val="0"/>
                </a:spcBef>
                <a:spcAft>
                  <a:spcPct val="0"/>
                </a:spcAft>
                <a:defRPr/>
              </a:pPr>
              <a:r>
                <a:rPr lang="en-US" altLang="zh-CN" sz="3200" b="1" kern="0">
                  <a:solidFill>
                    <a:schemeClr val="bg1"/>
                  </a:solidFill>
                  <a:latin typeface="思源黑体 Medium"/>
                  <a:ea typeface="思源黑体 CN Medium" panose="020B0600000000000000" pitchFamily="34" charset="-122"/>
                  <a:cs typeface="B Nazanin" panose="00000400000000000000" pitchFamily="2" charset="-78"/>
                  <a:sym typeface="+mn-lt"/>
                </a:rPr>
                <a:t>2</a:t>
              </a:r>
              <a:endParaRPr lang="en-US" sz="3200" b="1" kern="0">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8" name="文本框 7">
              <a:extLst>
                <a:ext uri="{FF2B5EF4-FFF2-40B4-BE49-F238E27FC236}">
                  <a16:creationId xmlns:a16="http://schemas.microsoft.com/office/drawing/2014/main" id="{DF986E54-D00C-23B3-368B-CB4301D6F5B5}"/>
                </a:ext>
              </a:extLst>
            </p:cNvPr>
            <p:cNvSpPr txBox="1"/>
            <p:nvPr/>
          </p:nvSpPr>
          <p:spPr>
            <a:xfrm>
              <a:off x="7246358" y="3011602"/>
              <a:ext cx="5916855" cy="959564"/>
            </a:xfrm>
            <a:prstGeom prst="rect">
              <a:avLst/>
            </a:prstGeom>
            <a:noFill/>
          </p:spPr>
          <p:txBody>
            <a:bodyPr wrap="square" rtlCol="0">
              <a:normAutofit lnSpcReduction="10000"/>
            </a:bodyPr>
            <a:lstStyle/>
            <a:p>
              <a:pPr lvl="0" algn="r" rtl="1">
                <a:lnSpc>
                  <a:spcPct val="120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مرحله دوم: راه هوایی را باز نگه دارید. یقه را باز کنید، زبان گیر</a:t>
              </a:r>
            </a:p>
            <a:p>
              <a:pPr lvl="0" algn="r" rtl="1">
                <a:lnSpc>
                  <a:spcPct val="120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 یا چاپستیک ها را با یک پارچه یا دستمال نرم بپیچید و آن را بین بالا و</a:t>
              </a:r>
            </a:p>
            <a:p>
              <a:pPr lvl="0" algn="r" rtl="1">
                <a:lnSpc>
                  <a:spcPct val="120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 پایین قرار دهید.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9" name="Oval 60">
              <a:extLst>
                <a:ext uri="{FF2B5EF4-FFF2-40B4-BE49-F238E27FC236}">
                  <a16:creationId xmlns:a16="http://schemas.microsoft.com/office/drawing/2014/main" id="{F9D0E22A-293F-8A1B-E8C1-32268EDFD6A3}"/>
                </a:ext>
              </a:extLst>
            </p:cNvPr>
            <p:cNvSpPr/>
            <p:nvPr/>
          </p:nvSpPr>
          <p:spPr>
            <a:xfrm>
              <a:off x="6333286" y="4492544"/>
              <a:ext cx="731607" cy="722536"/>
            </a:xfrm>
            <a:prstGeom prst="diamond">
              <a:avLst/>
            </a:prstGeom>
            <a:solidFill>
              <a:srgbClr val="284584"/>
            </a:solidFill>
            <a:ln w="19050" cap="flat" cmpd="sng" algn="ctr">
              <a:noFill/>
              <a:prstDash val="solid"/>
            </a:ln>
            <a:effectLst/>
          </p:spPr>
          <p:txBody>
            <a:bodyPr rtlCol="0" anchor="ctr">
              <a:normAutofit fontScale="62500" lnSpcReduction="20000"/>
            </a:bodyPr>
            <a:lstStyle/>
            <a:p>
              <a:pPr algn="ctr" defTabSz="967527" rtl="1" fontAlgn="base">
                <a:spcBef>
                  <a:spcPct val="0"/>
                </a:spcBef>
                <a:spcAft>
                  <a:spcPct val="0"/>
                </a:spcAft>
                <a:defRPr/>
              </a:pPr>
              <a:r>
                <a:rPr lang="en-US" altLang="zh-CN" sz="3200" b="1" kern="0">
                  <a:solidFill>
                    <a:schemeClr val="bg1"/>
                  </a:solidFill>
                  <a:latin typeface="思源黑体 Medium"/>
                  <a:ea typeface="思源黑体 CN Medium" panose="020B0600000000000000" pitchFamily="34" charset="-122"/>
                  <a:cs typeface="B Nazanin" panose="00000400000000000000" pitchFamily="2" charset="-78"/>
                  <a:sym typeface="+mn-lt"/>
                </a:rPr>
                <a:t>3</a:t>
              </a:r>
              <a:endParaRPr lang="en-US" sz="3200" b="1" kern="0">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文本框 9">
              <a:extLst>
                <a:ext uri="{FF2B5EF4-FFF2-40B4-BE49-F238E27FC236}">
                  <a16:creationId xmlns:a16="http://schemas.microsoft.com/office/drawing/2014/main" id="{E7D4595B-9D92-0013-90BA-A439A6FD7158}"/>
                </a:ext>
              </a:extLst>
            </p:cNvPr>
            <p:cNvSpPr txBox="1"/>
            <p:nvPr/>
          </p:nvSpPr>
          <p:spPr>
            <a:xfrm>
              <a:off x="7246358" y="4268981"/>
              <a:ext cx="6069255" cy="959564"/>
            </a:xfrm>
            <a:prstGeom prst="rect">
              <a:avLst/>
            </a:prstGeom>
            <a:noFill/>
          </p:spPr>
          <p:txBody>
            <a:bodyPr wrap="square" rtlCol="0">
              <a:normAutofit lnSpcReduction="10000"/>
            </a:bodyPr>
            <a:lstStyle/>
            <a:p>
              <a:pPr lvl="0" algn="r" rtl="1">
                <a:lnSpc>
                  <a:spcPct val="120000"/>
                </a:lnSpc>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مرحله سوم: کنترل تشنج از انگشتان خود برای نیشگون گرفتن و فشار دادن نقاط رنژونگ، هگو، نیگوان و سایر نقاط او به مدت دو تا سه دقیقه استفاده کنید و آن را نگه دارید.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grpSp>
      <p:sp>
        <p:nvSpPr>
          <p:cNvPr id="11" name="矩形 10">
            <a:extLst>
              <a:ext uri="{FF2B5EF4-FFF2-40B4-BE49-F238E27FC236}">
                <a16:creationId xmlns:a16="http://schemas.microsoft.com/office/drawing/2014/main" id="{D554067E-0424-0412-8648-5B6A22FBD280}"/>
              </a:ext>
            </a:extLst>
          </p:cNvPr>
          <p:cNvSpPr/>
          <p:nvPr/>
        </p:nvSpPr>
        <p:spPr>
          <a:xfrm>
            <a:off x="5520513" y="1175245"/>
            <a:ext cx="3144895" cy="396240"/>
          </a:xfrm>
          <a:prstGeom prst="rect">
            <a:avLst/>
          </a:prstGeom>
        </p:spPr>
        <p:txBody>
          <a:bodyPr wrap="square">
            <a:normAutofit/>
          </a:bodyPr>
          <a:lstStyle/>
          <a:p>
            <a:pPr algn="r" rtl="1"/>
            <a:r>
              <a:rPr lang="fa-IR" altLang="en-US" sz="20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درمان اورژانسی</a:t>
            </a:r>
            <a:endParaRPr lang="en-US" altLang="en-US" sz="20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13" name="文本框 12">
            <a:extLst>
              <a:ext uri="{FF2B5EF4-FFF2-40B4-BE49-F238E27FC236}">
                <a16:creationId xmlns:a16="http://schemas.microsoft.com/office/drawing/2014/main" id="{4D44120A-55FF-1057-C978-6190655B18A8}"/>
              </a:ext>
            </a:extLst>
          </p:cNvPr>
          <p:cNvSpPr txBox="1"/>
          <p:nvPr/>
        </p:nvSpPr>
        <p:spPr>
          <a:xfrm>
            <a:off x="790487" y="5189586"/>
            <a:ext cx="10643746" cy="959564"/>
          </a:xfrm>
          <a:prstGeom prst="rect">
            <a:avLst/>
          </a:prstGeom>
          <a:noFill/>
        </p:spPr>
        <p:txBody>
          <a:bodyPr wrap="square">
            <a:normAutofit fontScale="85000" lnSpcReduction="10000"/>
          </a:bodyPr>
          <a:lstStyle/>
          <a:p>
            <a:pPr lvl="0" algn="r" rtl="1">
              <a:lnSpc>
                <a:spcPct val="12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رشد سیستم عصبی کودکان هنوز کامل نیست. هنگامی که یک تب شدید ناگهانی به 39 درجه سانتیگراد می رسد، آنها مستعد هستند </a:t>
            </a:r>
          </a:p>
          <a:p>
            <a:pPr lvl="0" algn="r" rtl="1">
              <a:lnSpc>
                <a:spcPct val="12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چشمان خود را به سمت بالا برگردانند، دندان های خود را به هم فشار دهند، در تمام بدن تشنج کنند و حتی هوشیاری خود را از دست بدهند. اصطلاح پزشکی "تب" است </a:t>
            </a:r>
          </a:p>
          <a:p>
            <a:pPr lvl="0" algn="r" rtl="1">
              <a:lnSpc>
                <a:spcPct val="12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تشنج در کودکان».در انتظار 120 کمک های اولیه چگونه</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pic>
        <p:nvPicPr>
          <p:cNvPr id="15" name="图片 14">
            <a:extLst>
              <a:ext uri="{FF2B5EF4-FFF2-40B4-BE49-F238E27FC236}">
                <a16:creationId xmlns:a16="http://schemas.microsoft.com/office/drawing/2014/main" id="{DE41A4B6-5B6D-9035-8635-8732564153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0400" y="1736686"/>
            <a:ext cx="3602923" cy="3416241"/>
          </a:xfrm>
          <a:prstGeom prst="rect">
            <a:avLst/>
          </a:prstGeom>
        </p:spPr>
      </p:pic>
    </p:spTree>
    <p:extLst>
      <p:ext uri="{BB962C8B-B14F-4D97-AF65-F5344CB8AC3E}">
        <p14:creationId xmlns:p14="http://schemas.microsoft.com/office/powerpoint/2010/main" val="65637023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grpSp>
        <p:nvGrpSpPr>
          <p:cNvPr id="4" name="组合 3">
            <a:extLst>
              <a:ext uri="{FF2B5EF4-FFF2-40B4-BE49-F238E27FC236}">
                <a16:creationId xmlns:a16="http://schemas.microsoft.com/office/drawing/2014/main" id="{1F2E9152-3139-1B04-16C4-D3C8B17DDF4A}"/>
              </a:ext>
            </a:extLst>
          </p:cNvPr>
          <p:cNvGrpSpPr/>
          <p:nvPr/>
        </p:nvGrpSpPr>
        <p:grpSpPr>
          <a:xfrm>
            <a:off x="9319224" y="1993383"/>
            <a:ext cx="179344" cy="3907495"/>
            <a:chOff x="2569893" y="2045728"/>
            <a:chExt cx="262580" cy="5720996"/>
          </a:xfrm>
          <a:solidFill>
            <a:srgbClr val="DE695E"/>
          </a:solidFill>
        </p:grpSpPr>
        <p:cxnSp>
          <p:nvCxnSpPr>
            <p:cNvPr id="5" name="直接连接符 4">
              <a:extLst>
                <a:ext uri="{FF2B5EF4-FFF2-40B4-BE49-F238E27FC236}">
                  <a16:creationId xmlns:a16="http://schemas.microsoft.com/office/drawing/2014/main" id="{7D0993C5-C243-3D65-601E-6A5DF5621761}"/>
                </a:ext>
              </a:extLst>
            </p:cNvPr>
            <p:cNvCxnSpPr/>
            <p:nvPr/>
          </p:nvCxnSpPr>
          <p:spPr>
            <a:xfrm flipH="1">
              <a:off x="2697640" y="2045728"/>
              <a:ext cx="0" cy="5720996"/>
            </a:xfrm>
            <a:prstGeom prst="line">
              <a:avLst/>
            </a:prstGeom>
            <a:grpFill/>
            <a:ln w="9525" cap="flat" cmpd="sng" algn="ctr">
              <a:solidFill>
                <a:srgbClr val="DE695E"/>
              </a:solidFill>
              <a:prstDash val="solid"/>
            </a:ln>
            <a:effectLst/>
          </p:spPr>
        </p:cxnSp>
        <p:sp>
          <p:nvSpPr>
            <p:cNvPr id="6" name="椭圆 5">
              <a:extLst>
                <a:ext uri="{FF2B5EF4-FFF2-40B4-BE49-F238E27FC236}">
                  <a16:creationId xmlns:a16="http://schemas.microsoft.com/office/drawing/2014/main" id="{8CF77211-370A-ACC1-66B5-DB2D83A5F06F}"/>
                </a:ext>
              </a:extLst>
            </p:cNvPr>
            <p:cNvSpPr/>
            <p:nvPr/>
          </p:nvSpPr>
          <p:spPr>
            <a:xfrm>
              <a:off x="2569893" y="2447365"/>
              <a:ext cx="255494" cy="255494"/>
            </a:xfrm>
            <a:prstGeom prst="ellipse">
              <a:avLst/>
            </a:prstGeom>
            <a:solidFill>
              <a:srgbClr val="284584"/>
            </a:solidFill>
            <a:ln w="25400" cap="flat" cmpd="sng" algn="ctr">
              <a:solidFill>
                <a:srgbClr val="284584"/>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rtl="1">
                <a:defRPr/>
              </a:pPr>
              <a:endParaRPr lang="zh-CN" altLang="en-US" sz="3840" kern="0">
                <a:solidFill>
                  <a:srgbClr val="979797"/>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7" name="椭圆 6">
              <a:extLst>
                <a:ext uri="{FF2B5EF4-FFF2-40B4-BE49-F238E27FC236}">
                  <a16:creationId xmlns:a16="http://schemas.microsoft.com/office/drawing/2014/main" id="{3774878D-31AE-D488-70B6-02E0EE0A8ED4}"/>
                </a:ext>
              </a:extLst>
            </p:cNvPr>
            <p:cNvSpPr/>
            <p:nvPr/>
          </p:nvSpPr>
          <p:spPr>
            <a:xfrm>
              <a:off x="2569893" y="4040841"/>
              <a:ext cx="255494" cy="255494"/>
            </a:xfrm>
            <a:prstGeom prst="ellipse">
              <a:avLst/>
            </a:prstGeom>
            <a:grpFill/>
            <a:ln w="25400" cap="flat" cmpd="sng" algn="ctr">
              <a:solidFill>
                <a:srgbClr val="DE695E"/>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rtl="1">
                <a:defRPr/>
              </a:pPr>
              <a:endParaRPr lang="zh-CN" altLang="en-US" sz="3840" kern="0">
                <a:solidFill>
                  <a:srgbClr val="979797"/>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8" name="椭圆 7">
              <a:extLst>
                <a:ext uri="{FF2B5EF4-FFF2-40B4-BE49-F238E27FC236}">
                  <a16:creationId xmlns:a16="http://schemas.microsoft.com/office/drawing/2014/main" id="{044DDA39-AE8F-F52E-9009-07C3805978C1}"/>
                </a:ext>
              </a:extLst>
            </p:cNvPr>
            <p:cNvSpPr/>
            <p:nvPr/>
          </p:nvSpPr>
          <p:spPr>
            <a:xfrm>
              <a:off x="2576979" y="5634317"/>
              <a:ext cx="255494" cy="255494"/>
            </a:xfrm>
            <a:prstGeom prst="ellipse">
              <a:avLst/>
            </a:prstGeom>
            <a:solidFill>
              <a:srgbClr val="284584"/>
            </a:solidFill>
            <a:ln w="25400" cap="flat" cmpd="sng" algn="ctr">
              <a:solidFill>
                <a:srgbClr val="284584"/>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rtl="1">
                <a:defRPr/>
              </a:pPr>
              <a:endParaRPr lang="zh-CN" altLang="en-US" sz="3840" kern="0">
                <a:solidFill>
                  <a:srgbClr val="979797"/>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9" name="对话气泡: 椭圆形 8">
            <a:extLst>
              <a:ext uri="{FF2B5EF4-FFF2-40B4-BE49-F238E27FC236}">
                <a16:creationId xmlns:a16="http://schemas.microsoft.com/office/drawing/2014/main" id="{0CE0ACDA-5E42-D3A4-46A7-FE7206919B29}"/>
              </a:ext>
            </a:extLst>
          </p:cNvPr>
          <p:cNvSpPr/>
          <p:nvPr/>
        </p:nvSpPr>
        <p:spPr>
          <a:xfrm rot="3615484">
            <a:off x="9995806" y="1876778"/>
            <a:ext cx="781851" cy="781851"/>
          </a:xfrm>
          <a:prstGeom prst="wedgeEllipseCallout">
            <a:avLst/>
          </a:prstGeom>
          <a:solidFill>
            <a:srgbClr val="284584"/>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rmAutofit/>
          </a:bodyPr>
          <a:lstStyle/>
          <a:p>
            <a:pPr lvl="0" algn="ctr" rtl="1">
              <a:lnSpc>
                <a:spcPct val="120000"/>
              </a:lnSpc>
              <a:spcBef>
                <a:spcPct val="0"/>
              </a:spcBef>
              <a:defRPr/>
            </a:pPr>
            <a:r>
              <a:rPr lang="en-US" altLang="zh-CN" sz="2000" b="1">
                <a:solidFill>
                  <a:schemeClr val="bg1"/>
                </a:solidFill>
                <a:latin typeface="思源黑体 Medium"/>
                <a:ea typeface="思源黑体 CN Medium" panose="020B0600000000000000" pitchFamily="34" charset="-122"/>
                <a:cs typeface="B Nazanin" panose="00000400000000000000" pitchFamily="2" charset="-78"/>
                <a:sym typeface="+mn-lt"/>
              </a:rPr>
              <a:t>01</a:t>
            </a:r>
            <a:endParaRPr lang="zh-CN" altLang="en-US" sz="20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对话气泡: 椭圆形 9">
            <a:extLst>
              <a:ext uri="{FF2B5EF4-FFF2-40B4-BE49-F238E27FC236}">
                <a16:creationId xmlns:a16="http://schemas.microsoft.com/office/drawing/2014/main" id="{1192EC4A-5A91-920A-1480-5ADDE478E395}"/>
              </a:ext>
            </a:extLst>
          </p:cNvPr>
          <p:cNvSpPr/>
          <p:nvPr/>
        </p:nvSpPr>
        <p:spPr>
          <a:xfrm rot="3615484">
            <a:off x="9989501" y="4071419"/>
            <a:ext cx="781851" cy="781851"/>
          </a:xfrm>
          <a:prstGeom prst="wedgeEllipseCallout">
            <a:avLst/>
          </a:prstGeom>
          <a:solidFill>
            <a:srgbClr val="284584"/>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rmAutofit/>
          </a:bodyPr>
          <a:lstStyle/>
          <a:p>
            <a:pPr algn="ctr" rtl="1">
              <a:lnSpc>
                <a:spcPct val="120000"/>
              </a:lnSpc>
              <a:spcBef>
                <a:spcPct val="0"/>
              </a:spcBef>
              <a:defRPr/>
            </a:pPr>
            <a:r>
              <a:rPr lang="en-US" altLang="zh-CN" sz="2000" b="1">
                <a:solidFill>
                  <a:schemeClr val="bg1"/>
                </a:solidFill>
                <a:latin typeface="思源黑体 Medium"/>
                <a:ea typeface="思源黑体 CN Medium" panose="020B0600000000000000" pitchFamily="34" charset="-122"/>
                <a:cs typeface="B Nazanin" panose="00000400000000000000" pitchFamily="2" charset="-78"/>
                <a:sym typeface="+mn-lt"/>
              </a:rPr>
              <a:t>03</a:t>
            </a:r>
            <a:endParaRPr lang="zh-CN" altLang="en-US" sz="20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对话气泡: 椭圆形 10">
            <a:extLst>
              <a:ext uri="{FF2B5EF4-FFF2-40B4-BE49-F238E27FC236}">
                <a16:creationId xmlns:a16="http://schemas.microsoft.com/office/drawing/2014/main" id="{F16EB556-C790-B245-033C-4471EA743A8E}"/>
              </a:ext>
            </a:extLst>
          </p:cNvPr>
          <p:cNvSpPr/>
          <p:nvPr/>
        </p:nvSpPr>
        <p:spPr>
          <a:xfrm rot="3615484">
            <a:off x="9995806" y="2965138"/>
            <a:ext cx="781851" cy="781851"/>
          </a:xfrm>
          <a:prstGeom prst="wedgeEllipseCallout">
            <a:avLst/>
          </a:prstGeom>
          <a:solidFill>
            <a:srgbClr val="DE695E"/>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rmAutofit/>
          </a:bodyPr>
          <a:lstStyle/>
          <a:p>
            <a:pPr algn="ctr" rtl="1">
              <a:lnSpc>
                <a:spcPct val="120000"/>
              </a:lnSpc>
              <a:spcBef>
                <a:spcPct val="0"/>
              </a:spcBef>
              <a:defRPr/>
            </a:pPr>
            <a:r>
              <a:rPr lang="en-US" altLang="zh-CN" sz="2000" b="1">
                <a:solidFill>
                  <a:schemeClr val="bg1"/>
                </a:solidFill>
                <a:latin typeface="思源黑体 Medium"/>
                <a:ea typeface="思源黑体 CN Medium" panose="020B0600000000000000" pitchFamily="34" charset="-122"/>
                <a:cs typeface="B Nazanin" panose="00000400000000000000" pitchFamily="2" charset="-78"/>
                <a:sym typeface="+mn-lt"/>
              </a:rPr>
              <a:t>02</a:t>
            </a:r>
            <a:endParaRPr lang="zh-CN" altLang="en-US" sz="20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2" name="矩形 11">
            <a:extLst>
              <a:ext uri="{FF2B5EF4-FFF2-40B4-BE49-F238E27FC236}">
                <a16:creationId xmlns:a16="http://schemas.microsoft.com/office/drawing/2014/main" id="{005F8E1D-44B9-A9CC-9A75-FD6360615D94}"/>
              </a:ext>
            </a:extLst>
          </p:cNvPr>
          <p:cNvSpPr/>
          <p:nvPr/>
        </p:nvSpPr>
        <p:spPr>
          <a:xfrm>
            <a:off x="1231902" y="2159576"/>
            <a:ext cx="7819866" cy="842629"/>
          </a:xfrm>
          <a:prstGeom prst="rect">
            <a:avLst/>
          </a:prstGeom>
        </p:spPr>
        <p:txBody>
          <a:bodyPr wrap="square">
            <a:normAutofit/>
          </a:bodyPr>
          <a:lstStyle/>
          <a:p>
            <a:pPr algn="r" rtl="1" fontAlgn="auto">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کمپرس سرد - حوله های سرد را روی پیشانی، کف دست و ران کودک قرار دهید و مرتباً آنها را عوض کنید. آب یخ یا کیسه یخ را در آب داغ قرار دهید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13" name="矩形 12">
            <a:extLst>
              <a:ext uri="{FF2B5EF4-FFF2-40B4-BE49-F238E27FC236}">
                <a16:creationId xmlns:a16="http://schemas.microsoft.com/office/drawing/2014/main" id="{06A7EB8D-8B6F-3649-DE5A-F1EF398DFCCB}"/>
              </a:ext>
            </a:extLst>
          </p:cNvPr>
          <p:cNvSpPr/>
          <p:nvPr/>
        </p:nvSpPr>
        <p:spPr>
          <a:xfrm>
            <a:off x="1231900" y="3239872"/>
            <a:ext cx="7819867" cy="842629"/>
          </a:xfrm>
          <a:prstGeom prst="rect">
            <a:avLst/>
          </a:prstGeom>
        </p:spPr>
        <p:txBody>
          <a:bodyPr wrap="square">
            <a:normAutofit/>
          </a:bodyPr>
          <a:lstStyle/>
          <a:p>
            <a:pPr algn="r" rtl="1" fontAlgn="auto">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حمام آب گرم - از یک حوله آب گرم استفاده کنید تا به آرامی مکان هایی را که رگ های بزرگ در آن جریان دارند مانند گردن، زیر بغل در هر دو طرف، حفره آرنج پاک کنید.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14" name="矩形 13">
            <a:extLst>
              <a:ext uri="{FF2B5EF4-FFF2-40B4-BE49-F238E27FC236}">
                <a16:creationId xmlns:a16="http://schemas.microsoft.com/office/drawing/2014/main" id="{F87873F9-712E-04E8-5C45-AF1AEA4F1F63}"/>
              </a:ext>
            </a:extLst>
          </p:cNvPr>
          <p:cNvSpPr/>
          <p:nvPr/>
        </p:nvSpPr>
        <p:spPr>
          <a:xfrm>
            <a:off x="1231899" y="4274470"/>
            <a:ext cx="7819867" cy="842629"/>
          </a:xfrm>
          <a:prstGeom prst="rect">
            <a:avLst/>
          </a:prstGeom>
        </p:spPr>
        <p:txBody>
          <a:bodyPr wrap="square">
            <a:normAutofit/>
          </a:bodyPr>
          <a:lstStyle/>
          <a:p>
            <a:pPr algn="r" rtl="1" fontAlgn="auto">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حمام آب گرم - دمای آب 32-36 درجه سانتیگراد است، مقدار آب نباید به تنه برسد، سر و شانه های کودک را حمایت کند و دراز بکشد.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
        <p:nvSpPr>
          <p:cNvPr id="15" name="矩形 14">
            <a:extLst>
              <a:ext uri="{FF2B5EF4-FFF2-40B4-BE49-F238E27FC236}">
                <a16:creationId xmlns:a16="http://schemas.microsoft.com/office/drawing/2014/main" id="{CDA31ACD-3415-3948-073F-621815A4E6C5}"/>
              </a:ext>
            </a:extLst>
          </p:cNvPr>
          <p:cNvSpPr/>
          <p:nvPr/>
        </p:nvSpPr>
        <p:spPr>
          <a:xfrm>
            <a:off x="1227368" y="1430519"/>
            <a:ext cx="2027628" cy="431668"/>
          </a:xfrm>
          <a:prstGeom prst="rect">
            <a:avLst/>
          </a:prstGeom>
        </p:spPr>
        <p:txBody>
          <a:bodyPr wrap="none">
            <a:normAutofit lnSpcReduction="10000"/>
          </a:bodyPr>
          <a:lstStyle/>
          <a:p>
            <a:pPr lvl="0" algn="r" rtl="1">
              <a:lnSpc>
                <a:spcPct val="120000"/>
              </a:lnSpc>
            </a:pPr>
            <a:r>
              <a:rPr lang="fa-IR" altLang="en-US" sz="19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گام چهارم:</a:t>
            </a:r>
            <a:endParaRPr lang="en-US" altLang="en-US" sz="19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6" name="对话气泡: 椭圆形 15">
            <a:extLst>
              <a:ext uri="{FF2B5EF4-FFF2-40B4-BE49-F238E27FC236}">
                <a16:creationId xmlns:a16="http://schemas.microsoft.com/office/drawing/2014/main" id="{00C70CE4-DEAE-5A5F-8B03-2A743DD4B50E}"/>
              </a:ext>
            </a:extLst>
          </p:cNvPr>
          <p:cNvSpPr/>
          <p:nvPr/>
        </p:nvSpPr>
        <p:spPr>
          <a:xfrm rot="3615484">
            <a:off x="9989499" y="5159778"/>
            <a:ext cx="781851" cy="781851"/>
          </a:xfrm>
          <a:prstGeom prst="wedgeEllipseCallout">
            <a:avLst/>
          </a:prstGeom>
          <a:solidFill>
            <a:srgbClr val="DE695E"/>
          </a:solid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rmAutofit/>
          </a:bodyPr>
          <a:lstStyle/>
          <a:p>
            <a:pPr algn="ctr" rtl="1">
              <a:lnSpc>
                <a:spcPct val="120000"/>
              </a:lnSpc>
              <a:spcBef>
                <a:spcPct val="0"/>
              </a:spcBef>
              <a:defRPr/>
            </a:pPr>
            <a:r>
              <a:rPr lang="en-US" altLang="zh-CN" sz="2000" b="1">
                <a:solidFill>
                  <a:schemeClr val="bg1"/>
                </a:solidFill>
                <a:latin typeface="思源黑体 Medium"/>
                <a:ea typeface="思源黑体 CN Medium" panose="020B0600000000000000" pitchFamily="34" charset="-122"/>
                <a:cs typeface="B Nazanin" panose="00000400000000000000" pitchFamily="2" charset="-78"/>
                <a:sym typeface="+mn-lt"/>
              </a:rPr>
              <a:t>04</a:t>
            </a:r>
            <a:endParaRPr lang="zh-CN" altLang="en-US" sz="20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7" name="椭圆 16">
            <a:extLst>
              <a:ext uri="{FF2B5EF4-FFF2-40B4-BE49-F238E27FC236}">
                <a16:creationId xmlns:a16="http://schemas.microsoft.com/office/drawing/2014/main" id="{6AA86AB5-90C6-7D20-8DE0-1E9AEE09AE71}"/>
              </a:ext>
            </a:extLst>
          </p:cNvPr>
          <p:cNvSpPr/>
          <p:nvPr/>
        </p:nvSpPr>
        <p:spPr>
          <a:xfrm>
            <a:off x="9315584" y="5531290"/>
            <a:ext cx="174504" cy="174505"/>
          </a:xfrm>
          <a:prstGeom prst="ellipse">
            <a:avLst/>
          </a:prstGeom>
          <a:solidFill>
            <a:srgbClr val="DE695E"/>
          </a:solidFill>
          <a:ln w="25400" cap="flat" cmpd="sng" algn="ctr">
            <a:solidFill>
              <a:srgbClr val="DE695E"/>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rtl="1">
              <a:defRPr/>
            </a:pPr>
            <a:endParaRPr lang="zh-CN" altLang="en-US" sz="3840" kern="0">
              <a:solidFill>
                <a:srgbClr val="979797"/>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8" name="矩形 17">
            <a:extLst>
              <a:ext uri="{FF2B5EF4-FFF2-40B4-BE49-F238E27FC236}">
                <a16:creationId xmlns:a16="http://schemas.microsoft.com/office/drawing/2014/main" id="{B07B8412-D1A3-C34A-8AFA-1A503A6FE02C}"/>
              </a:ext>
            </a:extLst>
          </p:cNvPr>
          <p:cNvSpPr/>
          <p:nvPr/>
        </p:nvSpPr>
        <p:spPr>
          <a:xfrm>
            <a:off x="1231899" y="5276050"/>
            <a:ext cx="7819867" cy="452485"/>
          </a:xfrm>
          <a:prstGeom prst="rect">
            <a:avLst/>
          </a:prstGeom>
        </p:spPr>
        <p:txBody>
          <a:bodyPr wrap="square">
            <a:normAutofit/>
          </a:bodyPr>
          <a:lstStyle/>
          <a:p>
            <a:pPr algn="r" rtl="1" fontAlgn="auto">
              <a:lnSpc>
                <a:spcPct val="160000"/>
              </a:lnSpc>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داروهای کاهش تب - داروهای ضد تب را به صورت خوراکی مصرف کنید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spTree>
    <p:extLst>
      <p:ext uri="{BB962C8B-B14F-4D97-AF65-F5344CB8AC3E}">
        <p14:creationId xmlns:p14="http://schemas.microsoft.com/office/powerpoint/2010/main" val="66972559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nodeType="afterGroup">
                            <p:stCondLst>
                              <p:cond delay="5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animBg="1"/>
      <p:bldP spid="11" grpId="0" animBg="1"/>
      <p:bldP spid="12" grpId="0"/>
      <p:bldP spid="13" grpId="0"/>
      <p:bldP spid="14" grpId="0"/>
      <p:bldP spid="15" grpId="0"/>
      <p:bldP spid="16" grpId="0" animBg="1"/>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grpSp>
        <p:nvGrpSpPr>
          <p:cNvPr id="4" name="组合 3">
            <a:extLst>
              <a:ext uri="{FF2B5EF4-FFF2-40B4-BE49-F238E27FC236}">
                <a16:creationId xmlns:a16="http://schemas.microsoft.com/office/drawing/2014/main" id="{272D58B9-3F87-FFCC-9775-3F6EC6AD1D24}"/>
              </a:ext>
            </a:extLst>
          </p:cNvPr>
          <p:cNvGrpSpPr/>
          <p:nvPr/>
        </p:nvGrpSpPr>
        <p:grpSpPr>
          <a:xfrm>
            <a:off x="965239" y="2063793"/>
            <a:ext cx="6557736" cy="108952"/>
            <a:chOff x="6733505" y="4211178"/>
            <a:chExt cx="7041564" cy="116990"/>
          </a:xfrm>
          <a:solidFill>
            <a:srgbClr val="284584"/>
          </a:solidFill>
        </p:grpSpPr>
        <p:cxnSp>
          <p:nvCxnSpPr>
            <p:cNvPr id="5" name="直接连接符 4">
              <a:extLst>
                <a:ext uri="{FF2B5EF4-FFF2-40B4-BE49-F238E27FC236}">
                  <a16:creationId xmlns:a16="http://schemas.microsoft.com/office/drawing/2014/main" id="{2027179A-B24C-3275-248F-96A0B6F1E88D}"/>
                </a:ext>
              </a:extLst>
            </p:cNvPr>
            <p:cNvCxnSpPr/>
            <p:nvPr/>
          </p:nvCxnSpPr>
          <p:spPr>
            <a:xfrm>
              <a:off x="6791999" y="4269673"/>
              <a:ext cx="6880781" cy="0"/>
            </a:xfrm>
            <a:prstGeom prst="lin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6" name="椭圆 5">
              <a:extLst>
                <a:ext uri="{FF2B5EF4-FFF2-40B4-BE49-F238E27FC236}">
                  <a16:creationId xmlns:a16="http://schemas.microsoft.com/office/drawing/2014/main" id="{D1A337E7-77F9-560A-143C-27B59D9B49EA}"/>
                </a:ext>
              </a:extLst>
            </p:cNvPr>
            <p:cNvSpPr/>
            <p:nvPr/>
          </p:nvSpPr>
          <p:spPr>
            <a:xfrm>
              <a:off x="13658080"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7" name="椭圆 6">
              <a:extLst>
                <a:ext uri="{FF2B5EF4-FFF2-40B4-BE49-F238E27FC236}">
                  <a16:creationId xmlns:a16="http://schemas.microsoft.com/office/drawing/2014/main" id="{BEF1D6A7-E743-CA27-7819-328F5DCB912C}"/>
                </a:ext>
              </a:extLst>
            </p:cNvPr>
            <p:cNvSpPr/>
            <p:nvPr/>
          </p:nvSpPr>
          <p:spPr>
            <a:xfrm>
              <a:off x="6733505"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grpSp>
        <p:nvGrpSpPr>
          <p:cNvPr id="8" name="组合 7">
            <a:extLst>
              <a:ext uri="{FF2B5EF4-FFF2-40B4-BE49-F238E27FC236}">
                <a16:creationId xmlns:a16="http://schemas.microsoft.com/office/drawing/2014/main" id="{12F67396-8CA3-3080-4D56-782879E60849}"/>
              </a:ext>
            </a:extLst>
          </p:cNvPr>
          <p:cNvGrpSpPr/>
          <p:nvPr/>
        </p:nvGrpSpPr>
        <p:grpSpPr>
          <a:xfrm>
            <a:off x="965239" y="5742536"/>
            <a:ext cx="6543140" cy="108952"/>
            <a:chOff x="6733505" y="4211178"/>
            <a:chExt cx="7025891" cy="116990"/>
          </a:xfrm>
          <a:solidFill>
            <a:srgbClr val="DE695E"/>
          </a:solidFill>
        </p:grpSpPr>
        <p:cxnSp>
          <p:nvCxnSpPr>
            <p:cNvPr id="9" name="直接连接符 8">
              <a:extLst>
                <a:ext uri="{FF2B5EF4-FFF2-40B4-BE49-F238E27FC236}">
                  <a16:creationId xmlns:a16="http://schemas.microsoft.com/office/drawing/2014/main" id="{BBCA5803-47DF-94B9-FF02-F2BF30885A3E}"/>
                </a:ext>
              </a:extLst>
            </p:cNvPr>
            <p:cNvCxnSpPr/>
            <p:nvPr/>
          </p:nvCxnSpPr>
          <p:spPr>
            <a:xfrm>
              <a:off x="6792000" y="4269673"/>
              <a:ext cx="6880780" cy="0"/>
            </a:xfrm>
            <a:prstGeom prst="line">
              <a:avLst/>
            </a:prstGeom>
            <a:grpFill/>
            <a:ln>
              <a:solidFill>
                <a:srgbClr val="DE695E"/>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0" name="椭圆 9">
              <a:extLst>
                <a:ext uri="{FF2B5EF4-FFF2-40B4-BE49-F238E27FC236}">
                  <a16:creationId xmlns:a16="http://schemas.microsoft.com/office/drawing/2014/main" id="{C4076EE4-4A7B-328D-D468-A930F2DCAAEA}"/>
                </a:ext>
              </a:extLst>
            </p:cNvPr>
            <p:cNvSpPr/>
            <p:nvPr/>
          </p:nvSpPr>
          <p:spPr>
            <a:xfrm>
              <a:off x="13642406" y="4211178"/>
              <a:ext cx="116990" cy="116990"/>
            </a:xfrm>
            <a:prstGeom prst="ellipse">
              <a:avLst/>
            </a:prstGeom>
            <a:grpFill/>
            <a:ln>
              <a:solidFill>
                <a:srgbClr val="DE695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椭圆 10">
              <a:extLst>
                <a:ext uri="{FF2B5EF4-FFF2-40B4-BE49-F238E27FC236}">
                  <a16:creationId xmlns:a16="http://schemas.microsoft.com/office/drawing/2014/main" id="{B9AE9FB7-579F-C81F-56F3-3DC448AE967B}"/>
                </a:ext>
              </a:extLst>
            </p:cNvPr>
            <p:cNvSpPr/>
            <p:nvPr/>
          </p:nvSpPr>
          <p:spPr>
            <a:xfrm>
              <a:off x="6733505" y="4211178"/>
              <a:ext cx="116990" cy="116990"/>
            </a:xfrm>
            <a:prstGeom prst="ellipse">
              <a:avLst/>
            </a:prstGeom>
            <a:grpFill/>
            <a:ln>
              <a:solidFill>
                <a:srgbClr val="DE695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grpSp>
      <p:sp>
        <p:nvSpPr>
          <p:cNvPr id="12" name="矩形: 圆角 11">
            <a:extLst>
              <a:ext uri="{FF2B5EF4-FFF2-40B4-BE49-F238E27FC236}">
                <a16:creationId xmlns:a16="http://schemas.microsoft.com/office/drawing/2014/main" id="{418CD055-D9DE-EA92-C262-C392C5242DAF}"/>
              </a:ext>
            </a:extLst>
          </p:cNvPr>
          <p:cNvSpPr/>
          <p:nvPr/>
        </p:nvSpPr>
        <p:spPr>
          <a:xfrm>
            <a:off x="1887680" y="1380358"/>
            <a:ext cx="2900220" cy="451330"/>
          </a:xfrm>
          <a:prstGeom prst="roundRect">
            <a:avLst>
              <a:gd name="adj" fmla="val 50000"/>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rtl="1"/>
            <a:r>
              <a:rPr lang="fa-IR" altLang="en-US" sz="2400" dirty="0">
                <a:solidFill>
                  <a:schemeClr val="bg1"/>
                </a:solidFill>
                <a:latin typeface="思源黑体 Medium"/>
                <a:ea typeface="思源黑体 CN Medium" panose="020B0600000000000000" pitchFamily="34" charset="-122"/>
                <a:cs typeface="B Nazanin" panose="00000400000000000000" pitchFamily="2" charset="-78"/>
                <a:sym typeface="+mn-ea"/>
              </a:rPr>
              <a:t>مرحله 5: جستجو</a:t>
            </a:r>
            <a:endParaRPr lang="en-US" altLang="en-US" sz="2400" dirty="0">
              <a:solidFill>
                <a:schemeClr val="bg1"/>
              </a:solidFill>
              <a:latin typeface="思源黑体 Medium"/>
              <a:ea typeface="思源黑体 CN Medium" panose="020B0600000000000000" pitchFamily="34" charset="-122"/>
              <a:cs typeface="B Nazanin" panose="00000400000000000000" pitchFamily="2" charset="-78"/>
              <a:sym typeface="+mn-ea"/>
            </a:endParaRPr>
          </a:p>
        </p:txBody>
      </p:sp>
      <p:sp>
        <p:nvSpPr>
          <p:cNvPr id="13" name="Text Box 2">
            <a:extLst>
              <a:ext uri="{FF2B5EF4-FFF2-40B4-BE49-F238E27FC236}">
                <a16:creationId xmlns:a16="http://schemas.microsoft.com/office/drawing/2014/main" id="{CC21EFD2-6D56-09E7-67DF-828CDA0446E4}"/>
              </a:ext>
            </a:extLst>
          </p:cNvPr>
          <p:cNvSpPr txBox="1">
            <a:spLocks noChangeArrowheads="1"/>
          </p:cNvSpPr>
          <p:nvPr/>
        </p:nvSpPr>
        <p:spPr bwMode="auto">
          <a:xfrm>
            <a:off x="965200" y="2184341"/>
            <a:ext cx="6677546" cy="452485"/>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rtl="1" fontAlgn="auto">
              <a:lnSpc>
                <a:spcPct val="200000"/>
              </a:lnSpc>
              <a:buFont typeface="+mj-lt"/>
              <a:buNone/>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این قالب پاورپوینت یک منبع بسیار مفید و حرفه ای برای ارائه های مرتبط با کمک های اولیه و هلال احمر است. با این قالب، شما قادر خواهید بود اطلاعات مهم و ضروری درباره کمک های اولیه و نحوه عملکرد هلال احمر را به صورت جذاب و کارآمدی به مخاطبان خود ارائه دهید.</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pic>
        <p:nvPicPr>
          <p:cNvPr id="15" name="图片 14">
            <a:extLst>
              <a:ext uri="{FF2B5EF4-FFF2-40B4-BE49-F238E27FC236}">
                <a16:creationId xmlns:a16="http://schemas.microsoft.com/office/drawing/2014/main" id="{BBE9E6D6-FD3F-4C96-490C-695E163B0C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22975" y="1537415"/>
            <a:ext cx="3480179" cy="4596685"/>
          </a:xfrm>
          <a:prstGeom prst="rect">
            <a:avLst/>
          </a:prstGeom>
        </p:spPr>
      </p:pic>
    </p:spTree>
    <p:extLst>
      <p:ext uri="{BB962C8B-B14F-4D97-AF65-F5344CB8AC3E}">
        <p14:creationId xmlns:p14="http://schemas.microsoft.com/office/powerpoint/2010/main" val="195369686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nodeType="afterGroup">
                            <p:stCondLst>
                              <p:cond delay="500"/>
                            </p:stCondLst>
                            <p:childTnLst>
                              <p:par>
                                <p:cTn id="19" presetID="16" presetClass="entr" presetSubtype="2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127" y="1594652"/>
            <a:ext cx="6013873" cy="5320837"/>
          </a:xfrm>
          <a:prstGeom prst="rect">
            <a:avLst/>
          </a:prstGeom>
        </p:spPr>
      </p:pic>
      <p:sp>
        <p:nvSpPr>
          <p:cNvPr id="2" name="矩形 1"/>
          <p:cNvSpPr/>
          <p:nvPr/>
        </p:nvSpPr>
        <p:spPr>
          <a:xfrm>
            <a:off x="1828079" y="2186227"/>
            <a:ext cx="6131947" cy="1108253"/>
          </a:xfrm>
          <a:prstGeom prst="rect">
            <a:avLst/>
          </a:prstGeom>
        </p:spPr>
        <p:txBody>
          <a:bodyPr wrap="none">
            <a:normAutofit/>
          </a:bodyPr>
          <a:lstStyle/>
          <a:p>
            <a:pPr algn="r" rtl="1"/>
            <a:r>
              <a:rPr lang="fa-IR" altLang="en-US" sz="5400" b="1" dirty="0">
                <a:solidFill>
                  <a:srgbClr val="284584"/>
                </a:solidFill>
                <a:latin typeface="思源黑体 Heavy"/>
                <a:ea typeface="思源黑体 CN Heavy" panose="020B0A00000000000000" pitchFamily="34" charset="-122"/>
                <a:cs typeface="B Nazanin" panose="00000400000000000000" pitchFamily="2" charset="-78"/>
              </a:rPr>
              <a:t>با تشکر از شما دوستان عزیز ... !</a:t>
            </a:r>
            <a:endParaRPr lang="en-US" altLang="en-US" sz="5400" b="1" dirty="0">
              <a:solidFill>
                <a:srgbClr val="284584"/>
              </a:solidFill>
              <a:latin typeface="思源黑体 Heavy"/>
              <a:ea typeface="思源黑体 CN Heavy" panose="020B0A00000000000000" pitchFamily="34" charset="-122"/>
              <a:cs typeface="B Nazanin" panose="00000400000000000000" pitchFamily="2" charset="-78"/>
            </a:endParaRPr>
          </a:p>
        </p:txBody>
      </p:sp>
      <p:sp>
        <p:nvSpPr>
          <p:cNvPr id="3" name="矩形 2"/>
          <p:cNvSpPr/>
          <p:nvPr/>
        </p:nvSpPr>
        <p:spPr>
          <a:xfrm>
            <a:off x="678703" y="1488021"/>
            <a:ext cx="2173150" cy="323240"/>
          </a:xfrm>
          <a:prstGeom prst="rect">
            <a:avLst/>
          </a:prstGeom>
        </p:spPr>
        <p:txBody>
          <a:bodyPr wrap="none">
            <a:normAutofit/>
          </a:bodyPr>
          <a:lstStyle/>
          <a:p>
            <a:pPr algn="r" rtl="1"/>
            <a:r>
              <a:rPr lang="fa-IR" altLang="en-US" sz="1500" b="1" dirty="0">
                <a:solidFill>
                  <a:srgbClr val="DE695E"/>
                </a:solidFill>
                <a:latin typeface="思源黑体 Heavy"/>
                <a:ea typeface="思源黑体 CN Heavy" panose="020B0A00000000000000" pitchFamily="34" charset="-122"/>
                <a:cs typeface="B Nazanin" panose="00000400000000000000" pitchFamily="2" charset="-78"/>
              </a:rPr>
              <a:t>دوره آموزشی</a:t>
            </a:r>
            <a:endParaRPr lang="en-US" altLang="en-US" sz="1500" b="1" dirty="0">
              <a:solidFill>
                <a:srgbClr val="DE695E"/>
              </a:solidFill>
              <a:latin typeface="思源黑体 Heavy"/>
              <a:ea typeface="思源黑体 CN Heavy" panose="020B0A00000000000000" pitchFamily="34" charset="-122"/>
              <a:cs typeface="B Nazanin" panose="00000400000000000000" pitchFamily="2" charset="-78"/>
            </a:endParaRPr>
          </a:p>
        </p:txBody>
      </p:sp>
      <p:cxnSp>
        <p:nvCxnSpPr>
          <p:cNvPr id="5" name="直接连接符 4"/>
          <p:cNvCxnSpPr/>
          <p:nvPr/>
        </p:nvCxnSpPr>
        <p:spPr>
          <a:xfrm>
            <a:off x="3112437" y="1841963"/>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226582">
            <a:off x="10706748" y="436086"/>
            <a:ext cx="1059336" cy="120889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9939710">
            <a:off x="9132589" y="2776605"/>
            <a:ext cx="1251934" cy="142867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060142" y="2973081"/>
            <a:ext cx="6131858" cy="3884919"/>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97224" y="5003299"/>
            <a:ext cx="2915213" cy="1854701"/>
          </a:xfrm>
          <a:prstGeom prst="rect">
            <a:avLst/>
          </a:prstGeom>
        </p:spPr>
      </p:pic>
      <p:sp>
        <p:nvSpPr>
          <p:cNvPr id="13" name="矩形 12"/>
          <p:cNvSpPr/>
          <p:nvPr/>
        </p:nvSpPr>
        <p:spPr>
          <a:xfrm>
            <a:off x="802696" y="3574335"/>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5" name="矩形 14"/>
          <p:cNvSpPr/>
          <p:nvPr/>
        </p:nvSpPr>
        <p:spPr>
          <a:xfrm>
            <a:off x="414938" y="355154"/>
            <a:ext cx="1641859" cy="335280"/>
          </a:xfrm>
          <a:prstGeom prst="rect">
            <a:avLst/>
          </a:prstGeom>
        </p:spPr>
        <p:txBody>
          <a:bodyPr wrap="square">
            <a:normAutofit/>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sp>
        <p:nvSpPr>
          <p:cNvPr id="16" name="圆角矩形 15"/>
          <p:cNvSpPr/>
          <p:nvPr/>
        </p:nvSpPr>
        <p:spPr>
          <a:xfrm>
            <a:off x="802696" y="4619828"/>
            <a:ext cx="1605888" cy="284374"/>
          </a:xfrm>
          <a:prstGeom prst="roundRect">
            <a:avLst/>
          </a:prstGeom>
          <a:solidFill>
            <a:srgbClr val="D7E2F9"/>
          </a:solidFill>
        </p:spPr>
        <p:txBody>
          <a:bodyPr wrap="square">
            <a:normAutofit lnSpcReduction="10000"/>
          </a:bodyPr>
          <a:lstStyle/>
          <a:p>
            <a:pPr algn="dist" rtl="1"/>
            <a:r>
              <a:rPr lang="fa-IR" altLang="en-US" sz="1100" dirty="0">
                <a:latin typeface="思源黑体 Normal"/>
                <a:ea typeface="思源黑体 CN Normal" panose="020B0400000000000000" pitchFamily="34" charset="-122"/>
                <a:cs typeface="B Nazanin" panose="00000400000000000000" pitchFamily="2" charset="-78"/>
              </a:rPr>
              <a:t>بلندگو: </a:t>
            </a:r>
            <a:r>
              <a:rPr lang="en-US" altLang="en-US" sz="1100" dirty="0">
                <a:latin typeface="思源黑体 Normal"/>
                <a:ea typeface="思源黑体 CN Normal" panose="020B0400000000000000" pitchFamily="34" charset="-122"/>
                <a:cs typeface="B Nazanin" panose="00000400000000000000" pitchFamily="2" charset="-78"/>
              </a:rPr>
              <a:t>Q Ian </a:t>
            </a:r>
            <a:r>
              <a:rPr lang="el-GR" altLang="en-US" sz="1100" dirty="0">
                <a:latin typeface="思源黑体 Normal"/>
                <a:ea typeface="思源黑体 CN Normal" panose="020B0400000000000000" pitchFamily="34" charset="-122"/>
                <a:cs typeface="B Nazanin" panose="00000400000000000000" pitchFamily="2" charset="-78"/>
              </a:rPr>
              <a:t>ξ</a:t>
            </a:r>
            <a:r>
              <a:rPr lang="en-US" altLang="en-US" sz="1100" dirty="0">
                <a:latin typeface="思源黑体 Normal"/>
                <a:ea typeface="思源黑体 CN Normal" panose="020B0400000000000000" pitchFamily="34" charset="-122"/>
                <a:cs typeface="B Nazanin" panose="00000400000000000000" pitchFamily="2" charset="-78"/>
              </a:rPr>
              <a:t>convex</a:t>
            </a:r>
          </a:p>
        </p:txBody>
      </p:sp>
      <p:sp>
        <p:nvSpPr>
          <p:cNvPr id="17" name="圆角矩形 16"/>
          <p:cNvSpPr/>
          <p:nvPr/>
        </p:nvSpPr>
        <p:spPr>
          <a:xfrm>
            <a:off x="3043036" y="4625913"/>
            <a:ext cx="1638023" cy="368014"/>
          </a:xfrm>
          <a:prstGeom prst="roundRect">
            <a:avLst/>
          </a:prstGeom>
          <a:solidFill>
            <a:srgbClr val="D7E2F9"/>
          </a:solidFill>
        </p:spPr>
        <p:txBody>
          <a:bodyPr wrap="square">
            <a:normAutofit lnSpcReduction="10000"/>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تاریخ: 20</a:t>
            </a:r>
            <a:r>
              <a:rPr lang="en-US" altLang="en-US" sz="1600" dirty="0">
                <a:latin typeface="思源黑体 Normal"/>
                <a:ea typeface="思源黑体 CN Normal" panose="020B0400000000000000" pitchFamily="34" charset="-122"/>
                <a:cs typeface="B Nazanin" panose="00000400000000000000" pitchFamily="2" charset="-78"/>
              </a:rPr>
              <a:t>XX.XX</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sp>
        <p:nvSpPr>
          <p:cNvPr id="18" name="加号 17"/>
          <p:cNvSpPr/>
          <p:nvPr/>
        </p:nvSpPr>
        <p:spPr>
          <a:xfrm>
            <a:off x="6691085" y="1378391"/>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19" name="加号 18"/>
          <p:cNvSpPr/>
          <p:nvPr/>
        </p:nvSpPr>
        <p:spPr>
          <a:xfrm>
            <a:off x="4487684" y="5715605"/>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20" name="加号 19"/>
          <p:cNvSpPr/>
          <p:nvPr/>
        </p:nvSpPr>
        <p:spPr>
          <a:xfrm>
            <a:off x="8719701" y="27045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Tree>
    <p:extLst>
      <p:ext uri="{BB962C8B-B14F-4D97-AF65-F5344CB8AC3E}">
        <p14:creationId xmlns:p14="http://schemas.microsoft.com/office/powerpoint/2010/main" val="403720825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outVertical)">
                                      <p:cBhvr>
                                        <p:cTn id="60" dur="500"/>
                                        <p:tgtEl>
                                          <p:spTgt spid="13"/>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5" grpId="0"/>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226582">
            <a:off x="10706748" y="436086"/>
            <a:ext cx="1059336" cy="120889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939710">
            <a:off x="10789133" y="5410022"/>
            <a:ext cx="1251934" cy="1428678"/>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8" name="加号 17"/>
          <p:cNvSpPr/>
          <p:nvPr/>
        </p:nvSpPr>
        <p:spPr>
          <a:xfrm>
            <a:off x="11131105" y="1791909"/>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加号 18"/>
          <p:cNvSpPr/>
          <p:nvPr/>
        </p:nvSpPr>
        <p:spPr>
          <a:xfrm>
            <a:off x="310147" y="5974596"/>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加号 19"/>
          <p:cNvSpPr/>
          <p:nvPr/>
        </p:nvSpPr>
        <p:spPr>
          <a:xfrm>
            <a:off x="1122886" y="474646"/>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B6BB8AEF-BC45-F78E-00BD-0A458CD6CE56}"/>
              </a:ext>
            </a:extLst>
          </p:cNvPr>
          <p:cNvGrpSpPr/>
          <p:nvPr/>
        </p:nvGrpSpPr>
        <p:grpSpPr>
          <a:xfrm>
            <a:off x="2525486" y="1219200"/>
            <a:ext cx="8257206" cy="159191"/>
            <a:chOff x="6733505" y="4211178"/>
            <a:chExt cx="7041564" cy="116990"/>
          </a:xfrm>
          <a:solidFill>
            <a:srgbClr val="284584"/>
          </a:solidFill>
        </p:grpSpPr>
        <p:cxnSp>
          <p:nvCxnSpPr>
            <p:cNvPr id="6" name="直接连接符 4">
              <a:extLst>
                <a:ext uri="{FF2B5EF4-FFF2-40B4-BE49-F238E27FC236}">
                  <a16:creationId xmlns:a16="http://schemas.microsoft.com/office/drawing/2014/main" id="{EF2A8B18-8C1C-F6A7-7E44-4E9ABDBDD8CB}"/>
                </a:ext>
              </a:extLst>
            </p:cNvPr>
            <p:cNvCxnSpPr/>
            <p:nvPr/>
          </p:nvCxnSpPr>
          <p:spPr>
            <a:xfrm>
              <a:off x="6791999" y="4269673"/>
              <a:ext cx="6880781" cy="0"/>
            </a:xfrm>
            <a:prstGeom prst="lin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椭圆 5">
              <a:extLst>
                <a:ext uri="{FF2B5EF4-FFF2-40B4-BE49-F238E27FC236}">
                  <a16:creationId xmlns:a16="http://schemas.microsoft.com/office/drawing/2014/main" id="{35F00A32-AD80-21EA-1BBD-124C89A16218}"/>
                </a:ext>
              </a:extLst>
            </p:cNvPr>
            <p:cNvSpPr/>
            <p:nvPr/>
          </p:nvSpPr>
          <p:spPr>
            <a:xfrm>
              <a:off x="13658080"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21" name="椭圆 6">
              <a:extLst>
                <a:ext uri="{FF2B5EF4-FFF2-40B4-BE49-F238E27FC236}">
                  <a16:creationId xmlns:a16="http://schemas.microsoft.com/office/drawing/2014/main" id="{1928070E-6542-C6C8-096D-CBAB8D30A33C}"/>
                </a:ext>
              </a:extLst>
            </p:cNvPr>
            <p:cNvSpPr/>
            <p:nvPr/>
          </p:nvSpPr>
          <p:spPr>
            <a:xfrm>
              <a:off x="6733505"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grpSp>
      <p:sp>
        <p:nvSpPr>
          <p:cNvPr id="22" name="Text Placeholder 1">
            <a:extLst>
              <a:ext uri="{FF2B5EF4-FFF2-40B4-BE49-F238E27FC236}">
                <a16:creationId xmlns:a16="http://schemas.microsoft.com/office/drawing/2014/main" id="{56A563FF-7820-BC23-607D-CAB3E3E6FD9E}"/>
              </a:ext>
            </a:extLst>
          </p:cNvPr>
          <p:cNvSpPr txBox="1">
            <a:spLocks/>
          </p:cNvSpPr>
          <p:nvPr/>
        </p:nvSpPr>
        <p:spPr>
          <a:xfrm>
            <a:off x="1676400" y="311086"/>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tx2"/>
                </a:solidFill>
                <a:latin typeface="Arial"/>
                <a:cs typeface="B Nazanin" panose="00000700000000000000" pitchFamily="2" charset="-78"/>
              </a:rPr>
              <a:t>مجموعه آیکون های کاملاً قابل ویرایش: </a:t>
            </a:r>
            <a:r>
              <a:rPr lang="en-US" sz="4800" dirty="0">
                <a:solidFill>
                  <a:schemeClr val="tx2"/>
                </a:solidFill>
                <a:latin typeface="Arial"/>
                <a:cs typeface="B Nazanin" panose="00000700000000000000" pitchFamily="2" charset="-78"/>
              </a:rPr>
              <a:t>A</a:t>
            </a:r>
          </a:p>
        </p:txBody>
      </p:sp>
      <p:sp>
        <p:nvSpPr>
          <p:cNvPr id="68" name="Freeform 13">
            <a:extLst>
              <a:ext uri="{FF2B5EF4-FFF2-40B4-BE49-F238E27FC236}">
                <a16:creationId xmlns:a16="http://schemas.microsoft.com/office/drawing/2014/main" id="{6E7FF8B9-C56A-400C-6262-2B14F3272407}"/>
              </a:ext>
            </a:extLst>
          </p:cNvPr>
          <p:cNvSpPr/>
          <p:nvPr/>
        </p:nvSpPr>
        <p:spPr>
          <a:xfrm>
            <a:off x="4430010" y="1813163"/>
            <a:ext cx="523080" cy="524520"/>
          </a:xfrm>
          <a:custGeom>
            <a:avLst/>
            <a:gdLst/>
            <a:ahLst/>
            <a:cxnLst/>
            <a:rect l="l" t="t" r="r" b="b"/>
            <a:pathLst>
              <a:path w="784620" h="786780">
                <a:moveTo>
                  <a:pt x="0" y="0"/>
                </a:moveTo>
                <a:lnTo>
                  <a:pt x="784620" y="0"/>
                </a:lnTo>
                <a:lnTo>
                  <a:pt x="784620" y="786780"/>
                </a:lnTo>
                <a:lnTo>
                  <a:pt x="0" y="786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9" name="Freeform 14">
            <a:extLst>
              <a:ext uri="{FF2B5EF4-FFF2-40B4-BE49-F238E27FC236}">
                <a16:creationId xmlns:a16="http://schemas.microsoft.com/office/drawing/2014/main" id="{2D6D50D1-5594-6770-5D1A-A99CB96DE072}"/>
              </a:ext>
            </a:extLst>
          </p:cNvPr>
          <p:cNvSpPr/>
          <p:nvPr/>
        </p:nvSpPr>
        <p:spPr>
          <a:xfrm>
            <a:off x="3591210" y="1883723"/>
            <a:ext cx="523080" cy="383760"/>
          </a:xfrm>
          <a:custGeom>
            <a:avLst/>
            <a:gdLst/>
            <a:ahLst/>
            <a:cxnLst/>
            <a:rect l="l" t="t" r="r" b="b"/>
            <a:pathLst>
              <a:path w="784620" h="575640">
                <a:moveTo>
                  <a:pt x="0" y="0"/>
                </a:moveTo>
                <a:lnTo>
                  <a:pt x="784620" y="0"/>
                </a:lnTo>
                <a:lnTo>
                  <a:pt x="784620" y="575640"/>
                </a:lnTo>
                <a:lnTo>
                  <a:pt x="0" y="575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0" name="Freeform 15">
            <a:extLst>
              <a:ext uri="{FF2B5EF4-FFF2-40B4-BE49-F238E27FC236}">
                <a16:creationId xmlns:a16="http://schemas.microsoft.com/office/drawing/2014/main" id="{03A3B910-5F5B-B54A-FEAB-E102A2533A8C}"/>
              </a:ext>
            </a:extLst>
          </p:cNvPr>
          <p:cNvSpPr/>
          <p:nvPr/>
        </p:nvSpPr>
        <p:spPr>
          <a:xfrm>
            <a:off x="4432170" y="4841123"/>
            <a:ext cx="313200" cy="707760"/>
          </a:xfrm>
          <a:custGeom>
            <a:avLst/>
            <a:gdLst/>
            <a:ahLst/>
            <a:cxnLst/>
            <a:rect l="l" t="t" r="r" b="b"/>
            <a:pathLst>
              <a:path w="469800" h="1061640">
                <a:moveTo>
                  <a:pt x="0" y="0"/>
                </a:moveTo>
                <a:lnTo>
                  <a:pt x="469800" y="0"/>
                </a:lnTo>
                <a:lnTo>
                  <a:pt x="469800" y="1061640"/>
                </a:lnTo>
                <a:lnTo>
                  <a:pt x="0" y="10616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1" name="Freeform 16">
            <a:extLst>
              <a:ext uri="{FF2B5EF4-FFF2-40B4-BE49-F238E27FC236}">
                <a16:creationId xmlns:a16="http://schemas.microsoft.com/office/drawing/2014/main" id="{87E6614E-130E-ECAF-E879-AC5011450A87}"/>
              </a:ext>
            </a:extLst>
          </p:cNvPr>
          <p:cNvSpPr/>
          <p:nvPr/>
        </p:nvSpPr>
        <p:spPr>
          <a:xfrm>
            <a:off x="7758664" y="3969117"/>
            <a:ext cx="514972" cy="514972"/>
          </a:xfrm>
          <a:custGeom>
            <a:avLst/>
            <a:gdLst/>
            <a:ahLst/>
            <a:cxnLst/>
            <a:rect l="l" t="t" r="r" b="b"/>
            <a:pathLst>
              <a:path w="772458" h="772458">
                <a:moveTo>
                  <a:pt x="0" y="0"/>
                </a:moveTo>
                <a:lnTo>
                  <a:pt x="772458" y="0"/>
                </a:lnTo>
                <a:lnTo>
                  <a:pt x="772458" y="772458"/>
                </a:lnTo>
                <a:lnTo>
                  <a:pt x="0" y="77245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2" name="Freeform 17">
            <a:extLst>
              <a:ext uri="{FF2B5EF4-FFF2-40B4-BE49-F238E27FC236}">
                <a16:creationId xmlns:a16="http://schemas.microsoft.com/office/drawing/2014/main" id="{50D62B36-EE12-D2DC-5297-A4E7A040BF15}"/>
              </a:ext>
            </a:extLst>
          </p:cNvPr>
          <p:cNvSpPr/>
          <p:nvPr/>
        </p:nvSpPr>
        <p:spPr>
          <a:xfrm>
            <a:off x="3585090" y="4962803"/>
            <a:ext cx="464400" cy="464400"/>
          </a:xfrm>
          <a:custGeom>
            <a:avLst/>
            <a:gdLst/>
            <a:ahLst/>
            <a:cxnLst/>
            <a:rect l="l" t="t" r="r" b="b"/>
            <a:pathLst>
              <a:path w="696600" h="696600">
                <a:moveTo>
                  <a:pt x="0" y="0"/>
                </a:moveTo>
                <a:lnTo>
                  <a:pt x="696600" y="0"/>
                </a:lnTo>
                <a:lnTo>
                  <a:pt x="696600" y="696600"/>
                </a:lnTo>
                <a:lnTo>
                  <a:pt x="0" y="696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73" name="Freeform 18">
            <a:extLst>
              <a:ext uri="{FF2B5EF4-FFF2-40B4-BE49-F238E27FC236}">
                <a16:creationId xmlns:a16="http://schemas.microsoft.com/office/drawing/2014/main" id="{C74AB7F5-6791-2B05-54C0-E9E0B2FEFAD1}"/>
              </a:ext>
            </a:extLst>
          </p:cNvPr>
          <p:cNvSpPr/>
          <p:nvPr/>
        </p:nvSpPr>
        <p:spPr>
          <a:xfrm>
            <a:off x="6063330" y="3963443"/>
            <a:ext cx="460800" cy="453240"/>
          </a:xfrm>
          <a:custGeom>
            <a:avLst/>
            <a:gdLst/>
            <a:ahLst/>
            <a:cxnLst/>
            <a:rect l="l" t="t" r="r" b="b"/>
            <a:pathLst>
              <a:path w="691200" h="679860">
                <a:moveTo>
                  <a:pt x="0" y="0"/>
                </a:moveTo>
                <a:lnTo>
                  <a:pt x="691200" y="0"/>
                </a:lnTo>
                <a:lnTo>
                  <a:pt x="691200" y="679860"/>
                </a:lnTo>
                <a:lnTo>
                  <a:pt x="0" y="6798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74" name="Freeform 19">
            <a:extLst>
              <a:ext uri="{FF2B5EF4-FFF2-40B4-BE49-F238E27FC236}">
                <a16:creationId xmlns:a16="http://schemas.microsoft.com/office/drawing/2014/main" id="{A999FCB5-F1BC-6929-B837-ECE11FC6C717}"/>
              </a:ext>
            </a:extLst>
          </p:cNvPr>
          <p:cNvSpPr/>
          <p:nvPr/>
        </p:nvSpPr>
        <p:spPr>
          <a:xfrm>
            <a:off x="9381810" y="3921683"/>
            <a:ext cx="464400" cy="462960"/>
          </a:xfrm>
          <a:custGeom>
            <a:avLst/>
            <a:gdLst/>
            <a:ahLst/>
            <a:cxnLst/>
            <a:rect l="l" t="t" r="r" b="b"/>
            <a:pathLst>
              <a:path w="696600" h="694440">
                <a:moveTo>
                  <a:pt x="0" y="0"/>
                </a:moveTo>
                <a:lnTo>
                  <a:pt x="696600" y="0"/>
                </a:lnTo>
                <a:lnTo>
                  <a:pt x="696600" y="694440"/>
                </a:lnTo>
                <a:lnTo>
                  <a:pt x="0" y="69444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75" name="Freeform 20">
            <a:extLst>
              <a:ext uri="{FF2B5EF4-FFF2-40B4-BE49-F238E27FC236}">
                <a16:creationId xmlns:a16="http://schemas.microsoft.com/office/drawing/2014/main" id="{1490FC6B-668A-722B-BCAB-42A1B21CCA22}"/>
              </a:ext>
            </a:extLst>
          </p:cNvPr>
          <p:cNvSpPr/>
          <p:nvPr/>
        </p:nvSpPr>
        <p:spPr>
          <a:xfrm>
            <a:off x="5268810" y="1839803"/>
            <a:ext cx="471600" cy="471600"/>
          </a:xfrm>
          <a:custGeom>
            <a:avLst/>
            <a:gdLst/>
            <a:ahLst/>
            <a:cxnLst/>
            <a:rect l="l" t="t" r="r" b="b"/>
            <a:pathLst>
              <a:path w="707400" h="707400">
                <a:moveTo>
                  <a:pt x="0" y="0"/>
                </a:moveTo>
                <a:lnTo>
                  <a:pt x="707400" y="0"/>
                </a:lnTo>
                <a:lnTo>
                  <a:pt x="707400" y="707400"/>
                </a:lnTo>
                <a:lnTo>
                  <a:pt x="0" y="7074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76" name="Freeform 21">
            <a:extLst>
              <a:ext uri="{FF2B5EF4-FFF2-40B4-BE49-F238E27FC236}">
                <a16:creationId xmlns:a16="http://schemas.microsoft.com/office/drawing/2014/main" id="{669DCE43-D822-EDC2-7CF9-4FA1AC6858D0}"/>
              </a:ext>
            </a:extLst>
          </p:cNvPr>
          <p:cNvSpPr/>
          <p:nvPr/>
        </p:nvSpPr>
        <p:spPr>
          <a:xfrm>
            <a:off x="6055770" y="1839443"/>
            <a:ext cx="471600" cy="472320"/>
          </a:xfrm>
          <a:custGeom>
            <a:avLst/>
            <a:gdLst/>
            <a:ahLst/>
            <a:cxnLst/>
            <a:rect l="l" t="t" r="r" b="b"/>
            <a:pathLst>
              <a:path w="707400" h="708480">
                <a:moveTo>
                  <a:pt x="0" y="0"/>
                </a:moveTo>
                <a:lnTo>
                  <a:pt x="707400" y="0"/>
                </a:lnTo>
                <a:lnTo>
                  <a:pt x="707400" y="708480"/>
                </a:lnTo>
                <a:lnTo>
                  <a:pt x="0" y="70848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77" name="Freeform 22">
            <a:extLst>
              <a:ext uri="{FF2B5EF4-FFF2-40B4-BE49-F238E27FC236}">
                <a16:creationId xmlns:a16="http://schemas.microsoft.com/office/drawing/2014/main" id="{47C2D130-2D79-B53E-C793-D090107C726C}"/>
              </a:ext>
            </a:extLst>
          </p:cNvPr>
          <p:cNvSpPr/>
          <p:nvPr/>
        </p:nvSpPr>
        <p:spPr>
          <a:xfrm>
            <a:off x="5127690" y="4940123"/>
            <a:ext cx="513000" cy="510480"/>
          </a:xfrm>
          <a:custGeom>
            <a:avLst/>
            <a:gdLst/>
            <a:ahLst/>
            <a:cxnLst/>
            <a:rect l="l" t="t" r="r" b="b"/>
            <a:pathLst>
              <a:path w="769500" h="765720">
                <a:moveTo>
                  <a:pt x="0" y="0"/>
                </a:moveTo>
                <a:lnTo>
                  <a:pt x="769500" y="0"/>
                </a:lnTo>
                <a:lnTo>
                  <a:pt x="769500" y="765720"/>
                </a:lnTo>
                <a:lnTo>
                  <a:pt x="0" y="76572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78" name="Freeform 23">
            <a:extLst>
              <a:ext uri="{FF2B5EF4-FFF2-40B4-BE49-F238E27FC236}">
                <a16:creationId xmlns:a16="http://schemas.microsoft.com/office/drawing/2014/main" id="{5A748053-7387-1A9D-69B0-C1A4B8451C79}"/>
              </a:ext>
            </a:extLst>
          </p:cNvPr>
          <p:cNvSpPr/>
          <p:nvPr/>
        </p:nvSpPr>
        <p:spPr>
          <a:xfrm>
            <a:off x="6842910" y="1791743"/>
            <a:ext cx="567720" cy="567360"/>
          </a:xfrm>
          <a:custGeom>
            <a:avLst/>
            <a:gdLst/>
            <a:ahLst/>
            <a:cxnLst/>
            <a:rect l="l" t="t" r="r" b="b"/>
            <a:pathLst>
              <a:path w="851580" h="851040">
                <a:moveTo>
                  <a:pt x="0" y="0"/>
                </a:moveTo>
                <a:lnTo>
                  <a:pt x="851580" y="0"/>
                </a:lnTo>
                <a:lnTo>
                  <a:pt x="851580" y="851040"/>
                </a:lnTo>
                <a:lnTo>
                  <a:pt x="0" y="85104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79" name="Freeform 24">
            <a:extLst>
              <a:ext uri="{FF2B5EF4-FFF2-40B4-BE49-F238E27FC236}">
                <a16:creationId xmlns:a16="http://schemas.microsoft.com/office/drawing/2014/main" id="{0C1BF1DB-3AB7-EC99-D331-F5F90835313A}"/>
              </a:ext>
            </a:extLst>
          </p:cNvPr>
          <p:cNvSpPr/>
          <p:nvPr/>
        </p:nvSpPr>
        <p:spPr>
          <a:xfrm>
            <a:off x="7726530" y="1745123"/>
            <a:ext cx="473400" cy="660240"/>
          </a:xfrm>
          <a:custGeom>
            <a:avLst/>
            <a:gdLst/>
            <a:ahLst/>
            <a:cxnLst/>
            <a:rect l="l" t="t" r="r" b="b"/>
            <a:pathLst>
              <a:path w="710100" h="990360">
                <a:moveTo>
                  <a:pt x="0" y="0"/>
                </a:moveTo>
                <a:lnTo>
                  <a:pt x="710100" y="0"/>
                </a:lnTo>
                <a:lnTo>
                  <a:pt x="710100" y="990360"/>
                </a:lnTo>
                <a:lnTo>
                  <a:pt x="0" y="99036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80" name="Freeform 25">
            <a:extLst>
              <a:ext uri="{FF2B5EF4-FFF2-40B4-BE49-F238E27FC236}">
                <a16:creationId xmlns:a16="http://schemas.microsoft.com/office/drawing/2014/main" id="{EA61F6FE-8D5F-236B-A0C6-11F4884FA8D9}"/>
              </a:ext>
            </a:extLst>
          </p:cNvPr>
          <p:cNvSpPr/>
          <p:nvPr/>
        </p:nvSpPr>
        <p:spPr>
          <a:xfrm>
            <a:off x="6023730" y="4921763"/>
            <a:ext cx="385920" cy="546480"/>
          </a:xfrm>
          <a:custGeom>
            <a:avLst/>
            <a:gdLst/>
            <a:ahLst/>
            <a:cxnLst/>
            <a:rect l="l" t="t" r="r" b="b"/>
            <a:pathLst>
              <a:path w="578880" h="819720">
                <a:moveTo>
                  <a:pt x="0" y="0"/>
                </a:moveTo>
                <a:lnTo>
                  <a:pt x="578880" y="0"/>
                </a:lnTo>
                <a:lnTo>
                  <a:pt x="578880" y="819720"/>
                </a:lnTo>
                <a:lnTo>
                  <a:pt x="0" y="81972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81" name="Freeform 26">
            <a:extLst>
              <a:ext uri="{FF2B5EF4-FFF2-40B4-BE49-F238E27FC236}">
                <a16:creationId xmlns:a16="http://schemas.microsoft.com/office/drawing/2014/main" id="{F9C31E68-CC1F-CDFC-6130-0467A7F997C5}"/>
              </a:ext>
            </a:extLst>
          </p:cNvPr>
          <p:cNvSpPr/>
          <p:nvPr/>
        </p:nvSpPr>
        <p:spPr>
          <a:xfrm>
            <a:off x="4404074" y="3891814"/>
            <a:ext cx="651632" cy="596138"/>
          </a:xfrm>
          <a:custGeom>
            <a:avLst/>
            <a:gdLst/>
            <a:ahLst/>
            <a:cxnLst/>
            <a:rect l="l" t="t" r="r" b="b"/>
            <a:pathLst>
              <a:path w="977448" h="894207">
                <a:moveTo>
                  <a:pt x="0" y="0"/>
                </a:moveTo>
                <a:lnTo>
                  <a:pt x="977448" y="0"/>
                </a:lnTo>
                <a:lnTo>
                  <a:pt x="977448" y="894208"/>
                </a:lnTo>
                <a:lnTo>
                  <a:pt x="0" y="894208"/>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sp>
      <p:sp>
        <p:nvSpPr>
          <p:cNvPr id="82" name="Freeform 27">
            <a:extLst>
              <a:ext uri="{FF2B5EF4-FFF2-40B4-BE49-F238E27FC236}">
                <a16:creationId xmlns:a16="http://schemas.microsoft.com/office/drawing/2014/main" id="{A7529406-8A59-5857-82F2-808A86A57E20}"/>
              </a:ext>
            </a:extLst>
          </p:cNvPr>
          <p:cNvSpPr/>
          <p:nvPr/>
        </p:nvSpPr>
        <p:spPr>
          <a:xfrm>
            <a:off x="2719290" y="3866243"/>
            <a:ext cx="527400" cy="493560"/>
          </a:xfrm>
          <a:custGeom>
            <a:avLst/>
            <a:gdLst/>
            <a:ahLst/>
            <a:cxnLst/>
            <a:rect l="l" t="t" r="r" b="b"/>
            <a:pathLst>
              <a:path w="791100" h="740340">
                <a:moveTo>
                  <a:pt x="0" y="0"/>
                </a:moveTo>
                <a:lnTo>
                  <a:pt x="791100" y="0"/>
                </a:lnTo>
                <a:lnTo>
                  <a:pt x="791100" y="740340"/>
                </a:lnTo>
                <a:lnTo>
                  <a:pt x="0" y="74034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83" name="Freeform 28">
            <a:extLst>
              <a:ext uri="{FF2B5EF4-FFF2-40B4-BE49-F238E27FC236}">
                <a16:creationId xmlns:a16="http://schemas.microsoft.com/office/drawing/2014/main" id="{5F2AED44-4753-F6F8-188F-3876A80CAA44}"/>
              </a:ext>
            </a:extLst>
          </p:cNvPr>
          <p:cNvSpPr/>
          <p:nvPr/>
        </p:nvSpPr>
        <p:spPr>
          <a:xfrm>
            <a:off x="2694090" y="4934363"/>
            <a:ext cx="508320" cy="508320"/>
          </a:xfrm>
          <a:custGeom>
            <a:avLst/>
            <a:gdLst/>
            <a:ahLst/>
            <a:cxnLst/>
            <a:rect l="l" t="t" r="r" b="b"/>
            <a:pathLst>
              <a:path w="762480" h="762480">
                <a:moveTo>
                  <a:pt x="0" y="0"/>
                </a:moveTo>
                <a:lnTo>
                  <a:pt x="762480" y="0"/>
                </a:lnTo>
                <a:lnTo>
                  <a:pt x="762480" y="762480"/>
                </a:lnTo>
                <a:lnTo>
                  <a:pt x="0" y="762480"/>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84" name="Freeform 29">
            <a:extLst>
              <a:ext uri="{FF2B5EF4-FFF2-40B4-BE49-F238E27FC236}">
                <a16:creationId xmlns:a16="http://schemas.microsoft.com/office/drawing/2014/main" id="{FEE028C5-6EB5-D87C-DC3E-0AE718223B7A}"/>
              </a:ext>
            </a:extLst>
          </p:cNvPr>
          <p:cNvSpPr/>
          <p:nvPr/>
        </p:nvSpPr>
        <p:spPr>
          <a:xfrm>
            <a:off x="8332310" y="1745272"/>
            <a:ext cx="776000" cy="776223"/>
          </a:xfrm>
          <a:custGeom>
            <a:avLst/>
            <a:gdLst/>
            <a:ahLst/>
            <a:cxnLst/>
            <a:rect l="l" t="t" r="r" b="b"/>
            <a:pathLst>
              <a:path w="1164000" h="1164335">
                <a:moveTo>
                  <a:pt x="0" y="0"/>
                </a:moveTo>
                <a:lnTo>
                  <a:pt x="1164000" y="0"/>
                </a:lnTo>
                <a:lnTo>
                  <a:pt x="1164000" y="1164336"/>
                </a:lnTo>
                <a:lnTo>
                  <a:pt x="0" y="1164336"/>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sp>
      <p:sp>
        <p:nvSpPr>
          <p:cNvPr id="85" name="Freeform 30">
            <a:extLst>
              <a:ext uri="{FF2B5EF4-FFF2-40B4-BE49-F238E27FC236}">
                <a16:creationId xmlns:a16="http://schemas.microsoft.com/office/drawing/2014/main" id="{2302CC7C-21D7-3CCD-9AE7-7B58BCFFEA56}"/>
              </a:ext>
            </a:extLst>
          </p:cNvPr>
          <p:cNvSpPr/>
          <p:nvPr/>
        </p:nvSpPr>
        <p:spPr>
          <a:xfrm>
            <a:off x="9250770" y="1860323"/>
            <a:ext cx="544680" cy="547200"/>
          </a:xfrm>
          <a:custGeom>
            <a:avLst/>
            <a:gdLst/>
            <a:ahLst/>
            <a:cxnLst/>
            <a:rect l="l" t="t" r="r" b="b"/>
            <a:pathLst>
              <a:path w="817020" h="820800">
                <a:moveTo>
                  <a:pt x="0" y="0"/>
                </a:moveTo>
                <a:lnTo>
                  <a:pt x="817020" y="0"/>
                </a:lnTo>
                <a:lnTo>
                  <a:pt x="817020" y="820800"/>
                </a:lnTo>
                <a:lnTo>
                  <a:pt x="0" y="820800"/>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sp>
      <p:sp>
        <p:nvSpPr>
          <p:cNvPr id="86" name="Freeform 31">
            <a:extLst>
              <a:ext uri="{FF2B5EF4-FFF2-40B4-BE49-F238E27FC236}">
                <a16:creationId xmlns:a16="http://schemas.microsoft.com/office/drawing/2014/main" id="{8D6367B3-3357-14E9-EB3E-5AB5E9275A04}"/>
              </a:ext>
            </a:extLst>
          </p:cNvPr>
          <p:cNvSpPr/>
          <p:nvPr/>
        </p:nvSpPr>
        <p:spPr>
          <a:xfrm>
            <a:off x="7681530" y="4899083"/>
            <a:ext cx="478080" cy="56916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sp>
      <p:sp>
        <p:nvSpPr>
          <p:cNvPr id="87" name="Freeform 32">
            <a:extLst>
              <a:ext uri="{FF2B5EF4-FFF2-40B4-BE49-F238E27FC236}">
                <a16:creationId xmlns:a16="http://schemas.microsoft.com/office/drawing/2014/main" id="{6065DD58-2CBB-DF7A-46D5-F58D777F961A}"/>
              </a:ext>
            </a:extLst>
          </p:cNvPr>
          <p:cNvSpPr/>
          <p:nvPr/>
        </p:nvSpPr>
        <p:spPr>
          <a:xfrm>
            <a:off x="6806370" y="4899083"/>
            <a:ext cx="478080" cy="56916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sp>
      <p:sp>
        <p:nvSpPr>
          <p:cNvPr id="88" name="Freeform 33">
            <a:extLst>
              <a:ext uri="{FF2B5EF4-FFF2-40B4-BE49-F238E27FC236}">
                <a16:creationId xmlns:a16="http://schemas.microsoft.com/office/drawing/2014/main" id="{F33A1CBF-B41E-2664-9BA3-6927A9B12DE0}"/>
              </a:ext>
            </a:extLst>
          </p:cNvPr>
          <p:cNvSpPr/>
          <p:nvPr/>
        </p:nvSpPr>
        <p:spPr>
          <a:xfrm>
            <a:off x="8556330" y="4899083"/>
            <a:ext cx="478080" cy="56916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sp>
      <p:sp>
        <p:nvSpPr>
          <p:cNvPr id="89" name="Freeform 34">
            <a:extLst>
              <a:ext uri="{FF2B5EF4-FFF2-40B4-BE49-F238E27FC236}">
                <a16:creationId xmlns:a16="http://schemas.microsoft.com/office/drawing/2014/main" id="{AE9203F9-0966-91E2-F8A8-1F58A2E255F1}"/>
              </a:ext>
            </a:extLst>
          </p:cNvPr>
          <p:cNvSpPr/>
          <p:nvPr/>
        </p:nvSpPr>
        <p:spPr>
          <a:xfrm>
            <a:off x="9431490" y="4899083"/>
            <a:ext cx="478080" cy="56916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47">
              <a:extLst>
                <a:ext uri="{96DAC541-7B7A-43D3-8B79-37D633B846F1}">
                  <asvg:svgBlip xmlns:asvg="http://schemas.microsoft.com/office/drawing/2016/SVG/main" r:embed="rId48"/>
                </a:ext>
              </a:extLst>
            </a:blip>
            <a:stretch>
              <a:fillRect/>
            </a:stretch>
          </a:blipFill>
        </p:spPr>
      </p:sp>
      <p:sp>
        <p:nvSpPr>
          <p:cNvPr id="90" name="Freeform 35">
            <a:extLst>
              <a:ext uri="{FF2B5EF4-FFF2-40B4-BE49-F238E27FC236}">
                <a16:creationId xmlns:a16="http://schemas.microsoft.com/office/drawing/2014/main" id="{A7281DC8-464A-EBC9-2EA7-69CC238EB9A7}"/>
              </a:ext>
            </a:extLst>
          </p:cNvPr>
          <p:cNvSpPr/>
          <p:nvPr/>
        </p:nvSpPr>
        <p:spPr>
          <a:xfrm>
            <a:off x="2669250" y="1799843"/>
            <a:ext cx="604080" cy="616320"/>
          </a:xfrm>
          <a:custGeom>
            <a:avLst/>
            <a:gdLst/>
            <a:ahLst/>
            <a:cxnLst/>
            <a:rect l="l" t="t" r="r" b="b"/>
            <a:pathLst>
              <a:path w="906120" h="924480">
                <a:moveTo>
                  <a:pt x="0" y="0"/>
                </a:moveTo>
                <a:lnTo>
                  <a:pt x="906120" y="0"/>
                </a:lnTo>
                <a:lnTo>
                  <a:pt x="906120" y="924480"/>
                </a:lnTo>
                <a:lnTo>
                  <a:pt x="0" y="924480"/>
                </a:lnTo>
                <a:lnTo>
                  <a:pt x="0" y="0"/>
                </a:lnTo>
                <a:close/>
              </a:path>
            </a:pathLst>
          </a:custGeom>
          <a:blipFill>
            <a:blip r:embed="rId49">
              <a:extLst>
                <a:ext uri="{96DAC541-7B7A-43D3-8B79-37D633B846F1}">
                  <asvg:svgBlip xmlns:asvg="http://schemas.microsoft.com/office/drawing/2016/SVG/main" r:embed="rId50"/>
                </a:ext>
              </a:extLst>
            </a:blip>
            <a:stretch>
              <a:fillRect/>
            </a:stretch>
          </a:blipFill>
        </p:spPr>
      </p:sp>
      <p:sp>
        <p:nvSpPr>
          <p:cNvPr id="91" name="Freeform 36">
            <a:extLst>
              <a:ext uri="{FF2B5EF4-FFF2-40B4-BE49-F238E27FC236}">
                <a16:creationId xmlns:a16="http://schemas.microsoft.com/office/drawing/2014/main" id="{A46D5B3C-62D1-24B8-183B-E9C0F899940D}"/>
              </a:ext>
            </a:extLst>
          </p:cNvPr>
          <p:cNvSpPr/>
          <p:nvPr/>
        </p:nvSpPr>
        <p:spPr>
          <a:xfrm>
            <a:off x="7685850" y="5740763"/>
            <a:ext cx="404280" cy="560160"/>
          </a:xfrm>
          <a:custGeom>
            <a:avLst/>
            <a:gdLst/>
            <a:ahLst/>
            <a:cxnLst/>
            <a:rect l="l" t="t" r="r" b="b"/>
            <a:pathLst>
              <a:path w="606420" h="840240">
                <a:moveTo>
                  <a:pt x="0" y="0"/>
                </a:moveTo>
                <a:lnTo>
                  <a:pt x="606420" y="0"/>
                </a:lnTo>
                <a:lnTo>
                  <a:pt x="606420" y="840240"/>
                </a:lnTo>
                <a:lnTo>
                  <a:pt x="0" y="840240"/>
                </a:lnTo>
                <a:lnTo>
                  <a:pt x="0" y="0"/>
                </a:lnTo>
                <a:close/>
              </a:path>
            </a:pathLst>
          </a:custGeom>
          <a:blipFill>
            <a:blip r:embed="rId51">
              <a:extLst>
                <a:ext uri="{96DAC541-7B7A-43D3-8B79-37D633B846F1}">
                  <asvg:svgBlip xmlns:asvg="http://schemas.microsoft.com/office/drawing/2016/SVG/main" r:embed="rId52"/>
                </a:ext>
              </a:extLst>
            </a:blip>
            <a:stretch>
              <a:fillRect/>
            </a:stretch>
          </a:blipFill>
        </p:spPr>
      </p:sp>
      <p:sp>
        <p:nvSpPr>
          <p:cNvPr id="92" name="Freeform 37">
            <a:extLst>
              <a:ext uri="{FF2B5EF4-FFF2-40B4-BE49-F238E27FC236}">
                <a16:creationId xmlns:a16="http://schemas.microsoft.com/office/drawing/2014/main" id="{24CB736B-EE64-E167-BF9E-79C195991B53}"/>
              </a:ext>
            </a:extLst>
          </p:cNvPr>
          <p:cNvSpPr/>
          <p:nvPr/>
        </p:nvSpPr>
        <p:spPr>
          <a:xfrm>
            <a:off x="2631810" y="2721803"/>
            <a:ext cx="644040" cy="641160"/>
          </a:xfrm>
          <a:custGeom>
            <a:avLst/>
            <a:gdLst/>
            <a:ahLst/>
            <a:cxnLst/>
            <a:rect l="l" t="t" r="r" b="b"/>
            <a:pathLst>
              <a:path w="966060" h="961740">
                <a:moveTo>
                  <a:pt x="0" y="0"/>
                </a:moveTo>
                <a:lnTo>
                  <a:pt x="966060" y="0"/>
                </a:lnTo>
                <a:lnTo>
                  <a:pt x="966060" y="961740"/>
                </a:lnTo>
                <a:lnTo>
                  <a:pt x="0" y="961740"/>
                </a:lnTo>
                <a:lnTo>
                  <a:pt x="0" y="0"/>
                </a:lnTo>
                <a:close/>
              </a:path>
            </a:pathLst>
          </a:custGeom>
          <a:blipFill>
            <a:blip r:embed="rId53">
              <a:extLst>
                <a:ext uri="{96DAC541-7B7A-43D3-8B79-37D633B846F1}">
                  <asvg:svgBlip xmlns:asvg="http://schemas.microsoft.com/office/drawing/2016/SVG/main" r:embed="rId54"/>
                </a:ext>
              </a:extLst>
            </a:blip>
            <a:stretch>
              <a:fillRect/>
            </a:stretch>
          </a:blipFill>
        </p:spPr>
      </p:sp>
      <p:sp>
        <p:nvSpPr>
          <p:cNvPr id="93" name="Freeform 38">
            <a:extLst>
              <a:ext uri="{FF2B5EF4-FFF2-40B4-BE49-F238E27FC236}">
                <a16:creationId xmlns:a16="http://schemas.microsoft.com/office/drawing/2014/main" id="{E1B0C29E-F3F7-CF10-7715-E8E90C5C8D32}"/>
              </a:ext>
            </a:extLst>
          </p:cNvPr>
          <p:cNvSpPr/>
          <p:nvPr/>
        </p:nvSpPr>
        <p:spPr>
          <a:xfrm>
            <a:off x="2717850" y="5939843"/>
            <a:ext cx="495360" cy="442080"/>
          </a:xfrm>
          <a:custGeom>
            <a:avLst/>
            <a:gdLst/>
            <a:ahLst/>
            <a:cxnLst/>
            <a:rect l="l" t="t" r="r" b="b"/>
            <a:pathLst>
              <a:path w="743040" h="663120">
                <a:moveTo>
                  <a:pt x="0" y="0"/>
                </a:moveTo>
                <a:lnTo>
                  <a:pt x="743040" y="0"/>
                </a:lnTo>
                <a:lnTo>
                  <a:pt x="743040" y="663120"/>
                </a:lnTo>
                <a:lnTo>
                  <a:pt x="0" y="663120"/>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sp>
      <p:sp>
        <p:nvSpPr>
          <p:cNvPr id="94" name="Freeform 39">
            <a:extLst>
              <a:ext uri="{FF2B5EF4-FFF2-40B4-BE49-F238E27FC236}">
                <a16:creationId xmlns:a16="http://schemas.microsoft.com/office/drawing/2014/main" id="{CD9BAE74-EB90-C492-1E98-25D3A335B90E}"/>
              </a:ext>
            </a:extLst>
          </p:cNvPr>
          <p:cNvSpPr/>
          <p:nvPr/>
        </p:nvSpPr>
        <p:spPr>
          <a:xfrm>
            <a:off x="6750570" y="5822843"/>
            <a:ext cx="496440" cy="485640"/>
          </a:xfrm>
          <a:custGeom>
            <a:avLst/>
            <a:gdLst/>
            <a:ahLst/>
            <a:cxnLst/>
            <a:rect l="l" t="t" r="r" b="b"/>
            <a:pathLst>
              <a:path w="744660" h="728460">
                <a:moveTo>
                  <a:pt x="0" y="0"/>
                </a:moveTo>
                <a:lnTo>
                  <a:pt x="744660" y="0"/>
                </a:lnTo>
                <a:lnTo>
                  <a:pt x="744660" y="728460"/>
                </a:lnTo>
                <a:lnTo>
                  <a:pt x="0" y="728460"/>
                </a:lnTo>
                <a:lnTo>
                  <a:pt x="0" y="0"/>
                </a:lnTo>
                <a:close/>
              </a:path>
            </a:pathLst>
          </a:custGeom>
          <a:blipFill>
            <a:blip r:embed="rId57">
              <a:extLst>
                <a:ext uri="{96DAC541-7B7A-43D3-8B79-37D633B846F1}">
                  <asvg:svgBlip xmlns:asvg="http://schemas.microsoft.com/office/drawing/2016/SVG/main" r:embed="rId58"/>
                </a:ext>
              </a:extLst>
            </a:blip>
            <a:stretch>
              <a:fillRect/>
            </a:stretch>
          </a:blipFill>
        </p:spPr>
      </p:sp>
      <p:sp>
        <p:nvSpPr>
          <p:cNvPr id="95" name="Freeform 40">
            <a:extLst>
              <a:ext uri="{FF2B5EF4-FFF2-40B4-BE49-F238E27FC236}">
                <a16:creationId xmlns:a16="http://schemas.microsoft.com/office/drawing/2014/main" id="{43A2EEFD-283C-A988-59EA-35AA36192EEA}"/>
              </a:ext>
            </a:extLst>
          </p:cNvPr>
          <p:cNvSpPr/>
          <p:nvPr/>
        </p:nvSpPr>
        <p:spPr>
          <a:xfrm>
            <a:off x="3603450" y="5863523"/>
            <a:ext cx="469800" cy="475560"/>
          </a:xfrm>
          <a:custGeom>
            <a:avLst/>
            <a:gdLst/>
            <a:ahLst/>
            <a:cxnLst/>
            <a:rect l="l" t="t" r="r" b="b"/>
            <a:pathLst>
              <a:path w="704700" h="713340">
                <a:moveTo>
                  <a:pt x="0" y="0"/>
                </a:moveTo>
                <a:lnTo>
                  <a:pt x="704700" y="0"/>
                </a:lnTo>
                <a:lnTo>
                  <a:pt x="704700" y="713340"/>
                </a:lnTo>
                <a:lnTo>
                  <a:pt x="0" y="713340"/>
                </a:lnTo>
                <a:lnTo>
                  <a:pt x="0" y="0"/>
                </a:lnTo>
                <a:close/>
              </a:path>
            </a:pathLst>
          </a:custGeom>
          <a:blipFill>
            <a:blip r:embed="rId59">
              <a:extLst>
                <a:ext uri="{96DAC541-7B7A-43D3-8B79-37D633B846F1}">
                  <asvg:svgBlip xmlns:asvg="http://schemas.microsoft.com/office/drawing/2016/SVG/main" r:embed="rId60"/>
                </a:ext>
              </a:extLst>
            </a:blip>
            <a:stretch>
              <a:fillRect/>
            </a:stretch>
          </a:blipFill>
        </p:spPr>
      </p:sp>
      <p:sp>
        <p:nvSpPr>
          <p:cNvPr id="96" name="Freeform 41">
            <a:extLst>
              <a:ext uri="{FF2B5EF4-FFF2-40B4-BE49-F238E27FC236}">
                <a16:creationId xmlns:a16="http://schemas.microsoft.com/office/drawing/2014/main" id="{1A213D1F-E2EF-CBD1-0463-0301F87ED43B}"/>
              </a:ext>
            </a:extLst>
          </p:cNvPr>
          <p:cNvSpPr/>
          <p:nvPr/>
        </p:nvSpPr>
        <p:spPr>
          <a:xfrm>
            <a:off x="8539050" y="5885483"/>
            <a:ext cx="486720" cy="443880"/>
          </a:xfrm>
          <a:custGeom>
            <a:avLst/>
            <a:gdLst/>
            <a:ahLst/>
            <a:cxnLst/>
            <a:rect l="l" t="t" r="r" b="b"/>
            <a:pathLst>
              <a:path w="730080" h="665820">
                <a:moveTo>
                  <a:pt x="0" y="0"/>
                </a:moveTo>
                <a:lnTo>
                  <a:pt x="730080" y="0"/>
                </a:lnTo>
                <a:lnTo>
                  <a:pt x="730080" y="665820"/>
                </a:lnTo>
                <a:lnTo>
                  <a:pt x="0" y="665820"/>
                </a:lnTo>
                <a:lnTo>
                  <a:pt x="0" y="0"/>
                </a:lnTo>
                <a:close/>
              </a:path>
            </a:pathLst>
          </a:custGeom>
          <a:blipFill>
            <a:blip r:embed="rId61">
              <a:extLst>
                <a:ext uri="{96DAC541-7B7A-43D3-8B79-37D633B846F1}">
                  <asvg:svgBlip xmlns:asvg="http://schemas.microsoft.com/office/drawing/2016/SVG/main" r:embed="rId62"/>
                </a:ext>
              </a:extLst>
            </a:blip>
            <a:stretch>
              <a:fillRect/>
            </a:stretch>
          </a:blipFill>
        </p:spPr>
      </p:sp>
      <p:sp>
        <p:nvSpPr>
          <p:cNvPr id="97" name="Freeform 42">
            <a:extLst>
              <a:ext uri="{FF2B5EF4-FFF2-40B4-BE49-F238E27FC236}">
                <a16:creationId xmlns:a16="http://schemas.microsoft.com/office/drawing/2014/main" id="{35A93534-E0B8-D505-5003-FB6DA12E63AA}"/>
              </a:ext>
            </a:extLst>
          </p:cNvPr>
          <p:cNvSpPr/>
          <p:nvPr/>
        </p:nvSpPr>
        <p:spPr>
          <a:xfrm>
            <a:off x="4395450" y="5864603"/>
            <a:ext cx="412200" cy="487080"/>
          </a:xfrm>
          <a:custGeom>
            <a:avLst/>
            <a:gdLst/>
            <a:ahLst/>
            <a:cxnLst/>
            <a:rect l="l" t="t" r="r" b="b"/>
            <a:pathLst>
              <a:path w="618300" h="730620">
                <a:moveTo>
                  <a:pt x="0" y="0"/>
                </a:moveTo>
                <a:lnTo>
                  <a:pt x="618300" y="0"/>
                </a:lnTo>
                <a:lnTo>
                  <a:pt x="618300" y="730620"/>
                </a:lnTo>
                <a:lnTo>
                  <a:pt x="0" y="730620"/>
                </a:lnTo>
                <a:lnTo>
                  <a:pt x="0" y="0"/>
                </a:lnTo>
                <a:close/>
              </a:path>
            </a:pathLst>
          </a:custGeom>
          <a:blipFill>
            <a:blip r:embed="rId63">
              <a:extLst>
                <a:ext uri="{96DAC541-7B7A-43D3-8B79-37D633B846F1}">
                  <asvg:svgBlip xmlns:asvg="http://schemas.microsoft.com/office/drawing/2016/SVG/main" r:embed="rId64"/>
                </a:ext>
              </a:extLst>
            </a:blip>
            <a:stretch>
              <a:fillRect/>
            </a:stretch>
          </a:blipFill>
        </p:spPr>
      </p:sp>
      <p:sp>
        <p:nvSpPr>
          <p:cNvPr id="98" name="Freeform 43">
            <a:extLst>
              <a:ext uri="{FF2B5EF4-FFF2-40B4-BE49-F238E27FC236}">
                <a16:creationId xmlns:a16="http://schemas.microsoft.com/office/drawing/2014/main" id="{31F65FFF-C98F-8689-4539-DA1DB8CD21ED}"/>
              </a:ext>
            </a:extLst>
          </p:cNvPr>
          <p:cNvSpPr/>
          <p:nvPr/>
        </p:nvSpPr>
        <p:spPr>
          <a:xfrm>
            <a:off x="9423210" y="5841923"/>
            <a:ext cx="476280" cy="484560"/>
          </a:xfrm>
          <a:custGeom>
            <a:avLst/>
            <a:gdLst/>
            <a:ahLst/>
            <a:cxnLst/>
            <a:rect l="l" t="t" r="r" b="b"/>
            <a:pathLst>
              <a:path w="714420" h="726840">
                <a:moveTo>
                  <a:pt x="0" y="0"/>
                </a:moveTo>
                <a:lnTo>
                  <a:pt x="714420" y="0"/>
                </a:lnTo>
                <a:lnTo>
                  <a:pt x="714420" y="726840"/>
                </a:lnTo>
                <a:lnTo>
                  <a:pt x="0" y="726840"/>
                </a:lnTo>
                <a:lnTo>
                  <a:pt x="0" y="0"/>
                </a:lnTo>
                <a:close/>
              </a:path>
            </a:pathLst>
          </a:custGeom>
          <a:blipFill>
            <a:blip r:embed="rId65">
              <a:extLst>
                <a:ext uri="{96DAC541-7B7A-43D3-8B79-37D633B846F1}">
                  <asvg:svgBlip xmlns:asvg="http://schemas.microsoft.com/office/drawing/2016/SVG/main" r:embed="rId66"/>
                </a:ext>
              </a:extLst>
            </a:blip>
            <a:stretch>
              <a:fillRect/>
            </a:stretch>
          </a:blipFill>
        </p:spPr>
      </p:sp>
      <p:sp>
        <p:nvSpPr>
          <p:cNvPr id="99" name="Freeform 44">
            <a:extLst>
              <a:ext uri="{FF2B5EF4-FFF2-40B4-BE49-F238E27FC236}">
                <a16:creationId xmlns:a16="http://schemas.microsoft.com/office/drawing/2014/main" id="{9A2CCF6B-0B10-8C2B-A82A-78AF7A4CE708}"/>
              </a:ext>
            </a:extLst>
          </p:cNvPr>
          <p:cNvSpPr/>
          <p:nvPr/>
        </p:nvSpPr>
        <p:spPr>
          <a:xfrm>
            <a:off x="5152890" y="5865683"/>
            <a:ext cx="487080" cy="484560"/>
          </a:xfrm>
          <a:custGeom>
            <a:avLst/>
            <a:gdLst/>
            <a:ahLst/>
            <a:cxnLst/>
            <a:rect l="l" t="t" r="r" b="b"/>
            <a:pathLst>
              <a:path w="730620" h="726840">
                <a:moveTo>
                  <a:pt x="0" y="0"/>
                </a:moveTo>
                <a:lnTo>
                  <a:pt x="730620" y="0"/>
                </a:lnTo>
                <a:lnTo>
                  <a:pt x="730620" y="726840"/>
                </a:lnTo>
                <a:lnTo>
                  <a:pt x="0" y="726840"/>
                </a:lnTo>
                <a:lnTo>
                  <a:pt x="0" y="0"/>
                </a:lnTo>
                <a:close/>
              </a:path>
            </a:pathLst>
          </a:custGeom>
          <a:blipFill>
            <a:blip r:embed="rId67">
              <a:extLst>
                <a:ext uri="{96DAC541-7B7A-43D3-8B79-37D633B846F1}">
                  <asvg:svgBlip xmlns:asvg="http://schemas.microsoft.com/office/drawing/2016/SVG/main" r:embed="rId68"/>
                </a:ext>
              </a:extLst>
            </a:blip>
            <a:stretch>
              <a:fillRect/>
            </a:stretch>
          </a:blipFill>
        </p:spPr>
      </p:sp>
      <p:sp>
        <p:nvSpPr>
          <p:cNvPr id="100" name="Freeform 45">
            <a:extLst>
              <a:ext uri="{FF2B5EF4-FFF2-40B4-BE49-F238E27FC236}">
                <a16:creationId xmlns:a16="http://schemas.microsoft.com/office/drawing/2014/main" id="{46A6168E-F0D9-25F5-E9C5-9701411A342E}"/>
              </a:ext>
            </a:extLst>
          </p:cNvPr>
          <p:cNvSpPr/>
          <p:nvPr/>
        </p:nvSpPr>
        <p:spPr>
          <a:xfrm>
            <a:off x="5961810" y="5912123"/>
            <a:ext cx="483480" cy="378720"/>
          </a:xfrm>
          <a:custGeom>
            <a:avLst/>
            <a:gdLst/>
            <a:ahLst/>
            <a:cxnLst/>
            <a:rect l="l" t="t" r="r" b="b"/>
            <a:pathLst>
              <a:path w="725220" h="568080">
                <a:moveTo>
                  <a:pt x="0" y="0"/>
                </a:moveTo>
                <a:lnTo>
                  <a:pt x="725220" y="0"/>
                </a:lnTo>
                <a:lnTo>
                  <a:pt x="725220" y="568080"/>
                </a:lnTo>
                <a:lnTo>
                  <a:pt x="0" y="568080"/>
                </a:lnTo>
                <a:lnTo>
                  <a:pt x="0" y="0"/>
                </a:lnTo>
                <a:close/>
              </a:path>
            </a:pathLst>
          </a:custGeom>
          <a:blipFill>
            <a:blip r:embed="rId69">
              <a:extLst>
                <a:ext uri="{96DAC541-7B7A-43D3-8B79-37D633B846F1}">
                  <asvg:svgBlip xmlns:asvg="http://schemas.microsoft.com/office/drawing/2016/SVG/main" r:embed="rId70"/>
                </a:ext>
              </a:extLst>
            </a:blip>
            <a:stretch>
              <a:fillRect/>
            </a:stretch>
          </a:blipFill>
        </p:spPr>
      </p:sp>
      <p:sp>
        <p:nvSpPr>
          <p:cNvPr id="101" name="Freeform 46">
            <a:extLst>
              <a:ext uri="{FF2B5EF4-FFF2-40B4-BE49-F238E27FC236}">
                <a16:creationId xmlns:a16="http://schemas.microsoft.com/office/drawing/2014/main" id="{72D8A31B-DAAD-A162-C33F-5C6617921B42}"/>
              </a:ext>
            </a:extLst>
          </p:cNvPr>
          <p:cNvSpPr/>
          <p:nvPr/>
        </p:nvSpPr>
        <p:spPr>
          <a:xfrm>
            <a:off x="3549450" y="2843123"/>
            <a:ext cx="480600" cy="552960"/>
          </a:xfrm>
          <a:custGeom>
            <a:avLst/>
            <a:gdLst/>
            <a:ahLst/>
            <a:cxnLst/>
            <a:rect l="l" t="t" r="r" b="b"/>
            <a:pathLst>
              <a:path w="720900" h="829440">
                <a:moveTo>
                  <a:pt x="0" y="0"/>
                </a:moveTo>
                <a:lnTo>
                  <a:pt x="720900" y="0"/>
                </a:lnTo>
                <a:lnTo>
                  <a:pt x="720900" y="829440"/>
                </a:lnTo>
                <a:lnTo>
                  <a:pt x="0" y="829440"/>
                </a:lnTo>
                <a:lnTo>
                  <a:pt x="0" y="0"/>
                </a:lnTo>
                <a:close/>
              </a:path>
            </a:pathLst>
          </a:custGeom>
          <a:blipFill>
            <a:blip r:embed="rId71">
              <a:extLst>
                <a:ext uri="{96DAC541-7B7A-43D3-8B79-37D633B846F1}">
                  <asvg:svgBlip xmlns:asvg="http://schemas.microsoft.com/office/drawing/2016/SVG/main" r:embed="rId72"/>
                </a:ext>
              </a:extLst>
            </a:blip>
            <a:stretch>
              <a:fillRect/>
            </a:stretch>
          </a:blipFill>
        </p:spPr>
      </p:sp>
      <p:sp>
        <p:nvSpPr>
          <p:cNvPr id="102" name="Freeform 47">
            <a:extLst>
              <a:ext uri="{FF2B5EF4-FFF2-40B4-BE49-F238E27FC236}">
                <a16:creationId xmlns:a16="http://schemas.microsoft.com/office/drawing/2014/main" id="{738B539E-04EF-3B92-6989-3718B8E2E966}"/>
              </a:ext>
            </a:extLst>
          </p:cNvPr>
          <p:cNvSpPr/>
          <p:nvPr/>
        </p:nvSpPr>
        <p:spPr>
          <a:xfrm>
            <a:off x="7642650" y="2839163"/>
            <a:ext cx="554760" cy="553320"/>
          </a:xfrm>
          <a:custGeom>
            <a:avLst/>
            <a:gdLst/>
            <a:ahLst/>
            <a:cxnLst/>
            <a:rect l="l" t="t" r="r" b="b"/>
            <a:pathLst>
              <a:path w="832140" h="829980">
                <a:moveTo>
                  <a:pt x="0" y="0"/>
                </a:moveTo>
                <a:lnTo>
                  <a:pt x="832140" y="0"/>
                </a:lnTo>
                <a:lnTo>
                  <a:pt x="832140" y="829980"/>
                </a:lnTo>
                <a:lnTo>
                  <a:pt x="0" y="829980"/>
                </a:lnTo>
                <a:lnTo>
                  <a:pt x="0" y="0"/>
                </a:lnTo>
                <a:close/>
              </a:path>
            </a:pathLst>
          </a:custGeom>
          <a:blipFill>
            <a:blip r:embed="rId73">
              <a:extLst>
                <a:ext uri="{96DAC541-7B7A-43D3-8B79-37D633B846F1}">
                  <asvg:svgBlip xmlns:asvg="http://schemas.microsoft.com/office/drawing/2016/SVG/main" r:embed="rId74"/>
                </a:ext>
              </a:extLst>
            </a:blip>
            <a:stretch>
              <a:fillRect/>
            </a:stretch>
          </a:blipFill>
        </p:spPr>
      </p:sp>
      <p:sp>
        <p:nvSpPr>
          <p:cNvPr id="103" name="Freeform 48">
            <a:extLst>
              <a:ext uri="{FF2B5EF4-FFF2-40B4-BE49-F238E27FC236}">
                <a16:creationId xmlns:a16="http://schemas.microsoft.com/office/drawing/2014/main" id="{7A3DB5EA-34C6-8CFA-8157-2F43A99F30E9}"/>
              </a:ext>
            </a:extLst>
          </p:cNvPr>
          <p:cNvSpPr/>
          <p:nvPr/>
        </p:nvSpPr>
        <p:spPr>
          <a:xfrm>
            <a:off x="4410930" y="2843123"/>
            <a:ext cx="640800" cy="553320"/>
          </a:xfrm>
          <a:custGeom>
            <a:avLst/>
            <a:gdLst/>
            <a:ahLst/>
            <a:cxnLst/>
            <a:rect l="l" t="t" r="r" b="b"/>
            <a:pathLst>
              <a:path w="961200" h="829980">
                <a:moveTo>
                  <a:pt x="0" y="0"/>
                </a:moveTo>
                <a:lnTo>
                  <a:pt x="961200" y="0"/>
                </a:lnTo>
                <a:lnTo>
                  <a:pt x="961200" y="829980"/>
                </a:lnTo>
                <a:lnTo>
                  <a:pt x="0" y="829980"/>
                </a:lnTo>
                <a:lnTo>
                  <a:pt x="0" y="0"/>
                </a:lnTo>
                <a:close/>
              </a:path>
            </a:pathLst>
          </a:custGeom>
          <a:blipFill>
            <a:blip r:embed="rId75">
              <a:extLst>
                <a:ext uri="{96DAC541-7B7A-43D3-8B79-37D633B846F1}">
                  <asvg:svgBlip xmlns:asvg="http://schemas.microsoft.com/office/drawing/2016/SVG/main" r:embed="rId76"/>
                </a:ext>
              </a:extLst>
            </a:blip>
            <a:stretch>
              <a:fillRect/>
            </a:stretch>
          </a:blipFill>
        </p:spPr>
      </p:sp>
      <p:sp>
        <p:nvSpPr>
          <p:cNvPr id="104" name="Freeform 49">
            <a:extLst>
              <a:ext uri="{FF2B5EF4-FFF2-40B4-BE49-F238E27FC236}">
                <a16:creationId xmlns:a16="http://schemas.microsoft.com/office/drawing/2014/main" id="{43B95C57-E767-B8D9-022F-45B975027865}"/>
              </a:ext>
            </a:extLst>
          </p:cNvPr>
          <p:cNvSpPr/>
          <p:nvPr/>
        </p:nvSpPr>
        <p:spPr>
          <a:xfrm>
            <a:off x="8431410" y="2811083"/>
            <a:ext cx="562680" cy="552600"/>
          </a:xfrm>
          <a:custGeom>
            <a:avLst/>
            <a:gdLst/>
            <a:ahLst/>
            <a:cxnLst/>
            <a:rect l="l" t="t" r="r" b="b"/>
            <a:pathLst>
              <a:path w="844020" h="828900">
                <a:moveTo>
                  <a:pt x="0" y="0"/>
                </a:moveTo>
                <a:lnTo>
                  <a:pt x="844020" y="0"/>
                </a:lnTo>
                <a:lnTo>
                  <a:pt x="844020" y="828900"/>
                </a:lnTo>
                <a:lnTo>
                  <a:pt x="0" y="828900"/>
                </a:lnTo>
                <a:lnTo>
                  <a:pt x="0" y="0"/>
                </a:lnTo>
                <a:close/>
              </a:path>
            </a:pathLst>
          </a:custGeom>
          <a:blipFill>
            <a:blip r:embed="rId77">
              <a:extLst>
                <a:ext uri="{96DAC541-7B7A-43D3-8B79-37D633B846F1}">
                  <asvg:svgBlip xmlns:asvg="http://schemas.microsoft.com/office/drawing/2016/SVG/main" r:embed="rId78"/>
                </a:ext>
              </a:extLst>
            </a:blip>
            <a:stretch>
              <a:fillRect/>
            </a:stretch>
          </a:blipFill>
        </p:spPr>
      </p:sp>
      <p:sp>
        <p:nvSpPr>
          <p:cNvPr id="105" name="Freeform 50">
            <a:extLst>
              <a:ext uri="{FF2B5EF4-FFF2-40B4-BE49-F238E27FC236}">
                <a16:creationId xmlns:a16="http://schemas.microsoft.com/office/drawing/2014/main" id="{46E4ACBA-7612-B234-E4F3-3B662EFB7E7F}"/>
              </a:ext>
            </a:extLst>
          </p:cNvPr>
          <p:cNvSpPr/>
          <p:nvPr/>
        </p:nvSpPr>
        <p:spPr>
          <a:xfrm>
            <a:off x="5253690" y="2844203"/>
            <a:ext cx="543960" cy="551160"/>
          </a:xfrm>
          <a:custGeom>
            <a:avLst/>
            <a:gdLst/>
            <a:ahLst/>
            <a:cxnLst/>
            <a:rect l="l" t="t" r="r" b="b"/>
            <a:pathLst>
              <a:path w="815940" h="826740">
                <a:moveTo>
                  <a:pt x="0" y="0"/>
                </a:moveTo>
                <a:lnTo>
                  <a:pt x="815940" y="0"/>
                </a:lnTo>
                <a:lnTo>
                  <a:pt x="815940" y="826740"/>
                </a:lnTo>
                <a:lnTo>
                  <a:pt x="0" y="826740"/>
                </a:lnTo>
                <a:lnTo>
                  <a:pt x="0" y="0"/>
                </a:lnTo>
                <a:close/>
              </a:path>
            </a:pathLst>
          </a:custGeom>
          <a:blipFill>
            <a:blip r:embed="rId79">
              <a:extLst>
                <a:ext uri="{96DAC541-7B7A-43D3-8B79-37D633B846F1}">
                  <asvg:svgBlip xmlns:asvg="http://schemas.microsoft.com/office/drawing/2016/SVG/main" r:embed="rId80"/>
                </a:ext>
              </a:extLst>
            </a:blip>
            <a:stretch>
              <a:fillRect/>
            </a:stretch>
          </a:blipFill>
        </p:spPr>
      </p:sp>
      <p:sp>
        <p:nvSpPr>
          <p:cNvPr id="106" name="Freeform 51">
            <a:extLst>
              <a:ext uri="{FF2B5EF4-FFF2-40B4-BE49-F238E27FC236}">
                <a16:creationId xmlns:a16="http://schemas.microsoft.com/office/drawing/2014/main" id="{3BB387F9-A20E-E771-F440-3DB9ABED56D4}"/>
              </a:ext>
            </a:extLst>
          </p:cNvPr>
          <p:cNvSpPr/>
          <p:nvPr/>
        </p:nvSpPr>
        <p:spPr>
          <a:xfrm>
            <a:off x="9291810" y="2811443"/>
            <a:ext cx="553680" cy="504000"/>
          </a:xfrm>
          <a:custGeom>
            <a:avLst/>
            <a:gdLst/>
            <a:ahLst/>
            <a:cxnLst/>
            <a:rect l="l" t="t" r="r" b="b"/>
            <a:pathLst>
              <a:path w="830520" h="756000">
                <a:moveTo>
                  <a:pt x="0" y="0"/>
                </a:moveTo>
                <a:lnTo>
                  <a:pt x="830520" y="0"/>
                </a:lnTo>
                <a:lnTo>
                  <a:pt x="830520" y="756000"/>
                </a:lnTo>
                <a:lnTo>
                  <a:pt x="0" y="756000"/>
                </a:lnTo>
                <a:lnTo>
                  <a:pt x="0" y="0"/>
                </a:lnTo>
                <a:close/>
              </a:path>
            </a:pathLst>
          </a:custGeom>
          <a:blipFill>
            <a:blip r:embed="rId81">
              <a:extLst>
                <a:ext uri="{96DAC541-7B7A-43D3-8B79-37D633B846F1}">
                  <asvg:svgBlip xmlns:asvg="http://schemas.microsoft.com/office/drawing/2016/SVG/main" r:embed="rId82"/>
                </a:ext>
              </a:extLst>
            </a:blip>
            <a:stretch>
              <a:fillRect/>
            </a:stretch>
          </a:blipFill>
        </p:spPr>
      </p:sp>
      <p:sp>
        <p:nvSpPr>
          <p:cNvPr id="107" name="Freeform 52">
            <a:extLst>
              <a:ext uri="{FF2B5EF4-FFF2-40B4-BE49-F238E27FC236}">
                <a16:creationId xmlns:a16="http://schemas.microsoft.com/office/drawing/2014/main" id="{5868DA7D-F912-03E7-4831-D2D0484C3275}"/>
              </a:ext>
            </a:extLst>
          </p:cNvPr>
          <p:cNvSpPr/>
          <p:nvPr/>
        </p:nvSpPr>
        <p:spPr>
          <a:xfrm>
            <a:off x="6019770" y="2817563"/>
            <a:ext cx="553680" cy="552960"/>
          </a:xfrm>
          <a:custGeom>
            <a:avLst/>
            <a:gdLst/>
            <a:ahLst/>
            <a:cxnLst/>
            <a:rect l="l" t="t" r="r" b="b"/>
            <a:pathLst>
              <a:path w="830520" h="829440">
                <a:moveTo>
                  <a:pt x="0" y="0"/>
                </a:moveTo>
                <a:lnTo>
                  <a:pt x="830520" y="0"/>
                </a:lnTo>
                <a:lnTo>
                  <a:pt x="830520" y="829440"/>
                </a:lnTo>
                <a:lnTo>
                  <a:pt x="0" y="829440"/>
                </a:lnTo>
                <a:lnTo>
                  <a:pt x="0" y="0"/>
                </a:lnTo>
                <a:close/>
              </a:path>
            </a:pathLst>
          </a:custGeom>
          <a:blipFill>
            <a:blip r:embed="rId83">
              <a:extLst>
                <a:ext uri="{96DAC541-7B7A-43D3-8B79-37D633B846F1}">
                  <asvg:svgBlip xmlns:asvg="http://schemas.microsoft.com/office/drawing/2016/SVG/main" r:embed="rId84"/>
                </a:ext>
              </a:extLst>
            </a:blip>
            <a:stretch>
              <a:fillRect/>
            </a:stretch>
          </a:blipFill>
        </p:spPr>
      </p:sp>
      <p:sp>
        <p:nvSpPr>
          <p:cNvPr id="108" name="Freeform 53">
            <a:extLst>
              <a:ext uri="{FF2B5EF4-FFF2-40B4-BE49-F238E27FC236}">
                <a16:creationId xmlns:a16="http://schemas.microsoft.com/office/drawing/2014/main" id="{884EE766-BB9D-DC4E-B820-2CC5502F39D0}"/>
              </a:ext>
            </a:extLst>
          </p:cNvPr>
          <p:cNvSpPr/>
          <p:nvPr/>
        </p:nvSpPr>
        <p:spPr>
          <a:xfrm>
            <a:off x="6847410" y="2795963"/>
            <a:ext cx="557280" cy="551160"/>
          </a:xfrm>
          <a:custGeom>
            <a:avLst/>
            <a:gdLst/>
            <a:ahLst/>
            <a:cxnLst/>
            <a:rect l="l" t="t" r="r" b="b"/>
            <a:pathLst>
              <a:path w="835920" h="826740">
                <a:moveTo>
                  <a:pt x="0" y="0"/>
                </a:moveTo>
                <a:lnTo>
                  <a:pt x="835920" y="0"/>
                </a:lnTo>
                <a:lnTo>
                  <a:pt x="835920" y="826740"/>
                </a:lnTo>
                <a:lnTo>
                  <a:pt x="0" y="826740"/>
                </a:lnTo>
                <a:lnTo>
                  <a:pt x="0" y="0"/>
                </a:lnTo>
                <a:close/>
              </a:path>
            </a:pathLst>
          </a:custGeom>
          <a:blipFill>
            <a:blip r:embed="rId85">
              <a:extLst>
                <a:ext uri="{96DAC541-7B7A-43D3-8B79-37D633B846F1}">
                  <asvg:svgBlip xmlns:asvg="http://schemas.microsoft.com/office/drawing/2016/SVG/main" r:embed="rId86"/>
                </a:ext>
              </a:extLst>
            </a:blip>
            <a:stretch>
              <a:fillRect/>
            </a:stretch>
          </a:blipFill>
        </p:spPr>
      </p:sp>
      <p:sp>
        <p:nvSpPr>
          <p:cNvPr id="109" name="Freeform 54">
            <a:extLst>
              <a:ext uri="{FF2B5EF4-FFF2-40B4-BE49-F238E27FC236}">
                <a16:creationId xmlns:a16="http://schemas.microsoft.com/office/drawing/2014/main" id="{4B087845-5D3E-4DEE-5540-19EB785CBB5E}"/>
              </a:ext>
            </a:extLst>
          </p:cNvPr>
          <p:cNvSpPr/>
          <p:nvPr/>
        </p:nvSpPr>
        <p:spPr>
          <a:xfrm>
            <a:off x="3498690" y="3787403"/>
            <a:ext cx="669240" cy="668880"/>
          </a:xfrm>
          <a:custGeom>
            <a:avLst/>
            <a:gdLst/>
            <a:ahLst/>
            <a:cxnLst/>
            <a:rect l="l" t="t" r="r" b="b"/>
            <a:pathLst>
              <a:path w="1003860" h="1003320">
                <a:moveTo>
                  <a:pt x="0" y="0"/>
                </a:moveTo>
                <a:lnTo>
                  <a:pt x="1003860" y="0"/>
                </a:lnTo>
                <a:lnTo>
                  <a:pt x="1003860" y="1003320"/>
                </a:lnTo>
                <a:lnTo>
                  <a:pt x="0" y="1003320"/>
                </a:lnTo>
                <a:lnTo>
                  <a:pt x="0" y="0"/>
                </a:lnTo>
                <a:close/>
              </a:path>
            </a:pathLst>
          </a:custGeom>
          <a:blipFill>
            <a:blip r:embed="rId87">
              <a:extLst>
                <a:ext uri="{96DAC541-7B7A-43D3-8B79-37D633B846F1}">
                  <asvg:svgBlip xmlns:asvg="http://schemas.microsoft.com/office/drawing/2016/SVG/main" r:embed="rId88"/>
                </a:ext>
              </a:extLst>
            </a:blip>
            <a:stretch>
              <a:fillRect/>
            </a:stretch>
          </a:blipFill>
        </p:spPr>
      </p:sp>
      <p:sp>
        <p:nvSpPr>
          <p:cNvPr id="110" name="Freeform 55">
            <a:extLst>
              <a:ext uri="{FF2B5EF4-FFF2-40B4-BE49-F238E27FC236}">
                <a16:creationId xmlns:a16="http://schemas.microsoft.com/office/drawing/2014/main" id="{D7D7210C-8FDA-D2E0-800C-7F9C3A034982}"/>
              </a:ext>
            </a:extLst>
          </p:cNvPr>
          <p:cNvSpPr/>
          <p:nvPr/>
        </p:nvSpPr>
        <p:spPr>
          <a:xfrm>
            <a:off x="5225610" y="3881723"/>
            <a:ext cx="526680" cy="526680"/>
          </a:xfrm>
          <a:custGeom>
            <a:avLst/>
            <a:gdLst/>
            <a:ahLst/>
            <a:cxnLst/>
            <a:rect l="l" t="t" r="r" b="b"/>
            <a:pathLst>
              <a:path w="790020" h="790020">
                <a:moveTo>
                  <a:pt x="0" y="0"/>
                </a:moveTo>
                <a:lnTo>
                  <a:pt x="790020" y="0"/>
                </a:lnTo>
                <a:lnTo>
                  <a:pt x="790020" y="790020"/>
                </a:lnTo>
                <a:lnTo>
                  <a:pt x="0" y="790020"/>
                </a:lnTo>
                <a:lnTo>
                  <a:pt x="0" y="0"/>
                </a:lnTo>
                <a:close/>
              </a:path>
            </a:pathLst>
          </a:custGeom>
          <a:blipFill>
            <a:blip r:embed="rId89">
              <a:extLst>
                <a:ext uri="{96DAC541-7B7A-43D3-8B79-37D633B846F1}">
                  <asvg:svgBlip xmlns:asvg="http://schemas.microsoft.com/office/drawing/2016/SVG/main" r:embed="rId90"/>
                </a:ext>
              </a:extLst>
            </a:blip>
            <a:stretch>
              <a:fillRect/>
            </a:stretch>
          </a:blipFill>
        </p:spPr>
      </p:sp>
      <p:sp>
        <p:nvSpPr>
          <p:cNvPr id="111" name="Freeform 56">
            <a:extLst>
              <a:ext uri="{FF2B5EF4-FFF2-40B4-BE49-F238E27FC236}">
                <a16:creationId xmlns:a16="http://schemas.microsoft.com/office/drawing/2014/main" id="{59A30B6C-E5C7-98D2-3AD0-1EC17872E3F9}"/>
              </a:ext>
            </a:extLst>
          </p:cNvPr>
          <p:cNvSpPr/>
          <p:nvPr/>
        </p:nvSpPr>
        <p:spPr>
          <a:xfrm>
            <a:off x="8442210" y="3956963"/>
            <a:ext cx="588240" cy="379080"/>
          </a:xfrm>
          <a:custGeom>
            <a:avLst/>
            <a:gdLst/>
            <a:ahLst/>
            <a:cxnLst/>
            <a:rect l="l" t="t" r="r" b="b"/>
            <a:pathLst>
              <a:path w="882360" h="568620">
                <a:moveTo>
                  <a:pt x="0" y="0"/>
                </a:moveTo>
                <a:lnTo>
                  <a:pt x="882360" y="0"/>
                </a:lnTo>
                <a:lnTo>
                  <a:pt x="882360" y="568620"/>
                </a:lnTo>
                <a:lnTo>
                  <a:pt x="0" y="568620"/>
                </a:lnTo>
                <a:lnTo>
                  <a:pt x="0" y="0"/>
                </a:lnTo>
                <a:close/>
              </a:path>
            </a:pathLst>
          </a:custGeom>
          <a:blipFill>
            <a:blip r:embed="rId91">
              <a:extLst>
                <a:ext uri="{96DAC541-7B7A-43D3-8B79-37D633B846F1}">
                  <asvg:svgBlip xmlns:asvg="http://schemas.microsoft.com/office/drawing/2016/SVG/main" r:embed="rId92"/>
                </a:ext>
              </a:extLst>
            </a:blip>
            <a:stretch>
              <a:fillRect/>
            </a:stretch>
          </a:blipFill>
        </p:spPr>
      </p:sp>
      <p:sp>
        <p:nvSpPr>
          <p:cNvPr id="112" name="Freeform 57">
            <a:extLst>
              <a:ext uri="{FF2B5EF4-FFF2-40B4-BE49-F238E27FC236}">
                <a16:creationId xmlns:a16="http://schemas.microsoft.com/office/drawing/2014/main" id="{396CE21D-F4E0-1A24-427F-A841F0E02283}"/>
              </a:ext>
            </a:extLst>
          </p:cNvPr>
          <p:cNvSpPr/>
          <p:nvPr/>
        </p:nvSpPr>
        <p:spPr>
          <a:xfrm>
            <a:off x="6894570" y="3985403"/>
            <a:ext cx="451800" cy="423720"/>
          </a:xfrm>
          <a:custGeom>
            <a:avLst/>
            <a:gdLst/>
            <a:ahLst/>
            <a:cxnLst/>
            <a:rect l="l" t="t" r="r" b="b"/>
            <a:pathLst>
              <a:path w="677700" h="635580">
                <a:moveTo>
                  <a:pt x="0" y="0"/>
                </a:moveTo>
                <a:lnTo>
                  <a:pt x="677700" y="0"/>
                </a:lnTo>
                <a:lnTo>
                  <a:pt x="677700" y="635580"/>
                </a:lnTo>
                <a:lnTo>
                  <a:pt x="0" y="635580"/>
                </a:lnTo>
                <a:lnTo>
                  <a:pt x="0" y="0"/>
                </a:lnTo>
                <a:close/>
              </a:path>
            </a:pathLst>
          </a:custGeom>
          <a:blipFill>
            <a:blip r:embed="rId93">
              <a:extLst>
                <a:ext uri="{96DAC541-7B7A-43D3-8B79-37D633B846F1}">
                  <asvg:svgBlip xmlns:asvg="http://schemas.microsoft.com/office/drawing/2016/SVG/main" r:embed="rId94"/>
                </a:ext>
              </a:extLst>
            </a:blip>
            <a:stretch>
              <a:fillRect/>
            </a:stretch>
          </a:blipFill>
        </p:spPr>
      </p:sp>
    </p:spTree>
    <p:extLst>
      <p:ext uri="{BB962C8B-B14F-4D97-AF65-F5344CB8AC3E}">
        <p14:creationId xmlns:p14="http://schemas.microsoft.com/office/powerpoint/2010/main" val="62410198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42"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226582">
            <a:off x="10706748" y="436086"/>
            <a:ext cx="1059336" cy="120889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939710">
            <a:off x="10789133" y="5410022"/>
            <a:ext cx="1251934" cy="1428678"/>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8" name="加号 17"/>
          <p:cNvSpPr/>
          <p:nvPr/>
        </p:nvSpPr>
        <p:spPr>
          <a:xfrm>
            <a:off x="310147" y="1791909"/>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加号 18"/>
          <p:cNvSpPr/>
          <p:nvPr/>
        </p:nvSpPr>
        <p:spPr>
          <a:xfrm>
            <a:off x="716516" y="5974596"/>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加号 19"/>
          <p:cNvSpPr/>
          <p:nvPr/>
        </p:nvSpPr>
        <p:spPr>
          <a:xfrm>
            <a:off x="1122886" y="474646"/>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B6BB8AEF-BC45-F78E-00BD-0A458CD6CE56}"/>
              </a:ext>
            </a:extLst>
          </p:cNvPr>
          <p:cNvGrpSpPr/>
          <p:nvPr/>
        </p:nvGrpSpPr>
        <p:grpSpPr>
          <a:xfrm>
            <a:off x="2525486" y="1219200"/>
            <a:ext cx="8257206" cy="159191"/>
            <a:chOff x="6733505" y="4211178"/>
            <a:chExt cx="7041564" cy="116990"/>
          </a:xfrm>
          <a:solidFill>
            <a:srgbClr val="284584"/>
          </a:solidFill>
        </p:grpSpPr>
        <p:cxnSp>
          <p:nvCxnSpPr>
            <p:cNvPr id="6" name="直接连接符 4">
              <a:extLst>
                <a:ext uri="{FF2B5EF4-FFF2-40B4-BE49-F238E27FC236}">
                  <a16:creationId xmlns:a16="http://schemas.microsoft.com/office/drawing/2014/main" id="{EF2A8B18-8C1C-F6A7-7E44-4E9ABDBDD8CB}"/>
                </a:ext>
              </a:extLst>
            </p:cNvPr>
            <p:cNvCxnSpPr/>
            <p:nvPr/>
          </p:nvCxnSpPr>
          <p:spPr>
            <a:xfrm>
              <a:off x="6791999" y="4269673"/>
              <a:ext cx="6880781" cy="0"/>
            </a:xfrm>
            <a:prstGeom prst="lin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椭圆 5">
              <a:extLst>
                <a:ext uri="{FF2B5EF4-FFF2-40B4-BE49-F238E27FC236}">
                  <a16:creationId xmlns:a16="http://schemas.microsoft.com/office/drawing/2014/main" id="{35F00A32-AD80-21EA-1BBD-124C89A16218}"/>
                </a:ext>
              </a:extLst>
            </p:cNvPr>
            <p:cNvSpPr/>
            <p:nvPr/>
          </p:nvSpPr>
          <p:spPr>
            <a:xfrm>
              <a:off x="13658080"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21" name="椭圆 6">
              <a:extLst>
                <a:ext uri="{FF2B5EF4-FFF2-40B4-BE49-F238E27FC236}">
                  <a16:creationId xmlns:a16="http://schemas.microsoft.com/office/drawing/2014/main" id="{1928070E-6542-C6C8-096D-CBAB8D30A33C}"/>
                </a:ext>
              </a:extLst>
            </p:cNvPr>
            <p:cNvSpPr/>
            <p:nvPr/>
          </p:nvSpPr>
          <p:spPr>
            <a:xfrm>
              <a:off x="6733505"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grpSp>
      <p:sp>
        <p:nvSpPr>
          <p:cNvPr id="2" name="Text Placeholder 1">
            <a:extLst>
              <a:ext uri="{FF2B5EF4-FFF2-40B4-BE49-F238E27FC236}">
                <a16:creationId xmlns:a16="http://schemas.microsoft.com/office/drawing/2014/main" id="{9A946FC6-8CD9-04C0-0895-DCBA6FDDD9C0}"/>
              </a:ext>
            </a:extLst>
          </p:cNvPr>
          <p:cNvSpPr txBox="1">
            <a:spLocks/>
          </p:cNvSpPr>
          <p:nvPr/>
        </p:nvSpPr>
        <p:spPr>
          <a:xfrm>
            <a:off x="1619120" y="311086"/>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tx2"/>
                </a:solidFill>
                <a:latin typeface="Arial"/>
                <a:cs typeface="B Nazanin" panose="00000700000000000000" pitchFamily="2" charset="-78"/>
              </a:rPr>
              <a:t>مجموعه آیکون های کاملاً قابل ویرایش: </a:t>
            </a:r>
            <a:r>
              <a:rPr lang="en-US" sz="4800" dirty="0">
                <a:solidFill>
                  <a:schemeClr val="tx2"/>
                </a:solidFill>
                <a:latin typeface="Arial"/>
                <a:cs typeface="B Nazanin" panose="00000700000000000000" pitchFamily="2" charset="-78"/>
              </a:rPr>
              <a:t>B</a:t>
            </a:r>
          </a:p>
        </p:txBody>
      </p:sp>
      <p:sp>
        <p:nvSpPr>
          <p:cNvPr id="3" name="Freeform 13">
            <a:extLst>
              <a:ext uri="{FF2B5EF4-FFF2-40B4-BE49-F238E27FC236}">
                <a16:creationId xmlns:a16="http://schemas.microsoft.com/office/drawing/2014/main" id="{4501666D-84E6-3952-E07E-C7E4B72AF947}"/>
              </a:ext>
            </a:extLst>
          </p:cNvPr>
          <p:cNvSpPr/>
          <p:nvPr/>
        </p:nvSpPr>
        <p:spPr>
          <a:xfrm>
            <a:off x="4455737" y="1840217"/>
            <a:ext cx="554040" cy="652320"/>
          </a:xfrm>
          <a:custGeom>
            <a:avLst/>
            <a:gdLst/>
            <a:ahLst/>
            <a:cxnLst/>
            <a:rect l="l" t="t" r="r" b="b"/>
            <a:pathLst>
              <a:path w="831060" h="978480">
                <a:moveTo>
                  <a:pt x="0" y="0"/>
                </a:moveTo>
                <a:lnTo>
                  <a:pt x="831060" y="0"/>
                </a:lnTo>
                <a:lnTo>
                  <a:pt x="831060" y="978480"/>
                </a:lnTo>
                <a:lnTo>
                  <a:pt x="0" y="9784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14">
            <a:extLst>
              <a:ext uri="{FF2B5EF4-FFF2-40B4-BE49-F238E27FC236}">
                <a16:creationId xmlns:a16="http://schemas.microsoft.com/office/drawing/2014/main" id="{9D8FCA27-F66F-4F04-03F0-86A33C66C266}"/>
              </a:ext>
            </a:extLst>
          </p:cNvPr>
          <p:cNvSpPr/>
          <p:nvPr/>
        </p:nvSpPr>
        <p:spPr>
          <a:xfrm>
            <a:off x="5379857" y="1854617"/>
            <a:ext cx="581760" cy="623160"/>
          </a:xfrm>
          <a:custGeom>
            <a:avLst/>
            <a:gdLst/>
            <a:ahLst/>
            <a:cxnLst/>
            <a:rect l="l" t="t" r="r" b="b"/>
            <a:pathLst>
              <a:path w="872640" h="934740">
                <a:moveTo>
                  <a:pt x="0" y="0"/>
                </a:moveTo>
                <a:lnTo>
                  <a:pt x="872640" y="0"/>
                </a:lnTo>
                <a:lnTo>
                  <a:pt x="872640" y="934740"/>
                </a:lnTo>
                <a:lnTo>
                  <a:pt x="0" y="9347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5">
            <a:extLst>
              <a:ext uri="{FF2B5EF4-FFF2-40B4-BE49-F238E27FC236}">
                <a16:creationId xmlns:a16="http://schemas.microsoft.com/office/drawing/2014/main" id="{D27CE638-69AC-D503-F5B3-2604F7851CCF}"/>
              </a:ext>
            </a:extLst>
          </p:cNvPr>
          <p:cNvSpPr/>
          <p:nvPr/>
        </p:nvSpPr>
        <p:spPr>
          <a:xfrm>
            <a:off x="3530897" y="1799844"/>
            <a:ext cx="588098" cy="692694"/>
          </a:xfrm>
          <a:custGeom>
            <a:avLst/>
            <a:gdLst/>
            <a:ahLst/>
            <a:cxnLst/>
            <a:rect l="l" t="t" r="r" b="b"/>
            <a:pathLst>
              <a:path w="882147" h="1039041">
                <a:moveTo>
                  <a:pt x="0" y="0"/>
                </a:moveTo>
                <a:lnTo>
                  <a:pt x="882147" y="0"/>
                </a:lnTo>
                <a:lnTo>
                  <a:pt x="882147" y="1039041"/>
                </a:lnTo>
                <a:lnTo>
                  <a:pt x="0" y="10390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6">
            <a:extLst>
              <a:ext uri="{FF2B5EF4-FFF2-40B4-BE49-F238E27FC236}">
                <a16:creationId xmlns:a16="http://schemas.microsoft.com/office/drawing/2014/main" id="{ABDBE69C-CA8A-1ACD-E69A-5982DCF5235B}"/>
              </a:ext>
            </a:extLst>
          </p:cNvPr>
          <p:cNvSpPr/>
          <p:nvPr/>
        </p:nvSpPr>
        <p:spPr>
          <a:xfrm>
            <a:off x="2624777" y="1875497"/>
            <a:ext cx="496440" cy="581400"/>
          </a:xfrm>
          <a:custGeom>
            <a:avLst/>
            <a:gdLst/>
            <a:ahLst/>
            <a:cxnLst/>
            <a:rect l="l" t="t" r="r" b="b"/>
            <a:pathLst>
              <a:path w="744660" h="872100">
                <a:moveTo>
                  <a:pt x="0" y="0"/>
                </a:moveTo>
                <a:lnTo>
                  <a:pt x="744660" y="0"/>
                </a:lnTo>
                <a:lnTo>
                  <a:pt x="744660" y="872100"/>
                </a:lnTo>
                <a:lnTo>
                  <a:pt x="0" y="8721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7">
            <a:extLst>
              <a:ext uri="{FF2B5EF4-FFF2-40B4-BE49-F238E27FC236}">
                <a16:creationId xmlns:a16="http://schemas.microsoft.com/office/drawing/2014/main" id="{78F1E3C3-58FE-749A-AD5D-D600282D9267}"/>
              </a:ext>
            </a:extLst>
          </p:cNvPr>
          <p:cNvSpPr/>
          <p:nvPr/>
        </p:nvSpPr>
        <p:spPr>
          <a:xfrm>
            <a:off x="9726497" y="1854617"/>
            <a:ext cx="584640" cy="623160"/>
          </a:xfrm>
          <a:custGeom>
            <a:avLst/>
            <a:gdLst/>
            <a:ahLst/>
            <a:cxnLst/>
            <a:rect l="l" t="t" r="r" b="b"/>
            <a:pathLst>
              <a:path w="876960" h="934740">
                <a:moveTo>
                  <a:pt x="0" y="0"/>
                </a:moveTo>
                <a:lnTo>
                  <a:pt x="876960" y="0"/>
                </a:lnTo>
                <a:lnTo>
                  <a:pt x="876960" y="934740"/>
                </a:lnTo>
                <a:lnTo>
                  <a:pt x="0" y="9347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8">
            <a:extLst>
              <a:ext uri="{FF2B5EF4-FFF2-40B4-BE49-F238E27FC236}">
                <a16:creationId xmlns:a16="http://schemas.microsoft.com/office/drawing/2014/main" id="{86328015-F0FC-8582-0D12-D08BA2741F2B}"/>
              </a:ext>
            </a:extLst>
          </p:cNvPr>
          <p:cNvSpPr/>
          <p:nvPr/>
        </p:nvSpPr>
        <p:spPr>
          <a:xfrm>
            <a:off x="3521177" y="5625257"/>
            <a:ext cx="573120" cy="61092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5" name="Freeform 19">
            <a:extLst>
              <a:ext uri="{FF2B5EF4-FFF2-40B4-BE49-F238E27FC236}">
                <a16:creationId xmlns:a16="http://schemas.microsoft.com/office/drawing/2014/main" id="{D2B1FDBD-ADC0-ABFF-6FBF-A9BEB75D7FEA}"/>
              </a:ext>
            </a:extLst>
          </p:cNvPr>
          <p:cNvSpPr/>
          <p:nvPr/>
        </p:nvSpPr>
        <p:spPr>
          <a:xfrm>
            <a:off x="2586257" y="5625257"/>
            <a:ext cx="573120" cy="61092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6" name="Freeform 20">
            <a:extLst>
              <a:ext uri="{FF2B5EF4-FFF2-40B4-BE49-F238E27FC236}">
                <a16:creationId xmlns:a16="http://schemas.microsoft.com/office/drawing/2014/main" id="{67DBB42E-3A23-158C-5D39-432498BC827F}"/>
              </a:ext>
            </a:extLst>
          </p:cNvPr>
          <p:cNvSpPr/>
          <p:nvPr/>
        </p:nvSpPr>
        <p:spPr>
          <a:xfrm>
            <a:off x="5384177" y="5625257"/>
            <a:ext cx="573120" cy="61092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7" name="Freeform 21">
            <a:extLst>
              <a:ext uri="{FF2B5EF4-FFF2-40B4-BE49-F238E27FC236}">
                <a16:creationId xmlns:a16="http://schemas.microsoft.com/office/drawing/2014/main" id="{25B1C914-B745-3781-7FBD-FB34FC537B45}"/>
              </a:ext>
            </a:extLst>
          </p:cNvPr>
          <p:cNvSpPr/>
          <p:nvPr/>
        </p:nvSpPr>
        <p:spPr>
          <a:xfrm>
            <a:off x="4446017" y="5625257"/>
            <a:ext cx="573120" cy="61092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2" name="Freeform 22">
            <a:extLst>
              <a:ext uri="{FF2B5EF4-FFF2-40B4-BE49-F238E27FC236}">
                <a16:creationId xmlns:a16="http://schemas.microsoft.com/office/drawing/2014/main" id="{E9BF92CC-8012-5C9E-5AE5-D5E849D91AF7}"/>
              </a:ext>
            </a:extLst>
          </p:cNvPr>
          <p:cNvSpPr/>
          <p:nvPr/>
        </p:nvSpPr>
        <p:spPr>
          <a:xfrm>
            <a:off x="6339257" y="5613017"/>
            <a:ext cx="575280" cy="623160"/>
          </a:xfrm>
          <a:custGeom>
            <a:avLst/>
            <a:gdLst/>
            <a:ahLst/>
            <a:cxnLst/>
            <a:rect l="l" t="t" r="r" b="b"/>
            <a:pathLst>
              <a:path w="862920" h="934740">
                <a:moveTo>
                  <a:pt x="0" y="0"/>
                </a:moveTo>
                <a:lnTo>
                  <a:pt x="862920" y="0"/>
                </a:lnTo>
                <a:lnTo>
                  <a:pt x="862920" y="934740"/>
                </a:lnTo>
                <a:lnTo>
                  <a:pt x="0" y="93474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3" name="Freeform 23">
            <a:extLst>
              <a:ext uri="{FF2B5EF4-FFF2-40B4-BE49-F238E27FC236}">
                <a16:creationId xmlns:a16="http://schemas.microsoft.com/office/drawing/2014/main" id="{A9EF8E34-2E0A-F6A8-2CB1-7C85FD01C385}"/>
              </a:ext>
            </a:extLst>
          </p:cNvPr>
          <p:cNvSpPr/>
          <p:nvPr/>
        </p:nvSpPr>
        <p:spPr>
          <a:xfrm>
            <a:off x="7229177" y="5655857"/>
            <a:ext cx="539280" cy="580320"/>
          </a:xfrm>
          <a:custGeom>
            <a:avLst/>
            <a:gdLst/>
            <a:ahLst/>
            <a:cxnLst/>
            <a:rect l="l" t="t" r="r" b="b"/>
            <a:pathLst>
              <a:path w="808920" h="870480">
                <a:moveTo>
                  <a:pt x="0" y="0"/>
                </a:moveTo>
                <a:lnTo>
                  <a:pt x="808920" y="0"/>
                </a:lnTo>
                <a:lnTo>
                  <a:pt x="808920" y="870480"/>
                </a:lnTo>
                <a:lnTo>
                  <a:pt x="0" y="87048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24" name="Freeform 24">
            <a:extLst>
              <a:ext uri="{FF2B5EF4-FFF2-40B4-BE49-F238E27FC236}">
                <a16:creationId xmlns:a16="http://schemas.microsoft.com/office/drawing/2014/main" id="{C0CB4B3E-9D30-B936-0D19-D48861BD4C71}"/>
              </a:ext>
            </a:extLst>
          </p:cNvPr>
          <p:cNvSpPr/>
          <p:nvPr/>
        </p:nvSpPr>
        <p:spPr>
          <a:xfrm>
            <a:off x="8883377" y="5601137"/>
            <a:ext cx="547920" cy="583920"/>
          </a:xfrm>
          <a:custGeom>
            <a:avLst/>
            <a:gdLst/>
            <a:ahLst/>
            <a:cxnLst/>
            <a:rect l="l" t="t" r="r" b="b"/>
            <a:pathLst>
              <a:path w="821880" h="875880">
                <a:moveTo>
                  <a:pt x="0" y="0"/>
                </a:moveTo>
                <a:lnTo>
                  <a:pt x="821880" y="0"/>
                </a:lnTo>
                <a:lnTo>
                  <a:pt x="821880" y="875880"/>
                </a:lnTo>
                <a:lnTo>
                  <a:pt x="0" y="87588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25" name="Freeform 25">
            <a:extLst>
              <a:ext uri="{FF2B5EF4-FFF2-40B4-BE49-F238E27FC236}">
                <a16:creationId xmlns:a16="http://schemas.microsoft.com/office/drawing/2014/main" id="{C9CB573C-7D1F-0BBB-DA64-74AC89280124}"/>
              </a:ext>
            </a:extLst>
          </p:cNvPr>
          <p:cNvSpPr/>
          <p:nvPr/>
        </p:nvSpPr>
        <p:spPr>
          <a:xfrm>
            <a:off x="3726017" y="3886457"/>
            <a:ext cx="523800" cy="507960"/>
          </a:xfrm>
          <a:custGeom>
            <a:avLst/>
            <a:gdLst/>
            <a:ahLst/>
            <a:cxnLst/>
            <a:rect l="l" t="t" r="r" b="b"/>
            <a:pathLst>
              <a:path w="785700" h="761940">
                <a:moveTo>
                  <a:pt x="0" y="0"/>
                </a:moveTo>
                <a:lnTo>
                  <a:pt x="785700" y="0"/>
                </a:lnTo>
                <a:lnTo>
                  <a:pt x="785700" y="761940"/>
                </a:lnTo>
                <a:lnTo>
                  <a:pt x="0" y="76194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26" name="Freeform 26">
            <a:extLst>
              <a:ext uri="{FF2B5EF4-FFF2-40B4-BE49-F238E27FC236}">
                <a16:creationId xmlns:a16="http://schemas.microsoft.com/office/drawing/2014/main" id="{6EA69F22-8750-092D-B823-02950A9A3157}"/>
              </a:ext>
            </a:extLst>
          </p:cNvPr>
          <p:cNvSpPr/>
          <p:nvPr/>
        </p:nvSpPr>
        <p:spPr>
          <a:xfrm>
            <a:off x="4518737" y="3852617"/>
            <a:ext cx="523800" cy="547200"/>
          </a:xfrm>
          <a:custGeom>
            <a:avLst/>
            <a:gdLst/>
            <a:ahLst/>
            <a:cxnLst/>
            <a:rect l="l" t="t" r="r" b="b"/>
            <a:pathLst>
              <a:path w="785700" h="820800">
                <a:moveTo>
                  <a:pt x="0" y="0"/>
                </a:moveTo>
                <a:lnTo>
                  <a:pt x="785700" y="0"/>
                </a:lnTo>
                <a:lnTo>
                  <a:pt x="785700" y="820800"/>
                </a:lnTo>
                <a:lnTo>
                  <a:pt x="0" y="82080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sp>
      <p:sp>
        <p:nvSpPr>
          <p:cNvPr id="27" name="Freeform 27">
            <a:extLst>
              <a:ext uri="{FF2B5EF4-FFF2-40B4-BE49-F238E27FC236}">
                <a16:creationId xmlns:a16="http://schemas.microsoft.com/office/drawing/2014/main" id="{18DAA7B6-79A4-3114-74BF-36ADE35B58C3}"/>
              </a:ext>
            </a:extLst>
          </p:cNvPr>
          <p:cNvSpPr/>
          <p:nvPr/>
        </p:nvSpPr>
        <p:spPr>
          <a:xfrm>
            <a:off x="7921457" y="3864497"/>
            <a:ext cx="479520" cy="494640"/>
          </a:xfrm>
          <a:custGeom>
            <a:avLst/>
            <a:gdLst/>
            <a:ahLst/>
            <a:cxnLst/>
            <a:rect l="l" t="t" r="r" b="b"/>
            <a:pathLst>
              <a:path w="719280" h="741960">
                <a:moveTo>
                  <a:pt x="0" y="0"/>
                </a:moveTo>
                <a:lnTo>
                  <a:pt x="719280" y="0"/>
                </a:lnTo>
                <a:lnTo>
                  <a:pt x="719280" y="741960"/>
                </a:lnTo>
                <a:lnTo>
                  <a:pt x="0" y="74196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28" name="Freeform 28">
            <a:extLst>
              <a:ext uri="{FF2B5EF4-FFF2-40B4-BE49-F238E27FC236}">
                <a16:creationId xmlns:a16="http://schemas.microsoft.com/office/drawing/2014/main" id="{CAEB337E-5E93-FCB7-1D3B-729FD16F0F74}"/>
              </a:ext>
            </a:extLst>
          </p:cNvPr>
          <p:cNvSpPr/>
          <p:nvPr/>
        </p:nvSpPr>
        <p:spPr>
          <a:xfrm>
            <a:off x="6952697" y="1756337"/>
            <a:ext cx="687240" cy="724680"/>
          </a:xfrm>
          <a:custGeom>
            <a:avLst/>
            <a:gdLst/>
            <a:ahLst/>
            <a:cxnLst/>
            <a:rect l="l" t="t" r="r" b="b"/>
            <a:pathLst>
              <a:path w="1030860" h="1087020">
                <a:moveTo>
                  <a:pt x="0" y="0"/>
                </a:moveTo>
                <a:lnTo>
                  <a:pt x="1030860" y="0"/>
                </a:lnTo>
                <a:lnTo>
                  <a:pt x="1030860" y="1087020"/>
                </a:lnTo>
                <a:lnTo>
                  <a:pt x="0" y="1087020"/>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29" name="Freeform 29">
            <a:extLst>
              <a:ext uri="{FF2B5EF4-FFF2-40B4-BE49-F238E27FC236}">
                <a16:creationId xmlns:a16="http://schemas.microsoft.com/office/drawing/2014/main" id="{92AF0E60-21E7-0833-1670-3FCB288CB195}"/>
              </a:ext>
            </a:extLst>
          </p:cNvPr>
          <p:cNvSpPr/>
          <p:nvPr/>
        </p:nvSpPr>
        <p:spPr>
          <a:xfrm>
            <a:off x="5387057" y="3824537"/>
            <a:ext cx="527400" cy="556200"/>
          </a:xfrm>
          <a:custGeom>
            <a:avLst/>
            <a:gdLst/>
            <a:ahLst/>
            <a:cxnLst/>
            <a:rect l="l" t="t" r="r" b="b"/>
            <a:pathLst>
              <a:path w="791100" h="834300">
                <a:moveTo>
                  <a:pt x="0" y="0"/>
                </a:moveTo>
                <a:lnTo>
                  <a:pt x="791100" y="0"/>
                </a:lnTo>
                <a:lnTo>
                  <a:pt x="791100" y="834300"/>
                </a:lnTo>
                <a:lnTo>
                  <a:pt x="0" y="834300"/>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sp>
      <p:sp>
        <p:nvSpPr>
          <p:cNvPr id="30" name="Freeform 30">
            <a:extLst>
              <a:ext uri="{FF2B5EF4-FFF2-40B4-BE49-F238E27FC236}">
                <a16:creationId xmlns:a16="http://schemas.microsoft.com/office/drawing/2014/main" id="{C307DCC8-900C-10D6-DDBC-A9B61250C5CB}"/>
              </a:ext>
            </a:extLst>
          </p:cNvPr>
          <p:cNvSpPr/>
          <p:nvPr/>
        </p:nvSpPr>
        <p:spPr>
          <a:xfrm>
            <a:off x="9713537" y="2947577"/>
            <a:ext cx="467640" cy="506160"/>
          </a:xfrm>
          <a:custGeom>
            <a:avLst/>
            <a:gdLst/>
            <a:ahLst/>
            <a:cxnLst/>
            <a:rect l="l" t="t" r="r" b="b"/>
            <a:pathLst>
              <a:path w="701460" h="759240">
                <a:moveTo>
                  <a:pt x="0" y="0"/>
                </a:moveTo>
                <a:lnTo>
                  <a:pt x="701460" y="0"/>
                </a:lnTo>
                <a:lnTo>
                  <a:pt x="701460" y="759240"/>
                </a:lnTo>
                <a:lnTo>
                  <a:pt x="0" y="759240"/>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sp>
      <p:sp>
        <p:nvSpPr>
          <p:cNvPr id="31" name="Freeform 31">
            <a:extLst>
              <a:ext uri="{FF2B5EF4-FFF2-40B4-BE49-F238E27FC236}">
                <a16:creationId xmlns:a16="http://schemas.microsoft.com/office/drawing/2014/main" id="{5703D52F-1FF2-26A1-17AE-F25F2504065C}"/>
              </a:ext>
            </a:extLst>
          </p:cNvPr>
          <p:cNvSpPr/>
          <p:nvPr/>
        </p:nvSpPr>
        <p:spPr>
          <a:xfrm>
            <a:off x="6236297" y="1797377"/>
            <a:ext cx="570240" cy="713880"/>
          </a:xfrm>
          <a:custGeom>
            <a:avLst/>
            <a:gdLst/>
            <a:ahLst/>
            <a:cxnLst/>
            <a:rect l="l" t="t" r="r" b="b"/>
            <a:pathLst>
              <a:path w="855360" h="1070820">
                <a:moveTo>
                  <a:pt x="0" y="0"/>
                </a:moveTo>
                <a:lnTo>
                  <a:pt x="855360" y="0"/>
                </a:lnTo>
                <a:lnTo>
                  <a:pt x="855360" y="1070820"/>
                </a:lnTo>
                <a:lnTo>
                  <a:pt x="0" y="1070820"/>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sp>
      <p:sp>
        <p:nvSpPr>
          <p:cNvPr id="32" name="Freeform 32">
            <a:extLst>
              <a:ext uri="{FF2B5EF4-FFF2-40B4-BE49-F238E27FC236}">
                <a16:creationId xmlns:a16="http://schemas.microsoft.com/office/drawing/2014/main" id="{A26ACF3C-C317-DA19-A064-6CE8E2E503A3}"/>
              </a:ext>
            </a:extLst>
          </p:cNvPr>
          <p:cNvSpPr/>
          <p:nvPr/>
        </p:nvSpPr>
        <p:spPr>
          <a:xfrm>
            <a:off x="6339257" y="3823817"/>
            <a:ext cx="523800" cy="558000"/>
          </a:xfrm>
          <a:custGeom>
            <a:avLst/>
            <a:gdLst/>
            <a:ahLst/>
            <a:cxnLst/>
            <a:rect l="l" t="t" r="r" b="b"/>
            <a:pathLst>
              <a:path w="785700" h="837000">
                <a:moveTo>
                  <a:pt x="0" y="0"/>
                </a:moveTo>
                <a:lnTo>
                  <a:pt x="785700" y="0"/>
                </a:lnTo>
                <a:lnTo>
                  <a:pt x="785700" y="837000"/>
                </a:lnTo>
                <a:lnTo>
                  <a:pt x="0" y="837000"/>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sp>
      <p:sp>
        <p:nvSpPr>
          <p:cNvPr id="33" name="Freeform 33">
            <a:extLst>
              <a:ext uri="{FF2B5EF4-FFF2-40B4-BE49-F238E27FC236}">
                <a16:creationId xmlns:a16="http://schemas.microsoft.com/office/drawing/2014/main" id="{50779875-68CA-772D-CCB3-B14E67B04B42}"/>
              </a:ext>
            </a:extLst>
          </p:cNvPr>
          <p:cNvSpPr/>
          <p:nvPr/>
        </p:nvSpPr>
        <p:spPr>
          <a:xfrm>
            <a:off x="7839377" y="1815377"/>
            <a:ext cx="684000" cy="722520"/>
          </a:xfrm>
          <a:custGeom>
            <a:avLst/>
            <a:gdLst/>
            <a:ahLst/>
            <a:cxnLst/>
            <a:rect l="l" t="t" r="r" b="b"/>
            <a:pathLst>
              <a:path w="1026000" h="1083780">
                <a:moveTo>
                  <a:pt x="0" y="0"/>
                </a:moveTo>
                <a:lnTo>
                  <a:pt x="1026000" y="0"/>
                </a:lnTo>
                <a:lnTo>
                  <a:pt x="1026000" y="1083780"/>
                </a:lnTo>
                <a:lnTo>
                  <a:pt x="0" y="1083780"/>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sp>
      <p:sp>
        <p:nvSpPr>
          <p:cNvPr id="34" name="Freeform 34">
            <a:extLst>
              <a:ext uri="{FF2B5EF4-FFF2-40B4-BE49-F238E27FC236}">
                <a16:creationId xmlns:a16="http://schemas.microsoft.com/office/drawing/2014/main" id="{07FD442C-3535-029E-962D-0AECC9992F86}"/>
              </a:ext>
            </a:extLst>
          </p:cNvPr>
          <p:cNvSpPr/>
          <p:nvPr/>
        </p:nvSpPr>
        <p:spPr>
          <a:xfrm>
            <a:off x="2690297" y="3822377"/>
            <a:ext cx="523800" cy="559440"/>
          </a:xfrm>
          <a:custGeom>
            <a:avLst/>
            <a:gdLst/>
            <a:ahLst/>
            <a:cxnLst/>
            <a:rect l="l" t="t" r="r" b="b"/>
            <a:pathLst>
              <a:path w="785700" h="839160">
                <a:moveTo>
                  <a:pt x="0" y="0"/>
                </a:moveTo>
                <a:lnTo>
                  <a:pt x="785700" y="0"/>
                </a:lnTo>
                <a:lnTo>
                  <a:pt x="785700" y="839160"/>
                </a:lnTo>
                <a:lnTo>
                  <a:pt x="0" y="839160"/>
                </a:lnTo>
                <a:lnTo>
                  <a:pt x="0" y="0"/>
                </a:lnTo>
                <a:close/>
              </a:path>
            </a:pathLst>
          </a:custGeom>
          <a:blipFill>
            <a:blip r:embed="rId47">
              <a:extLst>
                <a:ext uri="{96DAC541-7B7A-43D3-8B79-37D633B846F1}">
                  <asvg:svgBlip xmlns:asvg="http://schemas.microsoft.com/office/drawing/2016/SVG/main" r:embed="rId48"/>
                </a:ext>
              </a:extLst>
            </a:blip>
            <a:stretch>
              <a:fillRect/>
            </a:stretch>
          </a:blipFill>
        </p:spPr>
      </p:sp>
      <p:sp>
        <p:nvSpPr>
          <p:cNvPr id="35" name="Freeform 35">
            <a:extLst>
              <a:ext uri="{FF2B5EF4-FFF2-40B4-BE49-F238E27FC236}">
                <a16:creationId xmlns:a16="http://schemas.microsoft.com/office/drawing/2014/main" id="{65824FDA-8540-3B7A-A5C3-737F6DA03FC7}"/>
              </a:ext>
            </a:extLst>
          </p:cNvPr>
          <p:cNvSpPr/>
          <p:nvPr/>
        </p:nvSpPr>
        <p:spPr>
          <a:xfrm>
            <a:off x="7162577" y="3901217"/>
            <a:ext cx="526320" cy="437400"/>
          </a:xfrm>
          <a:custGeom>
            <a:avLst/>
            <a:gdLst/>
            <a:ahLst/>
            <a:cxnLst/>
            <a:rect l="l" t="t" r="r" b="b"/>
            <a:pathLst>
              <a:path w="789480" h="656100">
                <a:moveTo>
                  <a:pt x="0" y="0"/>
                </a:moveTo>
                <a:lnTo>
                  <a:pt x="789480" y="0"/>
                </a:lnTo>
                <a:lnTo>
                  <a:pt x="789480" y="656100"/>
                </a:lnTo>
                <a:lnTo>
                  <a:pt x="0" y="656100"/>
                </a:lnTo>
                <a:lnTo>
                  <a:pt x="0" y="0"/>
                </a:lnTo>
                <a:close/>
              </a:path>
            </a:pathLst>
          </a:custGeom>
          <a:blipFill>
            <a:blip r:embed="rId49">
              <a:extLst>
                <a:ext uri="{96DAC541-7B7A-43D3-8B79-37D633B846F1}">
                  <asvg:svgBlip xmlns:asvg="http://schemas.microsoft.com/office/drawing/2016/SVG/main" r:embed="rId50"/>
                </a:ext>
              </a:extLst>
            </a:blip>
            <a:stretch>
              <a:fillRect/>
            </a:stretch>
          </a:blipFill>
        </p:spPr>
      </p:sp>
      <p:sp>
        <p:nvSpPr>
          <p:cNvPr id="36" name="Freeform 36">
            <a:extLst>
              <a:ext uri="{FF2B5EF4-FFF2-40B4-BE49-F238E27FC236}">
                <a16:creationId xmlns:a16="http://schemas.microsoft.com/office/drawing/2014/main" id="{0D2535BA-AB46-D54D-C10C-090C1883B5AB}"/>
              </a:ext>
            </a:extLst>
          </p:cNvPr>
          <p:cNvSpPr/>
          <p:nvPr/>
        </p:nvSpPr>
        <p:spPr>
          <a:xfrm>
            <a:off x="8897417" y="3840377"/>
            <a:ext cx="479520" cy="505080"/>
          </a:xfrm>
          <a:custGeom>
            <a:avLst/>
            <a:gdLst/>
            <a:ahLst/>
            <a:cxnLst/>
            <a:rect l="l" t="t" r="r" b="b"/>
            <a:pathLst>
              <a:path w="719280" h="757620">
                <a:moveTo>
                  <a:pt x="0" y="0"/>
                </a:moveTo>
                <a:lnTo>
                  <a:pt x="719280" y="0"/>
                </a:lnTo>
                <a:lnTo>
                  <a:pt x="719280" y="757620"/>
                </a:lnTo>
                <a:lnTo>
                  <a:pt x="0" y="757620"/>
                </a:lnTo>
                <a:lnTo>
                  <a:pt x="0" y="0"/>
                </a:lnTo>
                <a:close/>
              </a:path>
            </a:pathLst>
          </a:custGeom>
          <a:blipFill>
            <a:blip r:embed="rId51">
              <a:extLst>
                <a:ext uri="{96DAC541-7B7A-43D3-8B79-37D633B846F1}">
                  <asvg:svgBlip xmlns:asvg="http://schemas.microsoft.com/office/drawing/2016/SVG/main" r:embed="rId52"/>
                </a:ext>
              </a:extLst>
            </a:blip>
            <a:stretch>
              <a:fillRect/>
            </a:stretch>
          </a:blipFill>
        </p:spPr>
      </p:sp>
      <p:sp>
        <p:nvSpPr>
          <p:cNvPr id="37" name="Freeform 37">
            <a:extLst>
              <a:ext uri="{FF2B5EF4-FFF2-40B4-BE49-F238E27FC236}">
                <a16:creationId xmlns:a16="http://schemas.microsoft.com/office/drawing/2014/main" id="{CA600481-8E5C-4F30-653E-2EB8E8AC7BBF}"/>
              </a:ext>
            </a:extLst>
          </p:cNvPr>
          <p:cNvSpPr/>
          <p:nvPr/>
        </p:nvSpPr>
        <p:spPr>
          <a:xfrm>
            <a:off x="3528377" y="4806257"/>
            <a:ext cx="422640" cy="511200"/>
          </a:xfrm>
          <a:custGeom>
            <a:avLst/>
            <a:gdLst/>
            <a:ahLst/>
            <a:cxnLst/>
            <a:rect l="l" t="t" r="r" b="b"/>
            <a:pathLst>
              <a:path w="633960" h="766800">
                <a:moveTo>
                  <a:pt x="0" y="0"/>
                </a:moveTo>
                <a:lnTo>
                  <a:pt x="633960" y="0"/>
                </a:lnTo>
                <a:lnTo>
                  <a:pt x="633960" y="766800"/>
                </a:lnTo>
                <a:lnTo>
                  <a:pt x="0" y="766800"/>
                </a:lnTo>
                <a:lnTo>
                  <a:pt x="0" y="0"/>
                </a:lnTo>
                <a:close/>
              </a:path>
            </a:pathLst>
          </a:custGeom>
          <a:blipFill>
            <a:blip r:embed="rId53">
              <a:extLst>
                <a:ext uri="{96DAC541-7B7A-43D3-8B79-37D633B846F1}">
                  <asvg:svgBlip xmlns:asvg="http://schemas.microsoft.com/office/drawing/2016/SVG/main" r:embed="rId54"/>
                </a:ext>
              </a:extLst>
            </a:blip>
            <a:stretch>
              <a:fillRect/>
            </a:stretch>
          </a:blipFill>
        </p:spPr>
      </p:sp>
      <p:sp>
        <p:nvSpPr>
          <p:cNvPr id="38" name="Freeform 38">
            <a:extLst>
              <a:ext uri="{FF2B5EF4-FFF2-40B4-BE49-F238E27FC236}">
                <a16:creationId xmlns:a16="http://schemas.microsoft.com/office/drawing/2014/main" id="{22C24E1F-834A-B7E0-2C20-A5ABCDAFD745}"/>
              </a:ext>
            </a:extLst>
          </p:cNvPr>
          <p:cNvSpPr/>
          <p:nvPr/>
        </p:nvSpPr>
        <p:spPr>
          <a:xfrm>
            <a:off x="5380217" y="4810937"/>
            <a:ext cx="486720" cy="480600"/>
          </a:xfrm>
          <a:custGeom>
            <a:avLst/>
            <a:gdLst/>
            <a:ahLst/>
            <a:cxnLst/>
            <a:rect l="l" t="t" r="r" b="b"/>
            <a:pathLst>
              <a:path w="730080" h="720900">
                <a:moveTo>
                  <a:pt x="0" y="0"/>
                </a:moveTo>
                <a:lnTo>
                  <a:pt x="730080" y="0"/>
                </a:lnTo>
                <a:lnTo>
                  <a:pt x="730080" y="720900"/>
                </a:lnTo>
                <a:lnTo>
                  <a:pt x="0" y="720900"/>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sp>
      <p:sp>
        <p:nvSpPr>
          <p:cNvPr id="39" name="Freeform 39">
            <a:extLst>
              <a:ext uri="{FF2B5EF4-FFF2-40B4-BE49-F238E27FC236}">
                <a16:creationId xmlns:a16="http://schemas.microsoft.com/office/drawing/2014/main" id="{C3ADCACA-0681-A414-3058-510DDA5236A4}"/>
              </a:ext>
            </a:extLst>
          </p:cNvPr>
          <p:cNvSpPr/>
          <p:nvPr/>
        </p:nvSpPr>
        <p:spPr>
          <a:xfrm>
            <a:off x="6314057" y="4769177"/>
            <a:ext cx="480240" cy="511920"/>
          </a:xfrm>
          <a:custGeom>
            <a:avLst/>
            <a:gdLst/>
            <a:ahLst/>
            <a:cxnLst/>
            <a:rect l="l" t="t" r="r" b="b"/>
            <a:pathLst>
              <a:path w="720360" h="767880">
                <a:moveTo>
                  <a:pt x="0" y="0"/>
                </a:moveTo>
                <a:lnTo>
                  <a:pt x="720360" y="0"/>
                </a:lnTo>
                <a:lnTo>
                  <a:pt x="720360" y="767880"/>
                </a:lnTo>
                <a:lnTo>
                  <a:pt x="0" y="767880"/>
                </a:lnTo>
                <a:lnTo>
                  <a:pt x="0" y="0"/>
                </a:lnTo>
                <a:close/>
              </a:path>
            </a:pathLst>
          </a:custGeom>
          <a:blipFill>
            <a:blip r:embed="rId57">
              <a:extLst>
                <a:ext uri="{96DAC541-7B7A-43D3-8B79-37D633B846F1}">
                  <asvg:svgBlip xmlns:asvg="http://schemas.microsoft.com/office/drawing/2016/SVG/main" r:embed="rId58"/>
                </a:ext>
              </a:extLst>
            </a:blip>
            <a:stretch>
              <a:fillRect/>
            </a:stretch>
          </a:blipFill>
        </p:spPr>
      </p:sp>
      <p:sp>
        <p:nvSpPr>
          <p:cNvPr id="40" name="Freeform 40">
            <a:extLst>
              <a:ext uri="{FF2B5EF4-FFF2-40B4-BE49-F238E27FC236}">
                <a16:creationId xmlns:a16="http://schemas.microsoft.com/office/drawing/2014/main" id="{31C63BA4-1857-9574-C1E6-3D32E32D81A2}"/>
              </a:ext>
            </a:extLst>
          </p:cNvPr>
          <p:cNvSpPr/>
          <p:nvPr/>
        </p:nvSpPr>
        <p:spPr>
          <a:xfrm>
            <a:off x="9784817" y="3849017"/>
            <a:ext cx="345960" cy="483480"/>
          </a:xfrm>
          <a:custGeom>
            <a:avLst/>
            <a:gdLst/>
            <a:ahLst/>
            <a:cxnLst/>
            <a:rect l="l" t="t" r="r" b="b"/>
            <a:pathLst>
              <a:path w="518940" h="725220">
                <a:moveTo>
                  <a:pt x="0" y="0"/>
                </a:moveTo>
                <a:lnTo>
                  <a:pt x="518940" y="0"/>
                </a:lnTo>
                <a:lnTo>
                  <a:pt x="518940" y="725220"/>
                </a:lnTo>
                <a:lnTo>
                  <a:pt x="0" y="725220"/>
                </a:lnTo>
                <a:lnTo>
                  <a:pt x="0" y="0"/>
                </a:lnTo>
                <a:close/>
              </a:path>
            </a:pathLst>
          </a:custGeom>
          <a:blipFill>
            <a:blip r:embed="rId59">
              <a:extLst>
                <a:ext uri="{96DAC541-7B7A-43D3-8B79-37D633B846F1}">
                  <asvg:svgBlip xmlns:asvg="http://schemas.microsoft.com/office/drawing/2016/SVG/main" r:embed="rId60"/>
                </a:ext>
              </a:extLst>
            </a:blip>
            <a:stretch>
              <a:fillRect/>
            </a:stretch>
          </a:blipFill>
        </p:spPr>
      </p:sp>
      <p:sp>
        <p:nvSpPr>
          <p:cNvPr id="41" name="Freeform 41">
            <a:extLst>
              <a:ext uri="{FF2B5EF4-FFF2-40B4-BE49-F238E27FC236}">
                <a16:creationId xmlns:a16="http://schemas.microsoft.com/office/drawing/2014/main" id="{FA2AD012-60F3-80D0-6F7D-F032FE285C17}"/>
              </a:ext>
            </a:extLst>
          </p:cNvPr>
          <p:cNvSpPr/>
          <p:nvPr/>
        </p:nvSpPr>
        <p:spPr>
          <a:xfrm>
            <a:off x="7194257" y="4825337"/>
            <a:ext cx="481680" cy="451800"/>
          </a:xfrm>
          <a:custGeom>
            <a:avLst/>
            <a:gdLst/>
            <a:ahLst/>
            <a:cxnLst/>
            <a:rect l="l" t="t" r="r" b="b"/>
            <a:pathLst>
              <a:path w="722520" h="677700">
                <a:moveTo>
                  <a:pt x="0" y="0"/>
                </a:moveTo>
                <a:lnTo>
                  <a:pt x="722520" y="0"/>
                </a:lnTo>
                <a:lnTo>
                  <a:pt x="722520" y="677700"/>
                </a:lnTo>
                <a:lnTo>
                  <a:pt x="0" y="677700"/>
                </a:lnTo>
                <a:lnTo>
                  <a:pt x="0" y="0"/>
                </a:lnTo>
                <a:close/>
              </a:path>
            </a:pathLst>
          </a:custGeom>
          <a:blipFill>
            <a:blip r:embed="rId61">
              <a:extLst>
                <a:ext uri="{96DAC541-7B7A-43D3-8B79-37D633B846F1}">
                  <asvg:svgBlip xmlns:asvg="http://schemas.microsoft.com/office/drawing/2016/SVG/main" r:embed="rId62"/>
                </a:ext>
              </a:extLst>
            </a:blip>
            <a:stretch>
              <a:fillRect/>
            </a:stretch>
          </a:blipFill>
        </p:spPr>
      </p:sp>
      <p:sp>
        <p:nvSpPr>
          <p:cNvPr id="42" name="Freeform 42">
            <a:extLst>
              <a:ext uri="{FF2B5EF4-FFF2-40B4-BE49-F238E27FC236}">
                <a16:creationId xmlns:a16="http://schemas.microsoft.com/office/drawing/2014/main" id="{3C5C5E3B-696D-CBC7-9C0B-8B034D9414CB}"/>
              </a:ext>
            </a:extLst>
          </p:cNvPr>
          <p:cNvSpPr/>
          <p:nvPr/>
        </p:nvSpPr>
        <p:spPr>
          <a:xfrm>
            <a:off x="2590937" y="4731017"/>
            <a:ext cx="480600" cy="509040"/>
          </a:xfrm>
          <a:custGeom>
            <a:avLst/>
            <a:gdLst/>
            <a:ahLst/>
            <a:cxnLst/>
            <a:rect l="l" t="t" r="r" b="b"/>
            <a:pathLst>
              <a:path w="720900" h="763560">
                <a:moveTo>
                  <a:pt x="0" y="0"/>
                </a:moveTo>
                <a:lnTo>
                  <a:pt x="720900" y="0"/>
                </a:lnTo>
                <a:lnTo>
                  <a:pt x="720900" y="763560"/>
                </a:lnTo>
                <a:lnTo>
                  <a:pt x="0" y="763560"/>
                </a:lnTo>
                <a:lnTo>
                  <a:pt x="0" y="0"/>
                </a:lnTo>
                <a:close/>
              </a:path>
            </a:pathLst>
          </a:custGeom>
          <a:blipFill>
            <a:blip r:embed="rId63">
              <a:extLst>
                <a:ext uri="{96DAC541-7B7A-43D3-8B79-37D633B846F1}">
                  <asvg:svgBlip xmlns:asvg="http://schemas.microsoft.com/office/drawing/2016/SVG/main" r:embed="rId64"/>
                </a:ext>
              </a:extLst>
            </a:blip>
            <a:stretch>
              <a:fillRect/>
            </a:stretch>
          </a:blipFill>
        </p:spPr>
      </p:sp>
      <p:sp>
        <p:nvSpPr>
          <p:cNvPr id="43" name="Freeform 43">
            <a:extLst>
              <a:ext uri="{FF2B5EF4-FFF2-40B4-BE49-F238E27FC236}">
                <a16:creationId xmlns:a16="http://schemas.microsoft.com/office/drawing/2014/main" id="{FFF786DC-38B2-A2B6-F721-CF6BEF0073AB}"/>
              </a:ext>
            </a:extLst>
          </p:cNvPr>
          <p:cNvSpPr/>
          <p:nvPr/>
        </p:nvSpPr>
        <p:spPr>
          <a:xfrm>
            <a:off x="7930097" y="4742537"/>
            <a:ext cx="482760" cy="516240"/>
          </a:xfrm>
          <a:custGeom>
            <a:avLst/>
            <a:gdLst/>
            <a:ahLst/>
            <a:cxnLst/>
            <a:rect l="l" t="t" r="r" b="b"/>
            <a:pathLst>
              <a:path w="724140" h="774360">
                <a:moveTo>
                  <a:pt x="0" y="0"/>
                </a:moveTo>
                <a:lnTo>
                  <a:pt x="724140" y="0"/>
                </a:lnTo>
                <a:lnTo>
                  <a:pt x="724140" y="774360"/>
                </a:lnTo>
                <a:lnTo>
                  <a:pt x="0" y="774360"/>
                </a:lnTo>
                <a:lnTo>
                  <a:pt x="0" y="0"/>
                </a:lnTo>
                <a:close/>
              </a:path>
            </a:pathLst>
          </a:custGeom>
          <a:blipFill>
            <a:blip r:embed="rId65">
              <a:extLst>
                <a:ext uri="{96DAC541-7B7A-43D3-8B79-37D633B846F1}">
                  <asvg:svgBlip xmlns:asvg="http://schemas.microsoft.com/office/drawing/2016/SVG/main" r:embed="rId66"/>
                </a:ext>
              </a:extLst>
            </a:blip>
            <a:stretch>
              <a:fillRect/>
            </a:stretch>
          </a:blipFill>
        </p:spPr>
      </p:sp>
      <p:sp>
        <p:nvSpPr>
          <p:cNvPr id="44" name="Freeform 44">
            <a:extLst>
              <a:ext uri="{FF2B5EF4-FFF2-40B4-BE49-F238E27FC236}">
                <a16:creationId xmlns:a16="http://schemas.microsoft.com/office/drawing/2014/main" id="{FD0BBDED-183F-EC10-F152-32BBC32896CD}"/>
              </a:ext>
            </a:extLst>
          </p:cNvPr>
          <p:cNvSpPr/>
          <p:nvPr/>
        </p:nvSpPr>
        <p:spPr>
          <a:xfrm>
            <a:off x="7901657" y="5469737"/>
            <a:ext cx="709200" cy="701280"/>
          </a:xfrm>
          <a:custGeom>
            <a:avLst/>
            <a:gdLst/>
            <a:ahLst/>
            <a:cxnLst/>
            <a:rect l="l" t="t" r="r" b="b"/>
            <a:pathLst>
              <a:path w="1063800" h="1051920">
                <a:moveTo>
                  <a:pt x="0" y="0"/>
                </a:moveTo>
                <a:lnTo>
                  <a:pt x="1063800" y="0"/>
                </a:lnTo>
                <a:lnTo>
                  <a:pt x="1063800" y="1051920"/>
                </a:lnTo>
                <a:lnTo>
                  <a:pt x="0" y="1051920"/>
                </a:lnTo>
                <a:lnTo>
                  <a:pt x="0" y="0"/>
                </a:lnTo>
                <a:close/>
              </a:path>
            </a:pathLst>
          </a:custGeom>
          <a:blipFill>
            <a:blip r:embed="rId67">
              <a:extLst>
                <a:ext uri="{96DAC541-7B7A-43D3-8B79-37D633B846F1}">
                  <asvg:svgBlip xmlns:asvg="http://schemas.microsoft.com/office/drawing/2016/SVG/main" r:embed="rId68"/>
                </a:ext>
              </a:extLst>
            </a:blip>
            <a:stretch>
              <a:fillRect/>
            </a:stretch>
          </a:blipFill>
        </p:spPr>
      </p:sp>
      <p:sp>
        <p:nvSpPr>
          <p:cNvPr id="45" name="Freeform 45">
            <a:extLst>
              <a:ext uri="{FF2B5EF4-FFF2-40B4-BE49-F238E27FC236}">
                <a16:creationId xmlns:a16="http://schemas.microsoft.com/office/drawing/2014/main" id="{6B6297C6-4A93-CE9C-EA44-963F7982DA95}"/>
              </a:ext>
            </a:extLst>
          </p:cNvPr>
          <p:cNvSpPr/>
          <p:nvPr/>
        </p:nvSpPr>
        <p:spPr>
          <a:xfrm>
            <a:off x="9729017" y="4633097"/>
            <a:ext cx="551160" cy="587520"/>
          </a:xfrm>
          <a:custGeom>
            <a:avLst/>
            <a:gdLst/>
            <a:ahLst/>
            <a:cxnLst/>
            <a:rect l="l" t="t" r="r" b="b"/>
            <a:pathLst>
              <a:path w="826740" h="881280">
                <a:moveTo>
                  <a:pt x="0" y="0"/>
                </a:moveTo>
                <a:lnTo>
                  <a:pt x="826740" y="0"/>
                </a:lnTo>
                <a:lnTo>
                  <a:pt x="826740" y="881280"/>
                </a:lnTo>
                <a:lnTo>
                  <a:pt x="0" y="881280"/>
                </a:lnTo>
                <a:lnTo>
                  <a:pt x="0" y="0"/>
                </a:lnTo>
                <a:close/>
              </a:path>
            </a:pathLst>
          </a:custGeom>
          <a:blipFill>
            <a:blip r:embed="rId69">
              <a:extLst>
                <a:ext uri="{96DAC541-7B7A-43D3-8B79-37D633B846F1}">
                  <asvg:svgBlip xmlns:asvg="http://schemas.microsoft.com/office/drawing/2016/SVG/main" r:embed="rId70"/>
                </a:ext>
              </a:extLst>
            </a:blip>
            <a:stretch>
              <a:fillRect/>
            </a:stretch>
          </a:blipFill>
        </p:spPr>
      </p:sp>
      <p:sp>
        <p:nvSpPr>
          <p:cNvPr id="46" name="Freeform 46">
            <a:extLst>
              <a:ext uri="{FF2B5EF4-FFF2-40B4-BE49-F238E27FC236}">
                <a16:creationId xmlns:a16="http://schemas.microsoft.com/office/drawing/2014/main" id="{438C1780-6B97-4231-6A0C-F43A77A5929F}"/>
              </a:ext>
            </a:extLst>
          </p:cNvPr>
          <p:cNvSpPr/>
          <p:nvPr/>
        </p:nvSpPr>
        <p:spPr>
          <a:xfrm>
            <a:off x="4439177" y="4857377"/>
            <a:ext cx="483120" cy="513360"/>
          </a:xfrm>
          <a:custGeom>
            <a:avLst/>
            <a:gdLst/>
            <a:ahLst/>
            <a:cxnLst/>
            <a:rect l="l" t="t" r="r" b="b"/>
            <a:pathLst>
              <a:path w="724680" h="770040">
                <a:moveTo>
                  <a:pt x="0" y="0"/>
                </a:moveTo>
                <a:lnTo>
                  <a:pt x="724680" y="0"/>
                </a:lnTo>
                <a:lnTo>
                  <a:pt x="724680" y="770040"/>
                </a:lnTo>
                <a:lnTo>
                  <a:pt x="0" y="770040"/>
                </a:lnTo>
                <a:lnTo>
                  <a:pt x="0" y="0"/>
                </a:lnTo>
                <a:close/>
              </a:path>
            </a:pathLst>
          </a:custGeom>
          <a:blipFill>
            <a:blip r:embed="rId71">
              <a:extLst>
                <a:ext uri="{96DAC541-7B7A-43D3-8B79-37D633B846F1}">
                  <asvg:svgBlip xmlns:asvg="http://schemas.microsoft.com/office/drawing/2016/SVG/main" r:embed="rId72"/>
                </a:ext>
              </a:extLst>
            </a:blip>
            <a:stretch>
              <a:fillRect/>
            </a:stretch>
          </a:blipFill>
        </p:spPr>
      </p:sp>
      <p:sp>
        <p:nvSpPr>
          <p:cNvPr id="47" name="Freeform 47">
            <a:extLst>
              <a:ext uri="{FF2B5EF4-FFF2-40B4-BE49-F238E27FC236}">
                <a16:creationId xmlns:a16="http://schemas.microsoft.com/office/drawing/2014/main" id="{CA2E51B1-C6E2-D013-AE95-C3D6FB2612A9}"/>
              </a:ext>
            </a:extLst>
          </p:cNvPr>
          <p:cNvSpPr/>
          <p:nvPr/>
        </p:nvSpPr>
        <p:spPr>
          <a:xfrm>
            <a:off x="8896697" y="4723817"/>
            <a:ext cx="453240" cy="480600"/>
          </a:xfrm>
          <a:custGeom>
            <a:avLst/>
            <a:gdLst/>
            <a:ahLst/>
            <a:cxnLst/>
            <a:rect l="l" t="t" r="r" b="b"/>
            <a:pathLst>
              <a:path w="679860" h="720900">
                <a:moveTo>
                  <a:pt x="0" y="0"/>
                </a:moveTo>
                <a:lnTo>
                  <a:pt x="679860" y="0"/>
                </a:lnTo>
                <a:lnTo>
                  <a:pt x="679860" y="720900"/>
                </a:lnTo>
                <a:lnTo>
                  <a:pt x="0" y="720900"/>
                </a:lnTo>
                <a:lnTo>
                  <a:pt x="0" y="0"/>
                </a:lnTo>
                <a:close/>
              </a:path>
            </a:pathLst>
          </a:custGeom>
          <a:blipFill>
            <a:blip r:embed="rId73">
              <a:extLst>
                <a:ext uri="{96DAC541-7B7A-43D3-8B79-37D633B846F1}">
                  <asvg:svgBlip xmlns:asvg="http://schemas.microsoft.com/office/drawing/2016/SVG/main" r:embed="rId74"/>
                </a:ext>
              </a:extLst>
            </a:blip>
            <a:stretch>
              <a:fillRect/>
            </a:stretch>
          </a:blipFill>
        </p:spPr>
      </p:sp>
      <p:sp>
        <p:nvSpPr>
          <p:cNvPr id="48" name="Freeform 48">
            <a:extLst>
              <a:ext uri="{FF2B5EF4-FFF2-40B4-BE49-F238E27FC236}">
                <a16:creationId xmlns:a16="http://schemas.microsoft.com/office/drawing/2014/main" id="{ECE4D22A-79C0-2479-81BB-279B9D57DCD3}"/>
              </a:ext>
            </a:extLst>
          </p:cNvPr>
          <p:cNvSpPr/>
          <p:nvPr/>
        </p:nvSpPr>
        <p:spPr>
          <a:xfrm>
            <a:off x="8788697" y="2789537"/>
            <a:ext cx="630360" cy="669960"/>
          </a:xfrm>
          <a:custGeom>
            <a:avLst/>
            <a:gdLst/>
            <a:ahLst/>
            <a:cxnLst/>
            <a:rect l="l" t="t" r="r" b="b"/>
            <a:pathLst>
              <a:path w="945540" h="1004940">
                <a:moveTo>
                  <a:pt x="0" y="0"/>
                </a:moveTo>
                <a:lnTo>
                  <a:pt x="945540" y="0"/>
                </a:lnTo>
                <a:lnTo>
                  <a:pt x="945540" y="1004940"/>
                </a:lnTo>
                <a:lnTo>
                  <a:pt x="0" y="1004940"/>
                </a:lnTo>
                <a:lnTo>
                  <a:pt x="0" y="0"/>
                </a:lnTo>
                <a:close/>
              </a:path>
            </a:pathLst>
          </a:custGeom>
          <a:blipFill>
            <a:blip r:embed="rId75">
              <a:extLst>
                <a:ext uri="{96DAC541-7B7A-43D3-8B79-37D633B846F1}">
                  <asvg:svgBlip xmlns:asvg="http://schemas.microsoft.com/office/drawing/2016/SVG/main" r:embed="rId76"/>
                </a:ext>
              </a:extLst>
            </a:blip>
            <a:stretch>
              <a:fillRect/>
            </a:stretch>
          </a:blipFill>
        </p:spPr>
      </p:sp>
      <p:sp>
        <p:nvSpPr>
          <p:cNvPr id="49" name="Freeform 49">
            <a:extLst>
              <a:ext uri="{FF2B5EF4-FFF2-40B4-BE49-F238E27FC236}">
                <a16:creationId xmlns:a16="http://schemas.microsoft.com/office/drawing/2014/main" id="{7C649939-BA9A-6635-A092-36F1A1D5E0AD}"/>
              </a:ext>
            </a:extLst>
          </p:cNvPr>
          <p:cNvSpPr/>
          <p:nvPr/>
        </p:nvSpPr>
        <p:spPr>
          <a:xfrm>
            <a:off x="3463937" y="2837777"/>
            <a:ext cx="627120" cy="669960"/>
          </a:xfrm>
          <a:custGeom>
            <a:avLst/>
            <a:gdLst/>
            <a:ahLst/>
            <a:cxnLst/>
            <a:rect l="l" t="t" r="r" b="b"/>
            <a:pathLst>
              <a:path w="940680" h="1004940">
                <a:moveTo>
                  <a:pt x="0" y="0"/>
                </a:moveTo>
                <a:lnTo>
                  <a:pt x="940680" y="0"/>
                </a:lnTo>
                <a:lnTo>
                  <a:pt x="940680" y="1004940"/>
                </a:lnTo>
                <a:lnTo>
                  <a:pt x="0" y="1004940"/>
                </a:lnTo>
                <a:lnTo>
                  <a:pt x="0" y="0"/>
                </a:lnTo>
                <a:close/>
              </a:path>
            </a:pathLst>
          </a:custGeom>
          <a:blipFill>
            <a:blip r:embed="rId77">
              <a:extLst>
                <a:ext uri="{96DAC541-7B7A-43D3-8B79-37D633B846F1}">
                  <asvg:svgBlip xmlns:asvg="http://schemas.microsoft.com/office/drawing/2016/SVG/main" r:embed="rId78"/>
                </a:ext>
              </a:extLst>
            </a:blip>
            <a:stretch>
              <a:fillRect/>
            </a:stretch>
          </a:blipFill>
        </p:spPr>
      </p:sp>
      <p:sp>
        <p:nvSpPr>
          <p:cNvPr id="50" name="Freeform 50">
            <a:extLst>
              <a:ext uri="{FF2B5EF4-FFF2-40B4-BE49-F238E27FC236}">
                <a16:creationId xmlns:a16="http://schemas.microsoft.com/office/drawing/2014/main" id="{4E910A72-7D66-0F3A-D442-F431A8A7BDF0}"/>
              </a:ext>
            </a:extLst>
          </p:cNvPr>
          <p:cNvSpPr/>
          <p:nvPr/>
        </p:nvSpPr>
        <p:spPr>
          <a:xfrm>
            <a:off x="7914977" y="2843537"/>
            <a:ext cx="406440" cy="669960"/>
          </a:xfrm>
          <a:custGeom>
            <a:avLst/>
            <a:gdLst/>
            <a:ahLst/>
            <a:cxnLst/>
            <a:rect l="l" t="t" r="r" b="b"/>
            <a:pathLst>
              <a:path w="609660" h="1004940">
                <a:moveTo>
                  <a:pt x="0" y="0"/>
                </a:moveTo>
                <a:lnTo>
                  <a:pt x="609660" y="0"/>
                </a:lnTo>
                <a:lnTo>
                  <a:pt x="609660" y="1004940"/>
                </a:lnTo>
                <a:lnTo>
                  <a:pt x="0" y="1004940"/>
                </a:lnTo>
                <a:lnTo>
                  <a:pt x="0" y="0"/>
                </a:lnTo>
                <a:close/>
              </a:path>
            </a:pathLst>
          </a:custGeom>
          <a:blipFill>
            <a:blip r:embed="rId79">
              <a:extLst>
                <a:ext uri="{96DAC541-7B7A-43D3-8B79-37D633B846F1}">
                  <asvg:svgBlip xmlns:asvg="http://schemas.microsoft.com/office/drawing/2016/SVG/main" r:embed="rId80"/>
                </a:ext>
              </a:extLst>
            </a:blip>
            <a:stretch>
              <a:fillRect/>
            </a:stretch>
          </a:blipFill>
        </p:spPr>
      </p:sp>
      <p:sp>
        <p:nvSpPr>
          <p:cNvPr id="51" name="Freeform 51">
            <a:extLst>
              <a:ext uri="{FF2B5EF4-FFF2-40B4-BE49-F238E27FC236}">
                <a16:creationId xmlns:a16="http://schemas.microsoft.com/office/drawing/2014/main" id="{5726C116-23D6-D2EC-FDA6-3F901F983571}"/>
              </a:ext>
            </a:extLst>
          </p:cNvPr>
          <p:cNvSpPr/>
          <p:nvPr/>
        </p:nvSpPr>
        <p:spPr>
          <a:xfrm>
            <a:off x="4432697" y="2825537"/>
            <a:ext cx="627120" cy="666360"/>
          </a:xfrm>
          <a:custGeom>
            <a:avLst/>
            <a:gdLst/>
            <a:ahLst/>
            <a:cxnLst/>
            <a:rect l="l" t="t" r="r" b="b"/>
            <a:pathLst>
              <a:path w="940680" h="999540">
                <a:moveTo>
                  <a:pt x="0" y="0"/>
                </a:moveTo>
                <a:lnTo>
                  <a:pt x="940680" y="0"/>
                </a:lnTo>
                <a:lnTo>
                  <a:pt x="940680" y="999540"/>
                </a:lnTo>
                <a:lnTo>
                  <a:pt x="0" y="999540"/>
                </a:lnTo>
                <a:lnTo>
                  <a:pt x="0" y="0"/>
                </a:lnTo>
                <a:close/>
              </a:path>
            </a:pathLst>
          </a:custGeom>
          <a:blipFill>
            <a:blip r:embed="rId81">
              <a:extLst>
                <a:ext uri="{96DAC541-7B7A-43D3-8B79-37D633B846F1}">
                  <asvg:svgBlip xmlns:asvg="http://schemas.microsoft.com/office/drawing/2016/SVG/main" r:embed="rId82"/>
                </a:ext>
              </a:extLst>
            </a:blip>
            <a:stretch>
              <a:fillRect/>
            </a:stretch>
          </a:blipFill>
        </p:spPr>
      </p:sp>
      <p:sp>
        <p:nvSpPr>
          <p:cNvPr id="52" name="Freeform 52">
            <a:extLst>
              <a:ext uri="{FF2B5EF4-FFF2-40B4-BE49-F238E27FC236}">
                <a16:creationId xmlns:a16="http://schemas.microsoft.com/office/drawing/2014/main" id="{89C97C2E-95F0-382B-EAF5-7C6DA2A9F73E}"/>
              </a:ext>
            </a:extLst>
          </p:cNvPr>
          <p:cNvSpPr/>
          <p:nvPr/>
        </p:nvSpPr>
        <p:spPr>
          <a:xfrm>
            <a:off x="5325497" y="2837057"/>
            <a:ext cx="628920" cy="672480"/>
          </a:xfrm>
          <a:custGeom>
            <a:avLst/>
            <a:gdLst/>
            <a:ahLst/>
            <a:cxnLst/>
            <a:rect l="l" t="t" r="r" b="b"/>
            <a:pathLst>
              <a:path w="943380" h="1008720">
                <a:moveTo>
                  <a:pt x="0" y="0"/>
                </a:moveTo>
                <a:lnTo>
                  <a:pt x="943380" y="0"/>
                </a:lnTo>
                <a:lnTo>
                  <a:pt x="943380" y="1008720"/>
                </a:lnTo>
                <a:lnTo>
                  <a:pt x="0" y="1008720"/>
                </a:lnTo>
                <a:lnTo>
                  <a:pt x="0" y="0"/>
                </a:lnTo>
                <a:close/>
              </a:path>
            </a:pathLst>
          </a:custGeom>
          <a:blipFill>
            <a:blip r:embed="rId83">
              <a:extLst>
                <a:ext uri="{96DAC541-7B7A-43D3-8B79-37D633B846F1}">
                  <asvg:svgBlip xmlns:asvg="http://schemas.microsoft.com/office/drawing/2016/SVG/main" r:embed="rId84"/>
                </a:ext>
              </a:extLst>
            </a:blip>
            <a:stretch>
              <a:fillRect/>
            </a:stretch>
          </a:blipFill>
        </p:spPr>
      </p:sp>
      <p:sp>
        <p:nvSpPr>
          <p:cNvPr id="53" name="Freeform 53">
            <a:extLst>
              <a:ext uri="{FF2B5EF4-FFF2-40B4-BE49-F238E27FC236}">
                <a16:creationId xmlns:a16="http://schemas.microsoft.com/office/drawing/2014/main" id="{ADC8D6C9-CDB3-D705-490C-2722368C7091}"/>
              </a:ext>
            </a:extLst>
          </p:cNvPr>
          <p:cNvSpPr/>
          <p:nvPr/>
        </p:nvSpPr>
        <p:spPr>
          <a:xfrm>
            <a:off x="2586257" y="2852537"/>
            <a:ext cx="628920" cy="669960"/>
          </a:xfrm>
          <a:custGeom>
            <a:avLst/>
            <a:gdLst/>
            <a:ahLst/>
            <a:cxnLst/>
            <a:rect l="l" t="t" r="r" b="b"/>
            <a:pathLst>
              <a:path w="943380" h="1004940">
                <a:moveTo>
                  <a:pt x="0" y="0"/>
                </a:moveTo>
                <a:lnTo>
                  <a:pt x="943380" y="0"/>
                </a:lnTo>
                <a:lnTo>
                  <a:pt x="943380" y="1004940"/>
                </a:lnTo>
                <a:lnTo>
                  <a:pt x="0" y="1004940"/>
                </a:lnTo>
                <a:lnTo>
                  <a:pt x="0" y="0"/>
                </a:lnTo>
                <a:close/>
              </a:path>
            </a:pathLst>
          </a:custGeom>
          <a:blipFill>
            <a:blip r:embed="rId85">
              <a:extLst>
                <a:ext uri="{96DAC541-7B7A-43D3-8B79-37D633B846F1}">
                  <asvg:svgBlip xmlns:asvg="http://schemas.microsoft.com/office/drawing/2016/SVG/main" r:embed="rId86"/>
                </a:ext>
              </a:extLst>
            </a:blip>
            <a:stretch>
              <a:fillRect/>
            </a:stretch>
          </a:blipFill>
        </p:spPr>
      </p:sp>
      <p:sp>
        <p:nvSpPr>
          <p:cNvPr id="54" name="Freeform 54">
            <a:extLst>
              <a:ext uri="{FF2B5EF4-FFF2-40B4-BE49-F238E27FC236}">
                <a16:creationId xmlns:a16="http://schemas.microsoft.com/office/drawing/2014/main" id="{A4422804-B462-A54F-9DC1-6ED68D03F022}"/>
              </a:ext>
            </a:extLst>
          </p:cNvPr>
          <p:cNvSpPr/>
          <p:nvPr/>
        </p:nvSpPr>
        <p:spPr>
          <a:xfrm>
            <a:off x="6274457" y="2837417"/>
            <a:ext cx="588240" cy="667440"/>
          </a:xfrm>
          <a:custGeom>
            <a:avLst/>
            <a:gdLst/>
            <a:ahLst/>
            <a:cxnLst/>
            <a:rect l="l" t="t" r="r" b="b"/>
            <a:pathLst>
              <a:path w="882360" h="1001160">
                <a:moveTo>
                  <a:pt x="0" y="0"/>
                </a:moveTo>
                <a:lnTo>
                  <a:pt x="882360" y="0"/>
                </a:lnTo>
                <a:lnTo>
                  <a:pt x="882360" y="1001160"/>
                </a:lnTo>
                <a:lnTo>
                  <a:pt x="0" y="1001160"/>
                </a:lnTo>
                <a:lnTo>
                  <a:pt x="0" y="0"/>
                </a:lnTo>
                <a:close/>
              </a:path>
            </a:pathLst>
          </a:custGeom>
          <a:blipFill>
            <a:blip r:embed="rId87">
              <a:extLst>
                <a:ext uri="{96DAC541-7B7A-43D3-8B79-37D633B846F1}">
                  <asvg:svgBlip xmlns:asvg="http://schemas.microsoft.com/office/drawing/2016/SVG/main" r:embed="rId88"/>
                </a:ext>
              </a:extLst>
            </a:blip>
            <a:stretch>
              <a:fillRect/>
            </a:stretch>
          </a:blipFill>
        </p:spPr>
      </p:sp>
      <p:sp>
        <p:nvSpPr>
          <p:cNvPr id="55" name="Freeform 55">
            <a:extLst>
              <a:ext uri="{FF2B5EF4-FFF2-40B4-BE49-F238E27FC236}">
                <a16:creationId xmlns:a16="http://schemas.microsoft.com/office/drawing/2014/main" id="{E957CD7F-59E2-C07E-53C8-D9FF032A900D}"/>
              </a:ext>
            </a:extLst>
          </p:cNvPr>
          <p:cNvSpPr/>
          <p:nvPr/>
        </p:nvSpPr>
        <p:spPr>
          <a:xfrm>
            <a:off x="7017137" y="2837057"/>
            <a:ext cx="638640" cy="668520"/>
          </a:xfrm>
          <a:custGeom>
            <a:avLst/>
            <a:gdLst/>
            <a:ahLst/>
            <a:cxnLst/>
            <a:rect l="l" t="t" r="r" b="b"/>
            <a:pathLst>
              <a:path w="957960" h="1002780">
                <a:moveTo>
                  <a:pt x="0" y="0"/>
                </a:moveTo>
                <a:lnTo>
                  <a:pt x="957960" y="0"/>
                </a:lnTo>
                <a:lnTo>
                  <a:pt x="957960" y="1002780"/>
                </a:lnTo>
                <a:lnTo>
                  <a:pt x="0" y="1002780"/>
                </a:lnTo>
                <a:lnTo>
                  <a:pt x="0" y="0"/>
                </a:lnTo>
                <a:close/>
              </a:path>
            </a:pathLst>
          </a:custGeom>
          <a:blipFill>
            <a:blip r:embed="rId89">
              <a:extLst>
                <a:ext uri="{96DAC541-7B7A-43D3-8B79-37D633B846F1}">
                  <asvg:svgBlip xmlns:asvg="http://schemas.microsoft.com/office/drawing/2016/SVG/main" r:embed="rId90"/>
                </a:ext>
              </a:extLst>
            </a:blip>
            <a:stretch>
              <a:fillRect/>
            </a:stretch>
          </a:blipFill>
        </p:spPr>
      </p:sp>
      <p:sp>
        <p:nvSpPr>
          <p:cNvPr id="56" name="Freeform 56">
            <a:extLst>
              <a:ext uri="{FF2B5EF4-FFF2-40B4-BE49-F238E27FC236}">
                <a16:creationId xmlns:a16="http://schemas.microsoft.com/office/drawing/2014/main" id="{B503DC2B-9D09-03A5-4AA4-D2B903CB2338}"/>
              </a:ext>
            </a:extLst>
          </p:cNvPr>
          <p:cNvSpPr/>
          <p:nvPr/>
        </p:nvSpPr>
        <p:spPr>
          <a:xfrm>
            <a:off x="9799217" y="5739017"/>
            <a:ext cx="437040" cy="432000"/>
          </a:xfrm>
          <a:custGeom>
            <a:avLst/>
            <a:gdLst/>
            <a:ahLst/>
            <a:cxnLst/>
            <a:rect l="l" t="t" r="r" b="b"/>
            <a:pathLst>
              <a:path w="655560" h="648000">
                <a:moveTo>
                  <a:pt x="0" y="0"/>
                </a:moveTo>
                <a:lnTo>
                  <a:pt x="655560" y="0"/>
                </a:lnTo>
                <a:lnTo>
                  <a:pt x="655560" y="648000"/>
                </a:lnTo>
                <a:lnTo>
                  <a:pt x="0" y="648000"/>
                </a:lnTo>
                <a:lnTo>
                  <a:pt x="0" y="0"/>
                </a:lnTo>
                <a:close/>
              </a:path>
            </a:pathLst>
          </a:custGeom>
          <a:blipFill>
            <a:blip r:embed="rId91">
              <a:extLst>
                <a:ext uri="{96DAC541-7B7A-43D3-8B79-37D633B846F1}">
                  <asvg:svgBlip xmlns:asvg="http://schemas.microsoft.com/office/drawing/2016/SVG/main" r:embed="rId92"/>
                </a:ext>
              </a:extLst>
            </a:blip>
            <a:stretch>
              <a:fillRect/>
            </a:stretch>
          </a:blipFill>
        </p:spPr>
      </p:sp>
      <p:sp>
        <p:nvSpPr>
          <p:cNvPr id="57" name="Freeform 57">
            <a:extLst>
              <a:ext uri="{FF2B5EF4-FFF2-40B4-BE49-F238E27FC236}">
                <a16:creationId xmlns:a16="http://schemas.microsoft.com/office/drawing/2014/main" id="{7A6A99E9-2329-7793-DFBE-5C1ECBE3802B}"/>
              </a:ext>
            </a:extLst>
          </p:cNvPr>
          <p:cNvSpPr/>
          <p:nvPr/>
        </p:nvSpPr>
        <p:spPr>
          <a:xfrm>
            <a:off x="8827937" y="1935617"/>
            <a:ext cx="594000" cy="635040"/>
          </a:xfrm>
          <a:custGeom>
            <a:avLst/>
            <a:gdLst/>
            <a:ahLst/>
            <a:cxnLst/>
            <a:rect l="l" t="t" r="r" b="b"/>
            <a:pathLst>
              <a:path w="891000" h="952560">
                <a:moveTo>
                  <a:pt x="0" y="0"/>
                </a:moveTo>
                <a:lnTo>
                  <a:pt x="891000" y="0"/>
                </a:lnTo>
                <a:lnTo>
                  <a:pt x="891000" y="952560"/>
                </a:lnTo>
                <a:lnTo>
                  <a:pt x="0" y="952560"/>
                </a:lnTo>
                <a:lnTo>
                  <a:pt x="0" y="0"/>
                </a:lnTo>
                <a:close/>
              </a:path>
            </a:pathLst>
          </a:custGeom>
          <a:blipFill>
            <a:blip r:embed="rId93">
              <a:extLst>
                <a:ext uri="{96DAC541-7B7A-43D3-8B79-37D633B846F1}">
                  <asvg:svgBlip xmlns:asvg="http://schemas.microsoft.com/office/drawing/2016/SVG/main" r:embed="rId94"/>
                </a:ext>
              </a:extLst>
            </a:blip>
            <a:stretch>
              <a:fillRect/>
            </a:stretch>
          </a:blipFill>
        </p:spPr>
      </p:sp>
    </p:spTree>
    <p:extLst>
      <p:ext uri="{BB962C8B-B14F-4D97-AF65-F5344CB8AC3E}">
        <p14:creationId xmlns:p14="http://schemas.microsoft.com/office/powerpoint/2010/main" val="274143369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42"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99" y="1153831"/>
            <a:ext cx="5143016" cy="4550337"/>
          </a:xfrm>
          <a:prstGeom prst="rect">
            <a:avLst/>
          </a:prstGeom>
        </p:spPr>
      </p:pic>
      <p:sp>
        <p:nvSpPr>
          <p:cNvPr id="5" name="矩形 4"/>
          <p:cNvSpPr/>
          <p:nvPr/>
        </p:nvSpPr>
        <p:spPr>
          <a:xfrm>
            <a:off x="2667162" y="2451633"/>
            <a:ext cx="2406922" cy="400202"/>
          </a:xfrm>
          <a:prstGeom prst="rect">
            <a:avLst/>
          </a:prstGeom>
        </p:spPr>
        <p:txBody>
          <a:bodyPr wrap="none">
            <a:normAutofit/>
          </a:bodyPr>
          <a:lstStyle/>
          <a:p>
            <a:pPr algn="r" rtl="1"/>
            <a:r>
              <a:rPr lang="fa-IR" altLang="en-US" sz="2000" b="1" dirty="0">
                <a:solidFill>
                  <a:srgbClr val="284584"/>
                </a:solidFill>
                <a:latin typeface="思源黑体 Heavy"/>
                <a:ea typeface="思源黑体 CN Heavy" panose="020B0A00000000000000" pitchFamily="34" charset="-122"/>
                <a:cs typeface="B Nazanin" panose="00000400000000000000" pitchFamily="2" charset="-78"/>
              </a:rPr>
              <a:t>فهرست مطالب</a:t>
            </a:r>
            <a:endParaRPr lang="en-US" altLang="en-US" sz="2000" b="1" dirty="0">
              <a:solidFill>
                <a:srgbClr val="284584"/>
              </a:solidFill>
              <a:latin typeface="思源黑体 Heavy"/>
              <a:ea typeface="思源黑体 CN Heavy" panose="020B0A00000000000000" pitchFamily="34" charset="-122"/>
              <a:cs typeface="B Nazanin" panose="00000400000000000000" pitchFamily="2" charset="-78"/>
            </a:endParaRPr>
          </a:p>
        </p:txBody>
      </p:sp>
      <p:sp>
        <p:nvSpPr>
          <p:cNvPr id="6" name="矩形 5"/>
          <p:cNvSpPr/>
          <p:nvPr/>
        </p:nvSpPr>
        <p:spPr>
          <a:xfrm>
            <a:off x="1733980" y="3775072"/>
            <a:ext cx="3266215" cy="769441"/>
          </a:xfrm>
          <a:prstGeom prst="rect">
            <a:avLst/>
          </a:prstGeom>
        </p:spPr>
        <p:txBody>
          <a:bodyPr wrap="none">
            <a:normAutofit/>
          </a:bodyPr>
          <a:lstStyle/>
          <a:p>
            <a:pPr algn="l" rtl="1"/>
            <a:r>
              <a:rPr lang="fa-IR" altLang="zh-CN" sz="4400" b="1" dirty="0">
                <a:solidFill>
                  <a:srgbClr val="DE695E"/>
                </a:solidFill>
                <a:latin typeface="思源黑体 Heavy"/>
                <a:ea typeface="思源黑体 CN Heavy" panose="020B0A00000000000000" pitchFamily="34" charset="-122"/>
                <a:cs typeface="B Nazanin" panose="00000400000000000000" pitchFamily="2" charset="-78"/>
              </a:rPr>
              <a:t>فهرست</a:t>
            </a:r>
            <a:endParaRPr lang="zh-CN" altLang="en-US" sz="4400" b="1" dirty="0">
              <a:solidFill>
                <a:srgbClr val="DE695E"/>
              </a:solidFill>
              <a:latin typeface="思源黑体 CN Heavy" panose="020B0A00000000000000" pitchFamily="34" charset="-122"/>
              <a:ea typeface="思源黑体 CN Heavy" panose="020B0A00000000000000" pitchFamily="34" charset="-122"/>
              <a:cs typeface="B Nazanin" panose="00000400000000000000" pitchFamily="2" charset="-78"/>
            </a:endParaRPr>
          </a:p>
        </p:txBody>
      </p:sp>
      <p:sp>
        <p:nvSpPr>
          <p:cNvPr id="7" name="加号 6"/>
          <p:cNvSpPr/>
          <p:nvPr/>
        </p:nvSpPr>
        <p:spPr>
          <a:xfrm>
            <a:off x="5000195" y="55787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8" name="加号 7"/>
          <p:cNvSpPr/>
          <p:nvPr/>
        </p:nvSpPr>
        <p:spPr>
          <a:xfrm>
            <a:off x="561099" y="74507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34792">
            <a:off x="11361217" y="-397834"/>
            <a:ext cx="1389106" cy="1229025"/>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b="-9773"/>
          <a:stretch>
            <a:fillRect/>
          </a:stretch>
        </p:blipFill>
        <p:spPr>
          <a:xfrm rot="20312652">
            <a:off x="195532" y="3865046"/>
            <a:ext cx="2336879" cy="3039203"/>
          </a:xfrm>
          <a:prstGeom prst="rect">
            <a:avLst/>
          </a:prstGeom>
        </p:spPr>
      </p:pic>
      <p:sp>
        <p:nvSpPr>
          <p:cNvPr id="12" name="文本框 6"/>
          <p:cNvSpPr txBox="1"/>
          <p:nvPr/>
        </p:nvSpPr>
        <p:spPr>
          <a:xfrm>
            <a:off x="6449305" y="1039369"/>
            <a:ext cx="3977640" cy="47244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500" b="1" dirty="0">
                <a:solidFill>
                  <a:srgbClr val="284584"/>
                </a:solidFill>
                <a:latin typeface="思源黑体 Heavy"/>
                <a:ea typeface="思源黑体 CN Heavy" panose="020B0A00000000000000" pitchFamily="34" charset="-122"/>
                <a:cs typeface="B Nazanin" panose="00000400000000000000" pitchFamily="2" charset="-78"/>
                <a:sym typeface="+mn-ea"/>
              </a:rPr>
              <a:t>01. خفگی ایجاد شده است</a:t>
            </a:r>
            <a:endParaRPr lang="en-US" altLang="zh-CN" sz="25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27" name="文本框 6"/>
          <p:cNvSpPr txBox="1"/>
          <p:nvPr/>
        </p:nvSpPr>
        <p:spPr>
          <a:xfrm>
            <a:off x="6449305" y="1883600"/>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rPr>
              <a:t>02. کمک های اولیه</a:t>
            </a:r>
            <a:endParaRPr lang="en-US"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28" name="文本框 6"/>
          <p:cNvSpPr txBox="1"/>
          <p:nvPr/>
        </p:nvSpPr>
        <p:spPr>
          <a:xfrm>
            <a:off x="6437227" y="2727832"/>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rPr>
              <a:t>03. کمک های اولیه برای</a:t>
            </a:r>
            <a:endParaRPr lang="en-US"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30" name="文本框 6"/>
          <p:cNvSpPr txBox="1"/>
          <p:nvPr/>
        </p:nvSpPr>
        <p:spPr>
          <a:xfrm>
            <a:off x="6458033" y="3572064"/>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rPr>
              <a:t>04. کمک های اولیه</a:t>
            </a:r>
            <a:endParaRPr lang="en-US"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31" name="文本框 6"/>
          <p:cNvSpPr txBox="1"/>
          <p:nvPr/>
        </p:nvSpPr>
        <p:spPr>
          <a:xfrm>
            <a:off x="6458033" y="4416296"/>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rPr>
              <a:t>05. کمک های اولیه برای</a:t>
            </a:r>
            <a:endParaRPr lang="en-US"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32" name="文本框 6"/>
          <p:cNvSpPr txBox="1"/>
          <p:nvPr/>
        </p:nvSpPr>
        <p:spPr>
          <a:xfrm>
            <a:off x="6096000" y="5260528"/>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rPr>
              <a:t>06. کمک های اولیه</a:t>
            </a:r>
            <a:endParaRPr lang="en-US" altLang="zh-CN"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681099" y="5188819"/>
            <a:ext cx="2510901" cy="1597472"/>
          </a:xfrm>
          <a:prstGeom prst="rect">
            <a:avLst/>
          </a:prstGeom>
        </p:spPr>
      </p:pic>
    </p:spTree>
    <p:extLst>
      <p:ext uri="{BB962C8B-B14F-4D97-AF65-F5344CB8AC3E}">
        <p14:creationId xmlns:p14="http://schemas.microsoft.com/office/powerpoint/2010/main" val="1037569002"/>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right)">
                                      <p:cBhvr>
                                        <p:cTn id="40" dur="500"/>
                                        <p:tgtEl>
                                          <p:spTgt spid="34"/>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2" grpId="0"/>
      <p:bldP spid="27" grpId="0"/>
      <p:bldP spid="28"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226582">
            <a:off x="10706748" y="436086"/>
            <a:ext cx="1059336" cy="120889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939710">
            <a:off x="10789133" y="5410022"/>
            <a:ext cx="1251934" cy="1428678"/>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8" name="加号 17"/>
          <p:cNvSpPr/>
          <p:nvPr/>
        </p:nvSpPr>
        <p:spPr>
          <a:xfrm>
            <a:off x="405700" y="3566556"/>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加号 18"/>
          <p:cNvSpPr/>
          <p:nvPr/>
        </p:nvSpPr>
        <p:spPr>
          <a:xfrm>
            <a:off x="11152606" y="2557813"/>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加号 19"/>
          <p:cNvSpPr/>
          <p:nvPr/>
        </p:nvSpPr>
        <p:spPr>
          <a:xfrm>
            <a:off x="1122886" y="474646"/>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B6BB8AEF-BC45-F78E-00BD-0A458CD6CE56}"/>
              </a:ext>
            </a:extLst>
          </p:cNvPr>
          <p:cNvGrpSpPr/>
          <p:nvPr/>
        </p:nvGrpSpPr>
        <p:grpSpPr>
          <a:xfrm>
            <a:off x="2525486" y="1219200"/>
            <a:ext cx="8257206" cy="159191"/>
            <a:chOff x="6733505" y="4211178"/>
            <a:chExt cx="7041564" cy="116990"/>
          </a:xfrm>
          <a:solidFill>
            <a:srgbClr val="284584"/>
          </a:solidFill>
        </p:grpSpPr>
        <p:cxnSp>
          <p:nvCxnSpPr>
            <p:cNvPr id="6" name="直接连接符 4">
              <a:extLst>
                <a:ext uri="{FF2B5EF4-FFF2-40B4-BE49-F238E27FC236}">
                  <a16:creationId xmlns:a16="http://schemas.microsoft.com/office/drawing/2014/main" id="{EF2A8B18-8C1C-F6A7-7E44-4E9ABDBDD8CB}"/>
                </a:ext>
              </a:extLst>
            </p:cNvPr>
            <p:cNvCxnSpPr/>
            <p:nvPr/>
          </p:nvCxnSpPr>
          <p:spPr>
            <a:xfrm>
              <a:off x="6791999" y="4269673"/>
              <a:ext cx="6880781" cy="0"/>
            </a:xfrm>
            <a:prstGeom prst="lin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椭圆 5">
              <a:extLst>
                <a:ext uri="{FF2B5EF4-FFF2-40B4-BE49-F238E27FC236}">
                  <a16:creationId xmlns:a16="http://schemas.microsoft.com/office/drawing/2014/main" id="{35F00A32-AD80-21EA-1BBD-124C89A16218}"/>
                </a:ext>
              </a:extLst>
            </p:cNvPr>
            <p:cNvSpPr/>
            <p:nvPr/>
          </p:nvSpPr>
          <p:spPr>
            <a:xfrm>
              <a:off x="13658080"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21" name="椭圆 6">
              <a:extLst>
                <a:ext uri="{FF2B5EF4-FFF2-40B4-BE49-F238E27FC236}">
                  <a16:creationId xmlns:a16="http://schemas.microsoft.com/office/drawing/2014/main" id="{1928070E-6542-C6C8-096D-CBAB8D30A33C}"/>
                </a:ext>
              </a:extLst>
            </p:cNvPr>
            <p:cNvSpPr/>
            <p:nvPr/>
          </p:nvSpPr>
          <p:spPr>
            <a:xfrm>
              <a:off x="6733505" y="4211178"/>
              <a:ext cx="116990" cy="116990"/>
            </a:xfrm>
            <a:prstGeom prst="ellipse">
              <a:avLst/>
            </a:prstGeom>
            <a:grpFill/>
            <a:ln>
              <a:solidFill>
                <a:srgbClr val="2845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grpSp>
      <p:sp>
        <p:nvSpPr>
          <p:cNvPr id="2" name="Text Placeholder 1">
            <a:extLst>
              <a:ext uri="{FF2B5EF4-FFF2-40B4-BE49-F238E27FC236}">
                <a16:creationId xmlns:a16="http://schemas.microsoft.com/office/drawing/2014/main" id="{FA6C0820-CAD0-6F18-4BAF-05BAFFE4E9A1}"/>
              </a:ext>
            </a:extLst>
          </p:cNvPr>
          <p:cNvSpPr txBox="1">
            <a:spLocks/>
          </p:cNvSpPr>
          <p:nvPr/>
        </p:nvSpPr>
        <p:spPr>
          <a:xfrm>
            <a:off x="1555983" y="26784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tx2"/>
                </a:solidFill>
                <a:latin typeface="Arial"/>
                <a:cs typeface="B Nazanin" panose="00000700000000000000" pitchFamily="2" charset="-78"/>
              </a:rPr>
              <a:t>مجموعه آیکون های کاملاً قابل ویرایش: </a:t>
            </a:r>
            <a:r>
              <a:rPr lang="en-US" sz="4800" dirty="0">
                <a:solidFill>
                  <a:schemeClr val="tx2"/>
                </a:solidFill>
                <a:latin typeface="Arial"/>
                <a:cs typeface="B Nazanin" panose="00000700000000000000" pitchFamily="2" charset="-78"/>
              </a:rPr>
              <a:t>C</a:t>
            </a:r>
          </a:p>
        </p:txBody>
      </p:sp>
      <p:sp>
        <p:nvSpPr>
          <p:cNvPr id="58" name="Freeform 13">
            <a:extLst>
              <a:ext uri="{FF2B5EF4-FFF2-40B4-BE49-F238E27FC236}">
                <a16:creationId xmlns:a16="http://schemas.microsoft.com/office/drawing/2014/main" id="{B6B2783C-E236-E415-A58A-3E3BE6C63ADC}"/>
              </a:ext>
            </a:extLst>
          </p:cNvPr>
          <p:cNvSpPr/>
          <p:nvPr/>
        </p:nvSpPr>
        <p:spPr>
          <a:xfrm>
            <a:off x="6883838" y="4859991"/>
            <a:ext cx="249840" cy="777600"/>
          </a:xfrm>
          <a:custGeom>
            <a:avLst/>
            <a:gdLst/>
            <a:ahLst/>
            <a:cxnLst/>
            <a:rect l="l" t="t" r="r" b="b"/>
            <a:pathLst>
              <a:path w="374760" h="1166400">
                <a:moveTo>
                  <a:pt x="0" y="0"/>
                </a:moveTo>
                <a:lnTo>
                  <a:pt x="374760" y="0"/>
                </a:lnTo>
                <a:lnTo>
                  <a:pt x="374760" y="1166400"/>
                </a:lnTo>
                <a:lnTo>
                  <a:pt x="0" y="116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9" name="Freeform 14">
            <a:extLst>
              <a:ext uri="{FF2B5EF4-FFF2-40B4-BE49-F238E27FC236}">
                <a16:creationId xmlns:a16="http://schemas.microsoft.com/office/drawing/2014/main" id="{35988357-E6DE-436B-1AB1-018719B2D162}"/>
              </a:ext>
            </a:extLst>
          </p:cNvPr>
          <p:cNvSpPr/>
          <p:nvPr/>
        </p:nvSpPr>
        <p:spPr>
          <a:xfrm>
            <a:off x="7521758" y="4949631"/>
            <a:ext cx="599040" cy="597960"/>
          </a:xfrm>
          <a:custGeom>
            <a:avLst/>
            <a:gdLst/>
            <a:ahLst/>
            <a:cxnLst/>
            <a:rect l="l" t="t" r="r" b="b"/>
            <a:pathLst>
              <a:path w="898560" h="896940">
                <a:moveTo>
                  <a:pt x="0" y="0"/>
                </a:moveTo>
                <a:lnTo>
                  <a:pt x="898560" y="0"/>
                </a:lnTo>
                <a:lnTo>
                  <a:pt x="898560" y="896940"/>
                </a:lnTo>
                <a:lnTo>
                  <a:pt x="0" y="896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0" name="Freeform 15">
            <a:extLst>
              <a:ext uri="{FF2B5EF4-FFF2-40B4-BE49-F238E27FC236}">
                <a16:creationId xmlns:a16="http://schemas.microsoft.com/office/drawing/2014/main" id="{A119D27E-A0AA-39F1-5DB1-76B621AD41AC}"/>
              </a:ext>
            </a:extLst>
          </p:cNvPr>
          <p:cNvSpPr/>
          <p:nvPr/>
        </p:nvSpPr>
        <p:spPr>
          <a:xfrm>
            <a:off x="9410678" y="5015151"/>
            <a:ext cx="578520" cy="466920"/>
          </a:xfrm>
          <a:custGeom>
            <a:avLst/>
            <a:gdLst/>
            <a:ahLst/>
            <a:cxnLst/>
            <a:rect l="l" t="t" r="r" b="b"/>
            <a:pathLst>
              <a:path w="867780" h="700380">
                <a:moveTo>
                  <a:pt x="0" y="0"/>
                </a:moveTo>
                <a:lnTo>
                  <a:pt x="867780" y="0"/>
                </a:lnTo>
                <a:lnTo>
                  <a:pt x="867780" y="700380"/>
                </a:lnTo>
                <a:lnTo>
                  <a:pt x="0" y="7003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1" name="Freeform 16">
            <a:extLst>
              <a:ext uri="{FF2B5EF4-FFF2-40B4-BE49-F238E27FC236}">
                <a16:creationId xmlns:a16="http://schemas.microsoft.com/office/drawing/2014/main" id="{D10F12DC-770B-8BA0-4465-EC552C0E9735}"/>
              </a:ext>
            </a:extLst>
          </p:cNvPr>
          <p:cNvSpPr/>
          <p:nvPr/>
        </p:nvSpPr>
        <p:spPr>
          <a:xfrm>
            <a:off x="9468998" y="6216831"/>
            <a:ext cx="664200" cy="486720"/>
          </a:xfrm>
          <a:custGeom>
            <a:avLst/>
            <a:gdLst/>
            <a:ahLst/>
            <a:cxnLst/>
            <a:rect l="l" t="t" r="r" b="b"/>
            <a:pathLst>
              <a:path w="996300" h="730080">
                <a:moveTo>
                  <a:pt x="0" y="0"/>
                </a:moveTo>
                <a:lnTo>
                  <a:pt x="996300" y="0"/>
                </a:lnTo>
                <a:lnTo>
                  <a:pt x="996300" y="730080"/>
                </a:lnTo>
                <a:lnTo>
                  <a:pt x="0" y="7300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62" name="Freeform 17">
            <a:extLst>
              <a:ext uri="{FF2B5EF4-FFF2-40B4-BE49-F238E27FC236}">
                <a16:creationId xmlns:a16="http://schemas.microsoft.com/office/drawing/2014/main" id="{9699248A-BA5E-4734-3A80-82205D7EC789}"/>
              </a:ext>
            </a:extLst>
          </p:cNvPr>
          <p:cNvSpPr/>
          <p:nvPr/>
        </p:nvSpPr>
        <p:spPr>
          <a:xfrm>
            <a:off x="2675438" y="4922991"/>
            <a:ext cx="651240" cy="651240"/>
          </a:xfrm>
          <a:custGeom>
            <a:avLst/>
            <a:gdLst/>
            <a:ahLst/>
            <a:cxnLst/>
            <a:rect l="l" t="t" r="r" b="b"/>
            <a:pathLst>
              <a:path w="976860" h="976860">
                <a:moveTo>
                  <a:pt x="0" y="0"/>
                </a:moveTo>
                <a:lnTo>
                  <a:pt x="976860" y="0"/>
                </a:lnTo>
                <a:lnTo>
                  <a:pt x="976860" y="976860"/>
                </a:lnTo>
                <a:lnTo>
                  <a:pt x="0" y="9768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63" name="Freeform 18">
            <a:extLst>
              <a:ext uri="{FF2B5EF4-FFF2-40B4-BE49-F238E27FC236}">
                <a16:creationId xmlns:a16="http://schemas.microsoft.com/office/drawing/2014/main" id="{E8B81A38-A1E6-9083-B50C-CE7E9D509899}"/>
              </a:ext>
            </a:extLst>
          </p:cNvPr>
          <p:cNvSpPr/>
          <p:nvPr/>
        </p:nvSpPr>
        <p:spPr>
          <a:xfrm>
            <a:off x="5161238" y="6003711"/>
            <a:ext cx="548640" cy="705600"/>
          </a:xfrm>
          <a:custGeom>
            <a:avLst/>
            <a:gdLst/>
            <a:ahLst/>
            <a:cxnLst/>
            <a:rect l="l" t="t" r="r" b="b"/>
            <a:pathLst>
              <a:path w="822960" h="1058400">
                <a:moveTo>
                  <a:pt x="0" y="0"/>
                </a:moveTo>
                <a:lnTo>
                  <a:pt x="822960" y="0"/>
                </a:lnTo>
                <a:lnTo>
                  <a:pt x="822960" y="1058400"/>
                </a:lnTo>
                <a:lnTo>
                  <a:pt x="0" y="1058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64" name="Freeform 19">
            <a:extLst>
              <a:ext uri="{FF2B5EF4-FFF2-40B4-BE49-F238E27FC236}">
                <a16:creationId xmlns:a16="http://schemas.microsoft.com/office/drawing/2014/main" id="{0E3F9E17-0247-A0A4-4396-DC22A106CFDF}"/>
              </a:ext>
            </a:extLst>
          </p:cNvPr>
          <p:cNvSpPr/>
          <p:nvPr/>
        </p:nvSpPr>
        <p:spPr>
          <a:xfrm>
            <a:off x="5998598" y="6173991"/>
            <a:ext cx="574560" cy="568800"/>
          </a:xfrm>
          <a:custGeom>
            <a:avLst/>
            <a:gdLst/>
            <a:ahLst/>
            <a:cxnLst/>
            <a:rect l="l" t="t" r="r" b="b"/>
            <a:pathLst>
              <a:path w="861840" h="853200">
                <a:moveTo>
                  <a:pt x="0" y="0"/>
                </a:moveTo>
                <a:lnTo>
                  <a:pt x="861840" y="0"/>
                </a:lnTo>
                <a:lnTo>
                  <a:pt x="861840" y="853200"/>
                </a:lnTo>
                <a:lnTo>
                  <a:pt x="0" y="853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65" name="Freeform 20">
            <a:extLst>
              <a:ext uri="{FF2B5EF4-FFF2-40B4-BE49-F238E27FC236}">
                <a16:creationId xmlns:a16="http://schemas.microsoft.com/office/drawing/2014/main" id="{2DA84443-8936-C7E8-7CFF-295DA47EEDD8}"/>
              </a:ext>
            </a:extLst>
          </p:cNvPr>
          <p:cNvSpPr/>
          <p:nvPr/>
        </p:nvSpPr>
        <p:spPr>
          <a:xfrm>
            <a:off x="3620438" y="6068151"/>
            <a:ext cx="395280" cy="571320"/>
          </a:xfrm>
          <a:custGeom>
            <a:avLst/>
            <a:gdLst/>
            <a:ahLst/>
            <a:cxnLst/>
            <a:rect l="l" t="t" r="r" b="b"/>
            <a:pathLst>
              <a:path w="592920" h="856980">
                <a:moveTo>
                  <a:pt x="0" y="0"/>
                </a:moveTo>
                <a:lnTo>
                  <a:pt x="592920" y="0"/>
                </a:lnTo>
                <a:lnTo>
                  <a:pt x="592920" y="856980"/>
                </a:lnTo>
                <a:lnTo>
                  <a:pt x="0" y="85698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66" name="Freeform 21">
            <a:extLst>
              <a:ext uri="{FF2B5EF4-FFF2-40B4-BE49-F238E27FC236}">
                <a16:creationId xmlns:a16="http://schemas.microsoft.com/office/drawing/2014/main" id="{948DD682-F860-F841-4BDE-E5215E88E3C3}"/>
              </a:ext>
            </a:extLst>
          </p:cNvPr>
          <p:cNvSpPr/>
          <p:nvPr/>
        </p:nvSpPr>
        <p:spPr>
          <a:xfrm>
            <a:off x="6844598" y="6110271"/>
            <a:ext cx="515880" cy="571320"/>
          </a:xfrm>
          <a:custGeom>
            <a:avLst/>
            <a:gdLst/>
            <a:ahLst/>
            <a:cxnLst/>
            <a:rect l="l" t="t" r="r" b="b"/>
            <a:pathLst>
              <a:path w="773820" h="856980">
                <a:moveTo>
                  <a:pt x="0" y="0"/>
                </a:moveTo>
                <a:lnTo>
                  <a:pt x="773820" y="0"/>
                </a:lnTo>
                <a:lnTo>
                  <a:pt x="773820" y="856980"/>
                </a:lnTo>
                <a:lnTo>
                  <a:pt x="0" y="85698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67" name="Freeform 22">
            <a:extLst>
              <a:ext uri="{FF2B5EF4-FFF2-40B4-BE49-F238E27FC236}">
                <a16:creationId xmlns:a16="http://schemas.microsoft.com/office/drawing/2014/main" id="{DE75C8C2-A34B-66EA-03D6-0886818D292A}"/>
              </a:ext>
            </a:extLst>
          </p:cNvPr>
          <p:cNvSpPr/>
          <p:nvPr/>
        </p:nvSpPr>
        <p:spPr>
          <a:xfrm>
            <a:off x="8571518" y="6145551"/>
            <a:ext cx="565200" cy="579600"/>
          </a:xfrm>
          <a:custGeom>
            <a:avLst/>
            <a:gdLst/>
            <a:ahLst/>
            <a:cxnLst/>
            <a:rect l="l" t="t" r="r" b="b"/>
            <a:pathLst>
              <a:path w="847800" h="869400">
                <a:moveTo>
                  <a:pt x="0" y="0"/>
                </a:moveTo>
                <a:lnTo>
                  <a:pt x="847800" y="0"/>
                </a:lnTo>
                <a:lnTo>
                  <a:pt x="847800" y="869400"/>
                </a:lnTo>
                <a:lnTo>
                  <a:pt x="0" y="86940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68" name="Freeform 23">
            <a:extLst>
              <a:ext uri="{FF2B5EF4-FFF2-40B4-BE49-F238E27FC236}">
                <a16:creationId xmlns:a16="http://schemas.microsoft.com/office/drawing/2014/main" id="{1EF982A6-903B-485E-5564-421D77EAA8A0}"/>
              </a:ext>
            </a:extLst>
          </p:cNvPr>
          <p:cNvSpPr/>
          <p:nvPr/>
        </p:nvSpPr>
        <p:spPr>
          <a:xfrm>
            <a:off x="3485798" y="5053671"/>
            <a:ext cx="695160" cy="470880"/>
          </a:xfrm>
          <a:custGeom>
            <a:avLst/>
            <a:gdLst/>
            <a:ahLst/>
            <a:cxnLst/>
            <a:rect l="l" t="t" r="r" b="b"/>
            <a:pathLst>
              <a:path w="1042740" h="706320">
                <a:moveTo>
                  <a:pt x="0" y="0"/>
                </a:moveTo>
                <a:lnTo>
                  <a:pt x="1042740" y="0"/>
                </a:lnTo>
                <a:lnTo>
                  <a:pt x="1042740" y="706320"/>
                </a:lnTo>
                <a:lnTo>
                  <a:pt x="0" y="70632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69" name="Freeform 24">
            <a:extLst>
              <a:ext uri="{FF2B5EF4-FFF2-40B4-BE49-F238E27FC236}">
                <a16:creationId xmlns:a16="http://schemas.microsoft.com/office/drawing/2014/main" id="{8D431E5E-ECA7-DEBC-9F6C-1E8827567914}"/>
              </a:ext>
            </a:extLst>
          </p:cNvPr>
          <p:cNvSpPr/>
          <p:nvPr/>
        </p:nvSpPr>
        <p:spPr>
          <a:xfrm>
            <a:off x="2875238" y="5915511"/>
            <a:ext cx="357840" cy="876600"/>
          </a:xfrm>
          <a:custGeom>
            <a:avLst/>
            <a:gdLst/>
            <a:ahLst/>
            <a:cxnLst/>
            <a:rect l="l" t="t" r="r" b="b"/>
            <a:pathLst>
              <a:path w="536760" h="1314900">
                <a:moveTo>
                  <a:pt x="0" y="0"/>
                </a:moveTo>
                <a:lnTo>
                  <a:pt x="536760" y="0"/>
                </a:lnTo>
                <a:lnTo>
                  <a:pt x="536760" y="1314900"/>
                </a:lnTo>
                <a:lnTo>
                  <a:pt x="0" y="13149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70" name="Freeform 25">
            <a:extLst>
              <a:ext uri="{FF2B5EF4-FFF2-40B4-BE49-F238E27FC236}">
                <a16:creationId xmlns:a16="http://schemas.microsoft.com/office/drawing/2014/main" id="{C89419B6-F22C-5FEA-A9BC-DB6BF362FC44}"/>
              </a:ext>
            </a:extLst>
          </p:cNvPr>
          <p:cNvSpPr/>
          <p:nvPr/>
        </p:nvSpPr>
        <p:spPr>
          <a:xfrm>
            <a:off x="7584038" y="6145551"/>
            <a:ext cx="655560" cy="518040"/>
          </a:xfrm>
          <a:custGeom>
            <a:avLst/>
            <a:gdLst/>
            <a:ahLst/>
            <a:cxnLst/>
            <a:rect l="l" t="t" r="r" b="b"/>
            <a:pathLst>
              <a:path w="983340" h="777060">
                <a:moveTo>
                  <a:pt x="0" y="0"/>
                </a:moveTo>
                <a:lnTo>
                  <a:pt x="983340" y="0"/>
                </a:lnTo>
                <a:lnTo>
                  <a:pt x="983340" y="777060"/>
                </a:lnTo>
                <a:lnTo>
                  <a:pt x="0" y="77706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71" name="Freeform 26">
            <a:extLst>
              <a:ext uri="{FF2B5EF4-FFF2-40B4-BE49-F238E27FC236}">
                <a16:creationId xmlns:a16="http://schemas.microsoft.com/office/drawing/2014/main" id="{1483F7CF-75B1-A21D-2859-A2593FBE539B}"/>
              </a:ext>
            </a:extLst>
          </p:cNvPr>
          <p:cNvSpPr/>
          <p:nvPr/>
        </p:nvSpPr>
        <p:spPr>
          <a:xfrm>
            <a:off x="4389038" y="6119631"/>
            <a:ext cx="539640" cy="543960"/>
          </a:xfrm>
          <a:custGeom>
            <a:avLst/>
            <a:gdLst/>
            <a:ahLst/>
            <a:cxnLst/>
            <a:rect l="l" t="t" r="r" b="b"/>
            <a:pathLst>
              <a:path w="809460" h="815940">
                <a:moveTo>
                  <a:pt x="0" y="0"/>
                </a:moveTo>
                <a:lnTo>
                  <a:pt x="809460" y="0"/>
                </a:lnTo>
                <a:lnTo>
                  <a:pt x="809460" y="815940"/>
                </a:lnTo>
                <a:lnTo>
                  <a:pt x="0" y="81594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sp>
      <p:sp>
        <p:nvSpPr>
          <p:cNvPr id="72" name="Freeform 27">
            <a:extLst>
              <a:ext uri="{FF2B5EF4-FFF2-40B4-BE49-F238E27FC236}">
                <a16:creationId xmlns:a16="http://schemas.microsoft.com/office/drawing/2014/main" id="{88DBF83C-A26D-1351-F738-3A7761197503}"/>
              </a:ext>
            </a:extLst>
          </p:cNvPr>
          <p:cNvSpPr/>
          <p:nvPr/>
        </p:nvSpPr>
        <p:spPr>
          <a:xfrm>
            <a:off x="8508878" y="4939551"/>
            <a:ext cx="513720" cy="618120"/>
          </a:xfrm>
          <a:custGeom>
            <a:avLst/>
            <a:gdLst/>
            <a:ahLst/>
            <a:cxnLst/>
            <a:rect l="l" t="t" r="r" b="b"/>
            <a:pathLst>
              <a:path w="770580" h="927180">
                <a:moveTo>
                  <a:pt x="0" y="0"/>
                </a:moveTo>
                <a:lnTo>
                  <a:pt x="770580" y="0"/>
                </a:lnTo>
                <a:lnTo>
                  <a:pt x="770580" y="927180"/>
                </a:lnTo>
                <a:lnTo>
                  <a:pt x="0" y="92718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73" name="Freeform 28">
            <a:extLst>
              <a:ext uri="{FF2B5EF4-FFF2-40B4-BE49-F238E27FC236}">
                <a16:creationId xmlns:a16="http://schemas.microsoft.com/office/drawing/2014/main" id="{AC56BF58-2032-57B4-E902-99D016B02C63}"/>
              </a:ext>
            </a:extLst>
          </p:cNvPr>
          <p:cNvSpPr/>
          <p:nvPr/>
        </p:nvSpPr>
        <p:spPr>
          <a:xfrm>
            <a:off x="9438038" y="1602351"/>
            <a:ext cx="567000" cy="566640"/>
          </a:xfrm>
          <a:custGeom>
            <a:avLst/>
            <a:gdLst/>
            <a:ahLst/>
            <a:cxnLst/>
            <a:rect l="l" t="t" r="r" b="b"/>
            <a:pathLst>
              <a:path w="850500" h="849960">
                <a:moveTo>
                  <a:pt x="0" y="0"/>
                </a:moveTo>
                <a:lnTo>
                  <a:pt x="850500" y="0"/>
                </a:lnTo>
                <a:lnTo>
                  <a:pt x="850500" y="849960"/>
                </a:lnTo>
                <a:lnTo>
                  <a:pt x="0" y="849960"/>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74" name="Freeform 29">
            <a:extLst>
              <a:ext uri="{FF2B5EF4-FFF2-40B4-BE49-F238E27FC236}">
                <a16:creationId xmlns:a16="http://schemas.microsoft.com/office/drawing/2014/main" id="{843DC844-C1BD-4C76-D7F7-7A21AD547774}"/>
              </a:ext>
            </a:extLst>
          </p:cNvPr>
          <p:cNvSpPr/>
          <p:nvPr/>
        </p:nvSpPr>
        <p:spPr>
          <a:xfrm>
            <a:off x="8483678" y="2671911"/>
            <a:ext cx="551880" cy="550800"/>
          </a:xfrm>
          <a:custGeom>
            <a:avLst/>
            <a:gdLst/>
            <a:ahLst/>
            <a:cxnLst/>
            <a:rect l="l" t="t" r="r" b="b"/>
            <a:pathLst>
              <a:path w="827820" h="826200">
                <a:moveTo>
                  <a:pt x="0" y="0"/>
                </a:moveTo>
                <a:lnTo>
                  <a:pt x="827820" y="0"/>
                </a:lnTo>
                <a:lnTo>
                  <a:pt x="827820" y="826200"/>
                </a:lnTo>
                <a:lnTo>
                  <a:pt x="0" y="826200"/>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sp>
      <p:sp>
        <p:nvSpPr>
          <p:cNvPr id="75" name="Freeform 30">
            <a:extLst>
              <a:ext uri="{FF2B5EF4-FFF2-40B4-BE49-F238E27FC236}">
                <a16:creationId xmlns:a16="http://schemas.microsoft.com/office/drawing/2014/main" id="{CDB087A1-F59C-6357-C874-66039002022B}"/>
              </a:ext>
            </a:extLst>
          </p:cNvPr>
          <p:cNvSpPr/>
          <p:nvPr/>
        </p:nvSpPr>
        <p:spPr>
          <a:xfrm>
            <a:off x="4403798" y="5011191"/>
            <a:ext cx="508680" cy="563040"/>
          </a:xfrm>
          <a:custGeom>
            <a:avLst/>
            <a:gdLst/>
            <a:ahLst/>
            <a:cxnLst/>
            <a:rect l="l" t="t" r="r" b="b"/>
            <a:pathLst>
              <a:path w="763020" h="844560">
                <a:moveTo>
                  <a:pt x="0" y="0"/>
                </a:moveTo>
                <a:lnTo>
                  <a:pt x="763020" y="0"/>
                </a:lnTo>
                <a:lnTo>
                  <a:pt x="763020" y="844560"/>
                </a:lnTo>
                <a:lnTo>
                  <a:pt x="0" y="844560"/>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sp>
      <p:sp>
        <p:nvSpPr>
          <p:cNvPr id="76" name="Freeform 31">
            <a:extLst>
              <a:ext uri="{FF2B5EF4-FFF2-40B4-BE49-F238E27FC236}">
                <a16:creationId xmlns:a16="http://schemas.microsoft.com/office/drawing/2014/main" id="{A8B545DA-FB93-E6B0-D54F-EA4A0C424BA1}"/>
              </a:ext>
            </a:extLst>
          </p:cNvPr>
          <p:cNvSpPr/>
          <p:nvPr/>
        </p:nvSpPr>
        <p:spPr>
          <a:xfrm>
            <a:off x="3464558" y="1681911"/>
            <a:ext cx="498240" cy="497160"/>
          </a:xfrm>
          <a:custGeom>
            <a:avLst/>
            <a:gdLst/>
            <a:ahLst/>
            <a:cxnLst/>
            <a:rect l="l" t="t" r="r" b="b"/>
            <a:pathLst>
              <a:path w="747360" h="745740">
                <a:moveTo>
                  <a:pt x="0" y="0"/>
                </a:moveTo>
                <a:lnTo>
                  <a:pt x="747360" y="0"/>
                </a:lnTo>
                <a:lnTo>
                  <a:pt x="747360" y="745740"/>
                </a:lnTo>
                <a:lnTo>
                  <a:pt x="0" y="745740"/>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sp>
      <p:sp>
        <p:nvSpPr>
          <p:cNvPr id="77" name="Freeform 32">
            <a:extLst>
              <a:ext uri="{FF2B5EF4-FFF2-40B4-BE49-F238E27FC236}">
                <a16:creationId xmlns:a16="http://schemas.microsoft.com/office/drawing/2014/main" id="{911AD035-5B1B-F27D-AE65-5A5697C0D43B}"/>
              </a:ext>
            </a:extLst>
          </p:cNvPr>
          <p:cNvSpPr/>
          <p:nvPr/>
        </p:nvSpPr>
        <p:spPr>
          <a:xfrm>
            <a:off x="9409598" y="3778191"/>
            <a:ext cx="605160" cy="605880"/>
          </a:xfrm>
          <a:custGeom>
            <a:avLst/>
            <a:gdLst/>
            <a:ahLst/>
            <a:cxnLst/>
            <a:rect l="l" t="t" r="r" b="b"/>
            <a:pathLst>
              <a:path w="907740" h="908820">
                <a:moveTo>
                  <a:pt x="0" y="0"/>
                </a:moveTo>
                <a:lnTo>
                  <a:pt x="907740" y="0"/>
                </a:lnTo>
                <a:lnTo>
                  <a:pt x="907740" y="908820"/>
                </a:lnTo>
                <a:lnTo>
                  <a:pt x="0" y="908820"/>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sp>
      <p:sp>
        <p:nvSpPr>
          <p:cNvPr id="78" name="Freeform 33">
            <a:extLst>
              <a:ext uri="{FF2B5EF4-FFF2-40B4-BE49-F238E27FC236}">
                <a16:creationId xmlns:a16="http://schemas.microsoft.com/office/drawing/2014/main" id="{A8E0C3C1-31FD-CB9B-3F78-DCCB48AA3528}"/>
              </a:ext>
            </a:extLst>
          </p:cNvPr>
          <p:cNvSpPr/>
          <p:nvPr/>
        </p:nvSpPr>
        <p:spPr>
          <a:xfrm>
            <a:off x="2693078" y="1614231"/>
            <a:ext cx="500040" cy="600480"/>
          </a:xfrm>
          <a:custGeom>
            <a:avLst/>
            <a:gdLst/>
            <a:ahLst/>
            <a:cxnLst/>
            <a:rect l="l" t="t" r="r" b="b"/>
            <a:pathLst>
              <a:path w="750060" h="900720">
                <a:moveTo>
                  <a:pt x="0" y="0"/>
                </a:moveTo>
                <a:lnTo>
                  <a:pt x="750060" y="0"/>
                </a:lnTo>
                <a:lnTo>
                  <a:pt x="750060" y="900720"/>
                </a:lnTo>
                <a:lnTo>
                  <a:pt x="0" y="900720"/>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sp>
      <p:sp>
        <p:nvSpPr>
          <p:cNvPr id="79" name="Freeform 34">
            <a:extLst>
              <a:ext uri="{FF2B5EF4-FFF2-40B4-BE49-F238E27FC236}">
                <a16:creationId xmlns:a16="http://schemas.microsoft.com/office/drawing/2014/main" id="{86576EE8-EBD7-93AC-F994-87422D3AD75D}"/>
              </a:ext>
            </a:extLst>
          </p:cNvPr>
          <p:cNvSpPr/>
          <p:nvPr/>
        </p:nvSpPr>
        <p:spPr>
          <a:xfrm>
            <a:off x="6660278" y="1578591"/>
            <a:ext cx="600480" cy="600120"/>
          </a:xfrm>
          <a:custGeom>
            <a:avLst/>
            <a:gdLst/>
            <a:ahLst/>
            <a:cxnLst/>
            <a:rect l="l" t="t" r="r" b="b"/>
            <a:pathLst>
              <a:path w="900720" h="900180">
                <a:moveTo>
                  <a:pt x="0" y="0"/>
                </a:moveTo>
                <a:lnTo>
                  <a:pt x="900720" y="0"/>
                </a:lnTo>
                <a:lnTo>
                  <a:pt x="900720" y="900180"/>
                </a:lnTo>
                <a:lnTo>
                  <a:pt x="0" y="900180"/>
                </a:lnTo>
                <a:lnTo>
                  <a:pt x="0" y="0"/>
                </a:lnTo>
                <a:close/>
              </a:path>
            </a:pathLst>
          </a:custGeom>
          <a:blipFill>
            <a:blip r:embed="rId47">
              <a:extLst>
                <a:ext uri="{96DAC541-7B7A-43D3-8B79-37D633B846F1}">
                  <asvg:svgBlip xmlns:asvg="http://schemas.microsoft.com/office/drawing/2016/SVG/main" r:embed="rId48"/>
                </a:ext>
              </a:extLst>
            </a:blip>
            <a:stretch>
              <a:fillRect/>
            </a:stretch>
          </a:blipFill>
        </p:spPr>
      </p:sp>
      <p:sp>
        <p:nvSpPr>
          <p:cNvPr id="80" name="Freeform 35">
            <a:extLst>
              <a:ext uri="{FF2B5EF4-FFF2-40B4-BE49-F238E27FC236}">
                <a16:creationId xmlns:a16="http://schemas.microsoft.com/office/drawing/2014/main" id="{D60C4617-22D0-0C3F-66BB-A99067685DD6}"/>
              </a:ext>
            </a:extLst>
          </p:cNvPr>
          <p:cNvSpPr/>
          <p:nvPr/>
        </p:nvSpPr>
        <p:spPr>
          <a:xfrm>
            <a:off x="7416638" y="1589031"/>
            <a:ext cx="607320" cy="598680"/>
          </a:xfrm>
          <a:custGeom>
            <a:avLst/>
            <a:gdLst/>
            <a:ahLst/>
            <a:cxnLst/>
            <a:rect l="l" t="t" r="r" b="b"/>
            <a:pathLst>
              <a:path w="910980" h="898020">
                <a:moveTo>
                  <a:pt x="0" y="0"/>
                </a:moveTo>
                <a:lnTo>
                  <a:pt x="910980" y="0"/>
                </a:lnTo>
                <a:lnTo>
                  <a:pt x="910980" y="898020"/>
                </a:lnTo>
                <a:lnTo>
                  <a:pt x="0" y="898020"/>
                </a:lnTo>
                <a:lnTo>
                  <a:pt x="0" y="0"/>
                </a:lnTo>
                <a:close/>
              </a:path>
            </a:pathLst>
          </a:custGeom>
          <a:blipFill>
            <a:blip r:embed="rId49">
              <a:extLst>
                <a:ext uri="{96DAC541-7B7A-43D3-8B79-37D633B846F1}">
                  <asvg:svgBlip xmlns:asvg="http://schemas.microsoft.com/office/drawing/2016/SVG/main" r:embed="rId50"/>
                </a:ext>
              </a:extLst>
            </a:blip>
            <a:stretch>
              <a:fillRect/>
            </a:stretch>
          </a:blipFill>
        </p:spPr>
      </p:sp>
      <p:sp>
        <p:nvSpPr>
          <p:cNvPr id="81" name="Freeform 36">
            <a:extLst>
              <a:ext uri="{FF2B5EF4-FFF2-40B4-BE49-F238E27FC236}">
                <a16:creationId xmlns:a16="http://schemas.microsoft.com/office/drawing/2014/main" id="{1346F932-B996-4C4B-D409-51DD46E9C5E1}"/>
              </a:ext>
            </a:extLst>
          </p:cNvPr>
          <p:cNvSpPr/>
          <p:nvPr/>
        </p:nvSpPr>
        <p:spPr>
          <a:xfrm>
            <a:off x="4350158" y="1589751"/>
            <a:ext cx="581040" cy="600480"/>
          </a:xfrm>
          <a:custGeom>
            <a:avLst/>
            <a:gdLst/>
            <a:ahLst/>
            <a:cxnLst/>
            <a:rect l="l" t="t" r="r" b="b"/>
            <a:pathLst>
              <a:path w="871560" h="900720">
                <a:moveTo>
                  <a:pt x="0" y="0"/>
                </a:moveTo>
                <a:lnTo>
                  <a:pt x="871560" y="0"/>
                </a:lnTo>
                <a:lnTo>
                  <a:pt x="871560" y="900720"/>
                </a:lnTo>
                <a:lnTo>
                  <a:pt x="0" y="900720"/>
                </a:lnTo>
                <a:lnTo>
                  <a:pt x="0" y="0"/>
                </a:lnTo>
                <a:close/>
              </a:path>
            </a:pathLst>
          </a:custGeom>
          <a:blipFill>
            <a:blip r:embed="rId51">
              <a:extLst>
                <a:ext uri="{96DAC541-7B7A-43D3-8B79-37D633B846F1}">
                  <asvg:svgBlip xmlns:asvg="http://schemas.microsoft.com/office/drawing/2016/SVG/main" r:embed="rId52"/>
                </a:ext>
              </a:extLst>
            </a:blip>
            <a:stretch>
              <a:fillRect/>
            </a:stretch>
          </a:blipFill>
        </p:spPr>
      </p:sp>
      <p:sp>
        <p:nvSpPr>
          <p:cNvPr id="82" name="Freeform 37">
            <a:extLst>
              <a:ext uri="{FF2B5EF4-FFF2-40B4-BE49-F238E27FC236}">
                <a16:creationId xmlns:a16="http://schemas.microsoft.com/office/drawing/2014/main" id="{34332B77-E9AC-577F-B540-91B2ABBB4E6D}"/>
              </a:ext>
            </a:extLst>
          </p:cNvPr>
          <p:cNvSpPr/>
          <p:nvPr/>
        </p:nvSpPr>
        <p:spPr>
          <a:xfrm>
            <a:off x="8483678" y="1589031"/>
            <a:ext cx="571320" cy="601560"/>
          </a:xfrm>
          <a:custGeom>
            <a:avLst/>
            <a:gdLst/>
            <a:ahLst/>
            <a:cxnLst/>
            <a:rect l="l" t="t" r="r" b="b"/>
            <a:pathLst>
              <a:path w="856980" h="902340">
                <a:moveTo>
                  <a:pt x="0" y="0"/>
                </a:moveTo>
                <a:lnTo>
                  <a:pt x="856980" y="0"/>
                </a:lnTo>
                <a:lnTo>
                  <a:pt x="856980" y="902340"/>
                </a:lnTo>
                <a:lnTo>
                  <a:pt x="0" y="902340"/>
                </a:lnTo>
                <a:lnTo>
                  <a:pt x="0" y="0"/>
                </a:lnTo>
                <a:close/>
              </a:path>
            </a:pathLst>
          </a:custGeom>
          <a:blipFill>
            <a:blip r:embed="rId53">
              <a:extLst>
                <a:ext uri="{96DAC541-7B7A-43D3-8B79-37D633B846F1}">
                  <asvg:svgBlip xmlns:asvg="http://schemas.microsoft.com/office/drawing/2016/SVG/main" r:embed="rId54"/>
                </a:ext>
              </a:extLst>
            </a:blip>
            <a:stretch>
              <a:fillRect/>
            </a:stretch>
          </a:blipFill>
        </p:spPr>
      </p:sp>
      <p:sp>
        <p:nvSpPr>
          <p:cNvPr id="83" name="Freeform 38">
            <a:extLst>
              <a:ext uri="{FF2B5EF4-FFF2-40B4-BE49-F238E27FC236}">
                <a16:creationId xmlns:a16="http://schemas.microsoft.com/office/drawing/2014/main" id="{F1853E30-6CEA-04C6-6877-7223BE3FA467}"/>
              </a:ext>
            </a:extLst>
          </p:cNvPr>
          <p:cNvSpPr/>
          <p:nvPr/>
        </p:nvSpPr>
        <p:spPr>
          <a:xfrm>
            <a:off x="5117678" y="1589751"/>
            <a:ext cx="564840" cy="600480"/>
          </a:xfrm>
          <a:custGeom>
            <a:avLst/>
            <a:gdLst/>
            <a:ahLst/>
            <a:cxnLst/>
            <a:rect l="l" t="t" r="r" b="b"/>
            <a:pathLst>
              <a:path w="847260" h="900720">
                <a:moveTo>
                  <a:pt x="0" y="0"/>
                </a:moveTo>
                <a:lnTo>
                  <a:pt x="847260" y="0"/>
                </a:lnTo>
                <a:lnTo>
                  <a:pt x="847260" y="900720"/>
                </a:lnTo>
                <a:lnTo>
                  <a:pt x="0" y="900720"/>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sp>
      <p:sp>
        <p:nvSpPr>
          <p:cNvPr id="84" name="Freeform 39">
            <a:extLst>
              <a:ext uri="{FF2B5EF4-FFF2-40B4-BE49-F238E27FC236}">
                <a16:creationId xmlns:a16="http://schemas.microsoft.com/office/drawing/2014/main" id="{E78DD780-090A-AA30-623C-F1741EA0923F}"/>
              </a:ext>
            </a:extLst>
          </p:cNvPr>
          <p:cNvSpPr/>
          <p:nvPr/>
        </p:nvSpPr>
        <p:spPr>
          <a:xfrm>
            <a:off x="5843798" y="1589391"/>
            <a:ext cx="608400" cy="601560"/>
          </a:xfrm>
          <a:custGeom>
            <a:avLst/>
            <a:gdLst/>
            <a:ahLst/>
            <a:cxnLst/>
            <a:rect l="l" t="t" r="r" b="b"/>
            <a:pathLst>
              <a:path w="912600" h="902340">
                <a:moveTo>
                  <a:pt x="0" y="0"/>
                </a:moveTo>
                <a:lnTo>
                  <a:pt x="912600" y="0"/>
                </a:lnTo>
                <a:lnTo>
                  <a:pt x="912600" y="902340"/>
                </a:lnTo>
                <a:lnTo>
                  <a:pt x="0" y="902340"/>
                </a:lnTo>
                <a:lnTo>
                  <a:pt x="0" y="0"/>
                </a:lnTo>
                <a:close/>
              </a:path>
            </a:pathLst>
          </a:custGeom>
          <a:blipFill>
            <a:blip r:embed="rId57">
              <a:extLst>
                <a:ext uri="{96DAC541-7B7A-43D3-8B79-37D633B846F1}">
                  <asvg:svgBlip xmlns:asvg="http://schemas.microsoft.com/office/drawing/2016/SVG/main" r:embed="rId58"/>
                </a:ext>
              </a:extLst>
            </a:blip>
            <a:stretch>
              <a:fillRect/>
            </a:stretch>
          </a:blipFill>
        </p:spPr>
      </p:sp>
      <p:sp>
        <p:nvSpPr>
          <p:cNvPr id="85" name="Freeform 40">
            <a:extLst>
              <a:ext uri="{FF2B5EF4-FFF2-40B4-BE49-F238E27FC236}">
                <a16:creationId xmlns:a16="http://schemas.microsoft.com/office/drawing/2014/main" id="{40DB923E-E220-FD56-E2B8-D47DCABD0BF5}"/>
              </a:ext>
            </a:extLst>
          </p:cNvPr>
          <p:cNvSpPr/>
          <p:nvPr/>
        </p:nvSpPr>
        <p:spPr>
          <a:xfrm>
            <a:off x="9384398" y="2606751"/>
            <a:ext cx="664920" cy="661680"/>
          </a:xfrm>
          <a:custGeom>
            <a:avLst/>
            <a:gdLst/>
            <a:ahLst/>
            <a:cxnLst/>
            <a:rect l="l" t="t" r="r" b="b"/>
            <a:pathLst>
              <a:path w="997380" h="992520">
                <a:moveTo>
                  <a:pt x="0" y="0"/>
                </a:moveTo>
                <a:lnTo>
                  <a:pt x="997380" y="0"/>
                </a:lnTo>
                <a:lnTo>
                  <a:pt x="997380" y="992520"/>
                </a:lnTo>
                <a:lnTo>
                  <a:pt x="0" y="992520"/>
                </a:lnTo>
                <a:lnTo>
                  <a:pt x="0" y="0"/>
                </a:lnTo>
                <a:close/>
              </a:path>
            </a:pathLst>
          </a:custGeom>
          <a:blipFill>
            <a:blip r:embed="rId59">
              <a:extLst>
                <a:ext uri="{96DAC541-7B7A-43D3-8B79-37D633B846F1}">
                  <asvg:svgBlip xmlns:asvg="http://schemas.microsoft.com/office/drawing/2016/SVG/main" r:embed="rId60"/>
                </a:ext>
              </a:extLst>
            </a:blip>
            <a:stretch>
              <a:fillRect/>
            </a:stretch>
          </a:blipFill>
        </p:spPr>
      </p:sp>
      <p:sp>
        <p:nvSpPr>
          <p:cNvPr id="86" name="Freeform 41">
            <a:extLst>
              <a:ext uri="{FF2B5EF4-FFF2-40B4-BE49-F238E27FC236}">
                <a16:creationId xmlns:a16="http://schemas.microsoft.com/office/drawing/2014/main" id="{453E0EE5-334B-8001-043D-09BA413DC247}"/>
              </a:ext>
            </a:extLst>
          </p:cNvPr>
          <p:cNvSpPr/>
          <p:nvPr/>
        </p:nvSpPr>
        <p:spPr>
          <a:xfrm>
            <a:off x="4285718" y="2644551"/>
            <a:ext cx="593640" cy="595080"/>
          </a:xfrm>
          <a:custGeom>
            <a:avLst/>
            <a:gdLst/>
            <a:ahLst/>
            <a:cxnLst/>
            <a:rect l="l" t="t" r="r" b="b"/>
            <a:pathLst>
              <a:path w="890460" h="892620">
                <a:moveTo>
                  <a:pt x="0" y="0"/>
                </a:moveTo>
                <a:lnTo>
                  <a:pt x="890460" y="0"/>
                </a:lnTo>
                <a:lnTo>
                  <a:pt x="890460" y="892620"/>
                </a:lnTo>
                <a:lnTo>
                  <a:pt x="0" y="892620"/>
                </a:lnTo>
                <a:lnTo>
                  <a:pt x="0" y="0"/>
                </a:lnTo>
                <a:close/>
              </a:path>
            </a:pathLst>
          </a:custGeom>
          <a:blipFill>
            <a:blip r:embed="rId61">
              <a:extLst>
                <a:ext uri="{96DAC541-7B7A-43D3-8B79-37D633B846F1}">
                  <asvg:svgBlip xmlns:asvg="http://schemas.microsoft.com/office/drawing/2016/SVG/main" r:embed="rId62"/>
                </a:ext>
              </a:extLst>
            </a:blip>
            <a:stretch>
              <a:fillRect/>
            </a:stretch>
          </a:blipFill>
        </p:spPr>
      </p:sp>
      <p:sp>
        <p:nvSpPr>
          <p:cNvPr id="87" name="Freeform 42">
            <a:extLst>
              <a:ext uri="{FF2B5EF4-FFF2-40B4-BE49-F238E27FC236}">
                <a16:creationId xmlns:a16="http://schemas.microsoft.com/office/drawing/2014/main" id="{0E04F143-67D3-D0E0-17E4-0D6B2FA2375C}"/>
              </a:ext>
            </a:extLst>
          </p:cNvPr>
          <p:cNvSpPr/>
          <p:nvPr/>
        </p:nvSpPr>
        <p:spPr>
          <a:xfrm>
            <a:off x="5033798" y="2642391"/>
            <a:ext cx="614520" cy="599040"/>
          </a:xfrm>
          <a:custGeom>
            <a:avLst/>
            <a:gdLst/>
            <a:ahLst/>
            <a:cxnLst/>
            <a:rect l="l" t="t" r="r" b="b"/>
            <a:pathLst>
              <a:path w="921780" h="898560">
                <a:moveTo>
                  <a:pt x="0" y="0"/>
                </a:moveTo>
                <a:lnTo>
                  <a:pt x="921780" y="0"/>
                </a:lnTo>
                <a:lnTo>
                  <a:pt x="921780" y="898560"/>
                </a:lnTo>
                <a:lnTo>
                  <a:pt x="0" y="898560"/>
                </a:lnTo>
                <a:lnTo>
                  <a:pt x="0" y="0"/>
                </a:lnTo>
                <a:close/>
              </a:path>
            </a:pathLst>
          </a:custGeom>
          <a:blipFill>
            <a:blip r:embed="rId63">
              <a:extLst>
                <a:ext uri="{96DAC541-7B7A-43D3-8B79-37D633B846F1}">
                  <asvg:svgBlip xmlns:asvg="http://schemas.microsoft.com/office/drawing/2016/SVG/main" r:embed="rId64"/>
                </a:ext>
              </a:extLst>
            </a:blip>
            <a:stretch>
              <a:fillRect/>
            </a:stretch>
          </a:blipFill>
        </p:spPr>
      </p:sp>
      <p:sp>
        <p:nvSpPr>
          <p:cNvPr id="88" name="Freeform 43">
            <a:extLst>
              <a:ext uri="{FF2B5EF4-FFF2-40B4-BE49-F238E27FC236}">
                <a16:creationId xmlns:a16="http://schemas.microsoft.com/office/drawing/2014/main" id="{98F5C6B8-33DD-0A7B-2C44-CF92BC054D28}"/>
              </a:ext>
            </a:extLst>
          </p:cNvPr>
          <p:cNvSpPr/>
          <p:nvPr/>
        </p:nvSpPr>
        <p:spPr>
          <a:xfrm>
            <a:off x="5790518" y="2642751"/>
            <a:ext cx="600120" cy="598320"/>
          </a:xfrm>
          <a:custGeom>
            <a:avLst/>
            <a:gdLst/>
            <a:ahLst/>
            <a:cxnLst/>
            <a:rect l="l" t="t" r="r" b="b"/>
            <a:pathLst>
              <a:path w="900180" h="897480">
                <a:moveTo>
                  <a:pt x="0" y="0"/>
                </a:moveTo>
                <a:lnTo>
                  <a:pt x="900180" y="0"/>
                </a:lnTo>
                <a:lnTo>
                  <a:pt x="900180" y="897480"/>
                </a:lnTo>
                <a:lnTo>
                  <a:pt x="0" y="897480"/>
                </a:lnTo>
                <a:lnTo>
                  <a:pt x="0" y="0"/>
                </a:lnTo>
                <a:close/>
              </a:path>
            </a:pathLst>
          </a:custGeom>
          <a:blipFill>
            <a:blip r:embed="rId65">
              <a:extLst>
                <a:ext uri="{96DAC541-7B7A-43D3-8B79-37D633B846F1}">
                  <asvg:svgBlip xmlns:asvg="http://schemas.microsoft.com/office/drawing/2016/SVG/main" r:embed="rId66"/>
                </a:ext>
              </a:extLst>
            </a:blip>
            <a:stretch>
              <a:fillRect/>
            </a:stretch>
          </a:blipFill>
        </p:spPr>
      </p:sp>
      <p:sp>
        <p:nvSpPr>
          <p:cNvPr id="89" name="Freeform 44">
            <a:extLst>
              <a:ext uri="{FF2B5EF4-FFF2-40B4-BE49-F238E27FC236}">
                <a16:creationId xmlns:a16="http://schemas.microsoft.com/office/drawing/2014/main" id="{45347EFA-B8A4-7876-114B-BC7275EEC0D2}"/>
              </a:ext>
            </a:extLst>
          </p:cNvPr>
          <p:cNvSpPr/>
          <p:nvPr/>
        </p:nvSpPr>
        <p:spPr>
          <a:xfrm>
            <a:off x="2687318" y="2668311"/>
            <a:ext cx="595080" cy="596520"/>
          </a:xfrm>
          <a:custGeom>
            <a:avLst/>
            <a:gdLst/>
            <a:ahLst/>
            <a:cxnLst/>
            <a:rect l="l" t="t" r="r" b="b"/>
            <a:pathLst>
              <a:path w="892620" h="894780">
                <a:moveTo>
                  <a:pt x="0" y="0"/>
                </a:moveTo>
                <a:lnTo>
                  <a:pt x="892620" y="0"/>
                </a:lnTo>
                <a:lnTo>
                  <a:pt x="892620" y="894780"/>
                </a:lnTo>
                <a:lnTo>
                  <a:pt x="0" y="894780"/>
                </a:lnTo>
                <a:lnTo>
                  <a:pt x="0" y="0"/>
                </a:lnTo>
                <a:close/>
              </a:path>
            </a:pathLst>
          </a:custGeom>
          <a:blipFill>
            <a:blip r:embed="rId67">
              <a:extLst>
                <a:ext uri="{96DAC541-7B7A-43D3-8B79-37D633B846F1}">
                  <asvg:svgBlip xmlns:asvg="http://schemas.microsoft.com/office/drawing/2016/SVG/main" r:embed="rId68"/>
                </a:ext>
              </a:extLst>
            </a:blip>
            <a:stretch>
              <a:fillRect/>
            </a:stretch>
          </a:blipFill>
        </p:spPr>
      </p:sp>
      <p:sp>
        <p:nvSpPr>
          <p:cNvPr id="90" name="Freeform 45">
            <a:extLst>
              <a:ext uri="{FF2B5EF4-FFF2-40B4-BE49-F238E27FC236}">
                <a16:creationId xmlns:a16="http://schemas.microsoft.com/office/drawing/2014/main" id="{966466A7-5B40-7398-DD89-DDB0D388F97F}"/>
              </a:ext>
            </a:extLst>
          </p:cNvPr>
          <p:cNvSpPr/>
          <p:nvPr/>
        </p:nvSpPr>
        <p:spPr>
          <a:xfrm>
            <a:off x="6633638" y="2634111"/>
            <a:ext cx="593640" cy="593640"/>
          </a:xfrm>
          <a:custGeom>
            <a:avLst/>
            <a:gdLst/>
            <a:ahLst/>
            <a:cxnLst/>
            <a:rect l="l" t="t" r="r" b="b"/>
            <a:pathLst>
              <a:path w="890460" h="890460">
                <a:moveTo>
                  <a:pt x="0" y="0"/>
                </a:moveTo>
                <a:lnTo>
                  <a:pt x="890460" y="0"/>
                </a:lnTo>
                <a:lnTo>
                  <a:pt x="890460" y="890460"/>
                </a:lnTo>
                <a:lnTo>
                  <a:pt x="0" y="890460"/>
                </a:lnTo>
                <a:lnTo>
                  <a:pt x="0" y="0"/>
                </a:lnTo>
                <a:close/>
              </a:path>
            </a:pathLst>
          </a:custGeom>
          <a:blipFill>
            <a:blip r:embed="rId69">
              <a:extLst>
                <a:ext uri="{96DAC541-7B7A-43D3-8B79-37D633B846F1}">
                  <asvg:svgBlip xmlns:asvg="http://schemas.microsoft.com/office/drawing/2016/SVG/main" r:embed="rId70"/>
                </a:ext>
              </a:extLst>
            </a:blip>
            <a:stretch>
              <a:fillRect/>
            </a:stretch>
          </a:blipFill>
        </p:spPr>
      </p:sp>
      <p:sp>
        <p:nvSpPr>
          <p:cNvPr id="91" name="Freeform 46">
            <a:extLst>
              <a:ext uri="{FF2B5EF4-FFF2-40B4-BE49-F238E27FC236}">
                <a16:creationId xmlns:a16="http://schemas.microsoft.com/office/drawing/2014/main" id="{FEFA2C14-C4F3-E33F-2606-B9E192E0AF19}"/>
              </a:ext>
            </a:extLst>
          </p:cNvPr>
          <p:cNvSpPr/>
          <p:nvPr/>
        </p:nvSpPr>
        <p:spPr>
          <a:xfrm>
            <a:off x="3532238" y="2644551"/>
            <a:ext cx="625680" cy="594360"/>
          </a:xfrm>
          <a:custGeom>
            <a:avLst/>
            <a:gdLst/>
            <a:ahLst/>
            <a:cxnLst/>
            <a:rect l="l" t="t" r="r" b="b"/>
            <a:pathLst>
              <a:path w="938520" h="891540">
                <a:moveTo>
                  <a:pt x="0" y="0"/>
                </a:moveTo>
                <a:lnTo>
                  <a:pt x="938520" y="0"/>
                </a:lnTo>
                <a:lnTo>
                  <a:pt x="938520" y="891540"/>
                </a:lnTo>
                <a:lnTo>
                  <a:pt x="0" y="891540"/>
                </a:lnTo>
                <a:lnTo>
                  <a:pt x="0" y="0"/>
                </a:lnTo>
                <a:close/>
              </a:path>
            </a:pathLst>
          </a:custGeom>
          <a:blipFill>
            <a:blip r:embed="rId71">
              <a:extLst>
                <a:ext uri="{96DAC541-7B7A-43D3-8B79-37D633B846F1}">
                  <asvg:svgBlip xmlns:asvg="http://schemas.microsoft.com/office/drawing/2016/SVG/main" r:embed="rId72"/>
                </a:ext>
              </a:extLst>
            </a:blip>
            <a:stretch>
              <a:fillRect/>
            </a:stretch>
          </a:blipFill>
        </p:spPr>
      </p:sp>
      <p:sp>
        <p:nvSpPr>
          <p:cNvPr id="92" name="Freeform 47">
            <a:extLst>
              <a:ext uri="{FF2B5EF4-FFF2-40B4-BE49-F238E27FC236}">
                <a16:creationId xmlns:a16="http://schemas.microsoft.com/office/drawing/2014/main" id="{E78F6ED2-FCA6-C488-D9F4-789AC07C5902}"/>
              </a:ext>
            </a:extLst>
          </p:cNvPr>
          <p:cNvSpPr/>
          <p:nvPr/>
        </p:nvSpPr>
        <p:spPr>
          <a:xfrm>
            <a:off x="7463798" y="2643471"/>
            <a:ext cx="595080" cy="593640"/>
          </a:xfrm>
          <a:custGeom>
            <a:avLst/>
            <a:gdLst/>
            <a:ahLst/>
            <a:cxnLst/>
            <a:rect l="l" t="t" r="r" b="b"/>
            <a:pathLst>
              <a:path w="892620" h="890460">
                <a:moveTo>
                  <a:pt x="0" y="0"/>
                </a:moveTo>
                <a:lnTo>
                  <a:pt x="892620" y="0"/>
                </a:lnTo>
                <a:lnTo>
                  <a:pt x="892620" y="890460"/>
                </a:lnTo>
                <a:lnTo>
                  <a:pt x="0" y="890460"/>
                </a:lnTo>
                <a:lnTo>
                  <a:pt x="0" y="0"/>
                </a:lnTo>
                <a:close/>
              </a:path>
            </a:pathLst>
          </a:custGeom>
          <a:blipFill>
            <a:blip r:embed="rId73">
              <a:extLst>
                <a:ext uri="{96DAC541-7B7A-43D3-8B79-37D633B846F1}">
                  <asvg:svgBlip xmlns:asvg="http://schemas.microsoft.com/office/drawing/2016/SVG/main" r:embed="rId74"/>
                </a:ext>
              </a:extLst>
            </a:blip>
            <a:stretch>
              <a:fillRect/>
            </a:stretch>
          </a:blipFill>
        </p:spPr>
      </p:sp>
      <p:sp>
        <p:nvSpPr>
          <p:cNvPr id="93" name="Freeform 48">
            <a:extLst>
              <a:ext uri="{FF2B5EF4-FFF2-40B4-BE49-F238E27FC236}">
                <a16:creationId xmlns:a16="http://schemas.microsoft.com/office/drawing/2014/main" id="{2550593E-CF50-9140-E898-341BF97B827F}"/>
              </a:ext>
            </a:extLst>
          </p:cNvPr>
          <p:cNvSpPr/>
          <p:nvPr/>
        </p:nvSpPr>
        <p:spPr>
          <a:xfrm>
            <a:off x="4276358" y="3803391"/>
            <a:ext cx="601200" cy="617400"/>
          </a:xfrm>
          <a:custGeom>
            <a:avLst/>
            <a:gdLst/>
            <a:ahLst/>
            <a:cxnLst/>
            <a:rect l="l" t="t" r="r" b="b"/>
            <a:pathLst>
              <a:path w="901800" h="926100">
                <a:moveTo>
                  <a:pt x="0" y="0"/>
                </a:moveTo>
                <a:lnTo>
                  <a:pt x="901800" y="0"/>
                </a:lnTo>
                <a:lnTo>
                  <a:pt x="901800" y="926100"/>
                </a:lnTo>
                <a:lnTo>
                  <a:pt x="0" y="926100"/>
                </a:lnTo>
                <a:lnTo>
                  <a:pt x="0" y="0"/>
                </a:lnTo>
                <a:close/>
              </a:path>
            </a:pathLst>
          </a:custGeom>
          <a:blipFill>
            <a:blip r:embed="rId75">
              <a:extLst>
                <a:ext uri="{96DAC541-7B7A-43D3-8B79-37D633B846F1}">
                  <asvg:svgBlip xmlns:asvg="http://schemas.microsoft.com/office/drawing/2016/SVG/main" r:embed="rId76"/>
                </a:ext>
              </a:extLst>
            </a:blip>
            <a:stretch>
              <a:fillRect/>
            </a:stretch>
          </a:blipFill>
        </p:spPr>
      </p:sp>
      <p:sp>
        <p:nvSpPr>
          <p:cNvPr id="94" name="Freeform 49">
            <a:extLst>
              <a:ext uri="{FF2B5EF4-FFF2-40B4-BE49-F238E27FC236}">
                <a16:creationId xmlns:a16="http://schemas.microsoft.com/office/drawing/2014/main" id="{D1F6CE81-EA4A-0F5D-FC69-B4994AD69D16}"/>
              </a:ext>
            </a:extLst>
          </p:cNvPr>
          <p:cNvSpPr/>
          <p:nvPr/>
        </p:nvSpPr>
        <p:spPr>
          <a:xfrm>
            <a:off x="4995998" y="3899871"/>
            <a:ext cx="612000" cy="520920"/>
          </a:xfrm>
          <a:custGeom>
            <a:avLst/>
            <a:gdLst/>
            <a:ahLst/>
            <a:cxnLst/>
            <a:rect l="l" t="t" r="r" b="b"/>
            <a:pathLst>
              <a:path w="918000" h="781380">
                <a:moveTo>
                  <a:pt x="0" y="0"/>
                </a:moveTo>
                <a:lnTo>
                  <a:pt x="918000" y="0"/>
                </a:lnTo>
                <a:lnTo>
                  <a:pt x="918000" y="781380"/>
                </a:lnTo>
                <a:lnTo>
                  <a:pt x="0" y="781380"/>
                </a:lnTo>
                <a:lnTo>
                  <a:pt x="0" y="0"/>
                </a:lnTo>
                <a:close/>
              </a:path>
            </a:pathLst>
          </a:custGeom>
          <a:blipFill>
            <a:blip r:embed="rId77">
              <a:extLst>
                <a:ext uri="{96DAC541-7B7A-43D3-8B79-37D633B846F1}">
                  <asvg:svgBlip xmlns:asvg="http://schemas.microsoft.com/office/drawing/2016/SVG/main" r:embed="rId78"/>
                </a:ext>
              </a:extLst>
            </a:blip>
            <a:stretch>
              <a:fillRect/>
            </a:stretch>
          </a:blipFill>
        </p:spPr>
      </p:sp>
      <p:sp>
        <p:nvSpPr>
          <p:cNvPr id="95" name="Freeform 50">
            <a:extLst>
              <a:ext uri="{FF2B5EF4-FFF2-40B4-BE49-F238E27FC236}">
                <a16:creationId xmlns:a16="http://schemas.microsoft.com/office/drawing/2014/main" id="{70E4C270-01A7-830F-7907-391CAE7368A7}"/>
              </a:ext>
            </a:extLst>
          </p:cNvPr>
          <p:cNvSpPr/>
          <p:nvPr/>
        </p:nvSpPr>
        <p:spPr>
          <a:xfrm>
            <a:off x="5859278" y="3819591"/>
            <a:ext cx="614880" cy="615960"/>
          </a:xfrm>
          <a:custGeom>
            <a:avLst/>
            <a:gdLst/>
            <a:ahLst/>
            <a:cxnLst/>
            <a:rect l="l" t="t" r="r" b="b"/>
            <a:pathLst>
              <a:path w="922320" h="923940">
                <a:moveTo>
                  <a:pt x="0" y="0"/>
                </a:moveTo>
                <a:lnTo>
                  <a:pt x="922320" y="0"/>
                </a:lnTo>
                <a:lnTo>
                  <a:pt x="922320" y="923940"/>
                </a:lnTo>
                <a:lnTo>
                  <a:pt x="0" y="923940"/>
                </a:lnTo>
                <a:lnTo>
                  <a:pt x="0" y="0"/>
                </a:lnTo>
                <a:close/>
              </a:path>
            </a:pathLst>
          </a:custGeom>
          <a:blipFill>
            <a:blip r:embed="rId79">
              <a:extLst>
                <a:ext uri="{96DAC541-7B7A-43D3-8B79-37D633B846F1}">
                  <asvg:svgBlip xmlns:asvg="http://schemas.microsoft.com/office/drawing/2016/SVG/main" r:embed="rId80"/>
                </a:ext>
              </a:extLst>
            </a:blip>
            <a:stretch>
              <a:fillRect/>
            </a:stretch>
          </a:blipFill>
        </p:spPr>
      </p:sp>
      <p:sp>
        <p:nvSpPr>
          <p:cNvPr id="96" name="Freeform 51">
            <a:extLst>
              <a:ext uri="{FF2B5EF4-FFF2-40B4-BE49-F238E27FC236}">
                <a16:creationId xmlns:a16="http://schemas.microsoft.com/office/drawing/2014/main" id="{B5CA6F85-AB70-CA43-40B9-023FBEA5554B}"/>
              </a:ext>
            </a:extLst>
          </p:cNvPr>
          <p:cNvSpPr/>
          <p:nvPr/>
        </p:nvSpPr>
        <p:spPr>
          <a:xfrm>
            <a:off x="8295038" y="3795831"/>
            <a:ext cx="621360" cy="619200"/>
          </a:xfrm>
          <a:custGeom>
            <a:avLst/>
            <a:gdLst/>
            <a:ahLst/>
            <a:cxnLst/>
            <a:rect l="l" t="t" r="r" b="b"/>
            <a:pathLst>
              <a:path w="932040" h="928800">
                <a:moveTo>
                  <a:pt x="0" y="0"/>
                </a:moveTo>
                <a:lnTo>
                  <a:pt x="932040" y="0"/>
                </a:lnTo>
                <a:lnTo>
                  <a:pt x="932040" y="928800"/>
                </a:lnTo>
                <a:lnTo>
                  <a:pt x="0" y="928800"/>
                </a:lnTo>
                <a:lnTo>
                  <a:pt x="0" y="0"/>
                </a:lnTo>
                <a:close/>
              </a:path>
            </a:pathLst>
          </a:custGeom>
          <a:blipFill>
            <a:blip r:embed="rId81">
              <a:extLst>
                <a:ext uri="{96DAC541-7B7A-43D3-8B79-37D633B846F1}">
                  <asvg:svgBlip xmlns:asvg="http://schemas.microsoft.com/office/drawing/2016/SVG/main" r:embed="rId82"/>
                </a:ext>
              </a:extLst>
            </a:blip>
            <a:stretch>
              <a:fillRect/>
            </a:stretch>
          </a:blipFill>
        </p:spPr>
      </p:sp>
      <p:sp>
        <p:nvSpPr>
          <p:cNvPr id="97" name="Freeform 52">
            <a:extLst>
              <a:ext uri="{FF2B5EF4-FFF2-40B4-BE49-F238E27FC236}">
                <a16:creationId xmlns:a16="http://schemas.microsoft.com/office/drawing/2014/main" id="{BB2D006E-B61A-F2C1-F3FC-DA1AA2849C4B}"/>
              </a:ext>
            </a:extLst>
          </p:cNvPr>
          <p:cNvSpPr/>
          <p:nvPr/>
        </p:nvSpPr>
        <p:spPr>
          <a:xfrm>
            <a:off x="5025158" y="5027751"/>
            <a:ext cx="541800" cy="545040"/>
          </a:xfrm>
          <a:custGeom>
            <a:avLst/>
            <a:gdLst/>
            <a:ahLst/>
            <a:cxnLst/>
            <a:rect l="l" t="t" r="r" b="b"/>
            <a:pathLst>
              <a:path w="812700" h="817560">
                <a:moveTo>
                  <a:pt x="0" y="0"/>
                </a:moveTo>
                <a:lnTo>
                  <a:pt x="812700" y="0"/>
                </a:lnTo>
                <a:lnTo>
                  <a:pt x="812700" y="817560"/>
                </a:lnTo>
                <a:lnTo>
                  <a:pt x="0" y="817560"/>
                </a:lnTo>
                <a:lnTo>
                  <a:pt x="0" y="0"/>
                </a:lnTo>
                <a:close/>
              </a:path>
            </a:pathLst>
          </a:custGeom>
          <a:blipFill>
            <a:blip r:embed="rId83">
              <a:extLst>
                <a:ext uri="{96DAC541-7B7A-43D3-8B79-37D633B846F1}">
                  <asvg:svgBlip xmlns:asvg="http://schemas.microsoft.com/office/drawing/2016/SVG/main" r:embed="rId84"/>
                </a:ext>
              </a:extLst>
            </a:blip>
            <a:stretch>
              <a:fillRect/>
            </a:stretch>
          </a:blipFill>
        </p:spPr>
      </p:sp>
      <p:sp>
        <p:nvSpPr>
          <p:cNvPr id="98" name="Freeform 53">
            <a:extLst>
              <a:ext uri="{FF2B5EF4-FFF2-40B4-BE49-F238E27FC236}">
                <a16:creationId xmlns:a16="http://schemas.microsoft.com/office/drawing/2014/main" id="{3970FCD1-180C-2A4C-6966-6D303BD45151}"/>
              </a:ext>
            </a:extLst>
          </p:cNvPr>
          <p:cNvSpPr/>
          <p:nvPr/>
        </p:nvSpPr>
        <p:spPr>
          <a:xfrm>
            <a:off x="6687998" y="3811311"/>
            <a:ext cx="363960" cy="615960"/>
          </a:xfrm>
          <a:custGeom>
            <a:avLst/>
            <a:gdLst/>
            <a:ahLst/>
            <a:cxnLst/>
            <a:rect l="l" t="t" r="r" b="b"/>
            <a:pathLst>
              <a:path w="545940" h="923940">
                <a:moveTo>
                  <a:pt x="0" y="0"/>
                </a:moveTo>
                <a:lnTo>
                  <a:pt x="545940" y="0"/>
                </a:lnTo>
                <a:lnTo>
                  <a:pt x="545940" y="923940"/>
                </a:lnTo>
                <a:lnTo>
                  <a:pt x="0" y="923940"/>
                </a:lnTo>
                <a:lnTo>
                  <a:pt x="0" y="0"/>
                </a:lnTo>
                <a:close/>
              </a:path>
            </a:pathLst>
          </a:custGeom>
          <a:blipFill>
            <a:blip r:embed="rId85">
              <a:extLst>
                <a:ext uri="{96DAC541-7B7A-43D3-8B79-37D633B846F1}">
                  <asvg:svgBlip xmlns:asvg="http://schemas.microsoft.com/office/drawing/2016/SVG/main" r:embed="rId86"/>
                </a:ext>
              </a:extLst>
            </a:blip>
            <a:stretch>
              <a:fillRect/>
            </a:stretch>
          </a:blipFill>
        </p:spPr>
      </p:sp>
      <p:sp>
        <p:nvSpPr>
          <p:cNvPr id="99" name="Freeform 54">
            <a:extLst>
              <a:ext uri="{FF2B5EF4-FFF2-40B4-BE49-F238E27FC236}">
                <a16:creationId xmlns:a16="http://schemas.microsoft.com/office/drawing/2014/main" id="{BD934EAD-9D4D-E0D9-712E-20982A43EE33}"/>
              </a:ext>
            </a:extLst>
          </p:cNvPr>
          <p:cNvSpPr/>
          <p:nvPr/>
        </p:nvSpPr>
        <p:spPr>
          <a:xfrm>
            <a:off x="3551318" y="3839751"/>
            <a:ext cx="606240" cy="616680"/>
          </a:xfrm>
          <a:custGeom>
            <a:avLst/>
            <a:gdLst/>
            <a:ahLst/>
            <a:cxnLst/>
            <a:rect l="l" t="t" r="r" b="b"/>
            <a:pathLst>
              <a:path w="909360" h="925020">
                <a:moveTo>
                  <a:pt x="0" y="0"/>
                </a:moveTo>
                <a:lnTo>
                  <a:pt x="909360" y="0"/>
                </a:lnTo>
                <a:lnTo>
                  <a:pt x="909360" y="925020"/>
                </a:lnTo>
                <a:lnTo>
                  <a:pt x="0" y="925020"/>
                </a:lnTo>
                <a:lnTo>
                  <a:pt x="0" y="0"/>
                </a:lnTo>
                <a:close/>
              </a:path>
            </a:pathLst>
          </a:custGeom>
          <a:blipFill>
            <a:blip r:embed="rId87">
              <a:extLst>
                <a:ext uri="{96DAC541-7B7A-43D3-8B79-37D633B846F1}">
                  <asvg:svgBlip xmlns:asvg="http://schemas.microsoft.com/office/drawing/2016/SVG/main" r:embed="rId88"/>
                </a:ext>
              </a:extLst>
            </a:blip>
            <a:stretch>
              <a:fillRect/>
            </a:stretch>
          </a:blipFill>
        </p:spPr>
      </p:sp>
      <p:sp>
        <p:nvSpPr>
          <p:cNvPr id="100" name="Freeform 55">
            <a:extLst>
              <a:ext uri="{FF2B5EF4-FFF2-40B4-BE49-F238E27FC236}">
                <a16:creationId xmlns:a16="http://schemas.microsoft.com/office/drawing/2014/main" id="{AB6A6403-6CD3-3CA6-7F86-091B8FCE289B}"/>
              </a:ext>
            </a:extLst>
          </p:cNvPr>
          <p:cNvSpPr/>
          <p:nvPr/>
        </p:nvSpPr>
        <p:spPr>
          <a:xfrm>
            <a:off x="7430318" y="3802311"/>
            <a:ext cx="609120" cy="618840"/>
          </a:xfrm>
          <a:custGeom>
            <a:avLst/>
            <a:gdLst/>
            <a:ahLst/>
            <a:cxnLst/>
            <a:rect l="l" t="t" r="r" b="b"/>
            <a:pathLst>
              <a:path w="913680" h="928260">
                <a:moveTo>
                  <a:pt x="0" y="0"/>
                </a:moveTo>
                <a:lnTo>
                  <a:pt x="913680" y="0"/>
                </a:lnTo>
                <a:lnTo>
                  <a:pt x="913680" y="928260"/>
                </a:lnTo>
                <a:lnTo>
                  <a:pt x="0" y="928260"/>
                </a:lnTo>
                <a:lnTo>
                  <a:pt x="0" y="0"/>
                </a:lnTo>
                <a:close/>
              </a:path>
            </a:pathLst>
          </a:custGeom>
          <a:blipFill>
            <a:blip r:embed="rId89">
              <a:extLst>
                <a:ext uri="{96DAC541-7B7A-43D3-8B79-37D633B846F1}">
                  <asvg:svgBlip xmlns:asvg="http://schemas.microsoft.com/office/drawing/2016/SVG/main" r:embed="rId90"/>
                </a:ext>
              </a:extLst>
            </a:blip>
            <a:stretch>
              <a:fillRect/>
            </a:stretch>
          </a:blipFill>
        </p:spPr>
      </p:sp>
      <p:sp>
        <p:nvSpPr>
          <p:cNvPr id="101" name="Freeform 56">
            <a:extLst>
              <a:ext uri="{FF2B5EF4-FFF2-40B4-BE49-F238E27FC236}">
                <a16:creationId xmlns:a16="http://schemas.microsoft.com/office/drawing/2014/main" id="{C991E6D2-1C65-0F83-B0D9-FF57BF87097F}"/>
              </a:ext>
            </a:extLst>
          </p:cNvPr>
          <p:cNvSpPr/>
          <p:nvPr/>
        </p:nvSpPr>
        <p:spPr>
          <a:xfrm>
            <a:off x="5913998" y="5065191"/>
            <a:ext cx="656280" cy="517320"/>
          </a:xfrm>
          <a:custGeom>
            <a:avLst/>
            <a:gdLst/>
            <a:ahLst/>
            <a:cxnLst/>
            <a:rect l="l" t="t" r="r" b="b"/>
            <a:pathLst>
              <a:path w="984420" h="775980">
                <a:moveTo>
                  <a:pt x="0" y="0"/>
                </a:moveTo>
                <a:lnTo>
                  <a:pt x="984420" y="0"/>
                </a:lnTo>
                <a:lnTo>
                  <a:pt x="984420" y="775980"/>
                </a:lnTo>
                <a:lnTo>
                  <a:pt x="0" y="775980"/>
                </a:lnTo>
                <a:lnTo>
                  <a:pt x="0" y="0"/>
                </a:lnTo>
                <a:close/>
              </a:path>
            </a:pathLst>
          </a:custGeom>
          <a:blipFill>
            <a:blip r:embed="rId91">
              <a:extLst>
                <a:ext uri="{96DAC541-7B7A-43D3-8B79-37D633B846F1}">
                  <asvg:svgBlip xmlns:asvg="http://schemas.microsoft.com/office/drawing/2016/SVG/main" r:embed="rId92"/>
                </a:ext>
              </a:extLst>
            </a:blip>
            <a:stretch>
              <a:fillRect/>
            </a:stretch>
          </a:blipFill>
        </p:spPr>
      </p:sp>
      <p:sp>
        <p:nvSpPr>
          <p:cNvPr id="102" name="Freeform 57">
            <a:extLst>
              <a:ext uri="{FF2B5EF4-FFF2-40B4-BE49-F238E27FC236}">
                <a16:creationId xmlns:a16="http://schemas.microsoft.com/office/drawing/2014/main" id="{D4E3D914-85D5-5168-38A3-93ADAE30D084}"/>
              </a:ext>
            </a:extLst>
          </p:cNvPr>
          <p:cNvSpPr/>
          <p:nvPr/>
        </p:nvSpPr>
        <p:spPr>
          <a:xfrm>
            <a:off x="2594078" y="3828231"/>
            <a:ext cx="741960" cy="610200"/>
          </a:xfrm>
          <a:custGeom>
            <a:avLst/>
            <a:gdLst/>
            <a:ahLst/>
            <a:cxnLst/>
            <a:rect l="l" t="t" r="r" b="b"/>
            <a:pathLst>
              <a:path w="1112940" h="915300">
                <a:moveTo>
                  <a:pt x="0" y="0"/>
                </a:moveTo>
                <a:lnTo>
                  <a:pt x="1112940" y="0"/>
                </a:lnTo>
                <a:lnTo>
                  <a:pt x="1112940" y="915300"/>
                </a:lnTo>
                <a:lnTo>
                  <a:pt x="0" y="915300"/>
                </a:lnTo>
                <a:lnTo>
                  <a:pt x="0" y="0"/>
                </a:lnTo>
                <a:close/>
              </a:path>
            </a:pathLst>
          </a:custGeom>
          <a:blipFill>
            <a:blip r:embed="rId93">
              <a:extLst>
                <a:ext uri="{96DAC541-7B7A-43D3-8B79-37D633B846F1}">
                  <asvg:svgBlip xmlns:asvg="http://schemas.microsoft.com/office/drawing/2016/SVG/main" r:embed="rId94"/>
                </a:ext>
              </a:extLst>
            </a:blip>
            <a:stretch>
              <a:fillRect/>
            </a:stretch>
          </a:blipFill>
        </p:spPr>
      </p:sp>
    </p:spTree>
    <p:extLst>
      <p:ext uri="{BB962C8B-B14F-4D97-AF65-F5344CB8AC3E}">
        <p14:creationId xmlns:p14="http://schemas.microsoft.com/office/powerpoint/2010/main" val="363026098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42"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90926" flipH="1">
            <a:off x="6940014" y="1729697"/>
            <a:ext cx="5148333" cy="455504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05878" y="913156"/>
            <a:ext cx="2971594" cy="5435600"/>
          </a:xfrm>
          <a:prstGeom prst="rect">
            <a:avLst/>
          </a:prstGeom>
        </p:spPr>
      </p:pic>
      <p:sp>
        <p:nvSpPr>
          <p:cNvPr id="4" name="加号 3"/>
          <p:cNvSpPr/>
          <p:nvPr/>
        </p:nvSpPr>
        <p:spPr>
          <a:xfrm>
            <a:off x="5895979" y="59399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5" name="加号 4"/>
          <p:cNvSpPr/>
          <p:nvPr/>
        </p:nvSpPr>
        <p:spPr>
          <a:xfrm>
            <a:off x="10693613" y="797199"/>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6" name="矩形 5"/>
          <p:cNvSpPr/>
          <p:nvPr/>
        </p:nvSpPr>
        <p:spPr>
          <a:xfrm>
            <a:off x="983504" y="2860984"/>
            <a:ext cx="6312231" cy="661873"/>
          </a:xfrm>
          <a:prstGeom prst="rect">
            <a:avLst/>
          </a:prstGeom>
        </p:spPr>
        <p:txBody>
          <a:bodyPr wrap="none">
            <a:normAutofit/>
          </a:bodyPr>
          <a:lstStyle/>
          <a:p>
            <a:pPr algn="r" rtl="1"/>
            <a:r>
              <a:rPr lang="fa-IR" altLang="en-US" sz="3700" b="1" dirty="0">
                <a:solidFill>
                  <a:srgbClr val="DE695E"/>
                </a:solidFill>
                <a:latin typeface="思源黑体 Heavy"/>
                <a:ea typeface="思源黑体 CN Heavy" panose="020B0A00000000000000" pitchFamily="34" charset="-122"/>
                <a:cs typeface="B Nazanin" panose="00000400000000000000" pitchFamily="2" charset="-78"/>
              </a:rPr>
              <a:t>خفگی در اثر بلع</a:t>
            </a:r>
            <a:endParaRPr lang="en-US" altLang="en-US" sz="3700" b="1" dirty="0">
              <a:solidFill>
                <a:srgbClr val="DE695E"/>
              </a:solidFill>
              <a:latin typeface="思源黑体 Heavy"/>
              <a:ea typeface="思源黑体 CN Heavy" panose="020B0A00000000000000" pitchFamily="34" charset="-122"/>
              <a:cs typeface="B Nazanin" panose="00000400000000000000" pitchFamily="2" charset="-78"/>
            </a:endParaRPr>
          </a:p>
        </p:txBody>
      </p:sp>
      <p:sp>
        <p:nvSpPr>
          <p:cNvPr id="7" name="圆角矩形 6"/>
          <p:cNvSpPr/>
          <p:nvPr/>
        </p:nvSpPr>
        <p:spPr>
          <a:xfrm>
            <a:off x="1032056" y="1894799"/>
            <a:ext cx="1761185" cy="422380"/>
          </a:xfrm>
          <a:prstGeom prst="roundRect">
            <a:avLst/>
          </a:prstGeom>
          <a:solidFill>
            <a:srgbClr val="D7E2F9"/>
          </a:solidFill>
        </p:spPr>
        <p:txBody>
          <a:bodyPr wrap="none">
            <a:normAutofit/>
          </a:bodyPr>
          <a:lstStyle/>
          <a:p>
            <a:pPr algn="r" rtl="1"/>
            <a:r>
              <a:rPr lang="fa-IR" altLang="en-US" sz="1900" b="1" dirty="0">
                <a:solidFill>
                  <a:srgbClr val="284584"/>
                </a:solidFill>
                <a:latin typeface="思源黑体 Heavy"/>
                <a:ea typeface="思源黑体 CN Heavy" panose="020B0A00000000000000" pitchFamily="34" charset="-122"/>
                <a:cs typeface="B Nazanin" panose="00000400000000000000" pitchFamily="2" charset="-78"/>
              </a:rPr>
              <a:t>فصل اول</a:t>
            </a:r>
            <a:endParaRPr lang="en-US" altLang="en-US" sz="1900" b="1" dirty="0">
              <a:solidFill>
                <a:srgbClr val="284584"/>
              </a:solidFill>
              <a:latin typeface="思源黑体 Heavy"/>
              <a:ea typeface="思源黑体 CN Heavy" panose="020B0A00000000000000" pitchFamily="34" charset="-122"/>
              <a:cs typeface="B Nazanin" panose="00000400000000000000" pitchFamily="2" charset="-78"/>
            </a:endParaRPr>
          </a:p>
        </p:txBody>
      </p:sp>
      <p:cxnSp>
        <p:nvCxnSpPr>
          <p:cNvPr id="8" name="直接连接符 7"/>
          <p:cNvCxnSpPr/>
          <p:nvPr/>
        </p:nvCxnSpPr>
        <p:spPr>
          <a:xfrm>
            <a:off x="1216238" y="4624867"/>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111370" y="3920332"/>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1" name="矩形 10"/>
          <p:cNvSpPr/>
          <p:nvPr/>
        </p:nvSpPr>
        <p:spPr>
          <a:xfrm>
            <a:off x="414938" y="355154"/>
            <a:ext cx="1641859" cy="335280"/>
          </a:xfrm>
          <a:prstGeom prst="rect">
            <a:avLst/>
          </a:prstGeom>
        </p:spPr>
        <p:txBody>
          <a:bodyPr wrap="square">
            <a:normAutofit/>
          </a:bodyPr>
          <a:lstStyle/>
          <a:p>
            <a:pPr algn="dist" rtl="1"/>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076724" y="4875449"/>
            <a:ext cx="2046515" cy="1702410"/>
          </a:xfrm>
          <a:prstGeom prst="rect">
            <a:avLst/>
          </a:prstGeom>
        </p:spPr>
      </p:pic>
      <p:sp>
        <p:nvSpPr>
          <p:cNvPr id="13" name="加号 12"/>
          <p:cNvSpPr/>
          <p:nvPr/>
        </p:nvSpPr>
        <p:spPr>
          <a:xfrm>
            <a:off x="344874" y="512248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638414">
            <a:off x="6608639" y="4521529"/>
            <a:ext cx="958178" cy="1602767"/>
          </a:xfrm>
          <a:prstGeom prst="rect">
            <a:avLst/>
          </a:prstGeom>
        </p:spPr>
      </p:pic>
    </p:spTree>
    <p:extLst>
      <p:ext uri="{BB962C8B-B14F-4D97-AF65-F5344CB8AC3E}">
        <p14:creationId xmlns:p14="http://schemas.microsoft.com/office/powerpoint/2010/main" val="1748055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Horizontal)">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right)">
                                      <p:cBhvr>
                                        <p:cTn id="61" dur="500"/>
                                        <p:tgtEl>
                                          <p:spTgt spid="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endParaRPr>
          </a:p>
        </p:txBody>
      </p:sp>
      <p:sp>
        <p:nvSpPr>
          <p:cNvPr id="3" name="文本框 6"/>
          <p:cNvSpPr txBox="1"/>
          <p:nvPr/>
        </p:nvSpPr>
        <p:spPr>
          <a:xfrm>
            <a:off x="1196857" y="502129"/>
            <a:ext cx="3977640" cy="38100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900" b="1" dirty="0">
                <a:solidFill>
                  <a:srgbClr val="284584"/>
                </a:solidFill>
                <a:latin typeface="思源黑体 Heavy"/>
                <a:ea typeface="思源黑体 CN Heavy" panose="020B0A00000000000000" pitchFamily="34" charset="-122"/>
                <a:cs typeface="B Nazanin" panose="00000400000000000000" pitchFamily="2" charset="-78"/>
                <a:sym typeface="+mn-ea"/>
              </a:rPr>
              <a:t>خفگی در اثر بلع</a:t>
            </a:r>
            <a:endParaRPr lang="en-US" altLang="en-US" sz="19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grpSp>
        <p:nvGrpSpPr>
          <p:cNvPr id="4" name="组合 3">
            <a:extLst>
              <a:ext uri="{FF2B5EF4-FFF2-40B4-BE49-F238E27FC236}">
                <a16:creationId xmlns:a16="http://schemas.microsoft.com/office/drawing/2014/main" id="{420A49B8-F362-DB90-545C-CEC058810BDB}"/>
              </a:ext>
            </a:extLst>
          </p:cNvPr>
          <p:cNvGrpSpPr/>
          <p:nvPr/>
        </p:nvGrpSpPr>
        <p:grpSpPr>
          <a:xfrm>
            <a:off x="881856" y="1434297"/>
            <a:ext cx="9793287" cy="1213653"/>
            <a:chOff x="1230313" y="2954301"/>
            <a:chExt cx="9793287" cy="1213653"/>
          </a:xfrm>
        </p:grpSpPr>
        <p:sp>
          <p:nvSpPr>
            <p:cNvPr id="5" name="矩形 4">
              <a:extLst>
                <a:ext uri="{FF2B5EF4-FFF2-40B4-BE49-F238E27FC236}">
                  <a16:creationId xmlns:a16="http://schemas.microsoft.com/office/drawing/2014/main" id="{CBBD1706-E03F-55A9-568B-7B381AB21A56}"/>
                </a:ext>
              </a:extLst>
            </p:cNvPr>
            <p:cNvSpPr/>
            <p:nvPr/>
          </p:nvSpPr>
          <p:spPr bwMode="auto">
            <a:xfrm>
              <a:off x="2043653" y="2973772"/>
              <a:ext cx="8979947" cy="1194182"/>
            </a:xfrm>
            <a:prstGeom prst="rect">
              <a:avLst/>
            </a:prstGeom>
            <a:noFill/>
            <a:ln w="6350" cap="flat" cmpd="sng" algn="ctr">
              <a:solidFill>
                <a:srgbClr val="284584"/>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6" name="Rectangle 11">
              <a:extLst>
                <a:ext uri="{FF2B5EF4-FFF2-40B4-BE49-F238E27FC236}">
                  <a16:creationId xmlns:a16="http://schemas.microsoft.com/office/drawing/2014/main" id="{8AC985BB-B2FE-462E-D934-D485336EC32B}"/>
                </a:ext>
              </a:extLst>
            </p:cNvPr>
            <p:cNvSpPr>
              <a:spLocks noChangeArrowheads="1"/>
            </p:cNvSpPr>
            <p:nvPr/>
          </p:nvSpPr>
          <p:spPr bwMode="auto">
            <a:xfrm>
              <a:off x="1230313" y="3215195"/>
              <a:ext cx="1855787" cy="727181"/>
            </a:xfrm>
            <a:prstGeom prst="roundRect">
              <a:avLst>
                <a:gd name="adj" fmla="val 31759"/>
              </a:avLst>
            </a:prstGeom>
            <a:solidFill>
              <a:srgbClr val="284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endParaRPr lang="zh-CN" altLang="en-US" sz="2000" b="1">
                <a:ln w="19050">
                  <a:noFill/>
                </a:ln>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7" name="矩形 6">
              <a:extLst>
                <a:ext uri="{FF2B5EF4-FFF2-40B4-BE49-F238E27FC236}">
                  <a16:creationId xmlns:a16="http://schemas.microsoft.com/office/drawing/2014/main" id="{0DD3F189-A105-FC99-29EB-FFD6AAA54BCE}"/>
                </a:ext>
              </a:extLst>
            </p:cNvPr>
            <p:cNvSpPr/>
            <p:nvPr/>
          </p:nvSpPr>
          <p:spPr>
            <a:xfrm>
              <a:off x="3225262" y="2954301"/>
              <a:ext cx="7587995" cy="842629"/>
            </a:xfrm>
            <a:prstGeom prst="rect">
              <a:avLst/>
            </a:prstGeom>
          </p:spPr>
          <p:txBody>
            <a:bodyPr wrap="square">
              <a:normAutofit/>
            </a:bodyPr>
            <a:lstStyle/>
            <a:p>
              <a:pPr algn="r" rtl="1" fontAlgn="auto">
                <a:lnSpc>
                  <a:spcPct val="160000"/>
                </a:lnSpc>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1. کودکان ممکن است در حین بازی سکه ها، دکمه ها یا اسباب بازی های کوچک را در دهان خود فرو کنند یا تکه ای از بادکنک را گاز بگیرند و این اشیا استنشاق می شوند.</a:t>
              </a:r>
              <a:endParaRPr lang="en-US" altLang="zh-CN" sz="16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endParaRPr>
            </a:p>
          </p:txBody>
        </p:sp>
      </p:grpSp>
      <p:grpSp>
        <p:nvGrpSpPr>
          <p:cNvPr id="8" name="组合 7">
            <a:extLst>
              <a:ext uri="{FF2B5EF4-FFF2-40B4-BE49-F238E27FC236}">
                <a16:creationId xmlns:a16="http://schemas.microsoft.com/office/drawing/2014/main" id="{0711F050-DD89-3612-D673-A2DA48762CB2}"/>
              </a:ext>
            </a:extLst>
          </p:cNvPr>
          <p:cNvGrpSpPr/>
          <p:nvPr/>
        </p:nvGrpSpPr>
        <p:grpSpPr>
          <a:xfrm>
            <a:off x="1695196" y="3263517"/>
            <a:ext cx="9665747" cy="1194183"/>
            <a:chOff x="2043653" y="2973771"/>
            <a:chExt cx="9665747" cy="1194183"/>
          </a:xfrm>
        </p:grpSpPr>
        <p:sp>
          <p:nvSpPr>
            <p:cNvPr id="9" name="矩形 8">
              <a:extLst>
                <a:ext uri="{FF2B5EF4-FFF2-40B4-BE49-F238E27FC236}">
                  <a16:creationId xmlns:a16="http://schemas.microsoft.com/office/drawing/2014/main" id="{B845458A-2F98-0D3D-F4AC-76C0F03C2C20}"/>
                </a:ext>
              </a:extLst>
            </p:cNvPr>
            <p:cNvSpPr/>
            <p:nvPr/>
          </p:nvSpPr>
          <p:spPr bwMode="auto">
            <a:xfrm>
              <a:off x="2043653" y="2973771"/>
              <a:ext cx="8979947" cy="1194183"/>
            </a:xfrm>
            <a:prstGeom prst="rect">
              <a:avLst/>
            </a:prstGeom>
            <a:noFill/>
            <a:ln w="6350" cap="flat" cmpd="sng" algn="ctr">
              <a:solidFill>
                <a:srgbClr val="DE695E"/>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0" name="Rectangle 11">
              <a:extLst>
                <a:ext uri="{FF2B5EF4-FFF2-40B4-BE49-F238E27FC236}">
                  <a16:creationId xmlns:a16="http://schemas.microsoft.com/office/drawing/2014/main" id="{6F65BC3C-F5FC-B345-2B8E-0ADB6DBC812D}"/>
                </a:ext>
              </a:extLst>
            </p:cNvPr>
            <p:cNvSpPr>
              <a:spLocks noChangeArrowheads="1"/>
            </p:cNvSpPr>
            <p:nvPr/>
          </p:nvSpPr>
          <p:spPr bwMode="auto">
            <a:xfrm>
              <a:off x="9853613" y="3215195"/>
              <a:ext cx="1855787" cy="727181"/>
            </a:xfrm>
            <a:prstGeom prst="roundRect">
              <a:avLst>
                <a:gd name="adj" fmla="val 31759"/>
              </a:avLst>
            </a:prstGeom>
            <a:solidFill>
              <a:srgbClr val="DE6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endParaRPr lang="zh-CN" altLang="en-US" sz="2000" b="1">
                <a:ln w="19050">
                  <a:noFill/>
                </a:ln>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矩形 10">
              <a:extLst>
                <a:ext uri="{FF2B5EF4-FFF2-40B4-BE49-F238E27FC236}">
                  <a16:creationId xmlns:a16="http://schemas.microsoft.com/office/drawing/2014/main" id="{EDD87ECE-0056-C1B1-6EC4-45C42B9E9736}"/>
                </a:ext>
              </a:extLst>
            </p:cNvPr>
            <p:cNvSpPr/>
            <p:nvPr/>
          </p:nvSpPr>
          <p:spPr>
            <a:xfrm>
              <a:off x="2158206" y="3226309"/>
              <a:ext cx="7397495" cy="452485"/>
            </a:xfrm>
            <a:prstGeom prst="rect">
              <a:avLst/>
            </a:prstGeom>
          </p:spPr>
          <p:txBody>
            <a:bodyPr wrap="square">
              <a:normAutofit/>
            </a:bodyPr>
            <a:lstStyle/>
            <a:p>
              <a:pPr algn="r" rtl="1" fontAlgn="auto">
                <a:lnSpc>
                  <a:spcPct val="160000"/>
                </a:lnSpc>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2. خفگی ناشی از مصرف نادرست ژله</a:t>
              </a:r>
              <a:endParaRPr lang="en-US"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endParaRPr>
            </a:p>
          </p:txBody>
        </p:sp>
      </p:grpSp>
      <p:sp>
        <p:nvSpPr>
          <p:cNvPr id="12" name="矩形 11">
            <a:extLst>
              <a:ext uri="{FF2B5EF4-FFF2-40B4-BE49-F238E27FC236}">
                <a16:creationId xmlns:a16="http://schemas.microsoft.com/office/drawing/2014/main" id="{FC265422-8422-A9FA-1CA0-711008480391}"/>
              </a:ext>
            </a:extLst>
          </p:cNvPr>
          <p:cNvSpPr/>
          <p:nvPr/>
        </p:nvSpPr>
        <p:spPr>
          <a:xfrm>
            <a:off x="2463502" y="2749034"/>
            <a:ext cx="7508477" cy="461772"/>
          </a:xfrm>
          <a:prstGeom prst="rect">
            <a:avLst/>
          </a:prstGeom>
        </p:spPr>
        <p:txBody>
          <a:bodyPr wrap="none">
            <a:normAutofit/>
          </a:bodyPr>
          <a:lstStyle/>
          <a:p>
            <a:pPr algn="ctr" rtl="1"/>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اغلب بر پیشگیری از خفگی تاکید می شود</a:t>
            </a:r>
            <a:endParaRPr lang="en-US"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3" name="iconfont-1124-841231">
            <a:extLst>
              <a:ext uri="{FF2B5EF4-FFF2-40B4-BE49-F238E27FC236}">
                <a16:creationId xmlns:a16="http://schemas.microsoft.com/office/drawing/2014/main" id="{4DE2C356-58D2-028E-13EC-0DE65F89A12D}"/>
              </a:ext>
            </a:extLst>
          </p:cNvPr>
          <p:cNvSpPr>
            <a:spLocks noChangeAspect="1"/>
          </p:cNvSpPr>
          <p:nvPr/>
        </p:nvSpPr>
        <p:spPr>
          <a:xfrm>
            <a:off x="1486062" y="1797312"/>
            <a:ext cx="647374" cy="545179"/>
          </a:xfrm>
          <a:custGeom>
            <a:avLst/>
            <a:gdLst>
              <a:gd name="T0" fmla="*/ 0 w 10133"/>
              <a:gd name="T1" fmla="*/ 6934 h 8534"/>
              <a:gd name="T2" fmla="*/ 1066 w 10133"/>
              <a:gd name="T3" fmla="*/ 6934 h 8534"/>
              <a:gd name="T4" fmla="*/ 1066 w 10133"/>
              <a:gd name="T5" fmla="*/ 7200 h 8534"/>
              <a:gd name="T6" fmla="*/ 533 w 10133"/>
              <a:gd name="T7" fmla="*/ 7200 h 8534"/>
              <a:gd name="T8" fmla="*/ 533 w 10133"/>
              <a:gd name="T9" fmla="*/ 7734 h 8534"/>
              <a:gd name="T10" fmla="*/ 1066 w 10133"/>
              <a:gd name="T11" fmla="*/ 7734 h 8534"/>
              <a:gd name="T12" fmla="*/ 1066 w 10133"/>
              <a:gd name="T13" fmla="*/ 8000 h 8534"/>
              <a:gd name="T14" fmla="*/ 0 w 10133"/>
              <a:gd name="T15" fmla="*/ 8000 h 8534"/>
              <a:gd name="T16" fmla="*/ 0 w 10133"/>
              <a:gd name="T17" fmla="*/ 8534 h 8534"/>
              <a:gd name="T18" fmla="*/ 1600 w 10133"/>
              <a:gd name="T19" fmla="*/ 8534 h 8534"/>
              <a:gd name="T20" fmla="*/ 1600 w 10133"/>
              <a:gd name="T21" fmla="*/ 6400 h 8534"/>
              <a:gd name="T22" fmla="*/ 0 w 10133"/>
              <a:gd name="T23" fmla="*/ 6400 h 8534"/>
              <a:gd name="T24" fmla="*/ 0 w 10133"/>
              <a:gd name="T25" fmla="*/ 6934 h 8534"/>
              <a:gd name="T26" fmla="*/ 533 w 10133"/>
              <a:gd name="T27" fmla="*/ 2134 h 8534"/>
              <a:gd name="T28" fmla="*/ 1066 w 10133"/>
              <a:gd name="T29" fmla="*/ 2134 h 8534"/>
              <a:gd name="T30" fmla="*/ 1066 w 10133"/>
              <a:gd name="T31" fmla="*/ 0 h 8534"/>
              <a:gd name="T32" fmla="*/ 0 w 10133"/>
              <a:gd name="T33" fmla="*/ 0 h 8534"/>
              <a:gd name="T34" fmla="*/ 0 w 10133"/>
              <a:gd name="T35" fmla="*/ 534 h 8534"/>
              <a:gd name="T36" fmla="*/ 533 w 10133"/>
              <a:gd name="T37" fmla="*/ 534 h 8534"/>
              <a:gd name="T38" fmla="*/ 533 w 10133"/>
              <a:gd name="T39" fmla="*/ 2134 h 8534"/>
              <a:gd name="T40" fmla="*/ 0 w 10133"/>
              <a:gd name="T41" fmla="*/ 3734 h 8534"/>
              <a:gd name="T42" fmla="*/ 960 w 10133"/>
              <a:gd name="T43" fmla="*/ 3734 h 8534"/>
              <a:gd name="T44" fmla="*/ 0 w 10133"/>
              <a:gd name="T45" fmla="*/ 4854 h 8534"/>
              <a:gd name="T46" fmla="*/ 0 w 10133"/>
              <a:gd name="T47" fmla="*/ 5334 h 8534"/>
              <a:gd name="T48" fmla="*/ 1600 w 10133"/>
              <a:gd name="T49" fmla="*/ 5334 h 8534"/>
              <a:gd name="T50" fmla="*/ 1600 w 10133"/>
              <a:gd name="T51" fmla="*/ 4800 h 8534"/>
              <a:gd name="T52" fmla="*/ 640 w 10133"/>
              <a:gd name="T53" fmla="*/ 4800 h 8534"/>
              <a:gd name="T54" fmla="*/ 1600 w 10133"/>
              <a:gd name="T55" fmla="*/ 3680 h 8534"/>
              <a:gd name="T56" fmla="*/ 1600 w 10133"/>
              <a:gd name="T57" fmla="*/ 3200 h 8534"/>
              <a:gd name="T58" fmla="*/ 0 w 10133"/>
              <a:gd name="T59" fmla="*/ 3200 h 8534"/>
              <a:gd name="T60" fmla="*/ 0 w 10133"/>
              <a:gd name="T61" fmla="*/ 3734 h 8534"/>
              <a:gd name="T62" fmla="*/ 2666 w 10133"/>
              <a:gd name="T63" fmla="*/ 534 h 8534"/>
              <a:gd name="T64" fmla="*/ 2666 w 10133"/>
              <a:gd name="T65" fmla="*/ 1600 h 8534"/>
              <a:gd name="T66" fmla="*/ 10133 w 10133"/>
              <a:gd name="T67" fmla="*/ 1600 h 8534"/>
              <a:gd name="T68" fmla="*/ 10133 w 10133"/>
              <a:gd name="T69" fmla="*/ 534 h 8534"/>
              <a:gd name="T70" fmla="*/ 2666 w 10133"/>
              <a:gd name="T71" fmla="*/ 534 h 8534"/>
              <a:gd name="T72" fmla="*/ 2666 w 10133"/>
              <a:gd name="T73" fmla="*/ 8000 h 8534"/>
              <a:gd name="T74" fmla="*/ 10133 w 10133"/>
              <a:gd name="T75" fmla="*/ 8000 h 8534"/>
              <a:gd name="T76" fmla="*/ 10133 w 10133"/>
              <a:gd name="T77" fmla="*/ 6934 h 8534"/>
              <a:gd name="T78" fmla="*/ 2666 w 10133"/>
              <a:gd name="T79" fmla="*/ 6934 h 8534"/>
              <a:gd name="T80" fmla="*/ 2666 w 10133"/>
              <a:gd name="T81" fmla="*/ 8000 h 8534"/>
              <a:gd name="T82" fmla="*/ 2666 w 10133"/>
              <a:gd name="T83" fmla="*/ 4800 h 8534"/>
              <a:gd name="T84" fmla="*/ 10133 w 10133"/>
              <a:gd name="T85" fmla="*/ 4800 h 8534"/>
              <a:gd name="T86" fmla="*/ 10133 w 10133"/>
              <a:gd name="T87" fmla="*/ 3734 h 8534"/>
              <a:gd name="T88" fmla="*/ 2666 w 10133"/>
              <a:gd name="T89" fmla="*/ 3734 h 8534"/>
              <a:gd name="T90" fmla="*/ 2666 w 10133"/>
              <a:gd name="T91" fmla="*/ 4800 h 8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33" h="8534">
                <a:moveTo>
                  <a:pt x="0" y="6934"/>
                </a:moveTo>
                <a:lnTo>
                  <a:pt x="1066" y="6934"/>
                </a:lnTo>
                <a:lnTo>
                  <a:pt x="1066" y="7200"/>
                </a:lnTo>
                <a:lnTo>
                  <a:pt x="533" y="7200"/>
                </a:lnTo>
                <a:lnTo>
                  <a:pt x="533" y="7734"/>
                </a:lnTo>
                <a:lnTo>
                  <a:pt x="1066" y="7734"/>
                </a:lnTo>
                <a:lnTo>
                  <a:pt x="1066" y="8000"/>
                </a:lnTo>
                <a:lnTo>
                  <a:pt x="0" y="8000"/>
                </a:lnTo>
                <a:lnTo>
                  <a:pt x="0" y="8534"/>
                </a:lnTo>
                <a:lnTo>
                  <a:pt x="1600" y="8534"/>
                </a:lnTo>
                <a:lnTo>
                  <a:pt x="1600" y="6400"/>
                </a:lnTo>
                <a:lnTo>
                  <a:pt x="0" y="6400"/>
                </a:lnTo>
                <a:lnTo>
                  <a:pt x="0" y="6934"/>
                </a:lnTo>
                <a:close/>
                <a:moveTo>
                  <a:pt x="533" y="2134"/>
                </a:moveTo>
                <a:lnTo>
                  <a:pt x="1066" y="2134"/>
                </a:lnTo>
                <a:lnTo>
                  <a:pt x="1066" y="0"/>
                </a:lnTo>
                <a:lnTo>
                  <a:pt x="0" y="0"/>
                </a:lnTo>
                <a:lnTo>
                  <a:pt x="0" y="534"/>
                </a:lnTo>
                <a:lnTo>
                  <a:pt x="533" y="534"/>
                </a:lnTo>
                <a:lnTo>
                  <a:pt x="533" y="2134"/>
                </a:lnTo>
                <a:close/>
                <a:moveTo>
                  <a:pt x="0" y="3734"/>
                </a:moveTo>
                <a:lnTo>
                  <a:pt x="960" y="3734"/>
                </a:lnTo>
                <a:lnTo>
                  <a:pt x="0" y="4854"/>
                </a:lnTo>
                <a:lnTo>
                  <a:pt x="0" y="5334"/>
                </a:lnTo>
                <a:lnTo>
                  <a:pt x="1600" y="5334"/>
                </a:lnTo>
                <a:lnTo>
                  <a:pt x="1600" y="4800"/>
                </a:lnTo>
                <a:lnTo>
                  <a:pt x="640" y="4800"/>
                </a:lnTo>
                <a:lnTo>
                  <a:pt x="1600" y="3680"/>
                </a:lnTo>
                <a:lnTo>
                  <a:pt x="1600" y="3200"/>
                </a:lnTo>
                <a:lnTo>
                  <a:pt x="0" y="3200"/>
                </a:lnTo>
                <a:lnTo>
                  <a:pt x="0" y="3734"/>
                </a:lnTo>
                <a:close/>
                <a:moveTo>
                  <a:pt x="2666" y="534"/>
                </a:moveTo>
                <a:lnTo>
                  <a:pt x="2666" y="1600"/>
                </a:lnTo>
                <a:lnTo>
                  <a:pt x="10133" y="1600"/>
                </a:lnTo>
                <a:lnTo>
                  <a:pt x="10133" y="534"/>
                </a:lnTo>
                <a:lnTo>
                  <a:pt x="2666" y="534"/>
                </a:lnTo>
                <a:close/>
                <a:moveTo>
                  <a:pt x="2666" y="8000"/>
                </a:moveTo>
                <a:lnTo>
                  <a:pt x="10133" y="8000"/>
                </a:lnTo>
                <a:lnTo>
                  <a:pt x="10133" y="6934"/>
                </a:lnTo>
                <a:lnTo>
                  <a:pt x="2666" y="6934"/>
                </a:lnTo>
                <a:lnTo>
                  <a:pt x="2666" y="8000"/>
                </a:lnTo>
                <a:close/>
                <a:moveTo>
                  <a:pt x="2666" y="4800"/>
                </a:moveTo>
                <a:lnTo>
                  <a:pt x="10133" y="4800"/>
                </a:lnTo>
                <a:lnTo>
                  <a:pt x="10133" y="3734"/>
                </a:lnTo>
                <a:lnTo>
                  <a:pt x="2666" y="3734"/>
                </a:lnTo>
                <a:lnTo>
                  <a:pt x="2666" y="4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4" name="iconfont-10499-5121525">
            <a:extLst>
              <a:ext uri="{FF2B5EF4-FFF2-40B4-BE49-F238E27FC236}">
                <a16:creationId xmlns:a16="http://schemas.microsoft.com/office/drawing/2014/main" id="{108D4983-96A1-152E-E3BD-3373A00C5826}"/>
              </a:ext>
            </a:extLst>
          </p:cNvPr>
          <p:cNvSpPr>
            <a:spLocks noChangeAspect="1"/>
          </p:cNvSpPr>
          <p:nvPr/>
        </p:nvSpPr>
        <p:spPr>
          <a:xfrm>
            <a:off x="10141658" y="3595706"/>
            <a:ext cx="649999" cy="571844"/>
          </a:xfrm>
          <a:custGeom>
            <a:avLst/>
            <a:gdLst>
              <a:gd name="T0" fmla="*/ 9125 w 11208"/>
              <a:gd name="T1" fmla="*/ 4533 h 9861"/>
              <a:gd name="T2" fmla="*/ 4287 w 11208"/>
              <a:gd name="T3" fmla="*/ 4533 h 9861"/>
              <a:gd name="T4" fmla="*/ 4022 w 11208"/>
              <a:gd name="T5" fmla="*/ 4798 h 9861"/>
              <a:gd name="T6" fmla="*/ 4287 w 11208"/>
              <a:gd name="T7" fmla="*/ 5063 h 9861"/>
              <a:gd name="T8" fmla="*/ 9125 w 11208"/>
              <a:gd name="T9" fmla="*/ 5063 h 9861"/>
              <a:gd name="T10" fmla="*/ 9390 w 11208"/>
              <a:gd name="T11" fmla="*/ 4798 h 9861"/>
              <a:gd name="T12" fmla="*/ 9125 w 11208"/>
              <a:gd name="T13" fmla="*/ 4533 h 9861"/>
              <a:gd name="T14" fmla="*/ 9125 w 11208"/>
              <a:gd name="T15" fmla="*/ 6759 h 9861"/>
              <a:gd name="T16" fmla="*/ 4287 w 11208"/>
              <a:gd name="T17" fmla="*/ 6759 h 9861"/>
              <a:gd name="T18" fmla="*/ 4022 w 11208"/>
              <a:gd name="T19" fmla="*/ 7024 h 9861"/>
              <a:gd name="T20" fmla="*/ 4287 w 11208"/>
              <a:gd name="T21" fmla="*/ 7289 h 9861"/>
              <a:gd name="T22" fmla="*/ 9125 w 11208"/>
              <a:gd name="T23" fmla="*/ 7289 h 9861"/>
              <a:gd name="T24" fmla="*/ 9390 w 11208"/>
              <a:gd name="T25" fmla="*/ 7024 h 9861"/>
              <a:gd name="T26" fmla="*/ 9125 w 11208"/>
              <a:gd name="T27" fmla="*/ 6759 h 9861"/>
              <a:gd name="T28" fmla="*/ 10514 w 11208"/>
              <a:gd name="T29" fmla="*/ 1614 h 9861"/>
              <a:gd name="T30" fmla="*/ 7043 w 11208"/>
              <a:gd name="T31" fmla="*/ 1614 h 9861"/>
              <a:gd name="T32" fmla="*/ 6982 w 11208"/>
              <a:gd name="T33" fmla="*/ 1450 h 9861"/>
              <a:gd name="T34" fmla="*/ 5185 w 11208"/>
              <a:gd name="T35" fmla="*/ 0 h 9861"/>
              <a:gd name="T36" fmla="*/ 694 w 11208"/>
              <a:gd name="T37" fmla="*/ 0 h 9861"/>
              <a:gd name="T38" fmla="*/ 0 w 11208"/>
              <a:gd name="T39" fmla="*/ 674 h 9861"/>
              <a:gd name="T40" fmla="*/ 0 w 11208"/>
              <a:gd name="T41" fmla="*/ 9188 h 9861"/>
              <a:gd name="T42" fmla="*/ 694 w 11208"/>
              <a:gd name="T43" fmla="*/ 9861 h 9861"/>
              <a:gd name="T44" fmla="*/ 10514 w 11208"/>
              <a:gd name="T45" fmla="*/ 9861 h 9861"/>
              <a:gd name="T46" fmla="*/ 11208 w 11208"/>
              <a:gd name="T47" fmla="*/ 9188 h 9861"/>
              <a:gd name="T48" fmla="*/ 11208 w 11208"/>
              <a:gd name="T49" fmla="*/ 2288 h 9861"/>
              <a:gd name="T50" fmla="*/ 10514 w 11208"/>
              <a:gd name="T51" fmla="*/ 1614 h 9861"/>
              <a:gd name="T52" fmla="*/ 694 w 11208"/>
              <a:gd name="T53" fmla="*/ 981 h 9861"/>
              <a:gd name="T54" fmla="*/ 1654 w 11208"/>
              <a:gd name="T55" fmla="*/ 532 h 9861"/>
              <a:gd name="T56" fmla="*/ 4430 w 11208"/>
              <a:gd name="T57" fmla="*/ 532 h 9861"/>
              <a:gd name="T58" fmla="*/ 6145 w 11208"/>
              <a:gd name="T59" fmla="*/ 1186 h 9861"/>
              <a:gd name="T60" fmla="*/ 6309 w 11208"/>
              <a:gd name="T61" fmla="*/ 1595 h 9861"/>
              <a:gd name="T62" fmla="*/ 694 w 11208"/>
              <a:gd name="T63" fmla="*/ 1595 h 9861"/>
              <a:gd name="T64" fmla="*/ 694 w 11208"/>
              <a:gd name="T65" fmla="*/ 981 h 9861"/>
              <a:gd name="T66" fmla="*/ 10554 w 11208"/>
              <a:gd name="T67" fmla="*/ 8453 h 9861"/>
              <a:gd name="T68" fmla="*/ 9635 w 11208"/>
              <a:gd name="T69" fmla="*/ 9249 h 9861"/>
              <a:gd name="T70" fmla="*/ 1613 w 11208"/>
              <a:gd name="T71" fmla="*/ 9249 h 9861"/>
              <a:gd name="T72" fmla="*/ 694 w 11208"/>
              <a:gd name="T73" fmla="*/ 8330 h 9861"/>
              <a:gd name="T74" fmla="*/ 694 w 11208"/>
              <a:gd name="T75" fmla="*/ 2246 h 9861"/>
              <a:gd name="T76" fmla="*/ 9799 w 11208"/>
              <a:gd name="T77" fmla="*/ 2246 h 9861"/>
              <a:gd name="T78" fmla="*/ 10554 w 11208"/>
              <a:gd name="T79" fmla="*/ 3165 h 9861"/>
              <a:gd name="T80" fmla="*/ 10554 w 11208"/>
              <a:gd name="T81" fmla="*/ 8453 h 9861"/>
              <a:gd name="T82" fmla="*/ 1816 w 11208"/>
              <a:gd name="T83" fmla="*/ 4329 h 9861"/>
              <a:gd name="T84" fmla="*/ 2674 w 11208"/>
              <a:gd name="T85" fmla="*/ 4329 h 9861"/>
              <a:gd name="T86" fmla="*/ 2674 w 11208"/>
              <a:gd name="T87" fmla="*/ 5186 h 9861"/>
              <a:gd name="T88" fmla="*/ 1816 w 11208"/>
              <a:gd name="T89" fmla="*/ 5186 h 9861"/>
              <a:gd name="T90" fmla="*/ 1816 w 11208"/>
              <a:gd name="T91" fmla="*/ 4329 h 9861"/>
              <a:gd name="T92" fmla="*/ 1816 w 11208"/>
              <a:gd name="T93" fmla="*/ 6595 h 9861"/>
              <a:gd name="T94" fmla="*/ 2674 w 11208"/>
              <a:gd name="T95" fmla="*/ 6595 h 9861"/>
              <a:gd name="T96" fmla="*/ 2674 w 11208"/>
              <a:gd name="T97" fmla="*/ 7453 h 9861"/>
              <a:gd name="T98" fmla="*/ 1816 w 11208"/>
              <a:gd name="T99" fmla="*/ 7453 h 9861"/>
              <a:gd name="T100" fmla="*/ 1816 w 11208"/>
              <a:gd name="T101" fmla="*/ 6595 h 9861"/>
              <a:gd name="T102" fmla="*/ 1816 w 11208"/>
              <a:gd name="T103" fmla="*/ 6595 h 9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8" h="9861">
                <a:moveTo>
                  <a:pt x="9125" y="4533"/>
                </a:moveTo>
                <a:lnTo>
                  <a:pt x="4287" y="4533"/>
                </a:lnTo>
                <a:cubicBezTo>
                  <a:pt x="4144" y="4533"/>
                  <a:pt x="4022" y="4655"/>
                  <a:pt x="4022" y="4798"/>
                </a:cubicBezTo>
                <a:cubicBezTo>
                  <a:pt x="4022" y="4940"/>
                  <a:pt x="4144" y="5063"/>
                  <a:pt x="4287" y="5063"/>
                </a:cubicBezTo>
                <a:lnTo>
                  <a:pt x="9125" y="5063"/>
                </a:lnTo>
                <a:cubicBezTo>
                  <a:pt x="9268" y="5063"/>
                  <a:pt x="9390" y="4940"/>
                  <a:pt x="9390" y="4798"/>
                </a:cubicBezTo>
                <a:cubicBezTo>
                  <a:pt x="9390" y="4635"/>
                  <a:pt x="9268" y="4533"/>
                  <a:pt x="9125" y="4533"/>
                </a:cubicBezTo>
                <a:close/>
                <a:moveTo>
                  <a:pt x="9125" y="6759"/>
                </a:moveTo>
                <a:lnTo>
                  <a:pt x="4287" y="6759"/>
                </a:lnTo>
                <a:cubicBezTo>
                  <a:pt x="4144" y="6759"/>
                  <a:pt x="4022" y="6881"/>
                  <a:pt x="4022" y="7024"/>
                </a:cubicBezTo>
                <a:cubicBezTo>
                  <a:pt x="4022" y="7166"/>
                  <a:pt x="4144" y="7289"/>
                  <a:pt x="4287" y="7289"/>
                </a:cubicBezTo>
                <a:lnTo>
                  <a:pt x="9125" y="7289"/>
                </a:lnTo>
                <a:cubicBezTo>
                  <a:pt x="9268" y="7289"/>
                  <a:pt x="9390" y="7166"/>
                  <a:pt x="9390" y="7024"/>
                </a:cubicBezTo>
                <a:cubicBezTo>
                  <a:pt x="9390" y="6881"/>
                  <a:pt x="9268" y="6759"/>
                  <a:pt x="9125" y="6759"/>
                </a:cubicBezTo>
                <a:close/>
                <a:moveTo>
                  <a:pt x="10514" y="1614"/>
                </a:moveTo>
                <a:lnTo>
                  <a:pt x="7043" y="1614"/>
                </a:lnTo>
                <a:lnTo>
                  <a:pt x="6982" y="1450"/>
                </a:lnTo>
                <a:cubicBezTo>
                  <a:pt x="6573" y="306"/>
                  <a:pt x="5777" y="21"/>
                  <a:pt x="5185" y="0"/>
                </a:cubicBezTo>
                <a:lnTo>
                  <a:pt x="694" y="0"/>
                </a:lnTo>
                <a:cubicBezTo>
                  <a:pt x="307" y="0"/>
                  <a:pt x="0" y="306"/>
                  <a:pt x="0" y="674"/>
                </a:cubicBezTo>
                <a:lnTo>
                  <a:pt x="0" y="9188"/>
                </a:lnTo>
                <a:cubicBezTo>
                  <a:pt x="0" y="9555"/>
                  <a:pt x="307" y="9861"/>
                  <a:pt x="694" y="9861"/>
                </a:cubicBezTo>
                <a:lnTo>
                  <a:pt x="10514" y="9861"/>
                </a:lnTo>
                <a:cubicBezTo>
                  <a:pt x="10902" y="9861"/>
                  <a:pt x="11208" y="9555"/>
                  <a:pt x="11208" y="9188"/>
                </a:cubicBezTo>
                <a:lnTo>
                  <a:pt x="11208" y="2288"/>
                </a:lnTo>
                <a:cubicBezTo>
                  <a:pt x="11208" y="1920"/>
                  <a:pt x="10902" y="1614"/>
                  <a:pt x="10514" y="1614"/>
                </a:cubicBezTo>
                <a:close/>
                <a:moveTo>
                  <a:pt x="694" y="981"/>
                </a:moveTo>
                <a:cubicBezTo>
                  <a:pt x="694" y="450"/>
                  <a:pt x="878" y="532"/>
                  <a:pt x="1654" y="532"/>
                </a:cubicBezTo>
                <a:lnTo>
                  <a:pt x="4430" y="532"/>
                </a:lnTo>
                <a:cubicBezTo>
                  <a:pt x="5614" y="532"/>
                  <a:pt x="5920" y="797"/>
                  <a:pt x="6145" y="1186"/>
                </a:cubicBezTo>
                <a:lnTo>
                  <a:pt x="6309" y="1595"/>
                </a:lnTo>
                <a:lnTo>
                  <a:pt x="694" y="1595"/>
                </a:lnTo>
                <a:lnTo>
                  <a:pt x="694" y="981"/>
                </a:lnTo>
                <a:close/>
                <a:moveTo>
                  <a:pt x="10554" y="8453"/>
                </a:moveTo>
                <a:cubicBezTo>
                  <a:pt x="10554" y="9229"/>
                  <a:pt x="10289" y="9249"/>
                  <a:pt x="9635" y="9249"/>
                </a:cubicBezTo>
                <a:lnTo>
                  <a:pt x="1613" y="9249"/>
                </a:lnTo>
                <a:cubicBezTo>
                  <a:pt x="816" y="9249"/>
                  <a:pt x="694" y="9188"/>
                  <a:pt x="694" y="8330"/>
                </a:cubicBezTo>
                <a:lnTo>
                  <a:pt x="694" y="2246"/>
                </a:lnTo>
                <a:lnTo>
                  <a:pt x="9799" y="2246"/>
                </a:lnTo>
                <a:cubicBezTo>
                  <a:pt x="10657" y="2246"/>
                  <a:pt x="10554" y="2573"/>
                  <a:pt x="10554" y="3165"/>
                </a:cubicBezTo>
                <a:lnTo>
                  <a:pt x="10554" y="8453"/>
                </a:lnTo>
                <a:close/>
                <a:moveTo>
                  <a:pt x="1816" y="4329"/>
                </a:moveTo>
                <a:lnTo>
                  <a:pt x="2674" y="4329"/>
                </a:lnTo>
                <a:lnTo>
                  <a:pt x="2674" y="5186"/>
                </a:lnTo>
                <a:lnTo>
                  <a:pt x="1816" y="5186"/>
                </a:lnTo>
                <a:lnTo>
                  <a:pt x="1816" y="4329"/>
                </a:lnTo>
                <a:close/>
                <a:moveTo>
                  <a:pt x="1816" y="6595"/>
                </a:moveTo>
                <a:lnTo>
                  <a:pt x="2674" y="6595"/>
                </a:lnTo>
                <a:lnTo>
                  <a:pt x="2674" y="7453"/>
                </a:lnTo>
                <a:lnTo>
                  <a:pt x="1816" y="7453"/>
                </a:lnTo>
                <a:lnTo>
                  <a:pt x="1816" y="6595"/>
                </a:lnTo>
                <a:close/>
                <a:moveTo>
                  <a:pt x="1816" y="6595"/>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8" name="文本框 17">
            <a:extLst>
              <a:ext uri="{FF2B5EF4-FFF2-40B4-BE49-F238E27FC236}">
                <a16:creationId xmlns:a16="http://schemas.microsoft.com/office/drawing/2014/main" id="{66DBE6E4-B4EE-D7EA-1072-2E92F2A8150B}"/>
              </a:ext>
            </a:extLst>
          </p:cNvPr>
          <p:cNvSpPr txBox="1"/>
          <p:nvPr/>
        </p:nvSpPr>
        <p:spPr>
          <a:xfrm>
            <a:off x="1549561" y="4591174"/>
            <a:ext cx="9125581" cy="1105868"/>
          </a:xfrm>
          <a:prstGeom prst="rect">
            <a:avLst/>
          </a:prstGeom>
          <a:noFill/>
        </p:spPr>
        <p:txBody>
          <a:bodyPr wrap="square">
            <a:normAutofit fontScale="92500" lnSpcReduction="20000"/>
          </a:bodyPr>
          <a:lstStyle/>
          <a:p>
            <a:pPr lvl="0" algn="r" rtl="1">
              <a:lnSpc>
                <a:spcPct val="120000"/>
              </a:lnSpc>
              <a:spcBef>
                <a:spcPct val="0"/>
              </a:spcBef>
              <a:spcAft>
                <a:spcPct val="0"/>
              </a:spcAft>
              <a:defRPr/>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علائم خفگی:</a:t>
            </a:r>
          </a:p>
          <a:p>
            <a:pPr lvl="0" algn="r" rtl="1">
              <a:lnSpc>
                <a:spcPct val="160000"/>
              </a:lnSpc>
              <a:spcBef>
                <a:spcPct val="0"/>
              </a:spcBef>
              <a:spcAft>
                <a:spcPct val="0"/>
              </a:spcAft>
              <a:defRPr/>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از آنجایی که غذا یا اجسام خارجی در گلوت فرو می‌شوند یا به نای می‌افتند، کودکان ممکن است خفه شوند یا مشکلات تنفسی شدیدی داشته باشند که به صورت سرفه ناگهانی ظاهر می‌شود.</a:t>
            </a:r>
            <a:endParaRPr lang="en-US"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Tree>
    <p:extLst>
      <p:ext uri="{BB962C8B-B14F-4D97-AF65-F5344CB8AC3E}">
        <p14:creationId xmlns:p14="http://schemas.microsoft.com/office/powerpoint/2010/main" val="422259656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3"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38100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900" b="1" dirty="0">
                <a:solidFill>
                  <a:srgbClr val="284584"/>
                </a:solidFill>
                <a:latin typeface="思源黑体 Heavy"/>
                <a:ea typeface="思源黑体 CN Heavy" panose="020B0A00000000000000" pitchFamily="34" charset="-122"/>
                <a:cs typeface="B Nazanin" panose="00000400000000000000" pitchFamily="2" charset="-78"/>
                <a:sym typeface="+mn-ea"/>
              </a:rPr>
              <a:t>خفگی در اثر بلع</a:t>
            </a:r>
            <a:endParaRPr lang="en-US" altLang="en-US" sz="19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cxnSp>
        <p:nvCxnSpPr>
          <p:cNvPr id="4" name="直接连接符 3">
            <a:extLst>
              <a:ext uri="{FF2B5EF4-FFF2-40B4-BE49-F238E27FC236}">
                <a16:creationId xmlns:a16="http://schemas.microsoft.com/office/drawing/2014/main" id="{1AF19A39-12AC-6D08-4A8E-E692113BD130}"/>
              </a:ext>
            </a:extLst>
          </p:cNvPr>
          <p:cNvCxnSpPr/>
          <p:nvPr/>
        </p:nvCxnSpPr>
        <p:spPr>
          <a:xfrm>
            <a:off x="1336610" y="2322941"/>
            <a:ext cx="5940000" cy="0"/>
          </a:xfrm>
          <a:prstGeom prst="line">
            <a:avLst/>
          </a:prstGeom>
          <a:ln>
            <a:solidFill>
              <a:srgbClr val="284584"/>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 name="TextBox 498">
            <a:extLst>
              <a:ext uri="{FF2B5EF4-FFF2-40B4-BE49-F238E27FC236}">
                <a16:creationId xmlns:a16="http://schemas.microsoft.com/office/drawing/2014/main" id="{FA134350-33A1-F111-644B-886C59D18A1C}"/>
              </a:ext>
            </a:extLst>
          </p:cNvPr>
          <p:cNvSpPr txBox="1"/>
          <p:nvPr/>
        </p:nvSpPr>
        <p:spPr>
          <a:xfrm>
            <a:off x="2240806" y="1507512"/>
            <a:ext cx="2522261" cy="457200"/>
          </a:xfrm>
          <a:prstGeom prst="rect">
            <a:avLst/>
          </a:prstGeom>
          <a:noFill/>
        </p:spPr>
        <p:txBody>
          <a:bodyPr wrap="square" rtlCol="0">
            <a:normAutofit/>
          </a:bodyPr>
          <a:lstStyle>
            <a:defPPr>
              <a:defRPr lang="zh-CN"/>
            </a:defPPr>
            <a:lvl1pPr lvl="0" algn="r">
              <a:defRPr sz="2000" b="1">
                <a:solidFill>
                  <a:prstClr val="black">
                    <a:lumMod val="50000"/>
                    <a:lumOff val="50000"/>
                  </a:prstClr>
                </a:solidFill>
                <a:latin typeface="思源黑体 CN Medium" panose="020B0600000000000000" pitchFamily="34" charset="-122"/>
                <a:ea typeface="思源黑体 CN Medium" panose="020B0600000000000000" pitchFamily="34" charset="-122"/>
                <a:cs typeface="+mn-ea"/>
              </a:defRPr>
            </a:lvl1pPr>
          </a:lstStyle>
          <a:p>
            <a:pPr algn="r" rtl="1"/>
            <a:r>
              <a:rPr lang="fa-IR" altLang="en-US" sz="2400" dirty="0">
                <a:solidFill>
                  <a:schemeClr val="tx1">
                    <a:lumMod val="75000"/>
                    <a:lumOff val="25000"/>
                  </a:schemeClr>
                </a:solidFill>
                <a:cs typeface="B Nazanin" panose="00000400000000000000" pitchFamily="2" charset="-78"/>
                <a:sym typeface="+mn-lt"/>
              </a:rPr>
              <a:t>زمان کمک های اولیه</a:t>
            </a:r>
            <a:endParaRPr lang="en-US" altLang="zh-CN" sz="2400" dirty="0">
              <a:solidFill>
                <a:schemeClr val="tx1">
                  <a:lumMod val="75000"/>
                  <a:lumOff val="25000"/>
                </a:schemeClr>
              </a:solidFill>
              <a:cs typeface="B Nazanin" panose="00000400000000000000" pitchFamily="2" charset="-78"/>
              <a:sym typeface="+mn-lt"/>
            </a:endParaRPr>
          </a:p>
        </p:txBody>
      </p:sp>
      <p:sp>
        <p:nvSpPr>
          <p:cNvPr id="6" name="TextBox 503">
            <a:extLst>
              <a:ext uri="{FF2B5EF4-FFF2-40B4-BE49-F238E27FC236}">
                <a16:creationId xmlns:a16="http://schemas.microsoft.com/office/drawing/2014/main" id="{DE8E5733-DD2C-5CA1-777F-9C3D003BD20F}"/>
              </a:ext>
            </a:extLst>
          </p:cNvPr>
          <p:cNvSpPr txBox="1"/>
          <p:nvPr/>
        </p:nvSpPr>
        <p:spPr>
          <a:xfrm>
            <a:off x="1211416" y="2412968"/>
            <a:ext cx="6199318" cy="432951"/>
          </a:xfrm>
          <a:prstGeom prst="rect">
            <a:avLst/>
          </a:prstGeom>
          <a:noFill/>
        </p:spPr>
        <p:txBody>
          <a:bodyPr wrap="square" rtlCol="0">
            <a:normAutofit/>
          </a:bodyPr>
          <a:lstStyle>
            <a:defPPr>
              <a:defRPr lang="zh-CN"/>
            </a:defPPr>
            <a:lvl1pPr lvl="0">
              <a:lnSpc>
                <a:spcPct val="150000"/>
              </a:lnSpc>
              <a:defRPr sz="1200">
                <a:solidFill>
                  <a:prstClr val="black">
                    <a:lumMod val="50000"/>
                    <a:lumOff val="50000"/>
                  </a:prstClr>
                </a:solidFill>
                <a:latin typeface="思源黑体 CN Normal" panose="020B0400000000000000" pitchFamily="34" charset="-122"/>
                <a:ea typeface="思源黑体 CN Normal" panose="020B0400000000000000" pitchFamily="34" charset="-122"/>
                <a:cs typeface="+mn-ea"/>
              </a:defRPr>
            </a:lvl1pPr>
          </a:lstStyle>
          <a:p>
            <a:pPr lvl="0" algn="r" rtl="1" fontAlgn="auto">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هنگامی که کودک خفه می شود، 4 مورد اول</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cxnSp>
        <p:nvCxnSpPr>
          <p:cNvPr id="7" name="直接连接符 6">
            <a:extLst>
              <a:ext uri="{FF2B5EF4-FFF2-40B4-BE49-F238E27FC236}">
                <a16:creationId xmlns:a16="http://schemas.microsoft.com/office/drawing/2014/main" id="{CDD5C4AA-694D-35CF-CDE8-3BB2F79CB0C9}"/>
              </a:ext>
            </a:extLst>
          </p:cNvPr>
          <p:cNvCxnSpPr/>
          <p:nvPr/>
        </p:nvCxnSpPr>
        <p:spPr>
          <a:xfrm>
            <a:off x="1336610" y="3933825"/>
            <a:ext cx="5940000" cy="0"/>
          </a:xfrm>
          <a:prstGeom prst="line">
            <a:avLst/>
          </a:prstGeom>
          <a:ln>
            <a:solidFill>
              <a:srgbClr val="DE695E"/>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498">
            <a:extLst>
              <a:ext uri="{FF2B5EF4-FFF2-40B4-BE49-F238E27FC236}">
                <a16:creationId xmlns:a16="http://schemas.microsoft.com/office/drawing/2014/main" id="{B6E98B24-3022-288A-29CB-314BF065C1FF}"/>
              </a:ext>
            </a:extLst>
          </p:cNvPr>
          <p:cNvSpPr txBox="1"/>
          <p:nvPr/>
        </p:nvSpPr>
        <p:spPr>
          <a:xfrm>
            <a:off x="2240805" y="3185390"/>
            <a:ext cx="3963145" cy="457200"/>
          </a:xfrm>
          <a:prstGeom prst="rect">
            <a:avLst/>
          </a:prstGeom>
          <a:noFill/>
        </p:spPr>
        <p:txBody>
          <a:bodyPr wrap="square" rtlCol="0">
            <a:normAutofit/>
          </a:bodyPr>
          <a:lstStyle>
            <a:defPPr>
              <a:defRPr lang="zh-CN"/>
            </a:defPPr>
            <a:lvl1pPr lvl="0" algn="r">
              <a:defRPr sz="2000" b="1">
                <a:solidFill>
                  <a:prstClr val="black">
                    <a:lumMod val="50000"/>
                    <a:lumOff val="50000"/>
                  </a:prstClr>
                </a:solidFill>
                <a:latin typeface="思源黑体 CN Medium" panose="020B0600000000000000" pitchFamily="34" charset="-122"/>
                <a:ea typeface="思源黑体 CN Medium" panose="020B0600000000000000" pitchFamily="34" charset="-122"/>
                <a:cs typeface="+mn-ea"/>
              </a:defRPr>
            </a:lvl1pPr>
          </a:lstStyle>
          <a:p>
            <a:pPr lvl="0" algn="r" rtl="1">
              <a:buClrTx/>
              <a:buSzTx/>
              <a:buFontTx/>
            </a:pPr>
            <a:r>
              <a:rPr lang="fa-IR" altLang="en-US" sz="2400" dirty="0">
                <a:solidFill>
                  <a:schemeClr val="tx1">
                    <a:lumMod val="75000"/>
                    <a:lumOff val="25000"/>
                  </a:schemeClr>
                </a:solidFill>
                <a:cs typeface="B Nazanin" panose="00000400000000000000" pitchFamily="2" charset="-78"/>
                <a:sym typeface="+mn-ea"/>
              </a:rPr>
              <a:t>روش کمک های اولیه:</a:t>
            </a:r>
            <a:endParaRPr lang="en-US" altLang="en-US" sz="2400" dirty="0">
              <a:solidFill>
                <a:schemeClr val="tx1">
                  <a:lumMod val="75000"/>
                  <a:lumOff val="25000"/>
                </a:schemeClr>
              </a:solidFill>
              <a:cs typeface="B Nazanin" panose="00000400000000000000" pitchFamily="2" charset="-78"/>
              <a:sym typeface="+mn-ea"/>
            </a:endParaRPr>
          </a:p>
        </p:txBody>
      </p:sp>
      <p:sp>
        <p:nvSpPr>
          <p:cNvPr id="9" name="TextBox 503">
            <a:extLst>
              <a:ext uri="{FF2B5EF4-FFF2-40B4-BE49-F238E27FC236}">
                <a16:creationId xmlns:a16="http://schemas.microsoft.com/office/drawing/2014/main" id="{E7D0929C-CB3D-6FF1-3C9A-93433A76E3E4}"/>
              </a:ext>
            </a:extLst>
          </p:cNvPr>
          <p:cNvSpPr txBox="1"/>
          <p:nvPr/>
        </p:nvSpPr>
        <p:spPr>
          <a:xfrm>
            <a:off x="1211416" y="4023847"/>
            <a:ext cx="6199318" cy="432951"/>
          </a:xfrm>
          <a:prstGeom prst="rect">
            <a:avLst/>
          </a:prstGeom>
          <a:noFill/>
        </p:spPr>
        <p:txBody>
          <a:bodyPr wrap="square" rtlCol="0">
            <a:normAutofit/>
          </a:bodyPr>
          <a:lstStyle>
            <a:defPPr>
              <a:defRPr lang="zh-CN"/>
            </a:defPPr>
            <a:lvl1pPr lvl="0">
              <a:lnSpc>
                <a:spcPct val="150000"/>
              </a:lnSpc>
              <a:defRPr sz="1200">
                <a:solidFill>
                  <a:prstClr val="black">
                    <a:lumMod val="50000"/>
                    <a:lumOff val="50000"/>
                  </a:prstClr>
                </a:solidFill>
                <a:latin typeface="思源黑体 CN Normal" panose="020B0400000000000000" pitchFamily="34" charset="-122"/>
                <a:ea typeface="思源黑体 CN Normal" panose="020B0400000000000000" pitchFamily="34" charset="-122"/>
                <a:cs typeface="+mn-ea"/>
              </a:defRPr>
            </a:lvl1pPr>
          </a:lstStyle>
          <a:p>
            <a:pPr lvl="0" algn="r" rtl="1">
              <a:buClrTx/>
              <a:buSzTx/>
              <a:buFontTx/>
            </a:pPr>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روش ایستگاه اغلب استفاده می شود. یعنی بیمار</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0" name="对话气泡: 椭圆形 9">
            <a:extLst>
              <a:ext uri="{FF2B5EF4-FFF2-40B4-BE49-F238E27FC236}">
                <a16:creationId xmlns:a16="http://schemas.microsoft.com/office/drawing/2014/main" id="{BC4EB7F3-0B53-3EB3-6A65-84834C90A243}"/>
              </a:ext>
            </a:extLst>
          </p:cNvPr>
          <p:cNvSpPr/>
          <p:nvPr/>
        </p:nvSpPr>
        <p:spPr>
          <a:xfrm>
            <a:off x="1333291" y="1357951"/>
            <a:ext cx="736600" cy="729983"/>
          </a:xfrm>
          <a:prstGeom prst="wedgeEllipseCallout">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对话气泡: 椭圆形 10">
            <a:extLst>
              <a:ext uri="{FF2B5EF4-FFF2-40B4-BE49-F238E27FC236}">
                <a16:creationId xmlns:a16="http://schemas.microsoft.com/office/drawing/2014/main" id="{F5E38EFD-A6DA-66BE-38C1-0E2CDE7ACF67}"/>
              </a:ext>
            </a:extLst>
          </p:cNvPr>
          <p:cNvSpPr/>
          <p:nvPr/>
        </p:nvSpPr>
        <p:spPr>
          <a:xfrm>
            <a:off x="1333291" y="3039363"/>
            <a:ext cx="736600" cy="729983"/>
          </a:xfrm>
          <a:prstGeom prst="wedgeEllipseCallout">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2" name="îŝľidê">
            <a:extLst>
              <a:ext uri="{FF2B5EF4-FFF2-40B4-BE49-F238E27FC236}">
                <a16:creationId xmlns:a16="http://schemas.microsoft.com/office/drawing/2014/main" id="{9ECD3D2D-19F5-CAAA-5110-3F70494F859F}"/>
              </a:ext>
            </a:extLst>
          </p:cNvPr>
          <p:cNvSpPr txBox="1"/>
          <p:nvPr/>
        </p:nvSpPr>
        <p:spPr>
          <a:xfrm flipH="1">
            <a:off x="1292608" y="1465647"/>
            <a:ext cx="828510" cy="459998"/>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rtl="1">
              <a:lnSpc>
                <a:spcPct val="130000"/>
              </a:lnSpc>
              <a:spcBef>
                <a:spcPct val="0"/>
              </a:spcBef>
              <a:buSzPct val="25000"/>
              <a:defRPr/>
            </a:pPr>
            <a:r>
              <a:rPr lang="en-US" altLang="zh-CN" sz="2000" b="1">
                <a:solidFill>
                  <a:schemeClr val="bg1"/>
                </a:solidFill>
                <a:latin typeface="思源黑体 Medium"/>
                <a:ea typeface="思源黑体 CN Medium" panose="020B0600000000000000" pitchFamily="34" charset="-122"/>
                <a:cs typeface="B Nazanin" panose="00000400000000000000" pitchFamily="2" charset="-78"/>
                <a:sym typeface="+mn-lt"/>
              </a:rPr>
              <a:t>01</a:t>
            </a:r>
          </a:p>
        </p:txBody>
      </p:sp>
      <p:sp>
        <p:nvSpPr>
          <p:cNvPr id="13" name="îŝľidê">
            <a:extLst>
              <a:ext uri="{FF2B5EF4-FFF2-40B4-BE49-F238E27FC236}">
                <a16:creationId xmlns:a16="http://schemas.microsoft.com/office/drawing/2014/main" id="{87B4C0D6-3187-28AE-F714-A01A94DC3C28}"/>
              </a:ext>
            </a:extLst>
          </p:cNvPr>
          <p:cNvSpPr txBox="1"/>
          <p:nvPr/>
        </p:nvSpPr>
        <p:spPr>
          <a:xfrm flipH="1">
            <a:off x="1294703" y="3174355"/>
            <a:ext cx="828510" cy="459998"/>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rtl="1">
              <a:lnSpc>
                <a:spcPct val="130000"/>
              </a:lnSpc>
              <a:spcBef>
                <a:spcPct val="0"/>
              </a:spcBef>
              <a:buSzPct val="25000"/>
              <a:defRPr/>
            </a:pPr>
            <a:r>
              <a:rPr lang="en-US" altLang="zh-CN" sz="2000" b="1">
                <a:solidFill>
                  <a:schemeClr val="bg1"/>
                </a:solidFill>
                <a:latin typeface="思源黑体 Medium"/>
                <a:ea typeface="思源黑体 CN Medium" panose="020B0600000000000000" pitchFamily="34" charset="-122"/>
                <a:cs typeface="B Nazanin" panose="00000400000000000000" pitchFamily="2" charset="-78"/>
                <a:sym typeface="+mn-lt"/>
              </a:rPr>
              <a:t>02</a:t>
            </a:r>
          </a:p>
        </p:txBody>
      </p:sp>
      <p:pic>
        <p:nvPicPr>
          <p:cNvPr id="15" name="图片 14">
            <a:extLst>
              <a:ext uri="{FF2B5EF4-FFF2-40B4-BE49-F238E27FC236}">
                <a16:creationId xmlns:a16="http://schemas.microsoft.com/office/drawing/2014/main" id="{14F84259-669F-F693-7FAE-9AEA6DF6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527" y="1113999"/>
            <a:ext cx="4932355" cy="4932355"/>
          </a:xfrm>
          <a:prstGeom prst="rect">
            <a:avLst/>
          </a:prstGeom>
        </p:spPr>
      </p:pic>
    </p:spTree>
    <p:extLst>
      <p:ext uri="{BB962C8B-B14F-4D97-AF65-F5344CB8AC3E}">
        <p14:creationId xmlns:p14="http://schemas.microsoft.com/office/powerpoint/2010/main" val="479929264"/>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8" grpId="0"/>
      <p:bldP spid="9" grpId="0"/>
      <p:bldP spid="10" grpId="0" animBg="1"/>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endParaRPr>
          </a:p>
        </p:txBody>
      </p:sp>
      <p:sp>
        <p:nvSpPr>
          <p:cNvPr id="3" name="文本框 6"/>
          <p:cNvSpPr txBox="1"/>
          <p:nvPr/>
        </p:nvSpPr>
        <p:spPr>
          <a:xfrm>
            <a:off x="1196857" y="502129"/>
            <a:ext cx="3977640" cy="38100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900" b="1" dirty="0">
                <a:solidFill>
                  <a:srgbClr val="284584"/>
                </a:solidFill>
                <a:latin typeface="思源黑体 Heavy"/>
                <a:ea typeface="思源黑体 CN Heavy" panose="020B0A00000000000000" pitchFamily="34" charset="-122"/>
                <a:cs typeface="B Nazanin" panose="00000400000000000000" pitchFamily="2" charset="-78"/>
                <a:sym typeface="+mn-ea"/>
              </a:rPr>
              <a:t>خفگی در اثر بلع</a:t>
            </a:r>
            <a:endParaRPr lang="en-US" altLang="en-US" sz="19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4" name="同侧圆角矩形 2">
            <a:extLst>
              <a:ext uri="{FF2B5EF4-FFF2-40B4-BE49-F238E27FC236}">
                <a16:creationId xmlns:a16="http://schemas.microsoft.com/office/drawing/2014/main" id="{1F535CB3-02C6-CEB8-B100-7872F58ED338}"/>
              </a:ext>
            </a:extLst>
          </p:cNvPr>
          <p:cNvSpPr/>
          <p:nvPr/>
        </p:nvSpPr>
        <p:spPr>
          <a:xfrm>
            <a:off x="3746758" y="1481228"/>
            <a:ext cx="799466" cy="328613"/>
          </a:xfrm>
          <a:prstGeom prst="round2SameRect">
            <a:avLst/>
          </a:prstGeom>
          <a:solidFill>
            <a:srgbClr val="28458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rmAutofit/>
          </a:bodyPr>
          <a:lstStyle/>
          <a:p>
            <a:pPr algn="ctr" defTabSz="914354"/>
            <a:r>
              <a:rPr lang="en-US" altLang="zh-CN" sz="1400" b="1">
                <a:solidFill>
                  <a:schemeClr val="bg1"/>
                </a:solidFill>
                <a:latin typeface="思源黑体 Medium"/>
                <a:ea typeface="思源黑体 CN Medium" panose="020B0600000000000000" pitchFamily="34" charset="-122"/>
                <a:cs typeface="B Nazanin" panose="00000400000000000000" pitchFamily="2" charset="-78"/>
                <a:sym typeface="+mn-lt"/>
              </a:rPr>
              <a:t>01</a:t>
            </a:r>
            <a:endParaRPr lang="zh-CN" altLang="en-US" sz="14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5" name="圆角矩形 1">
            <a:extLst>
              <a:ext uri="{FF2B5EF4-FFF2-40B4-BE49-F238E27FC236}">
                <a16:creationId xmlns:a16="http://schemas.microsoft.com/office/drawing/2014/main" id="{74C14C05-C664-0512-F173-24C8A5FE360F}"/>
              </a:ext>
            </a:extLst>
          </p:cNvPr>
          <p:cNvSpPr/>
          <p:nvPr/>
        </p:nvSpPr>
        <p:spPr>
          <a:xfrm>
            <a:off x="3678972" y="1762532"/>
            <a:ext cx="7839552" cy="1510257"/>
          </a:xfrm>
          <a:prstGeom prst="roundRect">
            <a:avLst>
              <a:gd name="adj" fmla="val 5743"/>
            </a:avLst>
          </a:prstGeom>
          <a:solidFill>
            <a:srgbClr val="284584">
              <a:alpha val="5000"/>
            </a:srgb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sz="20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6" name="直接连接符 5">
            <a:extLst>
              <a:ext uri="{FF2B5EF4-FFF2-40B4-BE49-F238E27FC236}">
                <a16:creationId xmlns:a16="http://schemas.microsoft.com/office/drawing/2014/main" id="{971691D9-629D-55DD-0229-E30881681A40}"/>
              </a:ext>
            </a:extLst>
          </p:cNvPr>
          <p:cNvCxnSpPr/>
          <p:nvPr/>
        </p:nvCxnSpPr>
        <p:spPr>
          <a:xfrm flipH="1">
            <a:off x="5650013" y="2016533"/>
            <a:ext cx="0" cy="457200"/>
          </a:xfrm>
          <a:prstGeom prst="line">
            <a:avLst/>
          </a:prstGeom>
          <a:ln w="6350" cap="rnd">
            <a:solidFill>
              <a:srgbClr val="284584"/>
            </a:solidFill>
            <a:round/>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E2871E10-4F59-913C-CAC5-D02B33DFB737}"/>
              </a:ext>
            </a:extLst>
          </p:cNvPr>
          <p:cNvSpPr txBox="1"/>
          <p:nvPr/>
        </p:nvSpPr>
        <p:spPr>
          <a:xfrm>
            <a:off x="5886550" y="1775473"/>
            <a:ext cx="5631974" cy="1252172"/>
          </a:xfrm>
          <a:prstGeom prst="rect">
            <a:avLst/>
          </a:prstGeom>
          <a:noFill/>
        </p:spPr>
        <p:txBody>
          <a:bodyPr wrap="square" rtlCol="0">
            <a:normAutofit/>
          </a:bodyPr>
          <a:lstStyle/>
          <a:p>
            <a:pPr algn="r" rtl="1">
              <a:lnSpc>
                <a:spcPct val="120000"/>
              </a:lnSpc>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آمبولانس در قسمت بیرونی ران بیمار با پاهای باز زانو می زند، دستانش را روی شکم (کمی بالاتر از ناف) با پاشنه های کف دست قرار می دهد، به سمت جلو و بالا فشار می آورد.</a:t>
            </a:r>
            <a:endParaRPr lang="zh-CN" altLang="en-US" sz="1600" spc="12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8" name="同侧圆角矩形 18">
            <a:extLst>
              <a:ext uri="{FF2B5EF4-FFF2-40B4-BE49-F238E27FC236}">
                <a16:creationId xmlns:a16="http://schemas.microsoft.com/office/drawing/2014/main" id="{B37101E2-DDA3-025C-C5E4-6FC4F9C6E45F}"/>
              </a:ext>
            </a:extLst>
          </p:cNvPr>
          <p:cNvSpPr/>
          <p:nvPr/>
        </p:nvSpPr>
        <p:spPr>
          <a:xfrm>
            <a:off x="3746758" y="3415438"/>
            <a:ext cx="799466" cy="328613"/>
          </a:xfrm>
          <a:prstGeom prst="round2SameRect">
            <a:avLst/>
          </a:prstGeom>
          <a:solidFill>
            <a:srgbClr val="DE695E"/>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rmAutofit/>
          </a:bodyPr>
          <a:lstStyle/>
          <a:p>
            <a:pPr algn="ctr" defTabSz="914354"/>
            <a:r>
              <a:rPr lang="en-US" altLang="zh-CN" sz="1400" b="1">
                <a:solidFill>
                  <a:schemeClr val="bg1"/>
                </a:solidFill>
                <a:latin typeface="思源黑体 Medium"/>
                <a:ea typeface="思源黑体 CN Medium" panose="020B0600000000000000" pitchFamily="34" charset="-122"/>
                <a:cs typeface="B Nazanin" panose="00000400000000000000" pitchFamily="2" charset="-78"/>
                <a:sym typeface="+mn-lt"/>
              </a:rPr>
              <a:t>02</a:t>
            </a:r>
            <a:endParaRPr lang="zh-CN" altLang="en-US" sz="14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9" name="圆角矩形 19">
            <a:extLst>
              <a:ext uri="{FF2B5EF4-FFF2-40B4-BE49-F238E27FC236}">
                <a16:creationId xmlns:a16="http://schemas.microsoft.com/office/drawing/2014/main" id="{498421B5-8DBA-A13B-43EA-571A52CA4B76}"/>
              </a:ext>
            </a:extLst>
          </p:cNvPr>
          <p:cNvSpPr/>
          <p:nvPr/>
        </p:nvSpPr>
        <p:spPr>
          <a:xfrm>
            <a:off x="3678972" y="3696742"/>
            <a:ext cx="7839552" cy="1510257"/>
          </a:xfrm>
          <a:prstGeom prst="roundRect">
            <a:avLst>
              <a:gd name="adj" fmla="val 5743"/>
            </a:avLst>
          </a:prstGeom>
          <a:solidFill>
            <a:srgbClr val="DE695E">
              <a:alpha val="5000"/>
            </a:srgb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sz="2000" b="1">
              <a:solidFill>
                <a:schemeClr val="bg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cxnSp>
        <p:nvCxnSpPr>
          <p:cNvPr id="10" name="直接连接符 9">
            <a:extLst>
              <a:ext uri="{FF2B5EF4-FFF2-40B4-BE49-F238E27FC236}">
                <a16:creationId xmlns:a16="http://schemas.microsoft.com/office/drawing/2014/main" id="{8786E6BA-8E66-85B9-30BF-EA4AEBB4773C}"/>
              </a:ext>
            </a:extLst>
          </p:cNvPr>
          <p:cNvCxnSpPr/>
          <p:nvPr/>
        </p:nvCxnSpPr>
        <p:spPr>
          <a:xfrm flipH="1">
            <a:off x="5650013" y="3950743"/>
            <a:ext cx="0" cy="457200"/>
          </a:xfrm>
          <a:prstGeom prst="line">
            <a:avLst/>
          </a:prstGeom>
          <a:ln w="6350" cap="rnd">
            <a:solidFill>
              <a:srgbClr val="DE695E"/>
            </a:solidFill>
            <a:round/>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E100C569-26B6-7DA8-CF59-533F8B8B798F}"/>
              </a:ext>
            </a:extLst>
          </p:cNvPr>
          <p:cNvSpPr txBox="1"/>
          <p:nvPr/>
        </p:nvSpPr>
        <p:spPr>
          <a:xfrm>
            <a:off x="5886550" y="3684283"/>
            <a:ext cx="5631974" cy="1252172"/>
          </a:xfrm>
          <a:prstGeom prst="rect">
            <a:avLst/>
          </a:prstGeom>
          <a:noFill/>
        </p:spPr>
        <p:txBody>
          <a:bodyPr wrap="square" rtlCol="0">
            <a:normAutofit/>
          </a:bodyPr>
          <a:lstStyle/>
          <a:p>
            <a:pPr algn="r" rtl="1">
              <a:lnSpc>
                <a:spcPct val="120000"/>
              </a:lnSpc>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rPr>
              <a:t>روش کمک‌های اولیه برای کودکان خردسال این است که آمبولانس روی صندلی می‌نشیند و به کودک اجازه می‌دهد در حالی که پشتش را تکیه داده روی دامان آمبولانس بنشیند. سپس آمبولانس بالای شکم کودک را فشار می دهد</a:t>
            </a:r>
            <a:endParaRPr lang="zh-CN" altLang="en-US" sz="1600" spc="12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2" name="iconfont-11432-4397104">
            <a:extLst>
              <a:ext uri="{FF2B5EF4-FFF2-40B4-BE49-F238E27FC236}">
                <a16:creationId xmlns:a16="http://schemas.microsoft.com/office/drawing/2014/main" id="{57FFBBF7-71D9-A720-DDD4-019FC48B94F2}"/>
              </a:ext>
            </a:extLst>
          </p:cNvPr>
          <p:cNvSpPr>
            <a:spLocks noChangeAspect="1"/>
          </p:cNvSpPr>
          <p:nvPr/>
        </p:nvSpPr>
        <p:spPr>
          <a:xfrm>
            <a:off x="4397066" y="2101517"/>
            <a:ext cx="781907" cy="842208"/>
          </a:xfrm>
          <a:custGeom>
            <a:avLst/>
            <a:gdLst>
              <a:gd name="connsiteX0" fmla="*/ 195226 w 495208"/>
              <a:gd name="connsiteY0" fmla="*/ 381028 h 533400"/>
              <a:gd name="connsiteX1" fmla="*/ 385691 w 495208"/>
              <a:gd name="connsiteY1" fmla="*/ 381028 h 533400"/>
              <a:gd name="connsiteX2" fmla="*/ 409499 w 495208"/>
              <a:gd name="connsiteY2" fmla="*/ 404836 h 533400"/>
              <a:gd name="connsiteX3" fmla="*/ 385691 w 495208"/>
              <a:gd name="connsiteY3" fmla="*/ 428644 h 533400"/>
              <a:gd name="connsiteX4" fmla="*/ 195226 w 495208"/>
              <a:gd name="connsiteY4" fmla="*/ 428644 h 533400"/>
              <a:gd name="connsiteX5" fmla="*/ 171418 w 495208"/>
              <a:gd name="connsiteY5" fmla="*/ 404836 h 533400"/>
              <a:gd name="connsiteX6" fmla="*/ 195226 w 495208"/>
              <a:gd name="connsiteY6" fmla="*/ 381028 h 533400"/>
              <a:gd name="connsiteX7" fmla="*/ 195226 w 495208"/>
              <a:gd name="connsiteY7" fmla="*/ 242842 h 533400"/>
              <a:gd name="connsiteX8" fmla="*/ 385691 w 495208"/>
              <a:gd name="connsiteY8" fmla="*/ 242842 h 533400"/>
              <a:gd name="connsiteX9" fmla="*/ 409499 w 495208"/>
              <a:gd name="connsiteY9" fmla="*/ 266650 h 533400"/>
              <a:gd name="connsiteX10" fmla="*/ 385691 w 495208"/>
              <a:gd name="connsiteY10" fmla="*/ 290458 h 533400"/>
              <a:gd name="connsiteX11" fmla="*/ 195226 w 495208"/>
              <a:gd name="connsiteY11" fmla="*/ 290458 h 533400"/>
              <a:gd name="connsiteX12" fmla="*/ 171418 w 495208"/>
              <a:gd name="connsiteY12" fmla="*/ 266650 h 533400"/>
              <a:gd name="connsiteX13" fmla="*/ 195226 w 495208"/>
              <a:gd name="connsiteY13" fmla="*/ 242842 h 533400"/>
              <a:gd name="connsiteX14" fmla="*/ 195226 w 495208"/>
              <a:gd name="connsiteY14" fmla="*/ 104756 h 533400"/>
              <a:gd name="connsiteX15" fmla="*/ 385691 w 495208"/>
              <a:gd name="connsiteY15" fmla="*/ 104756 h 533400"/>
              <a:gd name="connsiteX16" fmla="*/ 409499 w 495208"/>
              <a:gd name="connsiteY16" fmla="*/ 128564 h 533400"/>
              <a:gd name="connsiteX17" fmla="*/ 385691 w 495208"/>
              <a:gd name="connsiteY17" fmla="*/ 152372 h 533400"/>
              <a:gd name="connsiteX18" fmla="*/ 195226 w 495208"/>
              <a:gd name="connsiteY18" fmla="*/ 152372 h 533400"/>
              <a:gd name="connsiteX19" fmla="*/ 171418 w 495208"/>
              <a:gd name="connsiteY19" fmla="*/ 128564 h 533400"/>
              <a:gd name="connsiteX20" fmla="*/ 195226 w 495208"/>
              <a:gd name="connsiteY20" fmla="*/ 104756 h 533400"/>
              <a:gd name="connsiteX21" fmla="*/ 71424 w 495208"/>
              <a:gd name="connsiteY21" fmla="*/ 47625 h 533400"/>
              <a:gd name="connsiteX22" fmla="*/ 47616 w 495208"/>
              <a:gd name="connsiteY22" fmla="*/ 71438 h 533400"/>
              <a:gd name="connsiteX23" fmla="*/ 47616 w 495208"/>
              <a:gd name="connsiteY23" fmla="*/ 461962 h 533400"/>
              <a:gd name="connsiteX24" fmla="*/ 71424 w 495208"/>
              <a:gd name="connsiteY24" fmla="*/ 485775 h 533400"/>
              <a:gd name="connsiteX25" fmla="*/ 423784 w 495208"/>
              <a:gd name="connsiteY25" fmla="*/ 485775 h 533400"/>
              <a:gd name="connsiteX26" fmla="*/ 447592 w 495208"/>
              <a:gd name="connsiteY26" fmla="*/ 461962 h 533400"/>
              <a:gd name="connsiteX27" fmla="*/ 447592 w 495208"/>
              <a:gd name="connsiteY27" fmla="*/ 71438 h 533400"/>
              <a:gd name="connsiteX28" fmla="*/ 423784 w 495208"/>
              <a:gd name="connsiteY28" fmla="*/ 47625 h 533400"/>
              <a:gd name="connsiteX29" fmla="*/ 41664 w 495208"/>
              <a:gd name="connsiteY29" fmla="*/ 0 h 533400"/>
              <a:gd name="connsiteX30" fmla="*/ 453544 w 495208"/>
              <a:gd name="connsiteY30" fmla="*/ 0 h 533400"/>
              <a:gd name="connsiteX31" fmla="*/ 495208 w 495208"/>
              <a:gd name="connsiteY31" fmla="*/ 41672 h 533400"/>
              <a:gd name="connsiteX32" fmla="*/ 495208 w 495208"/>
              <a:gd name="connsiteY32" fmla="*/ 491728 h 533400"/>
              <a:gd name="connsiteX33" fmla="*/ 453544 w 495208"/>
              <a:gd name="connsiteY33" fmla="*/ 533400 h 533400"/>
              <a:gd name="connsiteX34" fmla="*/ 41664 w 495208"/>
              <a:gd name="connsiteY34" fmla="*/ 533400 h 533400"/>
              <a:gd name="connsiteX35" fmla="*/ 0 w 495208"/>
              <a:gd name="connsiteY35" fmla="*/ 491728 h 533400"/>
              <a:gd name="connsiteX36" fmla="*/ 0 w 495208"/>
              <a:gd name="connsiteY36" fmla="*/ 41672 h 533400"/>
              <a:gd name="connsiteX37" fmla="*/ 41664 w 495208"/>
              <a:gd name="connsiteY37"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5208" h="533400">
                <a:moveTo>
                  <a:pt x="195226" y="381028"/>
                </a:moveTo>
                <a:lnTo>
                  <a:pt x="385691" y="381028"/>
                </a:lnTo>
                <a:cubicBezTo>
                  <a:pt x="398833" y="381028"/>
                  <a:pt x="409499" y="391694"/>
                  <a:pt x="409499" y="404836"/>
                </a:cubicBezTo>
                <a:cubicBezTo>
                  <a:pt x="409499" y="417978"/>
                  <a:pt x="398833" y="428644"/>
                  <a:pt x="385691" y="428644"/>
                </a:cubicBezTo>
                <a:lnTo>
                  <a:pt x="195226" y="428644"/>
                </a:lnTo>
                <a:cubicBezTo>
                  <a:pt x="182084" y="428644"/>
                  <a:pt x="171418" y="417978"/>
                  <a:pt x="171418" y="404836"/>
                </a:cubicBezTo>
                <a:cubicBezTo>
                  <a:pt x="171418" y="391694"/>
                  <a:pt x="182084" y="381028"/>
                  <a:pt x="195226" y="381028"/>
                </a:cubicBezTo>
                <a:close/>
                <a:moveTo>
                  <a:pt x="195226" y="242842"/>
                </a:moveTo>
                <a:lnTo>
                  <a:pt x="385691" y="242842"/>
                </a:lnTo>
                <a:cubicBezTo>
                  <a:pt x="398833" y="242842"/>
                  <a:pt x="409499" y="253508"/>
                  <a:pt x="409499" y="266650"/>
                </a:cubicBezTo>
                <a:cubicBezTo>
                  <a:pt x="409499" y="279792"/>
                  <a:pt x="398833" y="290458"/>
                  <a:pt x="385691" y="290458"/>
                </a:cubicBezTo>
                <a:lnTo>
                  <a:pt x="195226" y="290458"/>
                </a:lnTo>
                <a:cubicBezTo>
                  <a:pt x="182084" y="290458"/>
                  <a:pt x="171418" y="279792"/>
                  <a:pt x="171418" y="266650"/>
                </a:cubicBezTo>
                <a:cubicBezTo>
                  <a:pt x="171418" y="253508"/>
                  <a:pt x="182084" y="242842"/>
                  <a:pt x="195226" y="242842"/>
                </a:cubicBezTo>
                <a:close/>
                <a:moveTo>
                  <a:pt x="195226" y="104756"/>
                </a:moveTo>
                <a:lnTo>
                  <a:pt x="385691" y="104756"/>
                </a:lnTo>
                <a:cubicBezTo>
                  <a:pt x="398833" y="104756"/>
                  <a:pt x="409499" y="115422"/>
                  <a:pt x="409499" y="128564"/>
                </a:cubicBezTo>
                <a:cubicBezTo>
                  <a:pt x="409499" y="141706"/>
                  <a:pt x="398833" y="152372"/>
                  <a:pt x="385691" y="152372"/>
                </a:cubicBezTo>
                <a:lnTo>
                  <a:pt x="195226" y="152372"/>
                </a:lnTo>
                <a:cubicBezTo>
                  <a:pt x="182084" y="152372"/>
                  <a:pt x="171418" y="141706"/>
                  <a:pt x="171418" y="128564"/>
                </a:cubicBezTo>
                <a:cubicBezTo>
                  <a:pt x="171418" y="115422"/>
                  <a:pt x="182084" y="104756"/>
                  <a:pt x="195226" y="104756"/>
                </a:cubicBezTo>
                <a:close/>
                <a:moveTo>
                  <a:pt x="71424" y="47625"/>
                </a:moveTo>
                <a:cubicBezTo>
                  <a:pt x="58282" y="47625"/>
                  <a:pt x="47616" y="58293"/>
                  <a:pt x="47616" y="71438"/>
                </a:cubicBezTo>
                <a:lnTo>
                  <a:pt x="47616" y="461962"/>
                </a:lnTo>
                <a:cubicBezTo>
                  <a:pt x="47616" y="475107"/>
                  <a:pt x="58282" y="485775"/>
                  <a:pt x="71424" y="485775"/>
                </a:cubicBezTo>
                <a:lnTo>
                  <a:pt x="423784" y="485775"/>
                </a:lnTo>
                <a:cubicBezTo>
                  <a:pt x="436926" y="485775"/>
                  <a:pt x="447592" y="475107"/>
                  <a:pt x="447592" y="461962"/>
                </a:cubicBezTo>
                <a:lnTo>
                  <a:pt x="447592" y="71438"/>
                </a:lnTo>
                <a:cubicBezTo>
                  <a:pt x="447592" y="58293"/>
                  <a:pt x="436926" y="47625"/>
                  <a:pt x="423784" y="47625"/>
                </a:cubicBezTo>
                <a:close/>
                <a:moveTo>
                  <a:pt x="41664" y="0"/>
                </a:moveTo>
                <a:lnTo>
                  <a:pt x="453544" y="0"/>
                </a:lnTo>
                <a:cubicBezTo>
                  <a:pt x="476543" y="0"/>
                  <a:pt x="495208" y="18669"/>
                  <a:pt x="495208" y="41672"/>
                </a:cubicBezTo>
                <a:lnTo>
                  <a:pt x="495208" y="491728"/>
                </a:lnTo>
                <a:cubicBezTo>
                  <a:pt x="495208" y="514731"/>
                  <a:pt x="476543" y="533400"/>
                  <a:pt x="453544" y="533400"/>
                </a:cubicBezTo>
                <a:lnTo>
                  <a:pt x="41664" y="533400"/>
                </a:lnTo>
                <a:cubicBezTo>
                  <a:pt x="18666" y="533400"/>
                  <a:pt x="0" y="514731"/>
                  <a:pt x="0" y="491728"/>
                </a:cubicBezTo>
                <a:lnTo>
                  <a:pt x="0" y="41672"/>
                </a:lnTo>
                <a:cubicBezTo>
                  <a:pt x="0" y="18669"/>
                  <a:pt x="18666" y="0"/>
                  <a:pt x="41664" y="0"/>
                </a:cubicBezTo>
                <a:close/>
              </a:path>
            </a:pathLst>
          </a:cu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3" name="iconfont-10499-5121525">
            <a:extLst>
              <a:ext uri="{FF2B5EF4-FFF2-40B4-BE49-F238E27FC236}">
                <a16:creationId xmlns:a16="http://schemas.microsoft.com/office/drawing/2014/main" id="{885CFB58-420C-2E5E-2A64-0C5CC152AB4D}"/>
              </a:ext>
            </a:extLst>
          </p:cNvPr>
          <p:cNvSpPr>
            <a:spLocks noChangeAspect="1"/>
          </p:cNvSpPr>
          <p:nvPr/>
        </p:nvSpPr>
        <p:spPr>
          <a:xfrm>
            <a:off x="4389638" y="4086324"/>
            <a:ext cx="919096" cy="808585"/>
          </a:xfrm>
          <a:custGeom>
            <a:avLst/>
            <a:gdLst>
              <a:gd name="T0" fmla="*/ 9125 w 11208"/>
              <a:gd name="T1" fmla="*/ 4533 h 9861"/>
              <a:gd name="T2" fmla="*/ 4287 w 11208"/>
              <a:gd name="T3" fmla="*/ 4533 h 9861"/>
              <a:gd name="T4" fmla="*/ 4022 w 11208"/>
              <a:gd name="T5" fmla="*/ 4798 h 9861"/>
              <a:gd name="T6" fmla="*/ 4287 w 11208"/>
              <a:gd name="T7" fmla="*/ 5063 h 9861"/>
              <a:gd name="T8" fmla="*/ 9125 w 11208"/>
              <a:gd name="T9" fmla="*/ 5063 h 9861"/>
              <a:gd name="T10" fmla="*/ 9390 w 11208"/>
              <a:gd name="T11" fmla="*/ 4798 h 9861"/>
              <a:gd name="T12" fmla="*/ 9125 w 11208"/>
              <a:gd name="T13" fmla="*/ 4533 h 9861"/>
              <a:gd name="T14" fmla="*/ 9125 w 11208"/>
              <a:gd name="T15" fmla="*/ 6759 h 9861"/>
              <a:gd name="T16" fmla="*/ 4287 w 11208"/>
              <a:gd name="T17" fmla="*/ 6759 h 9861"/>
              <a:gd name="T18" fmla="*/ 4022 w 11208"/>
              <a:gd name="T19" fmla="*/ 7024 h 9861"/>
              <a:gd name="T20" fmla="*/ 4287 w 11208"/>
              <a:gd name="T21" fmla="*/ 7289 h 9861"/>
              <a:gd name="T22" fmla="*/ 9125 w 11208"/>
              <a:gd name="T23" fmla="*/ 7289 h 9861"/>
              <a:gd name="T24" fmla="*/ 9390 w 11208"/>
              <a:gd name="T25" fmla="*/ 7024 h 9861"/>
              <a:gd name="T26" fmla="*/ 9125 w 11208"/>
              <a:gd name="T27" fmla="*/ 6759 h 9861"/>
              <a:gd name="T28" fmla="*/ 10514 w 11208"/>
              <a:gd name="T29" fmla="*/ 1614 h 9861"/>
              <a:gd name="T30" fmla="*/ 7043 w 11208"/>
              <a:gd name="T31" fmla="*/ 1614 h 9861"/>
              <a:gd name="T32" fmla="*/ 6982 w 11208"/>
              <a:gd name="T33" fmla="*/ 1450 h 9861"/>
              <a:gd name="T34" fmla="*/ 5185 w 11208"/>
              <a:gd name="T35" fmla="*/ 0 h 9861"/>
              <a:gd name="T36" fmla="*/ 694 w 11208"/>
              <a:gd name="T37" fmla="*/ 0 h 9861"/>
              <a:gd name="T38" fmla="*/ 0 w 11208"/>
              <a:gd name="T39" fmla="*/ 674 h 9861"/>
              <a:gd name="T40" fmla="*/ 0 w 11208"/>
              <a:gd name="T41" fmla="*/ 9188 h 9861"/>
              <a:gd name="T42" fmla="*/ 694 w 11208"/>
              <a:gd name="T43" fmla="*/ 9861 h 9861"/>
              <a:gd name="T44" fmla="*/ 10514 w 11208"/>
              <a:gd name="T45" fmla="*/ 9861 h 9861"/>
              <a:gd name="T46" fmla="*/ 11208 w 11208"/>
              <a:gd name="T47" fmla="*/ 9188 h 9861"/>
              <a:gd name="T48" fmla="*/ 11208 w 11208"/>
              <a:gd name="T49" fmla="*/ 2288 h 9861"/>
              <a:gd name="T50" fmla="*/ 10514 w 11208"/>
              <a:gd name="T51" fmla="*/ 1614 h 9861"/>
              <a:gd name="T52" fmla="*/ 694 w 11208"/>
              <a:gd name="T53" fmla="*/ 981 h 9861"/>
              <a:gd name="T54" fmla="*/ 1654 w 11208"/>
              <a:gd name="T55" fmla="*/ 532 h 9861"/>
              <a:gd name="T56" fmla="*/ 4430 w 11208"/>
              <a:gd name="T57" fmla="*/ 532 h 9861"/>
              <a:gd name="T58" fmla="*/ 6145 w 11208"/>
              <a:gd name="T59" fmla="*/ 1186 h 9861"/>
              <a:gd name="T60" fmla="*/ 6309 w 11208"/>
              <a:gd name="T61" fmla="*/ 1595 h 9861"/>
              <a:gd name="T62" fmla="*/ 694 w 11208"/>
              <a:gd name="T63" fmla="*/ 1595 h 9861"/>
              <a:gd name="T64" fmla="*/ 694 w 11208"/>
              <a:gd name="T65" fmla="*/ 981 h 9861"/>
              <a:gd name="T66" fmla="*/ 10554 w 11208"/>
              <a:gd name="T67" fmla="*/ 8453 h 9861"/>
              <a:gd name="T68" fmla="*/ 9635 w 11208"/>
              <a:gd name="T69" fmla="*/ 9249 h 9861"/>
              <a:gd name="T70" fmla="*/ 1613 w 11208"/>
              <a:gd name="T71" fmla="*/ 9249 h 9861"/>
              <a:gd name="T72" fmla="*/ 694 w 11208"/>
              <a:gd name="T73" fmla="*/ 8330 h 9861"/>
              <a:gd name="T74" fmla="*/ 694 w 11208"/>
              <a:gd name="T75" fmla="*/ 2246 h 9861"/>
              <a:gd name="T76" fmla="*/ 9799 w 11208"/>
              <a:gd name="T77" fmla="*/ 2246 h 9861"/>
              <a:gd name="T78" fmla="*/ 10554 w 11208"/>
              <a:gd name="T79" fmla="*/ 3165 h 9861"/>
              <a:gd name="T80" fmla="*/ 10554 w 11208"/>
              <a:gd name="T81" fmla="*/ 8453 h 9861"/>
              <a:gd name="T82" fmla="*/ 1816 w 11208"/>
              <a:gd name="T83" fmla="*/ 4329 h 9861"/>
              <a:gd name="T84" fmla="*/ 2674 w 11208"/>
              <a:gd name="T85" fmla="*/ 4329 h 9861"/>
              <a:gd name="T86" fmla="*/ 2674 w 11208"/>
              <a:gd name="T87" fmla="*/ 5186 h 9861"/>
              <a:gd name="T88" fmla="*/ 1816 w 11208"/>
              <a:gd name="T89" fmla="*/ 5186 h 9861"/>
              <a:gd name="T90" fmla="*/ 1816 w 11208"/>
              <a:gd name="T91" fmla="*/ 4329 h 9861"/>
              <a:gd name="T92" fmla="*/ 1816 w 11208"/>
              <a:gd name="T93" fmla="*/ 6595 h 9861"/>
              <a:gd name="T94" fmla="*/ 2674 w 11208"/>
              <a:gd name="T95" fmla="*/ 6595 h 9861"/>
              <a:gd name="T96" fmla="*/ 2674 w 11208"/>
              <a:gd name="T97" fmla="*/ 7453 h 9861"/>
              <a:gd name="T98" fmla="*/ 1816 w 11208"/>
              <a:gd name="T99" fmla="*/ 7453 h 9861"/>
              <a:gd name="T100" fmla="*/ 1816 w 11208"/>
              <a:gd name="T101" fmla="*/ 6595 h 9861"/>
              <a:gd name="T102" fmla="*/ 1816 w 11208"/>
              <a:gd name="T103" fmla="*/ 6595 h 9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8" h="9861">
                <a:moveTo>
                  <a:pt x="9125" y="4533"/>
                </a:moveTo>
                <a:lnTo>
                  <a:pt x="4287" y="4533"/>
                </a:lnTo>
                <a:cubicBezTo>
                  <a:pt x="4144" y="4533"/>
                  <a:pt x="4022" y="4655"/>
                  <a:pt x="4022" y="4798"/>
                </a:cubicBezTo>
                <a:cubicBezTo>
                  <a:pt x="4022" y="4940"/>
                  <a:pt x="4144" y="5063"/>
                  <a:pt x="4287" y="5063"/>
                </a:cubicBezTo>
                <a:lnTo>
                  <a:pt x="9125" y="5063"/>
                </a:lnTo>
                <a:cubicBezTo>
                  <a:pt x="9268" y="5063"/>
                  <a:pt x="9390" y="4940"/>
                  <a:pt x="9390" y="4798"/>
                </a:cubicBezTo>
                <a:cubicBezTo>
                  <a:pt x="9390" y="4635"/>
                  <a:pt x="9268" y="4533"/>
                  <a:pt x="9125" y="4533"/>
                </a:cubicBezTo>
                <a:close/>
                <a:moveTo>
                  <a:pt x="9125" y="6759"/>
                </a:moveTo>
                <a:lnTo>
                  <a:pt x="4287" y="6759"/>
                </a:lnTo>
                <a:cubicBezTo>
                  <a:pt x="4144" y="6759"/>
                  <a:pt x="4022" y="6881"/>
                  <a:pt x="4022" y="7024"/>
                </a:cubicBezTo>
                <a:cubicBezTo>
                  <a:pt x="4022" y="7166"/>
                  <a:pt x="4144" y="7289"/>
                  <a:pt x="4287" y="7289"/>
                </a:cubicBezTo>
                <a:lnTo>
                  <a:pt x="9125" y="7289"/>
                </a:lnTo>
                <a:cubicBezTo>
                  <a:pt x="9268" y="7289"/>
                  <a:pt x="9390" y="7166"/>
                  <a:pt x="9390" y="7024"/>
                </a:cubicBezTo>
                <a:cubicBezTo>
                  <a:pt x="9390" y="6881"/>
                  <a:pt x="9268" y="6759"/>
                  <a:pt x="9125" y="6759"/>
                </a:cubicBezTo>
                <a:close/>
                <a:moveTo>
                  <a:pt x="10514" y="1614"/>
                </a:moveTo>
                <a:lnTo>
                  <a:pt x="7043" y="1614"/>
                </a:lnTo>
                <a:lnTo>
                  <a:pt x="6982" y="1450"/>
                </a:lnTo>
                <a:cubicBezTo>
                  <a:pt x="6573" y="306"/>
                  <a:pt x="5777" y="21"/>
                  <a:pt x="5185" y="0"/>
                </a:cubicBezTo>
                <a:lnTo>
                  <a:pt x="694" y="0"/>
                </a:lnTo>
                <a:cubicBezTo>
                  <a:pt x="307" y="0"/>
                  <a:pt x="0" y="306"/>
                  <a:pt x="0" y="674"/>
                </a:cubicBezTo>
                <a:lnTo>
                  <a:pt x="0" y="9188"/>
                </a:lnTo>
                <a:cubicBezTo>
                  <a:pt x="0" y="9555"/>
                  <a:pt x="307" y="9861"/>
                  <a:pt x="694" y="9861"/>
                </a:cubicBezTo>
                <a:lnTo>
                  <a:pt x="10514" y="9861"/>
                </a:lnTo>
                <a:cubicBezTo>
                  <a:pt x="10902" y="9861"/>
                  <a:pt x="11208" y="9555"/>
                  <a:pt x="11208" y="9188"/>
                </a:cubicBezTo>
                <a:lnTo>
                  <a:pt x="11208" y="2288"/>
                </a:lnTo>
                <a:cubicBezTo>
                  <a:pt x="11208" y="1920"/>
                  <a:pt x="10902" y="1614"/>
                  <a:pt x="10514" y="1614"/>
                </a:cubicBezTo>
                <a:close/>
                <a:moveTo>
                  <a:pt x="694" y="981"/>
                </a:moveTo>
                <a:cubicBezTo>
                  <a:pt x="694" y="450"/>
                  <a:pt x="878" y="532"/>
                  <a:pt x="1654" y="532"/>
                </a:cubicBezTo>
                <a:lnTo>
                  <a:pt x="4430" y="532"/>
                </a:lnTo>
                <a:cubicBezTo>
                  <a:pt x="5614" y="532"/>
                  <a:pt x="5920" y="797"/>
                  <a:pt x="6145" y="1186"/>
                </a:cubicBezTo>
                <a:lnTo>
                  <a:pt x="6309" y="1595"/>
                </a:lnTo>
                <a:lnTo>
                  <a:pt x="694" y="1595"/>
                </a:lnTo>
                <a:lnTo>
                  <a:pt x="694" y="981"/>
                </a:lnTo>
                <a:close/>
                <a:moveTo>
                  <a:pt x="10554" y="8453"/>
                </a:moveTo>
                <a:cubicBezTo>
                  <a:pt x="10554" y="9229"/>
                  <a:pt x="10289" y="9249"/>
                  <a:pt x="9635" y="9249"/>
                </a:cubicBezTo>
                <a:lnTo>
                  <a:pt x="1613" y="9249"/>
                </a:lnTo>
                <a:cubicBezTo>
                  <a:pt x="816" y="9249"/>
                  <a:pt x="694" y="9188"/>
                  <a:pt x="694" y="8330"/>
                </a:cubicBezTo>
                <a:lnTo>
                  <a:pt x="694" y="2246"/>
                </a:lnTo>
                <a:lnTo>
                  <a:pt x="9799" y="2246"/>
                </a:lnTo>
                <a:cubicBezTo>
                  <a:pt x="10657" y="2246"/>
                  <a:pt x="10554" y="2573"/>
                  <a:pt x="10554" y="3165"/>
                </a:cubicBezTo>
                <a:lnTo>
                  <a:pt x="10554" y="8453"/>
                </a:lnTo>
                <a:close/>
                <a:moveTo>
                  <a:pt x="1816" y="4329"/>
                </a:moveTo>
                <a:lnTo>
                  <a:pt x="2674" y="4329"/>
                </a:lnTo>
                <a:lnTo>
                  <a:pt x="2674" y="5186"/>
                </a:lnTo>
                <a:lnTo>
                  <a:pt x="1816" y="5186"/>
                </a:lnTo>
                <a:lnTo>
                  <a:pt x="1816" y="4329"/>
                </a:lnTo>
                <a:close/>
                <a:moveTo>
                  <a:pt x="1816" y="6595"/>
                </a:moveTo>
                <a:lnTo>
                  <a:pt x="2674" y="6595"/>
                </a:lnTo>
                <a:lnTo>
                  <a:pt x="2674" y="7453"/>
                </a:lnTo>
                <a:lnTo>
                  <a:pt x="1816" y="7453"/>
                </a:lnTo>
                <a:lnTo>
                  <a:pt x="1816" y="6595"/>
                </a:lnTo>
                <a:close/>
                <a:moveTo>
                  <a:pt x="1816" y="6595"/>
                </a:moveTo>
                <a:close/>
              </a:path>
            </a:pathLst>
          </a:cu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9" name="文本框 18">
            <a:extLst>
              <a:ext uri="{FF2B5EF4-FFF2-40B4-BE49-F238E27FC236}">
                <a16:creationId xmlns:a16="http://schemas.microsoft.com/office/drawing/2014/main" id="{11747BC8-13DF-4707-3FD6-FEF560F5DE8A}"/>
              </a:ext>
            </a:extLst>
          </p:cNvPr>
          <p:cNvSpPr txBox="1"/>
          <p:nvPr/>
        </p:nvSpPr>
        <p:spPr>
          <a:xfrm>
            <a:off x="3555624" y="5433709"/>
            <a:ext cx="6096000" cy="457200"/>
          </a:xfrm>
          <a:prstGeom prst="rect">
            <a:avLst/>
          </a:prstGeom>
          <a:noFill/>
        </p:spPr>
        <p:txBody>
          <a:bodyPr wrap="square">
            <a:normAutofit/>
          </a:bodyPr>
          <a:lstStyle/>
          <a:p>
            <a:pPr lvl="0" algn="r" rtl="1">
              <a:spcBef>
                <a:spcPct val="0"/>
              </a:spcBef>
              <a:spcAft>
                <a:spcPct val="0"/>
              </a:spcAft>
              <a:defRPr/>
            </a:pPr>
            <a:r>
              <a:rPr lang="fa-IR" altLang="en-US" sz="2400" b="1"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اگر بیمار به کما بیفتد</a:t>
            </a:r>
            <a:endParaRPr kumimoji="0" lang="en-US" altLang="en-US" sz="2400" b="1" i="0" u="none" strike="noStrike" kern="1200" cap="none" spc="0" normalizeH="0" baseline="0" noProof="0" dirty="0">
              <a:ln>
                <a:noFill/>
              </a:ln>
              <a:solidFill>
                <a:schemeClr val="tx1">
                  <a:lumMod val="75000"/>
                  <a:lumOff val="25000"/>
                </a:schemeClr>
              </a:solidFill>
              <a:effectLst/>
              <a:uLnTx/>
              <a:uFillTx/>
              <a:latin typeface="思源黑体 Medium"/>
              <a:ea typeface="思源黑体 CN Medium" panose="020B0600000000000000" pitchFamily="34" charset="-122"/>
              <a:cs typeface="B Nazanin" panose="00000400000000000000" pitchFamily="2" charset="-78"/>
              <a:sym typeface="+mn-ea"/>
            </a:endParaRPr>
          </a:p>
        </p:txBody>
      </p:sp>
      <p:pic>
        <p:nvPicPr>
          <p:cNvPr id="23" name="图片 22">
            <a:extLst>
              <a:ext uri="{FF2B5EF4-FFF2-40B4-BE49-F238E27FC236}">
                <a16:creationId xmlns:a16="http://schemas.microsoft.com/office/drawing/2014/main" id="{9B4DB1C1-6D9B-9B51-6828-982F8AA7AB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06950" y="2091145"/>
            <a:ext cx="3218014" cy="2959907"/>
          </a:xfrm>
          <a:prstGeom prst="rect">
            <a:avLst/>
          </a:prstGeom>
        </p:spPr>
      </p:pic>
    </p:spTree>
    <p:extLst>
      <p:ext uri="{BB962C8B-B14F-4D97-AF65-F5344CB8AC3E}">
        <p14:creationId xmlns:p14="http://schemas.microsoft.com/office/powerpoint/2010/main" val="398255165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Horizontal)">
                                      <p:cBhvr>
                                        <p:cTn id="17" dur="500"/>
                                        <p:tgtEl>
                                          <p:spTgt spid="23"/>
                                        </p:tgtEl>
                                      </p:cBhvr>
                                    </p:animEffect>
                                  </p:childTnLst>
                                </p:cTn>
                              </p:par>
                            </p:childTnLst>
                          </p:cTn>
                        </p:par>
                        <p:par>
                          <p:cTn id="18" fill="hold" nodeType="afterGroup">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7" grpId="0"/>
      <p:bldP spid="8" grpId="0" animBg="1"/>
      <p:bldP spid="9" grpId="0" animBg="1"/>
      <p:bldP spid="11" grpId="0"/>
      <p:bldP spid="12" grpId="0" animBg="1"/>
      <p:bldP spid="13"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90926" flipH="1">
            <a:off x="6940014" y="1729697"/>
            <a:ext cx="5148333" cy="455504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7005878" y="913156"/>
            <a:ext cx="2971594" cy="5435600"/>
          </a:xfrm>
          <a:prstGeom prst="rect">
            <a:avLst/>
          </a:prstGeom>
        </p:spPr>
      </p:pic>
      <p:sp>
        <p:nvSpPr>
          <p:cNvPr id="4" name="加号 3"/>
          <p:cNvSpPr/>
          <p:nvPr/>
        </p:nvSpPr>
        <p:spPr>
          <a:xfrm>
            <a:off x="5895979" y="5939998"/>
            <a:ext cx="812739" cy="817515"/>
          </a:xfrm>
          <a:prstGeom prst="mathPlus">
            <a:avLst/>
          </a:prstGeom>
          <a:solidFill>
            <a:srgbClr val="D7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5" name="加号 4"/>
          <p:cNvSpPr/>
          <p:nvPr/>
        </p:nvSpPr>
        <p:spPr>
          <a:xfrm>
            <a:off x="10693613" y="797199"/>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6" name="矩形 5"/>
          <p:cNvSpPr/>
          <p:nvPr/>
        </p:nvSpPr>
        <p:spPr>
          <a:xfrm>
            <a:off x="983503" y="2860983"/>
            <a:ext cx="4229832" cy="923544"/>
          </a:xfrm>
          <a:prstGeom prst="rect">
            <a:avLst/>
          </a:prstGeom>
        </p:spPr>
        <p:txBody>
          <a:bodyPr wrap="none">
            <a:normAutofit fontScale="55000" lnSpcReduction="20000"/>
          </a:bodyPr>
          <a:lstStyle/>
          <a:p>
            <a:pPr algn="r" rtl="1"/>
            <a:r>
              <a:rPr lang="fa-IR" altLang="en-US" sz="5400" b="1" dirty="0">
                <a:solidFill>
                  <a:srgbClr val="DE695E"/>
                </a:solidFill>
                <a:latin typeface="思源黑体 Heavy"/>
                <a:ea typeface="思源黑体 CN Heavy" panose="020B0A00000000000000" pitchFamily="34" charset="-122"/>
                <a:cs typeface="B Nazanin" panose="00000400000000000000" pitchFamily="2" charset="-78"/>
              </a:rPr>
              <a:t>کمک های </a:t>
            </a:r>
          </a:p>
          <a:p>
            <a:pPr algn="r" rtl="1"/>
            <a:r>
              <a:rPr lang="fa-IR" altLang="en-US" sz="5400" b="1" dirty="0">
                <a:solidFill>
                  <a:srgbClr val="DE695E"/>
                </a:solidFill>
                <a:latin typeface="思源黑体 Heavy"/>
                <a:ea typeface="思源黑体 CN Heavy" panose="020B0A00000000000000" pitchFamily="34" charset="-122"/>
                <a:cs typeface="B Nazanin" panose="00000400000000000000" pitchFamily="2" charset="-78"/>
              </a:rPr>
              <a:t>اولیه برای</a:t>
            </a:r>
            <a:endParaRPr lang="en-US" altLang="en-US" sz="5400" b="1" dirty="0">
              <a:solidFill>
                <a:srgbClr val="DE695E"/>
              </a:solidFill>
              <a:latin typeface="思源黑体 Heavy"/>
              <a:ea typeface="思源黑体 CN Heavy" panose="020B0A00000000000000" pitchFamily="34" charset="-122"/>
              <a:cs typeface="B Nazanin" panose="00000400000000000000" pitchFamily="2" charset="-78"/>
            </a:endParaRPr>
          </a:p>
        </p:txBody>
      </p:sp>
      <p:sp>
        <p:nvSpPr>
          <p:cNvPr id="7" name="圆角矩形 6"/>
          <p:cNvSpPr/>
          <p:nvPr/>
        </p:nvSpPr>
        <p:spPr>
          <a:xfrm>
            <a:off x="1032056" y="1894799"/>
            <a:ext cx="1744074" cy="422380"/>
          </a:xfrm>
          <a:prstGeom prst="roundRect">
            <a:avLst/>
          </a:prstGeom>
          <a:solidFill>
            <a:srgbClr val="D7E2F9"/>
          </a:solidFill>
        </p:spPr>
        <p:txBody>
          <a:bodyPr wrap="none">
            <a:normAutofit/>
          </a:bodyPr>
          <a:lstStyle/>
          <a:p>
            <a:pPr algn="r" rtl="1"/>
            <a:r>
              <a:rPr lang="fa-IR" altLang="en-US" sz="1900" b="1" dirty="0">
                <a:solidFill>
                  <a:srgbClr val="284584"/>
                </a:solidFill>
                <a:latin typeface="思源黑体 Heavy"/>
                <a:ea typeface="思源黑体 CN Heavy" panose="020B0A00000000000000" pitchFamily="34" charset="-122"/>
                <a:cs typeface="B Nazanin" panose="00000400000000000000" pitchFamily="2" charset="-78"/>
              </a:rPr>
              <a:t>فصل دوم</a:t>
            </a:r>
            <a:endParaRPr lang="en-US" altLang="en-US" sz="1900" b="1" dirty="0">
              <a:solidFill>
                <a:srgbClr val="284584"/>
              </a:solidFill>
              <a:latin typeface="思源黑体 Heavy"/>
              <a:ea typeface="思源黑体 CN Heavy" panose="020B0A00000000000000" pitchFamily="34" charset="-122"/>
              <a:cs typeface="B Nazanin" panose="00000400000000000000" pitchFamily="2" charset="-78"/>
            </a:endParaRPr>
          </a:p>
        </p:txBody>
      </p:sp>
      <p:cxnSp>
        <p:nvCxnSpPr>
          <p:cNvPr id="8" name="直接连接符 7"/>
          <p:cNvCxnSpPr/>
          <p:nvPr/>
        </p:nvCxnSpPr>
        <p:spPr>
          <a:xfrm>
            <a:off x="1216238" y="4624867"/>
            <a:ext cx="1667436" cy="1"/>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42450" y="3893518"/>
            <a:ext cx="6122540" cy="335280"/>
          </a:xfrm>
          <a:prstGeom prst="rect">
            <a:avLst/>
          </a:prstGeom>
        </p:spPr>
        <p:txBody>
          <a:bodyPr wrap="square">
            <a:normAutofit/>
          </a:bodyPr>
          <a:lstStyle/>
          <a:p>
            <a:pPr algn="dist" rtl="1"/>
            <a:r>
              <a:rPr lang="fa-IR" altLang="zh-CN" sz="1600" dirty="0">
                <a:latin typeface="思源黑体 Normal"/>
                <a:ea typeface="思源黑体 CN Normal" panose="020B0400000000000000" pitchFamily="34" charset="-122"/>
                <a:cs typeface="B Nazanin" panose="00000400000000000000" pitchFamily="2" charset="-78"/>
              </a:rPr>
              <a:t>آموزش دانش ایمنی مهدکودک 20</a:t>
            </a:r>
            <a:r>
              <a:rPr lang="en-US" altLang="zh-CN" sz="1600" dirty="0">
                <a:latin typeface="思源黑体 Normal"/>
                <a:ea typeface="思源黑体 CN Normal" panose="020B0400000000000000" pitchFamily="34" charset="-122"/>
                <a:cs typeface="B Nazanin" panose="00000400000000000000" pitchFamily="2" charset="-78"/>
              </a:rPr>
              <a:t>XX:</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74" y="289154"/>
            <a:ext cx="551543" cy="487983"/>
          </a:xfrm>
          <a:prstGeom prst="rect">
            <a:avLst/>
          </a:prstGeom>
        </p:spPr>
      </p:pic>
      <p:sp>
        <p:nvSpPr>
          <p:cNvPr id="11" name="矩形 10"/>
          <p:cNvSpPr/>
          <p:nvPr/>
        </p:nvSpPr>
        <p:spPr>
          <a:xfrm>
            <a:off x="942450" y="353030"/>
            <a:ext cx="1641859" cy="335280"/>
          </a:xfrm>
          <a:prstGeom prst="rect">
            <a:avLst/>
          </a:prstGeom>
        </p:spPr>
        <p:txBody>
          <a:bodyPr wrap="square">
            <a:normAutofit/>
          </a:bodyPr>
          <a:lstStyle/>
          <a:p>
            <a:pPr algn="dist"/>
            <a:r>
              <a:rPr lang="fa-IR" altLang="en-US" sz="1600" dirty="0">
                <a:latin typeface="思源黑体 Normal"/>
                <a:ea typeface="思源黑体 CN Normal" panose="020B0400000000000000" pitchFamily="34" charset="-122"/>
                <a:cs typeface="B Nazanin" panose="00000400000000000000" pitchFamily="2" charset="-78"/>
              </a:rPr>
              <a:t>لوگوی مدرسه</a:t>
            </a:r>
            <a:endParaRPr lang="zh-CN" altLang="en-US" sz="1600" dirty="0">
              <a:latin typeface="思源黑体 CN Normal" panose="020B0400000000000000" pitchFamily="34" charset="-122"/>
              <a:ea typeface="思源黑体 CN Normal" panose="020B0400000000000000" pitchFamily="34" charset="-122"/>
              <a:cs typeface="B Nazanin" panose="00000400000000000000" pitchFamily="2" charset="-78"/>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076724" y="4875449"/>
            <a:ext cx="2046515" cy="1702410"/>
          </a:xfrm>
          <a:prstGeom prst="rect">
            <a:avLst/>
          </a:prstGeom>
        </p:spPr>
      </p:pic>
      <p:sp>
        <p:nvSpPr>
          <p:cNvPr id="13" name="加号 12"/>
          <p:cNvSpPr/>
          <p:nvPr/>
        </p:nvSpPr>
        <p:spPr>
          <a:xfrm>
            <a:off x="344874" y="5122483"/>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638414">
            <a:off x="6608639" y="4521529"/>
            <a:ext cx="958178" cy="1602767"/>
          </a:xfrm>
          <a:prstGeom prst="rect">
            <a:avLst/>
          </a:prstGeom>
        </p:spPr>
      </p:pic>
    </p:spTree>
    <p:extLst>
      <p:ext uri="{BB962C8B-B14F-4D97-AF65-F5344CB8AC3E}">
        <p14:creationId xmlns:p14="http://schemas.microsoft.com/office/powerpoint/2010/main" val="1921833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Horizontal)">
                                      <p:cBhvr>
                                        <p:cTn id="44" dur="500"/>
                                        <p:tgtEl>
                                          <p:spTgt spid="7"/>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right)">
                                      <p:cBhvr>
                                        <p:cTn id="61" dur="500"/>
                                        <p:tgtEl>
                                          <p:spTgt spid="8"/>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9" grpId="0"/>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加号 1"/>
          <p:cNvSpPr/>
          <p:nvPr/>
        </p:nvSpPr>
        <p:spPr>
          <a:xfrm>
            <a:off x="384118" y="354982"/>
            <a:ext cx="812739" cy="817515"/>
          </a:xfrm>
          <a:prstGeom prst="mathPlus">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
        <p:nvSpPr>
          <p:cNvPr id="3" name="文本框 6"/>
          <p:cNvSpPr txBox="1"/>
          <p:nvPr/>
        </p:nvSpPr>
        <p:spPr>
          <a:xfrm>
            <a:off x="1196857" y="502129"/>
            <a:ext cx="3977640" cy="51816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rPr>
              <a:t>کمک های اولیه برای</a:t>
            </a:r>
            <a:endParaRPr lang="en-US" altLang="en-US" sz="2800" b="1" dirty="0">
              <a:solidFill>
                <a:srgbClr val="284584"/>
              </a:solidFill>
              <a:latin typeface="思源黑体 Heavy"/>
              <a:ea typeface="思源黑体 CN Heavy" panose="020B0A00000000000000" pitchFamily="34" charset="-122"/>
              <a:cs typeface="B Nazanin" panose="00000400000000000000" pitchFamily="2" charset="-78"/>
              <a:sym typeface="+mn-ea"/>
            </a:endParaRPr>
          </a:p>
        </p:txBody>
      </p:sp>
      <p:sp>
        <p:nvSpPr>
          <p:cNvPr id="7" name="文本框 6">
            <a:extLst>
              <a:ext uri="{FF2B5EF4-FFF2-40B4-BE49-F238E27FC236}">
                <a16:creationId xmlns:a16="http://schemas.microsoft.com/office/drawing/2014/main" id="{9DEFC5EE-70BE-5AE5-97F5-F909F89E76A1}"/>
              </a:ext>
            </a:extLst>
          </p:cNvPr>
          <p:cNvSpPr txBox="1"/>
          <p:nvPr/>
        </p:nvSpPr>
        <p:spPr>
          <a:xfrm>
            <a:off x="1505763" y="4521869"/>
            <a:ext cx="575799" cy="400110"/>
          </a:xfrm>
          <a:prstGeom prst="rect">
            <a:avLst/>
          </a:prstGeom>
          <a:noFill/>
        </p:spPr>
        <p:txBody>
          <a:bodyPr wrap="none" rtlCol="0">
            <a:normAutofit/>
          </a:bodyPr>
          <a:lstStyle>
            <a:defPPr>
              <a:defRPr lang="zh-CN"/>
            </a:defPPr>
            <a:lvl1pPr>
              <a:defRPr b="1"/>
            </a:lvl1pPr>
          </a:lstStyle>
          <a:p>
            <a:pPr algn="r" rtl="1">
              <a:buSzPct val="25000"/>
              <a:defRPr/>
            </a:pPr>
            <a:r>
              <a:rPr lang="en-US" altLang="zh-CN" sz="2000" cap="all">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lt"/>
              </a:rPr>
              <a:t>03.</a:t>
            </a:r>
            <a:endParaRPr lang="zh-CN" altLang="en-US" sz="2000" cap="all">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8" name="文本框 7">
            <a:extLst>
              <a:ext uri="{FF2B5EF4-FFF2-40B4-BE49-F238E27FC236}">
                <a16:creationId xmlns:a16="http://schemas.microsoft.com/office/drawing/2014/main" id="{6AB7971D-2F99-043D-A918-0C82937F5240}"/>
              </a:ext>
            </a:extLst>
          </p:cNvPr>
          <p:cNvSpPr txBox="1"/>
          <p:nvPr/>
        </p:nvSpPr>
        <p:spPr>
          <a:xfrm>
            <a:off x="1882595" y="4386062"/>
            <a:ext cx="5473548" cy="452485"/>
          </a:xfrm>
          <a:prstGeom prst="rect">
            <a:avLst/>
          </a:prstGeom>
          <a:noFill/>
        </p:spPr>
        <p:txBody>
          <a:bodyPr wrap="square" rtlCol="0">
            <a:normAutofit/>
          </a:bodyPr>
          <a:lstStyle/>
          <a:p>
            <a:pPr lvl="0" algn="r" rtl="1">
              <a:lnSpc>
                <a:spcPct val="160000"/>
              </a:lnSpc>
              <a:buClrTx/>
              <a:buSzTx/>
              <a:buFontTx/>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اگر از شربت بنفشه استفاده شود بر روی پزشک تأثیر می گذارد</a:t>
            </a:r>
            <a:endParaRPr lang="en-US"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0" name="文本框 9">
            <a:extLst>
              <a:ext uri="{FF2B5EF4-FFF2-40B4-BE49-F238E27FC236}">
                <a16:creationId xmlns:a16="http://schemas.microsoft.com/office/drawing/2014/main" id="{6F1128CA-6CA5-D8C4-4923-8F6C7837E42F}"/>
              </a:ext>
            </a:extLst>
          </p:cNvPr>
          <p:cNvSpPr txBox="1"/>
          <p:nvPr/>
        </p:nvSpPr>
        <p:spPr>
          <a:xfrm>
            <a:off x="1505763" y="3464830"/>
            <a:ext cx="575799" cy="400110"/>
          </a:xfrm>
          <a:prstGeom prst="rect">
            <a:avLst/>
          </a:prstGeom>
          <a:noFill/>
        </p:spPr>
        <p:txBody>
          <a:bodyPr wrap="none" rtlCol="0">
            <a:normAutofit/>
          </a:bodyPr>
          <a:lstStyle>
            <a:defPPr>
              <a:defRPr lang="zh-CN"/>
            </a:defPPr>
            <a:lvl1pPr>
              <a:defRPr b="1"/>
            </a:lvl1pPr>
          </a:lstStyle>
          <a:p>
            <a:pPr algn="r" rtl="1">
              <a:buSzPct val="25000"/>
              <a:defRPr/>
            </a:pPr>
            <a:r>
              <a:rPr lang="en-US" altLang="zh-CN" sz="2000" cap="all">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lt"/>
              </a:rPr>
              <a:t>02.</a:t>
            </a:r>
            <a:endParaRPr lang="zh-CN" altLang="en-US" sz="2000" cap="all">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1" name="文本框 10">
            <a:extLst>
              <a:ext uri="{FF2B5EF4-FFF2-40B4-BE49-F238E27FC236}">
                <a16:creationId xmlns:a16="http://schemas.microsoft.com/office/drawing/2014/main" id="{A5C108D6-4EA1-4E9E-F2B9-6B702FC2F778}"/>
              </a:ext>
            </a:extLst>
          </p:cNvPr>
          <p:cNvSpPr txBox="1"/>
          <p:nvPr/>
        </p:nvSpPr>
        <p:spPr>
          <a:xfrm>
            <a:off x="1882595" y="2851351"/>
            <a:ext cx="5473548" cy="1232773"/>
          </a:xfrm>
          <a:prstGeom prst="rect">
            <a:avLst/>
          </a:prstGeom>
          <a:noFill/>
        </p:spPr>
        <p:txBody>
          <a:bodyPr wrap="square" rtlCol="0">
            <a:normAutofit/>
          </a:bodyPr>
          <a:lstStyle/>
          <a:p>
            <a:pPr lvl="0" algn="r" rtl="1">
              <a:lnSpc>
                <a:spcPct val="160000"/>
              </a:lnSpc>
              <a:buClrTx/>
              <a:buSzTx/>
              <a:buFontTx/>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بسیاری از بیماران پس از مجروح شدن، روغن کنجد، سس سویا، </a:t>
            </a:r>
          </a:p>
          <a:p>
            <a:pPr lvl="0" algn="r" rtl="1">
              <a:lnSpc>
                <a:spcPct val="160000"/>
              </a:lnSpc>
              <a:buClrTx/>
              <a:buSzTx/>
              <a:buFontTx/>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سس زرد، خمیر دندان و موارد دیگر روی زخم و </a:t>
            </a:r>
          </a:p>
          <a:p>
            <a:pPr lvl="0" algn="r" rtl="1">
              <a:lnSpc>
                <a:spcPct val="160000"/>
              </a:lnSpc>
              <a:buClrTx/>
              <a:buSzTx/>
              <a:buFontTx/>
            </a:pPr>
            <a:r>
              <a:rPr lang="fa-IR"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سپس سریع به بیمارستان بروید</a:t>
            </a:r>
            <a:endParaRPr lang="en-US" altLang="zh-CN"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3" name="文本框 12">
            <a:extLst>
              <a:ext uri="{FF2B5EF4-FFF2-40B4-BE49-F238E27FC236}">
                <a16:creationId xmlns:a16="http://schemas.microsoft.com/office/drawing/2014/main" id="{888B8CE4-2B55-DD68-EAC8-91B719A84795}"/>
              </a:ext>
            </a:extLst>
          </p:cNvPr>
          <p:cNvSpPr txBox="1"/>
          <p:nvPr/>
        </p:nvSpPr>
        <p:spPr>
          <a:xfrm>
            <a:off x="1505763" y="2371422"/>
            <a:ext cx="575799" cy="400110"/>
          </a:xfrm>
          <a:prstGeom prst="rect">
            <a:avLst/>
          </a:prstGeom>
          <a:noFill/>
        </p:spPr>
        <p:txBody>
          <a:bodyPr wrap="none" rtlCol="0">
            <a:normAutofit/>
          </a:bodyPr>
          <a:lstStyle>
            <a:defPPr>
              <a:defRPr lang="zh-CN"/>
            </a:defPPr>
            <a:lvl1pPr>
              <a:defRPr b="1"/>
            </a:lvl1pPr>
          </a:lstStyle>
          <a:p>
            <a:pPr algn="r" rtl="1">
              <a:buSzPct val="25000"/>
              <a:defRPr/>
            </a:pPr>
            <a:r>
              <a:rPr lang="en-US" altLang="zh-CN" sz="2000" cap="all">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lt"/>
              </a:rPr>
              <a:t>01.</a:t>
            </a:r>
            <a:endParaRPr lang="zh-CN" altLang="en-US" sz="2000" cap="all">
              <a:solidFill>
                <a:schemeClr val="tx1">
                  <a:lumMod val="75000"/>
                  <a:lumOff val="25000"/>
                </a:schemeClr>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4" name="文本框 13">
            <a:extLst>
              <a:ext uri="{FF2B5EF4-FFF2-40B4-BE49-F238E27FC236}">
                <a16:creationId xmlns:a16="http://schemas.microsoft.com/office/drawing/2014/main" id="{6B0FFA7D-3E72-2720-3A1D-9BBF07C4737F}"/>
              </a:ext>
            </a:extLst>
          </p:cNvPr>
          <p:cNvSpPr txBox="1"/>
          <p:nvPr/>
        </p:nvSpPr>
        <p:spPr>
          <a:xfrm>
            <a:off x="1882595" y="2399391"/>
            <a:ext cx="5473548" cy="335280"/>
          </a:xfrm>
          <a:prstGeom prst="rect">
            <a:avLst/>
          </a:prstGeom>
          <a:noFill/>
        </p:spPr>
        <p:txBody>
          <a:bodyPr wrap="square" rtlCol="0">
            <a:normAutofit/>
          </a:bodyPr>
          <a:lstStyle/>
          <a:p>
            <a:pPr lvl="0" algn="r" rtl="1"/>
            <a:r>
              <a:rPr lang="fa-IR"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rPr>
              <a:t>در زندگی روزمره، سوزش با شعله می سوزد و داغ است</a:t>
            </a:r>
            <a:endParaRPr lang="en-US" altLang="en-US" sz="1600" dirty="0">
              <a:solidFill>
                <a:schemeClr val="tx1">
                  <a:lumMod val="75000"/>
                  <a:lumOff val="25000"/>
                </a:schemeClr>
              </a:solidFill>
              <a:latin typeface="思源黑体 Medium"/>
              <a:ea typeface="思源黑体 CN Medium" panose="020B0600000000000000" pitchFamily="34" charset="-122"/>
              <a:cs typeface="B Nazanin" panose="00000400000000000000" pitchFamily="2" charset="-78"/>
              <a:sym typeface="+mn-ea"/>
            </a:endParaRPr>
          </a:p>
        </p:txBody>
      </p:sp>
      <p:sp>
        <p:nvSpPr>
          <p:cNvPr id="16" name="椭圆 15">
            <a:extLst>
              <a:ext uri="{FF2B5EF4-FFF2-40B4-BE49-F238E27FC236}">
                <a16:creationId xmlns:a16="http://schemas.microsoft.com/office/drawing/2014/main" id="{AF191B74-27A7-D402-EDEF-02412ACD67C9}"/>
              </a:ext>
            </a:extLst>
          </p:cNvPr>
          <p:cNvSpPr/>
          <p:nvPr/>
        </p:nvSpPr>
        <p:spPr>
          <a:xfrm>
            <a:off x="1261499" y="2485883"/>
            <a:ext cx="190208" cy="190208"/>
          </a:xfrm>
          <a:prstGeom prst="ellipse">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800" b="1">
              <a:solidFill>
                <a:schemeClr val="tx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7" name="椭圆 16">
            <a:extLst>
              <a:ext uri="{FF2B5EF4-FFF2-40B4-BE49-F238E27FC236}">
                <a16:creationId xmlns:a16="http://schemas.microsoft.com/office/drawing/2014/main" id="{59591241-ADC6-C884-39AA-2150A29A9E49}"/>
              </a:ext>
            </a:extLst>
          </p:cNvPr>
          <p:cNvSpPr/>
          <p:nvPr/>
        </p:nvSpPr>
        <p:spPr>
          <a:xfrm>
            <a:off x="1261499" y="3579290"/>
            <a:ext cx="190208" cy="190208"/>
          </a:xfrm>
          <a:prstGeom prst="ellipse">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800" b="1">
              <a:solidFill>
                <a:schemeClr val="tx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18" name="椭圆 17">
            <a:extLst>
              <a:ext uri="{FF2B5EF4-FFF2-40B4-BE49-F238E27FC236}">
                <a16:creationId xmlns:a16="http://schemas.microsoft.com/office/drawing/2014/main" id="{66BEB735-89AD-89CD-8881-26416C7367F8}"/>
              </a:ext>
            </a:extLst>
          </p:cNvPr>
          <p:cNvSpPr/>
          <p:nvPr/>
        </p:nvSpPr>
        <p:spPr>
          <a:xfrm>
            <a:off x="1261499" y="4636331"/>
            <a:ext cx="190208" cy="190208"/>
          </a:xfrm>
          <a:prstGeom prst="ellipse">
            <a:avLst/>
          </a:prstGeom>
          <a:solidFill>
            <a:srgbClr val="DE6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800" b="1">
              <a:solidFill>
                <a:schemeClr val="tx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20" name="椭圆 19">
            <a:extLst>
              <a:ext uri="{FF2B5EF4-FFF2-40B4-BE49-F238E27FC236}">
                <a16:creationId xmlns:a16="http://schemas.microsoft.com/office/drawing/2014/main" id="{2540D2A0-2648-C57D-BE60-1C481E8AAEE5}"/>
              </a:ext>
            </a:extLst>
          </p:cNvPr>
          <p:cNvSpPr/>
          <p:nvPr/>
        </p:nvSpPr>
        <p:spPr>
          <a:xfrm>
            <a:off x="6610665" y="5283039"/>
            <a:ext cx="383396" cy="383396"/>
          </a:xfrm>
          <a:prstGeom prst="ellipse">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800" b="1">
              <a:solidFill>
                <a:schemeClr val="tx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sp>
        <p:nvSpPr>
          <p:cNvPr id="21" name="矩形: 圆角 20">
            <a:extLst>
              <a:ext uri="{FF2B5EF4-FFF2-40B4-BE49-F238E27FC236}">
                <a16:creationId xmlns:a16="http://schemas.microsoft.com/office/drawing/2014/main" id="{4ABDC7AE-C87C-EDAB-381A-B77CB48C7BD5}"/>
              </a:ext>
            </a:extLst>
          </p:cNvPr>
          <p:cNvSpPr/>
          <p:nvPr/>
        </p:nvSpPr>
        <p:spPr>
          <a:xfrm>
            <a:off x="1286152" y="1621042"/>
            <a:ext cx="1234135" cy="383396"/>
          </a:xfrm>
          <a:prstGeom prst="roundRect">
            <a:avLst/>
          </a:prstGeom>
          <a:solidFill>
            <a:srgbClr val="28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800" b="1">
              <a:solidFill>
                <a:schemeClr val="tx1"/>
              </a:solidFill>
              <a:latin typeface="思源黑体 CN Medium" panose="020B0600000000000000" pitchFamily="34" charset="-122"/>
              <a:ea typeface="思源黑体 CN Medium" panose="020B0600000000000000" pitchFamily="34" charset="-122"/>
              <a:cs typeface="B Nazanin" panose="00000400000000000000" pitchFamily="2" charset="-78"/>
              <a:sym typeface="+mn-lt"/>
            </a:endParaRPr>
          </a:p>
        </p:txBody>
      </p:sp>
      <p:pic>
        <p:nvPicPr>
          <p:cNvPr id="23" name="图片 22">
            <a:extLst>
              <a:ext uri="{FF2B5EF4-FFF2-40B4-BE49-F238E27FC236}">
                <a16:creationId xmlns:a16="http://schemas.microsoft.com/office/drawing/2014/main" id="{60EA3BC5-902F-6DFC-F8A7-C138F7BBD2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356143" y="1390803"/>
            <a:ext cx="4349409" cy="3864940"/>
          </a:xfrm>
          <a:prstGeom prst="rect">
            <a:avLst/>
          </a:prstGeom>
        </p:spPr>
      </p:pic>
    </p:spTree>
    <p:extLst>
      <p:ext uri="{BB962C8B-B14F-4D97-AF65-F5344CB8AC3E}">
        <p14:creationId xmlns:p14="http://schemas.microsoft.com/office/powerpoint/2010/main" val="237823077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nodeType="afterGroup">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10" grpId="0"/>
      <p:bldP spid="11" grpId="0"/>
      <p:bldP spid="13" grpId="0"/>
      <p:bldP spid="14" grpId="0"/>
      <p:bldP spid="16" grpId="0" animBg="1"/>
      <p:bldP spid="17" grpId="0" animBg="1"/>
      <p:bldP spid="18"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2.6 unknown"/>
  <p:tag name="AS_RELEASE_DATE" val="2021.11.30"/>
  <p:tag name="AS_TITLE" val="Aspose.Slides for Java"/>
  <p:tag name="AS_VERSION" val="21.11"/>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1"/>
  <p:tag name="KSO_WM_UNIT_INDEX" val="1_1_1"/>
  <p:tag name="KSO_WM_UNIT_LAYERLEVEL" val="1_1_1"/>
  <p:tag name="KSO_WM_UNIT_TYPE" val="h_m_i"/>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2"/>
  <p:tag name="KSO_WM_UNIT_INDEX" val="1_1_2"/>
  <p:tag name="KSO_WM_UNIT_LAYERLEVEL" val="1_1_1"/>
  <p:tag name="KSO_WM_UNIT_TYPE" val="h_m_i"/>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3"/>
  <p:tag name="KSO_WM_UNIT_INDEX" val="1_1_3"/>
  <p:tag name="KSO_WM_UNIT_LAYERLEVEL" val="1_1_1"/>
  <p:tag name="KSO_WM_UNIT_TYPE" val="h_m_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5"/>
  <p:tag name="KSO_WM_UNIT_INDEX" val="1_1_5"/>
  <p:tag name="KSO_WM_UNIT_LAYERLEVEL" val="1_1_1"/>
  <p:tag name="KSO_WM_UNIT_TYPE" val="h_m_i"/>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2"/>
  <p:tag name="KSO_WM_UNIT_INDEX" val="1_1_2"/>
  <p:tag name="KSO_WM_UNIT_LAYERLEVEL" val="1_1_1"/>
  <p:tag name="KSO_WM_UNIT_TYPE" val="h_m_i"/>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3"/>
  <p:tag name="KSO_WM_UNIT_INDEX" val="1_1_3"/>
  <p:tag name="KSO_WM_UNIT_LAYERLEVEL" val="1_1_1"/>
  <p:tag name="KSO_WM_UNIT_TYPE" val="h_m_i"/>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5"/>
  <p:tag name="KSO_WM_UNIT_INDEX" val="1_1_5"/>
  <p:tag name="KSO_WM_UNIT_LAYERLEVEL" val="1_1_1"/>
  <p:tag name="KSO_WM_UNIT_TYPE" val="h_m_i"/>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COMPATIBLE" val="0"/>
  <p:tag name="KSO_WM_UNIT_HIGHLIGHT" val="0"/>
  <p:tag name="KSO_WM_UNIT_ID" val="diagram160594_2*h_f*1_1"/>
  <p:tag name="KSO_WM_UNIT_INDEX" val="1_1"/>
  <p:tag name="KSO_WM_UNIT_LAYERLEVEL" val="1_1"/>
  <p:tag name="KSO_WM_UNIT_PRESET_TEXT" val="LOREM"/>
  <p:tag name="KSO_WM_UNIT_TYPE" val="h_f"/>
  <p:tag name="KSO_WM_UNIT_VALUE" val="3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1"/>
  <p:tag name="KSO_WM_UNIT_INDEX" val="1_1_1"/>
  <p:tag name="KSO_WM_UNIT_LAYERLEVEL" val="1_1_1"/>
  <p:tag name="KSO_WM_UNIT_TYPE" val="h_m_i"/>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2"/>
  <p:tag name="KSO_WM_UNIT_INDEX" val="1_1_2"/>
  <p:tag name="KSO_WM_UNIT_LAYERLEVEL" val="1_1_1"/>
  <p:tag name="KSO_WM_UNIT_TYPE" val="h_m_i"/>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57"/>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3"/>
  <p:tag name="KSO_WM_UNIT_INDEX" val="1_1_3"/>
  <p:tag name="KSO_WM_UNIT_LAYERLEVEL" val="1_1_1"/>
  <p:tag name="KSO_WM_UNIT_TYPE" val="h_m_i"/>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5"/>
  <p:tag name="KSO_WM_UNIT_INDEX" val="1_1_5"/>
  <p:tag name="KSO_WM_UNIT_LAYERLEVEL" val="1_1_1"/>
  <p:tag name="KSO_WM_UNIT_TYPE" val="h_m_i"/>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2"/>
  <p:tag name="KSO_WM_UNIT_INDEX" val="1_1_2"/>
  <p:tag name="KSO_WM_UNIT_LAYERLEVEL" val="1_1_1"/>
  <p:tag name="KSO_WM_UNIT_TYPE" val="h_m_i"/>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3"/>
  <p:tag name="KSO_WM_UNIT_INDEX" val="1_1_3"/>
  <p:tag name="KSO_WM_UNIT_LAYERLEVEL" val="1_1_1"/>
  <p:tag name="KSO_WM_UNIT_TYPE" val="h_m_i"/>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5"/>
  <p:tag name="KSO_WM_UNIT_INDEX" val="1_1_5"/>
  <p:tag name="KSO_WM_UNIT_LAYERLEVEL" val="1_1_1"/>
  <p:tag name="KSO_WM_UNIT_TYPE" val="h_m_i"/>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COMPATIBLE" val="0"/>
  <p:tag name="KSO_WM_UNIT_HIGHLIGHT" val="0"/>
  <p:tag name="KSO_WM_UNIT_ID" val="diagram160594_2*h_f*1_1"/>
  <p:tag name="KSO_WM_UNIT_INDEX" val="1_1"/>
  <p:tag name="KSO_WM_UNIT_LAYERLEVEL" val="1_1"/>
  <p:tag name="KSO_WM_UNIT_PRESET_TEXT" val="LOREM"/>
  <p:tag name="KSO_WM_UNIT_TYPE" val="h_f"/>
  <p:tag name="KSO_WM_UNIT_VALUE" val="30"/>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1"/>
  <p:tag name="KSO_WM_UNIT_INDEX" val="1_1_1"/>
  <p:tag name="KSO_WM_UNIT_LAYERLEVEL" val="1_1_1"/>
  <p:tag name="KSO_WM_UNIT_TYPE" val="h_m_i"/>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2"/>
  <p:tag name="KSO_WM_UNIT_INDEX" val="1_1_2"/>
  <p:tag name="KSO_WM_UNIT_LAYERLEVEL" val="1_1_1"/>
  <p:tag name="KSO_WM_UNIT_TYPE" val="h_m_i"/>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3"/>
  <p:tag name="KSO_WM_UNIT_INDEX" val="1_1_3"/>
  <p:tag name="KSO_WM_UNIT_LAYERLEVEL" val="1_1_1"/>
  <p:tag name="KSO_WM_UNIT_TYPE" val="h_m_i"/>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5"/>
  <p:tag name="KSO_WM_UNIT_INDEX" val="1_1_5"/>
  <p:tag name="KSO_WM_UNIT_LAYERLEVEL" val="1_1_1"/>
  <p:tag name="KSO_WM_UNIT_TYPE" val="h_m_i"/>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57"/>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57"/>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57"/>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2"/>
  <p:tag name="KSO_WM_UNIT_INDEX" val="1_1_2"/>
  <p:tag name="KSO_WM_UNIT_LAYERLEVEL" val="1_1_1"/>
  <p:tag name="KSO_WM_UNIT_TYPE" val="h_m_i"/>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3"/>
  <p:tag name="KSO_WM_UNIT_INDEX" val="1_1_3"/>
  <p:tag name="KSO_WM_UNIT_LAYERLEVEL" val="1_1_1"/>
  <p:tag name="KSO_WM_UNIT_TYPE" val="h_m_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ID" val="diagram160594_2*h_m_i*1_1_5"/>
  <p:tag name="KSO_WM_UNIT_INDEX" val="1_1_5"/>
  <p:tag name="KSO_WM_UNIT_LAYERLEVEL" val="1_1_1"/>
  <p:tag name="KSO_WM_UNIT_TYPE" val="h_m_i"/>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594"/>
  <p:tag name="KSO_WM_UNIT_CLEAR" val="1"/>
  <p:tag name="KSO_WM_UNIT_COMPATIBLE" val="0"/>
  <p:tag name="KSO_WM_UNIT_HIGHLIGHT" val="0"/>
  <p:tag name="KSO_WM_UNIT_ID" val="diagram160594_2*h_f*1_1"/>
  <p:tag name="KSO_WM_UNIT_INDEX" val="1_1"/>
  <p:tag name="KSO_WM_UNIT_LAYERLEVEL" val="1_1"/>
  <p:tag name="KSO_WM_UNIT_PRESET_TEXT" val="LOREM"/>
  <p:tag name="KSO_WM_UNIT_TYPE" val="h_f"/>
  <p:tag name="KSO_WM_UNIT_VALUE" val="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2206</Words>
  <Application>Microsoft Office PowerPoint</Application>
  <PresentationFormat>Widescreen</PresentationFormat>
  <Paragraphs>203</Paragraphs>
  <Slides>30</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等线</vt:lpstr>
      <vt:lpstr>等线 Light</vt:lpstr>
      <vt:lpstr>Arial</vt:lpstr>
      <vt:lpstr>思源黑体 CN Heavy</vt:lpstr>
      <vt:lpstr>思源黑体 CN Medium</vt:lpstr>
      <vt:lpstr>思源黑体 CN Normal</vt:lpstr>
      <vt:lpstr>思源黑体 Heavy</vt:lpstr>
      <vt:lpstr>思源黑体 Medium</vt:lpstr>
      <vt:lpstr>思源黑体 Normal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2024-01-13T09:00:38Z</dcterms:created>
  <dcterms:modified xsi:type="dcterms:W3CDTF">2024-01-18T17:02:03Z</dcterms:modified>
</cp:coreProperties>
</file>