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56" r:id="rId2"/>
    <p:sldId id="257" r:id="rId3"/>
    <p:sldId id="258" r:id="rId4"/>
    <p:sldId id="259" r:id="rId5"/>
    <p:sldId id="260" r:id="rId6"/>
    <p:sldId id="262" r:id="rId7"/>
    <p:sldId id="263" r:id="rId8"/>
    <p:sldId id="261" r:id="rId9"/>
    <p:sldId id="264" r:id="rId10"/>
    <p:sldId id="266" r:id="rId11"/>
    <p:sldId id="265" r:id="rId12"/>
    <p:sldId id="267" r:id="rId13"/>
    <p:sldId id="269" r:id="rId14"/>
    <p:sldId id="268" r:id="rId15"/>
    <p:sldId id="270" r:id="rId16"/>
    <p:sldId id="271" r:id="rId17"/>
    <p:sldId id="368" r:id="rId18"/>
    <p:sldId id="370" r:id="rId19"/>
    <p:sldId id="3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userDrawn="1">
          <p15:clr>
            <a:srgbClr val="A4A3A4"/>
          </p15:clr>
        </p15:guide>
        <p15:guide id="2" pos="3409" userDrawn="1">
          <p15:clr>
            <a:srgbClr val="A4A3A4"/>
          </p15:clr>
        </p15:guide>
        <p15:guide id="3" pos="325" userDrawn="1">
          <p15:clr>
            <a:srgbClr val="A4A3A4"/>
          </p15:clr>
        </p15:guide>
        <p15:guide id="4" pos="5178" userDrawn="1">
          <p15:clr>
            <a:srgbClr val="A4A3A4"/>
          </p15:clr>
        </p15:guide>
        <p15:guide id="5" pos="5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008B"/>
    <a:srgbClr val="201A6A"/>
    <a:srgbClr val="181363"/>
    <a:srgbClr val="E1DFF9"/>
    <a:srgbClr val="02034F"/>
    <a:srgbClr val="040653"/>
    <a:srgbClr val="3F177F"/>
    <a:srgbClr val="4472C4"/>
    <a:srgbClr val="7030A0"/>
    <a:srgbClr val="161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09673-6589-4B37-8120-3DC40C98AA8B}" v="1" dt="2023-08-04T05:59:15.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061" autoAdjust="0"/>
  </p:normalViewPr>
  <p:slideViewPr>
    <p:cSldViewPr snapToGrid="0" showGuides="1">
      <p:cViewPr varScale="1">
        <p:scale>
          <a:sx n="70" d="100"/>
          <a:sy n="70" d="100"/>
        </p:scale>
        <p:origin x="654" y="60"/>
      </p:cViewPr>
      <p:guideLst>
        <p:guide orient="horz" pos="2546"/>
        <p:guide pos="3409"/>
        <p:guide pos="325"/>
        <p:guide pos="5178"/>
        <p:guide pos="536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0EE3A-BBCC-4B38-B4FF-47EFC8CE0BC3}" type="datetimeFigureOut">
              <a:rPr lang="en-US" smtClean="0"/>
              <a:t>4/27/2024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112B3-B058-4786-B6DD-40C2FEDD32D6}" type="slidenum">
              <a:rPr lang="en-US" smtClean="0"/>
              <a:t>‹#›</a:t>
            </a:fld>
            <a:endParaRPr lang="en-US"/>
          </a:p>
        </p:txBody>
      </p:sp>
    </p:spTree>
    <p:extLst>
      <p:ext uri="{BB962C8B-B14F-4D97-AF65-F5344CB8AC3E}">
        <p14:creationId xmlns:p14="http://schemas.microsoft.com/office/powerpoint/2010/main" val="785224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E112B3-B058-4786-B6DD-40C2FEDD32D6}" type="slidenum">
              <a:rPr lang="en-US" smtClean="0"/>
              <a:t>1</a:t>
            </a:fld>
            <a:endParaRPr lang="en-US"/>
          </a:p>
        </p:txBody>
      </p:sp>
    </p:spTree>
    <p:extLst>
      <p:ext uri="{BB962C8B-B14F-4D97-AF65-F5344CB8AC3E}">
        <p14:creationId xmlns:p14="http://schemas.microsoft.com/office/powerpoint/2010/main" val="426669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17</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18</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19</a:t>
            </a:fld>
            <a:endParaRPr lang="en-US"/>
          </a:p>
        </p:txBody>
      </p:sp>
    </p:spTree>
    <p:extLst>
      <p:ext uri="{BB962C8B-B14F-4D97-AF65-F5344CB8AC3E}">
        <p14:creationId xmlns:p14="http://schemas.microsoft.com/office/powerpoint/2010/main" val="339194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79E7-EF3B-80EA-3155-E6A1BE781566}"/>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PT Sans" panose="020F0502020204030204" pitchFamily="34" charset="0"/>
              </a:defRPr>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9E36F5A5-7494-CCE5-324C-E782915167C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PT Sans"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a:extLst>
              <a:ext uri="{FF2B5EF4-FFF2-40B4-BE49-F238E27FC236}">
                <a16:creationId xmlns:a16="http://schemas.microsoft.com/office/drawing/2014/main" id="{EC60715B-CB20-4378-9EA0-0E32AA07CF55}"/>
              </a:ext>
            </a:extLst>
          </p:cNvPr>
          <p:cNvSpPr>
            <a:spLocks noGrp="1"/>
          </p:cNvSpPr>
          <p:nvPr>
            <p:ph type="dt" sz="half" idx="10"/>
          </p:nvPr>
        </p:nvSpPr>
        <p:spPr>
          <a:xfrm>
            <a:off x="838200" y="6356350"/>
            <a:ext cx="2743200" cy="365125"/>
          </a:xfrm>
          <a:prstGeom prst="rect">
            <a:avLst/>
          </a:prstGeom>
        </p:spPr>
        <p:txBody>
          <a:bodyPr/>
          <a:lstStyle>
            <a:lvl1pPr>
              <a:defRPr>
                <a:latin typeface="PT Sans" panose="020F0502020204030204" pitchFamily="34" charset="0"/>
              </a:defRPr>
            </a:lvl1pPr>
          </a:lstStyle>
          <a:p>
            <a:fld id="{27A673C5-1A75-4CEC-A6D9-E18ABE1AB053}" type="datetimeFigureOut">
              <a:rPr lang="en-IN" smtClean="0"/>
              <a:pPr/>
              <a:t>27-04-2024</a:t>
            </a:fld>
            <a:endParaRPr lang="en-IN" dirty="0"/>
          </a:p>
        </p:txBody>
      </p:sp>
      <p:sp>
        <p:nvSpPr>
          <p:cNvPr id="5" name="Footer Placeholder 4">
            <a:extLst>
              <a:ext uri="{FF2B5EF4-FFF2-40B4-BE49-F238E27FC236}">
                <a16:creationId xmlns:a16="http://schemas.microsoft.com/office/drawing/2014/main" id="{02B5A0C7-AD2C-5FDB-1887-F6D838B2C1D3}"/>
              </a:ext>
            </a:extLst>
          </p:cNvPr>
          <p:cNvSpPr>
            <a:spLocks noGrp="1"/>
          </p:cNvSpPr>
          <p:nvPr>
            <p:ph type="ftr" sz="quarter" idx="11"/>
          </p:nvPr>
        </p:nvSpPr>
        <p:spPr>
          <a:xfrm>
            <a:off x="4038600" y="6356350"/>
            <a:ext cx="4114800" cy="365125"/>
          </a:xfrm>
          <a:prstGeom prst="rect">
            <a:avLst/>
          </a:prstGeom>
        </p:spPr>
        <p:txBody>
          <a:bodyPr/>
          <a:lstStyle>
            <a:lvl1pPr>
              <a:defRPr>
                <a:latin typeface="PT Sans" panose="020F0502020204030204" pitchFamily="34" charset="0"/>
              </a:defRPr>
            </a:lvl1pPr>
          </a:lstStyle>
          <a:p>
            <a:endParaRPr lang="en-IN" dirty="0"/>
          </a:p>
        </p:txBody>
      </p:sp>
      <p:sp>
        <p:nvSpPr>
          <p:cNvPr id="6" name="Slide Number Placeholder 5">
            <a:extLst>
              <a:ext uri="{FF2B5EF4-FFF2-40B4-BE49-F238E27FC236}">
                <a16:creationId xmlns:a16="http://schemas.microsoft.com/office/drawing/2014/main" id="{EDA1B3B2-76E8-D297-A363-9751FFAC31A8}"/>
              </a:ext>
            </a:extLst>
          </p:cNvPr>
          <p:cNvSpPr>
            <a:spLocks noGrp="1"/>
          </p:cNvSpPr>
          <p:nvPr>
            <p:ph type="sldNum" sz="quarter" idx="12"/>
          </p:nvPr>
        </p:nvSpPr>
        <p:spPr>
          <a:xfrm>
            <a:off x="8610600" y="6356350"/>
            <a:ext cx="2743200" cy="365125"/>
          </a:xfrm>
          <a:prstGeom prst="rect">
            <a:avLst/>
          </a:prstGeom>
        </p:spPr>
        <p:txBody>
          <a:bodyPr/>
          <a:lstStyle>
            <a:lvl1pPr>
              <a:defRPr>
                <a:latin typeface="PT Sans" panose="020F0502020204030204" pitchFamily="34" charset="0"/>
              </a:defRPr>
            </a:lvl1pPr>
          </a:lstStyle>
          <a:p>
            <a:fld id="{4F59645F-4F74-46E2-8F4C-589F761A7271}" type="slidenum">
              <a:rPr lang="en-IN" smtClean="0"/>
              <a:pPr/>
              <a:t>‹#›</a:t>
            </a:fld>
            <a:endParaRPr lang="en-IN" dirty="0"/>
          </a:p>
        </p:txBody>
      </p:sp>
    </p:spTree>
    <p:extLst>
      <p:ext uri="{BB962C8B-B14F-4D97-AF65-F5344CB8AC3E}">
        <p14:creationId xmlns:p14="http://schemas.microsoft.com/office/powerpoint/2010/main" val="35906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5DF8-AA0A-4BBC-6569-FDE54D94CCEA}"/>
              </a:ext>
            </a:extLst>
          </p:cNvPr>
          <p:cNvSpPr>
            <a:spLocks noGrp="1"/>
          </p:cNvSpPr>
          <p:nvPr>
            <p:ph type="title"/>
          </p:nvPr>
        </p:nvSpPr>
        <p:spPr>
          <a:xfrm>
            <a:off x="838200" y="365125"/>
            <a:ext cx="10515600" cy="1325563"/>
          </a:xfrm>
          <a:prstGeom prst="rect">
            <a:avLst/>
          </a:prstGeom>
        </p:spPr>
        <p:txBody>
          <a:bodyPr/>
          <a:lstStyle>
            <a:lvl1pPr>
              <a:defRPr>
                <a:latin typeface="PT Sans" panose="020B0503020203020204" pitchFamily="34" charset="0"/>
              </a:defRPr>
            </a:lvl1pPr>
          </a:lstStyle>
          <a:p>
            <a:r>
              <a:rPr lang="en-US" dirty="0"/>
              <a:t>Click to edit Master title style</a:t>
            </a:r>
            <a:endParaRPr lang="en-IN" dirty="0"/>
          </a:p>
        </p:txBody>
      </p:sp>
      <p:sp>
        <p:nvSpPr>
          <p:cNvPr id="3" name="Vertical Text Placeholder 2">
            <a:extLst>
              <a:ext uri="{FF2B5EF4-FFF2-40B4-BE49-F238E27FC236}">
                <a16:creationId xmlns:a16="http://schemas.microsoft.com/office/drawing/2014/main" id="{386D8E36-692F-8EBA-C254-E231A3B4DCA1}"/>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CFAFAB46-3040-6647-CF65-4A4E04A136E8}"/>
              </a:ext>
            </a:extLst>
          </p:cNvPr>
          <p:cNvSpPr>
            <a:spLocks noGrp="1"/>
          </p:cNvSpPr>
          <p:nvPr>
            <p:ph type="dt" sz="half" idx="10"/>
          </p:nvPr>
        </p:nvSpPr>
        <p:spPr>
          <a:xfrm>
            <a:off x="838200" y="6356350"/>
            <a:ext cx="2743200" cy="365125"/>
          </a:xfrm>
          <a:prstGeom prst="rect">
            <a:avLst/>
          </a:prstGeom>
        </p:spPr>
        <p:txBody>
          <a:bodyPr/>
          <a:lstStyle>
            <a:lvl1pPr>
              <a:defRPr>
                <a:latin typeface="PT Sans" panose="020B0503020203020204" pitchFamily="34" charset="0"/>
              </a:defRPr>
            </a:lvl1pPr>
          </a:lstStyle>
          <a:p>
            <a:fld id="{27A673C5-1A75-4CEC-A6D9-E18ABE1AB053}" type="datetimeFigureOut">
              <a:rPr lang="en-IN" smtClean="0"/>
              <a:pPr/>
              <a:t>27-04-2024</a:t>
            </a:fld>
            <a:endParaRPr lang="en-IN" dirty="0"/>
          </a:p>
        </p:txBody>
      </p:sp>
      <p:sp>
        <p:nvSpPr>
          <p:cNvPr id="5" name="Footer Placeholder 4">
            <a:extLst>
              <a:ext uri="{FF2B5EF4-FFF2-40B4-BE49-F238E27FC236}">
                <a16:creationId xmlns:a16="http://schemas.microsoft.com/office/drawing/2014/main" id="{BD4294D9-1F82-7BB0-EB91-22C9B3D9BFC8}"/>
              </a:ext>
            </a:extLst>
          </p:cNvPr>
          <p:cNvSpPr>
            <a:spLocks noGrp="1"/>
          </p:cNvSpPr>
          <p:nvPr>
            <p:ph type="ftr" sz="quarter" idx="11"/>
          </p:nvPr>
        </p:nvSpPr>
        <p:spPr>
          <a:xfrm>
            <a:off x="4038600" y="6356350"/>
            <a:ext cx="4114800" cy="365125"/>
          </a:xfrm>
          <a:prstGeom prst="rect">
            <a:avLst/>
          </a:prstGeom>
        </p:spPr>
        <p:txBody>
          <a:bodyPr/>
          <a:lstStyle>
            <a:lvl1pPr>
              <a:defRPr>
                <a:latin typeface="PT Sans" panose="020B0503020203020204" pitchFamily="34" charset="0"/>
              </a:defRPr>
            </a:lvl1pPr>
          </a:lstStyle>
          <a:p>
            <a:endParaRPr lang="en-IN" dirty="0"/>
          </a:p>
        </p:txBody>
      </p:sp>
      <p:sp>
        <p:nvSpPr>
          <p:cNvPr id="6" name="Slide Number Placeholder 5">
            <a:extLst>
              <a:ext uri="{FF2B5EF4-FFF2-40B4-BE49-F238E27FC236}">
                <a16:creationId xmlns:a16="http://schemas.microsoft.com/office/drawing/2014/main" id="{A7FA3F4E-F00C-C8FE-E3B4-C4383A0E42D6}"/>
              </a:ext>
            </a:extLst>
          </p:cNvPr>
          <p:cNvSpPr>
            <a:spLocks noGrp="1"/>
          </p:cNvSpPr>
          <p:nvPr>
            <p:ph type="sldNum" sz="quarter" idx="12"/>
          </p:nvPr>
        </p:nvSpPr>
        <p:spPr>
          <a:xfrm>
            <a:off x="8610600" y="6356350"/>
            <a:ext cx="2743200" cy="365125"/>
          </a:xfrm>
          <a:prstGeom prst="rect">
            <a:avLst/>
          </a:prstGeom>
        </p:spPr>
        <p:txBody>
          <a:bodyPr/>
          <a:lstStyle>
            <a:lvl1pPr>
              <a:defRPr>
                <a:latin typeface="PT Sans" panose="020B0503020203020204" pitchFamily="34" charset="0"/>
              </a:defRPr>
            </a:lvl1pPr>
          </a:lstStyle>
          <a:p>
            <a:fld id="{4F59645F-4F74-46E2-8F4C-589F761A7271}" type="slidenum">
              <a:rPr lang="en-IN" smtClean="0"/>
              <a:pPr/>
              <a:t>‹#›</a:t>
            </a:fld>
            <a:endParaRPr lang="en-IN" dirty="0"/>
          </a:p>
        </p:txBody>
      </p:sp>
    </p:spTree>
    <p:extLst>
      <p:ext uri="{BB962C8B-B14F-4D97-AF65-F5344CB8AC3E}">
        <p14:creationId xmlns:p14="http://schemas.microsoft.com/office/powerpoint/2010/main" val="12109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68452A-0CB1-9B52-8CD7-890A0507F0BC}"/>
              </a:ext>
            </a:extLst>
          </p:cNvPr>
          <p:cNvSpPr>
            <a:spLocks noGrp="1"/>
          </p:cNvSpPr>
          <p:nvPr>
            <p:ph type="title" orient="vert"/>
          </p:nvPr>
        </p:nvSpPr>
        <p:spPr>
          <a:xfrm>
            <a:off x="8724900" y="365125"/>
            <a:ext cx="2628900" cy="5811838"/>
          </a:xfrm>
          <a:prstGeom prst="rect">
            <a:avLst/>
          </a:prstGeom>
        </p:spPr>
        <p:txBody>
          <a:bodyPr vert="eaVert"/>
          <a:lstStyle>
            <a:lvl1pPr>
              <a:defRPr>
                <a:latin typeface="PT Sans" panose="020B0503020203020204" pitchFamily="34" charset="0"/>
              </a:defRPr>
            </a:lvl1pPr>
          </a:lstStyle>
          <a:p>
            <a:r>
              <a:rPr lang="en-US" dirty="0"/>
              <a:t>Click to edit Master title style</a:t>
            </a:r>
            <a:endParaRPr lang="en-IN" dirty="0"/>
          </a:p>
        </p:txBody>
      </p:sp>
      <p:sp>
        <p:nvSpPr>
          <p:cNvPr id="3" name="Vertical Text Placeholder 2">
            <a:extLst>
              <a:ext uri="{FF2B5EF4-FFF2-40B4-BE49-F238E27FC236}">
                <a16:creationId xmlns:a16="http://schemas.microsoft.com/office/drawing/2014/main" id="{1E68AC2F-13D9-0191-764F-67E3E3BFB306}"/>
              </a:ext>
            </a:extLst>
          </p:cNvPr>
          <p:cNvSpPr>
            <a:spLocks noGrp="1"/>
          </p:cNvSpPr>
          <p:nvPr>
            <p:ph type="body" orient="vert" idx="1"/>
          </p:nvPr>
        </p:nvSpPr>
        <p:spPr>
          <a:xfrm>
            <a:off x="838200" y="365125"/>
            <a:ext cx="7734300" cy="5811838"/>
          </a:xfrm>
          <a:prstGeom prst="rect">
            <a:avLst/>
          </a:prstGeom>
        </p:spPr>
        <p:txBody>
          <a:bodyPr vert="eaVert"/>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4E0DE33E-E177-6984-5B0F-FF54BADED61B}"/>
              </a:ext>
            </a:extLst>
          </p:cNvPr>
          <p:cNvSpPr>
            <a:spLocks noGrp="1"/>
          </p:cNvSpPr>
          <p:nvPr>
            <p:ph type="dt" sz="half" idx="10"/>
          </p:nvPr>
        </p:nvSpPr>
        <p:spPr>
          <a:xfrm>
            <a:off x="838200" y="6356350"/>
            <a:ext cx="2743200" cy="365125"/>
          </a:xfrm>
          <a:prstGeom prst="rect">
            <a:avLst/>
          </a:prstGeom>
        </p:spPr>
        <p:txBody>
          <a:bodyPr/>
          <a:lstStyle>
            <a:lvl1pPr>
              <a:defRPr>
                <a:latin typeface="PT Sans" panose="020B0503020203020204" pitchFamily="34" charset="0"/>
              </a:defRPr>
            </a:lvl1pPr>
          </a:lstStyle>
          <a:p>
            <a:fld id="{27A673C5-1A75-4CEC-A6D9-E18ABE1AB053}" type="datetimeFigureOut">
              <a:rPr lang="en-IN" smtClean="0"/>
              <a:pPr/>
              <a:t>27-04-2024</a:t>
            </a:fld>
            <a:endParaRPr lang="en-IN" dirty="0"/>
          </a:p>
        </p:txBody>
      </p:sp>
      <p:sp>
        <p:nvSpPr>
          <p:cNvPr id="5" name="Footer Placeholder 4">
            <a:extLst>
              <a:ext uri="{FF2B5EF4-FFF2-40B4-BE49-F238E27FC236}">
                <a16:creationId xmlns:a16="http://schemas.microsoft.com/office/drawing/2014/main" id="{EF31BDE7-5F4D-4998-72AA-D3CC7A9EE468}"/>
              </a:ext>
            </a:extLst>
          </p:cNvPr>
          <p:cNvSpPr>
            <a:spLocks noGrp="1"/>
          </p:cNvSpPr>
          <p:nvPr>
            <p:ph type="ftr" sz="quarter" idx="11"/>
          </p:nvPr>
        </p:nvSpPr>
        <p:spPr>
          <a:xfrm>
            <a:off x="4038600" y="6356350"/>
            <a:ext cx="4114800" cy="365125"/>
          </a:xfrm>
          <a:prstGeom prst="rect">
            <a:avLst/>
          </a:prstGeom>
        </p:spPr>
        <p:txBody>
          <a:bodyPr/>
          <a:lstStyle>
            <a:lvl1pPr>
              <a:defRPr>
                <a:latin typeface="PT Sans" panose="020B0503020203020204" pitchFamily="34" charset="0"/>
              </a:defRPr>
            </a:lvl1pPr>
          </a:lstStyle>
          <a:p>
            <a:endParaRPr lang="en-IN" dirty="0"/>
          </a:p>
        </p:txBody>
      </p:sp>
      <p:sp>
        <p:nvSpPr>
          <p:cNvPr id="6" name="Slide Number Placeholder 5">
            <a:extLst>
              <a:ext uri="{FF2B5EF4-FFF2-40B4-BE49-F238E27FC236}">
                <a16:creationId xmlns:a16="http://schemas.microsoft.com/office/drawing/2014/main" id="{5242E969-8E29-C856-D1AB-A16F550928FB}"/>
              </a:ext>
            </a:extLst>
          </p:cNvPr>
          <p:cNvSpPr>
            <a:spLocks noGrp="1"/>
          </p:cNvSpPr>
          <p:nvPr>
            <p:ph type="sldNum" sz="quarter" idx="12"/>
          </p:nvPr>
        </p:nvSpPr>
        <p:spPr>
          <a:xfrm>
            <a:off x="8610600" y="6356350"/>
            <a:ext cx="2743200" cy="365125"/>
          </a:xfrm>
          <a:prstGeom prst="rect">
            <a:avLst/>
          </a:prstGeom>
        </p:spPr>
        <p:txBody>
          <a:bodyPr/>
          <a:lstStyle>
            <a:lvl1pPr>
              <a:defRPr>
                <a:latin typeface="PT Sans" panose="020B0503020203020204" pitchFamily="34" charset="0"/>
              </a:defRPr>
            </a:lvl1pPr>
          </a:lstStyle>
          <a:p>
            <a:fld id="{4F59645F-4F74-46E2-8F4C-589F761A7271}" type="slidenum">
              <a:rPr lang="en-IN" smtClean="0"/>
              <a:pPr/>
              <a:t>‹#›</a:t>
            </a:fld>
            <a:endParaRPr lang="en-IN" dirty="0"/>
          </a:p>
        </p:txBody>
      </p:sp>
    </p:spTree>
    <p:extLst>
      <p:ext uri="{BB962C8B-B14F-4D97-AF65-F5344CB8AC3E}">
        <p14:creationId xmlns:p14="http://schemas.microsoft.com/office/powerpoint/2010/main" val="406880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D9BC-21FA-8F42-D8DB-9A4196668005}"/>
              </a:ext>
            </a:extLst>
          </p:cNvPr>
          <p:cNvSpPr>
            <a:spLocks noGrp="1"/>
          </p:cNvSpPr>
          <p:nvPr>
            <p:ph type="title"/>
          </p:nvPr>
        </p:nvSpPr>
        <p:spPr>
          <a:xfrm>
            <a:off x="838200" y="365125"/>
            <a:ext cx="10515600" cy="1325563"/>
          </a:xfrm>
          <a:prstGeom prst="rect">
            <a:avLst/>
          </a:prstGeom>
        </p:spPr>
        <p:txBody>
          <a:bodyPr/>
          <a:lstStyle>
            <a:lvl1pPr>
              <a:defRPr>
                <a:latin typeface="PT Sans" panose="020B0503020203020204" pitchFamily="34" charset="0"/>
              </a:defRPr>
            </a:lvl1pPr>
          </a:lstStyle>
          <a:p>
            <a:r>
              <a:rPr lang="en-US" dirty="0"/>
              <a:t>Click to edit Master title style</a:t>
            </a:r>
            <a:endParaRPr lang="en-IN" dirty="0"/>
          </a:p>
        </p:txBody>
      </p:sp>
    </p:spTree>
    <p:extLst>
      <p:ext uri="{BB962C8B-B14F-4D97-AF65-F5344CB8AC3E}">
        <p14:creationId xmlns:p14="http://schemas.microsoft.com/office/powerpoint/2010/main" val="395918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238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FBB6-1CB6-DF28-AA26-254D83D2051E}"/>
              </a:ext>
            </a:extLst>
          </p:cNvPr>
          <p:cNvSpPr>
            <a:spLocks noGrp="1"/>
          </p:cNvSpPr>
          <p:nvPr>
            <p:ph type="title"/>
          </p:nvPr>
        </p:nvSpPr>
        <p:spPr>
          <a:xfrm>
            <a:off x="838200" y="365125"/>
            <a:ext cx="10515600" cy="1325563"/>
          </a:xfrm>
          <a:prstGeom prst="rect">
            <a:avLst/>
          </a:prstGeom>
        </p:spPr>
        <p:txBody>
          <a:bodyPr/>
          <a:lstStyle>
            <a:lvl1pPr>
              <a:defRPr>
                <a:latin typeface="PT Sans" panose="020F0502020204030204" pitchFamily="34" charset="0"/>
              </a:defRPr>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E8809207-E087-C171-B589-3CE83B361F20}"/>
              </a:ext>
            </a:extLst>
          </p:cNvPr>
          <p:cNvSpPr>
            <a:spLocks noGrp="1"/>
          </p:cNvSpPr>
          <p:nvPr>
            <p:ph idx="1"/>
          </p:nvPr>
        </p:nvSpPr>
        <p:spPr>
          <a:xfrm>
            <a:off x="838200" y="1825625"/>
            <a:ext cx="10515600" cy="4351338"/>
          </a:xfrm>
          <a:prstGeom prst="rect">
            <a:avLst/>
          </a:prstGeom>
        </p:spPr>
        <p:txBody>
          <a:bodyPr/>
          <a:lstStyle>
            <a:lvl1pPr>
              <a:defRPr>
                <a:latin typeface="PT Sans" panose="020F0502020204030204" pitchFamily="34" charset="0"/>
              </a:defRPr>
            </a:lvl1pPr>
            <a:lvl2pPr>
              <a:defRPr>
                <a:latin typeface="PT Sans" panose="020F0502020204030204" pitchFamily="34" charset="0"/>
              </a:defRPr>
            </a:lvl2pPr>
            <a:lvl3pPr>
              <a:defRPr>
                <a:latin typeface="PT Sans" panose="020F0502020204030204" pitchFamily="34" charset="0"/>
              </a:defRPr>
            </a:lvl3pPr>
            <a:lvl4pPr>
              <a:defRPr>
                <a:latin typeface="PT Sans" panose="020F0502020204030204" pitchFamily="34" charset="0"/>
              </a:defRPr>
            </a:lvl4pPr>
            <a:lvl5pPr>
              <a:defRPr>
                <a:latin typeface="PT Sans"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77730B20-15CF-EB83-63CE-185764DB83B1}"/>
              </a:ext>
            </a:extLst>
          </p:cNvPr>
          <p:cNvSpPr>
            <a:spLocks noGrp="1"/>
          </p:cNvSpPr>
          <p:nvPr>
            <p:ph type="dt" sz="half" idx="10"/>
          </p:nvPr>
        </p:nvSpPr>
        <p:spPr>
          <a:xfrm>
            <a:off x="838200" y="6356350"/>
            <a:ext cx="2743200" cy="365125"/>
          </a:xfrm>
          <a:prstGeom prst="rect">
            <a:avLst/>
          </a:prstGeom>
        </p:spPr>
        <p:txBody>
          <a:bodyPr/>
          <a:lstStyle>
            <a:lvl1pPr>
              <a:defRPr>
                <a:latin typeface="PT Sans" panose="020F0502020204030204" pitchFamily="34" charset="0"/>
              </a:defRPr>
            </a:lvl1pPr>
          </a:lstStyle>
          <a:p>
            <a:fld id="{27A673C5-1A75-4CEC-A6D9-E18ABE1AB053}" type="datetimeFigureOut">
              <a:rPr lang="en-IN" smtClean="0"/>
              <a:pPr/>
              <a:t>27-04-2024</a:t>
            </a:fld>
            <a:endParaRPr lang="en-IN" dirty="0"/>
          </a:p>
        </p:txBody>
      </p:sp>
      <p:sp>
        <p:nvSpPr>
          <p:cNvPr id="5" name="Footer Placeholder 4">
            <a:extLst>
              <a:ext uri="{FF2B5EF4-FFF2-40B4-BE49-F238E27FC236}">
                <a16:creationId xmlns:a16="http://schemas.microsoft.com/office/drawing/2014/main" id="{A39B2F8F-00F8-23AA-2419-E9BFB9FB883A}"/>
              </a:ext>
            </a:extLst>
          </p:cNvPr>
          <p:cNvSpPr>
            <a:spLocks noGrp="1"/>
          </p:cNvSpPr>
          <p:nvPr>
            <p:ph type="ftr" sz="quarter" idx="11"/>
          </p:nvPr>
        </p:nvSpPr>
        <p:spPr>
          <a:xfrm>
            <a:off x="4038600" y="6356350"/>
            <a:ext cx="4114800" cy="365125"/>
          </a:xfrm>
          <a:prstGeom prst="rect">
            <a:avLst/>
          </a:prstGeom>
        </p:spPr>
        <p:txBody>
          <a:bodyPr/>
          <a:lstStyle>
            <a:lvl1pPr>
              <a:defRPr>
                <a:latin typeface="PT Sans" panose="020F0502020204030204" pitchFamily="34" charset="0"/>
              </a:defRPr>
            </a:lvl1pPr>
          </a:lstStyle>
          <a:p>
            <a:endParaRPr lang="en-IN" dirty="0"/>
          </a:p>
        </p:txBody>
      </p:sp>
      <p:sp>
        <p:nvSpPr>
          <p:cNvPr id="6" name="Slide Number Placeholder 5">
            <a:extLst>
              <a:ext uri="{FF2B5EF4-FFF2-40B4-BE49-F238E27FC236}">
                <a16:creationId xmlns:a16="http://schemas.microsoft.com/office/drawing/2014/main" id="{8596E7E5-68CC-79DF-0D5E-D843A21AD709}"/>
              </a:ext>
            </a:extLst>
          </p:cNvPr>
          <p:cNvSpPr>
            <a:spLocks noGrp="1"/>
          </p:cNvSpPr>
          <p:nvPr>
            <p:ph type="sldNum" sz="quarter" idx="12"/>
          </p:nvPr>
        </p:nvSpPr>
        <p:spPr>
          <a:xfrm>
            <a:off x="8610600" y="6356350"/>
            <a:ext cx="2743200" cy="365125"/>
          </a:xfrm>
          <a:prstGeom prst="rect">
            <a:avLst/>
          </a:prstGeom>
        </p:spPr>
        <p:txBody>
          <a:bodyPr/>
          <a:lstStyle>
            <a:lvl1pPr>
              <a:defRPr>
                <a:latin typeface="PT Sans" panose="020F0502020204030204" pitchFamily="34" charset="0"/>
              </a:defRPr>
            </a:lvl1pPr>
          </a:lstStyle>
          <a:p>
            <a:fld id="{4F59645F-4F74-46E2-8F4C-589F761A7271}" type="slidenum">
              <a:rPr lang="en-IN" smtClean="0"/>
              <a:pPr/>
              <a:t>‹#›</a:t>
            </a:fld>
            <a:endParaRPr lang="en-IN" dirty="0"/>
          </a:p>
        </p:txBody>
      </p:sp>
    </p:spTree>
    <p:extLst>
      <p:ext uri="{BB962C8B-B14F-4D97-AF65-F5344CB8AC3E}">
        <p14:creationId xmlns:p14="http://schemas.microsoft.com/office/powerpoint/2010/main" val="27839385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1166E-CD81-1F42-E84B-33B5D33F3165}"/>
              </a:ext>
            </a:extLst>
          </p:cNvPr>
          <p:cNvSpPr>
            <a:spLocks noGrp="1"/>
          </p:cNvSpPr>
          <p:nvPr>
            <p:ph type="title"/>
          </p:nvPr>
        </p:nvSpPr>
        <p:spPr>
          <a:xfrm>
            <a:off x="831850" y="1709738"/>
            <a:ext cx="10515600" cy="2852737"/>
          </a:xfrm>
          <a:prstGeom prst="rect">
            <a:avLst/>
          </a:prstGeom>
        </p:spPr>
        <p:txBody>
          <a:bodyPr anchor="b"/>
          <a:lstStyle>
            <a:lvl1pPr>
              <a:defRPr sz="6000">
                <a:latin typeface="PT Sans" panose="020F0502020204030204" pitchFamily="34" charset="0"/>
              </a:defRPr>
            </a:lvl1p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E5EF7156-EBB9-F53C-E047-E4A406E42CC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PT Sans"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CF780A8-6F8A-ED24-B7A0-058925073080}"/>
              </a:ext>
            </a:extLst>
          </p:cNvPr>
          <p:cNvSpPr>
            <a:spLocks noGrp="1"/>
          </p:cNvSpPr>
          <p:nvPr>
            <p:ph type="dt" sz="half" idx="10"/>
          </p:nvPr>
        </p:nvSpPr>
        <p:spPr>
          <a:xfrm>
            <a:off x="838200" y="6356350"/>
            <a:ext cx="2743200" cy="365125"/>
          </a:xfrm>
          <a:prstGeom prst="rect">
            <a:avLst/>
          </a:prstGeom>
        </p:spPr>
        <p:txBody>
          <a:bodyPr/>
          <a:lstStyle>
            <a:lvl1pPr>
              <a:defRPr>
                <a:latin typeface="PT Sans" panose="020F0502020204030204" pitchFamily="34" charset="0"/>
              </a:defRPr>
            </a:lvl1pPr>
          </a:lstStyle>
          <a:p>
            <a:fld id="{27A673C5-1A75-4CEC-A6D9-E18ABE1AB053}" type="datetimeFigureOut">
              <a:rPr lang="en-IN" smtClean="0"/>
              <a:pPr/>
              <a:t>27-04-2024</a:t>
            </a:fld>
            <a:endParaRPr lang="en-IN" dirty="0"/>
          </a:p>
        </p:txBody>
      </p:sp>
      <p:sp>
        <p:nvSpPr>
          <p:cNvPr id="5" name="Footer Placeholder 4">
            <a:extLst>
              <a:ext uri="{FF2B5EF4-FFF2-40B4-BE49-F238E27FC236}">
                <a16:creationId xmlns:a16="http://schemas.microsoft.com/office/drawing/2014/main" id="{F2A0FCDB-2BCE-2F56-A59E-E324CEAC9F85}"/>
              </a:ext>
            </a:extLst>
          </p:cNvPr>
          <p:cNvSpPr>
            <a:spLocks noGrp="1"/>
          </p:cNvSpPr>
          <p:nvPr>
            <p:ph type="ftr" sz="quarter" idx="11"/>
          </p:nvPr>
        </p:nvSpPr>
        <p:spPr>
          <a:xfrm>
            <a:off x="4038600" y="6356350"/>
            <a:ext cx="4114800" cy="365125"/>
          </a:xfrm>
          <a:prstGeom prst="rect">
            <a:avLst/>
          </a:prstGeom>
        </p:spPr>
        <p:txBody>
          <a:bodyPr/>
          <a:lstStyle>
            <a:lvl1pPr>
              <a:defRPr>
                <a:latin typeface="PT Sans" panose="020F0502020204030204" pitchFamily="34" charset="0"/>
              </a:defRPr>
            </a:lvl1pPr>
          </a:lstStyle>
          <a:p>
            <a:endParaRPr lang="en-IN" dirty="0"/>
          </a:p>
        </p:txBody>
      </p:sp>
      <p:sp>
        <p:nvSpPr>
          <p:cNvPr id="6" name="Slide Number Placeholder 5">
            <a:extLst>
              <a:ext uri="{FF2B5EF4-FFF2-40B4-BE49-F238E27FC236}">
                <a16:creationId xmlns:a16="http://schemas.microsoft.com/office/drawing/2014/main" id="{09F0DAEB-3BC5-8DBF-562D-5C2ED9B961E7}"/>
              </a:ext>
            </a:extLst>
          </p:cNvPr>
          <p:cNvSpPr>
            <a:spLocks noGrp="1"/>
          </p:cNvSpPr>
          <p:nvPr>
            <p:ph type="sldNum" sz="quarter" idx="12"/>
          </p:nvPr>
        </p:nvSpPr>
        <p:spPr>
          <a:xfrm>
            <a:off x="8610600" y="6356350"/>
            <a:ext cx="2743200" cy="365125"/>
          </a:xfrm>
          <a:prstGeom prst="rect">
            <a:avLst/>
          </a:prstGeom>
        </p:spPr>
        <p:txBody>
          <a:bodyPr/>
          <a:lstStyle>
            <a:lvl1pPr>
              <a:defRPr>
                <a:latin typeface="PT Sans" panose="020F0502020204030204" pitchFamily="34" charset="0"/>
              </a:defRPr>
            </a:lvl1pPr>
          </a:lstStyle>
          <a:p>
            <a:fld id="{4F59645F-4F74-46E2-8F4C-589F761A7271}" type="slidenum">
              <a:rPr lang="en-IN" smtClean="0"/>
              <a:pPr/>
              <a:t>‹#›</a:t>
            </a:fld>
            <a:endParaRPr lang="en-IN" dirty="0"/>
          </a:p>
        </p:txBody>
      </p:sp>
    </p:spTree>
    <p:extLst>
      <p:ext uri="{BB962C8B-B14F-4D97-AF65-F5344CB8AC3E}">
        <p14:creationId xmlns:p14="http://schemas.microsoft.com/office/powerpoint/2010/main" val="109494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D4B7A-4B3C-0EA5-5627-8ACBA97849C2}"/>
              </a:ext>
            </a:extLst>
          </p:cNvPr>
          <p:cNvSpPr>
            <a:spLocks noGrp="1"/>
          </p:cNvSpPr>
          <p:nvPr>
            <p:ph type="title"/>
          </p:nvPr>
        </p:nvSpPr>
        <p:spPr>
          <a:xfrm>
            <a:off x="838200" y="365125"/>
            <a:ext cx="10515600" cy="1325563"/>
          </a:xfrm>
          <a:prstGeom prst="rect">
            <a:avLst/>
          </a:prstGeom>
        </p:spPr>
        <p:txBody>
          <a:bodyPr/>
          <a:lstStyle>
            <a:lvl1pPr>
              <a:defRPr>
                <a:latin typeface="PT Sans" panose="020F0502020204030204" pitchFamily="34" charset="0"/>
              </a:defRPr>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413C0972-B1B8-4F99-477C-AB2302D9304C}"/>
              </a:ext>
            </a:extLst>
          </p:cNvPr>
          <p:cNvSpPr>
            <a:spLocks noGrp="1"/>
          </p:cNvSpPr>
          <p:nvPr>
            <p:ph sz="half" idx="1"/>
          </p:nvPr>
        </p:nvSpPr>
        <p:spPr>
          <a:xfrm>
            <a:off x="838200" y="1825625"/>
            <a:ext cx="5181600" cy="4351338"/>
          </a:xfrm>
          <a:prstGeom prst="rect">
            <a:avLst/>
          </a:prstGeom>
        </p:spPr>
        <p:txBody>
          <a:bodyPr/>
          <a:lstStyle>
            <a:lvl1pPr>
              <a:defRPr>
                <a:latin typeface="PT Sans" panose="020F0502020204030204" pitchFamily="34" charset="0"/>
              </a:defRPr>
            </a:lvl1pPr>
            <a:lvl2pPr>
              <a:defRPr>
                <a:latin typeface="PT Sans" panose="020F0502020204030204" pitchFamily="34" charset="0"/>
              </a:defRPr>
            </a:lvl2pPr>
            <a:lvl3pPr>
              <a:defRPr>
                <a:latin typeface="PT Sans" panose="020F0502020204030204" pitchFamily="34" charset="0"/>
              </a:defRPr>
            </a:lvl3pPr>
            <a:lvl4pPr>
              <a:defRPr>
                <a:latin typeface="PT Sans" panose="020F0502020204030204" pitchFamily="34" charset="0"/>
              </a:defRPr>
            </a:lvl4pPr>
            <a:lvl5pPr>
              <a:defRPr>
                <a:latin typeface="PT Sans"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a:extLst>
              <a:ext uri="{FF2B5EF4-FFF2-40B4-BE49-F238E27FC236}">
                <a16:creationId xmlns:a16="http://schemas.microsoft.com/office/drawing/2014/main" id="{6D486B58-E3F4-0125-E684-48C19EF90CFC}"/>
              </a:ext>
            </a:extLst>
          </p:cNvPr>
          <p:cNvSpPr>
            <a:spLocks noGrp="1"/>
          </p:cNvSpPr>
          <p:nvPr>
            <p:ph sz="half" idx="2"/>
          </p:nvPr>
        </p:nvSpPr>
        <p:spPr>
          <a:xfrm>
            <a:off x="6172200" y="1825625"/>
            <a:ext cx="5181600" cy="4351338"/>
          </a:xfrm>
          <a:prstGeom prst="rect">
            <a:avLst/>
          </a:prstGeom>
        </p:spPr>
        <p:txBody>
          <a:bodyPr/>
          <a:lstStyle>
            <a:lvl1pPr>
              <a:defRPr>
                <a:latin typeface="PT Sans" panose="020F0502020204030204" pitchFamily="34" charset="0"/>
              </a:defRPr>
            </a:lvl1pPr>
            <a:lvl2pPr>
              <a:defRPr>
                <a:latin typeface="PT Sans" panose="020F0502020204030204" pitchFamily="34" charset="0"/>
              </a:defRPr>
            </a:lvl2pPr>
            <a:lvl3pPr>
              <a:defRPr>
                <a:latin typeface="PT Sans" panose="020F0502020204030204" pitchFamily="34" charset="0"/>
              </a:defRPr>
            </a:lvl3pPr>
            <a:lvl4pPr>
              <a:defRPr>
                <a:latin typeface="PT Sans" panose="020F0502020204030204" pitchFamily="34" charset="0"/>
              </a:defRPr>
            </a:lvl4pPr>
            <a:lvl5pPr>
              <a:defRPr>
                <a:latin typeface="PT Sans"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Date Placeholder 4">
            <a:extLst>
              <a:ext uri="{FF2B5EF4-FFF2-40B4-BE49-F238E27FC236}">
                <a16:creationId xmlns:a16="http://schemas.microsoft.com/office/drawing/2014/main" id="{CA3F5F8B-EB0C-9118-73C2-A862A186BAC2}"/>
              </a:ext>
            </a:extLst>
          </p:cNvPr>
          <p:cNvSpPr>
            <a:spLocks noGrp="1"/>
          </p:cNvSpPr>
          <p:nvPr>
            <p:ph type="dt" sz="half" idx="10"/>
          </p:nvPr>
        </p:nvSpPr>
        <p:spPr>
          <a:xfrm>
            <a:off x="838200" y="6356350"/>
            <a:ext cx="2743200" cy="365125"/>
          </a:xfrm>
          <a:prstGeom prst="rect">
            <a:avLst/>
          </a:prstGeom>
        </p:spPr>
        <p:txBody>
          <a:bodyPr/>
          <a:lstStyle>
            <a:lvl1pPr>
              <a:defRPr>
                <a:latin typeface="PT Sans" panose="020F0502020204030204" pitchFamily="34" charset="0"/>
              </a:defRPr>
            </a:lvl1pPr>
          </a:lstStyle>
          <a:p>
            <a:fld id="{27A673C5-1A75-4CEC-A6D9-E18ABE1AB053}" type="datetimeFigureOut">
              <a:rPr lang="en-IN" smtClean="0"/>
              <a:pPr/>
              <a:t>27-04-2024</a:t>
            </a:fld>
            <a:endParaRPr lang="en-IN" dirty="0"/>
          </a:p>
        </p:txBody>
      </p:sp>
      <p:sp>
        <p:nvSpPr>
          <p:cNvPr id="6" name="Footer Placeholder 5">
            <a:extLst>
              <a:ext uri="{FF2B5EF4-FFF2-40B4-BE49-F238E27FC236}">
                <a16:creationId xmlns:a16="http://schemas.microsoft.com/office/drawing/2014/main" id="{B0295904-B50A-C99A-A220-188E94F70044}"/>
              </a:ext>
            </a:extLst>
          </p:cNvPr>
          <p:cNvSpPr>
            <a:spLocks noGrp="1"/>
          </p:cNvSpPr>
          <p:nvPr>
            <p:ph type="ftr" sz="quarter" idx="11"/>
          </p:nvPr>
        </p:nvSpPr>
        <p:spPr>
          <a:xfrm>
            <a:off x="4038600" y="6356350"/>
            <a:ext cx="4114800" cy="365125"/>
          </a:xfrm>
          <a:prstGeom prst="rect">
            <a:avLst/>
          </a:prstGeom>
        </p:spPr>
        <p:txBody>
          <a:bodyPr/>
          <a:lstStyle>
            <a:lvl1pPr>
              <a:defRPr>
                <a:latin typeface="PT Sans" panose="020F0502020204030204" pitchFamily="34" charset="0"/>
              </a:defRPr>
            </a:lvl1pPr>
          </a:lstStyle>
          <a:p>
            <a:endParaRPr lang="en-IN" dirty="0"/>
          </a:p>
        </p:txBody>
      </p:sp>
      <p:sp>
        <p:nvSpPr>
          <p:cNvPr id="7" name="Slide Number Placeholder 6">
            <a:extLst>
              <a:ext uri="{FF2B5EF4-FFF2-40B4-BE49-F238E27FC236}">
                <a16:creationId xmlns:a16="http://schemas.microsoft.com/office/drawing/2014/main" id="{89D50A5B-196B-2393-1058-F855648291F5}"/>
              </a:ext>
            </a:extLst>
          </p:cNvPr>
          <p:cNvSpPr>
            <a:spLocks noGrp="1"/>
          </p:cNvSpPr>
          <p:nvPr>
            <p:ph type="sldNum" sz="quarter" idx="12"/>
          </p:nvPr>
        </p:nvSpPr>
        <p:spPr>
          <a:xfrm>
            <a:off x="8610600" y="6356350"/>
            <a:ext cx="2743200" cy="365125"/>
          </a:xfrm>
          <a:prstGeom prst="rect">
            <a:avLst/>
          </a:prstGeom>
        </p:spPr>
        <p:txBody>
          <a:bodyPr/>
          <a:lstStyle>
            <a:lvl1pPr>
              <a:defRPr>
                <a:latin typeface="PT Sans" panose="020F0502020204030204" pitchFamily="34" charset="0"/>
              </a:defRPr>
            </a:lvl1pPr>
          </a:lstStyle>
          <a:p>
            <a:fld id="{4F59645F-4F74-46E2-8F4C-589F761A7271}" type="slidenum">
              <a:rPr lang="en-IN" smtClean="0"/>
              <a:pPr/>
              <a:t>‹#›</a:t>
            </a:fld>
            <a:endParaRPr lang="en-IN" dirty="0"/>
          </a:p>
        </p:txBody>
      </p:sp>
    </p:spTree>
    <p:extLst>
      <p:ext uri="{BB962C8B-B14F-4D97-AF65-F5344CB8AC3E}">
        <p14:creationId xmlns:p14="http://schemas.microsoft.com/office/powerpoint/2010/main" val="38731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F9BD-1447-F653-C163-422E44663F3B}"/>
              </a:ext>
            </a:extLst>
          </p:cNvPr>
          <p:cNvSpPr>
            <a:spLocks noGrp="1"/>
          </p:cNvSpPr>
          <p:nvPr>
            <p:ph type="title"/>
          </p:nvPr>
        </p:nvSpPr>
        <p:spPr>
          <a:xfrm>
            <a:off x="839788" y="365125"/>
            <a:ext cx="10515600" cy="1325563"/>
          </a:xfrm>
          <a:prstGeom prst="rect">
            <a:avLst/>
          </a:prstGeom>
        </p:spPr>
        <p:txBody>
          <a:bodyPr/>
          <a:lstStyle>
            <a:lvl1pPr>
              <a:defRPr>
                <a:latin typeface="PT Sans" panose="020F0502020204030204" pitchFamily="34" charset="0"/>
              </a:defRPr>
            </a:lvl1p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24D987B4-7ED7-7F54-95EA-EEE1A4CCF7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PT Sans"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16940BF-F926-02A6-51ED-F65FEF6CF5FB}"/>
              </a:ext>
            </a:extLst>
          </p:cNvPr>
          <p:cNvSpPr>
            <a:spLocks noGrp="1"/>
          </p:cNvSpPr>
          <p:nvPr>
            <p:ph sz="half" idx="2"/>
          </p:nvPr>
        </p:nvSpPr>
        <p:spPr>
          <a:xfrm>
            <a:off x="839788" y="2505075"/>
            <a:ext cx="5157787" cy="3684588"/>
          </a:xfrm>
          <a:prstGeom prst="rect">
            <a:avLst/>
          </a:prstGeom>
        </p:spPr>
        <p:txBody>
          <a:bodyPr/>
          <a:lstStyle>
            <a:lvl1pPr>
              <a:defRPr>
                <a:latin typeface="PT Sans" panose="020F0502020204030204" pitchFamily="34" charset="0"/>
              </a:defRPr>
            </a:lvl1pPr>
            <a:lvl2pPr>
              <a:defRPr>
                <a:latin typeface="PT Sans" panose="020F0502020204030204" pitchFamily="34" charset="0"/>
              </a:defRPr>
            </a:lvl2pPr>
            <a:lvl3pPr>
              <a:defRPr>
                <a:latin typeface="PT Sans" panose="020F0502020204030204" pitchFamily="34" charset="0"/>
              </a:defRPr>
            </a:lvl3pPr>
            <a:lvl4pPr>
              <a:defRPr>
                <a:latin typeface="PT Sans" panose="020F0502020204030204" pitchFamily="34" charset="0"/>
              </a:defRPr>
            </a:lvl4pPr>
            <a:lvl5pPr>
              <a:defRPr>
                <a:latin typeface="PT Sans"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a:extLst>
              <a:ext uri="{FF2B5EF4-FFF2-40B4-BE49-F238E27FC236}">
                <a16:creationId xmlns:a16="http://schemas.microsoft.com/office/drawing/2014/main" id="{73B91100-FB9F-C1BA-8727-FC1A18AE2B4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PT Sans"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D8135B5-C2A6-793D-DA59-57D12EAE0973}"/>
              </a:ext>
            </a:extLst>
          </p:cNvPr>
          <p:cNvSpPr>
            <a:spLocks noGrp="1"/>
          </p:cNvSpPr>
          <p:nvPr>
            <p:ph sz="quarter" idx="4"/>
          </p:nvPr>
        </p:nvSpPr>
        <p:spPr>
          <a:xfrm>
            <a:off x="6172200" y="2505075"/>
            <a:ext cx="5183188" cy="3684588"/>
          </a:xfrm>
          <a:prstGeom prst="rect">
            <a:avLst/>
          </a:prstGeom>
        </p:spPr>
        <p:txBody>
          <a:bodyPr/>
          <a:lstStyle>
            <a:lvl1pPr>
              <a:defRPr>
                <a:latin typeface="PT Sans" panose="020F0502020204030204" pitchFamily="34" charset="0"/>
              </a:defRPr>
            </a:lvl1pPr>
            <a:lvl2pPr>
              <a:defRPr>
                <a:latin typeface="PT Sans" panose="020F0502020204030204" pitchFamily="34" charset="0"/>
              </a:defRPr>
            </a:lvl2pPr>
            <a:lvl3pPr>
              <a:defRPr>
                <a:latin typeface="PT Sans" panose="020F0502020204030204" pitchFamily="34" charset="0"/>
              </a:defRPr>
            </a:lvl3pPr>
            <a:lvl4pPr>
              <a:defRPr>
                <a:latin typeface="PT Sans" panose="020F0502020204030204" pitchFamily="34" charset="0"/>
              </a:defRPr>
            </a:lvl4pPr>
            <a:lvl5pPr>
              <a:defRPr>
                <a:latin typeface="PT Sans"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Date Placeholder 6">
            <a:extLst>
              <a:ext uri="{FF2B5EF4-FFF2-40B4-BE49-F238E27FC236}">
                <a16:creationId xmlns:a16="http://schemas.microsoft.com/office/drawing/2014/main" id="{67D250CF-7BF2-609B-BCFD-2E5B3FEC8268}"/>
              </a:ext>
            </a:extLst>
          </p:cNvPr>
          <p:cNvSpPr>
            <a:spLocks noGrp="1"/>
          </p:cNvSpPr>
          <p:nvPr>
            <p:ph type="dt" sz="half" idx="10"/>
          </p:nvPr>
        </p:nvSpPr>
        <p:spPr>
          <a:xfrm>
            <a:off x="838200" y="6356350"/>
            <a:ext cx="2743200" cy="365125"/>
          </a:xfrm>
          <a:prstGeom prst="rect">
            <a:avLst/>
          </a:prstGeom>
        </p:spPr>
        <p:txBody>
          <a:bodyPr/>
          <a:lstStyle>
            <a:lvl1pPr>
              <a:defRPr>
                <a:latin typeface="PT Sans" panose="020F0502020204030204" pitchFamily="34" charset="0"/>
              </a:defRPr>
            </a:lvl1pPr>
          </a:lstStyle>
          <a:p>
            <a:fld id="{27A673C5-1A75-4CEC-A6D9-E18ABE1AB053}" type="datetimeFigureOut">
              <a:rPr lang="en-IN" smtClean="0"/>
              <a:pPr/>
              <a:t>27-04-2024</a:t>
            </a:fld>
            <a:endParaRPr lang="en-IN" dirty="0"/>
          </a:p>
        </p:txBody>
      </p:sp>
      <p:sp>
        <p:nvSpPr>
          <p:cNvPr id="8" name="Footer Placeholder 7">
            <a:extLst>
              <a:ext uri="{FF2B5EF4-FFF2-40B4-BE49-F238E27FC236}">
                <a16:creationId xmlns:a16="http://schemas.microsoft.com/office/drawing/2014/main" id="{73DC10E6-CED1-2ECF-9393-489CDAE1D6D9}"/>
              </a:ext>
            </a:extLst>
          </p:cNvPr>
          <p:cNvSpPr>
            <a:spLocks noGrp="1"/>
          </p:cNvSpPr>
          <p:nvPr>
            <p:ph type="ftr" sz="quarter" idx="11"/>
          </p:nvPr>
        </p:nvSpPr>
        <p:spPr>
          <a:xfrm>
            <a:off x="4038600" y="6356350"/>
            <a:ext cx="4114800" cy="365125"/>
          </a:xfrm>
          <a:prstGeom prst="rect">
            <a:avLst/>
          </a:prstGeom>
        </p:spPr>
        <p:txBody>
          <a:bodyPr/>
          <a:lstStyle>
            <a:lvl1pPr>
              <a:defRPr>
                <a:latin typeface="PT Sans" panose="020F0502020204030204" pitchFamily="34" charset="0"/>
              </a:defRPr>
            </a:lvl1pPr>
          </a:lstStyle>
          <a:p>
            <a:endParaRPr lang="en-IN" dirty="0"/>
          </a:p>
        </p:txBody>
      </p:sp>
      <p:sp>
        <p:nvSpPr>
          <p:cNvPr id="9" name="Slide Number Placeholder 8">
            <a:extLst>
              <a:ext uri="{FF2B5EF4-FFF2-40B4-BE49-F238E27FC236}">
                <a16:creationId xmlns:a16="http://schemas.microsoft.com/office/drawing/2014/main" id="{A2144302-B529-2B6D-0E7E-A4E4A2A1C071}"/>
              </a:ext>
            </a:extLst>
          </p:cNvPr>
          <p:cNvSpPr>
            <a:spLocks noGrp="1"/>
          </p:cNvSpPr>
          <p:nvPr>
            <p:ph type="sldNum" sz="quarter" idx="12"/>
          </p:nvPr>
        </p:nvSpPr>
        <p:spPr>
          <a:xfrm>
            <a:off x="8610600" y="6356350"/>
            <a:ext cx="2743200" cy="365125"/>
          </a:xfrm>
          <a:prstGeom prst="rect">
            <a:avLst/>
          </a:prstGeom>
        </p:spPr>
        <p:txBody>
          <a:bodyPr/>
          <a:lstStyle>
            <a:lvl1pPr>
              <a:defRPr>
                <a:latin typeface="PT Sans" panose="020F0502020204030204" pitchFamily="34" charset="0"/>
              </a:defRPr>
            </a:lvl1pPr>
          </a:lstStyle>
          <a:p>
            <a:fld id="{4F59645F-4F74-46E2-8F4C-589F761A7271}" type="slidenum">
              <a:rPr lang="en-IN" smtClean="0"/>
              <a:pPr/>
              <a:t>‹#›</a:t>
            </a:fld>
            <a:endParaRPr lang="en-IN" dirty="0"/>
          </a:p>
        </p:txBody>
      </p:sp>
    </p:spTree>
    <p:extLst>
      <p:ext uri="{BB962C8B-B14F-4D97-AF65-F5344CB8AC3E}">
        <p14:creationId xmlns:p14="http://schemas.microsoft.com/office/powerpoint/2010/main" val="97094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B864-A370-329B-9A72-37A0B388B4DF}"/>
              </a:ext>
            </a:extLst>
          </p:cNvPr>
          <p:cNvSpPr>
            <a:spLocks noGrp="1"/>
          </p:cNvSpPr>
          <p:nvPr>
            <p:ph type="title"/>
          </p:nvPr>
        </p:nvSpPr>
        <p:spPr>
          <a:xfrm>
            <a:off x="838200" y="365125"/>
            <a:ext cx="10515600" cy="1325563"/>
          </a:xfrm>
          <a:prstGeom prst="rect">
            <a:avLst/>
          </a:prstGeom>
        </p:spPr>
        <p:txBody>
          <a:bodyPr/>
          <a:lstStyle>
            <a:lvl1pPr>
              <a:defRPr>
                <a:latin typeface="PT Sans" panose="020F0502020204030204" pitchFamily="34" charset="0"/>
              </a:defRPr>
            </a:lvl1pPr>
          </a:lstStyle>
          <a:p>
            <a:r>
              <a:rPr lang="en-US" dirty="0"/>
              <a:t>Click to edit Master title style</a:t>
            </a:r>
            <a:endParaRPr lang="en-IN" dirty="0"/>
          </a:p>
        </p:txBody>
      </p:sp>
      <p:sp>
        <p:nvSpPr>
          <p:cNvPr id="3" name="Date Placeholder 2">
            <a:extLst>
              <a:ext uri="{FF2B5EF4-FFF2-40B4-BE49-F238E27FC236}">
                <a16:creationId xmlns:a16="http://schemas.microsoft.com/office/drawing/2014/main" id="{F29582FD-6D52-3B73-8442-8BD70BA34CFC}"/>
              </a:ext>
            </a:extLst>
          </p:cNvPr>
          <p:cNvSpPr>
            <a:spLocks noGrp="1"/>
          </p:cNvSpPr>
          <p:nvPr>
            <p:ph type="dt" sz="half" idx="10"/>
          </p:nvPr>
        </p:nvSpPr>
        <p:spPr>
          <a:xfrm>
            <a:off x="838200" y="6356350"/>
            <a:ext cx="2743200" cy="365125"/>
          </a:xfrm>
          <a:prstGeom prst="rect">
            <a:avLst/>
          </a:prstGeom>
        </p:spPr>
        <p:txBody>
          <a:bodyPr/>
          <a:lstStyle>
            <a:lvl1pPr>
              <a:defRPr>
                <a:latin typeface="PT Sans" panose="020F0502020204030204" pitchFamily="34" charset="0"/>
              </a:defRPr>
            </a:lvl1pPr>
          </a:lstStyle>
          <a:p>
            <a:fld id="{27A673C5-1A75-4CEC-A6D9-E18ABE1AB053}" type="datetimeFigureOut">
              <a:rPr lang="en-IN" smtClean="0"/>
              <a:pPr/>
              <a:t>27-04-2024</a:t>
            </a:fld>
            <a:endParaRPr lang="en-IN" dirty="0"/>
          </a:p>
        </p:txBody>
      </p:sp>
      <p:sp>
        <p:nvSpPr>
          <p:cNvPr id="4" name="Footer Placeholder 3">
            <a:extLst>
              <a:ext uri="{FF2B5EF4-FFF2-40B4-BE49-F238E27FC236}">
                <a16:creationId xmlns:a16="http://schemas.microsoft.com/office/drawing/2014/main" id="{05219F96-79F2-2F18-8E9C-152FD0948A06}"/>
              </a:ext>
            </a:extLst>
          </p:cNvPr>
          <p:cNvSpPr>
            <a:spLocks noGrp="1"/>
          </p:cNvSpPr>
          <p:nvPr>
            <p:ph type="ftr" sz="quarter" idx="11"/>
          </p:nvPr>
        </p:nvSpPr>
        <p:spPr>
          <a:xfrm>
            <a:off x="4038600" y="6356350"/>
            <a:ext cx="4114800" cy="365125"/>
          </a:xfrm>
          <a:prstGeom prst="rect">
            <a:avLst/>
          </a:prstGeom>
        </p:spPr>
        <p:txBody>
          <a:bodyPr/>
          <a:lstStyle>
            <a:lvl1pPr>
              <a:defRPr>
                <a:latin typeface="PT Sans" panose="020B0503020203020204" pitchFamily="34" charset="0"/>
              </a:defRPr>
            </a:lvl1pPr>
          </a:lstStyle>
          <a:p>
            <a:endParaRPr lang="en-IN" dirty="0"/>
          </a:p>
        </p:txBody>
      </p:sp>
      <p:sp>
        <p:nvSpPr>
          <p:cNvPr id="5" name="Slide Number Placeholder 4">
            <a:extLst>
              <a:ext uri="{FF2B5EF4-FFF2-40B4-BE49-F238E27FC236}">
                <a16:creationId xmlns:a16="http://schemas.microsoft.com/office/drawing/2014/main" id="{AB2ADEA7-5466-BA6A-2282-F230CD23A283}"/>
              </a:ext>
            </a:extLst>
          </p:cNvPr>
          <p:cNvSpPr>
            <a:spLocks noGrp="1"/>
          </p:cNvSpPr>
          <p:nvPr>
            <p:ph type="sldNum" sz="quarter" idx="12"/>
          </p:nvPr>
        </p:nvSpPr>
        <p:spPr>
          <a:xfrm>
            <a:off x="8610600" y="6356350"/>
            <a:ext cx="2743200" cy="365125"/>
          </a:xfrm>
          <a:prstGeom prst="rect">
            <a:avLst/>
          </a:prstGeom>
        </p:spPr>
        <p:txBody>
          <a:bodyPr/>
          <a:lstStyle>
            <a:lvl1pPr>
              <a:defRPr>
                <a:latin typeface="PT Sans" panose="020B0503020203020204" pitchFamily="34" charset="0"/>
              </a:defRPr>
            </a:lvl1pPr>
          </a:lstStyle>
          <a:p>
            <a:fld id="{4F59645F-4F74-46E2-8F4C-589F761A7271}" type="slidenum">
              <a:rPr lang="en-IN" smtClean="0"/>
              <a:pPr/>
              <a:t>‹#›</a:t>
            </a:fld>
            <a:endParaRPr lang="en-IN" dirty="0"/>
          </a:p>
        </p:txBody>
      </p:sp>
    </p:spTree>
    <p:extLst>
      <p:ext uri="{BB962C8B-B14F-4D97-AF65-F5344CB8AC3E}">
        <p14:creationId xmlns:p14="http://schemas.microsoft.com/office/powerpoint/2010/main" val="182623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07253E-EC73-B487-80B7-F85C5FA9748A}"/>
              </a:ext>
            </a:extLst>
          </p:cNvPr>
          <p:cNvSpPr>
            <a:spLocks noGrp="1"/>
          </p:cNvSpPr>
          <p:nvPr>
            <p:ph type="dt" sz="half" idx="10"/>
          </p:nvPr>
        </p:nvSpPr>
        <p:spPr>
          <a:xfrm>
            <a:off x="838200" y="6356350"/>
            <a:ext cx="2743200" cy="365125"/>
          </a:xfrm>
          <a:prstGeom prst="rect">
            <a:avLst/>
          </a:prstGeom>
        </p:spPr>
        <p:txBody>
          <a:bodyPr/>
          <a:lstStyle>
            <a:lvl1pPr>
              <a:defRPr>
                <a:latin typeface="PT Sans" panose="020B0503020203020204" pitchFamily="34" charset="0"/>
              </a:defRPr>
            </a:lvl1pPr>
          </a:lstStyle>
          <a:p>
            <a:fld id="{27A673C5-1A75-4CEC-A6D9-E18ABE1AB053}" type="datetimeFigureOut">
              <a:rPr lang="en-IN" smtClean="0"/>
              <a:pPr/>
              <a:t>27-04-2024</a:t>
            </a:fld>
            <a:endParaRPr lang="en-IN" dirty="0"/>
          </a:p>
        </p:txBody>
      </p:sp>
      <p:sp>
        <p:nvSpPr>
          <p:cNvPr id="3" name="Footer Placeholder 2">
            <a:extLst>
              <a:ext uri="{FF2B5EF4-FFF2-40B4-BE49-F238E27FC236}">
                <a16:creationId xmlns:a16="http://schemas.microsoft.com/office/drawing/2014/main" id="{EA6B59F3-8A32-E943-1BBD-CBC12C584DFB}"/>
              </a:ext>
            </a:extLst>
          </p:cNvPr>
          <p:cNvSpPr>
            <a:spLocks noGrp="1"/>
          </p:cNvSpPr>
          <p:nvPr>
            <p:ph type="ftr" sz="quarter" idx="11"/>
          </p:nvPr>
        </p:nvSpPr>
        <p:spPr>
          <a:xfrm>
            <a:off x="4038600" y="6356350"/>
            <a:ext cx="4114800" cy="365125"/>
          </a:xfrm>
          <a:prstGeom prst="rect">
            <a:avLst/>
          </a:prstGeom>
        </p:spPr>
        <p:txBody>
          <a:bodyPr/>
          <a:lstStyle>
            <a:lvl1pPr>
              <a:defRPr>
                <a:latin typeface="PT Sans" panose="020B0503020203020204" pitchFamily="34" charset="0"/>
              </a:defRPr>
            </a:lvl1pPr>
          </a:lstStyle>
          <a:p>
            <a:endParaRPr lang="en-IN" dirty="0"/>
          </a:p>
        </p:txBody>
      </p:sp>
      <p:sp>
        <p:nvSpPr>
          <p:cNvPr id="4" name="Slide Number Placeholder 3">
            <a:extLst>
              <a:ext uri="{FF2B5EF4-FFF2-40B4-BE49-F238E27FC236}">
                <a16:creationId xmlns:a16="http://schemas.microsoft.com/office/drawing/2014/main" id="{23F1CE58-688C-5A64-C40F-15FB77653696}"/>
              </a:ext>
            </a:extLst>
          </p:cNvPr>
          <p:cNvSpPr>
            <a:spLocks noGrp="1"/>
          </p:cNvSpPr>
          <p:nvPr>
            <p:ph type="sldNum" sz="quarter" idx="12"/>
          </p:nvPr>
        </p:nvSpPr>
        <p:spPr>
          <a:xfrm>
            <a:off x="8610600" y="6356350"/>
            <a:ext cx="2743200" cy="365125"/>
          </a:xfrm>
          <a:prstGeom prst="rect">
            <a:avLst/>
          </a:prstGeom>
        </p:spPr>
        <p:txBody>
          <a:bodyPr/>
          <a:lstStyle>
            <a:lvl1pPr>
              <a:defRPr>
                <a:latin typeface="PT Sans" panose="020B0503020203020204" pitchFamily="34" charset="0"/>
              </a:defRPr>
            </a:lvl1pPr>
          </a:lstStyle>
          <a:p>
            <a:fld id="{4F59645F-4F74-46E2-8F4C-589F761A7271}" type="slidenum">
              <a:rPr lang="en-IN" smtClean="0"/>
              <a:pPr/>
              <a:t>‹#›</a:t>
            </a:fld>
            <a:endParaRPr lang="en-IN" dirty="0"/>
          </a:p>
        </p:txBody>
      </p:sp>
    </p:spTree>
    <p:extLst>
      <p:ext uri="{BB962C8B-B14F-4D97-AF65-F5344CB8AC3E}">
        <p14:creationId xmlns:p14="http://schemas.microsoft.com/office/powerpoint/2010/main" val="787178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E398-4D8A-ED48-F0D4-A5F8DE7748BE}"/>
              </a:ext>
            </a:extLst>
          </p:cNvPr>
          <p:cNvSpPr>
            <a:spLocks noGrp="1"/>
          </p:cNvSpPr>
          <p:nvPr>
            <p:ph type="title"/>
          </p:nvPr>
        </p:nvSpPr>
        <p:spPr>
          <a:xfrm>
            <a:off x="839788" y="457200"/>
            <a:ext cx="3932237" cy="1600200"/>
          </a:xfrm>
          <a:prstGeom prst="rect">
            <a:avLst/>
          </a:prstGeom>
        </p:spPr>
        <p:txBody>
          <a:bodyPr anchor="b"/>
          <a:lstStyle>
            <a:lvl1pPr>
              <a:defRPr sz="3200">
                <a:latin typeface="PT Sans" panose="020B0503020203020204" pitchFamily="34" charset="0"/>
              </a:defRPr>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5E99F8E6-B2AF-8F80-2C7A-D03564F25946}"/>
              </a:ext>
            </a:extLst>
          </p:cNvPr>
          <p:cNvSpPr>
            <a:spLocks noGrp="1"/>
          </p:cNvSpPr>
          <p:nvPr>
            <p:ph idx="1"/>
          </p:nvPr>
        </p:nvSpPr>
        <p:spPr>
          <a:xfrm>
            <a:off x="5183188" y="987425"/>
            <a:ext cx="6172200" cy="4873625"/>
          </a:xfrm>
          <a:prstGeom prst="rect">
            <a:avLst/>
          </a:prstGeom>
        </p:spPr>
        <p:txBody>
          <a:bodyPr/>
          <a:lstStyle>
            <a:lvl1pPr>
              <a:defRPr sz="3200">
                <a:latin typeface="PT Sans" panose="020B0503020203020204" pitchFamily="34" charset="0"/>
              </a:defRPr>
            </a:lvl1pPr>
            <a:lvl2pPr>
              <a:defRPr sz="2800">
                <a:latin typeface="PT Sans" panose="020B0503020203020204" pitchFamily="34" charset="0"/>
              </a:defRPr>
            </a:lvl2pPr>
            <a:lvl3pPr>
              <a:defRPr sz="2400">
                <a:latin typeface="PT Sans" panose="020B0503020203020204" pitchFamily="34" charset="0"/>
              </a:defRPr>
            </a:lvl3pPr>
            <a:lvl4pPr>
              <a:defRPr sz="2000">
                <a:latin typeface="PT Sans" panose="020B0503020203020204" pitchFamily="34" charset="0"/>
              </a:defRPr>
            </a:lvl4pPr>
            <a:lvl5pPr>
              <a:defRPr sz="2000">
                <a:latin typeface="PT Sans" panose="020B0503020203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Text Placeholder 3">
            <a:extLst>
              <a:ext uri="{FF2B5EF4-FFF2-40B4-BE49-F238E27FC236}">
                <a16:creationId xmlns:a16="http://schemas.microsoft.com/office/drawing/2014/main" id="{EA1606DC-0B50-D0A8-4BB2-CD01E1769C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PT Sans" panose="020B05030202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93239ED-E3D9-2F53-7194-87C5645F7185}"/>
              </a:ext>
            </a:extLst>
          </p:cNvPr>
          <p:cNvSpPr>
            <a:spLocks noGrp="1"/>
          </p:cNvSpPr>
          <p:nvPr>
            <p:ph type="dt" sz="half" idx="10"/>
          </p:nvPr>
        </p:nvSpPr>
        <p:spPr>
          <a:xfrm>
            <a:off x="838200" y="6356350"/>
            <a:ext cx="2743200" cy="365125"/>
          </a:xfrm>
          <a:prstGeom prst="rect">
            <a:avLst/>
          </a:prstGeom>
        </p:spPr>
        <p:txBody>
          <a:bodyPr/>
          <a:lstStyle>
            <a:lvl1pPr>
              <a:defRPr>
                <a:latin typeface="PT Sans" panose="020B0503020203020204" pitchFamily="34" charset="0"/>
              </a:defRPr>
            </a:lvl1pPr>
          </a:lstStyle>
          <a:p>
            <a:fld id="{27A673C5-1A75-4CEC-A6D9-E18ABE1AB053}" type="datetimeFigureOut">
              <a:rPr lang="en-IN" smtClean="0"/>
              <a:pPr/>
              <a:t>27-04-2024</a:t>
            </a:fld>
            <a:endParaRPr lang="en-IN" dirty="0"/>
          </a:p>
        </p:txBody>
      </p:sp>
      <p:sp>
        <p:nvSpPr>
          <p:cNvPr id="6" name="Footer Placeholder 5">
            <a:extLst>
              <a:ext uri="{FF2B5EF4-FFF2-40B4-BE49-F238E27FC236}">
                <a16:creationId xmlns:a16="http://schemas.microsoft.com/office/drawing/2014/main" id="{52EC97EA-9FBF-0A9B-34FE-D9B9D91B6D87}"/>
              </a:ext>
            </a:extLst>
          </p:cNvPr>
          <p:cNvSpPr>
            <a:spLocks noGrp="1"/>
          </p:cNvSpPr>
          <p:nvPr>
            <p:ph type="ftr" sz="quarter" idx="11"/>
          </p:nvPr>
        </p:nvSpPr>
        <p:spPr>
          <a:xfrm>
            <a:off x="4038600" y="6356350"/>
            <a:ext cx="4114800" cy="365125"/>
          </a:xfrm>
          <a:prstGeom prst="rect">
            <a:avLst/>
          </a:prstGeom>
        </p:spPr>
        <p:txBody>
          <a:bodyPr/>
          <a:lstStyle>
            <a:lvl1pPr>
              <a:defRPr>
                <a:latin typeface="PT Sans" panose="020B0503020203020204" pitchFamily="34" charset="0"/>
              </a:defRPr>
            </a:lvl1pPr>
          </a:lstStyle>
          <a:p>
            <a:endParaRPr lang="en-IN" dirty="0"/>
          </a:p>
        </p:txBody>
      </p:sp>
      <p:sp>
        <p:nvSpPr>
          <p:cNvPr id="7" name="Slide Number Placeholder 6">
            <a:extLst>
              <a:ext uri="{FF2B5EF4-FFF2-40B4-BE49-F238E27FC236}">
                <a16:creationId xmlns:a16="http://schemas.microsoft.com/office/drawing/2014/main" id="{826BCCD8-F6FF-87DE-869A-06C21ADC0672}"/>
              </a:ext>
            </a:extLst>
          </p:cNvPr>
          <p:cNvSpPr>
            <a:spLocks noGrp="1"/>
          </p:cNvSpPr>
          <p:nvPr>
            <p:ph type="sldNum" sz="quarter" idx="12"/>
          </p:nvPr>
        </p:nvSpPr>
        <p:spPr>
          <a:xfrm>
            <a:off x="8610600" y="6356350"/>
            <a:ext cx="2743200" cy="365125"/>
          </a:xfrm>
          <a:prstGeom prst="rect">
            <a:avLst/>
          </a:prstGeom>
        </p:spPr>
        <p:txBody>
          <a:bodyPr/>
          <a:lstStyle>
            <a:lvl1pPr>
              <a:defRPr>
                <a:latin typeface="PT Sans" panose="020B0503020203020204" pitchFamily="34" charset="0"/>
              </a:defRPr>
            </a:lvl1pPr>
          </a:lstStyle>
          <a:p>
            <a:fld id="{4F59645F-4F74-46E2-8F4C-589F761A7271}" type="slidenum">
              <a:rPr lang="en-IN" smtClean="0"/>
              <a:pPr/>
              <a:t>‹#›</a:t>
            </a:fld>
            <a:endParaRPr lang="en-IN" dirty="0"/>
          </a:p>
        </p:txBody>
      </p:sp>
    </p:spTree>
    <p:extLst>
      <p:ext uri="{BB962C8B-B14F-4D97-AF65-F5344CB8AC3E}">
        <p14:creationId xmlns:p14="http://schemas.microsoft.com/office/powerpoint/2010/main" val="106612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FCEE-8E7F-8818-265D-6396A62BC90C}"/>
              </a:ext>
            </a:extLst>
          </p:cNvPr>
          <p:cNvSpPr>
            <a:spLocks noGrp="1"/>
          </p:cNvSpPr>
          <p:nvPr>
            <p:ph type="title"/>
          </p:nvPr>
        </p:nvSpPr>
        <p:spPr>
          <a:xfrm>
            <a:off x="839788" y="457200"/>
            <a:ext cx="3932237" cy="1600200"/>
          </a:xfrm>
          <a:prstGeom prst="rect">
            <a:avLst/>
          </a:prstGeom>
        </p:spPr>
        <p:txBody>
          <a:bodyPr anchor="b"/>
          <a:lstStyle>
            <a:lvl1pPr>
              <a:defRPr sz="3200">
                <a:latin typeface="PT Sans" panose="020B0503020203020204" pitchFamily="34" charset="0"/>
              </a:defRPr>
            </a:lvl1pPr>
          </a:lstStyle>
          <a:p>
            <a:r>
              <a:rPr lang="en-US" dirty="0"/>
              <a:t>Click to edit Master title style</a:t>
            </a:r>
            <a:endParaRPr lang="en-IN" dirty="0"/>
          </a:p>
        </p:txBody>
      </p:sp>
      <p:sp>
        <p:nvSpPr>
          <p:cNvPr id="3" name="Picture Placeholder 2">
            <a:extLst>
              <a:ext uri="{FF2B5EF4-FFF2-40B4-BE49-F238E27FC236}">
                <a16:creationId xmlns:a16="http://schemas.microsoft.com/office/drawing/2014/main" id="{8C9DFC71-D6D4-39CB-008D-113090788981}"/>
              </a:ext>
            </a:extLst>
          </p:cNvPr>
          <p:cNvSpPr>
            <a:spLocks noGrp="1"/>
          </p:cNvSpPr>
          <p:nvPr>
            <p:ph type="pic" idx="1"/>
          </p:nvPr>
        </p:nvSpPr>
        <p:spPr>
          <a:xfrm>
            <a:off x="5183188" y="987425"/>
            <a:ext cx="6172200" cy="4873625"/>
          </a:xfrm>
          <a:prstGeom prst="rect">
            <a:avLst/>
          </a:prstGeom>
        </p:spPr>
        <p:txBody>
          <a:bodyPr/>
          <a:lstStyle>
            <a:lvl1pPr marL="0" indent="0">
              <a:buNone/>
              <a:defRPr sz="3200">
                <a:latin typeface="PT Sans" panose="020B05030202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2E6D560C-2C67-4503-7739-44A4D483A02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PT Sans" panose="020B05030202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09C8B04-1AE8-F464-E4C2-49FD7D7D08AE}"/>
              </a:ext>
            </a:extLst>
          </p:cNvPr>
          <p:cNvSpPr>
            <a:spLocks noGrp="1"/>
          </p:cNvSpPr>
          <p:nvPr>
            <p:ph type="dt" sz="half" idx="10"/>
          </p:nvPr>
        </p:nvSpPr>
        <p:spPr>
          <a:xfrm>
            <a:off x="838200" y="6356350"/>
            <a:ext cx="2743200" cy="365125"/>
          </a:xfrm>
          <a:prstGeom prst="rect">
            <a:avLst/>
          </a:prstGeom>
        </p:spPr>
        <p:txBody>
          <a:bodyPr/>
          <a:lstStyle>
            <a:lvl1pPr>
              <a:defRPr>
                <a:latin typeface="PT Sans" panose="020B0503020203020204" pitchFamily="34" charset="0"/>
              </a:defRPr>
            </a:lvl1pPr>
          </a:lstStyle>
          <a:p>
            <a:fld id="{27A673C5-1A75-4CEC-A6D9-E18ABE1AB053}" type="datetimeFigureOut">
              <a:rPr lang="en-IN" smtClean="0"/>
              <a:pPr/>
              <a:t>27-04-2024</a:t>
            </a:fld>
            <a:endParaRPr lang="en-IN" dirty="0"/>
          </a:p>
        </p:txBody>
      </p:sp>
      <p:sp>
        <p:nvSpPr>
          <p:cNvPr id="6" name="Footer Placeholder 5">
            <a:extLst>
              <a:ext uri="{FF2B5EF4-FFF2-40B4-BE49-F238E27FC236}">
                <a16:creationId xmlns:a16="http://schemas.microsoft.com/office/drawing/2014/main" id="{53A65FD9-A384-5116-9A23-291DC63C2D4F}"/>
              </a:ext>
            </a:extLst>
          </p:cNvPr>
          <p:cNvSpPr>
            <a:spLocks noGrp="1"/>
          </p:cNvSpPr>
          <p:nvPr>
            <p:ph type="ftr" sz="quarter" idx="11"/>
          </p:nvPr>
        </p:nvSpPr>
        <p:spPr>
          <a:xfrm>
            <a:off x="4038600" y="6356350"/>
            <a:ext cx="4114800" cy="365125"/>
          </a:xfrm>
          <a:prstGeom prst="rect">
            <a:avLst/>
          </a:prstGeom>
        </p:spPr>
        <p:txBody>
          <a:bodyPr/>
          <a:lstStyle>
            <a:lvl1pPr>
              <a:defRPr>
                <a:latin typeface="PT Sans" panose="020B0503020203020204" pitchFamily="34" charset="0"/>
              </a:defRPr>
            </a:lvl1pPr>
          </a:lstStyle>
          <a:p>
            <a:endParaRPr lang="en-IN" dirty="0"/>
          </a:p>
        </p:txBody>
      </p:sp>
      <p:sp>
        <p:nvSpPr>
          <p:cNvPr id="7" name="Slide Number Placeholder 6">
            <a:extLst>
              <a:ext uri="{FF2B5EF4-FFF2-40B4-BE49-F238E27FC236}">
                <a16:creationId xmlns:a16="http://schemas.microsoft.com/office/drawing/2014/main" id="{89CC64C2-B300-E85B-D641-37782B0FF550}"/>
              </a:ext>
            </a:extLst>
          </p:cNvPr>
          <p:cNvSpPr>
            <a:spLocks noGrp="1"/>
          </p:cNvSpPr>
          <p:nvPr>
            <p:ph type="sldNum" sz="quarter" idx="12"/>
          </p:nvPr>
        </p:nvSpPr>
        <p:spPr>
          <a:xfrm>
            <a:off x="8610600" y="6356350"/>
            <a:ext cx="2743200" cy="365125"/>
          </a:xfrm>
          <a:prstGeom prst="rect">
            <a:avLst/>
          </a:prstGeom>
        </p:spPr>
        <p:txBody>
          <a:bodyPr/>
          <a:lstStyle>
            <a:lvl1pPr>
              <a:defRPr>
                <a:latin typeface="PT Sans" panose="020B0503020203020204" pitchFamily="34" charset="0"/>
              </a:defRPr>
            </a:lvl1pPr>
          </a:lstStyle>
          <a:p>
            <a:fld id="{4F59645F-4F74-46E2-8F4C-589F761A7271}" type="slidenum">
              <a:rPr lang="en-IN" smtClean="0"/>
              <a:pPr/>
              <a:t>‹#›</a:t>
            </a:fld>
            <a:endParaRPr lang="en-IN" dirty="0"/>
          </a:p>
        </p:txBody>
      </p:sp>
    </p:spTree>
    <p:extLst>
      <p:ext uri="{BB962C8B-B14F-4D97-AF65-F5344CB8AC3E}">
        <p14:creationId xmlns:p14="http://schemas.microsoft.com/office/powerpoint/2010/main" val="243114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01C974-8AB4-E50E-49DB-A32B1C0069E8}"/>
              </a:ext>
            </a:extLst>
          </p:cNvPr>
          <p:cNvPicPr>
            <a:picLocks noChangeAspect="1"/>
          </p:cNvPicPr>
          <p:nvPr userDrawn="1"/>
        </p:nvPicPr>
        <p:blipFill>
          <a:blip r:embed="rId15"/>
          <a:stretch>
            <a:fillRect/>
          </a:stretch>
        </p:blipFill>
        <p:spPr>
          <a:xfrm>
            <a:off x="-35421" y="-25401"/>
            <a:ext cx="12329021" cy="6934099"/>
          </a:xfrm>
          <a:prstGeom prst="rect">
            <a:avLst/>
          </a:prstGeom>
        </p:spPr>
      </p:pic>
      <p:pic>
        <p:nvPicPr>
          <p:cNvPr id="3" name="Graphic 2">
            <a:extLst>
              <a:ext uri="{FF2B5EF4-FFF2-40B4-BE49-F238E27FC236}">
                <a16:creationId xmlns:a16="http://schemas.microsoft.com/office/drawing/2014/main" id="{AB749E94-7463-B329-FA71-2F38BAF3D1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0" y="0"/>
            <a:ext cx="12189319" cy="7086601"/>
          </a:xfrm>
          <a:prstGeom prst="rect">
            <a:avLst/>
          </a:prstGeom>
        </p:spPr>
      </p:pic>
    </p:spTree>
    <p:extLst>
      <p:ext uri="{BB962C8B-B14F-4D97-AF65-F5344CB8AC3E}">
        <p14:creationId xmlns:p14="http://schemas.microsoft.com/office/powerpoint/2010/main" val="4116118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svg"/><Relationship Id="rId7" Type="http://schemas.openxmlformats.org/officeDocument/2006/relationships/image" Target="../media/image30.sv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6.sv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15.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sv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1A6A"/>
        </a:solidFill>
        <a:effectLst/>
      </p:bgPr>
    </p:bg>
    <p:spTree>
      <p:nvGrpSpPr>
        <p:cNvPr id="1" name=""/>
        <p:cNvGrpSpPr/>
        <p:nvPr/>
      </p:nvGrpSpPr>
      <p:grpSpPr>
        <a:xfrm>
          <a:off x="0" y="0"/>
          <a:ext cx="0" cy="0"/>
          <a:chOff x="0" y="0"/>
          <a:chExt cx="0" cy="0"/>
        </a:xfrm>
      </p:grpSpPr>
      <p:sp useBgFill="1">
        <p:nvSpPr>
          <p:cNvPr id="32" name="Rectangle 29">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PT Sans" panose="020B0503020203020204" pitchFamily="34" charset="0"/>
            </a:endParaRPr>
          </a:p>
        </p:txBody>
      </p:sp>
      <p:pic>
        <p:nvPicPr>
          <p:cNvPr id="4" name="Picture 3">
            <a:extLst>
              <a:ext uri="{FF2B5EF4-FFF2-40B4-BE49-F238E27FC236}">
                <a16:creationId xmlns:a16="http://schemas.microsoft.com/office/drawing/2014/main" id="{EC37001E-2DA8-84D7-B982-A7353B404104}"/>
              </a:ext>
            </a:extLst>
          </p:cNvPr>
          <p:cNvPicPr>
            <a:picLocks noChangeAspect="1"/>
          </p:cNvPicPr>
          <p:nvPr/>
        </p:nvPicPr>
        <p:blipFill rotWithShape="1">
          <a:blip r:embed="rId3"/>
          <a:srcRect l="10334" r="30332" b="-1"/>
          <a:stretch/>
        </p:blipFill>
        <p:spPr>
          <a:xfrm>
            <a:off x="19224" y="9831"/>
            <a:ext cx="12188952" cy="6857990"/>
          </a:xfrm>
          <a:prstGeom prst="rect">
            <a:avLst/>
          </a:prstGeom>
        </p:spPr>
      </p:pic>
      <p:pic>
        <p:nvPicPr>
          <p:cNvPr id="7" name="Picture 6" descr="A screenshot of a video game">
            <a:extLst>
              <a:ext uri="{FF2B5EF4-FFF2-40B4-BE49-F238E27FC236}">
                <a16:creationId xmlns:a16="http://schemas.microsoft.com/office/drawing/2014/main" id="{FA620B3A-F74C-B6DA-C092-9AAFE970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873" y="-1102502"/>
            <a:ext cx="14185246" cy="7979201"/>
          </a:xfrm>
          <a:prstGeom prst="rect">
            <a:avLst/>
          </a:prstGeom>
        </p:spPr>
      </p:pic>
      <p:sp>
        <p:nvSpPr>
          <p:cNvPr id="33" name="TextBox 32">
            <a:extLst>
              <a:ext uri="{FF2B5EF4-FFF2-40B4-BE49-F238E27FC236}">
                <a16:creationId xmlns:a16="http://schemas.microsoft.com/office/drawing/2014/main" id="{FAF9A33D-E7E1-107F-DD21-CE11282171AA}"/>
              </a:ext>
            </a:extLst>
          </p:cNvPr>
          <p:cNvSpPr txBox="1"/>
          <p:nvPr/>
        </p:nvSpPr>
        <p:spPr>
          <a:xfrm>
            <a:off x="575238" y="2462150"/>
            <a:ext cx="4671880" cy="923330"/>
          </a:xfrm>
          <a:prstGeom prst="rect">
            <a:avLst/>
          </a:prstGeom>
          <a:noFill/>
        </p:spPr>
        <p:txBody>
          <a:bodyPr wrap="square" rtlCol="0">
            <a:spAutoFit/>
          </a:bodyPr>
          <a:lstStyle/>
          <a:p>
            <a:pPr algn="ctr"/>
            <a:r>
              <a:rPr lang="fa-IR" sz="5400" b="1" dirty="0">
                <a:solidFill>
                  <a:schemeClr val="bg1">
                    <a:lumMod val="95000"/>
                  </a:schemeClr>
                </a:solidFill>
                <a:latin typeface="PT Sans" panose="020B0503020203020204" pitchFamily="34" charset="0"/>
                <a:cs typeface="B Nazanin" panose="00000700000000000000" pitchFamily="2" charset="-78"/>
              </a:rPr>
              <a:t>تم : ستاره شناسی</a:t>
            </a:r>
            <a:endParaRPr lang="en-IN" sz="5400" b="1" dirty="0">
              <a:solidFill>
                <a:schemeClr val="bg1">
                  <a:lumMod val="95000"/>
                </a:schemeClr>
              </a:solidFill>
              <a:latin typeface="PT Sans" panose="020B0503020203020204" pitchFamily="34" charset="0"/>
              <a:cs typeface="B Nazanin" panose="00000700000000000000" pitchFamily="2" charset="-78"/>
            </a:endParaRPr>
          </a:p>
        </p:txBody>
      </p:sp>
      <p:sp>
        <p:nvSpPr>
          <p:cNvPr id="36" name="TextBox 35">
            <a:extLst>
              <a:ext uri="{FF2B5EF4-FFF2-40B4-BE49-F238E27FC236}">
                <a16:creationId xmlns:a16="http://schemas.microsoft.com/office/drawing/2014/main" id="{A5CC730A-6891-7CBA-1E3F-60C923B3C93A}"/>
              </a:ext>
            </a:extLst>
          </p:cNvPr>
          <p:cNvSpPr txBox="1"/>
          <p:nvPr/>
        </p:nvSpPr>
        <p:spPr>
          <a:xfrm>
            <a:off x="687649" y="3560580"/>
            <a:ext cx="4447058" cy="369332"/>
          </a:xfrm>
          <a:prstGeom prst="rect">
            <a:avLst/>
          </a:prstGeom>
          <a:noFill/>
        </p:spPr>
        <p:txBody>
          <a:bodyPr wrap="square" rtlCol="0">
            <a:spAutoFit/>
          </a:bodyPr>
          <a:lstStyle/>
          <a:p>
            <a:pPr algn="ctr"/>
            <a:r>
              <a:rPr lang="fa-IR" dirty="0">
                <a:solidFill>
                  <a:schemeClr val="bg1">
                    <a:lumMod val="95000"/>
                  </a:schemeClr>
                </a:solidFill>
                <a:latin typeface="PT Sans" panose="020B0503020203020204" pitchFamily="34" charset="0"/>
                <a:cs typeface="B Nazanin" panose="00000700000000000000" pitchFamily="2" charset="-78"/>
              </a:rPr>
              <a:t>قالب پاورپوینت کهکشان</a:t>
            </a:r>
            <a:endParaRPr lang="en-IN" dirty="0">
              <a:solidFill>
                <a:schemeClr val="bg1">
                  <a:lumMod val="95000"/>
                </a:schemeClr>
              </a:solidFill>
              <a:latin typeface="PT Sans" panose="020B0503020203020204" pitchFamily="34" charset="0"/>
              <a:cs typeface="B Nazanin" panose="00000700000000000000" pitchFamily="2" charset="-78"/>
            </a:endParaRPr>
          </a:p>
        </p:txBody>
      </p:sp>
      <p:sp>
        <p:nvSpPr>
          <p:cNvPr id="37" name="Rectangle 36">
            <a:extLst>
              <a:ext uri="{FF2B5EF4-FFF2-40B4-BE49-F238E27FC236}">
                <a16:creationId xmlns:a16="http://schemas.microsoft.com/office/drawing/2014/main" id="{505B5595-B54C-168A-4CAA-AA582F54716B}"/>
              </a:ext>
            </a:extLst>
          </p:cNvPr>
          <p:cNvSpPr/>
          <p:nvPr/>
        </p:nvSpPr>
        <p:spPr>
          <a:xfrm>
            <a:off x="687649" y="3536232"/>
            <a:ext cx="4447059" cy="388279"/>
          </a:xfrm>
          <a:prstGeom prst="rect">
            <a:avLst/>
          </a:prstGeom>
          <a:noFill/>
          <a:ln w="127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n>
                <a:solidFill>
                  <a:schemeClr val="bg1"/>
                </a:solidFill>
              </a:ln>
              <a:noFill/>
              <a:latin typeface="PT Sans" panose="020B0503020203020204" pitchFamily="34" charset="0"/>
              <a:cs typeface="B Nazanin" panose="00000700000000000000" pitchFamily="2" charset="-78"/>
            </a:endParaRPr>
          </a:p>
        </p:txBody>
      </p:sp>
      <p:pic>
        <p:nvPicPr>
          <p:cNvPr id="2" name="Graphic 1">
            <a:extLst>
              <a:ext uri="{FF2B5EF4-FFF2-40B4-BE49-F238E27FC236}">
                <a16:creationId xmlns:a16="http://schemas.microsoft.com/office/drawing/2014/main" id="{043476B9-7C19-FFEF-06C9-3384B2BE6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161" y="-4727478"/>
            <a:ext cx="12852877" cy="7038877"/>
          </a:xfrm>
          <a:prstGeom prst="rect">
            <a:avLst/>
          </a:prstGeom>
        </p:spPr>
      </p:pic>
    </p:spTree>
    <p:extLst>
      <p:ext uri="{BB962C8B-B14F-4D97-AF65-F5344CB8AC3E}">
        <p14:creationId xmlns:p14="http://schemas.microsoft.com/office/powerpoint/2010/main" val="5774793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8CF113-6BFC-8DB2-2538-FE2BC9E7DA52}"/>
              </a:ext>
            </a:extLst>
          </p:cNvPr>
          <p:cNvSpPr txBox="1"/>
          <p:nvPr/>
        </p:nvSpPr>
        <p:spPr>
          <a:xfrm>
            <a:off x="3143250" y="990284"/>
            <a:ext cx="5905500" cy="584775"/>
          </a:xfrm>
          <a:prstGeom prst="rect">
            <a:avLst/>
          </a:prstGeom>
          <a:noFill/>
        </p:spPr>
        <p:txBody>
          <a:bodyPr wrap="square" rtlCol="0">
            <a:spAutoFit/>
          </a:bodyPr>
          <a:lstStyle/>
          <a:p>
            <a:pPr algn="ctr"/>
            <a:r>
              <a:rPr lang="fa-IR" sz="3200" b="1" dirty="0">
                <a:solidFill>
                  <a:schemeClr val="bg1"/>
                </a:solidFill>
                <a:latin typeface="PT Sans" panose="020B0503020203020204" pitchFamily="34" charset="0"/>
                <a:cs typeface="B Nazanin" panose="00000400000000000000" pitchFamily="2" charset="-78"/>
              </a:rPr>
              <a:t>این یک جدول زمانی است</a:t>
            </a:r>
            <a:endParaRPr lang="en-IN" sz="3200" b="1" dirty="0">
              <a:solidFill>
                <a:schemeClr val="bg1"/>
              </a:solidFill>
              <a:latin typeface="PT Sans" panose="020B0503020203020204" pitchFamily="34" charset="0"/>
              <a:cs typeface="B Nazanin" panose="00000400000000000000" pitchFamily="2" charset="-78"/>
            </a:endParaRPr>
          </a:p>
        </p:txBody>
      </p:sp>
      <p:sp>
        <p:nvSpPr>
          <p:cNvPr id="5" name="Oval 4">
            <a:extLst>
              <a:ext uri="{FF2B5EF4-FFF2-40B4-BE49-F238E27FC236}">
                <a16:creationId xmlns:a16="http://schemas.microsoft.com/office/drawing/2014/main" id="{C1E853AD-ED15-8C65-D51E-371DDFA4D70C}"/>
              </a:ext>
            </a:extLst>
          </p:cNvPr>
          <p:cNvSpPr/>
          <p:nvPr/>
        </p:nvSpPr>
        <p:spPr>
          <a:xfrm>
            <a:off x="1949450" y="2717800"/>
            <a:ext cx="1422400" cy="1422400"/>
          </a:xfrm>
          <a:prstGeom prst="ellipse">
            <a:avLst/>
          </a:prstGeom>
          <a:solidFill>
            <a:srgbClr val="4A008B"/>
          </a:solidFill>
          <a:ln w="28575">
            <a:solidFill>
              <a:srgbClr val="4A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PT Sans" panose="020B0503020203020204" pitchFamily="34" charset="0"/>
              <a:cs typeface="B Nazanin" panose="00000400000000000000" pitchFamily="2" charset="-78"/>
            </a:endParaRPr>
          </a:p>
        </p:txBody>
      </p:sp>
      <p:sp>
        <p:nvSpPr>
          <p:cNvPr id="11" name="Oval 10">
            <a:extLst>
              <a:ext uri="{FF2B5EF4-FFF2-40B4-BE49-F238E27FC236}">
                <a16:creationId xmlns:a16="http://schemas.microsoft.com/office/drawing/2014/main" id="{CF6B5A53-B152-5753-EFA0-255537601050}"/>
              </a:ext>
            </a:extLst>
          </p:cNvPr>
          <p:cNvSpPr/>
          <p:nvPr/>
        </p:nvSpPr>
        <p:spPr>
          <a:xfrm>
            <a:off x="4184650" y="2717800"/>
            <a:ext cx="1422400" cy="1422400"/>
          </a:xfrm>
          <a:prstGeom prst="ellipse">
            <a:avLst/>
          </a:prstGeom>
          <a:solidFill>
            <a:srgbClr val="4A008B"/>
          </a:solidFill>
          <a:ln w="28575">
            <a:solidFill>
              <a:srgbClr val="4A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PT Sans" panose="020B0503020203020204" pitchFamily="34" charset="0"/>
              <a:cs typeface="B Nazanin" panose="00000400000000000000" pitchFamily="2" charset="-78"/>
            </a:endParaRPr>
          </a:p>
        </p:txBody>
      </p:sp>
      <p:sp>
        <p:nvSpPr>
          <p:cNvPr id="12" name="Oval 11">
            <a:extLst>
              <a:ext uri="{FF2B5EF4-FFF2-40B4-BE49-F238E27FC236}">
                <a16:creationId xmlns:a16="http://schemas.microsoft.com/office/drawing/2014/main" id="{8BE3735A-32DF-0124-C7D1-EEA43DEEF28D}"/>
              </a:ext>
            </a:extLst>
          </p:cNvPr>
          <p:cNvSpPr/>
          <p:nvPr/>
        </p:nvSpPr>
        <p:spPr>
          <a:xfrm>
            <a:off x="6419850" y="2717800"/>
            <a:ext cx="1422400" cy="1422400"/>
          </a:xfrm>
          <a:prstGeom prst="ellipse">
            <a:avLst/>
          </a:prstGeom>
          <a:solidFill>
            <a:srgbClr val="4A008B"/>
          </a:solidFill>
          <a:ln w="28575">
            <a:solidFill>
              <a:srgbClr val="4A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PT Sans" panose="020B0503020203020204" pitchFamily="34" charset="0"/>
              <a:cs typeface="B Nazanin" panose="00000400000000000000" pitchFamily="2" charset="-78"/>
            </a:endParaRPr>
          </a:p>
        </p:txBody>
      </p:sp>
      <p:sp>
        <p:nvSpPr>
          <p:cNvPr id="13" name="Oval 12">
            <a:extLst>
              <a:ext uri="{FF2B5EF4-FFF2-40B4-BE49-F238E27FC236}">
                <a16:creationId xmlns:a16="http://schemas.microsoft.com/office/drawing/2014/main" id="{5FFD3416-9A46-6E5F-A467-CFD5922F0D3B}"/>
              </a:ext>
            </a:extLst>
          </p:cNvPr>
          <p:cNvSpPr/>
          <p:nvPr/>
        </p:nvSpPr>
        <p:spPr>
          <a:xfrm>
            <a:off x="8655050" y="2754313"/>
            <a:ext cx="1422400" cy="1422400"/>
          </a:xfrm>
          <a:prstGeom prst="ellipse">
            <a:avLst/>
          </a:prstGeom>
          <a:solidFill>
            <a:srgbClr val="4A008B"/>
          </a:solidFill>
          <a:ln w="28575">
            <a:solidFill>
              <a:srgbClr val="4A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PT Sans" panose="020B0503020203020204" pitchFamily="34" charset="0"/>
              <a:cs typeface="B Nazanin" panose="00000400000000000000" pitchFamily="2" charset="-78"/>
            </a:endParaRPr>
          </a:p>
        </p:txBody>
      </p:sp>
      <p:sp>
        <p:nvSpPr>
          <p:cNvPr id="14" name="Rectangle 13">
            <a:extLst>
              <a:ext uri="{FF2B5EF4-FFF2-40B4-BE49-F238E27FC236}">
                <a16:creationId xmlns:a16="http://schemas.microsoft.com/office/drawing/2014/main" id="{B1FD4EE6-9E22-9AC1-4D47-21AB185F09D2}"/>
              </a:ext>
            </a:extLst>
          </p:cNvPr>
          <p:cNvSpPr/>
          <p:nvPr/>
        </p:nvSpPr>
        <p:spPr>
          <a:xfrm>
            <a:off x="3371850" y="3429000"/>
            <a:ext cx="812800"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PT Sans" panose="020B0503020203020204" pitchFamily="34" charset="0"/>
              <a:cs typeface="B Nazanin" panose="00000400000000000000" pitchFamily="2" charset="-78"/>
            </a:endParaRPr>
          </a:p>
        </p:txBody>
      </p:sp>
      <p:sp>
        <p:nvSpPr>
          <p:cNvPr id="15" name="Rectangle 14">
            <a:extLst>
              <a:ext uri="{FF2B5EF4-FFF2-40B4-BE49-F238E27FC236}">
                <a16:creationId xmlns:a16="http://schemas.microsoft.com/office/drawing/2014/main" id="{1B80DC4F-1D77-22E2-CCC6-85B2ABE7325E}"/>
              </a:ext>
            </a:extLst>
          </p:cNvPr>
          <p:cNvSpPr/>
          <p:nvPr/>
        </p:nvSpPr>
        <p:spPr>
          <a:xfrm>
            <a:off x="5607050" y="3419794"/>
            <a:ext cx="812800"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PT Sans" panose="020B0503020203020204" pitchFamily="34" charset="0"/>
              <a:cs typeface="B Nazanin" panose="00000400000000000000" pitchFamily="2" charset="-78"/>
            </a:endParaRPr>
          </a:p>
        </p:txBody>
      </p:sp>
      <p:sp>
        <p:nvSpPr>
          <p:cNvPr id="16" name="Rectangle 15">
            <a:extLst>
              <a:ext uri="{FF2B5EF4-FFF2-40B4-BE49-F238E27FC236}">
                <a16:creationId xmlns:a16="http://schemas.microsoft.com/office/drawing/2014/main" id="{E3C2E158-B2FB-F0E3-7DA0-A7569F85EC12}"/>
              </a:ext>
            </a:extLst>
          </p:cNvPr>
          <p:cNvSpPr/>
          <p:nvPr/>
        </p:nvSpPr>
        <p:spPr>
          <a:xfrm>
            <a:off x="7842250" y="3429000"/>
            <a:ext cx="812800"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PT Sans" panose="020B0503020203020204" pitchFamily="34" charset="0"/>
              <a:cs typeface="B Nazanin" panose="00000400000000000000" pitchFamily="2" charset="-78"/>
            </a:endParaRPr>
          </a:p>
        </p:txBody>
      </p:sp>
      <p:pic>
        <p:nvPicPr>
          <p:cNvPr id="18" name="Graphic 17" descr="Mars outline">
            <a:extLst>
              <a:ext uri="{FF2B5EF4-FFF2-40B4-BE49-F238E27FC236}">
                <a16:creationId xmlns:a16="http://schemas.microsoft.com/office/drawing/2014/main" id="{6C2A2FBB-9221-9747-C034-DF866684F4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3750" y="2832100"/>
            <a:ext cx="1193800" cy="1193800"/>
          </a:xfrm>
          <a:prstGeom prst="rect">
            <a:avLst/>
          </a:prstGeom>
        </p:spPr>
      </p:pic>
      <p:pic>
        <p:nvPicPr>
          <p:cNvPr id="20" name="Graphic 19" descr="Mercury outline">
            <a:extLst>
              <a:ext uri="{FF2B5EF4-FFF2-40B4-BE49-F238E27FC236}">
                <a16:creationId xmlns:a16="http://schemas.microsoft.com/office/drawing/2014/main" id="{5F7CB934-7A00-26E8-192F-DA30DBD057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30368" y="2717800"/>
            <a:ext cx="1422400" cy="1422400"/>
          </a:xfrm>
          <a:prstGeom prst="rect">
            <a:avLst/>
          </a:prstGeom>
        </p:spPr>
      </p:pic>
      <p:pic>
        <p:nvPicPr>
          <p:cNvPr id="22" name="Graphic 21" descr="Rocket with solid fill">
            <a:extLst>
              <a:ext uri="{FF2B5EF4-FFF2-40B4-BE49-F238E27FC236}">
                <a16:creationId xmlns:a16="http://schemas.microsoft.com/office/drawing/2014/main" id="{3569BB1B-5637-B2C6-542D-00C53AFDF3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73850" y="2994659"/>
            <a:ext cx="914400" cy="914400"/>
          </a:xfrm>
          <a:prstGeom prst="rect">
            <a:avLst/>
          </a:prstGeom>
        </p:spPr>
      </p:pic>
      <p:pic>
        <p:nvPicPr>
          <p:cNvPr id="24" name="Graphic 23" descr="Venus outline">
            <a:extLst>
              <a:ext uri="{FF2B5EF4-FFF2-40B4-BE49-F238E27FC236}">
                <a16:creationId xmlns:a16="http://schemas.microsoft.com/office/drawing/2014/main" id="{9E728D0A-0873-83A0-6E4D-7B8E0B2B8E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11354" y="2738967"/>
            <a:ext cx="1401233" cy="1401233"/>
          </a:xfrm>
          <a:prstGeom prst="rect">
            <a:avLst/>
          </a:prstGeom>
        </p:spPr>
      </p:pic>
      <p:sp>
        <p:nvSpPr>
          <p:cNvPr id="25" name="Oval 24">
            <a:extLst>
              <a:ext uri="{FF2B5EF4-FFF2-40B4-BE49-F238E27FC236}">
                <a16:creationId xmlns:a16="http://schemas.microsoft.com/office/drawing/2014/main" id="{71971E9C-2F78-8F01-DBFA-7D55CDE8F669}"/>
              </a:ext>
            </a:extLst>
          </p:cNvPr>
          <p:cNvSpPr/>
          <p:nvPr/>
        </p:nvSpPr>
        <p:spPr>
          <a:xfrm>
            <a:off x="2012950" y="3722968"/>
            <a:ext cx="360082" cy="36008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40653"/>
                </a:solidFill>
                <a:latin typeface="PT Sans" panose="020B0503020203020204" pitchFamily="34" charset="0"/>
                <a:cs typeface="B Nazanin" panose="00000400000000000000" pitchFamily="2" charset="-78"/>
              </a:rPr>
              <a:t>1</a:t>
            </a:r>
            <a:endParaRPr lang="en-IN" dirty="0">
              <a:solidFill>
                <a:srgbClr val="040653"/>
              </a:solidFill>
              <a:latin typeface="PT Sans" panose="020B0503020203020204" pitchFamily="34" charset="0"/>
              <a:cs typeface="B Nazanin" panose="00000400000000000000" pitchFamily="2" charset="-78"/>
            </a:endParaRPr>
          </a:p>
        </p:txBody>
      </p:sp>
      <p:sp>
        <p:nvSpPr>
          <p:cNvPr id="26" name="Oval 25">
            <a:extLst>
              <a:ext uri="{FF2B5EF4-FFF2-40B4-BE49-F238E27FC236}">
                <a16:creationId xmlns:a16="http://schemas.microsoft.com/office/drawing/2014/main" id="{7FBC6760-9E72-4D67-50B4-15FAC5428BF1}"/>
              </a:ext>
            </a:extLst>
          </p:cNvPr>
          <p:cNvSpPr/>
          <p:nvPr/>
        </p:nvSpPr>
        <p:spPr>
          <a:xfrm>
            <a:off x="4166020" y="3725403"/>
            <a:ext cx="360082" cy="36008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40653"/>
                </a:solidFill>
                <a:latin typeface="PT Sans" panose="020B0503020203020204" pitchFamily="34" charset="0"/>
                <a:cs typeface="B Nazanin" panose="00000400000000000000" pitchFamily="2" charset="-78"/>
              </a:rPr>
              <a:t>2</a:t>
            </a:r>
            <a:endParaRPr lang="en-IN" dirty="0">
              <a:solidFill>
                <a:srgbClr val="040653"/>
              </a:solidFill>
              <a:latin typeface="PT Sans" panose="020B0503020203020204" pitchFamily="34" charset="0"/>
              <a:cs typeface="B Nazanin" panose="00000400000000000000" pitchFamily="2" charset="-78"/>
            </a:endParaRPr>
          </a:p>
        </p:txBody>
      </p:sp>
      <p:sp>
        <p:nvSpPr>
          <p:cNvPr id="27" name="Oval 26">
            <a:extLst>
              <a:ext uri="{FF2B5EF4-FFF2-40B4-BE49-F238E27FC236}">
                <a16:creationId xmlns:a16="http://schemas.microsoft.com/office/drawing/2014/main" id="{7B6DB314-0105-F70B-4F3F-8E1303EBEE96}"/>
              </a:ext>
            </a:extLst>
          </p:cNvPr>
          <p:cNvSpPr/>
          <p:nvPr/>
        </p:nvSpPr>
        <p:spPr>
          <a:xfrm>
            <a:off x="6493809" y="3722968"/>
            <a:ext cx="360082" cy="36008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40653"/>
                </a:solidFill>
                <a:latin typeface="PT Sans" panose="020B0503020203020204" pitchFamily="34" charset="0"/>
                <a:cs typeface="B Nazanin" panose="00000400000000000000" pitchFamily="2" charset="-78"/>
              </a:rPr>
              <a:t>3</a:t>
            </a:r>
            <a:endParaRPr lang="en-IN" dirty="0">
              <a:solidFill>
                <a:srgbClr val="040653"/>
              </a:solidFill>
              <a:latin typeface="PT Sans" panose="020B0503020203020204" pitchFamily="34" charset="0"/>
              <a:cs typeface="B Nazanin" panose="00000400000000000000" pitchFamily="2" charset="-78"/>
            </a:endParaRPr>
          </a:p>
        </p:txBody>
      </p:sp>
      <p:sp>
        <p:nvSpPr>
          <p:cNvPr id="28" name="Oval 27">
            <a:extLst>
              <a:ext uri="{FF2B5EF4-FFF2-40B4-BE49-F238E27FC236}">
                <a16:creationId xmlns:a16="http://schemas.microsoft.com/office/drawing/2014/main" id="{A7D8CF22-BF07-9931-A984-1C2C1C4B2D25}"/>
              </a:ext>
            </a:extLst>
          </p:cNvPr>
          <p:cNvSpPr/>
          <p:nvPr/>
        </p:nvSpPr>
        <p:spPr>
          <a:xfrm>
            <a:off x="8655050" y="3722968"/>
            <a:ext cx="360082" cy="36008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40653"/>
                </a:solidFill>
                <a:latin typeface="PT Sans" panose="020B0503020203020204" pitchFamily="34" charset="0"/>
                <a:cs typeface="B Nazanin" panose="00000400000000000000" pitchFamily="2" charset="-78"/>
              </a:rPr>
              <a:t>4</a:t>
            </a:r>
            <a:endParaRPr lang="en-IN" dirty="0">
              <a:solidFill>
                <a:srgbClr val="040653"/>
              </a:solidFill>
              <a:latin typeface="PT Sans" panose="020B0503020203020204" pitchFamily="34" charset="0"/>
              <a:cs typeface="B Nazanin" panose="00000400000000000000" pitchFamily="2" charset="-78"/>
            </a:endParaRPr>
          </a:p>
        </p:txBody>
      </p:sp>
      <p:sp>
        <p:nvSpPr>
          <p:cNvPr id="29" name="TextBox 28">
            <a:extLst>
              <a:ext uri="{FF2B5EF4-FFF2-40B4-BE49-F238E27FC236}">
                <a16:creationId xmlns:a16="http://schemas.microsoft.com/office/drawing/2014/main" id="{365F3274-715A-534E-3B76-61C2CC85795A}"/>
              </a:ext>
            </a:extLst>
          </p:cNvPr>
          <p:cNvSpPr txBox="1"/>
          <p:nvPr/>
        </p:nvSpPr>
        <p:spPr>
          <a:xfrm>
            <a:off x="1682220" y="4450257"/>
            <a:ext cx="1757107" cy="1015663"/>
          </a:xfrm>
          <a:prstGeom prst="rect">
            <a:avLst/>
          </a:prstGeom>
          <a:noFill/>
        </p:spPr>
        <p:txBody>
          <a:bodyPr wrap="square" rtlCol="0">
            <a:spAutoFit/>
          </a:bodyPr>
          <a:lstStyle/>
          <a:p>
            <a:pPr algn="ctr"/>
            <a:r>
              <a:rPr lang="fa-IR" sz="2000" b="1" dirty="0">
                <a:solidFill>
                  <a:schemeClr val="bg1"/>
                </a:solidFill>
                <a:latin typeface="PT Sans" panose="020B0503020203020204" pitchFamily="34" charset="0"/>
                <a:cs typeface="B Nazanin" panose="00000400000000000000" pitchFamily="2" charset="-78"/>
              </a:rPr>
              <a:t>عطارد نزدیکترین سیاره به خورشید است</a:t>
            </a:r>
            <a:endParaRPr lang="en-IN" sz="2000" dirty="0">
              <a:solidFill>
                <a:schemeClr val="bg1"/>
              </a:solidFill>
              <a:latin typeface="PT Sans" panose="020B0503020203020204" pitchFamily="34" charset="0"/>
              <a:cs typeface="B Nazanin" panose="00000400000000000000" pitchFamily="2" charset="-78"/>
            </a:endParaRPr>
          </a:p>
        </p:txBody>
      </p:sp>
      <p:sp>
        <p:nvSpPr>
          <p:cNvPr id="30" name="TextBox 29">
            <a:extLst>
              <a:ext uri="{FF2B5EF4-FFF2-40B4-BE49-F238E27FC236}">
                <a16:creationId xmlns:a16="http://schemas.microsoft.com/office/drawing/2014/main" id="{931BEE42-365B-4FA7-69D7-74EBFDC1E7E9}"/>
              </a:ext>
            </a:extLst>
          </p:cNvPr>
          <p:cNvSpPr txBox="1"/>
          <p:nvPr/>
        </p:nvSpPr>
        <p:spPr>
          <a:xfrm>
            <a:off x="3967358" y="4459463"/>
            <a:ext cx="1757107" cy="1015663"/>
          </a:xfrm>
          <a:prstGeom prst="rect">
            <a:avLst/>
          </a:prstGeom>
          <a:noFill/>
        </p:spPr>
        <p:txBody>
          <a:bodyPr wrap="square" rtlCol="0">
            <a:spAutoFit/>
          </a:bodyPr>
          <a:lstStyle/>
          <a:p>
            <a:pPr algn="ctr"/>
            <a:r>
              <a:rPr lang="fa-IR" sz="2000" b="1" dirty="0">
                <a:solidFill>
                  <a:schemeClr val="bg1"/>
                </a:solidFill>
                <a:latin typeface="PT Sans" panose="020B0503020203020204" pitchFamily="34" charset="0"/>
                <a:cs typeface="B Nazanin" panose="00000400000000000000" pitchFamily="2" charset="-78"/>
              </a:rPr>
              <a:t>عطارد نزدیکترین سیاره به خورشید است</a:t>
            </a:r>
            <a:endParaRPr lang="en-IN" sz="2000" dirty="0">
              <a:solidFill>
                <a:schemeClr val="bg1"/>
              </a:solidFill>
              <a:latin typeface="PT Sans" panose="020B0503020203020204" pitchFamily="34" charset="0"/>
              <a:cs typeface="B Nazanin" panose="00000400000000000000" pitchFamily="2" charset="-78"/>
            </a:endParaRPr>
          </a:p>
        </p:txBody>
      </p:sp>
      <p:sp>
        <p:nvSpPr>
          <p:cNvPr id="31" name="TextBox 30">
            <a:extLst>
              <a:ext uri="{FF2B5EF4-FFF2-40B4-BE49-F238E27FC236}">
                <a16:creationId xmlns:a16="http://schemas.microsoft.com/office/drawing/2014/main" id="{02C1D947-4CEB-1ED2-06BF-1A32212A1BFE}"/>
              </a:ext>
            </a:extLst>
          </p:cNvPr>
          <p:cNvSpPr txBox="1"/>
          <p:nvPr/>
        </p:nvSpPr>
        <p:spPr>
          <a:xfrm>
            <a:off x="6252496" y="4450257"/>
            <a:ext cx="1757107" cy="1015663"/>
          </a:xfrm>
          <a:prstGeom prst="rect">
            <a:avLst/>
          </a:prstGeom>
          <a:noFill/>
        </p:spPr>
        <p:txBody>
          <a:bodyPr wrap="square" rtlCol="0">
            <a:spAutoFit/>
          </a:bodyPr>
          <a:lstStyle/>
          <a:p>
            <a:pPr algn="ctr"/>
            <a:r>
              <a:rPr lang="fa-IR" sz="2000" b="1" dirty="0">
                <a:solidFill>
                  <a:schemeClr val="bg1"/>
                </a:solidFill>
                <a:latin typeface="PT Sans" panose="020B0503020203020204" pitchFamily="34" charset="0"/>
                <a:cs typeface="B Nazanin" panose="00000400000000000000" pitchFamily="2" charset="-78"/>
              </a:rPr>
              <a:t>عطارد نزدیکترین سیاره به خورشید است</a:t>
            </a:r>
            <a:endParaRPr lang="en-IN" sz="2000" dirty="0">
              <a:solidFill>
                <a:schemeClr val="bg1"/>
              </a:solidFill>
              <a:latin typeface="PT Sans" panose="020B0503020203020204" pitchFamily="34" charset="0"/>
              <a:cs typeface="B Nazanin" panose="00000400000000000000" pitchFamily="2" charset="-78"/>
            </a:endParaRPr>
          </a:p>
        </p:txBody>
      </p:sp>
      <p:sp>
        <p:nvSpPr>
          <p:cNvPr id="32" name="TextBox 31">
            <a:extLst>
              <a:ext uri="{FF2B5EF4-FFF2-40B4-BE49-F238E27FC236}">
                <a16:creationId xmlns:a16="http://schemas.microsoft.com/office/drawing/2014/main" id="{4A280CEB-A683-9EC5-00CD-A1B18C62A40D}"/>
              </a:ext>
            </a:extLst>
          </p:cNvPr>
          <p:cNvSpPr txBox="1"/>
          <p:nvPr/>
        </p:nvSpPr>
        <p:spPr>
          <a:xfrm>
            <a:off x="8605531" y="4420913"/>
            <a:ext cx="1757107" cy="1015663"/>
          </a:xfrm>
          <a:prstGeom prst="rect">
            <a:avLst/>
          </a:prstGeom>
          <a:noFill/>
        </p:spPr>
        <p:txBody>
          <a:bodyPr wrap="square" rtlCol="0">
            <a:spAutoFit/>
          </a:bodyPr>
          <a:lstStyle/>
          <a:p>
            <a:pPr algn="ctr"/>
            <a:r>
              <a:rPr lang="fa-IR" sz="2000" b="1" dirty="0">
                <a:solidFill>
                  <a:schemeClr val="bg1"/>
                </a:solidFill>
                <a:latin typeface="PT Sans" panose="020B0503020203020204" pitchFamily="34" charset="0"/>
                <a:cs typeface="B Nazanin" panose="00000400000000000000" pitchFamily="2" charset="-78"/>
              </a:rPr>
              <a:t>عطارد نزدیکترین سیاره به خورشید است</a:t>
            </a:r>
            <a:endParaRPr lang="en-IN" sz="2000" dirty="0">
              <a:solidFill>
                <a:schemeClr val="bg1"/>
              </a:solidFill>
              <a:latin typeface="PT Sans" panose="020B0503020203020204" pitchFamily="34" charset="0"/>
              <a:cs typeface="B Nazanin" panose="00000400000000000000" pitchFamily="2" charset="-78"/>
            </a:endParaRPr>
          </a:p>
        </p:txBody>
      </p:sp>
      <p:sp>
        <p:nvSpPr>
          <p:cNvPr id="2" name="TextBox 1">
            <a:extLst>
              <a:ext uri="{FF2B5EF4-FFF2-40B4-BE49-F238E27FC236}">
                <a16:creationId xmlns:a16="http://schemas.microsoft.com/office/drawing/2014/main" id="{155F6E83-DE37-CFD1-AB6B-E355C4FB6C5A}"/>
              </a:ext>
            </a:extLst>
          </p:cNvPr>
          <p:cNvSpPr txBox="1"/>
          <p:nvPr/>
        </p:nvSpPr>
        <p:spPr>
          <a:xfrm>
            <a:off x="1889406" y="1648625"/>
            <a:ext cx="8946234" cy="646331"/>
          </a:xfrm>
          <a:prstGeom prst="rect">
            <a:avLst/>
          </a:prstGeom>
          <a:noFill/>
        </p:spPr>
        <p:txBody>
          <a:bodyPr wrap="square" rtlCol="0">
            <a:spAutoFit/>
          </a:bodyPr>
          <a:lstStyle/>
          <a:p>
            <a:pPr algn="ctr"/>
            <a:r>
              <a:rPr lang="fa-IR" dirty="0">
                <a:solidFill>
                  <a:schemeClr val="bg1"/>
                </a:solidFill>
                <a:latin typeface="PT Sans" panose="020B0503020203020204" pitchFamily="34" charset="0"/>
                <a:cs typeface="B Nazanin" panose="00000400000000000000" pitchFamily="2" charset="-78"/>
              </a:rPr>
              <a:t>منبع اصلی اطلاعات درباره اجرام آسمانی و سایر اجرام نور مرئی است.</a:t>
            </a:r>
          </a:p>
          <a:p>
            <a:pPr algn="ctr"/>
            <a:r>
              <a:rPr lang="fa-IR" dirty="0">
                <a:solidFill>
                  <a:schemeClr val="bg1"/>
                </a:solidFill>
                <a:latin typeface="PT Sans" panose="020B0503020203020204" pitchFamily="34" charset="0"/>
                <a:cs typeface="B Nazanin" panose="00000400000000000000" pitchFamily="2" charset="-78"/>
              </a:rPr>
              <a:t>منبع اصلی اطلاعات درباره اجرام آسمانی و سایر اجرام نور است</a:t>
            </a:r>
            <a:endParaRPr lang="en-IN" dirty="0">
              <a:latin typeface="PT Sans" panose="020B0503020203020204" pitchFamily="34" charset="0"/>
              <a:cs typeface="B Nazanin" panose="00000400000000000000" pitchFamily="2" charset="-78"/>
            </a:endParaRPr>
          </a:p>
        </p:txBody>
      </p:sp>
    </p:spTree>
    <p:extLst>
      <p:ext uri="{BB962C8B-B14F-4D97-AF65-F5344CB8AC3E}">
        <p14:creationId xmlns:p14="http://schemas.microsoft.com/office/powerpoint/2010/main" val="17516532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7E46546-404F-B868-E9DD-8A6338F045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687591"/>
            <a:ext cx="6251974" cy="4327046"/>
          </a:xfrm>
          <a:prstGeom prst="rect">
            <a:avLst/>
          </a:prstGeom>
        </p:spPr>
      </p:pic>
      <p:sp>
        <p:nvSpPr>
          <p:cNvPr id="6" name="TextBox 5">
            <a:extLst>
              <a:ext uri="{FF2B5EF4-FFF2-40B4-BE49-F238E27FC236}">
                <a16:creationId xmlns:a16="http://schemas.microsoft.com/office/drawing/2014/main" id="{0D3E663F-7FEE-FA0E-774E-27B2C1F811F5}"/>
              </a:ext>
            </a:extLst>
          </p:cNvPr>
          <p:cNvSpPr txBox="1"/>
          <p:nvPr/>
        </p:nvSpPr>
        <p:spPr>
          <a:xfrm>
            <a:off x="515937" y="881081"/>
            <a:ext cx="4599763" cy="584775"/>
          </a:xfrm>
          <a:prstGeom prst="rect">
            <a:avLst/>
          </a:prstGeom>
          <a:noFill/>
        </p:spPr>
        <p:txBody>
          <a:bodyPr wrap="square" rtlCol="0">
            <a:spAutoFit/>
          </a:bodyPr>
          <a:lstStyle/>
          <a:p>
            <a:pPr algn="r" defTabSz="832104" rtl="1">
              <a:spcAft>
                <a:spcPts val="600"/>
              </a:spcAft>
            </a:pPr>
            <a:r>
              <a:rPr lang="fa-IR" sz="3200" b="1" dirty="0">
                <a:solidFill>
                  <a:schemeClr val="bg1"/>
                </a:solidFill>
                <a:latin typeface="PT Sans" panose="020B0503020203020204" pitchFamily="34" charset="0"/>
                <a:cs typeface="B Nazanin" panose="00000400000000000000" pitchFamily="2" charset="-78"/>
              </a:rPr>
              <a:t>لیست مهم</a:t>
            </a:r>
            <a:endParaRPr lang="en-IN" sz="3200" b="1" dirty="0">
              <a:solidFill>
                <a:schemeClr val="bg1"/>
              </a:solidFill>
              <a:latin typeface="PT Sans" panose="020B0503020203020204" pitchFamily="34" charset="0"/>
              <a:cs typeface="B Nazanin" panose="00000400000000000000" pitchFamily="2" charset="-78"/>
            </a:endParaRPr>
          </a:p>
        </p:txBody>
      </p:sp>
      <p:sp>
        <p:nvSpPr>
          <p:cNvPr id="7" name="TextBox 6">
            <a:extLst>
              <a:ext uri="{FF2B5EF4-FFF2-40B4-BE49-F238E27FC236}">
                <a16:creationId xmlns:a16="http://schemas.microsoft.com/office/drawing/2014/main" id="{F7CB73CE-4FF3-F571-260B-9DB144E1727C}"/>
              </a:ext>
            </a:extLst>
          </p:cNvPr>
          <p:cNvSpPr txBox="1"/>
          <p:nvPr/>
        </p:nvSpPr>
        <p:spPr>
          <a:xfrm>
            <a:off x="515938" y="1752067"/>
            <a:ext cx="4994184" cy="372410"/>
          </a:xfrm>
          <a:prstGeom prst="rect">
            <a:avLst/>
          </a:prstGeom>
          <a:noFill/>
        </p:spPr>
        <p:txBody>
          <a:bodyPr wrap="square" rtlCol="0">
            <a:spAutoFit/>
          </a:bodyPr>
          <a:lstStyle/>
          <a:p>
            <a:pPr marL="312039" indent="-312039" algn="r" defTabSz="832104" rtl="1">
              <a:spcAft>
                <a:spcPts val="600"/>
              </a:spcAft>
              <a:buFont typeface="Wingdings" panose="05000000000000000000" pitchFamily="2" charset="2"/>
              <a:buChar char="v"/>
            </a:pPr>
            <a:r>
              <a:rPr lang="fa-IR" sz="1820" dirty="0">
                <a:solidFill>
                  <a:schemeClr val="bg1"/>
                </a:solidFill>
                <a:latin typeface="PT Sans" panose="020B0503020203020204" pitchFamily="34" charset="0"/>
                <a:cs typeface="B Nazanin" panose="00000400000000000000" pitchFamily="2" charset="-78"/>
              </a:rPr>
              <a:t>نجوم حرفه ای به دو شاخه رصدی و نظری تقسیم می شود.</a:t>
            </a:r>
            <a:endParaRPr lang="en-IN" dirty="0">
              <a:latin typeface="PT Sans" panose="020B0503020203020204" pitchFamily="34" charset="0"/>
              <a:cs typeface="B Nazanin" panose="00000400000000000000" pitchFamily="2" charset="-78"/>
            </a:endParaRPr>
          </a:p>
        </p:txBody>
      </p:sp>
      <p:sp>
        <p:nvSpPr>
          <p:cNvPr id="8" name="TextBox 7">
            <a:extLst>
              <a:ext uri="{FF2B5EF4-FFF2-40B4-BE49-F238E27FC236}">
                <a16:creationId xmlns:a16="http://schemas.microsoft.com/office/drawing/2014/main" id="{AE47DEA2-DB29-C8BB-4484-55363EA40500}"/>
              </a:ext>
            </a:extLst>
          </p:cNvPr>
          <p:cNvSpPr txBox="1"/>
          <p:nvPr/>
        </p:nvSpPr>
        <p:spPr>
          <a:xfrm>
            <a:off x="515937" y="2657004"/>
            <a:ext cx="4994184" cy="372410"/>
          </a:xfrm>
          <a:prstGeom prst="rect">
            <a:avLst/>
          </a:prstGeom>
          <a:noFill/>
        </p:spPr>
        <p:txBody>
          <a:bodyPr wrap="square" rtlCol="0">
            <a:spAutoFit/>
          </a:bodyPr>
          <a:lstStyle/>
          <a:p>
            <a:pPr marL="312039" indent="-312039" algn="r" defTabSz="832104" rtl="1">
              <a:spcAft>
                <a:spcPts val="600"/>
              </a:spcAft>
              <a:buFont typeface="Wingdings" panose="05000000000000000000" pitchFamily="2" charset="2"/>
              <a:buChar char="v"/>
            </a:pPr>
            <a:r>
              <a:rPr lang="fa-IR" sz="1820" dirty="0">
                <a:solidFill>
                  <a:schemeClr val="bg1"/>
                </a:solidFill>
                <a:latin typeface="PT Sans" panose="020B0503020203020204" pitchFamily="34" charset="0"/>
                <a:cs typeface="B Nazanin" panose="00000400000000000000" pitchFamily="2" charset="-78"/>
              </a:rPr>
              <a:t>نجوم حرفه ای به دو شاخه رصدی و نظری تقسیم می شود.</a:t>
            </a:r>
            <a:endParaRPr lang="en-IN" dirty="0">
              <a:latin typeface="PT Sans" panose="020B0503020203020204" pitchFamily="34" charset="0"/>
              <a:cs typeface="B Nazanin" panose="00000400000000000000" pitchFamily="2" charset="-78"/>
            </a:endParaRPr>
          </a:p>
        </p:txBody>
      </p:sp>
      <p:sp>
        <p:nvSpPr>
          <p:cNvPr id="11" name="TextBox 10">
            <a:extLst>
              <a:ext uri="{FF2B5EF4-FFF2-40B4-BE49-F238E27FC236}">
                <a16:creationId xmlns:a16="http://schemas.microsoft.com/office/drawing/2014/main" id="{98BB817A-73B8-CB42-48D6-345B4B81FE08}"/>
              </a:ext>
            </a:extLst>
          </p:cNvPr>
          <p:cNvSpPr txBox="1"/>
          <p:nvPr/>
        </p:nvSpPr>
        <p:spPr>
          <a:xfrm>
            <a:off x="515937" y="3563729"/>
            <a:ext cx="4994184" cy="372410"/>
          </a:xfrm>
          <a:prstGeom prst="rect">
            <a:avLst/>
          </a:prstGeom>
          <a:noFill/>
        </p:spPr>
        <p:txBody>
          <a:bodyPr wrap="square" rtlCol="0">
            <a:spAutoFit/>
          </a:bodyPr>
          <a:lstStyle/>
          <a:p>
            <a:pPr marL="312039" indent="-312039" algn="r" defTabSz="832104" rtl="1">
              <a:spcAft>
                <a:spcPts val="600"/>
              </a:spcAft>
              <a:buFont typeface="Wingdings" panose="05000000000000000000" pitchFamily="2" charset="2"/>
              <a:buChar char="v"/>
            </a:pPr>
            <a:r>
              <a:rPr lang="fa-IR" sz="1820" dirty="0">
                <a:solidFill>
                  <a:schemeClr val="bg1"/>
                </a:solidFill>
                <a:latin typeface="PT Sans" panose="020B0503020203020204" pitchFamily="34" charset="0"/>
                <a:cs typeface="B Nazanin" panose="00000400000000000000" pitchFamily="2" charset="-78"/>
              </a:rPr>
              <a:t>نجوم حرفه ای به دو شاخه رصدی و نظری تقسیم می شود.</a:t>
            </a:r>
            <a:endParaRPr lang="en-IN" dirty="0">
              <a:latin typeface="PT Sans" panose="020B0503020203020204" pitchFamily="34" charset="0"/>
              <a:cs typeface="B Nazanin" panose="00000400000000000000" pitchFamily="2" charset="-78"/>
            </a:endParaRPr>
          </a:p>
        </p:txBody>
      </p:sp>
      <p:sp>
        <p:nvSpPr>
          <p:cNvPr id="12" name="TextBox 11">
            <a:extLst>
              <a:ext uri="{FF2B5EF4-FFF2-40B4-BE49-F238E27FC236}">
                <a16:creationId xmlns:a16="http://schemas.microsoft.com/office/drawing/2014/main" id="{2477A62C-6D4D-E14E-3F3B-A03951B6CEA4}"/>
              </a:ext>
            </a:extLst>
          </p:cNvPr>
          <p:cNvSpPr txBox="1"/>
          <p:nvPr/>
        </p:nvSpPr>
        <p:spPr>
          <a:xfrm>
            <a:off x="515939" y="4506719"/>
            <a:ext cx="4994184" cy="372410"/>
          </a:xfrm>
          <a:prstGeom prst="rect">
            <a:avLst/>
          </a:prstGeom>
          <a:noFill/>
        </p:spPr>
        <p:txBody>
          <a:bodyPr wrap="square" rtlCol="0">
            <a:spAutoFit/>
          </a:bodyPr>
          <a:lstStyle/>
          <a:p>
            <a:pPr marL="312039" indent="-312039" algn="r" defTabSz="832104" rtl="1">
              <a:spcAft>
                <a:spcPts val="600"/>
              </a:spcAft>
              <a:buFont typeface="Wingdings" panose="05000000000000000000" pitchFamily="2" charset="2"/>
              <a:buChar char="v"/>
            </a:pPr>
            <a:r>
              <a:rPr lang="fa-IR" sz="1820" dirty="0">
                <a:solidFill>
                  <a:schemeClr val="bg1"/>
                </a:solidFill>
                <a:latin typeface="PT Sans" panose="020B0503020203020204" pitchFamily="34" charset="0"/>
                <a:cs typeface="B Nazanin" panose="00000400000000000000" pitchFamily="2" charset="-78"/>
              </a:rPr>
              <a:t>نجوم حرفه ای به دو شاخه رصدی و نظری تقسیم می شود.</a:t>
            </a:r>
            <a:endParaRPr lang="en-IN" dirty="0">
              <a:latin typeface="PT Sans" panose="020B0503020203020204" pitchFamily="34" charset="0"/>
              <a:cs typeface="B Nazanin" panose="00000400000000000000" pitchFamily="2" charset="-78"/>
            </a:endParaRPr>
          </a:p>
        </p:txBody>
      </p:sp>
    </p:spTree>
    <p:extLst>
      <p:ext uri="{BB962C8B-B14F-4D97-AF65-F5344CB8AC3E}">
        <p14:creationId xmlns:p14="http://schemas.microsoft.com/office/powerpoint/2010/main" val="36027481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EFBB751-65EF-C390-96F9-C28DE42293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5828" y="1936051"/>
            <a:ext cx="3704459" cy="3704459"/>
          </a:xfrm>
          <a:prstGeom prst="rect">
            <a:avLst/>
          </a:prstGeom>
        </p:spPr>
      </p:pic>
      <p:cxnSp>
        <p:nvCxnSpPr>
          <p:cNvPr id="38" name="Straight Arrow Connector 37">
            <a:extLst>
              <a:ext uri="{FF2B5EF4-FFF2-40B4-BE49-F238E27FC236}">
                <a16:creationId xmlns:a16="http://schemas.microsoft.com/office/drawing/2014/main" id="{07FFB317-5594-3AC6-CAEB-EDE1DB16ABB8}"/>
              </a:ext>
            </a:extLst>
          </p:cNvPr>
          <p:cNvCxnSpPr/>
          <p:nvPr/>
        </p:nvCxnSpPr>
        <p:spPr>
          <a:xfrm>
            <a:off x="5067300" y="2581275"/>
            <a:ext cx="311467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615626F-94A1-C2A7-EE27-FE714BC6BEAF}"/>
              </a:ext>
            </a:extLst>
          </p:cNvPr>
          <p:cNvCxnSpPr/>
          <p:nvPr/>
        </p:nvCxnSpPr>
        <p:spPr>
          <a:xfrm>
            <a:off x="5476875" y="3864480"/>
            <a:ext cx="3295650" cy="0"/>
          </a:xfrm>
          <a:prstGeom prst="straightConnector1">
            <a:avLst/>
          </a:prstGeom>
          <a:ln>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CE21C87-1C20-563C-68CD-5F5339668F3B}"/>
              </a:ext>
            </a:extLst>
          </p:cNvPr>
          <p:cNvCxnSpPr/>
          <p:nvPr/>
        </p:nvCxnSpPr>
        <p:spPr>
          <a:xfrm>
            <a:off x="5133975" y="4981575"/>
            <a:ext cx="311467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49062C0-2E81-DA55-8CE6-80073284343F}"/>
              </a:ext>
            </a:extLst>
          </p:cNvPr>
          <p:cNvSpPr txBox="1"/>
          <p:nvPr/>
        </p:nvSpPr>
        <p:spPr>
          <a:xfrm>
            <a:off x="9120293" y="1906691"/>
            <a:ext cx="2419246" cy="584775"/>
          </a:xfrm>
          <a:prstGeom prst="rect">
            <a:avLst/>
          </a:prstGeom>
          <a:noFill/>
        </p:spPr>
        <p:txBody>
          <a:bodyPr wrap="square" rtlCol="0">
            <a:spAutoFit/>
          </a:bodyPr>
          <a:lstStyle/>
          <a:p>
            <a:pPr algn="r" rtl="1"/>
            <a:r>
              <a:rPr lang="fa-IR" sz="3200" b="1" dirty="0">
                <a:solidFill>
                  <a:schemeClr val="bg1"/>
                </a:solidFill>
                <a:latin typeface="PT Sans" panose="020B0503020203020204" pitchFamily="34" charset="0"/>
                <a:cs typeface="B Nazanin" panose="00000400000000000000" pitchFamily="2" charset="-78"/>
              </a:rPr>
              <a:t>مریخ</a:t>
            </a:r>
            <a:endParaRPr lang="en-IN" sz="3200" b="1" dirty="0">
              <a:solidFill>
                <a:schemeClr val="bg1"/>
              </a:solidFill>
              <a:latin typeface="PT Sans" panose="020B0503020203020204" pitchFamily="34" charset="0"/>
              <a:cs typeface="B Nazanin" panose="00000400000000000000" pitchFamily="2" charset="-78"/>
            </a:endParaRPr>
          </a:p>
        </p:txBody>
      </p:sp>
      <p:sp>
        <p:nvSpPr>
          <p:cNvPr id="49" name="TextBox 48">
            <a:extLst>
              <a:ext uri="{FF2B5EF4-FFF2-40B4-BE49-F238E27FC236}">
                <a16:creationId xmlns:a16="http://schemas.microsoft.com/office/drawing/2014/main" id="{826995EB-3E02-B64C-2EBD-258AB6455C12}"/>
              </a:ext>
            </a:extLst>
          </p:cNvPr>
          <p:cNvSpPr txBox="1"/>
          <p:nvPr/>
        </p:nvSpPr>
        <p:spPr>
          <a:xfrm>
            <a:off x="8416926" y="2428230"/>
            <a:ext cx="3122613" cy="584775"/>
          </a:xfrm>
          <a:prstGeom prst="rect">
            <a:avLst/>
          </a:prstGeom>
          <a:noFill/>
        </p:spPr>
        <p:txBody>
          <a:bodyPr wrap="square" rtlCol="0">
            <a:spAutoFit/>
          </a:bodyPr>
          <a:lstStyle/>
          <a:p>
            <a:pPr algn="r" rtl="1"/>
            <a:r>
              <a:rPr lang="fa-IR" sz="1600" b="1" dirty="0">
                <a:solidFill>
                  <a:schemeClr val="bg1"/>
                </a:solidFill>
                <a:latin typeface="PT Sans" panose="020B0503020203020204" pitchFamily="34" charset="0"/>
                <a:cs typeface="B Nazanin" panose="00000400000000000000" pitchFamily="2" charset="-78"/>
              </a:rPr>
              <a:t>مریخ یک دنیای بیابانی سرد است. اندازه آن نصف زمین است</a:t>
            </a:r>
            <a:endParaRPr lang="en-IN" sz="1600" dirty="0">
              <a:solidFill>
                <a:schemeClr val="bg1"/>
              </a:solidFill>
              <a:latin typeface="PT Sans" panose="020B0503020203020204" pitchFamily="34" charset="0"/>
              <a:cs typeface="B Nazanin" panose="00000400000000000000" pitchFamily="2" charset="-78"/>
            </a:endParaRPr>
          </a:p>
        </p:txBody>
      </p:sp>
      <p:sp>
        <p:nvSpPr>
          <p:cNvPr id="50" name="TextBox 49">
            <a:extLst>
              <a:ext uri="{FF2B5EF4-FFF2-40B4-BE49-F238E27FC236}">
                <a16:creationId xmlns:a16="http://schemas.microsoft.com/office/drawing/2014/main" id="{0FAF907F-0312-7FF3-355D-3E0A954FA45E}"/>
              </a:ext>
            </a:extLst>
          </p:cNvPr>
          <p:cNvSpPr txBox="1"/>
          <p:nvPr/>
        </p:nvSpPr>
        <p:spPr>
          <a:xfrm>
            <a:off x="9378006" y="3167346"/>
            <a:ext cx="2419246" cy="584775"/>
          </a:xfrm>
          <a:prstGeom prst="rect">
            <a:avLst/>
          </a:prstGeom>
          <a:noFill/>
        </p:spPr>
        <p:txBody>
          <a:bodyPr wrap="square" rtlCol="0">
            <a:spAutoFit/>
          </a:bodyPr>
          <a:lstStyle/>
          <a:p>
            <a:pPr algn="r" rtl="1"/>
            <a:r>
              <a:rPr lang="fa-IR" sz="3200" b="1" dirty="0">
                <a:solidFill>
                  <a:schemeClr val="bg1"/>
                </a:solidFill>
                <a:latin typeface="PT Sans" panose="020B0503020203020204" pitchFamily="34" charset="0"/>
                <a:cs typeface="B Nazanin" panose="00000400000000000000" pitchFamily="2" charset="-78"/>
              </a:rPr>
              <a:t>سیاره تیر</a:t>
            </a:r>
            <a:endParaRPr lang="en-IN" sz="3200" b="1" dirty="0">
              <a:solidFill>
                <a:schemeClr val="bg1"/>
              </a:solidFill>
              <a:latin typeface="PT Sans" panose="020B0503020203020204" pitchFamily="34" charset="0"/>
              <a:cs typeface="B Nazanin" panose="00000400000000000000" pitchFamily="2" charset="-78"/>
            </a:endParaRPr>
          </a:p>
        </p:txBody>
      </p:sp>
      <p:sp>
        <p:nvSpPr>
          <p:cNvPr id="51" name="TextBox 50">
            <a:extLst>
              <a:ext uri="{FF2B5EF4-FFF2-40B4-BE49-F238E27FC236}">
                <a16:creationId xmlns:a16="http://schemas.microsoft.com/office/drawing/2014/main" id="{9DB2D488-1B96-5623-6499-969FE62C2D25}"/>
              </a:ext>
            </a:extLst>
          </p:cNvPr>
          <p:cNvSpPr txBox="1"/>
          <p:nvPr/>
        </p:nvSpPr>
        <p:spPr>
          <a:xfrm>
            <a:off x="8809038" y="3749387"/>
            <a:ext cx="3122613" cy="584775"/>
          </a:xfrm>
          <a:prstGeom prst="rect">
            <a:avLst/>
          </a:prstGeom>
          <a:noFill/>
        </p:spPr>
        <p:txBody>
          <a:bodyPr wrap="square" rtlCol="0">
            <a:spAutoFit/>
          </a:bodyPr>
          <a:lstStyle/>
          <a:p>
            <a:pPr algn="r" rtl="1"/>
            <a:r>
              <a:rPr lang="fa-IR" sz="1600" b="1" dirty="0">
                <a:solidFill>
                  <a:schemeClr val="bg1"/>
                </a:solidFill>
                <a:latin typeface="PT Sans" panose="020B0503020203020204" pitchFamily="34" charset="0"/>
                <a:cs typeface="B Nazanin" panose="00000400000000000000" pitchFamily="2" charset="-78"/>
              </a:rPr>
              <a:t>مریخ یک دنیای بیابانی سرد است. اندازه آن نصف زمین است</a:t>
            </a:r>
            <a:endParaRPr lang="en-IN" sz="1600" dirty="0">
              <a:solidFill>
                <a:schemeClr val="bg1"/>
              </a:solidFill>
              <a:latin typeface="PT Sans" panose="020B0503020203020204" pitchFamily="34" charset="0"/>
              <a:cs typeface="B Nazanin" panose="00000400000000000000" pitchFamily="2" charset="-78"/>
            </a:endParaRPr>
          </a:p>
        </p:txBody>
      </p:sp>
      <p:sp>
        <p:nvSpPr>
          <p:cNvPr id="52" name="TextBox 51">
            <a:extLst>
              <a:ext uri="{FF2B5EF4-FFF2-40B4-BE49-F238E27FC236}">
                <a16:creationId xmlns:a16="http://schemas.microsoft.com/office/drawing/2014/main" id="{B4F5D72D-2B26-3943-AD0E-18E1E1EA8E1B}"/>
              </a:ext>
            </a:extLst>
          </p:cNvPr>
          <p:cNvSpPr txBox="1"/>
          <p:nvPr/>
        </p:nvSpPr>
        <p:spPr>
          <a:xfrm>
            <a:off x="9120293" y="4419926"/>
            <a:ext cx="2419246" cy="584775"/>
          </a:xfrm>
          <a:prstGeom prst="rect">
            <a:avLst/>
          </a:prstGeom>
          <a:noFill/>
        </p:spPr>
        <p:txBody>
          <a:bodyPr wrap="square" rtlCol="0">
            <a:spAutoFit/>
          </a:bodyPr>
          <a:lstStyle/>
          <a:p>
            <a:pPr algn="r" rtl="1"/>
            <a:r>
              <a:rPr lang="fa-IR" sz="3200" b="1" dirty="0">
                <a:solidFill>
                  <a:schemeClr val="bg1"/>
                </a:solidFill>
                <a:latin typeface="PT Sans" panose="020B0503020203020204" pitchFamily="34" charset="0"/>
                <a:cs typeface="B Nazanin" panose="00000400000000000000" pitchFamily="2" charset="-78"/>
              </a:rPr>
              <a:t>سیاره مشتری</a:t>
            </a:r>
            <a:endParaRPr lang="en-IN" sz="3200" b="1" dirty="0">
              <a:solidFill>
                <a:schemeClr val="bg1"/>
              </a:solidFill>
              <a:latin typeface="PT Sans" panose="020B0503020203020204" pitchFamily="34" charset="0"/>
              <a:cs typeface="B Nazanin" panose="00000400000000000000" pitchFamily="2" charset="-78"/>
            </a:endParaRPr>
          </a:p>
        </p:txBody>
      </p:sp>
      <p:sp>
        <p:nvSpPr>
          <p:cNvPr id="53" name="TextBox 52">
            <a:extLst>
              <a:ext uri="{FF2B5EF4-FFF2-40B4-BE49-F238E27FC236}">
                <a16:creationId xmlns:a16="http://schemas.microsoft.com/office/drawing/2014/main" id="{9BF11966-AEA8-5922-8ECE-301AF07F77AF}"/>
              </a:ext>
            </a:extLst>
          </p:cNvPr>
          <p:cNvSpPr txBox="1"/>
          <p:nvPr/>
        </p:nvSpPr>
        <p:spPr>
          <a:xfrm>
            <a:off x="8453439" y="4927964"/>
            <a:ext cx="3122613" cy="584775"/>
          </a:xfrm>
          <a:prstGeom prst="rect">
            <a:avLst/>
          </a:prstGeom>
          <a:noFill/>
        </p:spPr>
        <p:txBody>
          <a:bodyPr wrap="square" rtlCol="0">
            <a:spAutoFit/>
          </a:bodyPr>
          <a:lstStyle/>
          <a:p>
            <a:pPr algn="r" rtl="1"/>
            <a:r>
              <a:rPr lang="fa-IR" sz="1600" b="1" dirty="0">
                <a:solidFill>
                  <a:schemeClr val="bg1"/>
                </a:solidFill>
                <a:latin typeface="PT Sans" panose="020B0503020203020204" pitchFamily="34" charset="0"/>
                <a:cs typeface="B Nazanin" panose="00000400000000000000" pitchFamily="2" charset="-78"/>
              </a:rPr>
              <a:t>مریخ یک دنیای بیابانی سرد است. اندازه آن نصف زمین است</a:t>
            </a:r>
            <a:endParaRPr lang="en-IN" sz="1600" dirty="0">
              <a:solidFill>
                <a:schemeClr val="bg1"/>
              </a:solidFill>
              <a:latin typeface="PT Sans" panose="020B0503020203020204" pitchFamily="34" charset="0"/>
              <a:cs typeface="B Nazanin" panose="00000400000000000000" pitchFamily="2" charset="-78"/>
            </a:endParaRPr>
          </a:p>
        </p:txBody>
      </p:sp>
      <p:sp>
        <p:nvSpPr>
          <p:cNvPr id="54" name="TextBox 53">
            <a:extLst>
              <a:ext uri="{FF2B5EF4-FFF2-40B4-BE49-F238E27FC236}">
                <a16:creationId xmlns:a16="http://schemas.microsoft.com/office/drawing/2014/main" id="{495671C2-3D38-085D-00AD-68DDD222870D}"/>
              </a:ext>
            </a:extLst>
          </p:cNvPr>
          <p:cNvSpPr txBox="1"/>
          <p:nvPr/>
        </p:nvSpPr>
        <p:spPr>
          <a:xfrm>
            <a:off x="462476" y="551969"/>
            <a:ext cx="5414962" cy="584775"/>
          </a:xfrm>
          <a:prstGeom prst="rect">
            <a:avLst/>
          </a:prstGeom>
          <a:noFill/>
        </p:spPr>
        <p:txBody>
          <a:bodyPr wrap="square" rtlCol="0">
            <a:spAutoFit/>
          </a:bodyPr>
          <a:lstStyle/>
          <a:p>
            <a:pPr algn="r" rtl="1"/>
            <a:r>
              <a:rPr lang="fa-IR" sz="3200" b="1" dirty="0">
                <a:solidFill>
                  <a:schemeClr val="bg1"/>
                </a:solidFill>
                <a:latin typeface="PT Sans" panose="020B0503020203020204" pitchFamily="34" charset="0"/>
                <a:cs typeface="B Nazanin" panose="00000400000000000000" pitchFamily="2" charset="-78"/>
              </a:rPr>
              <a:t>کجا شما می توانید ما را پیدا کنید ؟</a:t>
            </a:r>
            <a:endParaRPr lang="en-IN" sz="3200" b="1" dirty="0">
              <a:solidFill>
                <a:schemeClr val="bg1"/>
              </a:solidFill>
              <a:latin typeface="PT Sans" panose="020B0503020203020204" pitchFamily="34" charset="0"/>
              <a:cs typeface="B Nazanin" panose="00000400000000000000" pitchFamily="2" charset="-78"/>
            </a:endParaRPr>
          </a:p>
        </p:txBody>
      </p:sp>
    </p:spTree>
    <p:extLst>
      <p:ext uri="{BB962C8B-B14F-4D97-AF65-F5344CB8AC3E}">
        <p14:creationId xmlns:p14="http://schemas.microsoft.com/office/powerpoint/2010/main" val="28539832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139D6AF-3713-51F7-8E80-447BD0C71612}"/>
              </a:ext>
            </a:extLst>
          </p:cNvPr>
          <p:cNvSpPr/>
          <p:nvPr/>
        </p:nvSpPr>
        <p:spPr>
          <a:xfrm>
            <a:off x="2859493" y="3103071"/>
            <a:ext cx="6235699" cy="523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PT Sans" panose="020B0503020203020204" pitchFamily="34" charset="0"/>
              <a:cs typeface="B Nazanin" panose="00000400000000000000" pitchFamily="2" charset="-78"/>
            </a:endParaRPr>
          </a:p>
        </p:txBody>
      </p:sp>
      <p:sp>
        <p:nvSpPr>
          <p:cNvPr id="4" name="TextBox 3">
            <a:extLst>
              <a:ext uri="{FF2B5EF4-FFF2-40B4-BE49-F238E27FC236}">
                <a16:creationId xmlns:a16="http://schemas.microsoft.com/office/drawing/2014/main" id="{A9ACEBFF-C04A-E17A-CF86-24D232604F81}"/>
              </a:ext>
            </a:extLst>
          </p:cNvPr>
          <p:cNvSpPr txBox="1"/>
          <p:nvPr/>
        </p:nvSpPr>
        <p:spPr>
          <a:xfrm>
            <a:off x="1600200" y="1114554"/>
            <a:ext cx="8991600" cy="584775"/>
          </a:xfrm>
          <a:prstGeom prst="rect">
            <a:avLst/>
          </a:prstGeom>
          <a:noFill/>
        </p:spPr>
        <p:txBody>
          <a:bodyPr wrap="square" rtlCol="0">
            <a:spAutoFit/>
          </a:bodyPr>
          <a:lstStyle/>
          <a:p>
            <a:pPr algn="ctr"/>
            <a:r>
              <a:rPr lang="fa-IR" sz="3200" b="1" dirty="0">
                <a:solidFill>
                  <a:schemeClr val="bg1"/>
                </a:solidFill>
                <a:latin typeface="PT Sans" panose="020B0503020203020204" pitchFamily="34" charset="0"/>
                <a:cs typeface="B Nazanin" panose="00000400000000000000" pitchFamily="2" charset="-78"/>
              </a:rPr>
              <a:t>اینفوگرافیک قابل درک</a:t>
            </a:r>
            <a:endParaRPr lang="en-IN" sz="3200" b="1" dirty="0">
              <a:solidFill>
                <a:schemeClr val="bg1"/>
              </a:solidFill>
              <a:latin typeface="PT Sans" panose="020B0503020203020204" pitchFamily="34" charset="0"/>
              <a:cs typeface="B Nazanin" panose="00000400000000000000" pitchFamily="2" charset="-78"/>
            </a:endParaRPr>
          </a:p>
        </p:txBody>
      </p:sp>
      <p:pic>
        <p:nvPicPr>
          <p:cNvPr id="6" name="Graphic 5">
            <a:extLst>
              <a:ext uri="{FF2B5EF4-FFF2-40B4-BE49-F238E27FC236}">
                <a16:creationId xmlns:a16="http://schemas.microsoft.com/office/drawing/2014/main" id="{D85FB4F2-E40A-2C0A-40C6-048EA0EA06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05392" y="2578510"/>
            <a:ext cx="1054101" cy="1054101"/>
          </a:xfrm>
          <a:prstGeom prst="rect">
            <a:avLst/>
          </a:prstGeom>
        </p:spPr>
      </p:pic>
      <p:pic>
        <p:nvPicPr>
          <p:cNvPr id="8" name="Graphic 7">
            <a:extLst>
              <a:ext uri="{FF2B5EF4-FFF2-40B4-BE49-F238E27FC236}">
                <a16:creationId xmlns:a16="http://schemas.microsoft.com/office/drawing/2014/main" id="{E89F8871-9998-1AD7-B723-CB61477E2B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37741" y="2578510"/>
            <a:ext cx="1054101" cy="1054101"/>
          </a:xfrm>
          <a:prstGeom prst="rect">
            <a:avLst/>
          </a:prstGeom>
        </p:spPr>
      </p:pic>
      <p:pic>
        <p:nvPicPr>
          <p:cNvPr id="10" name="Graphic 9">
            <a:extLst>
              <a:ext uri="{FF2B5EF4-FFF2-40B4-BE49-F238E27FC236}">
                <a16:creationId xmlns:a16="http://schemas.microsoft.com/office/drawing/2014/main" id="{9C608D49-02AD-9F02-8FB0-5293FF1DC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21567" y="2578511"/>
            <a:ext cx="1054100" cy="1054100"/>
          </a:xfrm>
          <a:prstGeom prst="rect">
            <a:avLst/>
          </a:prstGeom>
        </p:spPr>
      </p:pic>
      <p:pic>
        <p:nvPicPr>
          <p:cNvPr id="12" name="Graphic 11">
            <a:extLst>
              <a:ext uri="{FF2B5EF4-FFF2-40B4-BE49-F238E27FC236}">
                <a16:creationId xmlns:a16="http://schemas.microsoft.com/office/drawing/2014/main" id="{B2FD705D-F0DB-1775-C38A-DD488C2095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597334">
            <a:off x="8870005" y="2415905"/>
            <a:ext cx="1957894" cy="1066353"/>
          </a:xfrm>
          <a:prstGeom prst="rect">
            <a:avLst/>
          </a:prstGeom>
        </p:spPr>
      </p:pic>
      <p:sp>
        <p:nvSpPr>
          <p:cNvPr id="13" name="Rectangle: Rounded Corners 12">
            <a:extLst>
              <a:ext uri="{FF2B5EF4-FFF2-40B4-BE49-F238E27FC236}">
                <a16:creationId xmlns:a16="http://schemas.microsoft.com/office/drawing/2014/main" id="{DCF9C851-D247-FBF7-7696-3A8BB3CF4133}"/>
              </a:ext>
            </a:extLst>
          </p:cNvPr>
          <p:cNvSpPr/>
          <p:nvPr/>
        </p:nvSpPr>
        <p:spPr>
          <a:xfrm>
            <a:off x="3100792" y="2949084"/>
            <a:ext cx="838200" cy="4616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lumMod val="95000"/>
                    <a:lumOff val="5000"/>
                  </a:schemeClr>
                </a:solidFill>
                <a:latin typeface="PT Sans" panose="020B0503020203020204" pitchFamily="34" charset="0"/>
                <a:cs typeface="B Nazanin" panose="00000400000000000000" pitchFamily="2" charset="-78"/>
              </a:rPr>
              <a:t>آتاکام</a:t>
            </a:r>
            <a:endParaRPr lang="en-IN" sz="1400" b="1" dirty="0">
              <a:solidFill>
                <a:schemeClr val="tx1">
                  <a:lumMod val="95000"/>
                  <a:lumOff val="5000"/>
                </a:schemeClr>
              </a:solidFill>
              <a:latin typeface="PT Sans" panose="020B0503020203020204" pitchFamily="34" charset="0"/>
              <a:cs typeface="B Nazanin" panose="00000400000000000000" pitchFamily="2" charset="-78"/>
            </a:endParaRPr>
          </a:p>
        </p:txBody>
      </p:sp>
      <p:sp>
        <p:nvSpPr>
          <p:cNvPr id="14" name="Rectangle: Rounded Corners 13">
            <a:extLst>
              <a:ext uri="{FF2B5EF4-FFF2-40B4-BE49-F238E27FC236}">
                <a16:creationId xmlns:a16="http://schemas.microsoft.com/office/drawing/2014/main" id="{27430BA4-CE0A-ADE5-0A16-4E10C7014CC7}"/>
              </a:ext>
            </a:extLst>
          </p:cNvPr>
          <p:cNvSpPr/>
          <p:nvPr/>
        </p:nvSpPr>
        <p:spPr>
          <a:xfrm>
            <a:off x="5537604" y="2949084"/>
            <a:ext cx="838200" cy="47991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lumMod val="95000"/>
                    <a:lumOff val="5000"/>
                  </a:schemeClr>
                </a:solidFill>
                <a:latin typeface="PT Sans" panose="020B0503020203020204" pitchFamily="34" charset="0"/>
                <a:cs typeface="B Nazanin" panose="00000400000000000000" pitchFamily="2" charset="-78"/>
              </a:rPr>
              <a:t>824 کیلومتر</a:t>
            </a:r>
            <a:endParaRPr lang="en-IN" sz="1600" b="1" dirty="0">
              <a:solidFill>
                <a:schemeClr val="tx1">
                  <a:lumMod val="95000"/>
                  <a:lumOff val="5000"/>
                </a:schemeClr>
              </a:solidFill>
              <a:latin typeface="PT Sans" panose="020B0503020203020204" pitchFamily="34" charset="0"/>
              <a:cs typeface="B Nazanin" panose="00000400000000000000" pitchFamily="2" charset="-78"/>
            </a:endParaRPr>
          </a:p>
        </p:txBody>
      </p:sp>
      <p:sp>
        <p:nvSpPr>
          <p:cNvPr id="15" name="Rectangle: Rounded Corners 14">
            <a:extLst>
              <a:ext uri="{FF2B5EF4-FFF2-40B4-BE49-F238E27FC236}">
                <a16:creationId xmlns:a16="http://schemas.microsoft.com/office/drawing/2014/main" id="{41621353-2DCF-BDAA-F6CF-776EF5DAB955}"/>
              </a:ext>
            </a:extLst>
          </p:cNvPr>
          <p:cNvSpPr/>
          <p:nvPr/>
        </p:nvSpPr>
        <p:spPr>
          <a:xfrm>
            <a:off x="7953779" y="2949083"/>
            <a:ext cx="838200" cy="4616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lumMod val="95000"/>
                    <a:lumOff val="5000"/>
                  </a:schemeClr>
                </a:solidFill>
                <a:latin typeface="PT Sans" panose="020B0503020203020204" pitchFamily="34" charset="0"/>
                <a:cs typeface="B Nazanin" panose="00000400000000000000" pitchFamily="2" charset="-78"/>
              </a:rPr>
              <a:t>821 کیلومتر</a:t>
            </a:r>
            <a:endParaRPr lang="en-IN" sz="1400" b="1" dirty="0">
              <a:solidFill>
                <a:schemeClr val="tx1">
                  <a:lumMod val="95000"/>
                  <a:lumOff val="5000"/>
                </a:schemeClr>
              </a:solidFill>
              <a:latin typeface="PT Sans" panose="020B0503020203020204" pitchFamily="34" charset="0"/>
              <a:cs typeface="B Nazanin" panose="00000400000000000000" pitchFamily="2" charset="-78"/>
            </a:endParaRPr>
          </a:p>
        </p:txBody>
      </p:sp>
      <p:cxnSp>
        <p:nvCxnSpPr>
          <p:cNvPr id="20" name="Straight Arrow Connector 19">
            <a:extLst>
              <a:ext uri="{FF2B5EF4-FFF2-40B4-BE49-F238E27FC236}">
                <a16:creationId xmlns:a16="http://schemas.microsoft.com/office/drawing/2014/main" id="{E4237912-6053-6F58-5EBD-B1B98666BBB6}"/>
              </a:ext>
            </a:extLst>
          </p:cNvPr>
          <p:cNvCxnSpPr>
            <a:cxnSpLocks/>
          </p:cNvCxnSpPr>
          <p:nvPr/>
        </p:nvCxnSpPr>
        <p:spPr>
          <a:xfrm flipH="1">
            <a:off x="2326092" y="3632612"/>
            <a:ext cx="6351" cy="805549"/>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DE75349-F020-DEBE-EA5E-DD20B32F37A4}"/>
              </a:ext>
            </a:extLst>
          </p:cNvPr>
          <p:cNvCxnSpPr>
            <a:cxnSpLocks/>
          </p:cNvCxnSpPr>
          <p:nvPr/>
        </p:nvCxnSpPr>
        <p:spPr>
          <a:xfrm flipH="1">
            <a:off x="4745441" y="3632611"/>
            <a:ext cx="6351" cy="805549"/>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FFC7173-6FD5-E202-0753-464C84828721}"/>
              </a:ext>
            </a:extLst>
          </p:cNvPr>
          <p:cNvCxnSpPr>
            <a:cxnSpLocks/>
          </p:cNvCxnSpPr>
          <p:nvPr/>
        </p:nvCxnSpPr>
        <p:spPr>
          <a:xfrm flipH="1">
            <a:off x="7161615" y="3632610"/>
            <a:ext cx="6351" cy="805549"/>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118EA3C-79FC-77DF-985E-F2E26113969C}"/>
              </a:ext>
            </a:extLst>
          </p:cNvPr>
          <p:cNvCxnSpPr>
            <a:cxnSpLocks/>
          </p:cNvCxnSpPr>
          <p:nvPr/>
        </p:nvCxnSpPr>
        <p:spPr>
          <a:xfrm flipH="1">
            <a:off x="9916859" y="3471244"/>
            <a:ext cx="6351" cy="805549"/>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6764443-C1A4-519A-F745-3B0BFD5B3370}"/>
              </a:ext>
            </a:extLst>
          </p:cNvPr>
          <p:cNvSpPr txBox="1"/>
          <p:nvPr/>
        </p:nvSpPr>
        <p:spPr>
          <a:xfrm>
            <a:off x="1564980" y="4438159"/>
            <a:ext cx="1544491" cy="461665"/>
          </a:xfrm>
          <a:prstGeom prst="rect">
            <a:avLst/>
          </a:prstGeom>
          <a:noFill/>
        </p:spPr>
        <p:txBody>
          <a:bodyPr wrap="square" rtlCol="0">
            <a:spAutoFit/>
          </a:bodyPr>
          <a:lstStyle/>
          <a:p>
            <a:pPr algn="ctr"/>
            <a:r>
              <a:rPr lang="fa-IR" sz="2400" b="1" dirty="0">
                <a:solidFill>
                  <a:schemeClr val="bg1"/>
                </a:solidFill>
                <a:latin typeface="PT Sans" panose="020B0503020203020204" pitchFamily="34" charset="0"/>
                <a:cs typeface="B Nazanin" panose="00000400000000000000" pitchFamily="2" charset="-78"/>
              </a:rPr>
              <a:t>زمین</a:t>
            </a:r>
            <a:endParaRPr lang="en-IN" sz="2400" b="1" dirty="0">
              <a:solidFill>
                <a:schemeClr val="bg1"/>
              </a:solidFill>
              <a:latin typeface="PT Sans" panose="020B0503020203020204" pitchFamily="34" charset="0"/>
              <a:cs typeface="B Nazanin" panose="00000400000000000000" pitchFamily="2" charset="-78"/>
            </a:endParaRPr>
          </a:p>
        </p:txBody>
      </p:sp>
      <p:sp>
        <p:nvSpPr>
          <p:cNvPr id="25" name="TextBox 24">
            <a:extLst>
              <a:ext uri="{FF2B5EF4-FFF2-40B4-BE49-F238E27FC236}">
                <a16:creationId xmlns:a16="http://schemas.microsoft.com/office/drawing/2014/main" id="{212D25FF-B470-1C2E-847C-7762EA046CE8}"/>
              </a:ext>
            </a:extLst>
          </p:cNvPr>
          <p:cNvSpPr txBox="1"/>
          <p:nvPr/>
        </p:nvSpPr>
        <p:spPr>
          <a:xfrm>
            <a:off x="3974803" y="4438159"/>
            <a:ext cx="1544491" cy="461665"/>
          </a:xfrm>
          <a:prstGeom prst="rect">
            <a:avLst/>
          </a:prstGeom>
          <a:noFill/>
        </p:spPr>
        <p:txBody>
          <a:bodyPr wrap="square" rtlCol="0">
            <a:spAutoFit/>
          </a:bodyPr>
          <a:lstStyle/>
          <a:p>
            <a:pPr algn="ctr"/>
            <a:r>
              <a:rPr lang="fa-IR" sz="2400" b="1" dirty="0">
                <a:solidFill>
                  <a:schemeClr val="bg1"/>
                </a:solidFill>
                <a:latin typeface="PT Sans" panose="020B0503020203020204" pitchFamily="34" charset="0"/>
                <a:cs typeface="B Nazanin" panose="00000400000000000000" pitchFamily="2" charset="-78"/>
              </a:rPr>
              <a:t>مریخ</a:t>
            </a:r>
            <a:endParaRPr lang="en-IN" sz="2400" b="1" dirty="0">
              <a:solidFill>
                <a:schemeClr val="bg1"/>
              </a:solidFill>
              <a:latin typeface="PT Sans" panose="020B0503020203020204" pitchFamily="34" charset="0"/>
              <a:cs typeface="B Nazanin" panose="00000400000000000000" pitchFamily="2" charset="-78"/>
            </a:endParaRPr>
          </a:p>
        </p:txBody>
      </p:sp>
      <p:sp>
        <p:nvSpPr>
          <p:cNvPr id="26" name="TextBox 25">
            <a:extLst>
              <a:ext uri="{FF2B5EF4-FFF2-40B4-BE49-F238E27FC236}">
                <a16:creationId xmlns:a16="http://schemas.microsoft.com/office/drawing/2014/main" id="{1DC07580-5C63-259E-7AD3-3C1DF80A1783}"/>
              </a:ext>
            </a:extLst>
          </p:cNvPr>
          <p:cNvSpPr txBox="1"/>
          <p:nvPr/>
        </p:nvSpPr>
        <p:spPr>
          <a:xfrm>
            <a:off x="6387801" y="4443264"/>
            <a:ext cx="1544491" cy="830997"/>
          </a:xfrm>
          <a:prstGeom prst="rect">
            <a:avLst/>
          </a:prstGeom>
          <a:noFill/>
        </p:spPr>
        <p:txBody>
          <a:bodyPr wrap="square" rtlCol="0">
            <a:spAutoFit/>
          </a:bodyPr>
          <a:lstStyle/>
          <a:p>
            <a:pPr algn="ctr"/>
            <a:r>
              <a:rPr lang="fa-IR" sz="2400" b="1" dirty="0">
                <a:solidFill>
                  <a:schemeClr val="bg1"/>
                </a:solidFill>
                <a:latin typeface="PT Sans" panose="020B0503020203020204" pitchFamily="34" charset="0"/>
                <a:cs typeface="B Nazanin" panose="00000400000000000000" pitchFamily="2" charset="-78"/>
              </a:rPr>
              <a:t>سیاره مشتری</a:t>
            </a:r>
            <a:endParaRPr lang="en-IN" sz="2400" b="1" dirty="0">
              <a:solidFill>
                <a:schemeClr val="bg1"/>
              </a:solidFill>
              <a:latin typeface="PT Sans" panose="020B0503020203020204" pitchFamily="34" charset="0"/>
              <a:cs typeface="B Nazanin" panose="00000400000000000000" pitchFamily="2" charset="-78"/>
            </a:endParaRPr>
          </a:p>
        </p:txBody>
      </p:sp>
      <p:sp>
        <p:nvSpPr>
          <p:cNvPr id="27" name="TextBox 26">
            <a:extLst>
              <a:ext uri="{FF2B5EF4-FFF2-40B4-BE49-F238E27FC236}">
                <a16:creationId xmlns:a16="http://schemas.microsoft.com/office/drawing/2014/main" id="{70C1AB47-9760-7CB0-D993-7944AE354377}"/>
              </a:ext>
            </a:extLst>
          </p:cNvPr>
          <p:cNvSpPr txBox="1"/>
          <p:nvPr/>
        </p:nvSpPr>
        <p:spPr>
          <a:xfrm>
            <a:off x="9144613" y="4438158"/>
            <a:ext cx="1544491" cy="461665"/>
          </a:xfrm>
          <a:prstGeom prst="rect">
            <a:avLst/>
          </a:prstGeom>
          <a:noFill/>
        </p:spPr>
        <p:txBody>
          <a:bodyPr wrap="square" rtlCol="0">
            <a:spAutoFit/>
          </a:bodyPr>
          <a:lstStyle/>
          <a:p>
            <a:pPr algn="ctr"/>
            <a:r>
              <a:rPr lang="fa-IR" sz="2400" b="1" dirty="0">
                <a:solidFill>
                  <a:schemeClr val="bg1"/>
                </a:solidFill>
                <a:latin typeface="PT Sans" panose="020B0503020203020204" pitchFamily="34" charset="0"/>
                <a:cs typeface="B Nazanin" panose="00000400000000000000" pitchFamily="2" charset="-78"/>
              </a:rPr>
              <a:t>نپتون</a:t>
            </a:r>
            <a:endParaRPr lang="en-IN" sz="2400" b="1" dirty="0">
              <a:solidFill>
                <a:schemeClr val="bg1"/>
              </a:solidFill>
              <a:latin typeface="PT Sans" panose="020B0503020203020204" pitchFamily="34" charset="0"/>
              <a:cs typeface="B Nazanin" panose="00000400000000000000" pitchFamily="2" charset="-78"/>
            </a:endParaRPr>
          </a:p>
        </p:txBody>
      </p:sp>
      <p:sp>
        <p:nvSpPr>
          <p:cNvPr id="28" name="TextBox 27">
            <a:extLst>
              <a:ext uri="{FF2B5EF4-FFF2-40B4-BE49-F238E27FC236}">
                <a16:creationId xmlns:a16="http://schemas.microsoft.com/office/drawing/2014/main" id="{59FC9C5E-7CC6-ADC3-16DE-62DEF15C979A}"/>
              </a:ext>
            </a:extLst>
          </p:cNvPr>
          <p:cNvSpPr txBox="1"/>
          <p:nvPr/>
        </p:nvSpPr>
        <p:spPr>
          <a:xfrm>
            <a:off x="1352287" y="5195566"/>
            <a:ext cx="1947609" cy="307777"/>
          </a:xfrm>
          <a:prstGeom prst="rect">
            <a:avLst/>
          </a:prstGeom>
          <a:noFill/>
        </p:spPr>
        <p:txBody>
          <a:bodyPr wrap="square" rtlCol="0">
            <a:spAutoFit/>
          </a:bodyPr>
          <a:lstStyle/>
          <a:p>
            <a:pPr algn="ctr"/>
            <a:r>
              <a:rPr lang="fa-IR" sz="1400" dirty="0">
                <a:solidFill>
                  <a:schemeClr val="bg1"/>
                </a:solidFill>
                <a:latin typeface="PT Sans" panose="020B0503020203020204" pitchFamily="34" charset="0"/>
                <a:cs typeface="B Nazanin" panose="00000400000000000000" pitchFamily="2" charset="-78"/>
              </a:rPr>
              <a:t>زمین سیاره سوم است</a:t>
            </a:r>
            <a:endParaRPr lang="en-IN" sz="1400" dirty="0">
              <a:solidFill>
                <a:schemeClr val="bg1"/>
              </a:solidFill>
              <a:latin typeface="PT Sans" panose="020B0503020203020204" pitchFamily="34" charset="0"/>
              <a:cs typeface="B Nazanin" panose="00000400000000000000" pitchFamily="2" charset="-78"/>
            </a:endParaRPr>
          </a:p>
        </p:txBody>
      </p:sp>
      <p:sp>
        <p:nvSpPr>
          <p:cNvPr id="29" name="TextBox 28">
            <a:extLst>
              <a:ext uri="{FF2B5EF4-FFF2-40B4-BE49-F238E27FC236}">
                <a16:creationId xmlns:a16="http://schemas.microsoft.com/office/drawing/2014/main" id="{BC199D24-37F4-05F7-ADCD-BB6C1A28FF8B}"/>
              </a:ext>
            </a:extLst>
          </p:cNvPr>
          <p:cNvSpPr txBox="1"/>
          <p:nvPr/>
        </p:nvSpPr>
        <p:spPr>
          <a:xfrm>
            <a:off x="3399226" y="5238367"/>
            <a:ext cx="2404974" cy="307777"/>
          </a:xfrm>
          <a:prstGeom prst="rect">
            <a:avLst/>
          </a:prstGeom>
          <a:noFill/>
        </p:spPr>
        <p:txBody>
          <a:bodyPr wrap="square" rtlCol="0">
            <a:spAutoFit/>
          </a:bodyPr>
          <a:lstStyle/>
          <a:p>
            <a:pPr algn="ctr"/>
            <a:r>
              <a:rPr lang="fa-IR" sz="1400" dirty="0">
                <a:solidFill>
                  <a:schemeClr val="bg1"/>
                </a:solidFill>
                <a:latin typeface="PT Sans" panose="020B0503020203020204" pitchFamily="34" charset="0"/>
                <a:cs typeface="B Nazanin" panose="00000400000000000000" pitchFamily="2" charset="-78"/>
              </a:rPr>
              <a:t>با وجود قرمز بودن، سرد است</a:t>
            </a:r>
            <a:endParaRPr lang="en-IN" sz="1400" dirty="0">
              <a:solidFill>
                <a:schemeClr val="bg1"/>
              </a:solidFill>
              <a:latin typeface="PT Sans" panose="020B0503020203020204" pitchFamily="34" charset="0"/>
              <a:cs typeface="B Nazanin" panose="00000400000000000000" pitchFamily="2" charset="-78"/>
            </a:endParaRPr>
          </a:p>
        </p:txBody>
      </p:sp>
      <p:sp>
        <p:nvSpPr>
          <p:cNvPr id="30" name="TextBox 29">
            <a:extLst>
              <a:ext uri="{FF2B5EF4-FFF2-40B4-BE49-F238E27FC236}">
                <a16:creationId xmlns:a16="http://schemas.microsoft.com/office/drawing/2014/main" id="{26AD99E9-6D02-2F6B-01AE-CBD33B304FCD}"/>
              </a:ext>
            </a:extLst>
          </p:cNvPr>
          <p:cNvSpPr txBox="1"/>
          <p:nvPr/>
        </p:nvSpPr>
        <p:spPr>
          <a:xfrm>
            <a:off x="5985726" y="5238368"/>
            <a:ext cx="2404974" cy="307777"/>
          </a:xfrm>
          <a:prstGeom prst="rect">
            <a:avLst/>
          </a:prstGeom>
          <a:noFill/>
        </p:spPr>
        <p:txBody>
          <a:bodyPr wrap="square" rtlCol="0">
            <a:spAutoFit/>
          </a:bodyPr>
          <a:lstStyle/>
          <a:p>
            <a:pPr algn="ctr"/>
            <a:r>
              <a:rPr lang="fa-IR" sz="1400" dirty="0">
                <a:solidFill>
                  <a:schemeClr val="bg1"/>
                </a:solidFill>
                <a:latin typeface="PT Sans" panose="020B0503020203020204" pitchFamily="34" charset="0"/>
                <a:cs typeface="B Nazanin" panose="00000400000000000000" pitchFamily="2" charset="-78"/>
              </a:rPr>
              <a:t>مشتری بزرگترین سیاره است</a:t>
            </a:r>
            <a:endParaRPr lang="en-IN" sz="1400" dirty="0">
              <a:solidFill>
                <a:schemeClr val="bg1"/>
              </a:solidFill>
              <a:latin typeface="PT Sans" panose="020B0503020203020204" pitchFamily="34" charset="0"/>
              <a:cs typeface="B Nazanin" panose="00000400000000000000" pitchFamily="2" charset="-78"/>
            </a:endParaRPr>
          </a:p>
        </p:txBody>
      </p:sp>
      <p:sp>
        <p:nvSpPr>
          <p:cNvPr id="31" name="TextBox 30">
            <a:extLst>
              <a:ext uri="{FF2B5EF4-FFF2-40B4-BE49-F238E27FC236}">
                <a16:creationId xmlns:a16="http://schemas.microsoft.com/office/drawing/2014/main" id="{EAA35DFB-F0E0-3061-C1A5-482B6623B28E}"/>
              </a:ext>
            </a:extLst>
          </p:cNvPr>
          <p:cNvSpPr txBox="1"/>
          <p:nvPr/>
        </p:nvSpPr>
        <p:spPr>
          <a:xfrm>
            <a:off x="8840364" y="5051478"/>
            <a:ext cx="2181832" cy="307777"/>
          </a:xfrm>
          <a:prstGeom prst="rect">
            <a:avLst/>
          </a:prstGeom>
          <a:noFill/>
        </p:spPr>
        <p:txBody>
          <a:bodyPr wrap="square" rtlCol="0">
            <a:spAutoFit/>
          </a:bodyPr>
          <a:lstStyle/>
          <a:p>
            <a:pPr algn="ctr"/>
            <a:r>
              <a:rPr lang="fa-IR" sz="1400" dirty="0">
                <a:solidFill>
                  <a:schemeClr val="bg1"/>
                </a:solidFill>
                <a:latin typeface="PT Sans" panose="020B0503020203020204" pitchFamily="34" charset="0"/>
                <a:cs typeface="B Nazanin" panose="00000400000000000000" pitchFamily="2" charset="-78"/>
              </a:rPr>
              <a:t>نپتون دورترین است</a:t>
            </a:r>
            <a:endParaRPr lang="en-IN" sz="1400" dirty="0">
              <a:solidFill>
                <a:schemeClr val="bg1"/>
              </a:solidFill>
              <a:latin typeface="PT Sans" panose="020B0503020203020204" pitchFamily="34" charset="0"/>
              <a:cs typeface="B Nazanin" panose="00000400000000000000" pitchFamily="2" charset="-78"/>
            </a:endParaRPr>
          </a:p>
        </p:txBody>
      </p:sp>
    </p:spTree>
    <p:extLst>
      <p:ext uri="{BB962C8B-B14F-4D97-AF65-F5344CB8AC3E}">
        <p14:creationId xmlns:p14="http://schemas.microsoft.com/office/powerpoint/2010/main" val="39458933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F36125-8C3D-FE11-F6B6-DEE6F77C5FBE}"/>
              </a:ext>
            </a:extLst>
          </p:cNvPr>
          <p:cNvSpPr txBox="1"/>
          <p:nvPr/>
        </p:nvSpPr>
        <p:spPr>
          <a:xfrm>
            <a:off x="610481" y="1726024"/>
            <a:ext cx="4919453" cy="584775"/>
          </a:xfrm>
          <a:prstGeom prst="rect">
            <a:avLst/>
          </a:prstGeom>
          <a:noFill/>
        </p:spPr>
        <p:txBody>
          <a:bodyPr wrap="square" rtlCol="0">
            <a:spAutoFit/>
          </a:bodyPr>
          <a:lstStyle/>
          <a:p>
            <a:pPr algn="r" defTabSz="868680" rtl="1">
              <a:spcAft>
                <a:spcPts val="600"/>
              </a:spcAft>
            </a:pPr>
            <a:r>
              <a:rPr lang="fa-IR" sz="3200" b="1" dirty="0">
                <a:solidFill>
                  <a:schemeClr val="bg1"/>
                </a:solidFill>
                <a:latin typeface="PT Sans" panose="020B0503020203020204" pitchFamily="34" charset="0"/>
                <a:cs typeface="B Nazanin" panose="00000400000000000000" pitchFamily="2" charset="-78"/>
              </a:rPr>
              <a:t>یادآوری های ویژه</a:t>
            </a:r>
            <a:endParaRPr lang="en-IN" sz="3200" b="1" dirty="0">
              <a:solidFill>
                <a:schemeClr val="bg1"/>
              </a:solidFill>
              <a:latin typeface="PT Sans" panose="020B0503020203020204" pitchFamily="34" charset="0"/>
              <a:cs typeface="B Nazanin" panose="00000400000000000000" pitchFamily="2" charset="-78"/>
            </a:endParaRPr>
          </a:p>
        </p:txBody>
      </p:sp>
      <p:sp>
        <p:nvSpPr>
          <p:cNvPr id="5" name="TextBox 4">
            <a:extLst>
              <a:ext uri="{FF2B5EF4-FFF2-40B4-BE49-F238E27FC236}">
                <a16:creationId xmlns:a16="http://schemas.microsoft.com/office/drawing/2014/main" id="{DF71DD1A-9866-CB73-712D-883CF9A2A4B8}"/>
              </a:ext>
            </a:extLst>
          </p:cNvPr>
          <p:cNvSpPr txBox="1"/>
          <p:nvPr/>
        </p:nvSpPr>
        <p:spPr>
          <a:xfrm>
            <a:off x="643467" y="2826303"/>
            <a:ext cx="7129358" cy="384721"/>
          </a:xfrm>
          <a:prstGeom prst="rect">
            <a:avLst/>
          </a:prstGeom>
          <a:noFill/>
        </p:spPr>
        <p:txBody>
          <a:bodyPr wrap="square" rtlCol="0">
            <a:spAutoFit/>
          </a:bodyPr>
          <a:lstStyle/>
          <a:p>
            <a:pPr algn="r" defTabSz="868680" rtl="1">
              <a:spcAft>
                <a:spcPts val="600"/>
              </a:spcAft>
            </a:pPr>
            <a:r>
              <a:rPr lang="fa-IR" sz="1900" dirty="0">
                <a:solidFill>
                  <a:schemeClr val="bg1"/>
                </a:solidFill>
                <a:latin typeface="PT Sans" panose="020B0503020203020204" pitchFamily="34" charset="0"/>
                <a:cs typeface="B Nazanin" panose="00000400000000000000" pitchFamily="2" charset="-78"/>
              </a:rPr>
              <a:t>آیا می دانید چه چیزی به شما کمک می کند تا نقطه نظر خود را شفاف کنید؟</a:t>
            </a:r>
            <a:endParaRPr lang="en-IN" sz="2000" dirty="0">
              <a:solidFill>
                <a:schemeClr val="bg1"/>
              </a:solidFill>
              <a:latin typeface="PT Sans" panose="020B0503020203020204" pitchFamily="34" charset="0"/>
              <a:cs typeface="B Nazanin" panose="00000400000000000000" pitchFamily="2" charset="-78"/>
            </a:endParaRPr>
          </a:p>
        </p:txBody>
      </p:sp>
      <p:sp>
        <p:nvSpPr>
          <p:cNvPr id="6" name="TextBox 5">
            <a:extLst>
              <a:ext uri="{FF2B5EF4-FFF2-40B4-BE49-F238E27FC236}">
                <a16:creationId xmlns:a16="http://schemas.microsoft.com/office/drawing/2014/main" id="{54670E69-0BF3-417A-76DA-D53B8A4D0D79}"/>
              </a:ext>
            </a:extLst>
          </p:cNvPr>
          <p:cNvSpPr txBox="1"/>
          <p:nvPr/>
        </p:nvSpPr>
        <p:spPr>
          <a:xfrm>
            <a:off x="651469" y="3580901"/>
            <a:ext cx="10897064" cy="355482"/>
          </a:xfrm>
          <a:prstGeom prst="rect">
            <a:avLst/>
          </a:prstGeom>
          <a:noFill/>
        </p:spPr>
        <p:txBody>
          <a:bodyPr wrap="square" rtlCol="0">
            <a:spAutoFit/>
          </a:bodyPr>
          <a:lstStyle/>
          <a:p>
            <a:pPr marL="271463" indent="-271463" algn="r" defTabSz="868680" rtl="1">
              <a:spcAft>
                <a:spcPts val="600"/>
              </a:spcAft>
              <a:buFont typeface="Arial" panose="020B0604020202020204" pitchFamily="34" charset="0"/>
              <a:buChar char="•"/>
            </a:pPr>
            <a:r>
              <a:rPr lang="fa-IR" sz="1710" dirty="0">
                <a:solidFill>
                  <a:schemeClr val="bg1"/>
                </a:solidFill>
                <a:latin typeface="PT Sans" panose="020B0503020203020204" pitchFamily="34" charset="0"/>
                <a:cs typeface="B Nazanin" panose="00000400000000000000" pitchFamily="2" charset="-78"/>
              </a:rPr>
              <a:t>ما آنقدر مجذوب فضا شدیم که "عطارد نزدیکترین سیاره به خورشید است" و در نهایت دو مفهومی بودند که می توانند در یک جمله ظاهر شوند.</a:t>
            </a:r>
            <a:endParaRPr lang="en-IN" sz="2000" dirty="0">
              <a:solidFill>
                <a:schemeClr val="bg1"/>
              </a:solidFill>
              <a:latin typeface="PT Sans" panose="020B0503020203020204" pitchFamily="34" charset="0"/>
              <a:cs typeface="B Nazanin" panose="00000400000000000000" pitchFamily="2" charset="-78"/>
            </a:endParaRPr>
          </a:p>
        </p:txBody>
      </p:sp>
      <p:sp>
        <p:nvSpPr>
          <p:cNvPr id="7" name="TextBox 6">
            <a:extLst>
              <a:ext uri="{FF2B5EF4-FFF2-40B4-BE49-F238E27FC236}">
                <a16:creationId xmlns:a16="http://schemas.microsoft.com/office/drawing/2014/main" id="{66FE8F72-9C05-7E45-A17E-5E4091966DBE}"/>
              </a:ext>
            </a:extLst>
          </p:cNvPr>
          <p:cNvSpPr txBox="1"/>
          <p:nvPr/>
        </p:nvSpPr>
        <p:spPr>
          <a:xfrm>
            <a:off x="651469" y="4445447"/>
            <a:ext cx="10897064" cy="355482"/>
          </a:xfrm>
          <a:prstGeom prst="rect">
            <a:avLst/>
          </a:prstGeom>
          <a:noFill/>
        </p:spPr>
        <p:txBody>
          <a:bodyPr wrap="square" rtlCol="0">
            <a:spAutoFit/>
          </a:bodyPr>
          <a:lstStyle/>
          <a:p>
            <a:pPr marL="271463" indent="-271463" algn="r" defTabSz="868680" rtl="1">
              <a:spcAft>
                <a:spcPts val="600"/>
              </a:spcAft>
              <a:buFont typeface="Arial" panose="020B0604020202020204" pitchFamily="34" charset="0"/>
              <a:buChar char="•"/>
            </a:pPr>
            <a:r>
              <a:rPr lang="fa-IR" sz="1710" dirty="0">
                <a:solidFill>
                  <a:schemeClr val="bg1"/>
                </a:solidFill>
                <a:latin typeface="PT Sans" panose="020B0503020203020204" pitchFamily="34" charset="0"/>
                <a:cs typeface="B Nazanin" panose="00000400000000000000" pitchFamily="2" charset="-78"/>
              </a:rPr>
              <a:t>ما آنقدر مجذوب فضا شدیم که "عطارد نزدیکترین سیاره به خورشید است" و در نهایت دو مفهومی بودند که می توانند در یک جمله ظاهر شوند.</a:t>
            </a:r>
            <a:endParaRPr lang="en-IN" sz="2000" dirty="0">
              <a:solidFill>
                <a:schemeClr val="bg1"/>
              </a:solidFill>
              <a:latin typeface="PT Sans" panose="020B0503020203020204" pitchFamily="34" charset="0"/>
              <a:cs typeface="B Nazanin" panose="00000400000000000000" pitchFamily="2" charset="-78"/>
            </a:endParaRPr>
          </a:p>
        </p:txBody>
      </p:sp>
      <p:sp>
        <p:nvSpPr>
          <p:cNvPr id="8" name="TextBox 7">
            <a:extLst>
              <a:ext uri="{FF2B5EF4-FFF2-40B4-BE49-F238E27FC236}">
                <a16:creationId xmlns:a16="http://schemas.microsoft.com/office/drawing/2014/main" id="{8B38B051-0B0C-1DA2-E12A-B6FA29D6E588}"/>
              </a:ext>
            </a:extLst>
          </p:cNvPr>
          <p:cNvSpPr txBox="1"/>
          <p:nvPr/>
        </p:nvSpPr>
        <p:spPr>
          <a:xfrm>
            <a:off x="651469" y="5309993"/>
            <a:ext cx="10897064" cy="355482"/>
          </a:xfrm>
          <a:prstGeom prst="rect">
            <a:avLst/>
          </a:prstGeom>
          <a:noFill/>
        </p:spPr>
        <p:txBody>
          <a:bodyPr wrap="square" rtlCol="0">
            <a:spAutoFit/>
          </a:bodyPr>
          <a:lstStyle/>
          <a:p>
            <a:pPr marL="271463" indent="-271463" algn="r" defTabSz="868680" rtl="1">
              <a:spcAft>
                <a:spcPts val="600"/>
              </a:spcAft>
              <a:buFont typeface="Arial" panose="020B0604020202020204" pitchFamily="34" charset="0"/>
              <a:buChar char="•"/>
            </a:pPr>
            <a:r>
              <a:rPr lang="fa-IR" sz="1710" dirty="0">
                <a:solidFill>
                  <a:schemeClr val="bg1"/>
                </a:solidFill>
                <a:latin typeface="PT Sans" panose="020B0503020203020204" pitchFamily="34" charset="0"/>
                <a:cs typeface="B Nazanin" panose="00000400000000000000" pitchFamily="2" charset="-78"/>
              </a:rPr>
              <a:t>ما آنقدر مجذوب فضا شدیم که "عطارد نزدیکترین سیاره به خورشید است" و در نهایت دو مفهومی بودند که می توانند در یک جمله ظاهر شوند.</a:t>
            </a:r>
            <a:endParaRPr lang="en-IN" sz="2000" dirty="0">
              <a:solidFill>
                <a:schemeClr val="bg1"/>
              </a:solidFill>
              <a:latin typeface="PT Sans" panose="020B0503020203020204" pitchFamily="34" charset="0"/>
              <a:cs typeface="B Nazanin" panose="00000400000000000000" pitchFamily="2" charset="-78"/>
            </a:endParaRPr>
          </a:p>
        </p:txBody>
      </p:sp>
      <p:pic>
        <p:nvPicPr>
          <p:cNvPr id="15" name="Graphic 14">
            <a:extLst>
              <a:ext uri="{FF2B5EF4-FFF2-40B4-BE49-F238E27FC236}">
                <a16:creationId xmlns:a16="http://schemas.microsoft.com/office/drawing/2014/main" id="{58E153D3-3585-61A1-D052-5E5CB60BBA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41921">
            <a:off x="8167976" y="1098174"/>
            <a:ext cx="3238464" cy="2425250"/>
          </a:xfrm>
          <a:prstGeom prst="rect">
            <a:avLst/>
          </a:prstGeom>
        </p:spPr>
      </p:pic>
      <p:pic>
        <p:nvPicPr>
          <p:cNvPr id="17" name="Graphic 16">
            <a:extLst>
              <a:ext uri="{FF2B5EF4-FFF2-40B4-BE49-F238E27FC236}">
                <a16:creationId xmlns:a16="http://schemas.microsoft.com/office/drawing/2014/main" id="{BC8E59FA-C366-AF83-6713-E96A6CD71A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508855">
            <a:off x="10745020" y="2785756"/>
            <a:ext cx="643839" cy="643839"/>
          </a:xfrm>
          <a:prstGeom prst="rect">
            <a:avLst/>
          </a:prstGeom>
        </p:spPr>
      </p:pic>
      <p:pic>
        <p:nvPicPr>
          <p:cNvPr id="19" name="Graphic 18">
            <a:extLst>
              <a:ext uri="{FF2B5EF4-FFF2-40B4-BE49-F238E27FC236}">
                <a16:creationId xmlns:a16="http://schemas.microsoft.com/office/drawing/2014/main" id="{333CB5A6-8DC7-6620-C29A-7941B0F944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76310" y="909753"/>
            <a:ext cx="777129" cy="777129"/>
          </a:xfrm>
          <a:prstGeom prst="rect">
            <a:avLst/>
          </a:prstGeom>
        </p:spPr>
      </p:pic>
      <p:pic>
        <p:nvPicPr>
          <p:cNvPr id="21" name="Graphic 20">
            <a:extLst>
              <a:ext uri="{FF2B5EF4-FFF2-40B4-BE49-F238E27FC236}">
                <a16:creationId xmlns:a16="http://schemas.microsoft.com/office/drawing/2014/main" id="{31CB87F0-71FB-0BA6-384D-2BD576A6BC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80061" y="807456"/>
            <a:ext cx="492528" cy="492528"/>
          </a:xfrm>
          <a:prstGeom prst="rect">
            <a:avLst/>
          </a:prstGeom>
        </p:spPr>
      </p:pic>
    </p:spTree>
    <p:extLst>
      <p:ext uri="{BB962C8B-B14F-4D97-AF65-F5344CB8AC3E}">
        <p14:creationId xmlns:p14="http://schemas.microsoft.com/office/powerpoint/2010/main" val="21438959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9A6D99-54C0-0B78-4E69-BB2D88C37B79}"/>
              </a:ext>
            </a:extLst>
          </p:cNvPr>
          <p:cNvSpPr txBox="1"/>
          <p:nvPr/>
        </p:nvSpPr>
        <p:spPr>
          <a:xfrm>
            <a:off x="5107580" y="2775368"/>
            <a:ext cx="5974412" cy="1200329"/>
          </a:xfrm>
          <a:prstGeom prst="rect">
            <a:avLst/>
          </a:prstGeom>
          <a:noFill/>
        </p:spPr>
        <p:txBody>
          <a:bodyPr wrap="square" rtlCol="0">
            <a:spAutoFit/>
          </a:bodyPr>
          <a:lstStyle/>
          <a:p>
            <a:pPr algn="r" defTabSz="758952" rtl="1">
              <a:spcAft>
                <a:spcPts val="600"/>
              </a:spcAft>
            </a:pPr>
            <a:r>
              <a:rPr lang="fa-IR" sz="2400" dirty="0">
                <a:solidFill>
                  <a:schemeClr val="bg1"/>
                </a:solidFill>
                <a:latin typeface="PT Sans" panose="020B0503020203020204" pitchFamily="34" charset="0"/>
                <a:cs typeface="B Nazanin" panose="00000400000000000000" pitchFamily="2" charset="-78"/>
              </a:rPr>
              <a:t>"این یک نقل قول، کلمه ای پر از حکمت است که یکی از افراد مهم گفته است و می تواند خواننده را وادار کند که الهام بگیرد."</a:t>
            </a:r>
            <a:endParaRPr lang="en-IN" sz="2800" dirty="0">
              <a:solidFill>
                <a:schemeClr val="bg1"/>
              </a:solidFill>
              <a:latin typeface="PT Sans" panose="020B0503020203020204" pitchFamily="34" charset="0"/>
              <a:cs typeface="B Nazanin" panose="00000400000000000000" pitchFamily="2" charset="-78"/>
            </a:endParaRPr>
          </a:p>
        </p:txBody>
      </p:sp>
      <p:sp>
        <p:nvSpPr>
          <p:cNvPr id="6" name="TextBox 5">
            <a:extLst>
              <a:ext uri="{FF2B5EF4-FFF2-40B4-BE49-F238E27FC236}">
                <a16:creationId xmlns:a16="http://schemas.microsoft.com/office/drawing/2014/main" id="{1EA54BAD-7691-B51C-F053-97132AD0C1CF}"/>
              </a:ext>
            </a:extLst>
          </p:cNvPr>
          <p:cNvSpPr txBox="1"/>
          <p:nvPr/>
        </p:nvSpPr>
        <p:spPr>
          <a:xfrm>
            <a:off x="7433149" y="4152491"/>
            <a:ext cx="3648843" cy="501035"/>
          </a:xfrm>
          <a:prstGeom prst="rect">
            <a:avLst/>
          </a:prstGeom>
          <a:noFill/>
        </p:spPr>
        <p:txBody>
          <a:bodyPr wrap="square" rtlCol="0">
            <a:spAutoFit/>
          </a:bodyPr>
          <a:lstStyle/>
          <a:p>
            <a:pPr algn="r" defTabSz="758952" rtl="1">
              <a:spcAft>
                <a:spcPts val="600"/>
              </a:spcAft>
            </a:pPr>
            <a:r>
              <a:rPr lang="fa-IR" sz="2656" dirty="0">
                <a:solidFill>
                  <a:schemeClr val="bg1"/>
                </a:solidFill>
                <a:latin typeface="PT Sans" panose="020B0503020203020204" pitchFamily="34" charset="0"/>
                <a:cs typeface="B Nazanin" panose="00000400000000000000" pitchFamily="2" charset="-78"/>
              </a:rPr>
              <a:t>-کسی معروف</a:t>
            </a:r>
            <a:endParaRPr lang="en-IN" sz="3200" dirty="0">
              <a:solidFill>
                <a:schemeClr val="bg1"/>
              </a:solidFill>
              <a:latin typeface="PT Sans" panose="020B0503020203020204" pitchFamily="34" charset="0"/>
              <a:cs typeface="B Nazanin" panose="00000400000000000000" pitchFamily="2" charset="-78"/>
            </a:endParaRPr>
          </a:p>
        </p:txBody>
      </p:sp>
      <p:pic>
        <p:nvPicPr>
          <p:cNvPr id="10" name="Graphic 9">
            <a:extLst>
              <a:ext uri="{FF2B5EF4-FFF2-40B4-BE49-F238E27FC236}">
                <a16:creationId xmlns:a16="http://schemas.microsoft.com/office/drawing/2014/main" id="{59282B6F-F445-D4AD-D433-94C41FA86B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467" y="1803828"/>
            <a:ext cx="5222651" cy="4138527"/>
          </a:xfrm>
          <a:prstGeom prst="rect">
            <a:avLst/>
          </a:prstGeom>
        </p:spPr>
      </p:pic>
      <p:pic>
        <p:nvPicPr>
          <p:cNvPr id="18" name="Graphic 17">
            <a:extLst>
              <a:ext uri="{FF2B5EF4-FFF2-40B4-BE49-F238E27FC236}">
                <a16:creationId xmlns:a16="http://schemas.microsoft.com/office/drawing/2014/main" id="{6CEA29DA-741F-08D7-CBE4-963BDB7E3B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5349" y="1398244"/>
            <a:ext cx="2638886" cy="2754247"/>
          </a:xfrm>
          <a:prstGeom prst="rect">
            <a:avLst/>
          </a:prstGeom>
        </p:spPr>
      </p:pic>
    </p:spTree>
    <p:extLst>
      <p:ext uri="{BB962C8B-B14F-4D97-AF65-F5344CB8AC3E}">
        <p14:creationId xmlns:p14="http://schemas.microsoft.com/office/powerpoint/2010/main" val="27400232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olar system of planets and sun&#10;&#10;Description automatically generated">
            <a:extLst>
              <a:ext uri="{FF2B5EF4-FFF2-40B4-BE49-F238E27FC236}">
                <a16:creationId xmlns:a16="http://schemas.microsoft.com/office/drawing/2014/main" id="{E5DC60ED-57B7-DC8B-2352-AC7E4688024A}"/>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1579379"/>
            <a:ext cx="6309360" cy="6309360"/>
          </a:xfrm>
          <a:prstGeom prst="rect">
            <a:avLst/>
          </a:prstGeom>
        </p:spPr>
      </p:pic>
      <p:pic>
        <p:nvPicPr>
          <p:cNvPr id="8" name="Graphic 7">
            <a:extLst>
              <a:ext uri="{FF2B5EF4-FFF2-40B4-BE49-F238E27FC236}">
                <a16:creationId xmlns:a16="http://schemas.microsoft.com/office/drawing/2014/main" id="{8502E1E1-72B4-5893-970C-35FF13C76BBB}"/>
              </a:ext>
            </a:extLst>
          </p:cNvPr>
          <p:cNvPicPr>
            <a:picLocks noChangeAspect="1"/>
          </p:cNvPicPr>
          <p:nvPr/>
        </p:nvPicPr>
        <p:blipFill>
          <a:blip r:embed="rId3">
            <a:alphaModFix amt="42000"/>
            <a:extLst>
              <a:ext uri="{96DAC541-7B7A-43D3-8B79-37D633B846F1}">
                <asvg:svgBlip xmlns:asvg="http://schemas.microsoft.com/office/drawing/2016/SVG/main" r:embed="rId4"/>
              </a:ext>
            </a:extLst>
          </a:blip>
          <a:stretch>
            <a:fillRect/>
          </a:stretch>
        </p:blipFill>
        <p:spPr>
          <a:xfrm>
            <a:off x="6236490" y="1995233"/>
            <a:ext cx="5640769" cy="3617595"/>
          </a:xfrm>
          <a:prstGeom prst="rect">
            <a:avLst/>
          </a:prstGeom>
        </p:spPr>
      </p:pic>
      <p:pic>
        <p:nvPicPr>
          <p:cNvPr id="10" name="Graphic 9">
            <a:extLst>
              <a:ext uri="{FF2B5EF4-FFF2-40B4-BE49-F238E27FC236}">
                <a16:creationId xmlns:a16="http://schemas.microsoft.com/office/drawing/2014/main" id="{AA11C3BD-3CBA-6F49-8F09-6917894E884E}"/>
              </a:ext>
            </a:extLst>
          </p:cNvPr>
          <p:cNvPicPr>
            <a:picLocks noChangeAspect="1"/>
          </p:cNvPicPr>
          <p:nvPr/>
        </p:nvPicPr>
        <p:blipFill>
          <a:blip r:embed="rId5">
            <a:alphaModFix amt="41000"/>
            <a:extLst>
              <a:ext uri="{96DAC541-7B7A-43D3-8B79-37D633B846F1}">
                <asvg:svgBlip xmlns:asvg="http://schemas.microsoft.com/office/drawing/2016/SVG/main" r:embed="rId6"/>
              </a:ext>
            </a:extLst>
          </a:blip>
          <a:stretch>
            <a:fillRect/>
          </a:stretch>
        </p:blipFill>
        <p:spPr>
          <a:xfrm>
            <a:off x="1507436" y="-565144"/>
            <a:ext cx="5640769" cy="3618607"/>
          </a:xfrm>
          <a:prstGeom prst="rect">
            <a:avLst/>
          </a:prstGeom>
        </p:spPr>
      </p:pic>
      <p:sp>
        <p:nvSpPr>
          <p:cNvPr id="4" name="TextBox 3">
            <a:extLst>
              <a:ext uri="{FF2B5EF4-FFF2-40B4-BE49-F238E27FC236}">
                <a16:creationId xmlns:a16="http://schemas.microsoft.com/office/drawing/2014/main" id="{97135EC3-B11A-64D0-4F1F-3B7EA8BD00C2}"/>
              </a:ext>
            </a:extLst>
          </p:cNvPr>
          <p:cNvSpPr txBox="1"/>
          <p:nvPr/>
        </p:nvSpPr>
        <p:spPr>
          <a:xfrm>
            <a:off x="0" y="1441235"/>
            <a:ext cx="12192000" cy="1107996"/>
          </a:xfrm>
          <a:prstGeom prst="rect">
            <a:avLst/>
          </a:prstGeom>
          <a:noFill/>
        </p:spPr>
        <p:txBody>
          <a:bodyPr wrap="square" rtlCol="0">
            <a:spAutoFit/>
          </a:bodyPr>
          <a:lstStyle/>
          <a:p>
            <a:pPr algn="ctr"/>
            <a:r>
              <a:rPr lang="fa-IR" sz="6600" b="1" dirty="0">
                <a:solidFill>
                  <a:schemeClr val="bg1"/>
                </a:solidFill>
                <a:latin typeface="PT Sans" panose="020B0503020203020204" pitchFamily="34" charset="0"/>
                <a:cs typeface="B Nazanin" panose="00000400000000000000" pitchFamily="2" charset="-78"/>
              </a:rPr>
              <a:t>با تشکر از شما دوستان عزیز ... !</a:t>
            </a:r>
            <a:endParaRPr lang="en-IN" sz="6600" b="1" dirty="0">
              <a:solidFill>
                <a:schemeClr val="bg1"/>
              </a:solidFill>
              <a:latin typeface="PT Sans" panose="020B0503020203020204" pitchFamily="34" charset="0"/>
              <a:cs typeface="B Nazanin" panose="00000400000000000000" pitchFamily="2" charset="-78"/>
            </a:endParaRPr>
          </a:p>
        </p:txBody>
      </p:sp>
    </p:spTree>
    <p:extLst>
      <p:ext uri="{BB962C8B-B14F-4D97-AF65-F5344CB8AC3E}">
        <p14:creationId xmlns:p14="http://schemas.microsoft.com/office/powerpoint/2010/main" val="24221774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4370356" y="1492155"/>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3531608" y="1562686"/>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4372439"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7844020" y="3654565"/>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3525315" y="4641909"/>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6003692" y="3642507"/>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9321989" y="3600580"/>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5209117" y="1518722"/>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5995975" y="1518724"/>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5068226"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6783639" y="1470611"/>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7666841" y="1424307"/>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5964033" y="4600958"/>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4395813" y="3634219"/>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2659463" y="3545252"/>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2634530" y="4613428"/>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8384988" y="1539357"/>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9191107" y="1539425"/>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bg1"/>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7621768" y="4578025"/>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6746724" y="4578025"/>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8496800" y="4578025"/>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9371844" y="4578025"/>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bg1"/>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2609478" y="1478779"/>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7626093" y="5419906"/>
            <a:ext cx="404152" cy="560233"/>
            <a:chOff x="7025856" y="4064928"/>
            <a:chExt cx="303114" cy="420175"/>
          </a:xfrm>
          <a:solidFill>
            <a:schemeClr val="tx1">
              <a:lumMod val="75000"/>
              <a:lumOff val="25000"/>
            </a:schemeClr>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2572083" y="2400900"/>
            <a:ext cx="644200" cy="641017"/>
            <a:chOff x="3235348" y="1800673"/>
            <a:chExt cx="483150" cy="480763"/>
          </a:xfrm>
          <a:solidFill>
            <a:schemeClr val="bg1"/>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2658171" y="5618927"/>
            <a:ext cx="495396" cy="442068"/>
            <a:chOff x="3299914" y="4214195"/>
            <a:chExt cx="371547" cy="331551"/>
          </a:xfrm>
          <a:solidFill>
            <a:schemeClr val="tx1">
              <a:lumMod val="75000"/>
              <a:lumOff val="25000"/>
            </a:schemeClr>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6690991" y="5501969"/>
            <a:ext cx="496544" cy="485827"/>
            <a:chOff x="6324529" y="4126476"/>
            <a:chExt cx="372408" cy="364370"/>
          </a:xfrm>
          <a:solidFill>
            <a:schemeClr val="tx1">
              <a:lumMod val="75000"/>
              <a:lumOff val="25000"/>
            </a:schemeClr>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3543847" y="5542729"/>
            <a:ext cx="469684" cy="475695"/>
            <a:chOff x="3964170" y="4157045"/>
            <a:chExt cx="352263" cy="356771"/>
          </a:xfrm>
          <a:solidFill>
            <a:schemeClr val="tx1">
              <a:lumMod val="75000"/>
              <a:lumOff val="25000"/>
            </a:schemeClr>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8479521" y="5564686"/>
            <a:ext cx="486936" cy="443569"/>
            <a:chOff x="7665927" y="4173513"/>
            <a:chExt cx="365202" cy="332677"/>
          </a:xfrm>
          <a:solidFill>
            <a:schemeClr val="tx1">
              <a:lumMod val="75000"/>
              <a:lumOff val="25000"/>
            </a:schemeClr>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4335755"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tx1">
              <a:lumMod val="75000"/>
              <a:lumOff val="25000"/>
            </a:schemeClr>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9363552" y="5521087"/>
            <a:ext cx="476109" cy="484535"/>
            <a:chOff x="8328949" y="4140814"/>
            <a:chExt cx="357082" cy="363401"/>
          </a:xfrm>
          <a:solidFill>
            <a:schemeClr val="tx1">
              <a:lumMod val="75000"/>
              <a:lumOff val="25000"/>
            </a:schemeClr>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5093291" y="5544800"/>
            <a:ext cx="486936" cy="484533"/>
            <a:chOff x="5126254" y="4158599"/>
            <a:chExt cx="365202" cy="363400"/>
          </a:xfrm>
          <a:solidFill>
            <a:schemeClr val="tx1">
              <a:lumMod val="75000"/>
              <a:lumOff val="25000"/>
            </a:schemeClr>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5902341" y="5591324"/>
            <a:ext cx="483339" cy="378488"/>
            <a:chOff x="5733041" y="4193493"/>
            <a:chExt cx="362504" cy="283866"/>
          </a:xfrm>
          <a:solidFill>
            <a:schemeClr val="tx1">
              <a:lumMod val="75000"/>
              <a:lumOff val="25000"/>
            </a:schemeClr>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3489776" y="2522329"/>
            <a:ext cx="480669" cy="552955"/>
            <a:chOff x="3923617" y="1891747"/>
            <a:chExt cx="360502" cy="414716"/>
          </a:xfrm>
          <a:solidFill>
            <a:schemeClr val="bg1"/>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7582924" y="2518245"/>
            <a:ext cx="554833" cy="553467"/>
            <a:chOff x="6993477" y="1888684"/>
            <a:chExt cx="416125" cy="415100"/>
          </a:xfrm>
          <a:solidFill>
            <a:schemeClr val="bg1"/>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4351372" y="2522329"/>
            <a:ext cx="640957" cy="553467"/>
            <a:chOff x="4569814" y="1891747"/>
            <a:chExt cx="480718" cy="415100"/>
          </a:xfrm>
          <a:solidFill>
            <a:schemeClr val="bg1"/>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8371820" y="2490022"/>
            <a:ext cx="562489" cy="552652"/>
            <a:chOff x="7585149" y="1867515"/>
            <a:chExt cx="421867" cy="414489"/>
          </a:xfrm>
          <a:solidFill>
            <a:schemeClr val="bg1"/>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5194069" y="2523416"/>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bg1"/>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9232171" y="2490313"/>
            <a:ext cx="553468" cy="504040"/>
            <a:chOff x="8230413" y="1867735"/>
            <a:chExt cx="415101" cy="378030"/>
          </a:xfrm>
          <a:solidFill>
            <a:schemeClr val="bg1"/>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5960276" y="2496469"/>
            <a:ext cx="553504" cy="553163"/>
            <a:chOff x="5776493" y="1872352"/>
            <a:chExt cx="415128" cy="414872"/>
          </a:xfrm>
          <a:solidFill>
            <a:schemeClr val="bg1"/>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6787637" y="2475147"/>
            <a:ext cx="557600" cy="550760"/>
            <a:chOff x="6397014" y="1856360"/>
            <a:chExt cx="418200" cy="413070"/>
          </a:xfrm>
          <a:solidFill>
            <a:schemeClr val="bg1"/>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3439007" y="3466333"/>
            <a:ext cx="669096" cy="669097"/>
            <a:chOff x="3885541" y="2599748"/>
            <a:chExt cx="501822" cy="501823"/>
          </a:xfrm>
          <a:solidFill>
            <a:schemeClr val="bg1"/>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5165968" y="3560870"/>
            <a:ext cx="526693" cy="526695"/>
            <a:chOff x="5180761" y="2670651"/>
            <a:chExt cx="395020" cy="395021"/>
          </a:xfrm>
          <a:solidFill>
            <a:schemeClr val="bg1"/>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8382656" y="3635899"/>
            <a:ext cx="588397" cy="379269"/>
            <a:chOff x="7593278" y="2726923"/>
            <a:chExt cx="441298" cy="284452"/>
          </a:xfrm>
          <a:solidFill>
            <a:schemeClr val="bg1"/>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6834833" y="3664416"/>
            <a:ext cx="451908" cy="423659"/>
            <a:chOff x="6432410" y="2748311"/>
            <a:chExt cx="338931" cy="317744"/>
          </a:xfrm>
          <a:solidFill>
            <a:schemeClr val="bg1"/>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1045029" y="257860"/>
            <a:ext cx="9337715"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bg1"/>
                </a:solidFill>
                <a:latin typeface="Arial"/>
                <a:cs typeface="B Nazanin" panose="00000700000000000000" pitchFamily="2" charset="-78"/>
              </a:rPr>
              <a:t>مجموعه آیکون های کاملاً قابل ویرایش: </a:t>
            </a:r>
            <a:r>
              <a:rPr lang="en-US" sz="4800" dirty="0">
                <a:solidFill>
                  <a:schemeClr val="bg1"/>
                </a:solidFill>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4212288" y="1830772"/>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bg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5136416" y="1845282"/>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bg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3287440" y="1830772"/>
            <a:ext cx="553869" cy="652296"/>
            <a:chOff x="3837179" y="1242450"/>
            <a:chExt cx="415402" cy="489222"/>
          </a:xfrm>
          <a:solidFill>
            <a:schemeClr val="bg2"/>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2381427" y="1866168"/>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bg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9483205" y="1845318"/>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bg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3277831" y="5615975"/>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2343024" y="5615975"/>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5140758" y="5615975"/>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4202667" y="5615975"/>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6095843" y="5603564"/>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6985786" y="5646492"/>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8639912" y="5591786"/>
            <a:ext cx="547785" cy="583839"/>
            <a:chOff x="7851532" y="4063209"/>
            <a:chExt cx="410839" cy="437879"/>
          </a:xfrm>
          <a:solidFill>
            <a:schemeClr val="tx1">
              <a:lumMod val="75000"/>
              <a:lumOff val="25000"/>
            </a:schemeClr>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3482658" y="3876994"/>
            <a:ext cx="523671" cy="508113"/>
            <a:chOff x="3983592" y="2777115"/>
            <a:chExt cx="392753" cy="381085"/>
          </a:xfrm>
          <a:solidFill>
            <a:schemeClr val="bg2"/>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4275479" y="3843246"/>
            <a:ext cx="523671" cy="547017"/>
            <a:chOff x="4578208" y="2751804"/>
            <a:chExt cx="392753" cy="410263"/>
          </a:xfrm>
          <a:solidFill>
            <a:schemeClr val="bg2"/>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7678033" y="3855265"/>
            <a:ext cx="479547" cy="494715"/>
            <a:chOff x="7130125" y="2760820"/>
            <a:chExt cx="359660" cy="371036"/>
          </a:xfrm>
          <a:solidFill>
            <a:schemeClr val="bg2"/>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6709222" y="1747002"/>
            <a:ext cx="687348" cy="724668"/>
            <a:chOff x="6403515" y="1179621"/>
            <a:chExt cx="515511" cy="543501"/>
          </a:xfrm>
          <a:solidFill>
            <a:schemeClr val="bg2"/>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5143841" y="3815058"/>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bg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9470295" y="2938355"/>
            <a:ext cx="467527" cy="505895"/>
            <a:chOff x="8474320" y="2073136"/>
            <a:chExt cx="350645" cy="379421"/>
          </a:xfrm>
          <a:solidFill>
            <a:schemeClr val="bg2"/>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5992916" y="1787967"/>
            <a:ext cx="570256" cy="714060"/>
            <a:chOff x="5866287" y="1210345"/>
            <a:chExt cx="427692" cy="535545"/>
          </a:xfrm>
          <a:solidFill>
            <a:schemeClr val="bg2"/>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6095843" y="3814631"/>
            <a:ext cx="523669" cy="557941"/>
            <a:chOff x="5943481" y="2730343"/>
            <a:chExt cx="392752" cy="418456"/>
          </a:xfrm>
          <a:solidFill>
            <a:schemeClr val="bg2"/>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7596178" y="1805975"/>
            <a:ext cx="683983" cy="722277"/>
            <a:chOff x="7068732" y="1223851"/>
            <a:chExt cx="512987" cy="541708"/>
          </a:xfrm>
          <a:solidFill>
            <a:schemeClr val="bg2"/>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2447046" y="3812925"/>
            <a:ext cx="523671" cy="559527"/>
            <a:chOff x="3206883" y="2729063"/>
            <a:chExt cx="392753" cy="419645"/>
          </a:xfrm>
          <a:solidFill>
            <a:schemeClr val="bg2"/>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6919157" y="3891793"/>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bg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8654076" y="3831161"/>
            <a:ext cx="479584" cy="504968"/>
            <a:chOff x="7862157" y="2742742"/>
            <a:chExt cx="359688" cy="378726"/>
          </a:xfrm>
          <a:solidFill>
            <a:schemeClr val="bg2"/>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3285161" y="4796770"/>
            <a:ext cx="422623" cy="511209"/>
            <a:chOff x="3835469" y="3466947"/>
            <a:chExt cx="316967" cy="383407"/>
          </a:xfrm>
          <a:solidFill>
            <a:schemeClr val="bg2"/>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5136735" y="4801659"/>
            <a:ext cx="486692" cy="480487"/>
            <a:chOff x="5224150" y="3470614"/>
            <a:chExt cx="365019" cy="360365"/>
          </a:xfrm>
          <a:solidFill>
            <a:schemeClr val="bg2"/>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6070654" y="4759804"/>
            <a:ext cx="480316" cy="511857"/>
            <a:chOff x="5924589" y="3439222"/>
            <a:chExt cx="360237" cy="383893"/>
          </a:xfrm>
          <a:solidFill>
            <a:schemeClr val="bg2"/>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9541471" y="3839539"/>
            <a:ext cx="346008" cy="483461"/>
            <a:chOff x="8527703" y="2749024"/>
            <a:chExt cx="259506" cy="362596"/>
          </a:xfrm>
          <a:solidFill>
            <a:schemeClr val="bg2"/>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6950867" y="4815933"/>
            <a:ext cx="481572" cy="451811"/>
            <a:chOff x="6584749" y="3481321"/>
            <a:chExt cx="361179" cy="338858"/>
          </a:xfrm>
          <a:solidFill>
            <a:schemeClr val="bg2"/>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2347593" y="4721520"/>
            <a:ext cx="480280" cy="509125"/>
            <a:chOff x="3132295" y="3410510"/>
            <a:chExt cx="360210" cy="381844"/>
          </a:xfrm>
          <a:solidFill>
            <a:schemeClr val="bg2"/>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7686570" y="4733224"/>
            <a:ext cx="482852" cy="515976"/>
            <a:chOff x="7136526" y="3419289"/>
            <a:chExt cx="362139" cy="386982"/>
          </a:xfrm>
          <a:solidFill>
            <a:schemeClr val="bg2"/>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7658185" y="5460478"/>
            <a:ext cx="709635" cy="701247"/>
            <a:chOff x="7115239" y="3964728"/>
            <a:chExt cx="532226" cy="525935"/>
          </a:xfrm>
          <a:solidFill>
            <a:schemeClr val="tx1">
              <a:lumMod val="75000"/>
              <a:lumOff val="25000"/>
            </a:schemeClr>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9485597" y="4623741"/>
            <a:ext cx="551127" cy="587399"/>
            <a:chOff x="8485796" y="3337175"/>
            <a:chExt cx="413345" cy="440549"/>
          </a:xfrm>
          <a:solidFill>
            <a:schemeClr val="bg2"/>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4195888" y="4848001"/>
            <a:ext cx="482864" cy="513247"/>
            <a:chOff x="4518516" y="3505370"/>
            <a:chExt cx="362148" cy="384935"/>
          </a:xfrm>
          <a:solidFill>
            <a:schemeClr val="bg2"/>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8653212" y="4714545"/>
            <a:ext cx="453395" cy="480499"/>
            <a:chOff x="7861508" y="3405280"/>
            <a:chExt cx="340046" cy="360374"/>
          </a:xfrm>
          <a:solidFill>
            <a:schemeClr val="bg2"/>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8545313" y="2780272"/>
            <a:ext cx="630399" cy="670072"/>
            <a:chOff x="7780583" y="1954575"/>
            <a:chExt cx="472799" cy="502554"/>
          </a:xfrm>
          <a:solidFill>
            <a:schemeClr val="bg2"/>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3220456" y="2828492"/>
            <a:ext cx="627059" cy="670072"/>
            <a:chOff x="3786941" y="1990740"/>
            <a:chExt cx="470294" cy="502554"/>
          </a:xfrm>
          <a:solidFill>
            <a:schemeClr val="bg2"/>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7671717" y="2834051"/>
            <a:ext cx="406347" cy="670060"/>
            <a:chOff x="7125388" y="1994909"/>
            <a:chExt cx="304760" cy="502545"/>
          </a:xfrm>
          <a:solidFill>
            <a:schemeClr val="bg2"/>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4189405" y="2816264"/>
            <a:ext cx="627009" cy="666499"/>
            <a:chOff x="4513652" y="1981568"/>
            <a:chExt cx="470257" cy="499874"/>
          </a:xfrm>
          <a:solidFill>
            <a:schemeClr val="bg2"/>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5082259" y="2827580"/>
            <a:ext cx="628704" cy="672425"/>
            <a:chOff x="5183294" y="1990054"/>
            <a:chExt cx="471528" cy="504319"/>
          </a:xfrm>
          <a:solidFill>
            <a:schemeClr val="bg2"/>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2343036" y="2843097"/>
            <a:ext cx="628705" cy="670072"/>
            <a:chOff x="3128875" y="2001694"/>
            <a:chExt cx="471529" cy="502554"/>
          </a:xfrm>
          <a:solidFill>
            <a:schemeClr val="bg2"/>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6030931" y="2828053"/>
            <a:ext cx="588592" cy="667280"/>
            <a:chOff x="5894798" y="1990411"/>
            <a:chExt cx="441444" cy="500460"/>
          </a:xfrm>
          <a:solidFill>
            <a:schemeClr val="bg2"/>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6773668" y="2827833"/>
            <a:ext cx="638739" cy="668243"/>
            <a:chOff x="6451850" y="1990246"/>
            <a:chExt cx="479054" cy="501182"/>
          </a:xfrm>
          <a:solidFill>
            <a:schemeClr val="bg2"/>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9555796" y="5729519"/>
            <a:ext cx="437229" cy="432205"/>
            <a:chOff x="8538447" y="4166509"/>
            <a:chExt cx="327922" cy="324154"/>
          </a:xfrm>
          <a:solidFill>
            <a:schemeClr val="tx1">
              <a:lumMod val="75000"/>
              <a:lumOff val="25000"/>
            </a:schemeClr>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8584583" y="1926360"/>
            <a:ext cx="594005" cy="634689"/>
            <a:chOff x="7810036" y="1314139"/>
            <a:chExt cx="445504" cy="476017"/>
          </a:xfrm>
          <a:solidFill>
            <a:schemeClr val="bg2"/>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542393" y="548191"/>
            <a:ext cx="9221600"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bg1"/>
                </a:solidFill>
                <a:latin typeface="Arial"/>
                <a:cs typeface="B Nazanin" panose="00000700000000000000" pitchFamily="2" charset="-78"/>
              </a:rPr>
              <a:t>مجموعه آیکون های کاملاً قابل ویرایش: </a:t>
            </a:r>
            <a:r>
              <a:rPr lang="en-US" sz="4800" dirty="0">
                <a:solidFill>
                  <a:schemeClr val="bg1"/>
                </a:solidFill>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6637791" y="4492694"/>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7275459" y="4582474"/>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9164269" y="4648067"/>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9222826" y="5849479"/>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2429078" y="4555934"/>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4914976" y="5636473"/>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5752422" y="5806845"/>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3373983" y="5700919"/>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6598436" y="5743189"/>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8325300" y="5778291"/>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3239346" y="4686447"/>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bg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2628940" y="5548277"/>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7337677" y="5778279"/>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tx1">
              <a:lumMod val="75000"/>
              <a:lumOff val="25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4142883" y="5752371"/>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8262487" y="4572454"/>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chemeClr val="bg1"/>
              </a:solidFill>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9191846" y="1235319"/>
            <a:ext cx="566855" cy="566464"/>
            <a:chOff x="8211055" y="926488"/>
            <a:chExt cx="425141" cy="424848"/>
          </a:xfrm>
          <a:solidFill>
            <a:schemeClr val="bg2"/>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8237335" y="2304730"/>
            <a:ext cx="552076" cy="550615"/>
            <a:chOff x="7495172" y="1728545"/>
            <a:chExt cx="414057" cy="412961"/>
          </a:xfrm>
          <a:solidFill>
            <a:schemeClr val="bg2"/>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4157355" y="4644031"/>
            <a:ext cx="508856" cy="563075"/>
            <a:chOff x="4435187" y="3483022"/>
            <a:chExt cx="381642" cy="422306"/>
          </a:xfrm>
          <a:solidFill>
            <a:schemeClr val="bg2"/>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3218366" y="1314739"/>
            <a:ext cx="498079" cy="497116"/>
            <a:chOff x="3730944" y="986052"/>
            <a:chExt cx="373559" cy="372837"/>
          </a:xfrm>
          <a:solidFill>
            <a:schemeClr val="bg2"/>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9163293" y="3411177"/>
            <a:ext cx="604881" cy="605820"/>
            <a:chOff x="8189640" y="2558381"/>
            <a:chExt cx="453661" cy="454365"/>
          </a:xfrm>
          <a:solidFill>
            <a:schemeClr val="bg2"/>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2446659" y="1247012"/>
            <a:ext cx="499957" cy="600565"/>
            <a:chOff x="3152165" y="935257"/>
            <a:chExt cx="374968" cy="450424"/>
          </a:xfrm>
          <a:solidFill>
            <a:schemeClr val="bg2"/>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6414070" y="1211289"/>
            <a:ext cx="600565" cy="600564"/>
            <a:chOff x="6127723" y="908465"/>
            <a:chExt cx="450424" cy="450423"/>
          </a:xfrm>
          <a:solidFill>
            <a:schemeClr val="bg2"/>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7170364" y="1221809"/>
            <a:ext cx="607037" cy="598920"/>
            <a:chOff x="6694944" y="916356"/>
            <a:chExt cx="455278" cy="449190"/>
          </a:xfrm>
          <a:solidFill>
            <a:schemeClr val="bg2"/>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4103930" y="1222519"/>
            <a:ext cx="581033" cy="600564"/>
            <a:chOff x="4395118" y="916887"/>
            <a:chExt cx="435775" cy="450423"/>
          </a:xfrm>
          <a:solidFill>
            <a:schemeClr val="bg2"/>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8237325" y="1221810"/>
            <a:ext cx="571353" cy="601381"/>
            <a:chOff x="7495163" y="916356"/>
            <a:chExt cx="428515" cy="451036"/>
          </a:xfrm>
          <a:solidFill>
            <a:schemeClr val="bg2"/>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4871355" y="1222518"/>
            <a:ext cx="564795" cy="600565"/>
            <a:chOff x="4970687" y="916887"/>
            <a:chExt cx="423596" cy="450424"/>
          </a:xfrm>
          <a:solidFill>
            <a:schemeClr val="bg2"/>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5597484" y="1222091"/>
            <a:ext cx="608648" cy="601443"/>
            <a:chOff x="5515285" y="916567"/>
            <a:chExt cx="456486" cy="451082"/>
          </a:xfrm>
          <a:solidFill>
            <a:schemeClr val="bg2"/>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9138178" y="2239466"/>
            <a:ext cx="664804" cy="661855"/>
            <a:chOff x="8170804" y="1679597"/>
            <a:chExt cx="498603" cy="496391"/>
          </a:xfrm>
          <a:solidFill>
            <a:schemeClr val="bg2"/>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4039239" y="2277211"/>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bg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4787351" y="2275189"/>
            <a:ext cx="614440" cy="598967"/>
            <a:chOff x="4907685" y="1706389"/>
            <a:chExt cx="460830" cy="449225"/>
          </a:xfrm>
          <a:solidFill>
            <a:schemeClr val="bg2"/>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5544269" y="2275469"/>
            <a:ext cx="600028" cy="598407"/>
            <a:chOff x="5475372" y="1706599"/>
            <a:chExt cx="450021" cy="448805"/>
          </a:xfrm>
          <a:solidFill>
            <a:schemeClr val="bg2"/>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2440905" y="2301047"/>
            <a:ext cx="595188" cy="596823"/>
            <a:chOff x="3147849" y="1725783"/>
            <a:chExt cx="446391" cy="447617"/>
          </a:xfrm>
          <a:solidFill>
            <a:schemeClr val="bg2"/>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6387443" y="2266959"/>
            <a:ext cx="593616" cy="593567"/>
            <a:chOff x="6107753" y="1700217"/>
            <a:chExt cx="445212" cy="445175"/>
          </a:xfrm>
          <a:solidFill>
            <a:schemeClr val="bg2"/>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3285822" y="2277273"/>
            <a:ext cx="625693" cy="594799"/>
            <a:chOff x="3781537" y="1707952"/>
            <a:chExt cx="469270" cy="446099"/>
          </a:xfrm>
          <a:solidFill>
            <a:schemeClr val="bg2"/>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7217571" y="2276320"/>
            <a:ext cx="595200" cy="593616"/>
            <a:chOff x="6730349" y="1707239"/>
            <a:chExt cx="446400" cy="445212"/>
          </a:xfrm>
          <a:solidFill>
            <a:schemeClr val="bg2"/>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4030143" y="3436136"/>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4749606" y="3532657"/>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bg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5612885" y="3452324"/>
            <a:ext cx="615049" cy="616000"/>
            <a:chOff x="5526834" y="2589242"/>
            <a:chExt cx="461287" cy="462000"/>
          </a:xfrm>
          <a:solidFill>
            <a:schemeClr val="bg2"/>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8048909" y="3428819"/>
            <a:ext cx="621097" cy="619060"/>
            <a:chOff x="7353851" y="2571612"/>
            <a:chExt cx="465823" cy="464295"/>
          </a:xfrm>
          <a:solidFill>
            <a:schemeClr val="bg2"/>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4778903" y="4660393"/>
            <a:ext cx="541715" cy="545200"/>
            <a:chOff x="4901348" y="3495294"/>
            <a:chExt cx="406286" cy="408900"/>
          </a:xfrm>
          <a:solidFill>
            <a:schemeClr val="bg2"/>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6441526" y="3444021"/>
            <a:ext cx="363893" cy="616000"/>
            <a:chOff x="6148315" y="2583015"/>
            <a:chExt cx="272920" cy="462000"/>
          </a:xfrm>
          <a:solidFill>
            <a:schemeClr val="bg2"/>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3305183" y="3472672"/>
            <a:ext cx="605917" cy="616781"/>
            <a:chOff x="3796058" y="2604503"/>
            <a:chExt cx="454438" cy="462586"/>
          </a:xfrm>
          <a:solidFill>
            <a:schemeClr val="bg2"/>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7184154" y="3435036"/>
            <a:ext cx="608964" cy="619072"/>
            <a:chOff x="6705286" y="2576276"/>
            <a:chExt cx="456723" cy="464304"/>
          </a:xfrm>
          <a:solidFill>
            <a:schemeClr val="bg2"/>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5667554" y="4698066"/>
            <a:ext cx="656503" cy="517245"/>
            <a:chOff x="5567836" y="3523548"/>
            <a:chExt cx="492377" cy="387934"/>
          </a:xfrm>
          <a:solidFill>
            <a:schemeClr val="bg2"/>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2347707" y="3461129"/>
            <a:ext cx="741944" cy="609831"/>
            <a:chOff x="3077952" y="2595844"/>
            <a:chExt cx="556458" cy="457373"/>
          </a:xfrm>
          <a:solidFill>
            <a:schemeClr val="bg2"/>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chemeClr val="bg1"/>
                </a:solidFill>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1103088" y="257860"/>
            <a:ext cx="9279657"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chemeClr val="bg1"/>
                </a:solidFill>
                <a:latin typeface="Arial"/>
                <a:cs typeface="B Nazanin" panose="00000700000000000000" pitchFamily="2" charset="-78"/>
              </a:rPr>
              <a:t>مجموعه آیکون های کاملاً قابل ویرایش: </a:t>
            </a:r>
            <a:r>
              <a:rPr lang="en-US" sz="4800" dirty="0">
                <a:solidFill>
                  <a:schemeClr val="bg1"/>
                </a:solidFill>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E9A56F6-A253-1C8F-3CD4-FFDBF02FF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13579" y="-181743"/>
            <a:ext cx="12189256" cy="6855833"/>
          </a:xfrm>
          <a:prstGeom prst="rect">
            <a:avLst/>
          </a:prstGeom>
        </p:spPr>
      </p:pic>
      <p:sp>
        <p:nvSpPr>
          <p:cNvPr id="9" name="TextBox 8">
            <a:extLst>
              <a:ext uri="{FF2B5EF4-FFF2-40B4-BE49-F238E27FC236}">
                <a16:creationId xmlns:a16="http://schemas.microsoft.com/office/drawing/2014/main" id="{C977F6C8-0F9F-2D3E-E77B-6E40741FED0F}"/>
              </a:ext>
            </a:extLst>
          </p:cNvPr>
          <p:cNvSpPr txBox="1"/>
          <p:nvPr/>
        </p:nvSpPr>
        <p:spPr>
          <a:xfrm>
            <a:off x="6412262" y="1944256"/>
            <a:ext cx="5355772" cy="584775"/>
          </a:xfrm>
          <a:prstGeom prst="rect">
            <a:avLst/>
          </a:prstGeom>
          <a:noFill/>
        </p:spPr>
        <p:txBody>
          <a:bodyPr wrap="square" rtlCol="0">
            <a:spAutoFit/>
          </a:bodyPr>
          <a:lstStyle/>
          <a:p>
            <a:pPr algn="r" rtl="1"/>
            <a:r>
              <a:rPr lang="fa-IR" sz="3200" b="1" dirty="0">
                <a:solidFill>
                  <a:schemeClr val="bg1">
                    <a:lumMod val="95000"/>
                  </a:schemeClr>
                </a:solidFill>
                <a:latin typeface="PT Sans" panose="020B0503020203020204" pitchFamily="34" charset="0"/>
                <a:cs typeface="B Nazanin" panose="00000400000000000000" pitchFamily="2" charset="-78"/>
              </a:rPr>
              <a:t>نجوم چیست؟</a:t>
            </a:r>
            <a:endParaRPr lang="en-IN" sz="3200" b="1" dirty="0">
              <a:solidFill>
                <a:schemeClr val="bg1">
                  <a:lumMod val="95000"/>
                </a:schemeClr>
              </a:solidFill>
              <a:latin typeface="PT Sans" panose="020B0503020203020204" pitchFamily="34" charset="0"/>
              <a:cs typeface="B Nazanin" panose="00000400000000000000" pitchFamily="2" charset="-78"/>
            </a:endParaRPr>
          </a:p>
        </p:txBody>
      </p:sp>
      <p:sp>
        <p:nvSpPr>
          <p:cNvPr id="10" name="TextBox 9">
            <a:extLst>
              <a:ext uri="{FF2B5EF4-FFF2-40B4-BE49-F238E27FC236}">
                <a16:creationId xmlns:a16="http://schemas.microsoft.com/office/drawing/2014/main" id="{4B4240A2-7C08-71A9-8455-4B2C91005CA7}"/>
              </a:ext>
            </a:extLst>
          </p:cNvPr>
          <p:cNvSpPr txBox="1"/>
          <p:nvPr/>
        </p:nvSpPr>
        <p:spPr>
          <a:xfrm>
            <a:off x="6412262" y="2661559"/>
            <a:ext cx="5355772" cy="2823850"/>
          </a:xfrm>
          <a:prstGeom prst="rect">
            <a:avLst/>
          </a:prstGeom>
          <a:noFill/>
        </p:spPr>
        <p:txBody>
          <a:bodyPr wrap="square" rtlCol="0">
            <a:spAutoFit/>
          </a:bodyPr>
          <a:lstStyle/>
          <a:p>
            <a:pPr algn="just" rtl="1">
              <a:lnSpc>
                <a:spcPct val="150000"/>
              </a:lnSpc>
            </a:pPr>
            <a:r>
              <a:rPr lang="fa-IR" sz="2000" dirty="0">
                <a:solidFill>
                  <a:schemeClr val="bg1">
                    <a:lumMod val="95000"/>
                  </a:schemeClr>
                </a:solidFill>
                <a:latin typeface="PT Sans" panose="020B0503020203020204" pitchFamily="34" charset="0"/>
                <a:cs typeface="B Nazanin" panose="00000400000000000000" pitchFamily="2" charset="-78"/>
              </a:rPr>
              <a:t>نجوم مطالعه علمی اجرام آسمانی و پدیده هایی است که از اتمسفر زمین سرچشمه می گیرند. این یکی از قدیمی ترین علوم طبیعی است و تمدن های مختلف در طول تاریخ به آن پرداخته اند. ستاره شناسان اجرام آسمانی مانند ستارگان، سیارات، قمرها، دنباله دارها، سیارک ها، کهکشان ها و دیگر پدیده های کیهانی را رصد و تجزیه و تحلیل می کنند.</a:t>
            </a:r>
            <a:endParaRPr lang="en-IN" sz="2000" dirty="0">
              <a:solidFill>
                <a:schemeClr val="bg1">
                  <a:lumMod val="95000"/>
                </a:schemeClr>
              </a:solidFill>
              <a:latin typeface="PT Sans" panose="020B0503020203020204" pitchFamily="34" charset="0"/>
              <a:cs typeface="B Nazanin" panose="00000400000000000000" pitchFamily="2" charset="-78"/>
            </a:endParaRPr>
          </a:p>
        </p:txBody>
      </p:sp>
      <p:pic>
        <p:nvPicPr>
          <p:cNvPr id="17" name="Graphic 16">
            <a:extLst>
              <a:ext uri="{FF2B5EF4-FFF2-40B4-BE49-F238E27FC236}">
                <a16:creationId xmlns:a16="http://schemas.microsoft.com/office/drawing/2014/main" id="{71C5BCC7-0778-360A-50A3-F4D6A283EE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334119"/>
            <a:ext cx="6573582" cy="4668838"/>
          </a:xfrm>
          <a:prstGeom prst="rect">
            <a:avLst/>
          </a:prstGeom>
        </p:spPr>
      </p:pic>
    </p:spTree>
    <p:extLst>
      <p:ext uri="{BB962C8B-B14F-4D97-AF65-F5344CB8AC3E}">
        <p14:creationId xmlns:p14="http://schemas.microsoft.com/office/powerpoint/2010/main" val="12624826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652F799-00CF-6BB6-5827-C168785925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645" y="-49161"/>
            <a:ext cx="12224645" cy="6907162"/>
          </a:xfrm>
          <a:prstGeom prst="rect">
            <a:avLst/>
          </a:prstGeom>
        </p:spPr>
      </p:pic>
      <p:pic>
        <p:nvPicPr>
          <p:cNvPr id="42" name="Graphic 41">
            <a:extLst>
              <a:ext uri="{FF2B5EF4-FFF2-40B4-BE49-F238E27FC236}">
                <a16:creationId xmlns:a16="http://schemas.microsoft.com/office/drawing/2014/main" id="{2D7B8709-FD8A-9401-13B2-F032C9A54C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625005"/>
            <a:ext cx="5908295" cy="5367581"/>
          </a:xfrm>
          <a:prstGeom prst="rect">
            <a:avLst/>
          </a:prstGeom>
        </p:spPr>
      </p:pic>
      <p:sp>
        <p:nvSpPr>
          <p:cNvPr id="43" name="Oval 42">
            <a:extLst>
              <a:ext uri="{FF2B5EF4-FFF2-40B4-BE49-F238E27FC236}">
                <a16:creationId xmlns:a16="http://schemas.microsoft.com/office/drawing/2014/main" id="{7D07D0CE-F113-0A1A-033C-7C187E2C441F}"/>
              </a:ext>
            </a:extLst>
          </p:cNvPr>
          <p:cNvSpPr/>
          <p:nvPr/>
        </p:nvSpPr>
        <p:spPr>
          <a:xfrm>
            <a:off x="543760" y="1466900"/>
            <a:ext cx="653143" cy="653143"/>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en-US" dirty="0">
                <a:solidFill>
                  <a:srgbClr val="1B1465"/>
                </a:solidFill>
                <a:latin typeface="PT Sans" panose="020B0503020203020204" pitchFamily="34" charset="0"/>
                <a:cs typeface="B Nazanin" panose="00000400000000000000" pitchFamily="2" charset="-78"/>
              </a:rPr>
              <a:t>01</a:t>
            </a:r>
            <a:endParaRPr lang="en-IN" sz="1600" dirty="0">
              <a:solidFill>
                <a:srgbClr val="1B1465"/>
              </a:solidFill>
              <a:latin typeface="PT Sans" panose="020B0503020203020204" pitchFamily="34" charset="0"/>
              <a:cs typeface="B Nazanin" panose="00000400000000000000" pitchFamily="2" charset="-78"/>
            </a:endParaRPr>
          </a:p>
        </p:txBody>
      </p:sp>
      <p:sp>
        <p:nvSpPr>
          <p:cNvPr id="45" name="Oval 44">
            <a:extLst>
              <a:ext uri="{FF2B5EF4-FFF2-40B4-BE49-F238E27FC236}">
                <a16:creationId xmlns:a16="http://schemas.microsoft.com/office/drawing/2014/main" id="{6F178C85-02BB-2822-C9E8-5B3565FC87E2}"/>
              </a:ext>
            </a:extLst>
          </p:cNvPr>
          <p:cNvSpPr/>
          <p:nvPr/>
        </p:nvSpPr>
        <p:spPr>
          <a:xfrm>
            <a:off x="510159" y="2507376"/>
            <a:ext cx="653143" cy="653143"/>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en-US" dirty="0">
                <a:solidFill>
                  <a:srgbClr val="1B1465"/>
                </a:solidFill>
                <a:latin typeface="PT Sans" panose="020B0503020203020204" pitchFamily="34" charset="0"/>
                <a:cs typeface="B Nazanin" panose="00000400000000000000" pitchFamily="2" charset="-78"/>
              </a:rPr>
              <a:t>02</a:t>
            </a:r>
            <a:endParaRPr lang="en-IN" dirty="0">
              <a:solidFill>
                <a:srgbClr val="1B1465"/>
              </a:solidFill>
              <a:latin typeface="PT Sans" panose="020B0503020203020204" pitchFamily="34" charset="0"/>
              <a:cs typeface="B Nazanin" panose="00000400000000000000" pitchFamily="2" charset="-78"/>
            </a:endParaRPr>
          </a:p>
        </p:txBody>
      </p:sp>
      <p:sp>
        <p:nvSpPr>
          <p:cNvPr id="47" name="Oval 46">
            <a:extLst>
              <a:ext uri="{FF2B5EF4-FFF2-40B4-BE49-F238E27FC236}">
                <a16:creationId xmlns:a16="http://schemas.microsoft.com/office/drawing/2014/main" id="{B5139A63-62F9-44CF-EF9A-010AD48B4254}"/>
              </a:ext>
            </a:extLst>
          </p:cNvPr>
          <p:cNvSpPr/>
          <p:nvPr/>
        </p:nvSpPr>
        <p:spPr>
          <a:xfrm>
            <a:off x="526488" y="3547852"/>
            <a:ext cx="653143" cy="653143"/>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en-US" dirty="0">
                <a:solidFill>
                  <a:srgbClr val="1B1465"/>
                </a:solidFill>
                <a:latin typeface="PT Sans" panose="020B0503020203020204" pitchFamily="34" charset="0"/>
                <a:cs typeface="B Nazanin" panose="00000400000000000000" pitchFamily="2" charset="-78"/>
              </a:rPr>
              <a:t>03</a:t>
            </a:r>
            <a:endParaRPr lang="en-IN" dirty="0">
              <a:solidFill>
                <a:srgbClr val="1B1465"/>
              </a:solidFill>
              <a:latin typeface="PT Sans" panose="020B0503020203020204" pitchFamily="34" charset="0"/>
              <a:cs typeface="B Nazanin" panose="00000400000000000000" pitchFamily="2" charset="-78"/>
            </a:endParaRPr>
          </a:p>
        </p:txBody>
      </p:sp>
      <p:sp>
        <p:nvSpPr>
          <p:cNvPr id="48" name="Oval 47">
            <a:extLst>
              <a:ext uri="{FF2B5EF4-FFF2-40B4-BE49-F238E27FC236}">
                <a16:creationId xmlns:a16="http://schemas.microsoft.com/office/drawing/2014/main" id="{74B3F96C-487D-A30B-C616-40411F888A44}"/>
              </a:ext>
            </a:extLst>
          </p:cNvPr>
          <p:cNvSpPr/>
          <p:nvPr/>
        </p:nvSpPr>
        <p:spPr>
          <a:xfrm>
            <a:off x="537112" y="4547133"/>
            <a:ext cx="653143" cy="653143"/>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en-US" dirty="0">
                <a:solidFill>
                  <a:srgbClr val="1B1465"/>
                </a:solidFill>
                <a:latin typeface="PT Sans" panose="020B0503020203020204" pitchFamily="34" charset="0"/>
                <a:cs typeface="B Nazanin" panose="00000400000000000000" pitchFamily="2" charset="-78"/>
              </a:rPr>
              <a:t>04</a:t>
            </a:r>
            <a:endParaRPr lang="en-IN" dirty="0">
              <a:solidFill>
                <a:srgbClr val="1B1465"/>
              </a:solidFill>
              <a:latin typeface="PT Sans" panose="020B0503020203020204" pitchFamily="34" charset="0"/>
              <a:cs typeface="B Nazanin" panose="00000400000000000000" pitchFamily="2" charset="-78"/>
            </a:endParaRPr>
          </a:p>
        </p:txBody>
      </p:sp>
      <p:sp>
        <p:nvSpPr>
          <p:cNvPr id="49" name="Oval 48">
            <a:extLst>
              <a:ext uri="{FF2B5EF4-FFF2-40B4-BE49-F238E27FC236}">
                <a16:creationId xmlns:a16="http://schemas.microsoft.com/office/drawing/2014/main" id="{C1ACA906-6703-3BBA-6023-382BC07BDD54}"/>
              </a:ext>
            </a:extLst>
          </p:cNvPr>
          <p:cNvSpPr/>
          <p:nvPr/>
        </p:nvSpPr>
        <p:spPr>
          <a:xfrm>
            <a:off x="526488" y="5636026"/>
            <a:ext cx="653143" cy="653143"/>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en-US" dirty="0">
                <a:solidFill>
                  <a:srgbClr val="1B1465"/>
                </a:solidFill>
                <a:latin typeface="PT Sans" panose="020B0503020203020204" pitchFamily="34" charset="0"/>
                <a:cs typeface="B Nazanin" panose="00000400000000000000" pitchFamily="2" charset="-78"/>
              </a:rPr>
              <a:t>05</a:t>
            </a:r>
            <a:endParaRPr lang="en-IN" dirty="0">
              <a:solidFill>
                <a:srgbClr val="1B1465"/>
              </a:solidFill>
              <a:latin typeface="PT Sans" panose="020B0503020203020204" pitchFamily="34" charset="0"/>
              <a:cs typeface="B Nazanin" panose="00000400000000000000" pitchFamily="2" charset="-78"/>
            </a:endParaRPr>
          </a:p>
        </p:txBody>
      </p:sp>
      <p:sp>
        <p:nvSpPr>
          <p:cNvPr id="56" name="TextBox 55">
            <a:extLst>
              <a:ext uri="{FF2B5EF4-FFF2-40B4-BE49-F238E27FC236}">
                <a16:creationId xmlns:a16="http://schemas.microsoft.com/office/drawing/2014/main" id="{3A15C4BD-DC49-2A3E-457C-41A8E9D3433B}"/>
              </a:ext>
            </a:extLst>
          </p:cNvPr>
          <p:cNvSpPr txBox="1"/>
          <p:nvPr/>
        </p:nvSpPr>
        <p:spPr>
          <a:xfrm>
            <a:off x="1257154" y="1466900"/>
            <a:ext cx="4856117" cy="677108"/>
          </a:xfrm>
          <a:prstGeom prst="rect">
            <a:avLst/>
          </a:prstGeom>
          <a:noFill/>
        </p:spPr>
        <p:txBody>
          <a:bodyPr wrap="square" rtlCol="0">
            <a:spAutoFit/>
          </a:bodyPr>
          <a:lstStyle/>
          <a:p>
            <a:pPr algn="just" rtl="1"/>
            <a:r>
              <a:rPr lang="fa-IR" sz="2400" b="1" dirty="0">
                <a:solidFill>
                  <a:schemeClr val="bg1"/>
                </a:solidFill>
                <a:latin typeface="PT Sans" panose="020B0503020203020204" pitchFamily="34" charset="0"/>
                <a:cs typeface="B Nazanin" panose="00000400000000000000" pitchFamily="2" charset="-78"/>
              </a:rPr>
              <a:t>نجوم نوری </a:t>
            </a:r>
            <a:r>
              <a:rPr lang="en-US" sz="1400" b="0" i="0" dirty="0">
                <a:solidFill>
                  <a:schemeClr val="bg1"/>
                </a:solidFill>
                <a:effectLst/>
                <a:latin typeface="PT Sans" panose="020B0503020203020204" pitchFamily="34" charset="0"/>
                <a:cs typeface="B Nazanin" panose="00000400000000000000" pitchFamily="2" charset="-78"/>
              </a:rPr>
              <a:t>: </a:t>
            </a:r>
            <a:r>
              <a:rPr lang="fa-IR" sz="1400" dirty="0">
                <a:solidFill>
                  <a:schemeClr val="bg1"/>
                </a:solidFill>
                <a:latin typeface="PT Sans" panose="020B0503020203020204" pitchFamily="34" charset="0"/>
                <a:cs typeface="B Nazanin" panose="00000400000000000000" pitchFamily="2" charset="-78"/>
              </a:rPr>
              <a:t>این سنتی ترین شکل نجوم است که شامل رصد اجرام سماوی با استفاده از نور مرئی است.</a:t>
            </a:r>
            <a:endParaRPr lang="en-IN" dirty="0">
              <a:solidFill>
                <a:schemeClr val="bg1"/>
              </a:solidFill>
              <a:latin typeface="PT Sans" panose="020B0503020203020204" pitchFamily="34" charset="0"/>
              <a:cs typeface="B Nazanin" panose="00000400000000000000" pitchFamily="2" charset="-78"/>
            </a:endParaRPr>
          </a:p>
        </p:txBody>
      </p:sp>
      <p:sp>
        <p:nvSpPr>
          <p:cNvPr id="57" name="TextBox 56">
            <a:extLst>
              <a:ext uri="{FF2B5EF4-FFF2-40B4-BE49-F238E27FC236}">
                <a16:creationId xmlns:a16="http://schemas.microsoft.com/office/drawing/2014/main" id="{395132AE-3939-B91E-3CD5-447494AE8E94}"/>
              </a:ext>
            </a:extLst>
          </p:cNvPr>
          <p:cNvSpPr txBox="1"/>
          <p:nvPr/>
        </p:nvSpPr>
        <p:spPr>
          <a:xfrm>
            <a:off x="1257154" y="2485538"/>
            <a:ext cx="4838846" cy="677108"/>
          </a:xfrm>
          <a:prstGeom prst="rect">
            <a:avLst/>
          </a:prstGeom>
          <a:noFill/>
        </p:spPr>
        <p:txBody>
          <a:bodyPr wrap="square" rtlCol="0">
            <a:spAutoFit/>
          </a:bodyPr>
          <a:lstStyle/>
          <a:p>
            <a:pPr algn="just" rtl="1"/>
            <a:r>
              <a:rPr lang="fa-IR" sz="2400" b="1" dirty="0">
                <a:solidFill>
                  <a:schemeClr val="bg1">
                    <a:lumMod val="95000"/>
                  </a:schemeClr>
                </a:solidFill>
                <a:latin typeface="PT Sans" panose="020B0503020203020204" pitchFamily="34" charset="0"/>
                <a:cs typeface="B Nazanin" panose="00000400000000000000" pitchFamily="2" charset="-78"/>
              </a:rPr>
              <a:t>نجوم مادون قرمز </a:t>
            </a:r>
            <a:r>
              <a:rPr lang="fa-IR" sz="1400" dirty="0">
                <a:solidFill>
                  <a:schemeClr val="bg1"/>
                </a:solidFill>
                <a:latin typeface="PT Sans" panose="020B0503020203020204" pitchFamily="34" charset="0"/>
                <a:cs typeface="B Nazanin" panose="00000400000000000000" pitchFamily="2" charset="-78"/>
              </a:rPr>
              <a:t>: مشاهدات در قسمت مادون قرمز طیف الکترومغناطیسی که طولانی تر است</a:t>
            </a:r>
            <a:endParaRPr lang="en-IN" dirty="0">
              <a:solidFill>
                <a:schemeClr val="bg1"/>
              </a:solidFill>
              <a:latin typeface="PT Sans" panose="020B0503020203020204" pitchFamily="34" charset="0"/>
              <a:cs typeface="B Nazanin" panose="00000400000000000000" pitchFamily="2" charset="-78"/>
            </a:endParaRPr>
          </a:p>
        </p:txBody>
      </p:sp>
      <p:sp>
        <p:nvSpPr>
          <p:cNvPr id="59" name="TextBox 58">
            <a:extLst>
              <a:ext uri="{FF2B5EF4-FFF2-40B4-BE49-F238E27FC236}">
                <a16:creationId xmlns:a16="http://schemas.microsoft.com/office/drawing/2014/main" id="{A9F91173-B187-737D-5437-718E2C8FDE2A}"/>
              </a:ext>
            </a:extLst>
          </p:cNvPr>
          <p:cNvSpPr txBox="1"/>
          <p:nvPr/>
        </p:nvSpPr>
        <p:spPr>
          <a:xfrm>
            <a:off x="1257154" y="3450368"/>
            <a:ext cx="4805245" cy="677108"/>
          </a:xfrm>
          <a:prstGeom prst="rect">
            <a:avLst/>
          </a:prstGeom>
          <a:noFill/>
        </p:spPr>
        <p:txBody>
          <a:bodyPr wrap="square" rtlCol="0">
            <a:spAutoFit/>
          </a:bodyPr>
          <a:lstStyle/>
          <a:p>
            <a:pPr algn="just" rtl="1"/>
            <a:r>
              <a:rPr lang="fa-IR" sz="2400" b="1" dirty="0">
                <a:solidFill>
                  <a:schemeClr val="bg1"/>
                </a:solidFill>
                <a:latin typeface="PT Sans" panose="020B0503020203020204" pitchFamily="34" charset="0"/>
                <a:cs typeface="B Nazanin" panose="00000400000000000000" pitchFamily="2" charset="-78"/>
              </a:rPr>
              <a:t>اخترشیمی </a:t>
            </a:r>
            <a:r>
              <a:rPr lang="en-US" sz="1400" b="0" i="0" dirty="0">
                <a:solidFill>
                  <a:schemeClr val="bg1"/>
                </a:solidFill>
                <a:effectLst/>
                <a:latin typeface="PT Sans" panose="020B0503020203020204" pitchFamily="34" charset="0"/>
                <a:cs typeface="B Nazanin" panose="00000400000000000000" pitchFamily="2" charset="-78"/>
              </a:rPr>
              <a:t>: </a:t>
            </a:r>
            <a:r>
              <a:rPr lang="fa-IR" sz="1400" dirty="0">
                <a:solidFill>
                  <a:schemeClr val="bg1"/>
                </a:solidFill>
                <a:latin typeface="PT Sans" panose="020B0503020203020204" pitchFamily="34" charset="0"/>
                <a:cs typeface="B Nazanin" panose="00000400000000000000" pitchFamily="2" charset="-78"/>
              </a:rPr>
              <a:t>مطالعه ترکیب شیمیایی جهان، به ویژه مولکول ها و ترکیبات موجود.</a:t>
            </a:r>
            <a:endParaRPr lang="en-IN" dirty="0">
              <a:solidFill>
                <a:schemeClr val="bg1"/>
              </a:solidFill>
              <a:latin typeface="PT Sans" panose="020B0503020203020204" pitchFamily="34" charset="0"/>
              <a:cs typeface="B Nazanin" panose="00000400000000000000" pitchFamily="2" charset="-78"/>
            </a:endParaRPr>
          </a:p>
        </p:txBody>
      </p:sp>
      <p:sp>
        <p:nvSpPr>
          <p:cNvPr id="60" name="TextBox 59">
            <a:extLst>
              <a:ext uri="{FF2B5EF4-FFF2-40B4-BE49-F238E27FC236}">
                <a16:creationId xmlns:a16="http://schemas.microsoft.com/office/drawing/2014/main" id="{5D8671BC-519F-1422-8F13-40ABF58D968C}"/>
              </a:ext>
            </a:extLst>
          </p:cNvPr>
          <p:cNvSpPr txBox="1"/>
          <p:nvPr/>
        </p:nvSpPr>
        <p:spPr>
          <a:xfrm>
            <a:off x="1240505" y="4520390"/>
            <a:ext cx="4805245" cy="677108"/>
          </a:xfrm>
          <a:prstGeom prst="rect">
            <a:avLst/>
          </a:prstGeom>
          <a:noFill/>
        </p:spPr>
        <p:txBody>
          <a:bodyPr wrap="square" rtlCol="0">
            <a:spAutoFit/>
          </a:bodyPr>
          <a:lstStyle/>
          <a:p>
            <a:pPr algn="just" rtl="1"/>
            <a:r>
              <a:rPr lang="fa-IR" sz="2400" b="1" dirty="0">
                <a:solidFill>
                  <a:schemeClr val="bg1">
                    <a:lumMod val="95000"/>
                  </a:schemeClr>
                </a:solidFill>
                <a:latin typeface="PT Sans" panose="020B0503020203020204" pitchFamily="34" charset="0"/>
                <a:cs typeface="B Nazanin" panose="00000400000000000000" pitchFamily="2" charset="-78"/>
              </a:rPr>
              <a:t>سیاره شناسی </a:t>
            </a:r>
            <a:r>
              <a:rPr lang="en-US" sz="1400" b="0" i="0" dirty="0">
                <a:solidFill>
                  <a:schemeClr val="bg1">
                    <a:lumMod val="95000"/>
                  </a:schemeClr>
                </a:solidFill>
                <a:effectLst/>
                <a:latin typeface="PT Sans" panose="020B0503020203020204" pitchFamily="34" charset="0"/>
                <a:cs typeface="B Nazanin" panose="00000400000000000000" pitchFamily="2" charset="-78"/>
              </a:rPr>
              <a:t>: </a:t>
            </a:r>
            <a:r>
              <a:rPr lang="fa-IR" sz="1400" dirty="0">
                <a:solidFill>
                  <a:schemeClr val="bg1">
                    <a:lumMod val="95000"/>
                  </a:schemeClr>
                </a:solidFill>
                <a:latin typeface="PT Sans" panose="020B0503020203020204" pitchFamily="34" charset="0"/>
                <a:cs typeface="B Nazanin" panose="00000400000000000000" pitchFamily="2" charset="-78"/>
              </a:rPr>
              <a:t>مطالعه ساختار درونی و دینامیک ستارگان با تجزیه و تحلیل نوسانات امواج صوتی آنها.</a:t>
            </a:r>
            <a:endParaRPr lang="en-IN" dirty="0">
              <a:solidFill>
                <a:schemeClr val="bg1">
                  <a:lumMod val="95000"/>
                </a:schemeClr>
              </a:solidFill>
              <a:latin typeface="PT Sans" panose="020B0503020203020204" pitchFamily="34" charset="0"/>
              <a:cs typeface="B Nazanin" panose="00000400000000000000" pitchFamily="2" charset="-78"/>
            </a:endParaRPr>
          </a:p>
        </p:txBody>
      </p:sp>
      <p:sp>
        <p:nvSpPr>
          <p:cNvPr id="61" name="TextBox 60">
            <a:extLst>
              <a:ext uri="{FF2B5EF4-FFF2-40B4-BE49-F238E27FC236}">
                <a16:creationId xmlns:a16="http://schemas.microsoft.com/office/drawing/2014/main" id="{FB4E5DB8-3B06-38F1-8815-717A17B5B9B8}"/>
              </a:ext>
            </a:extLst>
          </p:cNvPr>
          <p:cNvSpPr txBox="1"/>
          <p:nvPr/>
        </p:nvSpPr>
        <p:spPr>
          <a:xfrm>
            <a:off x="1243829" y="5612061"/>
            <a:ext cx="4805245" cy="677108"/>
          </a:xfrm>
          <a:prstGeom prst="rect">
            <a:avLst/>
          </a:prstGeom>
          <a:noFill/>
        </p:spPr>
        <p:txBody>
          <a:bodyPr wrap="square" rtlCol="0">
            <a:spAutoFit/>
          </a:bodyPr>
          <a:lstStyle/>
          <a:p>
            <a:pPr algn="just" rtl="1"/>
            <a:r>
              <a:rPr lang="fa-IR" sz="2400" b="1" dirty="0">
                <a:solidFill>
                  <a:schemeClr val="bg1"/>
                </a:solidFill>
                <a:latin typeface="PT Sans" panose="020B0503020203020204" pitchFamily="34" charset="0"/>
                <a:cs typeface="B Nazanin" panose="00000400000000000000" pitchFamily="2" charset="-78"/>
              </a:rPr>
              <a:t>کیهان شناسی </a:t>
            </a:r>
            <a:r>
              <a:rPr lang="en-US" sz="1600" b="0" i="0" dirty="0">
                <a:solidFill>
                  <a:schemeClr val="bg1"/>
                </a:solidFill>
                <a:effectLst/>
                <a:latin typeface="PT Sans" panose="020B0503020203020204" pitchFamily="34" charset="0"/>
                <a:cs typeface="B Nazanin" panose="00000400000000000000" pitchFamily="2" charset="-78"/>
              </a:rPr>
              <a:t>:</a:t>
            </a:r>
            <a:r>
              <a:rPr lang="en-US" sz="1400" b="0" i="0" dirty="0">
                <a:solidFill>
                  <a:schemeClr val="bg1"/>
                </a:solidFill>
                <a:effectLst/>
                <a:latin typeface="PT Sans" panose="020B0503020203020204" pitchFamily="34" charset="0"/>
                <a:cs typeface="B Nazanin" panose="00000400000000000000" pitchFamily="2" charset="-78"/>
              </a:rPr>
              <a:t> </a:t>
            </a:r>
            <a:r>
              <a:rPr lang="fa-IR" sz="1400" dirty="0">
                <a:solidFill>
                  <a:schemeClr val="bg1"/>
                </a:solidFill>
                <a:latin typeface="PT Sans" panose="020B0503020203020204" pitchFamily="34" charset="0"/>
                <a:cs typeface="B Nazanin" panose="00000400000000000000" pitchFamily="2" charset="-78"/>
              </a:rPr>
              <a:t>همانطور که قبلا ذکر شد، کیهان شناسی مطالعه منشا، تکامل و ساختار جهان است</a:t>
            </a:r>
            <a:endParaRPr lang="en-IN" dirty="0">
              <a:solidFill>
                <a:schemeClr val="bg1"/>
              </a:solidFill>
              <a:latin typeface="PT Sans" panose="020B0503020203020204" pitchFamily="34" charset="0"/>
              <a:cs typeface="B Nazanin" panose="00000400000000000000" pitchFamily="2" charset="-78"/>
            </a:endParaRPr>
          </a:p>
        </p:txBody>
      </p:sp>
      <p:sp>
        <p:nvSpPr>
          <p:cNvPr id="62" name="TextBox 61">
            <a:extLst>
              <a:ext uri="{FF2B5EF4-FFF2-40B4-BE49-F238E27FC236}">
                <a16:creationId xmlns:a16="http://schemas.microsoft.com/office/drawing/2014/main" id="{72F92845-35D5-089B-6C4E-D90BE3E5CE8C}"/>
              </a:ext>
            </a:extLst>
          </p:cNvPr>
          <p:cNvSpPr txBox="1"/>
          <p:nvPr/>
        </p:nvSpPr>
        <p:spPr>
          <a:xfrm>
            <a:off x="484758" y="655791"/>
            <a:ext cx="5382641" cy="584775"/>
          </a:xfrm>
          <a:prstGeom prst="rect">
            <a:avLst/>
          </a:prstGeom>
          <a:noFill/>
        </p:spPr>
        <p:txBody>
          <a:bodyPr wrap="square" rtlCol="0">
            <a:spAutoFit/>
          </a:bodyPr>
          <a:lstStyle/>
          <a:p>
            <a:pPr algn="r" rtl="1"/>
            <a:r>
              <a:rPr lang="fa-IR" sz="3200" b="1" dirty="0">
                <a:solidFill>
                  <a:schemeClr val="bg1"/>
                </a:solidFill>
                <a:latin typeface="PT Sans" panose="020B0503020203020204" pitchFamily="34" charset="0"/>
                <a:cs typeface="B Nazanin" panose="00000400000000000000" pitchFamily="2" charset="-78"/>
              </a:rPr>
              <a:t>انواع نجوم</a:t>
            </a:r>
            <a:endParaRPr lang="en-IN" sz="3200" b="1" dirty="0">
              <a:solidFill>
                <a:schemeClr val="bg1"/>
              </a:solidFill>
              <a:latin typeface="PT Sans" panose="020B0503020203020204" pitchFamily="34" charset="0"/>
              <a:cs typeface="B Nazanin" panose="00000400000000000000" pitchFamily="2" charset="-78"/>
            </a:endParaRPr>
          </a:p>
        </p:txBody>
      </p:sp>
    </p:spTree>
    <p:extLst>
      <p:ext uri="{BB962C8B-B14F-4D97-AF65-F5344CB8AC3E}">
        <p14:creationId xmlns:p14="http://schemas.microsoft.com/office/powerpoint/2010/main" val="21640565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F8A336D-63B7-DD3B-FFEA-C442CE4071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3939" y="0"/>
            <a:ext cx="7764121" cy="6858000"/>
          </a:xfrm>
          <a:prstGeom prst="rect">
            <a:avLst/>
          </a:prstGeom>
        </p:spPr>
      </p:pic>
      <p:sp>
        <p:nvSpPr>
          <p:cNvPr id="4" name="TextBox 3">
            <a:extLst>
              <a:ext uri="{FF2B5EF4-FFF2-40B4-BE49-F238E27FC236}">
                <a16:creationId xmlns:a16="http://schemas.microsoft.com/office/drawing/2014/main" id="{984CFA85-B2E6-D149-58D2-563DEDC0DB1E}"/>
              </a:ext>
            </a:extLst>
          </p:cNvPr>
          <p:cNvSpPr txBox="1"/>
          <p:nvPr/>
        </p:nvSpPr>
        <p:spPr>
          <a:xfrm>
            <a:off x="665166" y="1051778"/>
            <a:ext cx="6083302" cy="584775"/>
          </a:xfrm>
          <a:prstGeom prst="rect">
            <a:avLst/>
          </a:prstGeom>
          <a:noFill/>
        </p:spPr>
        <p:txBody>
          <a:bodyPr wrap="square" rtlCol="0">
            <a:spAutoFit/>
          </a:bodyPr>
          <a:lstStyle/>
          <a:p>
            <a:pPr algn="r" rtl="1"/>
            <a:r>
              <a:rPr lang="fa-IR" sz="3200" b="1" dirty="0">
                <a:solidFill>
                  <a:schemeClr val="bg1"/>
                </a:solidFill>
                <a:latin typeface="PT Sans" panose="020B0503020203020204" pitchFamily="34" charset="0"/>
                <a:cs typeface="B Nazanin" panose="00000400000000000000" pitchFamily="2" charset="-78"/>
              </a:rPr>
              <a:t>دلایل مطالعه نجوم</a:t>
            </a:r>
            <a:endParaRPr lang="en-IN" sz="3200" b="1" dirty="0">
              <a:solidFill>
                <a:schemeClr val="bg1"/>
              </a:solidFill>
              <a:latin typeface="PT Sans" panose="020B0503020203020204" pitchFamily="34" charset="0"/>
              <a:cs typeface="B Nazanin" panose="00000400000000000000" pitchFamily="2" charset="-78"/>
            </a:endParaRPr>
          </a:p>
        </p:txBody>
      </p:sp>
      <p:sp>
        <p:nvSpPr>
          <p:cNvPr id="5" name="Rectangle: Rounded Corners 4">
            <a:extLst>
              <a:ext uri="{FF2B5EF4-FFF2-40B4-BE49-F238E27FC236}">
                <a16:creationId xmlns:a16="http://schemas.microsoft.com/office/drawing/2014/main" id="{C98185B8-85CD-B8BF-71FB-415B8D802641}"/>
              </a:ext>
            </a:extLst>
          </p:cNvPr>
          <p:cNvSpPr/>
          <p:nvPr/>
        </p:nvSpPr>
        <p:spPr>
          <a:xfrm>
            <a:off x="665166" y="2127250"/>
            <a:ext cx="5214937" cy="14097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r>
              <a:rPr lang="fa-IR" sz="2000" b="1" dirty="0">
                <a:solidFill>
                  <a:srgbClr val="161161"/>
                </a:solidFill>
                <a:latin typeface="PT Sans" panose="020B0503020203020204" pitchFamily="34" charset="0"/>
                <a:cs typeface="B Nazanin" panose="00000400000000000000" pitchFamily="2" charset="-78"/>
              </a:rPr>
              <a:t>ماهیت میان رشته ای </a:t>
            </a:r>
            <a:r>
              <a:rPr lang="en-US" sz="1400" b="0" i="0" dirty="0">
                <a:solidFill>
                  <a:srgbClr val="161161"/>
                </a:solidFill>
                <a:effectLst/>
                <a:latin typeface="PT Sans" panose="020B0503020203020204" pitchFamily="34" charset="0"/>
                <a:cs typeface="B Nazanin" panose="00000400000000000000" pitchFamily="2" charset="-78"/>
              </a:rPr>
              <a:t>: </a:t>
            </a:r>
            <a:r>
              <a:rPr lang="fa-IR" sz="1400" dirty="0">
                <a:solidFill>
                  <a:srgbClr val="161161"/>
                </a:solidFill>
                <a:latin typeface="PT Sans" panose="020B0503020203020204" pitchFamily="34" charset="0"/>
                <a:cs typeface="B Nazanin" panose="00000400000000000000" pitchFamily="2" charset="-78"/>
              </a:rPr>
              <a:t>ستاره شناسی ذاتاً بین رشته ای است و از فیزیک، ریاضیات، شیمی، زمین شناسی و زیست شناسی استخراج می شود. فرصت هایی برای همکاری با کارشناسان در زمینه های مختلف ارائه می دهد</a:t>
            </a:r>
            <a:endParaRPr lang="en-IN" sz="1400" dirty="0">
              <a:solidFill>
                <a:srgbClr val="161161"/>
              </a:solidFill>
              <a:latin typeface="PT Sans" panose="020B0503020203020204" pitchFamily="34" charset="0"/>
              <a:cs typeface="B Nazanin" panose="00000400000000000000" pitchFamily="2" charset="-78"/>
            </a:endParaRPr>
          </a:p>
        </p:txBody>
      </p:sp>
      <p:sp>
        <p:nvSpPr>
          <p:cNvPr id="9" name="Rectangle: Rounded Corners 8">
            <a:extLst>
              <a:ext uri="{FF2B5EF4-FFF2-40B4-BE49-F238E27FC236}">
                <a16:creationId xmlns:a16="http://schemas.microsoft.com/office/drawing/2014/main" id="{891E9FFF-46B5-232D-C4C7-BBCB61E4C7A2}"/>
              </a:ext>
            </a:extLst>
          </p:cNvPr>
          <p:cNvSpPr/>
          <p:nvPr/>
        </p:nvSpPr>
        <p:spPr>
          <a:xfrm>
            <a:off x="6540502" y="2127250"/>
            <a:ext cx="5214937" cy="14097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r>
              <a:rPr lang="fa-IR" sz="2000" b="1" dirty="0">
                <a:solidFill>
                  <a:srgbClr val="161161"/>
                </a:solidFill>
                <a:latin typeface="PT Sans" panose="020B0503020203020204" pitchFamily="34" charset="0"/>
                <a:cs typeface="B Nazanin" panose="00000400000000000000" pitchFamily="2" charset="-78"/>
              </a:rPr>
              <a:t>ماهیت میان رشته ای </a:t>
            </a:r>
            <a:r>
              <a:rPr lang="en-US" sz="1400" b="0" i="0" dirty="0">
                <a:solidFill>
                  <a:srgbClr val="161161"/>
                </a:solidFill>
                <a:effectLst/>
                <a:latin typeface="PT Sans" panose="020B0503020203020204" pitchFamily="34" charset="0"/>
                <a:cs typeface="B Nazanin" panose="00000400000000000000" pitchFamily="2" charset="-78"/>
              </a:rPr>
              <a:t>: </a:t>
            </a:r>
            <a:r>
              <a:rPr lang="fa-IR" sz="1400" dirty="0">
                <a:solidFill>
                  <a:srgbClr val="161161"/>
                </a:solidFill>
                <a:latin typeface="PT Sans" panose="020B0503020203020204" pitchFamily="34" charset="0"/>
                <a:cs typeface="B Nazanin" panose="00000400000000000000" pitchFamily="2" charset="-78"/>
              </a:rPr>
              <a:t>ستاره شناسی ذاتاً بین رشته ای است و از فیزیک، ریاضیات، شیمی، زمین شناسی و زیست شناسی استخراج می شود. فرصت هایی برای همکاری با کارشناسان در زمینه های مختلف ارائه می دهد</a:t>
            </a:r>
            <a:endParaRPr lang="en-IN" sz="1400" dirty="0">
              <a:solidFill>
                <a:srgbClr val="161161"/>
              </a:solidFill>
              <a:latin typeface="PT Sans" panose="020B0503020203020204" pitchFamily="34" charset="0"/>
              <a:cs typeface="B Nazanin" panose="00000400000000000000" pitchFamily="2" charset="-78"/>
            </a:endParaRPr>
          </a:p>
        </p:txBody>
      </p:sp>
      <p:sp>
        <p:nvSpPr>
          <p:cNvPr id="10" name="Rectangle: Rounded Corners 9">
            <a:extLst>
              <a:ext uri="{FF2B5EF4-FFF2-40B4-BE49-F238E27FC236}">
                <a16:creationId xmlns:a16="http://schemas.microsoft.com/office/drawing/2014/main" id="{6D07BB68-8EE5-15EA-7CDE-5F45F0060D21}"/>
              </a:ext>
            </a:extLst>
          </p:cNvPr>
          <p:cNvSpPr/>
          <p:nvPr/>
        </p:nvSpPr>
        <p:spPr>
          <a:xfrm>
            <a:off x="665166" y="4025900"/>
            <a:ext cx="5214937" cy="14097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r>
              <a:rPr lang="fa-IR" sz="2000" b="1" dirty="0">
                <a:solidFill>
                  <a:srgbClr val="161161"/>
                </a:solidFill>
                <a:latin typeface="PT Sans" panose="020B0503020203020204" pitchFamily="34" charset="0"/>
                <a:cs typeface="B Nazanin" panose="00000400000000000000" pitchFamily="2" charset="-78"/>
              </a:rPr>
              <a:t>ماهیت میان رشته ای </a:t>
            </a:r>
            <a:r>
              <a:rPr lang="en-US" sz="1400" b="0" i="0" dirty="0">
                <a:solidFill>
                  <a:srgbClr val="161161"/>
                </a:solidFill>
                <a:effectLst/>
                <a:latin typeface="PT Sans" panose="020B0503020203020204" pitchFamily="34" charset="0"/>
                <a:cs typeface="B Nazanin" panose="00000400000000000000" pitchFamily="2" charset="-78"/>
              </a:rPr>
              <a:t>: </a:t>
            </a:r>
            <a:r>
              <a:rPr lang="fa-IR" sz="1400" dirty="0">
                <a:solidFill>
                  <a:srgbClr val="161161"/>
                </a:solidFill>
                <a:latin typeface="PT Sans" panose="020B0503020203020204" pitchFamily="34" charset="0"/>
                <a:cs typeface="B Nazanin" panose="00000400000000000000" pitchFamily="2" charset="-78"/>
              </a:rPr>
              <a:t>ستاره شناسی ذاتاً بین رشته ای است و از فیزیک، ریاضیات، شیمی، زمین شناسی و زیست شناسی استخراج می شود. فرصت هایی برای همکاری با کارشناسان در زمینه های مختلف ارائه می دهد</a:t>
            </a:r>
            <a:endParaRPr lang="en-IN" sz="1400" dirty="0">
              <a:solidFill>
                <a:srgbClr val="161161"/>
              </a:solidFill>
              <a:latin typeface="PT Sans" panose="020B0503020203020204" pitchFamily="34" charset="0"/>
              <a:cs typeface="B Nazanin" panose="00000400000000000000" pitchFamily="2" charset="-78"/>
            </a:endParaRPr>
          </a:p>
        </p:txBody>
      </p:sp>
      <p:sp>
        <p:nvSpPr>
          <p:cNvPr id="11" name="Rectangle: Rounded Corners 10">
            <a:extLst>
              <a:ext uri="{FF2B5EF4-FFF2-40B4-BE49-F238E27FC236}">
                <a16:creationId xmlns:a16="http://schemas.microsoft.com/office/drawing/2014/main" id="{E9F26F1E-50AA-D007-B092-D0BFFD10D4CE}"/>
              </a:ext>
            </a:extLst>
          </p:cNvPr>
          <p:cNvSpPr/>
          <p:nvPr/>
        </p:nvSpPr>
        <p:spPr>
          <a:xfrm>
            <a:off x="6540505" y="4025900"/>
            <a:ext cx="5214937" cy="14097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endParaRPr lang="en-US" sz="2000" b="1" i="0" dirty="0">
              <a:solidFill>
                <a:srgbClr val="161161"/>
              </a:solidFill>
              <a:effectLst/>
              <a:latin typeface="PT Sans" panose="020B0503020203020204" pitchFamily="34" charset="0"/>
              <a:cs typeface="B Nazanin" panose="00000400000000000000" pitchFamily="2" charset="-78"/>
            </a:endParaRPr>
          </a:p>
          <a:p>
            <a:pPr algn="just" rtl="1"/>
            <a:r>
              <a:rPr lang="fa-IR" sz="2000" b="1" dirty="0">
                <a:solidFill>
                  <a:srgbClr val="161161"/>
                </a:solidFill>
                <a:latin typeface="PT Sans" panose="020B0503020203020204" pitchFamily="34" charset="0"/>
                <a:cs typeface="B Nazanin" panose="00000400000000000000" pitchFamily="2" charset="-78"/>
              </a:rPr>
              <a:t>ماهیت میان رشته ای </a:t>
            </a:r>
            <a:r>
              <a:rPr lang="en-US" sz="1400" b="0" i="0" dirty="0">
                <a:solidFill>
                  <a:srgbClr val="161161"/>
                </a:solidFill>
                <a:effectLst/>
                <a:latin typeface="PT Sans" panose="020B0503020203020204" pitchFamily="34" charset="0"/>
                <a:cs typeface="B Nazanin" panose="00000400000000000000" pitchFamily="2" charset="-78"/>
              </a:rPr>
              <a:t>: </a:t>
            </a:r>
            <a:r>
              <a:rPr lang="fa-IR" sz="1400" dirty="0">
                <a:solidFill>
                  <a:srgbClr val="161161"/>
                </a:solidFill>
                <a:latin typeface="PT Sans" panose="020B0503020203020204" pitchFamily="34" charset="0"/>
                <a:cs typeface="B Nazanin" panose="00000400000000000000" pitchFamily="2" charset="-78"/>
              </a:rPr>
              <a:t>ستاره شناسی ذاتاً بین رشته ای است و از فیزیک، ریاضیات، شیمی، زمین شناسی و زیست شناسی استخراج می شود. فرصت هایی برای همکاری با کارشناسان در زمینه های مختلف ارائه می دهد</a:t>
            </a:r>
            <a:endParaRPr lang="en-IN" sz="1400" dirty="0">
              <a:solidFill>
                <a:srgbClr val="161161"/>
              </a:solidFill>
              <a:latin typeface="PT Sans" panose="020B0503020203020204" pitchFamily="34" charset="0"/>
              <a:cs typeface="B Nazanin" panose="00000400000000000000" pitchFamily="2" charset="-78"/>
            </a:endParaRPr>
          </a:p>
        </p:txBody>
      </p:sp>
    </p:spTree>
    <p:extLst>
      <p:ext uri="{BB962C8B-B14F-4D97-AF65-F5344CB8AC3E}">
        <p14:creationId xmlns:p14="http://schemas.microsoft.com/office/powerpoint/2010/main" val="19622370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057C6A-2B0F-4106-20C8-584004C665D6}"/>
              </a:ext>
            </a:extLst>
          </p:cNvPr>
          <p:cNvSpPr txBox="1"/>
          <p:nvPr/>
        </p:nvSpPr>
        <p:spPr>
          <a:xfrm>
            <a:off x="430213" y="1332013"/>
            <a:ext cx="4732718" cy="584775"/>
          </a:xfrm>
          <a:prstGeom prst="rect">
            <a:avLst/>
          </a:prstGeom>
          <a:noFill/>
        </p:spPr>
        <p:txBody>
          <a:bodyPr wrap="square" rtlCol="0">
            <a:spAutoFit/>
          </a:bodyPr>
          <a:lstStyle/>
          <a:p>
            <a:pPr algn="r" rtl="1"/>
            <a:r>
              <a:rPr lang="fa-IR" sz="3200" b="1" dirty="0">
                <a:solidFill>
                  <a:schemeClr val="bg1"/>
                </a:solidFill>
                <a:latin typeface="PT Sans" panose="020B0503020203020204" pitchFamily="34" charset="0"/>
                <a:cs typeface="B Nazanin" panose="00000400000000000000" pitchFamily="2" charset="-78"/>
              </a:rPr>
              <a:t>نجوم نظری</a:t>
            </a:r>
            <a:endParaRPr lang="en-IN" sz="3200" b="1" i="0" dirty="0">
              <a:solidFill>
                <a:schemeClr val="bg1"/>
              </a:solidFill>
              <a:effectLst/>
              <a:latin typeface="PT Sans" panose="020B0503020203020204" pitchFamily="34" charset="0"/>
              <a:cs typeface="B Nazanin" panose="00000400000000000000" pitchFamily="2" charset="-78"/>
            </a:endParaRPr>
          </a:p>
        </p:txBody>
      </p:sp>
      <p:sp>
        <p:nvSpPr>
          <p:cNvPr id="3" name="TextBox 2">
            <a:extLst>
              <a:ext uri="{FF2B5EF4-FFF2-40B4-BE49-F238E27FC236}">
                <a16:creationId xmlns:a16="http://schemas.microsoft.com/office/drawing/2014/main" id="{5381C35C-851A-E800-88C3-4EFB82C7EDCA}"/>
              </a:ext>
            </a:extLst>
          </p:cNvPr>
          <p:cNvSpPr txBox="1"/>
          <p:nvPr/>
        </p:nvSpPr>
        <p:spPr>
          <a:xfrm>
            <a:off x="430213" y="2088238"/>
            <a:ext cx="5465762" cy="3797193"/>
          </a:xfrm>
          <a:prstGeom prst="rect">
            <a:avLst/>
          </a:prstGeom>
          <a:noFill/>
        </p:spPr>
        <p:txBody>
          <a:bodyPr wrap="square" rtlCol="0">
            <a:spAutoFit/>
          </a:bodyPr>
          <a:lstStyle/>
          <a:p>
            <a:pPr algn="just" rtl="1">
              <a:lnSpc>
                <a:spcPct val="150000"/>
              </a:lnSpc>
            </a:pPr>
            <a:r>
              <a:rPr lang="fa-IR" dirty="0">
                <a:solidFill>
                  <a:schemeClr val="bg1"/>
                </a:solidFill>
                <a:latin typeface="PT Sans" panose="020B0503020203020204" pitchFamily="34" charset="0"/>
                <a:cs typeface="B Nazanin" panose="00000400000000000000" pitchFamily="2" charset="-78"/>
              </a:rPr>
              <a:t>یکی از قدیمی ترین رشته ها در نجوم و در کل علوم، اندازه گیری موقعیت اجرام سماوی است. از لحاظ تاریخی، دانش دقیق از موقعیت خورشید، ماه، سیارات و ستارگان در جهت‌یابی آسمانی (استفاده از اجرام آسمانی برای هدایت ناوبری) و در ساخت تقویم‌ها ضروری بوده است. متنوع و غنی شده اندازه گیری دقیق موقعیت های هواپیما.</a:t>
            </a:r>
          </a:p>
          <a:p>
            <a:pPr algn="just" rtl="1">
              <a:lnSpc>
                <a:spcPct val="150000"/>
              </a:lnSpc>
            </a:pPr>
            <a:r>
              <a:rPr lang="fa-IR" dirty="0">
                <a:solidFill>
                  <a:schemeClr val="bg1"/>
                </a:solidFill>
                <a:latin typeface="PT Sans" panose="020B0503020203020204" pitchFamily="34" charset="0"/>
                <a:cs typeface="B Nazanin" panose="00000400000000000000" pitchFamily="2" charset="-78"/>
              </a:rPr>
              <a:t>درک کاملی از اغتشاشات گرانشی و توانایی تعیین موقعیت‌های گذشته و آینده سیارات با دقت زیاد، میدانی که به نام مکانیک آسمانی شناخته می‌شود. اخیراً ردیابی اجرام نزدیک به زمین امکان پیش‌بینی را فراهم می‌کند</a:t>
            </a:r>
            <a:endParaRPr lang="en-IN" dirty="0">
              <a:latin typeface="PT Sans" panose="020B0503020203020204" pitchFamily="34" charset="0"/>
              <a:cs typeface="B Nazanin" panose="00000400000000000000" pitchFamily="2" charset="-78"/>
            </a:endParaRPr>
          </a:p>
        </p:txBody>
      </p:sp>
      <p:pic>
        <p:nvPicPr>
          <p:cNvPr id="5" name="Picture 4" descr="A telescope with planets and stars&#10;&#10;Description automatically generated">
            <a:extLst>
              <a:ext uri="{FF2B5EF4-FFF2-40B4-BE49-F238E27FC236}">
                <a16:creationId xmlns:a16="http://schemas.microsoft.com/office/drawing/2014/main" id="{71849A2F-8560-F2B6-D807-F58C859B7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789" y="378307"/>
            <a:ext cx="7463332" cy="7463332"/>
          </a:xfrm>
          <a:prstGeom prst="rect">
            <a:avLst/>
          </a:prstGeom>
        </p:spPr>
      </p:pic>
    </p:spTree>
    <p:extLst>
      <p:ext uri="{BB962C8B-B14F-4D97-AF65-F5344CB8AC3E}">
        <p14:creationId xmlns:p14="http://schemas.microsoft.com/office/powerpoint/2010/main" val="38217096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E05C8078-4074-4798-4293-F091BEB980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007547" y="3477997"/>
            <a:ext cx="5498757" cy="3665838"/>
          </a:xfrm>
          <a:prstGeom prst="rect">
            <a:avLst/>
          </a:prstGeom>
        </p:spPr>
      </p:pic>
      <p:pic>
        <p:nvPicPr>
          <p:cNvPr id="36" name="Graphic 35">
            <a:extLst>
              <a:ext uri="{FF2B5EF4-FFF2-40B4-BE49-F238E27FC236}">
                <a16:creationId xmlns:a16="http://schemas.microsoft.com/office/drawing/2014/main" id="{7DD351E4-2087-9109-E28E-40180FD539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019175">
            <a:off x="1541481" y="3374377"/>
            <a:ext cx="5498757" cy="3665838"/>
          </a:xfrm>
          <a:prstGeom prst="rect">
            <a:avLst/>
          </a:prstGeom>
        </p:spPr>
      </p:pic>
      <p:pic>
        <p:nvPicPr>
          <p:cNvPr id="35" name="Graphic 34">
            <a:extLst>
              <a:ext uri="{FF2B5EF4-FFF2-40B4-BE49-F238E27FC236}">
                <a16:creationId xmlns:a16="http://schemas.microsoft.com/office/drawing/2014/main" id="{9D42D008-7B3C-A359-DFC3-A7F306078A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513702" y="1241247"/>
            <a:ext cx="5498757" cy="3665838"/>
          </a:xfrm>
          <a:prstGeom prst="rect">
            <a:avLst/>
          </a:prstGeom>
        </p:spPr>
      </p:pic>
      <p:pic>
        <p:nvPicPr>
          <p:cNvPr id="34" name="Graphic 33">
            <a:extLst>
              <a:ext uri="{FF2B5EF4-FFF2-40B4-BE49-F238E27FC236}">
                <a16:creationId xmlns:a16="http://schemas.microsoft.com/office/drawing/2014/main" id="{2346C7AB-5933-C777-4A3A-ED1936A223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942483" y="1336477"/>
            <a:ext cx="5498757" cy="3665838"/>
          </a:xfrm>
          <a:prstGeom prst="rect">
            <a:avLst/>
          </a:prstGeom>
        </p:spPr>
      </p:pic>
      <p:sp>
        <p:nvSpPr>
          <p:cNvPr id="8" name="TextBox 7">
            <a:extLst>
              <a:ext uri="{FF2B5EF4-FFF2-40B4-BE49-F238E27FC236}">
                <a16:creationId xmlns:a16="http://schemas.microsoft.com/office/drawing/2014/main" id="{39AB5A76-4587-8B30-E045-2E870E38CB28}"/>
              </a:ext>
            </a:extLst>
          </p:cNvPr>
          <p:cNvSpPr txBox="1"/>
          <p:nvPr/>
        </p:nvSpPr>
        <p:spPr>
          <a:xfrm>
            <a:off x="647355" y="1236265"/>
            <a:ext cx="5027612" cy="584775"/>
          </a:xfrm>
          <a:prstGeom prst="rect">
            <a:avLst/>
          </a:prstGeom>
          <a:noFill/>
        </p:spPr>
        <p:txBody>
          <a:bodyPr wrap="square" rtlCol="0">
            <a:spAutoFit/>
          </a:bodyPr>
          <a:lstStyle/>
          <a:p>
            <a:pPr algn="r" rtl="1"/>
            <a:r>
              <a:rPr lang="fa-IR" sz="3200" b="1" dirty="0">
                <a:solidFill>
                  <a:schemeClr val="bg1"/>
                </a:solidFill>
                <a:latin typeface="PT Sans" panose="020B0503020203020204" pitchFamily="34" charset="0"/>
                <a:cs typeface="B Nazanin" panose="00000400000000000000" pitchFamily="2" charset="-78"/>
              </a:rPr>
              <a:t>عنوان اسلاید به آنجا می رود</a:t>
            </a:r>
            <a:endParaRPr lang="en-IN" sz="3200" b="1" dirty="0">
              <a:solidFill>
                <a:schemeClr val="bg1"/>
              </a:solidFill>
              <a:latin typeface="PT Sans" panose="020B0503020203020204" pitchFamily="34" charset="0"/>
              <a:cs typeface="B Nazanin" panose="00000400000000000000" pitchFamily="2" charset="-78"/>
            </a:endParaRPr>
          </a:p>
        </p:txBody>
      </p:sp>
      <p:sp>
        <p:nvSpPr>
          <p:cNvPr id="26" name="TextBox 25">
            <a:extLst>
              <a:ext uri="{FF2B5EF4-FFF2-40B4-BE49-F238E27FC236}">
                <a16:creationId xmlns:a16="http://schemas.microsoft.com/office/drawing/2014/main" id="{DD0C5C7C-8251-7462-266B-CB0E820AEA40}"/>
              </a:ext>
            </a:extLst>
          </p:cNvPr>
          <p:cNvSpPr txBox="1"/>
          <p:nvPr/>
        </p:nvSpPr>
        <p:spPr>
          <a:xfrm>
            <a:off x="6096000" y="1104900"/>
            <a:ext cx="5924550" cy="369332"/>
          </a:xfrm>
          <a:prstGeom prst="rect">
            <a:avLst/>
          </a:prstGeom>
          <a:noFill/>
        </p:spPr>
        <p:txBody>
          <a:bodyPr wrap="square" rtlCol="0">
            <a:spAutoFit/>
          </a:bodyPr>
          <a:lstStyle/>
          <a:p>
            <a:pPr algn="r" rtl="1"/>
            <a:endParaRPr lang="en-IN" dirty="0">
              <a:latin typeface="PT Sans" panose="020B0503020203020204" pitchFamily="34" charset="0"/>
              <a:cs typeface="B Nazanin" panose="00000400000000000000" pitchFamily="2" charset="-78"/>
            </a:endParaRPr>
          </a:p>
        </p:txBody>
      </p:sp>
      <p:pic>
        <p:nvPicPr>
          <p:cNvPr id="32" name="Graphic 31">
            <a:extLst>
              <a:ext uri="{FF2B5EF4-FFF2-40B4-BE49-F238E27FC236}">
                <a16:creationId xmlns:a16="http://schemas.microsoft.com/office/drawing/2014/main" id="{F21CFED3-2A68-454E-F00D-F7D4F81403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3337" y="-91440"/>
            <a:ext cx="4251325" cy="6858000"/>
          </a:xfrm>
          <a:prstGeom prst="rect">
            <a:avLst/>
          </a:prstGeom>
        </p:spPr>
      </p:pic>
      <p:sp>
        <p:nvSpPr>
          <p:cNvPr id="3" name="TextBox 2">
            <a:extLst>
              <a:ext uri="{FF2B5EF4-FFF2-40B4-BE49-F238E27FC236}">
                <a16:creationId xmlns:a16="http://schemas.microsoft.com/office/drawing/2014/main" id="{152475FD-C554-989C-C8FA-8052F6146C8E}"/>
              </a:ext>
            </a:extLst>
          </p:cNvPr>
          <p:cNvSpPr txBox="1"/>
          <p:nvPr/>
        </p:nvSpPr>
        <p:spPr>
          <a:xfrm>
            <a:off x="684375" y="2720549"/>
            <a:ext cx="2245040" cy="738664"/>
          </a:xfrm>
          <a:prstGeom prst="rect">
            <a:avLst/>
          </a:prstGeom>
          <a:noFill/>
        </p:spPr>
        <p:txBody>
          <a:bodyPr wrap="square" rtlCol="0">
            <a:spAutoFit/>
          </a:bodyPr>
          <a:lstStyle/>
          <a:p>
            <a:pPr algn="ctr" rtl="1"/>
            <a:r>
              <a:rPr lang="fa-IR" sz="1400" dirty="0">
                <a:solidFill>
                  <a:srgbClr val="201A6A"/>
                </a:solidFill>
                <a:latin typeface="PT Sans" panose="020B0503020203020204" pitchFamily="34" charset="0"/>
                <a:cs typeface="B Nazanin" panose="00000400000000000000" pitchFamily="2" charset="-78"/>
              </a:rPr>
              <a:t>یکی از قدیمی ترین رشته های نجوم و در همه آن ها علم است. سیستم های بیولوژیکی</a:t>
            </a:r>
            <a:endParaRPr lang="en-IN" sz="1400" dirty="0">
              <a:solidFill>
                <a:srgbClr val="201A6A"/>
              </a:solidFill>
              <a:cs typeface="B Nazanin" panose="00000400000000000000" pitchFamily="2" charset="-78"/>
            </a:endParaRPr>
          </a:p>
        </p:txBody>
      </p:sp>
      <p:sp>
        <p:nvSpPr>
          <p:cNvPr id="4" name="TextBox 3">
            <a:extLst>
              <a:ext uri="{FF2B5EF4-FFF2-40B4-BE49-F238E27FC236}">
                <a16:creationId xmlns:a16="http://schemas.microsoft.com/office/drawing/2014/main" id="{62FC362A-BF9E-0F55-5454-0E8BB24FC137}"/>
              </a:ext>
            </a:extLst>
          </p:cNvPr>
          <p:cNvSpPr txBox="1"/>
          <p:nvPr/>
        </p:nvSpPr>
        <p:spPr>
          <a:xfrm>
            <a:off x="3161161" y="2712161"/>
            <a:ext cx="2245040" cy="738664"/>
          </a:xfrm>
          <a:prstGeom prst="rect">
            <a:avLst/>
          </a:prstGeom>
          <a:noFill/>
        </p:spPr>
        <p:txBody>
          <a:bodyPr wrap="square" rtlCol="0">
            <a:spAutoFit/>
          </a:bodyPr>
          <a:lstStyle/>
          <a:p>
            <a:pPr algn="ctr" rtl="1"/>
            <a:r>
              <a:rPr lang="fa-IR" sz="1400" dirty="0">
                <a:solidFill>
                  <a:srgbClr val="201A6A"/>
                </a:solidFill>
                <a:latin typeface="PT Sans" panose="020B0503020203020204" pitchFamily="34" charset="0"/>
                <a:cs typeface="B Nazanin" panose="00000400000000000000" pitchFamily="2" charset="-78"/>
              </a:rPr>
              <a:t>یکی از قدیمی ترین رشته های نجوم و در همه آن ها علم است. سیستم های بیولوژیکی</a:t>
            </a:r>
            <a:endParaRPr lang="en-IN" sz="1400" dirty="0">
              <a:solidFill>
                <a:srgbClr val="201A6A"/>
              </a:solidFill>
              <a:cs typeface="B Nazanin" panose="00000400000000000000" pitchFamily="2" charset="-78"/>
            </a:endParaRPr>
          </a:p>
        </p:txBody>
      </p:sp>
      <p:sp>
        <p:nvSpPr>
          <p:cNvPr id="5" name="TextBox 4">
            <a:extLst>
              <a:ext uri="{FF2B5EF4-FFF2-40B4-BE49-F238E27FC236}">
                <a16:creationId xmlns:a16="http://schemas.microsoft.com/office/drawing/2014/main" id="{E666395E-B7E6-9F20-AF72-EDA836B3BE89}"/>
              </a:ext>
            </a:extLst>
          </p:cNvPr>
          <p:cNvSpPr txBox="1"/>
          <p:nvPr/>
        </p:nvSpPr>
        <p:spPr>
          <a:xfrm>
            <a:off x="647355" y="4905617"/>
            <a:ext cx="2245040" cy="738664"/>
          </a:xfrm>
          <a:prstGeom prst="rect">
            <a:avLst/>
          </a:prstGeom>
          <a:noFill/>
        </p:spPr>
        <p:txBody>
          <a:bodyPr wrap="square" rtlCol="0">
            <a:spAutoFit/>
          </a:bodyPr>
          <a:lstStyle/>
          <a:p>
            <a:pPr algn="ctr" rtl="1"/>
            <a:r>
              <a:rPr lang="fa-IR" sz="1400" dirty="0">
                <a:solidFill>
                  <a:srgbClr val="201A6A"/>
                </a:solidFill>
                <a:latin typeface="PT Sans" panose="020B0503020203020204" pitchFamily="34" charset="0"/>
                <a:cs typeface="B Nazanin" panose="00000400000000000000" pitchFamily="2" charset="-78"/>
              </a:rPr>
              <a:t>یکی از قدیمی ترین رشته های نجوم و در همه آن ها علم است. سیستم های بیولوژیکی</a:t>
            </a:r>
            <a:endParaRPr lang="en-IN" sz="1400" dirty="0">
              <a:solidFill>
                <a:srgbClr val="201A6A"/>
              </a:solidFill>
              <a:cs typeface="B Nazanin" panose="00000400000000000000" pitchFamily="2" charset="-78"/>
            </a:endParaRPr>
          </a:p>
        </p:txBody>
      </p:sp>
      <p:sp>
        <p:nvSpPr>
          <p:cNvPr id="6" name="TextBox 5">
            <a:extLst>
              <a:ext uri="{FF2B5EF4-FFF2-40B4-BE49-F238E27FC236}">
                <a16:creationId xmlns:a16="http://schemas.microsoft.com/office/drawing/2014/main" id="{DAA76537-08E0-6D68-8D47-08AB3619251B}"/>
              </a:ext>
            </a:extLst>
          </p:cNvPr>
          <p:cNvSpPr txBox="1"/>
          <p:nvPr/>
        </p:nvSpPr>
        <p:spPr>
          <a:xfrm>
            <a:off x="3210239" y="4833862"/>
            <a:ext cx="2245040" cy="738664"/>
          </a:xfrm>
          <a:prstGeom prst="rect">
            <a:avLst/>
          </a:prstGeom>
          <a:noFill/>
        </p:spPr>
        <p:txBody>
          <a:bodyPr wrap="square" rtlCol="0">
            <a:spAutoFit/>
          </a:bodyPr>
          <a:lstStyle/>
          <a:p>
            <a:pPr algn="ctr" rtl="1"/>
            <a:r>
              <a:rPr lang="fa-IR" sz="1400" dirty="0">
                <a:solidFill>
                  <a:srgbClr val="201A6A"/>
                </a:solidFill>
                <a:latin typeface="PT Sans" panose="020B0503020203020204" pitchFamily="34" charset="0"/>
                <a:cs typeface="B Nazanin" panose="00000400000000000000" pitchFamily="2" charset="-78"/>
              </a:rPr>
              <a:t>یکی از قدیمی ترین رشته های نجوم و در همه آن ها علم است. سیستم های بیولوژیکی</a:t>
            </a:r>
            <a:endParaRPr lang="en-IN" sz="1400" dirty="0">
              <a:solidFill>
                <a:srgbClr val="201A6A"/>
              </a:solidFill>
              <a:cs typeface="B Nazanin" panose="00000400000000000000" pitchFamily="2" charset="-78"/>
            </a:endParaRPr>
          </a:p>
        </p:txBody>
      </p:sp>
    </p:spTree>
    <p:extLst>
      <p:ext uri="{BB962C8B-B14F-4D97-AF65-F5344CB8AC3E}">
        <p14:creationId xmlns:p14="http://schemas.microsoft.com/office/powerpoint/2010/main" val="837277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0B6C64-7411-A12D-6F08-F526235E0476}"/>
              </a:ext>
            </a:extLst>
          </p:cNvPr>
          <p:cNvSpPr txBox="1"/>
          <p:nvPr/>
        </p:nvSpPr>
        <p:spPr>
          <a:xfrm>
            <a:off x="6422468" y="4024877"/>
            <a:ext cx="5024250" cy="584775"/>
          </a:xfrm>
          <a:prstGeom prst="rect">
            <a:avLst/>
          </a:prstGeom>
          <a:noFill/>
        </p:spPr>
        <p:txBody>
          <a:bodyPr wrap="square" rtlCol="0">
            <a:spAutoFit/>
          </a:bodyPr>
          <a:lstStyle/>
          <a:p>
            <a:pPr algn="r" rtl="1"/>
            <a:r>
              <a:rPr lang="fa-IR" sz="3200" b="1" dirty="0">
                <a:solidFill>
                  <a:schemeClr val="bg1">
                    <a:lumMod val="95000"/>
                  </a:schemeClr>
                </a:solidFill>
                <a:latin typeface="PT Sans" panose="020B0503020203020204" pitchFamily="34" charset="0"/>
                <a:cs typeface="B Nazanin" panose="00000400000000000000" pitchFamily="2" charset="-78"/>
              </a:rPr>
              <a:t>مطالعات میانرشتهای</a:t>
            </a:r>
            <a:endParaRPr lang="en-IN" dirty="0">
              <a:latin typeface="PT Sans" panose="020B0503020203020204" pitchFamily="34" charset="0"/>
              <a:cs typeface="B Nazanin" panose="00000400000000000000" pitchFamily="2" charset="-78"/>
            </a:endParaRPr>
          </a:p>
        </p:txBody>
      </p:sp>
      <p:sp>
        <p:nvSpPr>
          <p:cNvPr id="7" name="TextBox 6">
            <a:extLst>
              <a:ext uri="{FF2B5EF4-FFF2-40B4-BE49-F238E27FC236}">
                <a16:creationId xmlns:a16="http://schemas.microsoft.com/office/drawing/2014/main" id="{D0FF5F0C-A1C1-F4A9-6909-859D67CA59AF}"/>
              </a:ext>
            </a:extLst>
          </p:cNvPr>
          <p:cNvSpPr txBox="1"/>
          <p:nvPr/>
        </p:nvSpPr>
        <p:spPr>
          <a:xfrm>
            <a:off x="515937" y="4798013"/>
            <a:ext cx="11160125" cy="1304203"/>
          </a:xfrm>
          <a:prstGeom prst="rect">
            <a:avLst/>
          </a:prstGeom>
          <a:noFill/>
        </p:spPr>
        <p:txBody>
          <a:bodyPr wrap="square" rtlCol="0">
            <a:spAutoFit/>
          </a:bodyPr>
          <a:lstStyle/>
          <a:p>
            <a:pPr algn="just" rtl="1">
              <a:lnSpc>
                <a:spcPct val="150000"/>
              </a:lnSpc>
            </a:pPr>
            <a:r>
              <a:rPr lang="fa-IR" dirty="0">
                <a:solidFill>
                  <a:schemeClr val="bg1"/>
                </a:solidFill>
                <a:latin typeface="PT Sans" panose="020B0503020203020204" pitchFamily="34" charset="0"/>
                <a:cs typeface="B Nazanin" panose="00000400000000000000" pitchFamily="2" charset="-78"/>
              </a:rPr>
              <a:t>نجوم و اخترفیزیک پیوندهای میان رشته ای قابل توجهی با سایر زمینه های علمی مهم ایجاد کرده اند. باستان شناسی مطالعه نجوم باستانی یا سنتی در زمینه فرهنگی آنها، با استفاده از شواهد باستان شناسی و انسان شناسی است. </a:t>
            </a:r>
            <a:r>
              <a:rPr lang="en-US" dirty="0">
                <a:solidFill>
                  <a:schemeClr val="bg1"/>
                </a:solidFill>
                <a:latin typeface="PT Sans" panose="020B0503020203020204" pitchFamily="34" charset="0"/>
                <a:cs typeface="B Nazanin" panose="00000400000000000000" pitchFamily="2" charset="-78"/>
              </a:rPr>
              <a:t>Astrobiology </a:t>
            </a:r>
            <a:r>
              <a:rPr lang="fa-IR" dirty="0">
                <a:solidFill>
                  <a:schemeClr val="bg1"/>
                </a:solidFill>
                <a:latin typeface="PT Sans" panose="020B0503020203020204" pitchFamily="34" charset="0"/>
                <a:cs typeface="B Nazanin" panose="00000400000000000000" pitchFamily="2" charset="-78"/>
              </a:rPr>
              <a:t>مطالعه ظهور و تکامل سیستم‌های بیولوژیکی در جهان است، با تأکید ویژه بر امکان حیات غیرزمینی. آمار نجومی کاربرد آمار در اخترفیزیک برای تجزیه و تحلیل حجم وسیعی از داده‌های اخترفیزیکی رصدی است.</a:t>
            </a:r>
            <a:endParaRPr lang="en-IN" b="0" i="0" dirty="0">
              <a:solidFill>
                <a:schemeClr val="bg1"/>
              </a:solidFill>
              <a:effectLst/>
              <a:latin typeface="PT Sans" panose="020B0503020203020204" pitchFamily="34" charset="0"/>
              <a:cs typeface="B Nazanin" panose="00000400000000000000" pitchFamily="2" charset="-78"/>
            </a:endParaRPr>
          </a:p>
        </p:txBody>
      </p:sp>
      <p:pic>
        <p:nvPicPr>
          <p:cNvPr id="9" name="Graphic 8">
            <a:extLst>
              <a:ext uri="{FF2B5EF4-FFF2-40B4-BE49-F238E27FC236}">
                <a16:creationId xmlns:a16="http://schemas.microsoft.com/office/drawing/2014/main" id="{248A4F82-5450-1737-DAF3-D205AF2DCF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0"/>
            <a:ext cx="8077200" cy="5663459"/>
          </a:xfrm>
          <a:prstGeom prst="rect">
            <a:avLst/>
          </a:prstGeom>
        </p:spPr>
      </p:pic>
    </p:spTree>
    <p:extLst>
      <p:ext uri="{BB962C8B-B14F-4D97-AF65-F5344CB8AC3E}">
        <p14:creationId xmlns:p14="http://schemas.microsoft.com/office/powerpoint/2010/main" val="40760323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C89851D-5B05-D0D4-4E04-E5A968001EA4}"/>
              </a:ext>
            </a:extLst>
          </p:cNvPr>
          <p:cNvSpPr txBox="1"/>
          <p:nvPr/>
        </p:nvSpPr>
        <p:spPr>
          <a:xfrm>
            <a:off x="6187342" y="2751613"/>
            <a:ext cx="5488721" cy="2966197"/>
          </a:xfrm>
          <a:prstGeom prst="rect">
            <a:avLst/>
          </a:prstGeom>
          <a:noFill/>
        </p:spPr>
        <p:txBody>
          <a:bodyPr wrap="square" rtlCol="0">
            <a:spAutoFit/>
          </a:bodyPr>
          <a:lstStyle/>
          <a:p>
            <a:pPr algn="just" rtl="1">
              <a:lnSpc>
                <a:spcPct val="150000"/>
              </a:lnSpc>
            </a:pPr>
            <a:r>
              <a:rPr lang="fa-IR" dirty="0">
                <a:solidFill>
                  <a:schemeClr val="bg1"/>
                </a:solidFill>
                <a:latin typeface="PT Sans" panose="020B0503020203020204" pitchFamily="34" charset="0"/>
                <a:cs typeface="B Nazanin" panose="00000400000000000000" pitchFamily="2" charset="-78"/>
              </a:rPr>
              <a:t>منبع اصلی اطلاعات درباره اجرام آسمانی و سایر اجرام نور مرئی یا به طور کلی تر تابش الکترومغناطیسی است. نجوم رصدی ممکن است بر اساس ناحیه مربوطه از طیف مغناطیس الکترومغناطیسی که مشاهدات روی آن انجام شده است طبقه بندی شود. برخی از بخش‌های طیف را می‌توان از سطح زمین مشاهده کرد، در حالی که بخش‌های دیگر فقط از ارتفاعات بالا یا خارج از جو زمین قابل مشاهده هستند. اطلاعات خاص در مورد این زیر فیلدها در زیر آورده شده است.</a:t>
            </a:r>
            <a:endParaRPr lang="en-IN" dirty="0">
              <a:solidFill>
                <a:schemeClr val="bg1"/>
              </a:solidFill>
              <a:latin typeface="PT Sans" panose="020B0503020203020204" pitchFamily="34" charset="0"/>
              <a:cs typeface="B Nazanin" panose="00000400000000000000" pitchFamily="2" charset="-78"/>
            </a:endParaRPr>
          </a:p>
        </p:txBody>
      </p:sp>
      <p:sp>
        <p:nvSpPr>
          <p:cNvPr id="12" name="TextBox 11">
            <a:extLst>
              <a:ext uri="{FF2B5EF4-FFF2-40B4-BE49-F238E27FC236}">
                <a16:creationId xmlns:a16="http://schemas.microsoft.com/office/drawing/2014/main" id="{0E24A7EF-B4E7-9171-65CA-B403CD8BB611}"/>
              </a:ext>
            </a:extLst>
          </p:cNvPr>
          <p:cNvSpPr txBox="1"/>
          <p:nvPr/>
        </p:nvSpPr>
        <p:spPr>
          <a:xfrm>
            <a:off x="5553295" y="2020413"/>
            <a:ext cx="6122768" cy="584775"/>
          </a:xfrm>
          <a:prstGeom prst="rect">
            <a:avLst/>
          </a:prstGeom>
          <a:noFill/>
        </p:spPr>
        <p:txBody>
          <a:bodyPr wrap="square" rtlCol="0">
            <a:spAutoFit/>
          </a:bodyPr>
          <a:lstStyle/>
          <a:p>
            <a:pPr algn="r" rtl="1"/>
            <a:r>
              <a:rPr lang="fa-IR" sz="3200" b="1" dirty="0">
                <a:solidFill>
                  <a:schemeClr val="bg1"/>
                </a:solidFill>
                <a:latin typeface="PT Sans" panose="020B0503020203020204" pitchFamily="34" charset="0"/>
                <a:cs typeface="B Nazanin" panose="00000400000000000000" pitchFamily="2" charset="-78"/>
              </a:rPr>
              <a:t>نجوم رصدی</a:t>
            </a:r>
            <a:endParaRPr lang="en-IN" dirty="0">
              <a:latin typeface="PT Sans" panose="020B0503020203020204" pitchFamily="34" charset="0"/>
              <a:cs typeface="B Nazanin" panose="00000400000000000000" pitchFamily="2" charset="-78"/>
            </a:endParaRPr>
          </a:p>
        </p:txBody>
      </p:sp>
      <p:pic>
        <p:nvPicPr>
          <p:cNvPr id="29" name="Picture 28" descr="A group of planets with rings&#10;&#10;Description automatically generated">
            <a:extLst>
              <a:ext uri="{FF2B5EF4-FFF2-40B4-BE49-F238E27FC236}">
                <a16:creationId xmlns:a16="http://schemas.microsoft.com/office/drawing/2014/main" id="{4FDBD61C-D9E6-5639-B0CB-CF217218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90" y="-22860"/>
            <a:ext cx="6880860" cy="6880860"/>
          </a:xfrm>
          <a:prstGeom prst="rect">
            <a:avLst/>
          </a:prstGeom>
        </p:spPr>
      </p:pic>
    </p:spTree>
    <p:extLst>
      <p:ext uri="{BB962C8B-B14F-4D97-AF65-F5344CB8AC3E}">
        <p14:creationId xmlns:p14="http://schemas.microsoft.com/office/powerpoint/2010/main" val="42760278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elescope with a purple swirl&#10;&#10;Description automatically generated">
            <a:extLst>
              <a:ext uri="{FF2B5EF4-FFF2-40B4-BE49-F238E27FC236}">
                <a16:creationId xmlns:a16="http://schemas.microsoft.com/office/drawing/2014/main" id="{FC822701-5290-0CC5-A3A5-450E42CDD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1" y="1163105"/>
            <a:ext cx="6934618" cy="6934618"/>
          </a:xfrm>
          <a:prstGeom prst="rect">
            <a:avLst/>
          </a:prstGeom>
        </p:spPr>
      </p:pic>
      <p:sp>
        <p:nvSpPr>
          <p:cNvPr id="8" name="TextBox 7">
            <a:extLst>
              <a:ext uri="{FF2B5EF4-FFF2-40B4-BE49-F238E27FC236}">
                <a16:creationId xmlns:a16="http://schemas.microsoft.com/office/drawing/2014/main" id="{C8A476A0-81AB-B024-4E2F-38EEC9D0DA4D}"/>
              </a:ext>
            </a:extLst>
          </p:cNvPr>
          <p:cNvSpPr txBox="1"/>
          <p:nvPr/>
        </p:nvSpPr>
        <p:spPr>
          <a:xfrm>
            <a:off x="6096000" y="1083095"/>
            <a:ext cx="5741894" cy="584775"/>
          </a:xfrm>
          <a:prstGeom prst="rect">
            <a:avLst/>
          </a:prstGeom>
          <a:noFill/>
        </p:spPr>
        <p:txBody>
          <a:bodyPr wrap="square" rtlCol="0">
            <a:spAutoFit/>
          </a:bodyPr>
          <a:lstStyle/>
          <a:p>
            <a:pPr algn="r" rtl="1"/>
            <a:r>
              <a:rPr lang="fa-IR" sz="3200" b="1" dirty="0">
                <a:solidFill>
                  <a:schemeClr val="bg1"/>
                </a:solidFill>
                <a:latin typeface="PT Sans" panose="020B0503020203020204" pitchFamily="34" charset="0"/>
                <a:cs typeface="B Nazanin" panose="00000400000000000000" pitchFamily="2" charset="-78"/>
              </a:rPr>
              <a:t>به چند درصد نیاز دارید؟</a:t>
            </a:r>
            <a:endParaRPr lang="en-IN" sz="3200" b="1" dirty="0">
              <a:solidFill>
                <a:schemeClr val="bg1"/>
              </a:solidFill>
              <a:latin typeface="PT Sans" panose="020B0503020203020204" pitchFamily="34" charset="0"/>
              <a:cs typeface="B Nazanin" panose="00000400000000000000" pitchFamily="2" charset="-78"/>
            </a:endParaRPr>
          </a:p>
        </p:txBody>
      </p:sp>
      <p:pic>
        <p:nvPicPr>
          <p:cNvPr id="25" name="Graphic 24">
            <a:extLst>
              <a:ext uri="{FF2B5EF4-FFF2-40B4-BE49-F238E27FC236}">
                <a16:creationId xmlns:a16="http://schemas.microsoft.com/office/drawing/2014/main" id="{F7402CD4-34F3-FF5C-1930-62523A60DF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5257" y="2362478"/>
            <a:ext cx="1093050" cy="1093050"/>
          </a:xfrm>
          <a:prstGeom prst="rect">
            <a:avLst/>
          </a:prstGeom>
        </p:spPr>
      </p:pic>
      <p:pic>
        <p:nvPicPr>
          <p:cNvPr id="27" name="Graphic 26">
            <a:extLst>
              <a:ext uri="{FF2B5EF4-FFF2-40B4-BE49-F238E27FC236}">
                <a16:creationId xmlns:a16="http://schemas.microsoft.com/office/drawing/2014/main" id="{48E8CC14-A528-6609-B39B-22D621D91A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12650" y="2372463"/>
            <a:ext cx="1093050" cy="1093050"/>
          </a:xfrm>
          <a:prstGeom prst="rect">
            <a:avLst/>
          </a:prstGeom>
        </p:spPr>
      </p:pic>
      <p:pic>
        <p:nvPicPr>
          <p:cNvPr id="29" name="Graphic 28">
            <a:extLst>
              <a:ext uri="{FF2B5EF4-FFF2-40B4-BE49-F238E27FC236}">
                <a16:creationId xmlns:a16="http://schemas.microsoft.com/office/drawing/2014/main" id="{C492D038-FA60-612C-2C57-53131BF092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71482" y="2331846"/>
            <a:ext cx="1093050" cy="1093050"/>
          </a:xfrm>
          <a:prstGeom prst="rect">
            <a:avLst/>
          </a:prstGeom>
        </p:spPr>
      </p:pic>
      <p:sp>
        <p:nvSpPr>
          <p:cNvPr id="31" name="TextBox 30">
            <a:extLst>
              <a:ext uri="{FF2B5EF4-FFF2-40B4-BE49-F238E27FC236}">
                <a16:creationId xmlns:a16="http://schemas.microsoft.com/office/drawing/2014/main" id="{BCB1AF6B-19AD-E428-B198-01AA9D39937C}"/>
              </a:ext>
            </a:extLst>
          </p:cNvPr>
          <p:cNvSpPr txBox="1"/>
          <p:nvPr/>
        </p:nvSpPr>
        <p:spPr>
          <a:xfrm>
            <a:off x="6082528" y="4352738"/>
            <a:ext cx="1757107" cy="1015663"/>
          </a:xfrm>
          <a:prstGeom prst="rect">
            <a:avLst/>
          </a:prstGeom>
          <a:noFill/>
        </p:spPr>
        <p:txBody>
          <a:bodyPr wrap="square" rtlCol="0">
            <a:spAutoFit/>
          </a:bodyPr>
          <a:lstStyle/>
          <a:p>
            <a:pPr algn="ctr" rtl="1"/>
            <a:r>
              <a:rPr lang="fa-IR" sz="2000" b="1" dirty="0">
                <a:solidFill>
                  <a:schemeClr val="bg1"/>
                </a:solidFill>
                <a:latin typeface="PT Sans" panose="020B0503020203020204" pitchFamily="34" charset="0"/>
                <a:cs typeface="B Nazanin" panose="00000400000000000000" pitchFamily="2" charset="-78"/>
              </a:rPr>
              <a:t>عطارد نزدیکترین سیاره به خورشید است</a:t>
            </a:r>
            <a:endParaRPr lang="en-IN" sz="2000" dirty="0">
              <a:solidFill>
                <a:schemeClr val="bg1"/>
              </a:solidFill>
              <a:latin typeface="PT Sans" panose="020B0503020203020204" pitchFamily="34" charset="0"/>
              <a:cs typeface="B Nazanin" panose="00000400000000000000" pitchFamily="2" charset="-78"/>
            </a:endParaRPr>
          </a:p>
        </p:txBody>
      </p:sp>
      <p:sp>
        <p:nvSpPr>
          <p:cNvPr id="34" name="TextBox 33">
            <a:extLst>
              <a:ext uri="{FF2B5EF4-FFF2-40B4-BE49-F238E27FC236}">
                <a16:creationId xmlns:a16="http://schemas.microsoft.com/office/drawing/2014/main" id="{C5EFB024-002C-29EB-9764-01FD0F914501}"/>
              </a:ext>
            </a:extLst>
          </p:cNvPr>
          <p:cNvSpPr txBox="1"/>
          <p:nvPr/>
        </p:nvSpPr>
        <p:spPr>
          <a:xfrm>
            <a:off x="8047856" y="4352738"/>
            <a:ext cx="1757107" cy="1015663"/>
          </a:xfrm>
          <a:prstGeom prst="rect">
            <a:avLst/>
          </a:prstGeom>
          <a:noFill/>
        </p:spPr>
        <p:txBody>
          <a:bodyPr wrap="square" rtlCol="0">
            <a:spAutoFit/>
          </a:bodyPr>
          <a:lstStyle/>
          <a:p>
            <a:pPr algn="ctr" rtl="1"/>
            <a:r>
              <a:rPr lang="fa-IR" sz="2000" b="1" dirty="0">
                <a:solidFill>
                  <a:schemeClr val="bg1"/>
                </a:solidFill>
                <a:latin typeface="PT Sans" panose="020B0503020203020204" pitchFamily="34" charset="0"/>
                <a:cs typeface="B Nazanin" panose="00000400000000000000" pitchFamily="2" charset="-78"/>
              </a:rPr>
              <a:t>عطارد نزدیکترین سیاره به خورشید است</a:t>
            </a:r>
            <a:endParaRPr lang="en-IN" sz="2000" dirty="0">
              <a:solidFill>
                <a:schemeClr val="bg1"/>
              </a:solidFill>
              <a:latin typeface="PT Sans" panose="020B0503020203020204" pitchFamily="34" charset="0"/>
              <a:cs typeface="B Nazanin" panose="00000400000000000000" pitchFamily="2" charset="-78"/>
            </a:endParaRPr>
          </a:p>
        </p:txBody>
      </p:sp>
      <p:sp>
        <p:nvSpPr>
          <p:cNvPr id="35" name="TextBox 34">
            <a:extLst>
              <a:ext uri="{FF2B5EF4-FFF2-40B4-BE49-F238E27FC236}">
                <a16:creationId xmlns:a16="http://schemas.microsoft.com/office/drawing/2014/main" id="{A90F38D5-D418-9ABA-33BF-53FB528A3EB3}"/>
              </a:ext>
            </a:extLst>
          </p:cNvPr>
          <p:cNvSpPr txBox="1"/>
          <p:nvPr/>
        </p:nvSpPr>
        <p:spPr>
          <a:xfrm>
            <a:off x="9906688" y="4352738"/>
            <a:ext cx="1757107" cy="1015663"/>
          </a:xfrm>
          <a:prstGeom prst="rect">
            <a:avLst/>
          </a:prstGeom>
          <a:noFill/>
        </p:spPr>
        <p:txBody>
          <a:bodyPr wrap="square" rtlCol="0">
            <a:spAutoFit/>
          </a:bodyPr>
          <a:lstStyle/>
          <a:p>
            <a:pPr algn="ctr" rtl="1"/>
            <a:r>
              <a:rPr lang="fa-IR" sz="2000" b="1" dirty="0">
                <a:solidFill>
                  <a:schemeClr val="bg1"/>
                </a:solidFill>
                <a:latin typeface="PT Sans" panose="020B0503020203020204" pitchFamily="34" charset="0"/>
                <a:cs typeface="B Nazanin" panose="00000400000000000000" pitchFamily="2" charset="-78"/>
              </a:rPr>
              <a:t>عطارد نزدیکترین سیاره به خورشید است</a:t>
            </a:r>
            <a:endParaRPr lang="en-IN" sz="2000" dirty="0">
              <a:solidFill>
                <a:schemeClr val="bg1"/>
              </a:solidFill>
              <a:latin typeface="PT Sans" panose="020B0503020203020204" pitchFamily="34" charset="0"/>
              <a:cs typeface="B Nazanin" panose="00000400000000000000" pitchFamily="2" charset="-78"/>
            </a:endParaRPr>
          </a:p>
        </p:txBody>
      </p:sp>
      <p:sp>
        <p:nvSpPr>
          <p:cNvPr id="36" name="TextBox 35">
            <a:extLst>
              <a:ext uri="{FF2B5EF4-FFF2-40B4-BE49-F238E27FC236}">
                <a16:creationId xmlns:a16="http://schemas.microsoft.com/office/drawing/2014/main" id="{8E718CB5-9210-7588-FF04-3F3F084C82F8}"/>
              </a:ext>
            </a:extLst>
          </p:cNvPr>
          <p:cNvSpPr txBox="1"/>
          <p:nvPr/>
        </p:nvSpPr>
        <p:spPr>
          <a:xfrm>
            <a:off x="6401310" y="3640194"/>
            <a:ext cx="1237130" cy="646331"/>
          </a:xfrm>
          <a:prstGeom prst="rect">
            <a:avLst/>
          </a:prstGeom>
          <a:noFill/>
        </p:spPr>
        <p:txBody>
          <a:bodyPr wrap="square" rtlCol="0">
            <a:spAutoFit/>
          </a:bodyPr>
          <a:lstStyle/>
          <a:p>
            <a:pPr algn="r" rtl="1"/>
            <a:r>
              <a:rPr lang="en-US" sz="3600" b="1" dirty="0">
                <a:solidFill>
                  <a:schemeClr val="bg1"/>
                </a:solidFill>
                <a:latin typeface="PT Sans" panose="020B0503020203020204" pitchFamily="34" charset="0"/>
                <a:cs typeface="B Nazanin" panose="00000400000000000000" pitchFamily="2" charset="-78"/>
              </a:rPr>
              <a:t>70%</a:t>
            </a:r>
          </a:p>
        </p:txBody>
      </p:sp>
      <p:sp>
        <p:nvSpPr>
          <p:cNvPr id="37" name="TextBox 36">
            <a:extLst>
              <a:ext uri="{FF2B5EF4-FFF2-40B4-BE49-F238E27FC236}">
                <a16:creationId xmlns:a16="http://schemas.microsoft.com/office/drawing/2014/main" id="{BA76C8AB-EA49-F3CD-354B-E23CB5493A3C}"/>
              </a:ext>
            </a:extLst>
          </p:cNvPr>
          <p:cNvSpPr txBox="1"/>
          <p:nvPr/>
        </p:nvSpPr>
        <p:spPr>
          <a:xfrm>
            <a:off x="8307844" y="3647638"/>
            <a:ext cx="1237130" cy="646331"/>
          </a:xfrm>
          <a:prstGeom prst="rect">
            <a:avLst/>
          </a:prstGeom>
          <a:noFill/>
        </p:spPr>
        <p:txBody>
          <a:bodyPr wrap="square" rtlCol="0">
            <a:spAutoFit/>
          </a:bodyPr>
          <a:lstStyle/>
          <a:p>
            <a:pPr algn="r" rtl="1"/>
            <a:r>
              <a:rPr lang="en-US" sz="3600" b="1" dirty="0">
                <a:solidFill>
                  <a:schemeClr val="bg1"/>
                </a:solidFill>
                <a:latin typeface="PT Sans" panose="020B0503020203020204" pitchFamily="34" charset="0"/>
                <a:cs typeface="B Nazanin" panose="00000400000000000000" pitchFamily="2" charset="-78"/>
              </a:rPr>
              <a:t>40%</a:t>
            </a:r>
          </a:p>
        </p:txBody>
      </p:sp>
      <p:sp>
        <p:nvSpPr>
          <p:cNvPr id="38" name="TextBox 37">
            <a:extLst>
              <a:ext uri="{FF2B5EF4-FFF2-40B4-BE49-F238E27FC236}">
                <a16:creationId xmlns:a16="http://schemas.microsoft.com/office/drawing/2014/main" id="{10C98126-4328-E992-18A3-C645CAE3A2A9}"/>
              </a:ext>
            </a:extLst>
          </p:cNvPr>
          <p:cNvSpPr txBox="1"/>
          <p:nvPr/>
        </p:nvSpPr>
        <p:spPr>
          <a:xfrm>
            <a:off x="10239232" y="3647638"/>
            <a:ext cx="1237130" cy="646331"/>
          </a:xfrm>
          <a:prstGeom prst="rect">
            <a:avLst/>
          </a:prstGeom>
          <a:noFill/>
        </p:spPr>
        <p:txBody>
          <a:bodyPr wrap="square" rtlCol="0">
            <a:spAutoFit/>
          </a:bodyPr>
          <a:lstStyle/>
          <a:p>
            <a:pPr algn="r" rtl="1"/>
            <a:r>
              <a:rPr lang="en-US" sz="3600" b="1" dirty="0">
                <a:solidFill>
                  <a:schemeClr val="bg1"/>
                </a:solidFill>
                <a:latin typeface="PT Sans" panose="020B0503020203020204" pitchFamily="34" charset="0"/>
                <a:cs typeface="B Nazanin" panose="00000400000000000000" pitchFamily="2" charset="-78"/>
              </a:rPr>
              <a:t>0%</a:t>
            </a:r>
          </a:p>
        </p:txBody>
      </p:sp>
    </p:spTree>
    <p:extLst>
      <p:ext uri="{BB962C8B-B14F-4D97-AF65-F5344CB8AC3E}">
        <p14:creationId xmlns:p14="http://schemas.microsoft.com/office/powerpoint/2010/main" val="34474547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1097</Words>
  <Application>Microsoft Office PowerPoint</Application>
  <PresentationFormat>Widescreen</PresentationFormat>
  <Paragraphs>90</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PT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2024-04-02T18:30:16Z</dcterms:created>
  <dcterms:modified xsi:type="dcterms:W3CDTF">2024-04-27T18:05:12Z</dcterms:modified>
</cp:coreProperties>
</file>