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1080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6" r:id="rId10"/>
    <p:sldId id="355" r:id="rId11"/>
    <p:sldId id="267" r:id="rId12"/>
    <p:sldId id="268" r:id="rId13"/>
    <p:sldId id="269" r:id="rId14"/>
    <p:sldId id="1081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2" r:id="rId23"/>
    <p:sldId id="1071" r:id="rId24"/>
    <p:sldId id="1082" r:id="rId25"/>
    <p:sldId id="1083" r:id="rId26"/>
    <p:sldId id="1084" r:id="rId27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A4ACBE5-7733-4FBB-86EC-D937FED19D2F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2337" autoAdjust="0"/>
  </p:normalViewPr>
  <p:slideViewPr>
    <p:cSldViewPr snapToGrid="0">
      <p:cViewPr varScale="1">
        <p:scale>
          <a:sx n="85" d="100"/>
          <a:sy n="85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74B1ADE-719A-48EA-9F2B-F36FCAC895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65AEB5F9-100B-4B11-BD7C-1CC4C78C4EE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57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400030-519D-4919-9D11-D66B33DB0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D47EA1-6F46-4C7C-98FC-4B5F8727B1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200" dirty="0">
              <a:solidFill>
                <a:srgbClr val="0070C0"/>
              </a:solidFill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9;g22254bef05d_0_125:notes">
            <a:extLst>
              <a:ext uri="{FF2B5EF4-FFF2-40B4-BE49-F238E27FC236}">
                <a16:creationId xmlns:a16="http://schemas.microsoft.com/office/drawing/2014/main" id="{181B4337-B329-4E6D-B601-9CA54927E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50;g22254bef05d_0_125:notes">
            <a:extLst>
              <a:ext uri="{FF2B5EF4-FFF2-40B4-BE49-F238E27FC236}">
                <a16:creationId xmlns:a16="http://schemas.microsoft.com/office/drawing/2014/main" id="{6E0EFDE2-00D2-4C71-9F7F-3652FA4846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5;g118d152111a_0_426:notes">
            <a:extLst>
              <a:ext uri="{FF2B5EF4-FFF2-40B4-BE49-F238E27FC236}">
                <a16:creationId xmlns:a16="http://schemas.microsoft.com/office/drawing/2014/main" id="{119A310F-2197-4C55-8C10-82BD53C94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86;g118d152111a_0_426:notes">
            <a:extLst>
              <a:ext uri="{FF2B5EF4-FFF2-40B4-BE49-F238E27FC236}">
                <a16:creationId xmlns:a16="http://schemas.microsoft.com/office/drawing/2014/main" id="{67F10494-B01F-44CC-B949-BE754CB64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2;g22254bef05d_0_88:notes">
            <a:extLst>
              <a:ext uri="{FF2B5EF4-FFF2-40B4-BE49-F238E27FC236}">
                <a16:creationId xmlns:a16="http://schemas.microsoft.com/office/drawing/2014/main" id="{A66223CC-9BA5-45B4-8364-74E1ACC13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23;g22254bef05d_0_88:notes">
            <a:extLst>
              <a:ext uri="{FF2B5EF4-FFF2-40B4-BE49-F238E27FC236}">
                <a16:creationId xmlns:a16="http://schemas.microsoft.com/office/drawing/2014/main" id="{D7EEFC01-3AD6-4D88-95EC-4B785D9FC6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5CBF66-4C76-428A-81D3-1B56BCD81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1B2F80-4952-4042-9C07-53C6D5A9DE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0;g11948a22561_0_534:notes">
            <a:extLst>
              <a:ext uri="{FF2B5EF4-FFF2-40B4-BE49-F238E27FC236}">
                <a16:creationId xmlns:a16="http://schemas.microsoft.com/office/drawing/2014/main" id="{6DDF69A1-6C08-4471-8438-7E31E3E25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31;g11948a22561_0_534:notes">
            <a:extLst>
              <a:ext uri="{FF2B5EF4-FFF2-40B4-BE49-F238E27FC236}">
                <a16:creationId xmlns:a16="http://schemas.microsoft.com/office/drawing/2014/main" id="{D2AA50EE-93D5-4AC2-A2AE-17A8BC1AFB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8;g22254bef05d_0_103:notes">
            <a:extLst>
              <a:ext uri="{FF2B5EF4-FFF2-40B4-BE49-F238E27FC236}">
                <a16:creationId xmlns:a16="http://schemas.microsoft.com/office/drawing/2014/main" id="{B02917A2-6867-4D19-8611-515377843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39;g22254bef05d_0_103:notes">
            <a:extLst>
              <a:ext uri="{FF2B5EF4-FFF2-40B4-BE49-F238E27FC236}">
                <a16:creationId xmlns:a16="http://schemas.microsoft.com/office/drawing/2014/main" id="{A5A5DE3F-92B2-4ED9-81B2-4844E225EF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9;g22254bef05d_0_111:notes">
            <a:extLst>
              <a:ext uri="{FF2B5EF4-FFF2-40B4-BE49-F238E27FC236}">
                <a16:creationId xmlns:a16="http://schemas.microsoft.com/office/drawing/2014/main" id="{1B877F33-CE3D-4AC9-8A62-BA315ABE8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70;g22254bef05d_0_111:notes">
            <a:extLst>
              <a:ext uri="{FF2B5EF4-FFF2-40B4-BE49-F238E27FC236}">
                <a16:creationId xmlns:a16="http://schemas.microsoft.com/office/drawing/2014/main" id="{11835F20-16F3-43EF-BBC2-AF352C6B1C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7;g1105afc42a3_1_0:notes">
            <a:extLst>
              <a:ext uri="{FF2B5EF4-FFF2-40B4-BE49-F238E27FC236}">
                <a16:creationId xmlns:a16="http://schemas.microsoft.com/office/drawing/2014/main" id="{75B7F7B8-2746-4719-8BBF-AC853DE5C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78;g1105afc42a3_1_0:notes">
            <a:extLst>
              <a:ext uri="{FF2B5EF4-FFF2-40B4-BE49-F238E27FC236}">
                <a16:creationId xmlns:a16="http://schemas.microsoft.com/office/drawing/2014/main" id="{17D2CF6D-B6C4-4D3F-BA78-49C0263CB5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4;g125f91714c0_0_75:notes">
            <a:extLst>
              <a:ext uri="{FF2B5EF4-FFF2-40B4-BE49-F238E27FC236}">
                <a16:creationId xmlns:a16="http://schemas.microsoft.com/office/drawing/2014/main" id="{87002A58-FE39-40B5-8C6B-D90346FDE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5;g125f91714c0_0_75:notes">
            <a:extLst>
              <a:ext uri="{FF2B5EF4-FFF2-40B4-BE49-F238E27FC236}">
                <a16:creationId xmlns:a16="http://schemas.microsoft.com/office/drawing/2014/main" id="{841E5E9E-5715-43E4-8795-A66FBB4B42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0;g11360713c04_0_374:notes">
            <a:extLst>
              <a:ext uri="{FF2B5EF4-FFF2-40B4-BE49-F238E27FC236}">
                <a16:creationId xmlns:a16="http://schemas.microsoft.com/office/drawing/2014/main" id="{89BFD1DD-F0D6-458E-A959-D0D880A12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11;g11360713c04_0_374:notes">
            <a:extLst>
              <a:ext uri="{FF2B5EF4-FFF2-40B4-BE49-F238E27FC236}">
                <a16:creationId xmlns:a16="http://schemas.microsoft.com/office/drawing/2014/main" id="{206A01F9-30DD-4F78-82E0-E96862086F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0;g10f9e629ec3_0_6:notes">
            <a:extLst>
              <a:ext uri="{FF2B5EF4-FFF2-40B4-BE49-F238E27FC236}">
                <a16:creationId xmlns:a16="http://schemas.microsoft.com/office/drawing/2014/main" id="{91882BB0-BD2D-4896-96A8-2D8186E58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11;g10f9e629ec3_0_6:notes">
            <a:extLst>
              <a:ext uri="{FF2B5EF4-FFF2-40B4-BE49-F238E27FC236}">
                <a16:creationId xmlns:a16="http://schemas.microsoft.com/office/drawing/2014/main" id="{53E0926F-B4EB-433C-BCE4-950AD57773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2;g125f91714c0_0_97:notes">
            <a:extLst>
              <a:ext uri="{FF2B5EF4-FFF2-40B4-BE49-F238E27FC236}">
                <a16:creationId xmlns:a16="http://schemas.microsoft.com/office/drawing/2014/main" id="{ECD6A35F-6E7E-43E4-AD24-7E11FD5E1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43;g125f91714c0_0_97:notes">
            <a:extLst>
              <a:ext uri="{FF2B5EF4-FFF2-40B4-BE49-F238E27FC236}">
                <a16:creationId xmlns:a16="http://schemas.microsoft.com/office/drawing/2014/main" id="{C81691E4-DF45-46E5-8F79-C3E93B477D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3;g1105afc42a3_1_751:notes">
            <a:extLst>
              <a:ext uri="{FF2B5EF4-FFF2-40B4-BE49-F238E27FC236}">
                <a16:creationId xmlns:a16="http://schemas.microsoft.com/office/drawing/2014/main" id="{4AC5AA58-3D85-4A61-8C98-35B6889DC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84;g1105afc42a3_1_751:notes">
            <a:extLst>
              <a:ext uri="{FF2B5EF4-FFF2-40B4-BE49-F238E27FC236}">
                <a16:creationId xmlns:a16="http://schemas.microsoft.com/office/drawing/2014/main" id="{5078852B-3C8A-4333-806B-F5020B9C8D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C47A9A-0440-45E1-A22E-1A90FEBF8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831612-8F4A-4DDE-8EFB-A1DC3517A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13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42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3;g10f9e629ec3_0_31:notes">
            <a:extLst>
              <a:ext uri="{FF2B5EF4-FFF2-40B4-BE49-F238E27FC236}">
                <a16:creationId xmlns:a16="http://schemas.microsoft.com/office/drawing/2014/main" id="{ECCB7BCE-D41E-4D98-A76A-1752D0616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34;g10f9e629ec3_0_31:notes">
            <a:extLst>
              <a:ext uri="{FF2B5EF4-FFF2-40B4-BE49-F238E27FC236}">
                <a16:creationId xmlns:a16="http://schemas.microsoft.com/office/drawing/2014/main" id="{2E113AFB-67CA-423D-8AFD-6B59A6E282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2;g22253b68b5a_0_50:notes">
            <a:extLst>
              <a:ext uri="{FF2B5EF4-FFF2-40B4-BE49-F238E27FC236}">
                <a16:creationId xmlns:a16="http://schemas.microsoft.com/office/drawing/2014/main" id="{02689A01-FF51-4590-82F9-6D1E3409F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43;g22253b68b5a_0_50:notes">
            <a:extLst>
              <a:ext uri="{FF2B5EF4-FFF2-40B4-BE49-F238E27FC236}">
                <a16:creationId xmlns:a16="http://schemas.microsoft.com/office/drawing/2014/main" id="{564D4B9C-6BCA-4F99-BAAD-18F1821231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635B76-16C6-4719-87CD-48AD6C75A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7DF709-2DBA-43C7-8571-323CDCB25E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6;g10f9e629ec3_0_115:notes">
            <a:extLst>
              <a:ext uri="{FF2B5EF4-FFF2-40B4-BE49-F238E27FC236}">
                <a16:creationId xmlns:a16="http://schemas.microsoft.com/office/drawing/2014/main" id="{00B61BAB-3549-419B-AA30-4E962B542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7;g10f9e629ec3_0_115:notes">
            <a:extLst>
              <a:ext uri="{FF2B5EF4-FFF2-40B4-BE49-F238E27FC236}">
                <a16:creationId xmlns:a16="http://schemas.microsoft.com/office/drawing/2014/main" id="{F6DD8118-549F-4FF4-B56D-560EF810FB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3;g118d152111a_0_188:notes">
            <a:extLst>
              <a:ext uri="{FF2B5EF4-FFF2-40B4-BE49-F238E27FC236}">
                <a16:creationId xmlns:a16="http://schemas.microsoft.com/office/drawing/2014/main" id="{FE4CF9DB-C13A-4A6E-9351-EEE47412A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04;g118d152111a_0_188:notes">
            <a:extLst>
              <a:ext uri="{FF2B5EF4-FFF2-40B4-BE49-F238E27FC236}">
                <a16:creationId xmlns:a16="http://schemas.microsoft.com/office/drawing/2014/main" id="{84E01E07-63F8-4EA0-A25D-DB999565A0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6;g118898af3b6_0_37:notes">
            <a:extLst>
              <a:ext uri="{FF2B5EF4-FFF2-40B4-BE49-F238E27FC236}">
                <a16:creationId xmlns:a16="http://schemas.microsoft.com/office/drawing/2014/main" id="{D6FDA3C7-D67F-4ACD-A923-6CE775512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17;g118898af3b6_0_37:notes">
            <a:extLst>
              <a:ext uri="{FF2B5EF4-FFF2-40B4-BE49-F238E27FC236}">
                <a16:creationId xmlns:a16="http://schemas.microsoft.com/office/drawing/2014/main" id="{0F4CE708-00FA-4D2E-98E8-D5FF9EAEFA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6;g10f9e629ec3_0_172:notes">
            <a:extLst>
              <a:ext uri="{FF2B5EF4-FFF2-40B4-BE49-F238E27FC236}">
                <a16:creationId xmlns:a16="http://schemas.microsoft.com/office/drawing/2014/main" id="{262535E1-18AE-4AB4-964D-F3156FF48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37;g10f9e629ec3_0_172:notes">
            <a:extLst>
              <a:ext uri="{FF2B5EF4-FFF2-40B4-BE49-F238E27FC236}">
                <a16:creationId xmlns:a16="http://schemas.microsoft.com/office/drawing/2014/main" id="{3737F43D-4810-48C6-A007-89FFEB68EA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3">
            <a:extLst>
              <a:ext uri="{FF2B5EF4-FFF2-40B4-BE49-F238E27FC236}">
                <a16:creationId xmlns:a16="http://schemas.microsoft.com/office/drawing/2014/main" id="{9B6E399A-907B-46FF-A60E-DA45813B4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1850" y="1160675"/>
            <a:ext cx="4360197" cy="841796"/>
          </a:xfrm>
        </p:spPr>
        <p:txBody>
          <a:bodyPr anchorCtr="1"/>
          <a:lstStyle>
            <a:lvl1pPr algn="ct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9C3366C7-DB7A-4C51-924B-4AE13A5B86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21677" y="532784"/>
            <a:ext cx="1100699" cy="700796"/>
          </a:xfrm>
        </p:spPr>
        <p:txBody>
          <a:bodyPr anchor="ctr" anchorCtr="1"/>
          <a:lstStyle>
            <a:lvl1pPr algn="ctr">
              <a:defRPr sz="6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63E378B2-76C5-4ABA-A4DF-F1C9AA24CB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91924" y="2154875"/>
            <a:ext cx="4360197" cy="365695"/>
          </a:xfrm>
          <a:solidFill>
            <a:srgbClr val="F25E7A"/>
          </a:solidFill>
        </p:spPr>
        <p:txBody>
          <a:bodyPr anchorCtr="1"/>
          <a:lstStyle>
            <a:lvl1pPr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9;p3">
            <a:extLst>
              <a:ext uri="{FF2B5EF4-FFF2-40B4-BE49-F238E27FC236}">
                <a16:creationId xmlns:a16="http://schemas.microsoft.com/office/drawing/2014/main" id="{5AF284C8-673A-4125-ABE3-226687038A3E}"/>
              </a:ext>
            </a:extLst>
          </p:cNvPr>
          <p:cNvSpPr/>
          <p:nvPr/>
        </p:nvSpPr>
        <p:spPr>
          <a:xfrm rot="16200006" flipH="1">
            <a:off x="-316058" y="4307102"/>
            <a:ext cx="1336797" cy="3389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0;p3">
            <a:extLst>
              <a:ext uri="{FF2B5EF4-FFF2-40B4-BE49-F238E27FC236}">
                <a16:creationId xmlns:a16="http://schemas.microsoft.com/office/drawing/2014/main" id="{191FCC5A-4C2D-4C8D-B310-0A6901441E39}"/>
              </a:ext>
            </a:extLst>
          </p:cNvPr>
          <p:cNvSpPr/>
          <p:nvPr/>
        </p:nvSpPr>
        <p:spPr>
          <a:xfrm>
            <a:off x="180447" y="532802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1583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5">
            <a:extLst>
              <a:ext uri="{FF2B5EF4-FFF2-40B4-BE49-F238E27FC236}">
                <a16:creationId xmlns:a16="http://schemas.microsoft.com/office/drawing/2014/main" id="{51285581-D6D4-4EC4-9D89-324D78A204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8120" y="1726003"/>
            <a:ext cx="6227704" cy="53189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3" name="Google Shape;301;p15">
            <a:extLst>
              <a:ext uri="{FF2B5EF4-FFF2-40B4-BE49-F238E27FC236}">
                <a16:creationId xmlns:a16="http://schemas.microsoft.com/office/drawing/2014/main" id="{4AB9C9FF-EC27-4C65-BA1B-A34CE4EE93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58120" y="534997"/>
            <a:ext cx="6227704" cy="1190996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endParaRPr lang="es-PE"/>
          </a:p>
        </p:txBody>
      </p:sp>
      <p:sp>
        <p:nvSpPr>
          <p:cNvPr id="4" name="Google Shape;303;p15">
            <a:extLst>
              <a:ext uri="{FF2B5EF4-FFF2-40B4-BE49-F238E27FC236}">
                <a16:creationId xmlns:a16="http://schemas.microsoft.com/office/drawing/2014/main" id="{E2D26285-4AE8-43DA-B5AC-A929A293F56E}"/>
              </a:ext>
            </a:extLst>
          </p:cNvPr>
          <p:cNvSpPr/>
          <p:nvPr/>
        </p:nvSpPr>
        <p:spPr>
          <a:xfrm rot="10799991">
            <a:off x="5050798" y="84152"/>
            <a:ext cx="4093201" cy="363602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304;p15">
            <a:extLst>
              <a:ext uri="{FF2B5EF4-FFF2-40B4-BE49-F238E27FC236}">
                <a16:creationId xmlns:a16="http://schemas.microsoft.com/office/drawing/2014/main" id="{23F9CD74-1764-4D27-88C2-273D7C0DE555}"/>
              </a:ext>
            </a:extLst>
          </p:cNvPr>
          <p:cNvGrpSpPr/>
          <p:nvPr/>
        </p:nvGrpSpPr>
        <p:grpSpPr>
          <a:xfrm>
            <a:off x="246311" y="137561"/>
            <a:ext cx="468776" cy="259087"/>
            <a:chOff x="246311" y="137561"/>
            <a:chExt cx="468776" cy="259087"/>
          </a:xfrm>
        </p:grpSpPr>
        <p:cxnSp>
          <p:nvCxnSpPr>
            <p:cNvPr id="6" name="Google Shape;305;p15">
              <a:extLst>
                <a:ext uri="{FF2B5EF4-FFF2-40B4-BE49-F238E27FC236}">
                  <a16:creationId xmlns:a16="http://schemas.microsoft.com/office/drawing/2014/main" id="{9D6A7B02-D465-45D8-8D77-3E720A18D520}"/>
                </a:ext>
              </a:extLst>
            </p:cNvPr>
            <p:cNvCxnSpPr/>
            <p:nvPr/>
          </p:nvCxnSpPr>
          <p:spPr>
            <a:xfrm rot="5400013">
              <a:off x="510774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306;p15">
              <a:extLst>
                <a:ext uri="{FF2B5EF4-FFF2-40B4-BE49-F238E27FC236}">
                  <a16:creationId xmlns:a16="http://schemas.microsoft.com/office/drawing/2014/main" id="{69B71326-199F-401C-A808-5821897EF2CC}"/>
                </a:ext>
              </a:extLst>
            </p:cNvPr>
            <p:cNvCxnSpPr/>
            <p:nvPr/>
          </p:nvCxnSpPr>
          <p:spPr>
            <a:xfrm rot="5400013">
              <a:off x="404366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307;p15">
              <a:extLst>
                <a:ext uri="{FF2B5EF4-FFF2-40B4-BE49-F238E27FC236}">
                  <a16:creationId xmlns:a16="http://schemas.microsoft.com/office/drawing/2014/main" id="{80ACFF4C-83F3-41C4-A46E-DC12516EBA67}"/>
                </a:ext>
              </a:extLst>
            </p:cNvPr>
            <p:cNvCxnSpPr/>
            <p:nvPr/>
          </p:nvCxnSpPr>
          <p:spPr>
            <a:xfrm rot="5400013">
              <a:off x="2979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308;p15">
              <a:extLst>
                <a:ext uri="{FF2B5EF4-FFF2-40B4-BE49-F238E27FC236}">
                  <a16:creationId xmlns:a16="http://schemas.microsoft.com/office/drawing/2014/main" id="{7E808C34-7496-4FA1-AE3E-90D0DE2BD899}"/>
                </a:ext>
              </a:extLst>
            </p:cNvPr>
            <p:cNvCxnSpPr/>
            <p:nvPr/>
          </p:nvCxnSpPr>
          <p:spPr>
            <a:xfrm rot="5400013">
              <a:off x="191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grpSp>
        <p:nvGrpSpPr>
          <p:cNvPr id="10" name="Google Shape;309;p15">
            <a:extLst>
              <a:ext uri="{FF2B5EF4-FFF2-40B4-BE49-F238E27FC236}">
                <a16:creationId xmlns:a16="http://schemas.microsoft.com/office/drawing/2014/main" id="{C52F853A-FD87-4779-A24D-BBEC8038335B}"/>
              </a:ext>
            </a:extLst>
          </p:cNvPr>
          <p:cNvGrpSpPr/>
          <p:nvPr/>
        </p:nvGrpSpPr>
        <p:grpSpPr>
          <a:xfrm>
            <a:off x="8657063" y="2332241"/>
            <a:ext cx="259086" cy="2277751"/>
            <a:chOff x="8657063" y="2332241"/>
            <a:chExt cx="259086" cy="2277751"/>
          </a:xfrm>
        </p:grpSpPr>
        <p:cxnSp>
          <p:nvCxnSpPr>
            <p:cNvPr id="11" name="Google Shape;310;p15">
              <a:extLst>
                <a:ext uri="{FF2B5EF4-FFF2-40B4-BE49-F238E27FC236}">
                  <a16:creationId xmlns:a16="http://schemas.microsoft.com/office/drawing/2014/main" id="{99FD0A3B-1F3C-4802-BC94-C6A4E19AFBFF}"/>
                </a:ext>
              </a:extLst>
            </p:cNvPr>
            <p:cNvCxnSpPr/>
            <p:nvPr/>
          </p:nvCxnSpPr>
          <p:spPr>
            <a:xfrm rot="10800009" flipH="1">
              <a:off x="8657063" y="446046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311;p15">
              <a:extLst>
                <a:ext uri="{FF2B5EF4-FFF2-40B4-BE49-F238E27FC236}">
                  <a16:creationId xmlns:a16="http://schemas.microsoft.com/office/drawing/2014/main" id="{15F157EF-D055-4F79-8669-EF09ACF152C5}"/>
                </a:ext>
              </a:extLst>
            </p:cNvPr>
            <p:cNvCxnSpPr/>
            <p:nvPr/>
          </p:nvCxnSpPr>
          <p:spPr>
            <a:xfrm rot="10800009" flipH="1">
              <a:off x="8657063" y="4354053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312;p15">
              <a:extLst>
                <a:ext uri="{FF2B5EF4-FFF2-40B4-BE49-F238E27FC236}">
                  <a16:creationId xmlns:a16="http://schemas.microsoft.com/office/drawing/2014/main" id="{3455F7EC-FE5A-48F6-BFAB-71D880C929DC}"/>
                </a:ext>
              </a:extLst>
            </p:cNvPr>
            <p:cNvCxnSpPr/>
            <p:nvPr/>
          </p:nvCxnSpPr>
          <p:spPr>
            <a:xfrm rot="10800009" flipH="1">
              <a:off x="8657063" y="424765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313;p15">
              <a:extLst>
                <a:ext uri="{FF2B5EF4-FFF2-40B4-BE49-F238E27FC236}">
                  <a16:creationId xmlns:a16="http://schemas.microsoft.com/office/drawing/2014/main" id="{6956E922-E6AA-414F-BD92-7399BCCB79B1}"/>
                </a:ext>
              </a:extLst>
            </p:cNvPr>
            <p:cNvCxnSpPr/>
            <p:nvPr/>
          </p:nvCxnSpPr>
          <p:spPr>
            <a:xfrm rot="10800009" flipH="1">
              <a:off x="8657063" y="414122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314;p15">
              <a:extLst>
                <a:ext uri="{FF2B5EF4-FFF2-40B4-BE49-F238E27FC236}">
                  <a16:creationId xmlns:a16="http://schemas.microsoft.com/office/drawing/2014/main" id="{A2DDE648-E67A-47AB-B5EF-A2B7F7CBC69B}"/>
                </a:ext>
              </a:extLst>
            </p:cNvPr>
            <p:cNvCxnSpPr/>
            <p:nvPr/>
          </p:nvCxnSpPr>
          <p:spPr>
            <a:xfrm rot="10800009" flipH="1">
              <a:off x="8657063" y="4034816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315;p15">
              <a:extLst>
                <a:ext uri="{FF2B5EF4-FFF2-40B4-BE49-F238E27FC236}">
                  <a16:creationId xmlns:a16="http://schemas.microsoft.com/office/drawing/2014/main" id="{CFC2A713-4FAA-4DCC-AC2D-E4E424DF2DDF}"/>
                </a:ext>
              </a:extLst>
            </p:cNvPr>
            <p:cNvCxnSpPr/>
            <p:nvPr/>
          </p:nvCxnSpPr>
          <p:spPr>
            <a:xfrm rot="10800009" flipH="1">
              <a:off x="8657063" y="392841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316;p15">
              <a:extLst>
                <a:ext uri="{FF2B5EF4-FFF2-40B4-BE49-F238E27FC236}">
                  <a16:creationId xmlns:a16="http://schemas.microsoft.com/office/drawing/2014/main" id="{1933DAF1-C45B-466F-ADB1-88CE62941AEB}"/>
                </a:ext>
              </a:extLst>
            </p:cNvPr>
            <p:cNvCxnSpPr/>
            <p:nvPr/>
          </p:nvCxnSpPr>
          <p:spPr>
            <a:xfrm rot="10800009" flipH="1">
              <a:off x="8657063" y="382199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317;p15">
              <a:extLst>
                <a:ext uri="{FF2B5EF4-FFF2-40B4-BE49-F238E27FC236}">
                  <a16:creationId xmlns:a16="http://schemas.microsoft.com/office/drawing/2014/main" id="{105ABE52-1590-4485-AFA8-B16CFAEB1DE5}"/>
                </a:ext>
              </a:extLst>
            </p:cNvPr>
            <p:cNvCxnSpPr/>
            <p:nvPr/>
          </p:nvCxnSpPr>
          <p:spPr>
            <a:xfrm rot="10800009" flipH="1">
              <a:off x="8657063" y="3715581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318;p15">
              <a:extLst>
                <a:ext uri="{FF2B5EF4-FFF2-40B4-BE49-F238E27FC236}">
                  <a16:creationId xmlns:a16="http://schemas.microsoft.com/office/drawing/2014/main" id="{4E02FBD9-6587-4F61-BB99-6A7771DEC2A9}"/>
                </a:ext>
              </a:extLst>
            </p:cNvPr>
            <p:cNvCxnSpPr/>
            <p:nvPr/>
          </p:nvCxnSpPr>
          <p:spPr>
            <a:xfrm rot="10800009" flipH="1">
              <a:off x="8657063" y="360918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319;p15">
              <a:extLst>
                <a:ext uri="{FF2B5EF4-FFF2-40B4-BE49-F238E27FC236}">
                  <a16:creationId xmlns:a16="http://schemas.microsoft.com/office/drawing/2014/main" id="{24A3404A-A5A7-4B44-A481-0F2D08BE3207}"/>
                </a:ext>
              </a:extLst>
            </p:cNvPr>
            <p:cNvCxnSpPr/>
            <p:nvPr/>
          </p:nvCxnSpPr>
          <p:spPr>
            <a:xfrm rot="10800009" flipH="1">
              <a:off x="8657063" y="3502754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320;p15">
              <a:extLst>
                <a:ext uri="{FF2B5EF4-FFF2-40B4-BE49-F238E27FC236}">
                  <a16:creationId xmlns:a16="http://schemas.microsoft.com/office/drawing/2014/main" id="{3577C66C-18A6-4F50-BF13-A962E821F14F}"/>
                </a:ext>
              </a:extLst>
            </p:cNvPr>
            <p:cNvCxnSpPr/>
            <p:nvPr/>
          </p:nvCxnSpPr>
          <p:spPr>
            <a:xfrm rot="10800009" flipH="1">
              <a:off x="8657063" y="3396347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321;p15">
              <a:extLst>
                <a:ext uri="{FF2B5EF4-FFF2-40B4-BE49-F238E27FC236}">
                  <a16:creationId xmlns:a16="http://schemas.microsoft.com/office/drawing/2014/main" id="{F428B2A5-67C1-412D-9C3B-70FC0A104D0C}"/>
                </a:ext>
              </a:extLst>
            </p:cNvPr>
            <p:cNvCxnSpPr/>
            <p:nvPr/>
          </p:nvCxnSpPr>
          <p:spPr>
            <a:xfrm rot="10800009" flipH="1">
              <a:off x="8657063" y="328994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322;p15">
              <a:extLst>
                <a:ext uri="{FF2B5EF4-FFF2-40B4-BE49-F238E27FC236}">
                  <a16:creationId xmlns:a16="http://schemas.microsoft.com/office/drawing/2014/main" id="{340AE676-19B0-4F70-B7F9-5FED4A578F19}"/>
                </a:ext>
              </a:extLst>
            </p:cNvPr>
            <p:cNvCxnSpPr/>
            <p:nvPr/>
          </p:nvCxnSpPr>
          <p:spPr>
            <a:xfrm rot="10800009" flipH="1">
              <a:off x="8657063" y="318351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323;p15">
              <a:extLst>
                <a:ext uri="{FF2B5EF4-FFF2-40B4-BE49-F238E27FC236}">
                  <a16:creationId xmlns:a16="http://schemas.microsoft.com/office/drawing/2014/main" id="{003B8559-FDAC-4447-A808-3ABB6BA6BCA5}"/>
                </a:ext>
              </a:extLst>
            </p:cNvPr>
            <p:cNvCxnSpPr/>
            <p:nvPr/>
          </p:nvCxnSpPr>
          <p:spPr>
            <a:xfrm rot="10800009" flipH="1">
              <a:off x="8657063" y="307711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324;p15">
              <a:extLst>
                <a:ext uri="{FF2B5EF4-FFF2-40B4-BE49-F238E27FC236}">
                  <a16:creationId xmlns:a16="http://schemas.microsoft.com/office/drawing/2014/main" id="{ECCDB643-6C4F-4404-8CC8-1F984C2E4146}"/>
                </a:ext>
              </a:extLst>
            </p:cNvPr>
            <p:cNvCxnSpPr/>
            <p:nvPr/>
          </p:nvCxnSpPr>
          <p:spPr>
            <a:xfrm rot="10800009" flipH="1">
              <a:off x="8657063" y="297071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325;p15">
              <a:extLst>
                <a:ext uri="{FF2B5EF4-FFF2-40B4-BE49-F238E27FC236}">
                  <a16:creationId xmlns:a16="http://schemas.microsoft.com/office/drawing/2014/main" id="{097879A2-DB5A-44BE-947A-182DB7640957}"/>
                </a:ext>
              </a:extLst>
            </p:cNvPr>
            <p:cNvCxnSpPr/>
            <p:nvPr/>
          </p:nvCxnSpPr>
          <p:spPr>
            <a:xfrm rot="10800009" flipH="1">
              <a:off x="8657063" y="28642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326;p15">
              <a:extLst>
                <a:ext uri="{FF2B5EF4-FFF2-40B4-BE49-F238E27FC236}">
                  <a16:creationId xmlns:a16="http://schemas.microsoft.com/office/drawing/2014/main" id="{82367005-4341-4B8B-BADB-EF6B373D47F7}"/>
                </a:ext>
              </a:extLst>
            </p:cNvPr>
            <p:cNvCxnSpPr/>
            <p:nvPr/>
          </p:nvCxnSpPr>
          <p:spPr>
            <a:xfrm rot="10800009" flipH="1">
              <a:off x="8657063" y="275787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327;p15">
              <a:extLst>
                <a:ext uri="{FF2B5EF4-FFF2-40B4-BE49-F238E27FC236}">
                  <a16:creationId xmlns:a16="http://schemas.microsoft.com/office/drawing/2014/main" id="{5B694B22-D621-4931-97DB-3B96368B9459}"/>
                </a:ext>
              </a:extLst>
            </p:cNvPr>
            <p:cNvCxnSpPr/>
            <p:nvPr/>
          </p:nvCxnSpPr>
          <p:spPr>
            <a:xfrm rot="10800009" flipH="1">
              <a:off x="8657063" y="265147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328;p15">
              <a:extLst>
                <a:ext uri="{FF2B5EF4-FFF2-40B4-BE49-F238E27FC236}">
                  <a16:creationId xmlns:a16="http://schemas.microsoft.com/office/drawing/2014/main" id="{EC19E43A-BB6E-4027-9811-61B6AB632FF5}"/>
                </a:ext>
              </a:extLst>
            </p:cNvPr>
            <p:cNvCxnSpPr/>
            <p:nvPr/>
          </p:nvCxnSpPr>
          <p:spPr>
            <a:xfrm rot="10800009" flipH="1">
              <a:off x="8657063" y="25450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329;p15">
              <a:extLst>
                <a:ext uri="{FF2B5EF4-FFF2-40B4-BE49-F238E27FC236}">
                  <a16:creationId xmlns:a16="http://schemas.microsoft.com/office/drawing/2014/main" id="{0A9AA4C0-A34A-4AAB-B045-20A7676B4B36}"/>
                </a:ext>
              </a:extLst>
            </p:cNvPr>
            <p:cNvCxnSpPr/>
            <p:nvPr/>
          </p:nvCxnSpPr>
          <p:spPr>
            <a:xfrm rot="10800009" flipH="1">
              <a:off x="8657063" y="24386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330;p15">
              <a:extLst>
                <a:ext uri="{FF2B5EF4-FFF2-40B4-BE49-F238E27FC236}">
                  <a16:creationId xmlns:a16="http://schemas.microsoft.com/office/drawing/2014/main" id="{1D88D825-EC90-496A-8A17-5D8829882AD2}"/>
                </a:ext>
              </a:extLst>
            </p:cNvPr>
            <p:cNvCxnSpPr/>
            <p:nvPr/>
          </p:nvCxnSpPr>
          <p:spPr>
            <a:xfrm rot="10800009" flipH="1">
              <a:off x="8657063" y="233224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224669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p16">
            <a:extLst>
              <a:ext uri="{FF2B5EF4-FFF2-40B4-BE49-F238E27FC236}">
                <a16:creationId xmlns:a16="http://schemas.microsoft.com/office/drawing/2014/main" id="{910F495A-D668-4A7C-BAD7-CB0E90A8F2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526673"/>
            <a:ext cx="4226704" cy="522003"/>
          </a:xfrm>
        </p:spPr>
        <p:txBody>
          <a:bodyPr anchor="b"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33;p16">
            <a:extLst>
              <a:ext uri="{FF2B5EF4-FFF2-40B4-BE49-F238E27FC236}">
                <a16:creationId xmlns:a16="http://schemas.microsoft.com/office/drawing/2014/main" id="{A8EFA582-EB9D-488D-93A8-6B98810A73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912674"/>
            <a:ext cx="4226704" cy="522003"/>
          </a:xfrm>
        </p:spPr>
        <p:txBody>
          <a:bodyPr anchor="b"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34;p16">
            <a:extLst>
              <a:ext uri="{FF2B5EF4-FFF2-40B4-BE49-F238E27FC236}">
                <a16:creationId xmlns:a16="http://schemas.microsoft.com/office/drawing/2014/main" id="{7B370AE9-7E3F-4533-B966-2A8A4BE180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963747"/>
            <a:ext cx="4226704" cy="8639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35;p16">
            <a:extLst>
              <a:ext uri="{FF2B5EF4-FFF2-40B4-BE49-F238E27FC236}">
                <a16:creationId xmlns:a16="http://schemas.microsoft.com/office/drawing/2014/main" id="{E99F6DA7-2441-4A21-B8F3-F4D1FEA31E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349748"/>
            <a:ext cx="4226704" cy="8639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336;p16">
            <a:extLst>
              <a:ext uri="{FF2B5EF4-FFF2-40B4-BE49-F238E27FC236}">
                <a16:creationId xmlns:a16="http://schemas.microsoft.com/office/drawing/2014/main" id="{610A4C12-13C3-4399-B45D-3AB49EEF1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338;p16">
            <a:extLst>
              <a:ext uri="{FF2B5EF4-FFF2-40B4-BE49-F238E27FC236}">
                <a16:creationId xmlns:a16="http://schemas.microsoft.com/office/drawing/2014/main" id="{C4B9CA8C-2804-4680-B272-248D8BC22CCE}"/>
              </a:ext>
            </a:extLst>
          </p:cNvPr>
          <p:cNvSpPr/>
          <p:nvPr/>
        </p:nvSpPr>
        <p:spPr>
          <a:xfrm rot="5400013">
            <a:off x="-287350" y="486598"/>
            <a:ext cx="1336797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339;p16">
            <a:extLst>
              <a:ext uri="{FF2B5EF4-FFF2-40B4-BE49-F238E27FC236}">
                <a16:creationId xmlns:a16="http://schemas.microsoft.com/office/drawing/2014/main" id="{269A084F-C86F-4CF0-AF43-C6EFFE009AEC}"/>
              </a:ext>
            </a:extLst>
          </p:cNvPr>
          <p:cNvGrpSpPr/>
          <p:nvPr/>
        </p:nvGrpSpPr>
        <p:grpSpPr>
          <a:xfrm>
            <a:off x="8657063" y="2332241"/>
            <a:ext cx="259086" cy="2277751"/>
            <a:chOff x="8657063" y="2332241"/>
            <a:chExt cx="259086" cy="2277751"/>
          </a:xfrm>
        </p:grpSpPr>
        <p:cxnSp>
          <p:nvCxnSpPr>
            <p:cNvPr id="9" name="Google Shape;340;p16">
              <a:extLst>
                <a:ext uri="{FF2B5EF4-FFF2-40B4-BE49-F238E27FC236}">
                  <a16:creationId xmlns:a16="http://schemas.microsoft.com/office/drawing/2014/main" id="{C1B95BB9-4875-4DF9-BAB0-8D02CE0E14D7}"/>
                </a:ext>
              </a:extLst>
            </p:cNvPr>
            <p:cNvCxnSpPr/>
            <p:nvPr/>
          </p:nvCxnSpPr>
          <p:spPr>
            <a:xfrm rot="10800009" flipH="1">
              <a:off x="8657063" y="446046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341;p16">
              <a:extLst>
                <a:ext uri="{FF2B5EF4-FFF2-40B4-BE49-F238E27FC236}">
                  <a16:creationId xmlns:a16="http://schemas.microsoft.com/office/drawing/2014/main" id="{4511A495-D8C0-4359-9870-37ACD6C867CD}"/>
                </a:ext>
              </a:extLst>
            </p:cNvPr>
            <p:cNvCxnSpPr/>
            <p:nvPr/>
          </p:nvCxnSpPr>
          <p:spPr>
            <a:xfrm rot="10800009" flipH="1">
              <a:off x="8657063" y="4354053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342;p16">
              <a:extLst>
                <a:ext uri="{FF2B5EF4-FFF2-40B4-BE49-F238E27FC236}">
                  <a16:creationId xmlns:a16="http://schemas.microsoft.com/office/drawing/2014/main" id="{AAAAC1F9-CE53-42B5-BFDA-406894D3F58C}"/>
                </a:ext>
              </a:extLst>
            </p:cNvPr>
            <p:cNvCxnSpPr/>
            <p:nvPr/>
          </p:nvCxnSpPr>
          <p:spPr>
            <a:xfrm rot="10800009" flipH="1">
              <a:off x="8657063" y="424765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343;p16">
              <a:extLst>
                <a:ext uri="{FF2B5EF4-FFF2-40B4-BE49-F238E27FC236}">
                  <a16:creationId xmlns:a16="http://schemas.microsoft.com/office/drawing/2014/main" id="{6C8A79B5-FEF6-4852-A08B-6302BE0C1CF8}"/>
                </a:ext>
              </a:extLst>
            </p:cNvPr>
            <p:cNvCxnSpPr/>
            <p:nvPr/>
          </p:nvCxnSpPr>
          <p:spPr>
            <a:xfrm rot="10800009" flipH="1">
              <a:off x="8657063" y="414122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344;p16">
              <a:extLst>
                <a:ext uri="{FF2B5EF4-FFF2-40B4-BE49-F238E27FC236}">
                  <a16:creationId xmlns:a16="http://schemas.microsoft.com/office/drawing/2014/main" id="{6C5796AE-7F7A-4292-A92F-D756E4C16F77}"/>
                </a:ext>
              </a:extLst>
            </p:cNvPr>
            <p:cNvCxnSpPr/>
            <p:nvPr/>
          </p:nvCxnSpPr>
          <p:spPr>
            <a:xfrm rot="10800009" flipH="1">
              <a:off x="8657063" y="4034816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345;p16">
              <a:extLst>
                <a:ext uri="{FF2B5EF4-FFF2-40B4-BE49-F238E27FC236}">
                  <a16:creationId xmlns:a16="http://schemas.microsoft.com/office/drawing/2014/main" id="{8FB28DEE-78E8-471E-8826-D26EA1069664}"/>
                </a:ext>
              </a:extLst>
            </p:cNvPr>
            <p:cNvCxnSpPr/>
            <p:nvPr/>
          </p:nvCxnSpPr>
          <p:spPr>
            <a:xfrm rot="10800009" flipH="1">
              <a:off x="8657063" y="392841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346;p16">
              <a:extLst>
                <a:ext uri="{FF2B5EF4-FFF2-40B4-BE49-F238E27FC236}">
                  <a16:creationId xmlns:a16="http://schemas.microsoft.com/office/drawing/2014/main" id="{864AB860-644E-4D3C-884F-A13AA6FC1953}"/>
                </a:ext>
              </a:extLst>
            </p:cNvPr>
            <p:cNvCxnSpPr/>
            <p:nvPr/>
          </p:nvCxnSpPr>
          <p:spPr>
            <a:xfrm rot="10800009" flipH="1">
              <a:off x="8657063" y="382199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347;p16">
              <a:extLst>
                <a:ext uri="{FF2B5EF4-FFF2-40B4-BE49-F238E27FC236}">
                  <a16:creationId xmlns:a16="http://schemas.microsoft.com/office/drawing/2014/main" id="{8429A2B2-D448-44FB-83DD-A3320ED9AE7C}"/>
                </a:ext>
              </a:extLst>
            </p:cNvPr>
            <p:cNvCxnSpPr/>
            <p:nvPr/>
          </p:nvCxnSpPr>
          <p:spPr>
            <a:xfrm rot="10800009" flipH="1">
              <a:off x="8657063" y="3715581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348;p16">
              <a:extLst>
                <a:ext uri="{FF2B5EF4-FFF2-40B4-BE49-F238E27FC236}">
                  <a16:creationId xmlns:a16="http://schemas.microsoft.com/office/drawing/2014/main" id="{B5A33CE6-C333-4339-A387-80CE20E36B3A}"/>
                </a:ext>
              </a:extLst>
            </p:cNvPr>
            <p:cNvCxnSpPr/>
            <p:nvPr/>
          </p:nvCxnSpPr>
          <p:spPr>
            <a:xfrm rot="10800009" flipH="1">
              <a:off x="8657063" y="360918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349;p16">
              <a:extLst>
                <a:ext uri="{FF2B5EF4-FFF2-40B4-BE49-F238E27FC236}">
                  <a16:creationId xmlns:a16="http://schemas.microsoft.com/office/drawing/2014/main" id="{BB0E0510-5901-4E5E-B3AB-2F2BAA227415}"/>
                </a:ext>
              </a:extLst>
            </p:cNvPr>
            <p:cNvCxnSpPr/>
            <p:nvPr/>
          </p:nvCxnSpPr>
          <p:spPr>
            <a:xfrm rot="10800009" flipH="1">
              <a:off x="8657063" y="3502754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350;p16">
              <a:extLst>
                <a:ext uri="{FF2B5EF4-FFF2-40B4-BE49-F238E27FC236}">
                  <a16:creationId xmlns:a16="http://schemas.microsoft.com/office/drawing/2014/main" id="{E945DD04-71B2-4445-B179-7D5B183D8736}"/>
                </a:ext>
              </a:extLst>
            </p:cNvPr>
            <p:cNvCxnSpPr/>
            <p:nvPr/>
          </p:nvCxnSpPr>
          <p:spPr>
            <a:xfrm rot="10800009" flipH="1">
              <a:off x="8657063" y="3396347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351;p16">
              <a:extLst>
                <a:ext uri="{FF2B5EF4-FFF2-40B4-BE49-F238E27FC236}">
                  <a16:creationId xmlns:a16="http://schemas.microsoft.com/office/drawing/2014/main" id="{395812BF-4420-4B6A-BFFF-C559AFDEE1F9}"/>
                </a:ext>
              </a:extLst>
            </p:cNvPr>
            <p:cNvCxnSpPr/>
            <p:nvPr/>
          </p:nvCxnSpPr>
          <p:spPr>
            <a:xfrm rot="10800009" flipH="1">
              <a:off x="8657063" y="328994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352;p16">
              <a:extLst>
                <a:ext uri="{FF2B5EF4-FFF2-40B4-BE49-F238E27FC236}">
                  <a16:creationId xmlns:a16="http://schemas.microsoft.com/office/drawing/2014/main" id="{244440E3-2E27-4E80-ABD4-6EC195B2F6EC}"/>
                </a:ext>
              </a:extLst>
            </p:cNvPr>
            <p:cNvCxnSpPr/>
            <p:nvPr/>
          </p:nvCxnSpPr>
          <p:spPr>
            <a:xfrm rot="10800009" flipH="1">
              <a:off x="8657063" y="318351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353;p16">
              <a:extLst>
                <a:ext uri="{FF2B5EF4-FFF2-40B4-BE49-F238E27FC236}">
                  <a16:creationId xmlns:a16="http://schemas.microsoft.com/office/drawing/2014/main" id="{742D78FB-98BA-4F68-8552-8A29DC2350BA}"/>
                </a:ext>
              </a:extLst>
            </p:cNvPr>
            <p:cNvCxnSpPr/>
            <p:nvPr/>
          </p:nvCxnSpPr>
          <p:spPr>
            <a:xfrm rot="10800009" flipH="1">
              <a:off x="8657063" y="307711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354;p16">
              <a:extLst>
                <a:ext uri="{FF2B5EF4-FFF2-40B4-BE49-F238E27FC236}">
                  <a16:creationId xmlns:a16="http://schemas.microsoft.com/office/drawing/2014/main" id="{B2CC409F-2100-4740-B8C9-785E268EE7D9}"/>
                </a:ext>
              </a:extLst>
            </p:cNvPr>
            <p:cNvCxnSpPr/>
            <p:nvPr/>
          </p:nvCxnSpPr>
          <p:spPr>
            <a:xfrm rot="10800009" flipH="1">
              <a:off x="8657063" y="297071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355;p16">
              <a:extLst>
                <a:ext uri="{FF2B5EF4-FFF2-40B4-BE49-F238E27FC236}">
                  <a16:creationId xmlns:a16="http://schemas.microsoft.com/office/drawing/2014/main" id="{570132A9-84E3-4BA5-BBBE-0A988E7EBFC1}"/>
                </a:ext>
              </a:extLst>
            </p:cNvPr>
            <p:cNvCxnSpPr/>
            <p:nvPr/>
          </p:nvCxnSpPr>
          <p:spPr>
            <a:xfrm rot="10800009" flipH="1">
              <a:off x="8657063" y="28642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356;p16">
              <a:extLst>
                <a:ext uri="{FF2B5EF4-FFF2-40B4-BE49-F238E27FC236}">
                  <a16:creationId xmlns:a16="http://schemas.microsoft.com/office/drawing/2014/main" id="{3E9FECF9-34C2-488A-94A4-58BEF0D80BC1}"/>
                </a:ext>
              </a:extLst>
            </p:cNvPr>
            <p:cNvCxnSpPr/>
            <p:nvPr/>
          </p:nvCxnSpPr>
          <p:spPr>
            <a:xfrm rot="10800009" flipH="1">
              <a:off x="8657063" y="275787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357;p16">
              <a:extLst>
                <a:ext uri="{FF2B5EF4-FFF2-40B4-BE49-F238E27FC236}">
                  <a16:creationId xmlns:a16="http://schemas.microsoft.com/office/drawing/2014/main" id="{E2E19B53-8CCD-42D3-869E-9CA808E8029D}"/>
                </a:ext>
              </a:extLst>
            </p:cNvPr>
            <p:cNvCxnSpPr/>
            <p:nvPr/>
          </p:nvCxnSpPr>
          <p:spPr>
            <a:xfrm rot="10800009" flipH="1">
              <a:off x="8657063" y="265147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358;p16">
              <a:extLst>
                <a:ext uri="{FF2B5EF4-FFF2-40B4-BE49-F238E27FC236}">
                  <a16:creationId xmlns:a16="http://schemas.microsoft.com/office/drawing/2014/main" id="{20BBDF5A-EF44-4926-9C22-4E18509A75B6}"/>
                </a:ext>
              </a:extLst>
            </p:cNvPr>
            <p:cNvCxnSpPr/>
            <p:nvPr/>
          </p:nvCxnSpPr>
          <p:spPr>
            <a:xfrm rot="10800009" flipH="1">
              <a:off x="8657063" y="25450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359;p16">
              <a:extLst>
                <a:ext uri="{FF2B5EF4-FFF2-40B4-BE49-F238E27FC236}">
                  <a16:creationId xmlns:a16="http://schemas.microsoft.com/office/drawing/2014/main" id="{0B2739B0-E389-4491-A07A-D0B0A288819B}"/>
                </a:ext>
              </a:extLst>
            </p:cNvPr>
            <p:cNvCxnSpPr/>
            <p:nvPr/>
          </p:nvCxnSpPr>
          <p:spPr>
            <a:xfrm rot="10800009" flipH="1">
              <a:off x="8657063" y="24386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360;p16">
              <a:extLst>
                <a:ext uri="{FF2B5EF4-FFF2-40B4-BE49-F238E27FC236}">
                  <a16:creationId xmlns:a16="http://schemas.microsoft.com/office/drawing/2014/main" id="{2B1986C5-6332-42FC-A5F8-24197F0820DE}"/>
                </a:ext>
              </a:extLst>
            </p:cNvPr>
            <p:cNvCxnSpPr/>
            <p:nvPr/>
          </p:nvCxnSpPr>
          <p:spPr>
            <a:xfrm rot="10800009" flipH="1">
              <a:off x="8657063" y="233224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30" name="Google Shape;361;p16">
            <a:extLst>
              <a:ext uri="{FF2B5EF4-FFF2-40B4-BE49-F238E27FC236}">
                <a16:creationId xmlns:a16="http://schemas.microsoft.com/office/drawing/2014/main" id="{4151CC2D-683C-4FA9-BFAF-EADE35839780}"/>
              </a:ext>
            </a:extLst>
          </p:cNvPr>
          <p:cNvSpPr/>
          <p:nvPr/>
        </p:nvSpPr>
        <p:spPr>
          <a:xfrm>
            <a:off x="200445" y="47798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362;p16">
            <a:extLst>
              <a:ext uri="{FF2B5EF4-FFF2-40B4-BE49-F238E27FC236}">
                <a16:creationId xmlns:a16="http://schemas.microsoft.com/office/drawing/2014/main" id="{8407668D-DA5B-49EA-8D2D-DE70665B774C}"/>
              </a:ext>
            </a:extLst>
          </p:cNvPr>
          <p:cNvSpPr/>
          <p:nvPr/>
        </p:nvSpPr>
        <p:spPr>
          <a:xfrm>
            <a:off x="8428902" y="-9"/>
            <a:ext cx="715197" cy="715197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557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3;p18">
            <a:extLst>
              <a:ext uri="{FF2B5EF4-FFF2-40B4-BE49-F238E27FC236}">
                <a16:creationId xmlns:a16="http://schemas.microsoft.com/office/drawing/2014/main" id="{9DEC16FF-4595-4ED6-9787-342AE4FAC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94;p18">
            <a:extLst>
              <a:ext uri="{FF2B5EF4-FFF2-40B4-BE49-F238E27FC236}">
                <a16:creationId xmlns:a16="http://schemas.microsoft.com/office/drawing/2014/main" id="{7314687F-71FD-4386-954F-468CF6B3DB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897" y="2591528"/>
            <a:ext cx="2413796" cy="4895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95;p18">
            <a:extLst>
              <a:ext uri="{FF2B5EF4-FFF2-40B4-BE49-F238E27FC236}">
                <a16:creationId xmlns:a16="http://schemas.microsoft.com/office/drawing/2014/main" id="{EDB574A9-2EEA-4D60-9BF0-075E993CFD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897" y="3001545"/>
            <a:ext cx="2413796" cy="852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96;p18">
            <a:extLst>
              <a:ext uri="{FF2B5EF4-FFF2-40B4-BE49-F238E27FC236}">
                <a16:creationId xmlns:a16="http://schemas.microsoft.com/office/drawing/2014/main" id="{BF0CDD2E-3285-478F-BCE1-B39F9492C0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5010" y="3001545"/>
            <a:ext cx="2413796" cy="852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397;p18">
            <a:extLst>
              <a:ext uri="{FF2B5EF4-FFF2-40B4-BE49-F238E27FC236}">
                <a16:creationId xmlns:a16="http://schemas.microsoft.com/office/drawing/2014/main" id="{7272D0B0-F2C5-42EB-AD58-A217B14CD2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0122" y="3001545"/>
            <a:ext cx="2413796" cy="852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398;p18">
            <a:extLst>
              <a:ext uri="{FF2B5EF4-FFF2-40B4-BE49-F238E27FC236}">
                <a16:creationId xmlns:a16="http://schemas.microsoft.com/office/drawing/2014/main" id="{F5301958-0DE7-4ED0-A545-21E4374594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5046" y="2591528"/>
            <a:ext cx="2413796" cy="4895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399;p18">
            <a:extLst>
              <a:ext uri="{FF2B5EF4-FFF2-40B4-BE49-F238E27FC236}">
                <a16:creationId xmlns:a16="http://schemas.microsoft.com/office/drawing/2014/main" id="{425130EC-87FE-4C4C-99FE-2F041A0013C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0204" y="2591528"/>
            <a:ext cx="2413796" cy="4895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400;p18">
            <a:extLst>
              <a:ext uri="{FF2B5EF4-FFF2-40B4-BE49-F238E27FC236}">
                <a16:creationId xmlns:a16="http://schemas.microsoft.com/office/drawing/2014/main" id="{6BA8ADCA-A1D1-4ACF-81D7-7B9FFCD41A15}"/>
              </a:ext>
            </a:extLst>
          </p:cNvPr>
          <p:cNvSpPr/>
          <p:nvPr/>
        </p:nvSpPr>
        <p:spPr>
          <a:xfrm rot="5400013">
            <a:off x="-316049" y="498901"/>
            <a:ext cx="1336797" cy="338995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01;p18">
            <a:extLst>
              <a:ext uri="{FF2B5EF4-FFF2-40B4-BE49-F238E27FC236}">
                <a16:creationId xmlns:a16="http://schemas.microsoft.com/office/drawing/2014/main" id="{E5525A99-DB51-4FAA-A3DC-69C45DF6F643}"/>
              </a:ext>
            </a:extLst>
          </p:cNvPr>
          <p:cNvSpPr/>
          <p:nvPr/>
        </p:nvSpPr>
        <p:spPr>
          <a:xfrm>
            <a:off x="8428902" y="0"/>
            <a:ext cx="715197" cy="715197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402;p18">
            <a:extLst>
              <a:ext uri="{FF2B5EF4-FFF2-40B4-BE49-F238E27FC236}">
                <a16:creationId xmlns:a16="http://schemas.microsoft.com/office/drawing/2014/main" id="{3CDB0184-44E8-4432-83F3-75B14C9DB344}"/>
              </a:ext>
            </a:extLst>
          </p:cNvPr>
          <p:cNvGrpSpPr/>
          <p:nvPr/>
        </p:nvGrpSpPr>
        <p:grpSpPr>
          <a:xfrm>
            <a:off x="7018614" y="4748359"/>
            <a:ext cx="2277770" cy="259097"/>
            <a:chOff x="7018614" y="4748359"/>
            <a:chExt cx="2277770" cy="259097"/>
          </a:xfrm>
        </p:grpSpPr>
        <p:cxnSp>
          <p:nvCxnSpPr>
            <p:cNvPr id="12" name="Google Shape;403;p18">
              <a:extLst>
                <a:ext uri="{FF2B5EF4-FFF2-40B4-BE49-F238E27FC236}">
                  <a16:creationId xmlns:a16="http://schemas.microsoft.com/office/drawing/2014/main" id="{2DD075AA-CE17-4259-A726-C2152434A79E}"/>
                </a:ext>
              </a:extLst>
            </p:cNvPr>
            <p:cNvCxnSpPr/>
            <p:nvPr/>
          </p:nvCxnSpPr>
          <p:spPr>
            <a:xfrm rot="5400013">
              <a:off x="909207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404;p18">
              <a:extLst>
                <a:ext uri="{FF2B5EF4-FFF2-40B4-BE49-F238E27FC236}">
                  <a16:creationId xmlns:a16="http://schemas.microsoft.com/office/drawing/2014/main" id="{C9D14C8B-AE75-45D0-A2F5-C5FDDA718FC7}"/>
                </a:ext>
              </a:extLst>
            </p:cNvPr>
            <p:cNvCxnSpPr/>
            <p:nvPr/>
          </p:nvCxnSpPr>
          <p:spPr>
            <a:xfrm rot="5400013">
              <a:off x="898566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405;p18">
              <a:extLst>
                <a:ext uri="{FF2B5EF4-FFF2-40B4-BE49-F238E27FC236}">
                  <a16:creationId xmlns:a16="http://schemas.microsoft.com/office/drawing/2014/main" id="{64B4FDBC-0C7D-4060-B74A-E05531F99DFA}"/>
                </a:ext>
              </a:extLst>
            </p:cNvPr>
            <p:cNvCxnSpPr/>
            <p:nvPr/>
          </p:nvCxnSpPr>
          <p:spPr>
            <a:xfrm rot="5400013">
              <a:off x="8879248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406;p18">
              <a:extLst>
                <a:ext uri="{FF2B5EF4-FFF2-40B4-BE49-F238E27FC236}">
                  <a16:creationId xmlns:a16="http://schemas.microsoft.com/office/drawing/2014/main" id="{20DF28C9-5E0E-4EFA-9B30-FFBAD4B99607}"/>
                </a:ext>
              </a:extLst>
            </p:cNvPr>
            <p:cNvCxnSpPr/>
            <p:nvPr/>
          </p:nvCxnSpPr>
          <p:spPr>
            <a:xfrm rot="5400013">
              <a:off x="877284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407;p18">
              <a:extLst>
                <a:ext uri="{FF2B5EF4-FFF2-40B4-BE49-F238E27FC236}">
                  <a16:creationId xmlns:a16="http://schemas.microsoft.com/office/drawing/2014/main" id="{EBC849F2-B0CE-4A85-99F1-0519173BC32C}"/>
                </a:ext>
              </a:extLst>
            </p:cNvPr>
            <p:cNvCxnSpPr/>
            <p:nvPr/>
          </p:nvCxnSpPr>
          <p:spPr>
            <a:xfrm rot="5400013">
              <a:off x="866643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408;p18">
              <a:extLst>
                <a:ext uri="{FF2B5EF4-FFF2-40B4-BE49-F238E27FC236}">
                  <a16:creationId xmlns:a16="http://schemas.microsoft.com/office/drawing/2014/main" id="{51A92D0F-9BE7-4B92-8600-689AA4C8B40A}"/>
                </a:ext>
              </a:extLst>
            </p:cNvPr>
            <p:cNvCxnSpPr/>
            <p:nvPr/>
          </p:nvCxnSpPr>
          <p:spPr>
            <a:xfrm rot="5400013">
              <a:off x="856001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409;p18">
              <a:extLst>
                <a:ext uri="{FF2B5EF4-FFF2-40B4-BE49-F238E27FC236}">
                  <a16:creationId xmlns:a16="http://schemas.microsoft.com/office/drawing/2014/main" id="{CD766FDD-C4DE-45C3-9F2F-B0A360A2ACF1}"/>
                </a:ext>
              </a:extLst>
            </p:cNvPr>
            <p:cNvCxnSpPr/>
            <p:nvPr/>
          </p:nvCxnSpPr>
          <p:spPr>
            <a:xfrm rot="5400013">
              <a:off x="845360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410;p18">
              <a:extLst>
                <a:ext uri="{FF2B5EF4-FFF2-40B4-BE49-F238E27FC236}">
                  <a16:creationId xmlns:a16="http://schemas.microsoft.com/office/drawing/2014/main" id="{88644BFB-D31E-4BCB-90AD-25071232C048}"/>
                </a:ext>
              </a:extLst>
            </p:cNvPr>
            <p:cNvCxnSpPr/>
            <p:nvPr/>
          </p:nvCxnSpPr>
          <p:spPr>
            <a:xfrm rot="5400013">
              <a:off x="8347196" y="4803137"/>
              <a:ext cx="259087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411;p18">
              <a:extLst>
                <a:ext uri="{FF2B5EF4-FFF2-40B4-BE49-F238E27FC236}">
                  <a16:creationId xmlns:a16="http://schemas.microsoft.com/office/drawing/2014/main" id="{1D657A89-C2C1-4874-A4D5-AFD881B29CC5}"/>
                </a:ext>
              </a:extLst>
            </p:cNvPr>
            <p:cNvCxnSpPr/>
            <p:nvPr/>
          </p:nvCxnSpPr>
          <p:spPr>
            <a:xfrm rot="5400013">
              <a:off x="824077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412;p18">
              <a:extLst>
                <a:ext uri="{FF2B5EF4-FFF2-40B4-BE49-F238E27FC236}">
                  <a16:creationId xmlns:a16="http://schemas.microsoft.com/office/drawing/2014/main" id="{257EC707-A328-485A-A164-A57CEEB244ED}"/>
                </a:ext>
              </a:extLst>
            </p:cNvPr>
            <p:cNvCxnSpPr/>
            <p:nvPr/>
          </p:nvCxnSpPr>
          <p:spPr>
            <a:xfrm rot="5400013">
              <a:off x="813436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413;p18">
              <a:extLst>
                <a:ext uri="{FF2B5EF4-FFF2-40B4-BE49-F238E27FC236}">
                  <a16:creationId xmlns:a16="http://schemas.microsoft.com/office/drawing/2014/main" id="{FDB8D32C-5854-48A6-AA1F-78F70CB0A61C}"/>
                </a:ext>
              </a:extLst>
            </p:cNvPr>
            <p:cNvCxnSpPr/>
            <p:nvPr/>
          </p:nvCxnSpPr>
          <p:spPr>
            <a:xfrm rot="5400013">
              <a:off x="8027947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414;p18">
              <a:extLst>
                <a:ext uri="{FF2B5EF4-FFF2-40B4-BE49-F238E27FC236}">
                  <a16:creationId xmlns:a16="http://schemas.microsoft.com/office/drawing/2014/main" id="{867BD95C-564B-4694-9C52-B87B0BF6247C}"/>
                </a:ext>
              </a:extLst>
            </p:cNvPr>
            <p:cNvCxnSpPr/>
            <p:nvPr/>
          </p:nvCxnSpPr>
          <p:spPr>
            <a:xfrm rot="5400013">
              <a:off x="792154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415;p18">
              <a:extLst>
                <a:ext uri="{FF2B5EF4-FFF2-40B4-BE49-F238E27FC236}">
                  <a16:creationId xmlns:a16="http://schemas.microsoft.com/office/drawing/2014/main" id="{3BBC950A-CC03-4127-9DE9-4AB59ADEB7AC}"/>
                </a:ext>
              </a:extLst>
            </p:cNvPr>
            <p:cNvCxnSpPr/>
            <p:nvPr/>
          </p:nvCxnSpPr>
          <p:spPr>
            <a:xfrm rot="5400013">
              <a:off x="781513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416;p18">
              <a:extLst>
                <a:ext uri="{FF2B5EF4-FFF2-40B4-BE49-F238E27FC236}">
                  <a16:creationId xmlns:a16="http://schemas.microsoft.com/office/drawing/2014/main" id="{0AE031B8-823C-43E9-8078-A46F03164AF2}"/>
                </a:ext>
              </a:extLst>
            </p:cNvPr>
            <p:cNvCxnSpPr/>
            <p:nvPr/>
          </p:nvCxnSpPr>
          <p:spPr>
            <a:xfrm rot="5400013">
              <a:off x="7708712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417;p18">
              <a:extLst>
                <a:ext uri="{FF2B5EF4-FFF2-40B4-BE49-F238E27FC236}">
                  <a16:creationId xmlns:a16="http://schemas.microsoft.com/office/drawing/2014/main" id="{170C38A0-11F4-4EBE-8FC6-755465227308}"/>
                </a:ext>
              </a:extLst>
            </p:cNvPr>
            <p:cNvCxnSpPr/>
            <p:nvPr/>
          </p:nvCxnSpPr>
          <p:spPr>
            <a:xfrm rot="5400013">
              <a:off x="760230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418;p18">
              <a:extLst>
                <a:ext uri="{FF2B5EF4-FFF2-40B4-BE49-F238E27FC236}">
                  <a16:creationId xmlns:a16="http://schemas.microsoft.com/office/drawing/2014/main" id="{494BF1A5-45B7-4FEC-9E29-481F42DCF43C}"/>
                </a:ext>
              </a:extLst>
            </p:cNvPr>
            <p:cNvCxnSpPr/>
            <p:nvPr/>
          </p:nvCxnSpPr>
          <p:spPr>
            <a:xfrm rot="5400013">
              <a:off x="749589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419;p18">
              <a:extLst>
                <a:ext uri="{FF2B5EF4-FFF2-40B4-BE49-F238E27FC236}">
                  <a16:creationId xmlns:a16="http://schemas.microsoft.com/office/drawing/2014/main" id="{C7121321-E821-42E0-8819-E02A5F0C5221}"/>
                </a:ext>
              </a:extLst>
            </p:cNvPr>
            <p:cNvCxnSpPr/>
            <p:nvPr/>
          </p:nvCxnSpPr>
          <p:spPr>
            <a:xfrm rot="5400013">
              <a:off x="7389475" y="4803142"/>
              <a:ext cx="25909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420;p18">
              <a:extLst>
                <a:ext uri="{FF2B5EF4-FFF2-40B4-BE49-F238E27FC236}">
                  <a16:creationId xmlns:a16="http://schemas.microsoft.com/office/drawing/2014/main" id="{A5FD3CC2-4596-4E66-88DE-2C7DDDAE1231}"/>
                </a:ext>
              </a:extLst>
            </p:cNvPr>
            <p:cNvCxnSpPr/>
            <p:nvPr/>
          </p:nvCxnSpPr>
          <p:spPr>
            <a:xfrm rot="5400013">
              <a:off x="728307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421;p18">
              <a:extLst>
                <a:ext uri="{FF2B5EF4-FFF2-40B4-BE49-F238E27FC236}">
                  <a16:creationId xmlns:a16="http://schemas.microsoft.com/office/drawing/2014/main" id="{87CD6528-ABC5-44B3-B3E8-80283FBA6D59}"/>
                </a:ext>
              </a:extLst>
            </p:cNvPr>
            <p:cNvCxnSpPr/>
            <p:nvPr/>
          </p:nvCxnSpPr>
          <p:spPr>
            <a:xfrm rot="5400013">
              <a:off x="717666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422;p18">
              <a:extLst>
                <a:ext uri="{FF2B5EF4-FFF2-40B4-BE49-F238E27FC236}">
                  <a16:creationId xmlns:a16="http://schemas.microsoft.com/office/drawing/2014/main" id="{20597DCB-3354-47AF-9434-8D5104AC10E2}"/>
                </a:ext>
              </a:extLst>
            </p:cNvPr>
            <p:cNvCxnSpPr/>
            <p:nvPr/>
          </p:nvCxnSpPr>
          <p:spPr>
            <a:xfrm rot="5400013">
              <a:off x="7070245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423;p18">
              <a:extLst>
                <a:ext uri="{FF2B5EF4-FFF2-40B4-BE49-F238E27FC236}">
                  <a16:creationId xmlns:a16="http://schemas.microsoft.com/office/drawing/2014/main" id="{BC83F023-9C58-444B-ADCC-8B255FE1CACB}"/>
                </a:ext>
              </a:extLst>
            </p:cNvPr>
            <p:cNvCxnSpPr/>
            <p:nvPr/>
          </p:nvCxnSpPr>
          <p:spPr>
            <a:xfrm rot="5400013">
              <a:off x="696383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8840082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;p19">
            <a:extLst>
              <a:ext uri="{FF2B5EF4-FFF2-40B4-BE49-F238E27FC236}">
                <a16:creationId xmlns:a16="http://schemas.microsoft.com/office/drawing/2014/main" id="{74F5B743-4946-44CF-A42C-00D8CF7E65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26;p19">
            <a:extLst>
              <a:ext uri="{FF2B5EF4-FFF2-40B4-BE49-F238E27FC236}">
                <a16:creationId xmlns:a16="http://schemas.microsoft.com/office/drawing/2014/main" id="{A3C249E3-5D1E-4CD1-9A20-8E58D738BA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1357472"/>
            <a:ext cx="4962000" cy="526200"/>
          </a:xfrm>
        </p:spPr>
        <p:txBody>
          <a:bodyPr anchor="b"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27;p19">
            <a:extLst>
              <a:ext uri="{FF2B5EF4-FFF2-40B4-BE49-F238E27FC236}">
                <a16:creationId xmlns:a16="http://schemas.microsoft.com/office/drawing/2014/main" id="{30F05F6F-E670-433F-B910-F8BF550274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2486271"/>
            <a:ext cx="4962000" cy="526200"/>
          </a:xfrm>
        </p:spPr>
        <p:txBody>
          <a:bodyPr anchor="b"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28;p19">
            <a:extLst>
              <a:ext uri="{FF2B5EF4-FFF2-40B4-BE49-F238E27FC236}">
                <a16:creationId xmlns:a16="http://schemas.microsoft.com/office/drawing/2014/main" id="{F5C56F57-44AC-4229-9B6B-B702421F50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3615071"/>
            <a:ext cx="4962000" cy="526200"/>
          </a:xfrm>
        </p:spPr>
        <p:txBody>
          <a:bodyPr anchor="b"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29;p19">
            <a:extLst>
              <a:ext uri="{FF2B5EF4-FFF2-40B4-BE49-F238E27FC236}">
                <a16:creationId xmlns:a16="http://schemas.microsoft.com/office/drawing/2014/main" id="{1AFF7280-AE6A-4DDC-ADFD-51F8E3C168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1802200"/>
            <a:ext cx="4962000" cy="5487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430;p19">
            <a:extLst>
              <a:ext uri="{FF2B5EF4-FFF2-40B4-BE49-F238E27FC236}">
                <a16:creationId xmlns:a16="http://schemas.microsoft.com/office/drawing/2014/main" id="{65247374-CF01-410C-B877-1B413450114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2930999"/>
            <a:ext cx="4962000" cy="5487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431;p19">
            <a:extLst>
              <a:ext uri="{FF2B5EF4-FFF2-40B4-BE49-F238E27FC236}">
                <a16:creationId xmlns:a16="http://schemas.microsoft.com/office/drawing/2014/main" id="{5A607BEB-8EBE-4925-AE20-B9C053021A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4059798"/>
            <a:ext cx="4962000" cy="5487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9" name="Google Shape;433;p19">
            <a:extLst>
              <a:ext uri="{FF2B5EF4-FFF2-40B4-BE49-F238E27FC236}">
                <a16:creationId xmlns:a16="http://schemas.microsoft.com/office/drawing/2014/main" id="{56E59D10-5A71-4559-914A-C525ECCE8526}"/>
              </a:ext>
            </a:extLst>
          </p:cNvPr>
          <p:cNvGrpSpPr/>
          <p:nvPr/>
        </p:nvGrpSpPr>
        <p:grpSpPr>
          <a:xfrm>
            <a:off x="-228599" y="140788"/>
            <a:ext cx="2277769" cy="259097"/>
            <a:chOff x="-228599" y="140788"/>
            <a:chExt cx="2277769" cy="259097"/>
          </a:xfrm>
        </p:grpSpPr>
        <p:cxnSp>
          <p:nvCxnSpPr>
            <p:cNvPr id="10" name="Google Shape;434;p19">
              <a:extLst>
                <a:ext uri="{FF2B5EF4-FFF2-40B4-BE49-F238E27FC236}">
                  <a16:creationId xmlns:a16="http://schemas.microsoft.com/office/drawing/2014/main" id="{AA04CBC1-568E-4295-ABF4-2C3B22428509}"/>
                </a:ext>
              </a:extLst>
            </p:cNvPr>
            <p:cNvCxnSpPr/>
            <p:nvPr/>
          </p:nvCxnSpPr>
          <p:spPr>
            <a:xfrm rot="5400013">
              <a:off x="1844861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435;p19">
              <a:extLst>
                <a:ext uri="{FF2B5EF4-FFF2-40B4-BE49-F238E27FC236}">
                  <a16:creationId xmlns:a16="http://schemas.microsoft.com/office/drawing/2014/main" id="{AA2B1414-6D7B-4419-8B71-76A63305981B}"/>
                </a:ext>
              </a:extLst>
            </p:cNvPr>
            <p:cNvCxnSpPr/>
            <p:nvPr/>
          </p:nvCxnSpPr>
          <p:spPr>
            <a:xfrm rot="5400013">
              <a:off x="1738439" y="195571"/>
              <a:ext cx="25909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436;p19">
              <a:extLst>
                <a:ext uri="{FF2B5EF4-FFF2-40B4-BE49-F238E27FC236}">
                  <a16:creationId xmlns:a16="http://schemas.microsoft.com/office/drawing/2014/main" id="{3569B8CC-D893-4B4B-8A0C-5BAA1F24A947}"/>
                </a:ext>
              </a:extLst>
            </p:cNvPr>
            <p:cNvCxnSpPr/>
            <p:nvPr/>
          </p:nvCxnSpPr>
          <p:spPr>
            <a:xfrm rot="5400013">
              <a:off x="1632035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437;p19">
              <a:extLst>
                <a:ext uri="{FF2B5EF4-FFF2-40B4-BE49-F238E27FC236}">
                  <a16:creationId xmlns:a16="http://schemas.microsoft.com/office/drawing/2014/main" id="{4CEE1C75-3F73-4FDE-B22A-5B759A97B49A}"/>
                </a:ext>
              </a:extLst>
            </p:cNvPr>
            <p:cNvCxnSpPr/>
            <p:nvPr/>
          </p:nvCxnSpPr>
          <p:spPr>
            <a:xfrm rot="5400013">
              <a:off x="1525626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438;p19">
              <a:extLst>
                <a:ext uri="{FF2B5EF4-FFF2-40B4-BE49-F238E27FC236}">
                  <a16:creationId xmlns:a16="http://schemas.microsoft.com/office/drawing/2014/main" id="{730BBDF4-DE31-4E14-AF1D-83241A6711C5}"/>
                </a:ext>
              </a:extLst>
            </p:cNvPr>
            <p:cNvCxnSpPr/>
            <p:nvPr/>
          </p:nvCxnSpPr>
          <p:spPr>
            <a:xfrm rot="5400013">
              <a:off x="1419208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439;p19">
              <a:extLst>
                <a:ext uri="{FF2B5EF4-FFF2-40B4-BE49-F238E27FC236}">
                  <a16:creationId xmlns:a16="http://schemas.microsoft.com/office/drawing/2014/main" id="{EB01DBE6-E8C4-44A6-9A24-092B6220D87B}"/>
                </a:ext>
              </a:extLst>
            </p:cNvPr>
            <p:cNvCxnSpPr/>
            <p:nvPr/>
          </p:nvCxnSpPr>
          <p:spPr>
            <a:xfrm rot="5400013">
              <a:off x="1312798" y="195567"/>
              <a:ext cx="259087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440;p19">
              <a:extLst>
                <a:ext uri="{FF2B5EF4-FFF2-40B4-BE49-F238E27FC236}">
                  <a16:creationId xmlns:a16="http://schemas.microsoft.com/office/drawing/2014/main" id="{6E67F50D-79C3-4FC2-99B8-08E0AFA98457}"/>
                </a:ext>
              </a:extLst>
            </p:cNvPr>
            <p:cNvCxnSpPr/>
            <p:nvPr/>
          </p:nvCxnSpPr>
          <p:spPr>
            <a:xfrm rot="5400013">
              <a:off x="1206391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441;p19">
              <a:extLst>
                <a:ext uri="{FF2B5EF4-FFF2-40B4-BE49-F238E27FC236}">
                  <a16:creationId xmlns:a16="http://schemas.microsoft.com/office/drawing/2014/main" id="{759C687D-B078-4BD2-BFC5-8A07F55D0CD9}"/>
                </a:ext>
              </a:extLst>
            </p:cNvPr>
            <p:cNvCxnSpPr/>
            <p:nvPr/>
          </p:nvCxnSpPr>
          <p:spPr>
            <a:xfrm rot="5400013">
              <a:off x="1099973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442;p19">
              <a:extLst>
                <a:ext uri="{FF2B5EF4-FFF2-40B4-BE49-F238E27FC236}">
                  <a16:creationId xmlns:a16="http://schemas.microsoft.com/office/drawing/2014/main" id="{69A9F16C-26DF-472E-8CE3-46CA27505247}"/>
                </a:ext>
              </a:extLst>
            </p:cNvPr>
            <p:cNvCxnSpPr/>
            <p:nvPr/>
          </p:nvCxnSpPr>
          <p:spPr>
            <a:xfrm rot="5400013">
              <a:off x="993564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443;p19">
              <a:extLst>
                <a:ext uri="{FF2B5EF4-FFF2-40B4-BE49-F238E27FC236}">
                  <a16:creationId xmlns:a16="http://schemas.microsoft.com/office/drawing/2014/main" id="{76E3D115-9D98-4F63-BABD-3DE213070CC5}"/>
                </a:ext>
              </a:extLst>
            </p:cNvPr>
            <p:cNvCxnSpPr/>
            <p:nvPr/>
          </p:nvCxnSpPr>
          <p:spPr>
            <a:xfrm rot="5400013">
              <a:off x="887155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444;p19">
              <a:extLst>
                <a:ext uri="{FF2B5EF4-FFF2-40B4-BE49-F238E27FC236}">
                  <a16:creationId xmlns:a16="http://schemas.microsoft.com/office/drawing/2014/main" id="{E75EB5B9-58E2-492D-B3EA-990AE48B7568}"/>
                </a:ext>
              </a:extLst>
            </p:cNvPr>
            <p:cNvCxnSpPr/>
            <p:nvPr/>
          </p:nvCxnSpPr>
          <p:spPr>
            <a:xfrm rot="5400013">
              <a:off x="780738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445;p19">
              <a:extLst>
                <a:ext uri="{FF2B5EF4-FFF2-40B4-BE49-F238E27FC236}">
                  <a16:creationId xmlns:a16="http://schemas.microsoft.com/office/drawing/2014/main" id="{E1D2F6E9-CF84-4E5F-AF18-ED2C88768D07}"/>
                </a:ext>
              </a:extLst>
            </p:cNvPr>
            <p:cNvCxnSpPr/>
            <p:nvPr/>
          </p:nvCxnSpPr>
          <p:spPr>
            <a:xfrm rot="5400013">
              <a:off x="674329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446;p19">
              <a:extLst>
                <a:ext uri="{FF2B5EF4-FFF2-40B4-BE49-F238E27FC236}">
                  <a16:creationId xmlns:a16="http://schemas.microsoft.com/office/drawing/2014/main" id="{F8195242-3C69-448B-B849-0DC61958A53E}"/>
                </a:ext>
              </a:extLst>
            </p:cNvPr>
            <p:cNvCxnSpPr/>
            <p:nvPr/>
          </p:nvCxnSpPr>
          <p:spPr>
            <a:xfrm rot="5400013">
              <a:off x="567920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447;p19">
              <a:extLst>
                <a:ext uri="{FF2B5EF4-FFF2-40B4-BE49-F238E27FC236}">
                  <a16:creationId xmlns:a16="http://schemas.microsoft.com/office/drawing/2014/main" id="{BD133765-43CA-4F2D-8D2C-40E6CBDAA9A9}"/>
                </a:ext>
              </a:extLst>
            </p:cNvPr>
            <p:cNvCxnSpPr/>
            <p:nvPr/>
          </p:nvCxnSpPr>
          <p:spPr>
            <a:xfrm rot="5400013">
              <a:off x="461502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448;p19">
              <a:extLst>
                <a:ext uri="{FF2B5EF4-FFF2-40B4-BE49-F238E27FC236}">
                  <a16:creationId xmlns:a16="http://schemas.microsoft.com/office/drawing/2014/main" id="{45F75BC9-299E-4340-8F75-CADD9B7543F8}"/>
                </a:ext>
              </a:extLst>
            </p:cNvPr>
            <p:cNvCxnSpPr/>
            <p:nvPr/>
          </p:nvCxnSpPr>
          <p:spPr>
            <a:xfrm rot="5400013">
              <a:off x="355094" y="195566"/>
              <a:ext cx="259087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449;p19">
              <a:extLst>
                <a:ext uri="{FF2B5EF4-FFF2-40B4-BE49-F238E27FC236}">
                  <a16:creationId xmlns:a16="http://schemas.microsoft.com/office/drawing/2014/main" id="{BB476DFB-FE60-4FE4-A0A1-71FC343F6CFE}"/>
                </a:ext>
              </a:extLst>
            </p:cNvPr>
            <p:cNvCxnSpPr/>
            <p:nvPr/>
          </p:nvCxnSpPr>
          <p:spPr>
            <a:xfrm rot="5400013">
              <a:off x="248685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450;p19">
              <a:extLst>
                <a:ext uri="{FF2B5EF4-FFF2-40B4-BE49-F238E27FC236}">
                  <a16:creationId xmlns:a16="http://schemas.microsoft.com/office/drawing/2014/main" id="{96C6FCB0-93D7-46F2-BB4D-E80882D21F9E}"/>
                </a:ext>
              </a:extLst>
            </p:cNvPr>
            <p:cNvCxnSpPr/>
            <p:nvPr/>
          </p:nvCxnSpPr>
          <p:spPr>
            <a:xfrm rot="5400013">
              <a:off x="142267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451;p19">
              <a:extLst>
                <a:ext uri="{FF2B5EF4-FFF2-40B4-BE49-F238E27FC236}">
                  <a16:creationId xmlns:a16="http://schemas.microsoft.com/office/drawing/2014/main" id="{BDF36CAF-EDCF-4F55-9E55-35D730A5CA87}"/>
                </a:ext>
              </a:extLst>
            </p:cNvPr>
            <p:cNvCxnSpPr/>
            <p:nvPr/>
          </p:nvCxnSpPr>
          <p:spPr>
            <a:xfrm rot="5400013">
              <a:off x="35858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452;p19">
              <a:extLst>
                <a:ext uri="{FF2B5EF4-FFF2-40B4-BE49-F238E27FC236}">
                  <a16:creationId xmlns:a16="http://schemas.microsoft.com/office/drawing/2014/main" id="{19370F1E-8505-4BE5-9165-9A7C8A6A3440}"/>
                </a:ext>
              </a:extLst>
            </p:cNvPr>
            <p:cNvCxnSpPr/>
            <p:nvPr/>
          </p:nvCxnSpPr>
          <p:spPr>
            <a:xfrm rot="5400013">
              <a:off x="-70551" y="195567"/>
              <a:ext cx="259085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453;p19">
              <a:extLst>
                <a:ext uri="{FF2B5EF4-FFF2-40B4-BE49-F238E27FC236}">
                  <a16:creationId xmlns:a16="http://schemas.microsoft.com/office/drawing/2014/main" id="{9268DB0B-370D-40AE-A167-DE7A4F7B67ED}"/>
                </a:ext>
              </a:extLst>
            </p:cNvPr>
            <p:cNvCxnSpPr/>
            <p:nvPr/>
          </p:nvCxnSpPr>
          <p:spPr>
            <a:xfrm rot="5400013">
              <a:off x="-176966" y="195566"/>
              <a:ext cx="259085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454;p19">
              <a:extLst>
                <a:ext uri="{FF2B5EF4-FFF2-40B4-BE49-F238E27FC236}">
                  <a16:creationId xmlns:a16="http://schemas.microsoft.com/office/drawing/2014/main" id="{C4DE51D1-054E-414C-80D6-7F8C6EEFC940}"/>
                </a:ext>
              </a:extLst>
            </p:cNvPr>
            <p:cNvCxnSpPr/>
            <p:nvPr/>
          </p:nvCxnSpPr>
          <p:spPr>
            <a:xfrm rot="5400013">
              <a:off x="-283376" y="1955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31" name="Google Shape;455;p19">
            <a:extLst>
              <a:ext uri="{FF2B5EF4-FFF2-40B4-BE49-F238E27FC236}">
                <a16:creationId xmlns:a16="http://schemas.microsoft.com/office/drawing/2014/main" id="{B487F047-DB0B-442B-8CE3-3AE0A54FB1F5}"/>
              </a:ext>
            </a:extLst>
          </p:cNvPr>
          <p:cNvSpPr/>
          <p:nvPr/>
        </p:nvSpPr>
        <p:spPr>
          <a:xfrm rot="5399996" flipH="1">
            <a:off x="8111157" y="486598"/>
            <a:ext cx="1336797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1025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0">
            <a:extLst>
              <a:ext uri="{FF2B5EF4-FFF2-40B4-BE49-F238E27FC236}">
                <a16:creationId xmlns:a16="http://schemas.microsoft.com/office/drawing/2014/main" id="{A6FD9739-B2C1-435F-9B78-E6D60B9D70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1266023"/>
            <a:ext cx="3687601" cy="5159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58;p20">
            <a:extLst>
              <a:ext uri="{FF2B5EF4-FFF2-40B4-BE49-F238E27FC236}">
                <a16:creationId xmlns:a16="http://schemas.microsoft.com/office/drawing/2014/main" id="{7911AE3E-5346-4E3F-B543-879E54D96A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812252"/>
            <a:ext cx="3687601" cy="457200"/>
          </a:xfrm>
        </p:spPr>
        <p:txBody>
          <a:bodyPr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59;p20">
            <a:extLst>
              <a:ext uri="{FF2B5EF4-FFF2-40B4-BE49-F238E27FC236}">
                <a16:creationId xmlns:a16="http://schemas.microsoft.com/office/drawing/2014/main" id="{D13FB79A-A2B1-4509-9007-D3226B3CFB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2540623"/>
            <a:ext cx="3687601" cy="5159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460;p20">
            <a:extLst>
              <a:ext uri="{FF2B5EF4-FFF2-40B4-BE49-F238E27FC236}">
                <a16:creationId xmlns:a16="http://schemas.microsoft.com/office/drawing/2014/main" id="{BC04A039-BA1B-40D7-AA23-79B3499A16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2086852"/>
            <a:ext cx="3687601" cy="457200"/>
          </a:xfrm>
        </p:spPr>
        <p:txBody>
          <a:bodyPr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61;p20">
            <a:extLst>
              <a:ext uri="{FF2B5EF4-FFF2-40B4-BE49-F238E27FC236}">
                <a16:creationId xmlns:a16="http://schemas.microsoft.com/office/drawing/2014/main" id="{7EF69C60-0487-419C-956E-33EBDE32F1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3815224"/>
            <a:ext cx="3687601" cy="5159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462;p20">
            <a:extLst>
              <a:ext uri="{FF2B5EF4-FFF2-40B4-BE49-F238E27FC236}">
                <a16:creationId xmlns:a16="http://schemas.microsoft.com/office/drawing/2014/main" id="{1706E84A-7E39-4A2C-84FF-34BF227085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3361453"/>
            <a:ext cx="3687601" cy="457200"/>
          </a:xfrm>
        </p:spPr>
        <p:txBody>
          <a:bodyPr/>
          <a:lstStyle>
            <a:lvl1pPr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464;p20">
            <a:extLst>
              <a:ext uri="{FF2B5EF4-FFF2-40B4-BE49-F238E27FC236}">
                <a16:creationId xmlns:a16="http://schemas.microsoft.com/office/drawing/2014/main" id="{BF46DEBF-549D-4AC7-80A7-D0B129533981}"/>
              </a:ext>
            </a:extLst>
          </p:cNvPr>
          <p:cNvSpPr/>
          <p:nvPr/>
        </p:nvSpPr>
        <p:spPr>
          <a:xfrm rot="16200006" flipH="1">
            <a:off x="-316058" y="4307102"/>
            <a:ext cx="1336797" cy="3389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oogle Shape;465;p20">
            <a:extLst>
              <a:ext uri="{FF2B5EF4-FFF2-40B4-BE49-F238E27FC236}">
                <a16:creationId xmlns:a16="http://schemas.microsoft.com/office/drawing/2014/main" id="{E1C9F808-9175-490C-8C30-D2C630D6861A}"/>
              </a:ext>
            </a:extLst>
          </p:cNvPr>
          <p:cNvGrpSpPr/>
          <p:nvPr/>
        </p:nvGrpSpPr>
        <p:grpSpPr>
          <a:xfrm>
            <a:off x="246311" y="137561"/>
            <a:ext cx="468776" cy="259087"/>
            <a:chOff x="246311" y="137561"/>
            <a:chExt cx="468776" cy="259087"/>
          </a:xfrm>
        </p:grpSpPr>
        <p:cxnSp>
          <p:nvCxnSpPr>
            <p:cNvPr id="10" name="Google Shape;466;p20">
              <a:extLst>
                <a:ext uri="{FF2B5EF4-FFF2-40B4-BE49-F238E27FC236}">
                  <a16:creationId xmlns:a16="http://schemas.microsoft.com/office/drawing/2014/main" id="{847D9828-1D47-46D7-B958-3C53E62267E6}"/>
                </a:ext>
              </a:extLst>
            </p:cNvPr>
            <p:cNvCxnSpPr/>
            <p:nvPr/>
          </p:nvCxnSpPr>
          <p:spPr>
            <a:xfrm rot="5400013">
              <a:off x="510774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467;p20">
              <a:extLst>
                <a:ext uri="{FF2B5EF4-FFF2-40B4-BE49-F238E27FC236}">
                  <a16:creationId xmlns:a16="http://schemas.microsoft.com/office/drawing/2014/main" id="{7FAB7C0E-2388-4E63-813E-DBDED220ECC6}"/>
                </a:ext>
              </a:extLst>
            </p:cNvPr>
            <p:cNvCxnSpPr/>
            <p:nvPr/>
          </p:nvCxnSpPr>
          <p:spPr>
            <a:xfrm rot="5400013">
              <a:off x="404366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468;p20">
              <a:extLst>
                <a:ext uri="{FF2B5EF4-FFF2-40B4-BE49-F238E27FC236}">
                  <a16:creationId xmlns:a16="http://schemas.microsoft.com/office/drawing/2014/main" id="{4038EDEE-86EA-4C8D-9E08-DC688C2E3D25}"/>
                </a:ext>
              </a:extLst>
            </p:cNvPr>
            <p:cNvCxnSpPr/>
            <p:nvPr/>
          </p:nvCxnSpPr>
          <p:spPr>
            <a:xfrm rot="5400013">
              <a:off x="2979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469;p20">
              <a:extLst>
                <a:ext uri="{FF2B5EF4-FFF2-40B4-BE49-F238E27FC236}">
                  <a16:creationId xmlns:a16="http://schemas.microsoft.com/office/drawing/2014/main" id="{CFF6DCDD-80B1-4B8C-944B-E6F27E518655}"/>
                </a:ext>
              </a:extLst>
            </p:cNvPr>
            <p:cNvCxnSpPr/>
            <p:nvPr/>
          </p:nvCxnSpPr>
          <p:spPr>
            <a:xfrm rot="5400013">
              <a:off x="191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grpSp>
        <p:nvGrpSpPr>
          <p:cNvPr id="14" name="Google Shape;470;p20">
            <a:extLst>
              <a:ext uri="{FF2B5EF4-FFF2-40B4-BE49-F238E27FC236}">
                <a16:creationId xmlns:a16="http://schemas.microsoft.com/office/drawing/2014/main" id="{C3F77E95-DACE-4CD0-9ABE-6B97FB17DCE5}"/>
              </a:ext>
            </a:extLst>
          </p:cNvPr>
          <p:cNvGrpSpPr/>
          <p:nvPr/>
        </p:nvGrpSpPr>
        <p:grpSpPr>
          <a:xfrm>
            <a:off x="7070542" y="137561"/>
            <a:ext cx="2277780" cy="259096"/>
            <a:chOff x="7070542" y="137561"/>
            <a:chExt cx="2277780" cy="259096"/>
          </a:xfrm>
        </p:grpSpPr>
        <p:cxnSp>
          <p:nvCxnSpPr>
            <p:cNvPr id="15" name="Google Shape;471;p20">
              <a:extLst>
                <a:ext uri="{FF2B5EF4-FFF2-40B4-BE49-F238E27FC236}">
                  <a16:creationId xmlns:a16="http://schemas.microsoft.com/office/drawing/2014/main" id="{14AF53B1-16D0-458D-BC63-60E4A84022F8}"/>
                </a:ext>
              </a:extLst>
            </p:cNvPr>
            <p:cNvCxnSpPr/>
            <p:nvPr/>
          </p:nvCxnSpPr>
          <p:spPr>
            <a:xfrm rot="5400013">
              <a:off x="914400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472;p20">
              <a:extLst>
                <a:ext uri="{FF2B5EF4-FFF2-40B4-BE49-F238E27FC236}">
                  <a16:creationId xmlns:a16="http://schemas.microsoft.com/office/drawing/2014/main" id="{030E0EA4-0E06-4A2F-A56B-699B48AD4DDF}"/>
                </a:ext>
              </a:extLst>
            </p:cNvPr>
            <p:cNvCxnSpPr/>
            <p:nvPr/>
          </p:nvCxnSpPr>
          <p:spPr>
            <a:xfrm rot="5400013">
              <a:off x="903759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473;p20">
              <a:extLst>
                <a:ext uri="{FF2B5EF4-FFF2-40B4-BE49-F238E27FC236}">
                  <a16:creationId xmlns:a16="http://schemas.microsoft.com/office/drawing/2014/main" id="{6E147313-9360-4DD7-9AE2-E80DE299F60C}"/>
                </a:ext>
              </a:extLst>
            </p:cNvPr>
            <p:cNvCxnSpPr/>
            <p:nvPr/>
          </p:nvCxnSpPr>
          <p:spPr>
            <a:xfrm rot="5400013">
              <a:off x="893118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474;p20">
              <a:extLst>
                <a:ext uri="{FF2B5EF4-FFF2-40B4-BE49-F238E27FC236}">
                  <a16:creationId xmlns:a16="http://schemas.microsoft.com/office/drawing/2014/main" id="{196B15AD-8834-41EE-B0B8-C08CE5F410B9}"/>
                </a:ext>
              </a:extLst>
            </p:cNvPr>
            <p:cNvCxnSpPr/>
            <p:nvPr/>
          </p:nvCxnSpPr>
          <p:spPr>
            <a:xfrm rot="5400013">
              <a:off x="882476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475;p20">
              <a:extLst>
                <a:ext uri="{FF2B5EF4-FFF2-40B4-BE49-F238E27FC236}">
                  <a16:creationId xmlns:a16="http://schemas.microsoft.com/office/drawing/2014/main" id="{EC07FDD7-76BE-4B09-A19F-42270E68F8E2}"/>
                </a:ext>
              </a:extLst>
            </p:cNvPr>
            <p:cNvCxnSpPr/>
            <p:nvPr/>
          </p:nvCxnSpPr>
          <p:spPr>
            <a:xfrm rot="5400013">
              <a:off x="871835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476;p20">
              <a:extLst>
                <a:ext uri="{FF2B5EF4-FFF2-40B4-BE49-F238E27FC236}">
                  <a16:creationId xmlns:a16="http://schemas.microsoft.com/office/drawing/2014/main" id="{ACAB4021-1E94-4B0A-A1A7-E347C9AF2D1F}"/>
                </a:ext>
              </a:extLst>
            </p:cNvPr>
            <p:cNvCxnSpPr/>
            <p:nvPr/>
          </p:nvCxnSpPr>
          <p:spPr>
            <a:xfrm rot="5400013">
              <a:off x="861194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477;p20">
              <a:extLst>
                <a:ext uri="{FF2B5EF4-FFF2-40B4-BE49-F238E27FC236}">
                  <a16:creationId xmlns:a16="http://schemas.microsoft.com/office/drawing/2014/main" id="{3CC408EA-C8EA-4687-AFCA-55109BAFD1CE}"/>
                </a:ext>
              </a:extLst>
            </p:cNvPr>
            <p:cNvCxnSpPr/>
            <p:nvPr/>
          </p:nvCxnSpPr>
          <p:spPr>
            <a:xfrm rot="5400013">
              <a:off x="8505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478;p20">
              <a:extLst>
                <a:ext uri="{FF2B5EF4-FFF2-40B4-BE49-F238E27FC236}">
                  <a16:creationId xmlns:a16="http://schemas.microsoft.com/office/drawing/2014/main" id="{422FEBBC-7D32-483A-A9D1-07B8FD21B4E9}"/>
                </a:ext>
              </a:extLst>
            </p:cNvPr>
            <p:cNvCxnSpPr/>
            <p:nvPr/>
          </p:nvCxnSpPr>
          <p:spPr>
            <a:xfrm rot="5400013">
              <a:off x="839912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479;p20">
              <a:extLst>
                <a:ext uri="{FF2B5EF4-FFF2-40B4-BE49-F238E27FC236}">
                  <a16:creationId xmlns:a16="http://schemas.microsoft.com/office/drawing/2014/main" id="{A6DFB776-58A0-412E-9ED9-C17C8448BF75}"/>
                </a:ext>
              </a:extLst>
            </p:cNvPr>
            <p:cNvCxnSpPr/>
            <p:nvPr/>
          </p:nvCxnSpPr>
          <p:spPr>
            <a:xfrm rot="5400013">
              <a:off x="829271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480;p20">
              <a:extLst>
                <a:ext uri="{FF2B5EF4-FFF2-40B4-BE49-F238E27FC236}">
                  <a16:creationId xmlns:a16="http://schemas.microsoft.com/office/drawing/2014/main" id="{23FF770D-4AF1-4AF0-8A5B-42F57DC1508D}"/>
                </a:ext>
              </a:extLst>
            </p:cNvPr>
            <p:cNvCxnSpPr/>
            <p:nvPr/>
          </p:nvCxnSpPr>
          <p:spPr>
            <a:xfrm rot="5400013">
              <a:off x="818629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481;p20">
              <a:extLst>
                <a:ext uri="{FF2B5EF4-FFF2-40B4-BE49-F238E27FC236}">
                  <a16:creationId xmlns:a16="http://schemas.microsoft.com/office/drawing/2014/main" id="{5A72E512-59E3-46A4-B484-918A3CA77BA7}"/>
                </a:ext>
              </a:extLst>
            </p:cNvPr>
            <p:cNvCxnSpPr/>
            <p:nvPr/>
          </p:nvCxnSpPr>
          <p:spPr>
            <a:xfrm rot="5400013">
              <a:off x="807988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482;p20">
              <a:extLst>
                <a:ext uri="{FF2B5EF4-FFF2-40B4-BE49-F238E27FC236}">
                  <a16:creationId xmlns:a16="http://schemas.microsoft.com/office/drawing/2014/main" id="{ECC5C85B-E3B8-4422-A1A9-81F1465C5FE1}"/>
                </a:ext>
              </a:extLst>
            </p:cNvPr>
            <p:cNvCxnSpPr/>
            <p:nvPr/>
          </p:nvCxnSpPr>
          <p:spPr>
            <a:xfrm rot="5400013">
              <a:off x="797347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483;p20">
              <a:extLst>
                <a:ext uri="{FF2B5EF4-FFF2-40B4-BE49-F238E27FC236}">
                  <a16:creationId xmlns:a16="http://schemas.microsoft.com/office/drawing/2014/main" id="{BA25EE13-EB8A-4D2C-BEDB-7B6926CC4EDF}"/>
                </a:ext>
              </a:extLst>
            </p:cNvPr>
            <p:cNvCxnSpPr/>
            <p:nvPr/>
          </p:nvCxnSpPr>
          <p:spPr>
            <a:xfrm rot="5400013">
              <a:off x="78670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484;p20">
              <a:extLst>
                <a:ext uri="{FF2B5EF4-FFF2-40B4-BE49-F238E27FC236}">
                  <a16:creationId xmlns:a16="http://schemas.microsoft.com/office/drawing/2014/main" id="{C8F23233-20D3-4302-BCC8-F9311D79B498}"/>
                </a:ext>
              </a:extLst>
            </p:cNvPr>
            <p:cNvCxnSpPr/>
            <p:nvPr/>
          </p:nvCxnSpPr>
          <p:spPr>
            <a:xfrm rot="5400013">
              <a:off x="7760650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485;p20">
              <a:extLst>
                <a:ext uri="{FF2B5EF4-FFF2-40B4-BE49-F238E27FC236}">
                  <a16:creationId xmlns:a16="http://schemas.microsoft.com/office/drawing/2014/main" id="{03F5A51A-6F10-4708-B2C0-BBEC58E8D9C0}"/>
                </a:ext>
              </a:extLst>
            </p:cNvPr>
            <p:cNvCxnSpPr/>
            <p:nvPr/>
          </p:nvCxnSpPr>
          <p:spPr>
            <a:xfrm rot="5400013">
              <a:off x="7654241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486;p20">
              <a:extLst>
                <a:ext uri="{FF2B5EF4-FFF2-40B4-BE49-F238E27FC236}">
                  <a16:creationId xmlns:a16="http://schemas.microsoft.com/office/drawing/2014/main" id="{229E4131-4332-4E7E-9CC0-4914E4D040CD}"/>
                </a:ext>
              </a:extLst>
            </p:cNvPr>
            <p:cNvCxnSpPr/>
            <p:nvPr/>
          </p:nvCxnSpPr>
          <p:spPr>
            <a:xfrm rot="5400013">
              <a:off x="7547823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487;p20">
              <a:extLst>
                <a:ext uri="{FF2B5EF4-FFF2-40B4-BE49-F238E27FC236}">
                  <a16:creationId xmlns:a16="http://schemas.microsoft.com/office/drawing/2014/main" id="{B6F539E5-8D31-4A6D-AAF4-4123E03E5F2A}"/>
                </a:ext>
              </a:extLst>
            </p:cNvPr>
            <p:cNvCxnSpPr/>
            <p:nvPr/>
          </p:nvCxnSpPr>
          <p:spPr>
            <a:xfrm rot="5400013">
              <a:off x="744141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488;p20">
              <a:extLst>
                <a:ext uri="{FF2B5EF4-FFF2-40B4-BE49-F238E27FC236}">
                  <a16:creationId xmlns:a16="http://schemas.microsoft.com/office/drawing/2014/main" id="{9D73E660-6855-4A4A-8812-0F78A2A94305}"/>
                </a:ext>
              </a:extLst>
            </p:cNvPr>
            <p:cNvCxnSpPr/>
            <p:nvPr/>
          </p:nvCxnSpPr>
          <p:spPr>
            <a:xfrm rot="5400013">
              <a:off x="733500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3" name="Google Shape;489;p20">
              <a:extLst>
                <a:ext uri="{FF2B5EF4-FFF2-40B4-BE49-F238E27FC236}">
                  <a16:creationId xmlns:a16="http://schemas.microsoft.com/office/drawing/2014/main" id="{E45BD5B7-B949-481E-8759-759BCCE3B324}"/>
                </a:ext>
              </a:extLst>
            </p:cNvPr>
            <p:cNvCxnSpPr/>
            <p:nvPr/>
          </p:nvCxnSpPr>
          <p:spPr>
            <a:xfrm rot="5400013">
              <a:off x="722858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4" name="Google Shape;490;p20">
              <a:extLst>
                <a:ext uri="{FF2B5EF4-FFF2-40B4-BE49-F238E27FC236}">
                  <a16:creationId xmlns:a16="http://schemas.microsoft.com/office/drawing/2014/main" id="{303B846E-072E-486F-A7C1-31A9847F67BA}"/>
                </a:ext>
              </a:extLst>
            </p:cNvPr>
            <p:cNvCxnSpPr/>
            <p:nvPr/>
          </p:nvCxnSpPr>
          <p:spPr>
            <a:xfrm rot="5400013">
              <a:off x="712217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5" name="Google Shape;491;p20">
              <a:extLst>
                <a:ext uri="{FF2B5EF4-FFF2-40B4-BE49-F238E27FC236}">
                  <a16:creationId xmlns:a16="http://schemas.microsoft.com/office/drawing/2014/main" id="{865E2D62-C55C-4609-B9BA-09FFCAFC7E30}"/>
                </a:ext>
              </a:extLst>
            </p:cNvPr>
            <p:cNvCxnSpPr/>
            <p:nvPr/>
          </p:nvCxnSpPr>
          <p:spPr>
            <a:xfrm rot="5400013">
              <a:off x="701577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7804252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3;p21">
            <a:extLst>
              <a:ext uri="{FF2B5EF4-FFF2-40B4-BE49-F238E27FC236}">
                <a16:creationId xmlns:a16="http://schemas.microsoft.com/office/drawing/2014/main" id="{8413750C-8435-4A5B-819D-60C8DAECA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94;p21">
            <a:extLst>
              <a:ext uri="{FF2B5EF4-FFF2-40B4-BE49-F238E27FC236}">
                <a16:creationId xmlns:a16="http://schemas.microsoft.com/office/drawing/2014/main" id="{D24A447F-CA74-4333-BD69-0F1A831C42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1729688"/>
            <a:ext cx="2280595" cy="525898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95;p21">
            <a:extLst>
              <a:ext uri="{FF2B5EF4-FFF2-40B4-BE49-F238E27FC236}">
                <a16:creationId xmlns:a16="http://schemas.microsoft.com/office/drawing/2014/main" id="{0A228ACA-9A64-42CE-9935-DDB4AC4B98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2169413"/>
            <a:ext cx="2280595" cy="7133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496;p21">
            <a:extLst>
              <a:ext uri="{FF2B5EF4-FFF2-40B4-BE49-F238E27FC236}">
                <a16:creationId xmlns:a16="http://schemas.microsoft.com/office/drawing/2014/main" id="{AFB1F0F2-92CA-4CBE-ACEA-51F81A61C0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405" y="2169413"/>
            <a:ext cx="2280595" cy="7133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497;p21">
            <a:extLst>
              <a:ext uri="{FF2B5EF4-FFF2-40B4-BE49-F238E27FC236}">
                <a16:creationId xmlns:a16="http://schemas.microsoft.com/office/drawing/2014/main" id="{36FE3832-5B03-42B7-BD06-E1AD03E52C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3540565"/>
            <a:ext cx="2280595" cy="7133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498;p21">
            <a:extLst>
              <a:ext uri="{FF2B5EF4-FFF2-40B4-BE49-F238E27FC236}">
                <a16:creationId xmlns:a16="http://schemas.microsoft.com/office/drawing/2014/main" id="{80695ADE-14CC-46A5-A140-CFDA8C0E2A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405" y="3540565"/>
            <a:ext cx="2280595" cy="7133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499;p21">
            <a:extLst>
              <a:ext uri="{FF2B5EF4-FFF2-40B4-BE49-F238E27FC236}">
                <a16:creationId xmlns:a16="http://schemas.microsoft.com/office/drawing/2014/main" id="{394AFDBD-A6EA-4E82-8891-23186AB75C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3100840"/>
            <a:ext cx="2280595" cy="525898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500;p21">
            <a:extLst>
              <a:ext uri="{FF2B5EF4-FFF2-40B4-BE49-F238E27FC236}">
                <a16:creationId xmlns:a16="http://schemas.microsoft.com/office/drawing/2014/main" id="{24981011-12C8-4EAE-B9D2-B7748E3FC8D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396" y="1729688"/>
            <a:ext cx="2280595" cy="525898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501;p21">
            <a:extLst>
              <a:ext uri="{FF2B5EF4-FFF2-40B4-BE49-F238E27FC236}">
                <a16:creationId xmlns:a16="http://schemas.microsoft.com/office/drawing/2014/main" id="{73FA337F-FE0F-45D7-81AA-C7D82EEAD1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396" y="3100840"/>
            <a:ext cx="2280595" cy="525898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503;p21">
            <a:extLst>
              <a:ext uri="{FF2B5EF4-FFF2-40B4-BE49-F238E27FC236}">
                <a16:creationId xmlns:a16="http://schemas.microsoft.com/office/drawing/2014/main" id="{B151E022-5B65-4B97-87AE-BF5404EE1EB9}"/>
              </a:ext>
            </a:extLst>
          </p:cNvPr>
          <p:cNvSpPr/>
          <p:nvPr/>
        </p:nvSpPr>
        <p:spPr>
          <a:xfrm>
            <a:off x="0" y="4428302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504;p21">
            <a:extLst>
              <a:ext uri="{FF2B5EF4-FFF2-40B4-BE49-F238E27FC236}">
                <a16:creationId xmlns:a16="http://schemas.microsoft.com/office/drawing/2014/main" id="{C2DA69C0-A945-4B11-94FF-0008574E1C2B}"/>
              </a:ext>
            </a:extLst>
          </p:cNvPr>
          <p:cNvGrpSpPr/>
          <p:nvPr/>
        </p:nvGrpSpPr>
        <p:grpSpPr>
          <a:xfrm>
            <a:off x="246311" y="137561"/>
            <a:ext cx="468776" cy="259087"/>
            <a:chOff x="246311" y="137561"/>
            <a:chExt cx="468776" cy="259087"/>
          </a:xfrm>
        </p:grpSpPr>
        <p:cxnSp>
          <p:nvCxnSpPr>
            <p:cNvPr id="13" name="Google Shape;505;p21">
              <a:extLst>
                <a:ext uri="{FF2B5EF4-FFF2-40B4-BE49-F238E27FC236}">
                  <a16:creationId xmlns:a16="http://schemas.microsoft.com/office/drawing/2014/main" id="{B8446F1F-8FD9-4A56-886B-C0C70D0425E0}"/>
                </a:ext>
              </a:extLst>
            </p:cNvPr>
            <p:cNvCxnSpPr/>
            <p:nvPr/>
          </p:nvCxnSpPr>
          <p:spPr>
            <a:xfrm rot="5400013">
              <a:off x="510774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506;p21">
              <a:extLst>
                <a:ext uri="{FF2B5EF4-FFF2-40B4-BE49-F238E27FC236}">
                  <a16:creationId xmlns:a16="http://schemas.microsoft.com/office/drawing/2014/main" id="{2D234A8C-27BF-4FAA-9B02-D642167BE8C6}"/>
                </a:ext>
              </a:extLst>
            </p:cNvPr>
            <p:cNvCxnSpPr/>
            <p:nvPr/>
          </p:nvCxnSpPr>
          <p:spPr>
            <a:xfrm rot="5400013">
              <a:off x="404366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507;p21">
              <a:extLst>
                <a:ext uri="{FF2B5EF4-FFF2-40B4-BE49-F238E27FC236}">
                  <a16:creationId xmlns:a16="http://schemas.microsoft.com/office/drawing/2014/main" id="{8505BB50-2BC0-4C1C-8DB8-FBA76C032F4A}"/>
                </a:ext>
              </a:extLst>
            </p:cNvPr>
            <p:cNvCxnSpPr/>
            <p:nvPr/>
          </p:nvCxnSpPr>
          <p:spPr>
            <a:xfrm rot="5400013">
              <a:off x="2979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508;p21">
              <a:extLst>
                <a:ext uri="{FF2B5EF4-FFF2-40B4-BE49-F238E27FC236}">
                  <a16:creationId xmlns:a16="http://schemas.microsoft.com/office/drawing/2014/main" id="{71EF58FA-438D-44DF-8EC5-7B729E900912}"/>
                </a:ext>
              </a:extLst>
            </p:cNvPr>
            <p:cNvCxnSpPr/>
            <p:nvPr/>
          </p:nvCxnSpPr>
          <p:spPr>
            <a:xfrm rot="5400013">
              <a:off x="191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17" name="Google Shape;509;p21">
            <a:extLst>
              <a:ext uri="{FF2B5EF4-FFF2-40B4-BE49-F238E27FC236}">
                <a16:creationId xmlns:a16="http://schemas.microsoft.com/office/drawing/2014/main" id="{C7FCC34C-6982-4D11-A271-9C0501BAE129}"/>
              </a:ext>
            </a:extLst>
          </p:cNvPr>
          <p:cNvSpPr/>
          <p:nvPr/>
        </p:nvSpPr>
        <p:spPr>
          <a:xfrm>
            <a:off x="8604796" y="1526673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510;p21">
            <a:extLst>
              <a:ext uri="{FF2B5EF4-FFF2-40B4-BE49-F238E27FC236}">
                <a16:creationId xmlns:a16="http://schemas.microsoft.com/office/drawing/2014/main" id="{0908DB2F-245C-4B7C-B08F-91C223A62C7B}"/>
              </a:ext>
            </a:extLst>
          </p:cNvPr>
          <p:cNvGrpSpPr/>
          <p:nvPr/>
        </p:nvGrpSpPr>
        <p:grpSpPr>
          <a:xfrm>
            <a:off x="7018614" y="4748359"/>
            <a:ext cx="2277770" cy="259097"/>
            <a:chOff x="7018614" y="4748359"/>
            <a:chExt cx="2277770" cy="259097"/>
          </a:xfrm>
        </p:grpSpPr>
        <p:cxnSp>
          <p:nvCxnSpPr>
            <p:cNvPr id="19" name="Google Shape;511;p21">
              <a:extLst>
                <a:ext uri="{FF2B5EF4-FFF2-40B4-BE49-F238E27FC236}">
                  <a16:creationId xmlns:a16="http://schemas.microsoft.com/office/drawing/2014/main" id="{D0CADC02-4168-4F55-8D9B-30699EF66825}"/>
                </a:ext>
              </a:extLst>
            </p:cNvPr>
            <p:cNvCxnSpPr/>
            <p:nvPr/>
          </p:nvCxnSpPr>
          <p:spPr>
            <a:xfrm rot="5400013">
              <a:off x="909207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512;p21">
              <a:extLst>
                <a:ext uri="{FF2B5EF4-FFF2-40B4-BE49-F238E27FC236}">
                  <a16:creationId xmlns:a16="http://schemas.microsoft.com/office/drawing/2014/main" id="{CEEBD39A-AEA3-459A-A459-07BD46FF5616}"/>
                </a:ext>
              </a:extLst>
            </p:cNvPr>
            <p:cNvCxnSpPr/>
            <p:nvPr/>
          </p:nvCxnSpPr>
          <p:spPr>
            <a:xfrm rot="5400013">
              <a:off x="898566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513;p21">
              <a:extLst>
                <a:ext uri="{FF2B5EF4-FFF2-40B4-BE49-F238E27FC236}">
                  <a16:creationId xmlns:a16="http://schemas.microsoft.com/office/drawing/2014/main" id="{49F6F807-074F-4D28-A22A-AD3D4D00CF96}"/>
                </a:ext>
              </a:extLst>
            </p:cNvPr>
            <p:cNvCxnSpPr/>
            <p:nvPr/>
          </p:nvCxnSpPr>
          <p:spPr>
            <a:xfrm rot="5400013">
              <a:off x="8879248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514;p21">
              <a:extLst>
                <a:ext uri="{FF2B5EF4-FFF2-40B4-BE49-F238E27FC236}">
                  <a16:creationId xmlns:a16="http://schemas.microsoft.com/office/drawing/2014/main" id="{44F06A51-0563-44A6-B6CD-AD1E0EAF4292}"/>
                </a:ext>
              </a:extLst>
            </p:cNvPr>
            <p:cNvCxnSpPr/>
            <p:nvPr/>
          </p:nvCxnSpPr>
          <p:spPr>
            <a:xfrm rot="5400013">
              <a:off x="877284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515;p21">
              <a:extLst>
                <a:ext uri="{FF2B5EF4-FFF2-40B4-BE49-F238E27FC236}">
                  <a16:creationId xmlns:a16="http://schemas.microsoft.com/office/drawing/2014/main" id="{73CF27C5-C895-476A-B8ED-367D8FE7FCE0}"/>
                </a:ext>
              </a:extLst>
            </p:cNvPr>
            <p:cNvCxnSpPr/>
            <p:nvPr/>
          </p:nvCxnSpPr>
          <p:spPr>
            <a:xfrm rot="5400013">
              <a:off x="866643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516;p21">
              <a:extLst>
                <a:ext uri="{FF2B5EF4-FFF2-40B4-BE49-F238E27FC236}">
                  <a16:creationId xmlns:a16="http://schemas.microsoft.com/office/drawing/2014/main" id="{A8E00BFE-FB04-421A-81DC-4C85FB1F6DC9}"/>
                </a:ext>
              </a:extLst>
            </p:cNvPr>
            <p:cNvCxnSpPr/>
            <p:nvPr/>
          </p:nvCxnSpPr>
          <p:spPr>
            <a:xfrm rot="5400013">
              <a:off x="856001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517;p21">
              <a:extLst>
                <a:ext uri="{FF2B5EF4-FFF2-40B4-BE49-F238E27FC236}">
                  <a16:creationId xmlns:a16="http://schemas.microsoft.com/office/drawing/2014/main" id="{7F7489D2-7BE4-4E53-A33D-AB46D0D1E4E2}"/>
                </a:ext>
              </a:extLst>
            </p:cNvPr>
            <p:cNvCxnSpPr/>
            <p:nvPr/>
          </p:nvCxnSpPr>
          <p:spPr>
            <a:xfrm rot="5400013">
              <a:off x="845360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518;p21">
              <a:extLst>
                <a:ext uri="{FF2B5EF4-FFF2-40B4-BE49-F238E27FC236}">
                  <a16:creationId xmlns:a16="http://schemas.microsoft.com/office/drawing/2014/main" id="{A2E1EBDB-D29E-4181-AA77-6E4B497CA1FA}"/>
                </a:ext>
              </a:extLst>
            </p:cNvPr>
            <p:cNvCxnSpPr/>
            <p:nvPr/>
          </p:nvCxnSpPr>
          <p:spPr>
            <a:xfrm rot="5400013">
              <a:off x="8347196" y="4803137"/>
              <a:ext cx="259087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519;p21">
              <a:extLst>
                <a:ext uri="{FF2B5EF4-FFF2-40B4-BE49-F238E27FC236}">
                  <a16:creationId xmlns:a16="http://schemas.microsoft.com/office/drawing/2014/main" id="{9C70B0B0-706A-4BE7-9D66-0D036D7A1A6D}"/>
                </a:ext>
              </a:extLst>
            </p:cNvPr>
            <p:cNvCxnSpPr/>
            <p:nvPr/>
          </p:nvCxnSpPr>
          <p:spPr>
            <a:xfrm rot="5400013">
              <a:off x="824077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520;p21">
              <a:extLst>
                <a:ext uri="{FF2B5EF4-FFF2-40B4-BE49-F238E27FC236}">
                  <a16:creationId xmlns:a16="http://schemas.microsoft.com/office/drawing/2014/main" id="{D7A04983-9C2B-4D9A-A0D8-8D1ED721713F}"/>
                </a:ext>
              </a:extLst>
            </p:cNvPr>
            <p:cNvCxnSpPr/>
            <p:nvPr/>
          </p:nvCxnSpPr>
          <p:spPr>
            <a:xfrm rot="5400013">
              <a:off x="813436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521;p21">
              <a:extLst>
                <a:ext uri="{FF2B5EF4-FFF2-40B4-BE49-F238E27FC236}">
                  <a16:creationId xmlns:a16="http://schemas.microsoft.com/office/drawing/2014/main" id="{3F8655F8-E465-4CA4-BFB1-66696863E30A}"/>
                </a:ext>
              </a:extLst>
            </p:cNvPr>
            <p:cNvCxnSpPr/>
            <p:nvPr/>
          </p:nvCxnSpPr>
          <p:spPr>
            <a:xfrm rot="5400013">
              <a:off x="8027947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522;p21">
              <a:extLst>
                <a:ext uri="{FF2B5EF4-FFF2-40B4-BE49-F238E27FC236}">
                  <a16:creationId xmlns:a16="http://schemas.microsoft.com/office/drawing/2014/main" id="{62B41823-FF8E-4762-9D4B-8A41B6923617}"/>
                </a:ext>
              </a:extLst>
            </p:cNvPr>
            <p:cNvCxnSpPr/>
            <p:nvPr/>
          </p:nvCxnSpPr>
          <p:spPr>
            <a:xfrm rot="5400013">
              <a:off x="792154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523;p21">
              <a:extLst>
                <a:ext uri="{FF2B5EF4-FFF2-40B4-BE49-F238E27FC236}">
                  <a16:creationId xmlns:a16="http://schemas.microsoft.com/office/drawing/2014/main" id="{CA367A19-CFF4-4AEC-8EA9-E5FD1EAED31C}"/>
                </a:ext>
              </a:extLst>
            </p:cNvPr>
            <p:cNvCxnSpPr/>
            <p:nvPr/>
          </p:nvCxnSpPr>
          <p:spPr>
            <a:xfrm rot="5400013">
              <a:off x="781513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524;p21">
              <a:extLst>
                <a:ext uri="{FF2B5EF4-FFF2-40B4-BE49-F238E27FC236}">
                  <a16:creationId xmlns:a16="http://schemas.microsoft.com/office/drawing/2014/main" id="{DAD70EE9-FDD9-412E-8CCA-BCB29DBEA17D}"/>
                </a:ext>
              </a:extLst>
            </p:cNvPr>
            <p:cNvCxnSpPr/>
            <p:nvPr/>
          </p:nvCxnSpPr>
          <p:spPr>
            <a:xfrm rot="5400013">
              <a:off x="7708712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3" name="Google Shape;525;p21">
              <a:extLst>
                <a:ext uri="{FF2B5EF4-FFF2-40B4-BE49-F238E27FC236}">
                  <a16:creationId xmlns:a16="http://schemas.microsoft.com/office/drawing/2014/main" id="{7A509122-B9D1-4B17-A7B6-AFC7073DD48C}"/>
                </a:ext>
              </a:extLst>
            </p:cNvPr>
            <p:cNvCxnSpPr/>
            <p:nvPr/>
          </p:nvCxnSpPr>
          <p:spPr>
            <a:xfrm rot="5400013">
              <a:off x="760230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4" name="Google Shape;526;p21">
              <a:extLst>
                <a:ext uri="{FF2B5EF4-FFF2-40B4-BE49-F238E27FC236}">
                  <a16:creationId xmlns:a16="http://schemas.microsoft.com/office/drawing/2014/main" id="{B461B38B-A207-4AAE-87FE-83B9D5D2BBCF}"/>
                </a:ext>
              </a:extLst>
            </p:cNvPr>
            <p:cNvCxnSpPr/>
            <p:nvPr/>
          </p:nvCxnSpPr>
          <p:spPr>
            <a:xfrm rot="5400013">
              <a:off x="749589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5" name="Google Shape;527;p21">
              <a:extLst>
                <a:ext uri="{FF2B5EF4-FFF2-40B4-BE49-F238E27FC236}">
                  <a16:creationId xmlns:a16="http://schemas.microsoft.com/office/drawing/2014/main" id="{7C6DB4A2-FBB4-4027-BA48-48858A2889E6}"/>
                </a:ext>
              </a:extLst>
            </p:cNvPr>
            <p:cNvCxnSpPr/>
            <p:nvPr/>
          </p:nvCxnSpPr>
          <p:spPr>
            <a:xfrm rot="5400013">
              <a:off x="7389475" y="4803142"/>
              <a:ext cx="25909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6" name="Google Shape;528;p21">
              <a:extLst>
                <a:ext uri="{FF2B5EF4-FFF2-40B4-BE49-F238E27FC236}">
                  <a16:creationId xmlns:a16="http://schemas.microsoft.com/office/drawing/2014/main" id="{CE0E76DC-6E78-42A1-95BC-5B42DE884B1C}"/>
                </a:ext>
              </a:extLst>
            </p:cNvPr>
            <p:cNvCxnSpPr/>
            <p:nvPr/>
          </p:nvCxnSpPr>
          <p:spPr>
            <a:xfrm rot="5400013">
              <a:off x="728307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7" name="Google Shape;529;p21">
              <a:extLst>
                <a:ext uri="{FF2B5EF4-FFF2-40B4-BE49-F238E27FC236}">
                  <a16:creationId xmlns:a16="http://schemas.microsoft.com/office/drawing/2014/main" id="{6B3A3212-3A8C-42E8-96DE-55EB0EF140B9}"/>
                </a:ext>
              </a:extLst>
            </p:cNvPr>
            <p:cNvCxnSpPr/>
            <p:nvPr/>
          </p:nvCxnSpPr>
          <p:spPr>
            <a:xfrm rot="5400013">
              <a:off x="717666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8" name="Google Shape;530;p21">
              <a:extLst>
                <a:ext uri="{FF2B5EF4-FFF2-40B4-BE49-F238E27FC236}">
                  <a16:creationId xmlns:a16="http://schemas.microsoft.com/office/drawing/2014/main" id="{6B888530-8BE6-4DCF-80F1-0B79162AD5C5}"/>
                </a:ext>
              </a:extLst>
            </p:cNvPr>
            <p:cNvCxnSpPr/>
            <p:nvPr/>
          </p:nvCxnSpPr>
          <p:spPr>
            <a:xfrm rot="5400013">
              <a:off x="7070245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9" name="Google Shape;531;p21">
              <a:extLst>
                <a:ext uri="{FF2B5EF4-FFF2-40B4-BE49-F238E27FC236}">
                  <a16:creationId xmlns:a16="http://schemas.microsoft.com/office/drawing/2014/main" id="{8AF53E65-9F9D-42A3-8630-5B4BA9CF9904}"/>
                </a:ext>
              </a:extLst>
            </p:cNvPr>
            <p:cNvCxnSpPr/>
            <p:nvPr/>
          </p:nvCxnSpPr>
          <p:spPr>
            <a:xfrm rot="5400013">
              <a:off x="696383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840633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3;p22">
            <a:extLst>
              <a:ext uri="{FF2B5EF4-FFF2-40B4-BE49-F238E27FC236}">
                <a16:creationId xmlns:a16="http://schemas.microsoft.com/office/drawing/2014/main" id="{C180F095-6FF7-4F96-8673-F35B11DCA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34;p22">
            <a:extLst>
              <a:ext uri="{FF2B5EF4-FFF2-40B4-BE49-F238E27FC236}">
                <a16:creationId xmlns:a16="http://schemas.microsoft.com/office/drawing/2014/main" id="{A80E47F3-EE50-49E4-9C7E-492540D2F7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1981495"/>
            <a:ext cx="2111998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535;p22">
            <a:extLst>
              <a:ext uri="{FF2B5EF4-FFF2-40B4-BE49-F238E27FC236}">
                <a16:creationId xmlns:a16="http://schemas.microsoft.com/office/drawing/2014/main" id="{AB0D8E5C-C0C8-4C25-BD45-BBCFDA0936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7120" y="1981495"/>
            <a:ext cx="2111998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36;p22">
            <a:extLst>
              <a:ext uri="{FF2B5EF4-FFF2-40B4-BE49-F238E27FC236}">
                <a16:creationId xmlns:a16="http://schemas.microsoft.com/office/drawing/2014/main" id="{7BBF88BD-A60A-4DF5-B45A-34158965E1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2724" y="1981495"/>
            <a:ext cx="2107499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537;p22">
            <a:extLst>
              <a:ext uri="{FF2B5EF4-FFF2-40B4-BE49-F238E27FC236}">
                <a16:creationId xmlns:a16="http://schemas.microsoft.com/office/drawing/2014/main" id="{F8B932AC-68F9-4656-8125-F0A0D13A2D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3359651"/>
            <a:ext cx="2111998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538;p22">
            <a:extLst>
              <a:ext uri="{FF2B5EF4-FFF2-40B4-BE49-F238E27FC236}">
                <a16:creationId xmlns:a16="http://schemas.microsoft.com/office/drawing/2014/main" id="{CC816947-CA8E-4649-AAEF-808FA78C4B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5996" y="3359651"/>
            <a:ext cx="2111998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539;p22">
            <a:extLst>
              <a:ext uri="{FF2B5EF4-FFF2-40B4-BE49-F238E27FC236}">
                <a16:creationId xmlns:a16="http://schemas.microsoft.com/office/drawing/2014/main" id="{86797FD9-FE58-4DAA-8834-E6645FDE26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2724" y="3359651"/>
            <a:ext cx="2107499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540;p22">
            <a:extLst>
              <a:ext uri="{FF2B5EF4-FFF2-40B4-BE49-F238E27FC236}">
                <a16:creationId xmlns:a16="http://schemas.microsoft.com/office/drawing/2014/main" id="{7300A6B5-14C2-4B85-9B3C-AC850738BE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1591696"/>
            <a:ext cx="2111998" cy="484796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541;p22">
            <a:extLst>
              <a:ext uri="{FF2B5EF4-FFF2-40B4-BE49-F238E27FC236}">
                <a16:creationId xmlns:a16="http://schemas.microsoft.com/office/drawing/2014/main" id="{EF56F765-31A7-45D4-8A10-63BB2B8959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5996" y="1591696"/>
            <a:ext cx="2111998" cy="484796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542;p22">
            <a:extLst>
              <a:ext uri="{FF2B5EF4-FFF2-40B4-BE49-F238E27FC236}">
                <a16:creationId xmlns:a16="http://schemas.microsoft.com/office/drawing/2014/main" id="{C828FAA0-F7BD-4791-8750-9CE08825C0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0475" y="1591696"/>
            <a:ext cx="2111998" cy="484796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543;p22">
            <a:extLst>
              <a:ext uri="{FF2B5EF4-FFF2-40B4-BE49-F238E27FC236}">
                <a16:creationId xmlns:a16="http://schemas.microsoft.com/office/drawing/2014/main" id="{12F7BE48-44A0-4775-8880-4FFD6329D3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2969843"/>
            <a:ext cx="2111998" cy="484796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544;p22">
            <a:extLst>
              <a:ext uri="{FF2B5EF4-FFF2-40B4-BE49-F238E27FC236}">
                <a16:creationId xmlns:a16="http://schemas.microsoft.com/office/drawing/2014/main" id="{D86E952B-D270-461D-863D-C4CB12852D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5996" y="2969843"/>
            <a:ext cx="2111998" cy="484796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545;p22">
            <a:extLst>
              <a:ext uri="{FF2B5EF4-FFF2-40B4-BE49-F238E27FC236}">
                <a16:creationId xmlns:a16="http://schemas.microsoft.com/office/drawing/2014/main" id="{DA059DD5-89E1-44E5-9FC9-3FA3E498D5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0475" y="2969843"/>
            <a:ext cx="2111998" cy="484796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546;p22">
            <a:extLst>
              <a:ext uri="{FF2B5EF4-FFF2-40B4-BE49-F238E27FC236}">
                <a16:creationId xmlns:a16="http://schemas.microsoft.com/office/drawing/2014/main" id="{0810D681-D87F-43BA-8A66-0BB61B09FABB}"/>
              </a:ext>
            </a:extLst>
          </p:cNvPr>
          <p:cNvSpPr/>
          <p:nvPr/>
        </p:nvSpPr>
        <p:spPr>
          <a:xfrm flipH="1">
            <a:off x="-210" y="4428302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69;p22">
            <a:extLst>
              <a:ext uri="{FF2B5EF4-FFF2-40B4-BE49-F238E27FC236}">
                <a16:creationId xmlns:a16="http://schemas.microsoft.com/office/drawing/2014/main" id="{5476675D-C713-462B-A52F-332715F2B345}"/>
              </a:ext>
            </a:extLst>
          </p:cNvPr>
          <p:cNvSpPr/>
          <p:nvPr/>
        </p:nvSpPr>
        <p:spPr>
          <a:xfrm rot="16200006" flipH="1">
            <a:off x="8117984" y="2025574"/>
            <a:ext cx="1336797" cy="338995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8916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6;p23">
            <a:extLst>
              <a:ext uri="{FF2B5EF4-FFF2-40B4-BE49-F238E27FC236}">
                <a16:creationId xmlns:a16="http://schemas.microsoft.com/office/drawing/2014/main" id="{5A7C511E-D74A-405D-AA4B-3189F35E10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1697" y="2668895"/>
            <a:ext cx="2280595" cy="640198"/>
          </a:xfrm>
        </p:spPr>
        <p:txBody>
          <a:bodyPr anchor="b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577;p23">
            <a:extLst>
              <a:ext uri="{FF2B5EF4-FFF2-40B4-BE49-F238E27FC236}">
                <a16:creationId xmlns:a16="http://schemas.microsoft.com/office/drawing/2014/main" id="{EF69E29C-2143-4699-8747-322B9FD57C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697" y="3332649"/>
            <a:ext cx="2280595" cy="371401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78;p23">
            <a:extLst>
              <a:ext uri="{FF2B5EF4-FFF2-40B4-BE49-F238E27FC236}">
                <a16:creationId xmlns:a16="http://schemas.microsoft.com/office/drawing/2014/main" id="{F2464EE6-D96E-4EDE-8BEC-799AD36FFE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2401" y="2668904"/>
            <a:ext cx="2280595" cy="640198"/>
          </a:xfrm>
        </p:spPr>
        <p:txBody>
          <a:bodyPr anchor="b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579;p23">
            <a:extLst>
              <a:ext uri="{FF2B5EF4-FFF2-40B4-BE49-F238E27FC236}">
                <a16:creationId xmlns:a16="http://schemas.microsoft.com/office/drawing/2014/main" id="{741AD689-B7D5-4A41-8590-65D37E55E79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2419" y="3327876"/>
            <a:ext cx="2280595" cy="371401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80;p23">
            <a:extLst>
              <a:ext uri="{FF2B5EF4-FFF2-40B4-BE49-F238E27FC236}">
                <a16:creationId xmlns:a16="http://schemas.microsoft.com/office/drawing/2014/main" id="{535423D7-3667-4F9D-9EB0-5FAC6F3DBA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3279" y="2668904"/>
            <a:ext cx="2280595" cy="640198"/>
          </a:xfrm>
        </p:spPr>
        <p:txBody>
          <a:bodyPr anchor="b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581;p23">
            <a:extLst>
              <a:ext uri="{FF2B5EF4-FFF2-40B4-BE49-F238E27FC236}">
                <a16:creationId xmlns:a16="http://schemas.microsoft.com/office/drawing/2014/main" id="{637ED9BC-2546-46EC-B95D-3B5DBB3811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3288" y="3327876"/>
            <a:ext cx="2280595" cy="371401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582;p23">
            <a:extLst>
              <a:ext uri="{FF2B5EF4-FFF2-40B4-BE49-F238E27FC236}">
                <a16:creationId xmlns:a16="http://schemas.microsoft.com/office/drawing/2014/main" id="{6168152D-DC12-4352-A64A-600B02682F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583;p23">
            <a:extLst>
              <a:ext uri="{FF2B5EF4-FFF2-40B4-BE49-F238E27FC236}">
                <a16:creationId xmlns:a16="http://schemas.microsoft.com/office/drawing/2014/main" id="{6A1956E4-EC22-414F-A882-738DF12A7C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2429" y="3614348"/>
            <a:ext cx="2280595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584;p23">
            <a:extLst>
              <a:ext uri="{FF2B5EF4-FFF2-40B4-BE49-F238E27FC236}">
                <a16:creationId xmlns:a16="http://schemas.microsoft.com/office/drawing/2014/main" id="{AE068F41-5946-4BA8-80F3-A819C23521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697" y="3619122"/>
            <a:ext cx="2280595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585;p23">
            <a:extLst>
              <a:ext uri="{FF2B5EF4-FFF2-40B4-BE49-F238E27FC236}">
                <a16:creationId xmlns:a16="http://schemas.microsoft.com/office/drawing/2014/main" id="{65199F5A-CAFB-42E4-A5AF-7A22C886B0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0975" y="3614348"/>
            <a:ext cx="2280595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586;p23">
            <a:extLst>
              <a:ext uri="{FF2B5EF4-FFF2-40B4-BE49-F238E27FC236}">
                <a16:creationId xmlns:a16="http://schemas.microsoft.com/office/drawing/2014/main" id="{4F3A9C3D-837E-4A52-80F3-F607836BBCF6}"/>
              </a:ext>
            </a:extLst>
          </p:cNvPr>
          <p:cNvSpPr/>
          <p:nvPr/>
        </p:nvSpPr>
        <p:spPr>
          <a:xfrm rot="16200006" flipH="1">
            <a:off x="-316058" y="4307102"/>
            <a:ext cx="1336797" cy="3389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87;p23">
            <a:extLst>
              <a:ext uri="{FF2B5EF4-FFF2-40B4-BE49-F238E27FC236}">
                <a16:creationId xmlns:a16="http://schemas.microsoft.com/office/drawing/2014/main" id="{C9B9A405-9B8F-45D4-AFCF-450330136FAD}"/>
              </a:ext>
            </a:extLst>
          </p:cNvPr>
          <p:cNvSpPr/>
          <p:nvPr/>
        </p:nvSpPr>
        <p:spPr>
          <a:xfrm rot="10800009" flipH="1">
            <a:off x="8428903" y="4429811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588;p23">
            <a:extLst>
              <a:ext uri="{FF2B5EF4-FFF2-40B4-BE49-F238E27FC236}">
                <a16:creationId xmlns:a16="http://schemas.microsoft.com/office/drawing/2014/main" id="{AC4537CE-7267-491E-B8B2-F476205EB5D1}"/>
              </a:ext>
            </a:extLst>
          </p:cNvPr>
          <p:cNvGrpSpPr/>
          <p:nvPr/>
        </p:nvGrpSpPr>
        <p:grpSpPr>
          <a:xfrm>
            <a:off x="7070542" y="137561"/>
            <a:ext cx="2277780" cy="259096"/>
            <a:chOff x="7070542" y="137561"/>
            <a:chExt cx="2277780" cy="259096"/>
          </a:xfrm>
        </p:grpSpPr>
        <p:cxnSp>
          <p:nvCxnSpPr>
            <p:cNvPr id="15" name="Google Shape;589;p23">
              <a:extLst>
                <a:ext uri="{FF2B5EF4-FFF2-40B4-BE49-F238E27FC236}">
                  <a16:creationId xmlns:a16="http://schemas.microsoft.com/office/drawing/2014/main" id="{D2902A88-AB66-4511-9A33-F4178F7A2768}"/>
                </a:ext>
              </a:extLst>
            </p:cNvPr>
            <p:cNvCxnSpPr/>
            <p:nvPr/>
          </p:nvCxnSpPr>
          <p:spPr>
            <a:xfrm rot="5400013">
              <a:off x="914400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590;p23">
              <a:extLst>
                <a:ext uri="{FF2B5EF4-FFF2-40B4-BE49-F238E27FC236}">
                  <a16:creationId xmlns:a16="http://schemas.microsoft.com/office/drawing/2014/main" id="{36413D35-D88F-4B90-A0A5-5D2E113B33AD}"/>
                </a:ext>
              </a:extLst>
            </p:cNvPr>
            <p:cNvCxnSpPr/>
            <p:nvPr/>
          </p:nvCxnSpPr>
          <p:spPr>
            <a:xfrm rot="5400013">
              <a:off x="903759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591;p23">
              <a:extLst>
                <a:ext uri="{FF2B5EF4-FFF2-40B4-BE49-F238E27FC236}">
                  <a16:creationId xmlns:a16="http://schemas.microsoft.com/office/drawing/2014/main" id="{B5429874-957D-4886-8ADF-DA52AAE01686}"/>
                </a:ext>
              </a:extLst>
            </p:cNvPr>
            <p:cNvCxnSpPr/>
            <p:nvPr/>
          </p:nvCxnSpPr>
          <p:spPr>
            <a:xfrm rot="5400013">
              <a:off x="893118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592;p23">
              <a:extLst>
                <a:ext uri="{FF2B5EF4-FFF2-40B4-BE49-F238E27FC236}">
                  <a16:creationId xmlns:a16="http://schemas.microsoft.com/office/drawing/2014/main" id="{979223A6-FF27-4E15-88DC-680EB75136B6}"/>
                </a:ext>
              </a:extLst>
            </p:cNvPr>
            <p:cNvCxnSpPr/>
            <p:nvPr/>
          </p:nvCxnSpPr>
          <p:spPr>
            <a:xfrm rot="5400013">
              <a:off x="882476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593;p23">
              <a:extLst>
                <a:ext uri="{FF2B5EF4-FFF2-40B4-BE49-F238E27FC236}">
                  <a16:creationId xmlns:a16="http://schemas.microsoft.com/office/drawing/2014/main" id="{8FFD4493-F0A1-400D-91AB-07F80AB2557B}"/>
                </a:ext>
              </a:extLst>
            </p:cNvPr>
            <p:cNvCxnSpPr/>
            <p:nvPr/>
          </p:nvCxnSpPr>
          <p:spPr>
            <a:xfrm rot="5400013">
              <a:off x="871835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594;p23">
              <a:extLst>
                <a:ext uri="{FF2B5EF4-FFF2-40B4-BE49-F238E27FC236}">
                  <a16:creationId xmlns:a16="http://schemas.microsoft.com/office/drawing/2014/main" id="{35BAA572-69AA-4AB2-8BCA-0728FD00A0BE}"/>
                </a:ext>
              </a:extLst>
            </p:cNvPr>
            <p:cNvCxnSpPr/>
            <p:nvPr/>
          </p:nvCxnSpPr>
          <p:spPr>
            <a:xfrm rot="5400013">
              <a:off x="861194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595;p23">
              <a:extLst>
                <a:ext uri="{FF2B5EF4-FFF2-40B4-BE49-F238E27FC236}">
                  <a16:creationId xmlns:a16="http://schemas.microsoft.com/office/drawing/2014/main" id="{119F10AD-5802-4BFD-9AF2-C3727FC0EDC0}"/>
                </a:ext>
              </a:extLst>
            </p:cNvPr>
            <p:cNvCxnSpPr/>
            <p:nvPr/>
          </p:nvCxnSpPr>
          <p:spPr>
            <a:xfrm rot="5400013">
              <a:off x="8505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596;p23">
              <a:extLst>
                <a:ext uri="{FF2B5EF4-FFF2-40B4-BE49-F238E27FC236}">
                  <a16:creationId xmlns:a16="http://schemas.microsoft.com/office/drawing/2014/main" id="{BF2BC0CE-930B-456A-8F3E-B4E5CBE22FEC}"/>
                </a:ext>
              </a:extLst>
            </p:cNvPr>
            <p:cNvCxnSpPr/>
            <p:nvPr/>
          </p:nvCxnSpPr>
          <p:spPr>
            <a:xfrm rot="5400013">
              <a:off x="839912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597;p23">
              <a:extLst>
                <a:ext uri="{FF2B5EF4-FFF2-40B4-BE49-F238E27FC236}">
                  <a16:creationId xmlns:a16="http://schemas.microsoft.com/office/drawing/2014/main" id="{61F31563-ECE9-4437-9397-E10FD23AB648}"/>
                </a:ext>
              </a:extLst>
            </p:cNvPr>
            <p:cNvCxnSpPr/>
            <p:nvPr/>
          </p:nvCxnSpPr>
          <p:spPr>
            <a:xfrm rot="5400013">
              <a:off x="829271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598;p23">
              <a:extLst>
                <a:ext uri="{FF2B5EF4-FFF2-40B4-BE49-F238E27FC236}">
                  <a16:creationId xmlns:a16="http://schemas.microsoft.com/office/drawing/2014/main" id="{29116AB3-0582-4BF7-B2F8-867462B36000}"/>
                </a:ext>
              </a:extLst>
            </p:cNvPr>
            <p:cNvCxnSpPr/>
            <p:nvPr/>
          </p:nvCxnSpPr>
          <p:spPr>
            <a:xfrm rot="5400013">
              <a:off x="818629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599;p23">
              <a:extLst>
                <a:ext uri="{FF2B5EF4-FFF2-40B4-BE49-F238E27FC236}">
                  <a16:creationId xmlns:a16="http://schemas.microsoft.com/office/drawing/2014/main" id="{27A331E7-9B3A-46D6-8C29-B30F9D0A7710}"/>
                </a:ext>
              </a:extLst>
            </p:cNvPr>
            <p:cNvCxnSpPr/>
            <p:nvPr/>
          </p:nvCxnSpPr>
          <p:spPr>
            <a:xfrm rot="5400013">
              <a:off x="807988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600;p23">
              <a:extLst>
                <a:ext uri="{FF2B5EF4-FFF2-40B4-BE49-F238E27FC236}">
                  <a16:creationId xmlns:a16="http://schemas.microsoft.com/office/drawing/2014/main" id="{5C563886-DC32-456B-91C2-6CF2FD6DA80E}"/>
                </a:ext>
              </a:extLst>
            </p:cNvPr>
            <p:cNvCxnSpPr/>
            <p:nvPr/>
          </p:nvCxnSpPr>
          <p:spPr>
            <a:xfrm rot="5400013">
              <a:off x="797347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601;p23">
              <a:extLst>
                <a:ext uri="{FF2B5EF4-FFF2-40B4-BE49-F238E27FC236}">
                  <a16:creationId xmlns:a16="http://schemas.microsoft.com/office/drawing/2014/main" id="{D33019ED-4215-47FC-B04F-ABA874676386}"/>
                </a:ext>
              </a:extLst>
            </p:cNvPr>
            <p:cNvCxnSpPr/>
            <p:nvPr/>
          </p:nvCxnSpPr>
          <p:spPr>
            <a:xfrm rot="5400013">
              <a:off x="78670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602;p23">
              <a:extLst>
                <a:ext uri="{FF2B5EF4-FFF2-40B4-BE49-F238E27FC236}">
                  <a16:creationId xmlns:a16="http://schemas.microsoft.com/office/drawing/2014/main" id="{B752C202-6F13-4FF5-B2D5-C7AF97F765C4}"/>
                </a:ext>
              </a:extLst>
            </p:cNvPr>
            <p:cNvCxnSpPr/>
            <p:nvPr/>
          </p:nvCxnSpPr>
          <p:spPr>
            <a:xfrm rot="5400013">
              <a:off x="7760650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603;p23">
              <a:extLst>
                <a:ext uri="{FF2B5EF4-FFF2-40B4-BE49-F238E27FC236}">
                  <a16:creationId xmlns:a16="http://schemas.microsoft.com/office/drawing/2014/main" id="{13962520-8CC6-49F6-8B2B-24D097A6C103}"/>
                </a:ext>
              </a:extLst>
            </p:cNvPr>
            <p:cNvCxnSpPr/>
            <p:nvPr/>
          </p:nvCxnSpPr>
          <p:spPr>
            <a:xfrm rot="5400013">
              <a:off x="7654241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604;p23">
              <a:extLst>
                <a:ext uri="{FF2B5EF4-FFF2-40B4-BE49-F238E27FC236}">
                  <a16:creationId xmlns:a16="http://schemas.microsoft.com/office/drawing/2014/main" id="{B861B2BE-7DD9-4AE3-A71A-8F30943939F6}"/>
                </a:ext>
              </a:extLst>
            </p:cNvPr>
            <p:cNvCxnSpPr/>
            <p:nvPr/>
          </p:nvCxnSpPr>
          <p:spPr>
            <a:xfrm rot="5400013">
              <a:off x="7547823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605;p23">
              <a:extLst>
                <a:ext uri="{FF2B5EF4-FFF2-40B4-BE49-F238E27FC236}">
                  <a16:creationId xmlns:a16="http://schemas.microsoft.com/office/drawing/2014/main" id="{476C45DF-5FB6-4C04-B014-C3ECC685F423}"/>
                </a:ext>
              </a:extLst>
            </p:cNvPr>
            <p:cNvCxnSpPr/>
            <p:nvPr/>
          </p:nvCxnSpPr>
          <p:spPr>
            <a:xfrm rot="5400013">
              <a:off x="744141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606;p23">
              <a:extLst>
                <a:ext uri="{FF2B5EF4-FFF2-40B4-BE49-F238E27FC236}">
                  <a16:creationId xmlns:a16="http://schemas.microsoft.com/office/drawing/2014/main" id="{FFE3D00F-1507-478D-84DA-0CDAF73FCB61}"/>
                </a:ext>
              </a:extLst>
            </p:cNvPr>
            <p:cNvCxnSpPr/>
            <p:nvPr/>
          </p:nvCxnSpPr>
          <p:spPr>
            <a:xfrm rot="5400013">
              <a:off x="733500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3" name="Google Shape;607;p23">
              <a:extLst>
                <a:ext uri="{FF2B5EF4-FFF2-40B4-BE49-F238E27FC236}">
                  <a16:creationId xmlns:a16="http://schemas.microsoft.com/office/drawing/2014/main" id="{0AE6ED5D-639A-436A-8214-D7ADD1617743}"/>
                </a:ext>
              </a:extLst>
            </p:cNvPr>
            <p:cNvCxnSpPr/>
            <p:nvPr/>
          </p:nvCxnSpPr>
          <p:spPr>
            <a:xfrm rot="5400013">
              <a:off x="722858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4" name="Google Shape;608;p23">
              <a:extLst>
                <a:ext uri="{FF2B5EF4-FFF2-40B4-BE49-F238E27FC236}">
                  <a16:creationId xmlns:a16="http://schemas.microsoft.com/office/drawing/2014/main" id="{CF67E3AB-92F1-4E13-BA9E-336E5DB06BA5}"/>
                </a:ext>
              </a:extLst>
            </p:cNvPr>
            <p:cNvCxnSpPr/>
            <p:nvPr/>
          </p:nvCxnSpPr>
          <p:spPr>
            <a:xfrm rot="5400013">
              <a:off x="712217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5" name="Google Shape;609;p23">
              <a:extLst>
                <a:ext uri="{FF2B5EF4-FFF2-40B4-BE49-F238E27FC236}">
                  <a16:creationId xmlns:a16="http://schemas.microsoft.com/office/drawing/2014/main" id="{DA8B8072-6D2C-4ABA-B4F3-CEB377A6AE4A}"/>
                </a:ext>
              </a:extLst>
            </p:cNvPr>
            <p:cNvCxnSpPr/>
            <p:nvPr/>
          </p:nvCxnSpPr>
          <p:spPr>
            <a:xfrm rot="5400013">
              <a:off x="701577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36" name="Google Shape;610;p23">
            <a:extLst>
              <a:ext uri="{FF2B5EF4-FFF2-40B4-BE49-F238E27FC236}">
                <a16:creationId xmlns:a16="http://schemas.microsoft.com/office/drawing/2014/main" id="{7DBDBA9C-EDE0-420E-A943-855B25BDB02A}"/>
              </a:ext>
            </a:extLst>
          </p:cNvPr>
          <p:cNvSpPr/>
          <p:nvPr/>
        </p:nvSpPr>
        <p:spPr>
          <a:xfrm>
            <a:off x="200445" y="5349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38281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2;p24">
            <a:extLst>
              <a:ext uri="{FF2B5EF4-FFF2-40B4-BE49-F238E27FC236}">
                <a16:creationId xmlns:a16="http://schemas.microsoft.com/office/drawing/2014/main" id="{47C5B685-EA95-4A7F-A07F-02E101362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7604" y="740828"/>
            <a:ext cx="4061399" cy="2893499"/>
          </a:xfrm>
        </p:spPr>
        <p:txBody>
          <a:bodyPr/>
          <a:lstStyle>
            <a:lvl1pPr>
              <a:defRPr sz="4500"/>
            </a:lvl1pPr>
          </a:lstStyle>
          <a:p>
            <a:pPr lvl="0"/>
            <a:endParaRPr lang="es-PE"/>
          </a:p>
        </p:txBody>
      </p:sp>
      <p:sp>
        <p:nvSpPr>
          <p:cNvPr id="3" name="Google Shape;613;p24">
            <a:extLst>
              <a:ext uri="{FF2B5EF4-FFF2-40B4-BE49-F238E27FC236}">
                <a16:creationId xmlns:a16="http://schemas.microsoft.com/office/drawing/2014/main" id="{C6BCE415-D094-4C6A-8513-5A79D3FB56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67521" y="3560874"/>
            <a:ext cx="4061399" cy="8417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615;p24">
            <a:extLst>
              <a:ext uri="{FF2B5EF4-FFF2-40B4-BE49-F238E27FC236}">
                <a16:creationId xmlns:a16="http://schemas.microsoft.com/office/drawing/2014/main" id="{F7B67E89-2D21-4AFE-978D-15B4C10EEBAC}"/>
              </a:ext>
            </a:extLst>
          </p:cNvPr>
          <p:cNvSpPr/>
          <p:nvPr/>
        </p:nvSpPr>
        <p:spPr>
          <a:xfrm rot="16200006" flipH="1">
            <a:off x="-316058" y="4307102"/>
            <a:ext cx="1336797" cy="3389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616;p24">
            <a:extLst>
              <a:ext uri="{FF2B5EF4-FFF2-40B4-BE49-F238E27FC236}">
                <a16:creationId xmlns:a16="http://schemas.microsoft.com/office/drawing/2014/main" id="{143D2409-FBDA-44FC-ACD7-7F94336F3D6B}"/>
              </a:ext>
            </a:extLst>
          </p:cNvPr>
          <p:cNvGrpSpPr/>
          <p:nvPr/>
        </p:nvGrpSpPr>
        <p:grpSpPr>
          <a:xfrm>
            <a:off x="7070542" y="137561"/>
            <a:ext cx="2277780" cy="259096"/>
            <a:chOff x="7070542" y="137561"/>
            <a:chExt cx="2277780" cy="259096"/>
          </a:xfrm>
        </p:grpSpPr>
        <p:cxnSp>
          <p:nvCxnSpPr>
            <p:cNvPr id="6" name="Google Shape;617;p24">
              <a:extLst>
                <a:ext uri="{FF2B5EF4-FFF2-40B4-BE49-F238E27FC236}">
                  <a16:creationId xmlns:a16="http://schemas.microsoft.com/office/drawing/2014/main" id="{67C2E396-DC46-4041-9FE6-ADCECAD8B54A}"/>
                </a:ext>
              </a:extLst>
            </p:cNvPr>
            <p:cNvCxnSpPr/>
            <p:nvPr/>
          </p:nvCxnSpPr>
          <p:spPr>
            <a:xfrm rot="5400013">
              <a:off x="914400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618;p24">
              <a:extLst>
                <a:ext uri="{FF2B5EF4-FFF2-40B4-BE49-F238E27FC236}">
                  <a16:creationId xmlns:a16="http://schemas.microsoft.com/office/drawing/2014/main" id="{0F837AEB-4052-41A3-8DBA-8B40D72584D1}"/>
                </a:ext>
              </a:extLst>
            </p:cNvPr>
            <p:cNvCxnSpPr/>
            <p:nvPr/>
          </p:nvCxnSpPr>
          <p:spPr>
            <a:xfrm rot="5400013">
              <a:off x="903759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619;p24">
              <a:extLst>
                <a:ext uri="{FF2B5EF4-FFF2-40B4-BE49-F238E27FC236}">
                  <a16:creationId xmlns:a16="http://schemas.microsoft.com/office/drawing/2014/main" id="{A349C81C-8E61-4E55-8C07-724C90A9CC5C}"/>
                </a:ext>
              </a:extLst>
            </p:cNvPr>
            <p:cNvCxnSpPr/>
            <p:nvPr/>
          </p:nvCxnSpPr>
          <p:spPr>
            <a:xfrm rot="5400013">
              <a:off x="893118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620;p24">
              <a:extLst>
                <a:ext uri="{FF2B5EF4-FFF2-40B4-BE49-F238E27FC236}">
                  <a16:creationId xmlns:a16="http://schemas.microsoft.com/office/drawing/2014/main" id="{D53A3D59-2D5B-4416-8650-DBACE17DA4E4}"/>
                </a:ext>
              </a:extLst>
            </p:cNvPr>
            <p:cNvCxnSpPr/>
            <p:nvPr/>
          </p:nvCxnSpPr>
          <p:spPr>
            <a:xfrm rot="5400013">
              <a:off x="882476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621;p24">
              <a:extLst>
                <a:ext uri="{FF2B5EF4-FFF2-40B4-BE49-F238E27FC236}">
                  <a16:creationId xmlns:a16="http://schemas.microsoft.com/office/drawing/2014/main" id="{856FCF75-DF09-44AB-BEA8-02EF8FA89D26}"/>
                </a:ext>
              </a:extLst>
            </p:cNvPr>
            <p:cNvCxnSpPr/>
            <p:nvPr/>
          </p:nvCxnSpPr>
          <p:spPr>
            <a:xfrm rot="5400013">
              <a:off x="871835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622;p24">
              <a:extLst>
                <a:ext uri="{FF2B5EF4-FFF2-40B4-BE49-F238E27FC236}">
                  <a16:creationId xmlns:a16="http://schemas.microsoft.com/office/drawing/2014/main" id="{5F2A568A-56AF-4E2B-A39E-2608FEBDD85D}"/>
                </a:ext>
              </a:extLst>
            </p:cNvPr>
            <p:cNvCxnSpPr/>
            <p:nvPr/>
          </p:nvCxnSpPr>
          <p:spPr>
            <a:xfrm rot="5400013">
              <a:off x="861194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623;p24">
              <a:extLst>
                <a:ext uri="{FF2B5EF4-FFF2-40B4-BE49-F238E27FC236}">
                  <a16:creationId xmlns:a16="http://schemas.microsoft.com/office/drawing/2014/main" id="{4EA85DB0-E6B1-46E1-9C8A-869768450DE2}"/>
                </a:ext>
              </a:extLst>
            </p:cNvPr>
            <p:cNvCxnSpPr/>
            <p:nvPr/>
          </p:nvCxnSpPr>
          <p:spPr>
            <a:xfrm rot="5400013">
              <a:off x="8505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624;p24">
              <a:extLst>
                <a:ext uri="{FF2B5EF4-FFF2-40B4-BE49-F238E27FC236}">
                  <a16:creationId xmlns:a16="http://schemas.microsoft.com/office/drawing/2014/main" id="{C28F1DD8-26B1-4E9C-BACA-C58876F7FCC6}"/>
                </a:ext>
              </a:extLst>
            </p:cNvPr>
            <p:cNvCxnSpPr/>
            <p:nvPr/>
          </p:nvCxnSpPr>
          <p:spPr>
            <a:xfrm rot="5400013">
              <a:off x="839912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625;p24">
              <a:extLst>
                <a:ext uri="{FF2B5EF4-FFF2-40B4-BE49-F238E27FC236}">
                  <a16:creationId xmlns:a16="http://schemas.microsoft.com/office/drawing/2014/main" id="{9AEE1070-7FB5-4D73-9E95-75983A02F671}"/>
                </a:ext>
              </a:extLst>
            </p:cNvPr>
            <p:cNvCxnSpPr/>
            <p:nvPr/>
          </p:nvCxnSpPr>
          <p:spPr>
            <a:xfrm rot="5400013">
              <a:off x="829271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626;p24">
              <a:extLst>
                <a:ext uri="{FF2B5EF4-FFF2-40B4-BE49-F238E27FC236}">
                  <a16:creationId xmlns:a16="http://schemas.microsoft.com/office/drawing/2014/main" id="{A6D84E75-2144-4752-A7A2-A03050B86E15}"/>
                </a:ext>
              </a:extLst>
            </p:cNvPr>
            <p:cNvCxnSpPr/>
            <p:nvPr/>
          </p:nvCxnSpPr>
          <p:spPr>
            <a:xfrm rot="5400013">
              <a:off x="818629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627;p24">
              <a:extLst>
                <a:ext uri="{FF2B5EF4-FFF2-40B4-BE49-F238E27FC236}">
                  <a16:creationId xmlns:a16="http://schemas.microsoft.com/office/drawing/2014/main" id="{4FFFC160-36A4-4EDA-8BA4-72C64929FB07}"/>
                </a:ext>
              </a:extLst>
            </p:cNvPr>
            <p:cNvCxnSpPr/>
            <p:nvPr/>
          </p:nvCxnSpPr>
          <p:spPr>
            <a:xfrm rot="5400013">
              <a:off x="807988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628;p24">
              <a:extLst>
                <a:ext uri="{FF2B5EF4-FFF2-40B4-BE49-F238E27FC236}">
                  <a16:creationId xmlns:a16="http://schemas.microsoft.com/office/drawing/2014/main" id="{4B96728A-D735-47AF-BAFB-85C80015EB2C}"/>
                </a:ext>
              </a:extLst>
            </p:cNvPr>
            <p:cNvCxnSpPr/>
            <p:nvPr/>
          </p:nvCxnSpPr>
          <p:spPr>
            <a:xfrm rot="5400013">
              <a:off x="797347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629;p24">
              <a:extLst>
                <a:ext uri="{FF2B5EF4-FFF2-40B4-BE49-F238E27FC236}">
                  <a16:creationId xmlns:a16="http://schemas.microsoft.com/office/drawing/2014/main" id="{B3406A5B-A929-4846-BB28-EC311FD911D3}"/>
                </a:ext>
              </a:extLst>
            </p:cNvPr>
            <p:cNvCxnSpPr/>
            <p:nvPr/>
          </p:nvCxnSpPr>
          <p:spPr>
            <a:xfrm rot="5400013">
              <a:off x="78670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630;p24">
              <a:extLst>
                <a:ext uri="{FF2B5EF4-FFF2-40B4-BE49-F238E27FC236}">
                  <a16:creationId xmlns:a16="http://schemas.microsoft.com/office/drawing/2014/main" id="{D1CC4683-447E-4BD5-8BFD-B9D430EA049F}"/>
                </a:ext>
              </a:extLst>
            </p:cNvPr>
            <p:cNvCxnSpPr/>
            <p:nvPr/>
          </p:nvCxnSpPr>
          <p:spPr>
            <a:xfrm rot="5400013">
              <a:off x="7760650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631;p24">
              <a:extLst>
                <a:ext uri="{FF2B5EF4-FFF2-40B4-BE49-F238E27FC236}">
                  <a16:creationId xmlns:a16="http://schemas.microsoft.com/office/drawing/2014/main" id="{2CB809EA-D287-4169-AAFD-DA4E2F069C32}"/>
                </a:ext>
              </a:extLst>
            </p:cNvPr>
            <p:cNvCxnSpPr/>
            <p:nvPr/>
          </p:nvCxnSpPr>
          <p:spPr>
            <a:xfrm rot="5400013">
              <a:off x="7654241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632;p24">
              <a:extLst>
                <a:ext uri="{FF2B5EF4-FFF2-40B4-BE49-F238E27FC236}">
                  <a16:creationId xmlns:a16="http://schemas.microsoft.com/office/drawing/2014/main" id="{A455D95B-5A2C-4578-983E-13FA7D04236B}"/>
                </a:ext>
              </a:extLst>
            </p:cNvPr>
            <p:cNvCxnSpPr/>
            <p:nvPr/>
          </p:nvCxnSpPr>
          <p:spPr>
            <a:xfrm rot="5400013">
              <a:off x="7547823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633;p24">
              <a:extLst>
                <a:ext uri="{FF2B5EF4-FFF2-40B4-BE49-F238E27FC236}">
                  <a16:creationId xmlns:a16="http://schemas.microsoft.com/office/drawing/2014/main" id="{E3507970-3487-4CB4-A257-5261697DDB87}"/>
                </a:ext>
              </a:extLst>
            </p:cNvPr>
            <p:cNvCxnSpPr/>
            <p:nvPr/>
          </p:nvCxnSpPr>
          <p:spPr>
            <a:xfrm rot="5400013">
              <a:off x="744141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634;p24">
              <a:extLst>
                <a:ext uri="{FF2B5EF4-FFF2-40B4-BE49-F238E27FC236}">
                  <a16:creationId xmlns:a16="http://schemas.microsoft.com/office/drawing/2014/main" id="{95EE08AC-311A-489D-AA72-85BB9E79D495}"/>
                </a:ext>
              </a:extLst>
            </p:cNvPr>
            <p:cNvCxnSpPr/>
            <p:nvPr/>
          </p:nvCxnSpPr>
          <p:spPr>
            <a:xfrm rot="5400013">
              <a:off x="733500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635;p24">
              <a:extLst>
                <a:ext uri="{FF2B5EF4-FFF2-40B4-BE49-F238E27FC236}">
                  <a16:creationId xmlns:a16="http://schemas.microsoft.com/office/drawing/2014/main" id="{C74ACE69-3E65-4F8E-A1A1-71D683229116}"/>
                </a:ext>
              </a:extLst>
            </p:cNvPr>
            <p:cNvCxnSpPr/>
            <p:nvPr/>
          </p:nvCxnSpPr>
          <p:spPr>
            <a:xfrm rot="5400013">
              <a:off x="722858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636;p24">
              <a:extLst>
                <a:ext uri="{FF2B5EF4-FFF2-40B4-BE49-F238E27FC236}">
                  <a16:creationId xmlns:a16="http://schemas.microsoft.com/office/drawing/2014/main" id="{F83D697C-A59A-4AC7-B602-71FFAC138CA6}"/>
                </a:ext>
              </a:extLst>
            </p:cNvPr>
            <p:cNvCxnSpPr/>
            <p:nvPr/>
          </p:nvCxnSpPr>
          <p:spPr>
            <a:xfrm rot="5400013">
              <a:off x="712217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637;p24">
              <a:extLst>
                <a:ext uri="{FF2B5EF4-FFF2-40B4-BE49-F238E27FC236}">
                  <a16:creationId xmlns:a16="http://schemas.microsoft.com/office/drawing/2014/main" id="{FDE5CE03-F909-46C4-B084-353AE5C8991F}"/>
                </a:ext>
              </a:extLst>
            </p:cNvPr>
            <p:cNvCxnSpPr/>
            <p:nvPr/>
          </p:nvCxnSpPr>
          <p:spPr>
            <a:xfrm rot="5400013">
              <a:off x="701577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27" name="Google Shape;638;p24">
            <a:extLst>
              <a:ext uri="{FF2B5EF4-FFF2-40B4-BE49-F238E27FC236}">
                <a16:creationId xmlns:a16="http://schemas.microsoft.com/office/drawing/2014/main" id="{14A92C3E-110B-4FA6-B0D0-B8EB7501C258}"/>
              </a:ext>
            </a:extLst>
          </p:cNvPr>
          <p:cNvSpPr/>
          <p:nvPr/>
        </p:nvSpPr>
        <p:spPr>
          <a:xfrm rot="10800009" flipH="1">
            <a:off x="8428903" y="4429811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6283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2;p26">
            <a:extLst>
              <a:ext uri="{FF2B5EF4-FFF2-40B4-BE49-F238E27FC236}">
                <a16:creationId xmlns:a16="http://schemas.microsoft.com/office/drawing/2014/main" id="{A571580B-FAE2-469E-A545-D4672FE16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97" y="696836"/>
            <a:ext cx="4453201" cy="1072499"/>
          </a:xfrm>
        </p:spPr>
        <p:txBody>
          <a:bodyPr/>
          <a:lstStyle>
            <a:lvl1pPr>
              <a:defRPr sz="7200"/>
            </a:lvl1pPr>
          </a:lstStyle>
          <a:p>
            <a:pPr lvl="0"/>
            <a:endParaRPr lang="es-PE"/>
          </a:p>
        </p:txBody>
      </p:sp>
      <p:sp>
        <p:nvSpPr>
          <p:cNvPr id="3" name="Google Shape;673;p26">
            <a:extLst>
              <a:ext uri="{FF2B5EF4-FFF2-40B4-BE49-F238E27FC236}">
                <a16:creationId xmlns:a16="http://schemas.microsoft.com/office/drawing/2014/main" id="{99E823E2-80B4-41D4-86D5-185CD729F4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1769208"/>
            <a:ext cx="4453201" cy="11678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676;p26">
            <a:extLst>
              <a:ext uri="{FF2B5EF4-FFF2-40B4-BE49-F238E27FC236}">
                <a16:creationId xmlns:a16="http://schemas.microsoft.com/office/drawing/2014/main" id="{1F788D23-BDD0-4808-AEDA-0E403B04C410}"/>
              </a:ext>
            </a:extLst>
          </p:cNvPr>
          <p:cNvSpPr/>
          <p:nvPr/>
        </p:nvSpPr>
        <p:spPr>
          <a:xfrm rot="5400013">
            <a:off x="-287350" y="486598"/>
            <a:ext cx="1336797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77;p26">
            <a:extLst>
              <a:ext uri="{FF2B5EF4-FFF2-40B4-BE49-F238E27FC236}">
                <a16:creationId xmlns:a16="http://schemas.microsoft.com/office/drawing/2014/main" id="{E5DE7F4F-82C5-4967-BC5F-B154F34B51B3}"/>
              </a:ext>
            </a:extLst>
          </p:cNvPr>
          <p:cNvSpPr/>
          <p:nvPr/>
        </p:nvSpPr>
        <p:spPr>
          <a:xfrm>
            <a:off x="200445" y="47798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678;p26">
            <a:extLst>
              <a:ext uri="{FF2B5EF4-FFF2-40B4-BE49-F238E27FC236}">
                <a16:creationId xmlns:a16="http://schemas.microsoft.com/office/drawing/2014/main" id="{3052BBA8-60F5-46CA-9A66-C591EBAA80BE}"/>
              </a:ext>
            </a:extLst>
          </p:cNvPr>
          <p:cNvGrpSpPr/>
          <p:nvPr/>
        </p:nvGrpSpPr>
        <p:grpSpPr>
          <a:xfrm>
            <a:off x="8657063" y="2332241"/>
            <a:ext cx="259086" cy="2277751"/>
            <a:chOff x="8657063" y="2332241"/>
            <a:chExt cx="259086" cy="2277751"/>
          </a:xfrm>
        </p:grpSpPr>
        <p:cxnSp>
          <p:nvCxnSpPr>
            <p:cNvPr id="7" name="Google Shape;679;p26">
              <a:extLst>
                <a:ext uri="{FF2B5EF4-FFF2-40B4-BE49-F238E27FC236}">
                  <a16:creationId xmlns:a16="http://schemas.microsoft.com/office/drawing/2014/main" id="{0D6DE789-C4F9-4299-9C01-703F890C53B0}"/>
                </a:ext>
              </a:extLst>
            </p:cNvPr>
            <p:cNvCxnSpPr/>
            <p:nvPr/>
          </p:nvCxnSpPr>
          <p:spPr>
            <a:xfrm rot="10800009" flipH="1">
              <a:off x="8657063" y="446046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680;p26">
              <a:extLst>
                <a:ext uri="{FF2B5EF4-FFF2-40B4-BE49-F238E27FC236}">
                  <a16:creationId xmlns:a16="http://schemas.microsoft.com/office/drawing/2014/main" id="{D5165596-F763-481A-8B24-0C1CBB9215BD}"/>
                </a:ext>
              </a:extLst>
            </p:cNvPr>
            <p:cNvCxnSpPr/>
            <p:nvPr/>
          </p:nvCxnSpPr>
          <p:spPr>
            <a:xfrm rot="10800009" flipH="1">
              <a:off x="8657063" y="4354053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681;p26">
              <a:extLst>
                <a:ext uri="{FF2B5EF4-FFF2-40B4-BE49-F238E27FC236}">
                  <a16:creationId xmlns:a16="http://schemas.microsoft.com/office/drawing/2014/main" id="{93549E5C-C09D-4E08-8E67-FEB51D90F893}"/>
                </a:ext>
              </a:extLst>
            </p:cNvPr>
            <p:cNvCxnSpPr/>
            <p:nvPr/>
          </p:nvCxnSpPr>
          <p:spPr>
            <a:xfrm rot="10800009" flipH="1">
              <a:off x="8657063" y="424765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682;p26">
              <a:extLst>
                <a:ext uri="{FF2B5EF4-FFF2-40B4-BE49-F238E27FC236}">
                  <a16:creationId xmlns:a16="http://schemas.microsoft.com/office/drawing/2014/main" id="{2307E64B-DAF3-4279-B406-2253068DED86}"/>
                </a:ext>
              </a:extLst>
            </p:cNvPr>
            <p:cNvCxnSpPr/>
            <p:nvPr/>
          </p:nvCxnSpPr>
          <p:spPr>
            <a:xfrm rot="10800009" flipH="1">
              <a:off x="8657063" y="414122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683;p26">
              <a:extLst>
                <a:ext uri="{FF2B5EF4-FFF2-40B4-BE49-F238E27FC236}">
                  <a16:creationId xmlns:a16="http://schemas.microsoft.com/office/drawing/2014/main" id="{6D3511B4-ED53-41B6-9BD4-97CA85058C04}"/>
                </a:ext>
              </a:extLst>
            </p:cNvPr>
            <p:cNvCxnSpPr/>
            <p:nvPr/>
          </p:nvCxnSpPr>
          <p:spPr>
            <a:xfrm rot="10800009" flipH="1">
              <a:off x="8657063" y="4034816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684;p26">
              <a:extLst>
                <a:ext uri="{FF2B5EF4-FFF2-40B4-BE49-F238E27FC236}">
                  <a16:creationId xmlns:a16="http://schemas.microsoft.com/office/drawing/2014/main" id="{AF5C7CFD-157B-4B1C-96AC-10D95D4EB7FD}"/>
                </a:ext>
              </a:extLst>
            </p:cNvPr>
            <p:cNvCxnSpPr/>
            <p:nvPr/>
          </p:nvCxnSpPr>
          <p:spPr>
            <a:xfrm rot="10800009" flipH="1">
              <a:off x="8657063" y="392841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685;p26">
              <a:extLst>
                <a:ext uri="{FF2B5EF4-FFF2-40B4-BE49-F238E27FC236}">
                  <a16:creationId xmlns:a16="http://schemas.microsoft.com/office/drawing/2014/main" id="{D02BB6FF-89CE-4810-B010-AA94DB3AD353}"/>
                </a:ext>
              </a:extLst>
            </p:cNvPr>
            <p:cNvCxnSpPr/>
            <p:nvPr/>
          </p:nvCxnSpPr>
          <p:spPr>
            <a:xfrm rot="10800009" flipH="1">
              <a:off x="8657063" y="382199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686;p26">
              <a:extLst>
                <a:ext uri="{FF2B5EF4-FFF2-40B4-BE49-F238E27FC236}">
                  <a16:creationId xmlns:a16="http://schemas.microsoft.com/office/drawing/2014/main" id="{94CC6707-4081-41B1-BC7A-1D59653DB935}"/>
                </a:ext>
              </a:extLst>
            </p:cNvPr>
            <p:cNvCxnSpPr/>
            <p:nvPr/>
          </p:nvCxnSpPr>
          <p:spPr>
            <a:xfrm rot="10800009" flipH="1">
              <a:off x="8657063" y="3715581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687;p26">
              <a:extLst>
                <a:ext uri="{FF2B5EF4-FFF2-40B4-BE49-F238E27FC236}">
                  <a16:creationId xmlns:a16="http://schemas.microsoft.com/office/drawing/2014/main" id="{BF7B1BFC-9383-4F45-81A2-F5E59B66EE10}"/>
                </a:ext>
              </a:extLst>
            </p:cNvPr>
            <p:cNvCxnSpPr/>
            <p:nvPr/>
          </p:nvCxnSpPr>
          <p:spPr>
            <a:xfrm rot="10800009" flipH="1">
              <a:off x="8657063" y="360918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688;p26">
              <a:extLst>
                <a:ext uri="{FF2B5EF4-FFF2-40B4-BE49-F238E27FC236}">
                  <a16:creationId xmlns:a16="http://schemas.microsoft.com/office/drawing/2014/main" id="{CA47E043-F801-447F-B163-3A3178451F5F}"/>
                </a:ext>
              </a:extLst>
            </p:cNvPr>
            <p:cNvCxnSpPr/>
            <p:nvPr/>
          </p:nvCxnSpPr>
          <p:spPr>
            <a:xfrm rot="10800009" flipH="1">
              <a:off x="8657063" y="3502754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689;p26">
              <a:extLst>
                <a:ext uri="{FF2B5EF4-FFF2-40B4-BE49-F238E27FC236}">
                  <a16:creationId xmlns:a16="http://schemas.microsoft.com/office/drawing/2014/main" id="{57310838-8586-49FB-ADB3-14C064947819}"/>
                </a:ext>
              </a:extLst>
            </p:cNvPr>
            <p:cNvCxnSpPr/>
            <p:nvPr/>
          </p:nvCxnSpPr>
          <p:spPr>
            <a:xfrm rot="10800009" flipH="1">
              <a:off x="8657063" y="3396347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690;p26">
              <a:extLst>
                <a:ext uri="{FF2B5EF4-FFF2-40B4-BE49-F238E27FC236}">
                  <a16:creationId xmlns:a16="http://schemas.microsoft.com/office/drawing/2014/main" id="{FDEFF916-5228-4BA6-AFCE-225C66A1B16A}"/>
                </a:ext>
              </a:extLst>
            </p:cNvPr>
            <p:cNvCxnSpPr/>
            <p:nvPr/>
          </p:nvCxnSpPr>
          <p:spPr>
            <a:xfrm rot="10800009" flipH="1">
              <a:off x="8657063" y="328994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691;p26">
              <a:extLst>
                <a:ext uri="{FF2B5EF4-FFF2-40B4-BE49-F238E27FC236}">
                  <a16:creationId xmlns:a16="http://schemas.microsoft.com/office/drawing/2014/main" id="{03CF8045-AEB0-443D-8E28-078272FD220D}"/>
                </a:ext>
              </a:extLst>
            </p:cNvPr>
            <p:cNvCxnSpPr/>
            <p:nvPr/>
          </p:nvCxnSpPr>
          <p:spPr>
            <a:xfrm rot="10800009" flipH="1">
              <a:off x="8657063" y="318351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692;p26">
              <a:extLst>
                <a:ext uri="{FF2B5EF4-FFF2-40B4-BE49-F238E27FC236}">
                  <a16:creationId xmlns:a16="http://schemas.microsoft.com/office/drawing/2014/main" id="{116D0B78-16AB-4B76-B638-2FCB8A218D78}"/>
                </a:ext>
              </a:extLst>
            </p:cNvPr>
            <p:cNvCxnSpPr/>
            <p:nvPr/>
          </p:nvCxnSpPr>
          <p:spPr>
            <a:xfrm rot="10800009" flipH="1">
              <a:off x="8657063" y="307711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693;p26">
              <a:extLst>
                <a:ext uri="{FF2B5EF4-FFF2-40B4-BE49-F238E27FC236}">
                  <a16:creationId xmlns:a16="http://schemas.microsoft.com/office/drawing/2014/main" id="{29F98484-D540-410F-946C-A464891A13FD}"/>
                </a:ext>
              </a:extLst>
            </p:cNvPr>
            <p:cNvCxnSpPr/>
            <p:nvPr/>
          </p:nvCxnSpPr>
          <p:spPr>
            <a:xfrm rot="10800009" flipH="1">
              <a:off x="8657063" y="297071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694;p26">
              <a:extLst>
                <a:ext uri="{FF2B5EF4-FFF2-40B4-BE49-F238E27FC236}">
                  <a16:creationId xmlns:a16="http://schemas.microsoft.com/office/drawing/2014/main" id="{EB9CCFA9-F794-4D26-BA8A-01EB3BF38771}"/>
                </a:ext>
              </a:extLst>
            </p:cNvPr>
            <p:cNvCxnSpPr/>
            <p:nvPr/>
          </p:nvCxnSpPr>
          <p:spPr>
            <a:xfrm rot="10800009" flipH="1">
              <a:off x="8657063" y="28642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695;p26">
              <a:extLst>
                <a:ext uri="{FF2B5EF4-FFF2-40B4-BE49-F238E27FC236}">
                  <a16:creationId xmlns:a16="http://schemas.microsoft.com/office/drawing/2014/main" id="{473A51AB-221A-4370-904B-58242B76A3D3}"/>
                </a:ext>
              </a:extLst>
            </p:cNvPr>
            <p:cNvCxnSpPr/>
            <p:nvPr/>
          </p:nvCxnSpPr>
          <p:spPr>
            <a:xfrm rot="10800009" flipH="1">
              <a:off x="8657063" y="275787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696;p26">
              <a:extLst>
                <a:ext uri="{FF2B5EF4-FFF2-40B4-BE49-F238E27FC236}">
                  <a16:creationId xmlns:a16="http://schemas.microsoft.com/office/drawing/2014/main" id="{BED13673-1114-4045-8841-0C2A2CDBB65C}"/>
                </a:ext>
              </a:extLst>
            </p:cNvPr>
            <p:cNvCxnSpPr/>
            <p:nvPr/>
          </p:nvCxnSpPr>
          <p:spPr>
            <a:xfrm rot="10800009" flipH="1">
              <a:off x="8657063" y="265147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697;p26">
              <a:extLst>
                <a:ext uri="{FF2B5EF4-FFF2-40B4-BE49-F238E27FC236}">
                  <a16:creationId xmlns:a16="http://schemas.microsoft.com/office/drawing/2014/main" id="{43857FB5-5B43-46A4-A512-8DFEA1B86CA1}"/>
                </a:ext>
              </a:extLst>
            </p:cNvPr>
            <p:cNvCxnSpPr/>
            <p:nvPr/>
          </p:nvCxnSpPr>
          <p:spPr>
            <a:xfrm rot="10800009" flipH="1">
              <a:off x="8657063" y="25450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698;p26">
              <a:extLst>
                <a:ext uri="{FF2B5EF4-FFF2-40B4-BE49-F238E27FC236}">
                  <a16:creationId xmlns:a16="http://schemas.microsoft.com/office/drawing/2014/main" id="{C4C20BD4-022A-461F-A53D-9DB2542FF65E}"/>
                </a:ext>
              </a:extLst>
            </p:cNvPr>
            <p:cNvCxnSpPr/>
            <p:nvPr/>
          </p:nvCxnSpPr>
          <p:spPr>
            <a:xfrm rot="10800009" flipH="1">
              <a:off x="8657063" y="24386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699;p26">
              <a:extLst>
                <a:ext uri="{FF2B5EF4-FFF2-40B4-BE49-F238E27FC236}">
                  <a16:creationId xmlns:a16="http://schemas.microsoft.com/office/drawing/2014/main" id="{9E7A4294-247D-4032-A070-C0126D8E2E6B}"/>
                </a:ext>
              </a:extLst>
            </p:cNvPr>
            <p:cNvCxnSpPr/>
            <p:nvPr/>
          </p:nvCxnSpPr>
          <p:spPr>
            <a:xfrm rot="10800009" flipH="1">
              <a:off x="8657063" y="233224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38468738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6">
            <a:extLst>
              <a:ext uri="{FF2B5EF4-FFF2-40B4-BE49-F238E27FC236}">
                <a16:creationId xmlns:a16="http://schemas.microsoft.com/office/drawing/2014/main" id="{CD635362-501B-48E7-A90B-98D98236B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10;p6">
            <a:extLst>
              <a:ext uri="{FF2B5EF4-FFF2-40B4-BE49-F238E27FC236}">
                <a16:creationId xmlns:a16="http://schemas.microsoft.com/office/drawing/2014/main" id="{56AC8A34-E34D-41F5-8999-FCE9717A4ED8}"/>
              </a:ext>
            </a:extLst>
          </p:cNvPr>
          <p:cNvSpPr/>
          <p:nvPr/>
        </p:nvSpPr>
        <p:spPr>
          <a:xfrm rot="5400013">
            <a:off x="-287350" y="4293301"/>
            <a:ext cx="1336797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1;p6">
            <a:extLst>
              <a:ext uri="{FF2B5EF4-FFF2-40B4-BE49-F238E27FC236}">
                <a16:creationId xmlns:a16="http://schemas.microsoft.com/office/drawing/2014/main" id="{0A4866BB-1256-44EF-A5EB-40FEDEA82665}"/>
              </a:ext>
            </a:extLst>
          </p:cNvPr>
          <p:cNvSpPr/>
          <p:nvPr/>
        </p:nvSpPr>
        <p:spPr>
          <a:xfrm rot="10800009" flipH="1">
            <a:off x="8428903" y="4429811"/>
            <a:ext cx="715197" cy="715197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2;p6">
            <a:extLst>
              <a:ext uri="{FF2B5EF4-FFF2-40B4-BE49-F238E27FC236}">
                <a16:creationId xmlns:a16="http://schemas.microsoft.com/office/drawing/2014/main" id="{0455B938-1F06-4FB6-A5A9-608E6E1878A6}"/>
              </a:ext>
            </a:extLst>
          </p:cNvPr>
          <p:cNvSpPr/>
          <p:nvPr/>
        </p:nvSpPr>
        <p:spPr>
          <a:xfrm>
            <a:off x="200445" y="5349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113;p6">
            <a:extLst>
              <a:ext uri="{FF2B5EF4-FFF2-40B4-BE49-F238E27FC236}">
                <a16:creationId xmlns:a16="http://schemas.microsoft.com/office/drawing/2014/main" id="{076E2CAC-A444-4B01-977F-ADA1CD5A4771}"/>
              </a:ext>
            </a:extLst>
          </p:cNvPr>
          <p:cNvGrpSpPr/>
          <p:nvPr/>
        </p:nvGrpSpPr>
        <p:grpSpPr>
          <a:xfrm>
            <a:off x="8657063" y="534997"/>
            <a:ext cx="259086" cy="2277770"/>
            <a:chOff x="8657063" y="534997"/>
            <a:chExt cx="259086" cy="2277770"/>
          </a:xfrm>
        </p:grpSpPr>
        <p:cxnSp>
          <p:nvCxnSpPr>
            <p:cNvPr id="7" name="Google Shape;114;p6">
              <a:extLst>
                <a:ext uri="{FF2B5EF4-FFF2-40B4-BE49-F238E27FC236}">
                  <a16:creationId xmlns:a16="http://schemas.microsoft.com/office/drawing/2014/main" id="{2EE352D5-192B-4C61-A23F-2B6E1552D606}"/>
                </a:ext>
              </a:extLst>
            </p:cNvPr>
            <p:cNvCxnSpPr/>
            <p:nvPr/>
          </p:nvCxnSpPr>
          <p:spPr>
            <a:xfrm>
              <a:off x="8657063" y="53499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115;p6">
              <a:extLst>
                <a:ext uri="{FF2B5EF4-FFF2-40B4-BE49-F238E27FC236}">
                  <a16:creationId xmlns:a16="http://schemas.microsoft.com/office/drawing/2014/main" id="{232DE77D-C981-406B-BBB2-01FAEC6D8696}"/>
                </a:ext>
              </a:extLst>
            </p:cNvPr>
            <p:cNvCxnSpPr/>
            <p:nvPr/>
          </p:nvCxnSpPr>
          <p:spPr>
            <a:xfrm>
              <a:off x="8657063" y="64140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116;p6">
              <a:extLst>
                <a:ext uri="{FF2B5EF4-FFF2-40B4-BE49-F238E27FC236}">
                  <a16:creationId xmlns:a16="http://schemas.microsoft.com/office/drawing/2014/main" id="{B236A028-19D4-49C9-BBCD-25267A325091}"/>
                </a:ext>
              </a:extLst>
            </p:cNvPr>
            <p:cNvCxnSpPr/>
            <p:nvPr/>
          </p:nvCxnSpPr>
          <p:spPr>
            <a:xfrm>
              <a:off x="8657063" y="74781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117;p6">
              <a:extLst>
                <a:ext uri="{FF2B5EF4-FFF2-40B4-BE49-F238E27FC236}">
                  <a16:creationId xmlns:a16="http://schemas.microsoft.com/office/drawing/2014/main" id="{33BCAACF-9D40-49DB-913B-6BDAB799C0D9}"/>
                </a:ext>
              </a:extLst>
            </p:cNvPr>
            <p:cNvCxnSpPr/>
            <p:nvPr/>
          </p:nvCxnSpPr>
          <p:spPr>
            <a:xfrm>
              <a:off x="8657063" y="85423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118;p6">
              <a:extLst>
                <a:ext uri="{FF2B5EF4-FFF2-40B4-BE49-F238E27FC236}">
                  <a16:creationId xmlns:a16="http://schemas.microsoft.com/office/drawing/2014/main" id="{18762869-ABFD-4AEF-BA69-A381D3E0B2AD}"/>
                </a:ext>
              </a:extLst>
            </p:cNvPr>
            <p:cNvCxnSpPr/>
            <p:nvPr/>
          </p:nvCxnSpPr>
          <p:spPr>
            <a:xfrm>
              <a:off x="8657063" y="96064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119;p6">
              <a:extLst>
                <a:ext uri="{FF2B5EF4-FFF2-40B4-BE49-F238E27FC236}">
                  <a16:creationId xmlns:a16="http://schemas.microsoft.com/office/drawing/2014/main" id="{6BF8CB1D-C4F1-4B6C-B5FD-532D687D089C}"/>
                </a:ext>
              </a:extLst>
            </p:cNvPr>
            <p:cNvCxnSpPr/>
            <p:nvPr/>
          </p:nvCxnSpPr>
          <p:spPr>
            <a:xfrm>
              <a:off x="8657063" y="1067049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120;p6">
              <a:extLst>
                <a:ext uri="{FF2B5EF4-FFF2-40B4-BE49-F238E27FC236}">
                  <a16:creationId xmlns:a16="http://schemas.microsoft.com/office/drawing/2014/main" id="{ADBBF6A9-629D-4315-99AA-621F94ACEB2D}"/>
                </a:ext>
              </a:extLst>
            </p:cNvPr>
            <p:cNvCxnSpPr/>
            <p:nvPr/>
          </p:nvCxnSpPr>
          <p:spPr>
            <a:xfrm>
              <a:off x="8657063" y="11734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121;p6">
              <a:extLst>
                <a:ext uri="{FF2B5EF4-FFF2-40B4-BE49-F238E27FC236}">
                  <a16:creationId xmlns:a16="http://schemas.microsoft.com/office/drawing/2014/main" id="{13456B88-746F-415B-A91A-0ACED295B82E}"/>
                </a:ext>
              </a:extLst>
            </p:cNvPr>
            <p:cNvCxnSpPr/>
            <p:nvPr/>
          </p:nvCxnSpPr>
          <p:spPr>
            <a:xfrm>
              <a:off x="8657063" y="1279876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122;p6">
              <a:extLst>
                <a:ext uri="{FF2B5EF4-FFF2-40B4-BE49-F238E27FC236}">
                  <a16:creationId xmlns:a16="http://schemas.microsoft.com/office/drawing/2014/main" id="{30DB7B3D-F209-4EB8-B43E-79D665099DE8}"/>
                </a:ext>
              </a:extLst>
            </p:cNvPr>
            <p:cNvCxnSpPr/>
            <p:nvPr/>
          </p:nvCxnSpPr>
          <p:spPr>
            <a:xfrm>
              <a:off x="8657063" y="138628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123;p6">
              <a:extLst>
                <a:ext uri="{FF2B5EF4-FFF2-40B4-BE49-F238E27FC236}">
                  <a16:creationId xmlns:a16="http://schemas.microsoft.com/office/drawing/2014/main" id="{0BFC713A-6B5F-4403-A171-8C1909A76CEB}"/>
                </a:ext>
              </a:extLst>
            </p:cNvPr>
            <p:cNvCxnSpPr/>
            <p:nvPr/>
          </p:nvCxnSpPr>
          <p:spPr>
            <a:xfrm>
              <a:off x="8657063" y="149270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124;p6">
              <a:extLst>
                <a:ext uri="{FF2B5EF4-FFF2-40B4-BE49-F238E27FC236}">
                  <a16:creationId xmlns:a16="http://schemas.microsoft.com/office/drawing/2014/main" id="{71DE4611-3E06-4AA1-A281-39968C9CD5B5}"/>
                </a:ext>
              </a:extLst>
            </p:cNvPr>
            <p:cNvCxnSpPr/>
            <p:nvPr/>
          </p:nvCxnSpPr>
          <p:spPr>
            <a:xfrm>
              <a:off x="8657063" y="159911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125;p6">
              <a:extLst>
                <a:ext uri="{FF2B5EF4-FFF2-40B4-BE49-F238E27FC236}">
                  <a16:creationId xmlns:a16="http://schemas.microsoft.com/office/drawing/2014/main" id="{4B56C884-BC63-4707-B4A0-B6820802E632}"/>
                </a:ext>
              </a:extLst>
            </p:cNvPr>
            <p:cNvCxnSpPr/>
            <p:nvPr/>
          </p:nvCxnSpPr>
          <p:spPr>
            <a:xfrm>
              <a:off x="8657063" y="170552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126;p6">
              <a:extLst>
                <a:ext uri="{FF2B5EF4-FFF2-40B4-BE49-F238E27FC236}">
                  <a16:creationId xmlns:a16="http://schemas.microsoft.com/office/drawing/2014/main" id="{DA8ECFEF-27D1-4F37-ABD6-CEA98A6E14B3}"/>
                </a:ext>
              </a:extLst>
            </p:cNvPr>
            <p:cNvCxnSpPr/>
            <p:nvPr/>
          </p:nvCxnSpPr>
          <p:spPr>
            <a:xfrm>
              <a:off x="8657063" y="181193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127;p6">
              <a:extLst>
                <a:ext uri="{FF2B5EF4-FFF2-40B4-BE49-F238E27FC236}">
                  <a16:creationId xmlns:a16="http://schemas.microsoft.com/office/drawing/2014/main" id="{6C8A6951-D6EB-4CE1-9080-B139BC1DF489}"/>
                </a:ext>
              </a:extLst>
            </p:cNvPr>
            <p:cNvCxnSpPr/>
            <p:nvPr/>
          </p:nvCxnSpPr>
          <p:spPr>
            <a:xfrm>
              <a:off x="8657063" y="191834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128;p6">
              <a:extLst>
                <a:ext uri="{FF2B5EF4-FFF2-40B4-BE49-F238E27FC236}">
                  <a16:creationId xmlns:a16="http://schemas.microsoft.com/office/drawing/2014/main" id="{E276CC81-98D2-429E-A030-B6F683E98355}"/>
                </a:ext>
              </a:extLst>
            </p:cNvPr>
            <p:cNvCxnSpPr/>
            <p:nvPr/>
          </p:nvCxnSpPr>
          <p:spPr>
            <a:xfrm>
              <a:off x="8657063" y="202475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129;p6">
              <a:extLst>
                <a:ext uri="{FF2B5EF4-FFF2-40B4-BE49-F238E27FC236}">
                  <a16:creationId xmlns:a16="http://schemas.microsoft.com/office/drawing/2014/main" id="{E497FCE4-F645-45BE-B4B8-B193676BFF9F}"/>
                </a:ext>
              </a:extLst>
            </p:cNvPr>
            <p:cNvCxnSpPr/>
            <p:nvPr/>
          </p:nvCxnSpPr>
          <p:spPr>
            <a:xfrm>
              <a:off x="8657063" y="2131173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130;p6">
              <a:extLst>
                <a:ext uri="{FF2B5EF4-FFF2-40B4-BE49-F238E27FC236}">
                  <a16:creationId xmlns:a16="http://schemas.microsoft.com/office/drawing/2014/main" id="{2EEEAA65-A06F-41E5-8DB9-F1A808CB108F}"/>
                </a:ext>
              </a:extLst>
            </p:cNvPr>
            <p:cNvCxnSpPr/>
            <p:nvPr/>
          </p:nvCxnSpPr>
          <p:spPr>
            <a:xfrm>
              <a:off x="8657063" y="223758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131;p6">
              <a:extLst>
                <a:ext uri="{FF2B5EF4-FFF2-40B4-BE49-F238E27FC236}">
                  <a16:creationId xmlns:a16="http://schemas.microsoft.com/office/drawing/2014/main" id="{882F1C9F-2B51-488E-914B-E8ED940D02BD}"/>
                </a:ext>
              </a:extLst>
            </p:cNvPr>
            <p:cNvCxnSpPr/>
            <p:nvPr/>
          </p:nvCxnSpPr>
          <p:spPr>
            <a:xfrm>
              <a:off x="8657063" y="234400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132;p6">
              <a:extLst>
                <a:ext uri="{FF2B5EF4-FFF2-40B4-BE49-F238E27FC236}">
                  <a16:creationId xmlns:a16="http://schemas.microsoft.com/office/drawing/2014/main" id="{E9A50431-0D48-4D30-8C80-6E4E57B40562}"/>
                </a:ext>
              </a:extLst>
            </p:cNvPr>
            <p:cNvCxnSpPr/>
            <p:nvPr/>
          </p:nvCxnSpPr>
          <p:spPr>
            <a:xfrm>
              <a:off x="8657063" y="2450409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133;p6">
              <a:extLst>
                <a:ext uri="{FF2B5EF4-FFF2-40B4-BE49-F238E27FC236}">
                  <a16:creationId xmlns:a16="http://schemas.microsoft.com/office/drawing/2014/main" id="{A76639C5-1658-4214-8772-3E9F83507450}"/>
                </a:ext>
              </a:extLst>
            </p:cNvPr>
            <p:cNvCxnSpPr/>
            <p:nvPr/>
          </p:nvCxnSpPr>
          <p:spPr>
            <a:xfrm>
              <a:off x="8657063" y="255681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134;p6">
              <a:extLst>
                <a:ext uri="{FF2B5EF4-FFF2-40B4-BE49-F238E27FC236}">
                  <a16:creationId xmlns:a16="http://schemas.microsoft.com/office/drawing/2014/main" id="{C995D788-397C-45D8-B9CF-EBED2729C587}"/>
                </a:ext>
              </a:extLst>
            </p:cNvPr>
            <p:cNvCxnSpPr/>
            <p:nvPr/>
          </p:nvCxnSpPr>
          <p:spPr>
            <a:xfrm>
              <a:off x="8657063" y="266323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843194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1;p27">
            <a:extLst>
              <a:ext uri="{FF2B5EF4-FFF2-40B4-BE49-F238E27FC236}">
                <a16:creationId xmlns:a16="http://schemas.microsoft.com/office/drawing/2014/main" id="{51886B81-801E-49AD-85DB-252F56665C17}"/>
              </a:ext>
            </a:extLst>
          </p:cNvPr>
          <p:cNvSpPr/>
          <p:nvPr/>
        </p:nvSpPr>
        <p:spPr>
          <a:xfrm>
            <a:off x="0" y="4428302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702;p27">
            <a:extLst>
              <a:ext uri="{FF2B5EF4-FFF2-40B4-BE49-F238E27FC236}">
                <a16:creationId xmlns:a16="http://schemas.microsoft.com/office/drawing/2014/main" id="{2B7E6A5F-1ACA-4C88-9171-00A17C9FCBA2}"/>
              </a:ext>
            </a:extLst>
          </p:cNvPr>
          <p:cNvGrpSpPr/>
          <p:nvPr/>
        </p:nvGrpSpPr>
        <p:grpSpPr>
          <a:xfrm>
            <a:off x="246311" y="137561"/>
            <a:ext cx="468776" cy="259087"/>
            <a:chOff x="246311" y="137561"/>
            <a:chExt cx="468776" cy="259087"/>
          </a:xfrm>
        </p:grpSpPr>
        <p:cxnSp>
          <p:nvCxnSpPr>
            <p:cNvPr id="4" name="Google Shape;703;p27">
              <a:extLst>
                <a:ext uri="{FF2B5EF4-FFF2-40B4-BE49-F238E27FC236}">
                  <a16:creationId xmlns:a16="http://schemas.microsoft.com/office/drawing/2014/main" id="{049B78A5-D95F-4719-A6A1-A86DFD85AB63}"/>
                </a:ext>
              </a:extLst>
            </p:cNvPr>
            <p:cNvCxnSpPr/>
            <p:nvPr/>
          </p:nvCxnSpPr>
          <p:spPr>
            <a:xfrm rot="5400013">
              <a:off x="510774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5" name="Google Shape;704;p27">
              <a:extLst>
                <a:ext uri="{FF2B5EF4-FFF2-40B4-BE49-F238E27FC236}">
                  <a16:creationId xmlns:a16="http://schemas.microsoft.com/office/drawing/2014/main" id="{982C4B61-2F8A-4816-9BD7-B66CE6F27905}"/>
                </a:ext>
              </a:extLst>
            </p:cNvPr>
            <p:cNvCxnSpPr/>
            <p:nvPr/>
          </p:nvCxnSpPr>
          <p:spPr>
            <a:xfrm rot="5400013">
              <a:off x="404366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6" name="Google Shape;705;p27">
              <a:extLst>
                <a:ext uri="{FF2B5EF4-FFF2-40B4-BE49-F238E27FC236}">
                  <a16:creationId xmlns:a16="http://schemas.microsoft.com/office/drawing/2014/main" id="{ABD04812-159F-4BD9-8B92-0A3DB717551E}"/>
                </a:ext>
              </a:extLst>
            </p:cNvPr>
            <p:cNvCxnSpPr/>
            <p:nvPr/>
          </p:nvCxnSpPr>
          <p:spPr>
            <a:xfrm rot="5400013">
              <a:off x="2979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706;p27">
              <a:extLst>
                <a:ext uri="{FF2B5EF4-FFF2-40B4-BE49-F238E27FC236}">
                  <a16:creationId xmlns:a16="http://schemas.microsoft.com/office/drawing/2014/main" id="{669B072F-56D3-44DB-BFDD-19BF0EC9527D}"/>
                </a:ext>
              </a:extLst>
            </p:cNvPr>
            <p:cNvCxnSpPr/>
            <p:nvPr/>
          </p:nvCxnSpPr>
          <p:spPr>
            <a:xfrm rot="5400013">
              <a:off x="191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8" name="Google Shape;707;p27">
            <a:extLst>
              <a:ext uri="{FF2B5EF4-FFF2-40B4-BE49-F238E27FC236}">
                <a16:creationId xmlns:a16="http://schemas.microsoft.com/office/drawing/2014/main" id="{656DC04D-A6BB-4719-BADE-8CE016C8BD6A}"/>
              </a:ext>
            </a:extLst>
          </p:cNvPr>
          <p:cNvSpPr/>
          <p:nvPr/>
        </p:nvSpPr>
        <p:spPr>
          <a:xfrm>
            <a:off x="6960723" y="85304"/>
            <a:ext cx="2183404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oogle Shape;708;p27">
            <a:extLst>
              <a:ext uri="{FF2B5EF4-FFF2-40B4-BE49-F238E27FC236}">
                <a16:creationId xmlns:a16="http://schemas.microsoft.com/office/drawing/2014/main" id="{F4BF34A5-0C40-4AC4-98EB-2A8832627C11}"/>
              </a:ext>
            </a:extLst>
          </p:cNvPr>
          <p:cNvGrpSpPr/>
          <p:nvPr/>
        </p:nvGrpSpPr>
        <p:grpSpPr>
          <a:xfrm>
            <a:off x="7018614" y="4748359"/>
            <a:ext cx="2277770" cy="259097"/>
            <a:chOff x="7018614" y="4748359"/>
            <a:chExt cx="2277770" cy="259097"/>
          </a:xfrm>
        </p:grpSpPr>
        <p:cxnSp>
          <p:nvCxnSpPr>
            <p:cNvPr id="10" name="Google Shape;709;p27">
              <a:extLst>
                <a:ext uri="{FF2B5EF4-FFF2-40B4-BE49-F238E27FC236}">
                  <a16:creationId xmlns:a16="http://schemas.microsoft.com/office/drawing/2014/main" id="{A5503636-68EA-4374-A79A-68C43757061F}"/>
                </a:ext>
              </a:extLst>
            </p:cNvPr>
            <p:cNvCxnSpPr/>
            <p:nvPr/>
          </p:nvCxnSpPr>
          <p:spPr>
            <a:xfrm rot="5400013">
              <a:off x="909207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710;p27">
              <a:extLst>
                <a:ext uri="{FF2B5EF4-FFF2-40B4-BE49-F238E27FC236}">
                  <a16:creationId xmlns:a16="http://schemas.microsoft.com/office/drawing/2014/main" id="{D6048CEE-7183-4313-883E-6DC99C42152C}"/>
                </a:ext>
              </a:extLst>
            </p:cNvPr>
            <p:cNvCxnSpPr/>
            <p:nvPr/>
          </p:nvCxnSpPr>
          <p:spPr>
            <a:xfrm rot="5400013">
              <a:off x="898566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711;p27">
              <a:extLst>
                <a:ext uri="{FF2B5EF4-FFF2-40B4-BE49-F238E27FC236}">
                  <a16:creationId xmlns:a16="http://schemas.microsoft.com/office/drawing/2014/main" id="{20BB0F14-A146-4661-A59A-3BE0E14EE54F}"/>
                </a:ext>
              </a:extLst>
            </p:cNvPr>
            <p:cNvCxnSpPr/>
            <p:nvPr/>
          </p:nvCxnSpPr>
          <p:spPr>
            <a:xfrm rot="5400013">
              <a:off x="8879248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712;p27">
              <a:extLst>
                <a:ext uri="{FF2B5EF4-FFF2-40B4-BE49-F238E27FC236}">
                  <a16:creationId xmlns:a16="http://schemas.microsoft.com/office/drawing/2014/main" id="{DFCB28DB-6AD4-4BFE-B358-F9B813E9DD30}"/>
                </a:ext>
              </a:extLst>
            </p:cNvPr>
            <p:cNvCxnSpPr/>
            <p:nvPr/>
          </p:nvCxnSpPr>
          <p:spPr>
            <a:xfrm rot="5400013">
              <a:off x="877284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713;p27">
              <a:extLst>
                <a:ext uri="{FF2B5EF4-FFF2-40B4-BE49-F238E27FC236}">
                  <a16:creationId xmlns:a16="http://schemas.microsoft.com/office/drawing/2014/main" id="{D8E3373F-9D1E-4D5D-9E9E-03A63E79732E}"/>
                </a:ext>
              </a:extLst>
            </p:cNvPr>
            <p:cNvCxnSpPr/>
            <p:nvPr/>
          </p:nvCxnSpPr>
          <p:spPr>
            <a:xfrm rot="5400013">
              <a:off x="866643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714;p27">
              <a:extLst>
                <a:ext uri="{FF2B5EF4-FFF2-40B4-BE49-F238E27FC236}">
                  <a16:creationId xmlns:a16="http://schemas.microsoft.com/office/drawing/2014/main" id="{A65221CB-3761-4D3C-8B97-BAEC2814B465}"/>
                </a:ext>
              </a:extLst>
            </p:cNvPr>
            <p:cNvCxnSpPr/>
            <p:nvPr/>
          </p:nvCxnSpPr>
          <p:spPr>
            <a:xfrm rot="5400013">
              <a:off x="856001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715;p27">
              <a:extLst>
                <a:ext uri="{FF2B5EF4-FFF2-40B4-BE49-F238E27FC236}">
                  <a16:creationId xmlns:a16="http://schemas.microsoft.com/office/drawing/2014/main" id="{F3ED248B-ED6F-492B-9D3A-5412BA7C045A}"/>
                </a:ext>
              </a:extLst>
            </p:cNvPr>
            <p:cNvCxnSpPr/>
            <p:nvPr/>
          </p:nvCxnSpPr>
          <p:spPr>
            <a:xfrm rot="5400013">
              <a:off x="845360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716;p27">
              <a:extLst>
                <a:ext uri="{FF2B5EF4-FFF2-40B4-BE49-F238E27FC236}">
                  <a16:creationId xmlns:a16="http://schemas.microsoft.com/office/drawing/2014/main" id="{D2BE1490-5086-4F1E-B4BC-40213F28CFBC}"/>
                </a:ext>
              </a:extLst>
            </p:cNvPr>
            <p:cNvCxnSpPr/>
            <p:nvPr/>
          </p:nvCxnSpPr>
          <p:spPr>
            <a:xfrm rot="5400013">
              <a:off x="8347196" y="4803137"/>
              <a:ext cx="259087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717;p27">
              <a:extLst>
                <a:ext uri="{FF2B5EF4-FFF2-40B4-BE49-F238E27FC236}">
                  <a16:creationId xmlns:a16="http://schemas.microsoft.com/office/drawing/2014/main" id="{CB4A9DE0-CF37-4040-A929-F86BD8D0EE21}"/>
                </a:ext>
              </a:extLst>
            </p:cNvPr>
            <p:cNvCxnSpPr/>
            <p:nvPr/>
          </p:nvCxnSpPr>
          <p:spPr>
            <a:xfrm rot="5400013">
              <a:off x="824077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718;p27">
              <a:extLst>
                <a:ext uri="{FF2B5EF4-FFF2-40B4-BE49-F238E27FC236}">
                  <a16:creationId xmlns:a16="http://schemas.microsoft.com/office/drawing/2014/main" id="{2325C468-DA03-4AA5-8867-C97124669E21}"/>
                </a:ext>
              </a:extLst>
            </p:cNvPr>
            <p:cNvCxnSpPr/>
            <p:nvPr/>
          </p:nvCxnSpPr>
          <p:spPr>
            <a:xfrm rot="5400013">
              <a:off x="813436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719;p27">
              <a:extLst>
                <a:ext uri="{FF2B5EF4-FFF2-40B4-BE49-F238E27FC236}">
                  <a16:creationId xmlns:a16="http://schemas.microsoft.com/office/drawing/2014/main" id="{9DA14FA8-51B0-46BB-8F87-989A203AE321}"/>
                </a:ext>
              </a:extLst>
            </p:cNvPr>
            <p:cNvCxnSpPr/>
            <p:nvPr/>
          </p:nvCxnSpPr>
          <p:spPr>
            <a:xfrm rot="5400013">
              <a:off x="8027947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720;p27">
              <a:extLst>
                <a:ext uri="{FF2B5EF4-FFF2-40B4-BE49-F238E27FC236}">
                  <a16:creationId xmlns:a16="http://schemas.microsoft.com/office/drawing/2014/main" id="{2769486B-1964-4038-AD4C-83398CDE5D34}"/>
                </a:ext>
              </a:extLst>
            </p:cNvPr>
            <p:cNvCxnSpPr/>
            <p:nvPr/>
          </p:nvCxnSpPr>
          <p:spPr>
            <a:xfrm rot="5400013">
              <a:off x="792154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721;p27">
              <a:extLst>
                <a:ext uri="{FF2B5EF4-FFF2-40B4-BE49-F238E27FC236}">
                  <a16:creationId xmlns:a16="http://schemas.microsoft.com/office/drawing/2014/main" id="{A1DACE64-3C1D-4DA8-AD36-6DD729F0650A}"/>
                </a:ext>
              </a:extLst>
            </p:cNvPr>
            <p:cNvCxnSpPr/>
            <p:nvPr/>
          </p:nvCxnSpPr>
          <p:spPr>
            <a:xfrm rot="5400013">
              <a:off x="781513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722;p27">
              <a:extLst>
                <a:ext uri="{FF2B5EF4-FFF2-40B4-BE49-F238E27FC236}">
                  <a16:creationId xmlns:a16="http://schemas.microsoft.com/office/drawing/2014/main" id="{648C87EB-40BF-4DF1-8274-FA6FB098FFA6}"/>
                </a:ext>
              </a:extLst>
            </p:cNvPr>
            <p:cNvCxnSpPr/>
            <p:nvPr/>
          </p:nvCxnSpPr>
          <p:spPr>
            <a:xfrm rot="5400013">
              <a:off x="7708712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723;p27">
              <a:extLst>
                <a:ext uri="{FF2B5EF4-FFF2-40B4-BE49-F238E27FC236}">
                  <a16:creationId xmlns:a16="http://schemas.microsoft.com/office/drawing/2014/main" id="{1B6679E4-9548-4ABD-AF34-37CE96AC6B56}"/>
                </a:ext>
              </a:extLst>
            </p:cNvPr>
            <p:cNvCxnSpPr/>
            <p:nvPr/>
          </p:nvCxnSpPr>
          <p:spPr>
            <a:xfrm rot="5400013">
              <a:off x="760230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724;p27">
              <a:extLst>
                <a:ext uri="{FF2B5EF4-FFF2-40B4-BE49-F238E27FC236}">
                  <a16:creationId xmlns:a16="http://schemas.microsoft.com/office/drawing/2014/main" id="{C9EA3DC8-2D27-429D-847D-A6DAE8EDDD62}"/>
                </a:ext>
              </a:extLst>
            </p:cNvPr>
            <p:cNvCxnSpPr/>
            <p:nvPr/>
          </p:nvCxnSpPr>
          <p:spPr>
            <a:xfrm rot="5400013">
              <a:off x="749589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725;p27">
              <a:extLst>
                <a:ext uri="{FF2B5EF4-FFF2-40B4-BE49-F238E27FC236}">
                  <a16:creationId xmlns:a16="http://schemas.microsoft.com/office/drawing/2014/main" id="{81CFA6D0-61EC-44D7-BF83-04954A777CC3}"/>
                </a:ext>
              </a:extLst>
            </p:cNvPr>
            <p:cNvCxnSpPr/>
            <p:nvPr/>
          </p:nvCxnSpPr>
          <p:spPr>
            <a:xfrm rot="5400013">
              <a:off x="7389475" y="4803142"/>
              <a:ext cx="25909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726;p27">
              <a:extLst>
                <a:ext uri="{FF2B5EF4-FFF2-40B4-BE49-F238E27FC236}">
                  <a16:creationId xmlns:a16="http://schemas.microsoft.com/office/drawing/2014/main" id="{9A003AC1-81F8-4466-9FD6-51F908FE5C30}"/>
                </a:ext>
              </a:extLst>
            </p:cNvPr>
            <p:cNvCxnSpPr/>
            <p:nvPr/>
          </p:nvCxnSpPr>
          <p:spPr>
            <a:xfrm rot="5400013">
              <a:off x="728307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727;p27">
              <a:extLst>
                <a:ext uri="{FF2B5EF4-FFF2-40B4-BE49-F238E27FC236}">
                  <a16:creationId xmlns:a16="http://schemas.microsoft.com/office/drawing/2014/main" id="{19033304-E7C4-40A1-B686-050D0AF03053}"/>
                </a:ext>
              </a:extLst>
            </p:cNvPr>
            <p:cNvCxnSpPr/>
            <p:nvPr/>
          </p:nvCxnSpPr>
          <p:spPr>
            <a:xfrm rot="5400013">
              <a:off x="717666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728;p27">
              <a:extLst>
                <a:ext uri="{FF2B5EF4-FFF2-40B4-BE49-F238E27FC236}">
                  <a16:creationId xmlns:a16="http://schemas.microsoft.com/office/drawing/2014/main" id="{6D7BC9E7-7022-4366-8BA0-C7D0AEA19853}"/>
                </a:ext>
              </a:extLst>
            </p:cNvPr>
            <p:cNvCxnSpPr/>
            <p:nvPr/>
          </p:nvCxnSpPr>
          <p:spPr>
            <a:xfrm rot="5400013">
              <a:off x="7070245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729;p27">
              <a:extLst>
                <a:ext uri="{FF2B5EF4-FFF2-40B4-BE49-F238E27FC236}">
                  <a16:creationId xmlns:a16="http://schemas.microsoft.com/office/drawing/2014/main" id="{F4A57FDC-09A3-4B19-961A-28088CEB217E}"/>
                </a:ext>
              </a:extLst>
            </p:cNvPr>
            <p:cNvCxnSpPr/>
            <p:nvPr/>
          </p:nvCxnSpPr>
          <p:spPr>
            <a:xfrm rot="5400013">
              <a:off x="696383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417220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1;p28">
            <a:extLst>
              <a:ext uri="{FF2B5EF4-FFF2-40B4-BE49-F238E27FC236}">
                <a16:creationId xmlns:a16="http://schemas.microsoft.com/office/drawing/2014/main" id="{03078BC8-90BC-45FD-BC6C-3E2C24A025B3}"/>
              </a:ext>
            </a:extLst>
          </p:cNvPr>
          <p:cNvSpPr/>
          <p:nvPr/>
        </p:nvSpPr>
        <p:spPr>
          <a:xfrm rot="16200006" flipH="1">
            <a:off x="-316058" y="4307102"/>
            <a:ext cx="1336797" cy="3389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32;p28">
            <a:extLst>
              <a:ext uri="{FF2B5EF4-FFF2-40B4-BE49-F238E27FC236}">
                <a16:creationId xmlns:a16="http://schemas.microsoft.com/office/drawing/2014/main" id="{321FCFDE-3582-419A-9022-23B393C09BA1}"/>
              </a:ext>
            </a:extLst>
          </p:cNvPr>
          <p:cNvSpPr/>
          <p:nvPr/>
        </p:nvSpPr>
        <p:spPr>
          <a:xfrm rot="10800009" flipH="1">
            <a:off x="8428903" y="4429811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733;p28">
            <a:extLst>
              <a:ext uri="{FF2B5EF4-FFF2-40B4-BE49-F238E27FC236}">
                <a16:creationId xmlns:a16="http://schemas.microsoft.com/office/drawing/2014/main" id="{FB2D00C8-BD97-458B-90AA-73C136C266F5}"/>
              </a:ext>
            </a:extLst>
          </p:cNvPr>
          <p:cNvGrpSpPr/>
          <p:nvPr/>
        </p:nvGrpSpPr>
        <p:grpSpPr>
          <a:xfrm>
            <a:off x="7070542" y="137561"/>
            <a:ext cx="2277780" cy="259096"/>
            <a:chOff x="7070542" y="137561"/>
            <a:chExt cx="2277780" cy="259096"/>
          </a:xfrm>
        </p:grpSpPr>
        <p:cxnSp>
          <p:nvCxnSpPr>
            <p:cNvPr id="5" name="Google Shape;734;p28">
              <a:extLst>
                <a:ext uri="{FF2B5EF4-FFF2-40B4-BE49-F238E27FC236}">
                  <a16:creationId xmlns:a16="http://schemas.microsoft.com/office/drawing/2014/main" id="{6AC9DFA4-3B8D-4F41-95B5-DB2560BD29C2}"/>
                </a:ext>
              </a:extLst>
            </p:cNvPr>
            <p:cNvCxnSpPr/>
            <p:nvPr/>
          </p:nvCxnSpPr>
          <p:spPr>
            <a:xfrm rot="5400013">
              <a:off x="914400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6" name="Google Shape;735;p28">
              <a:extLst>
                <a:ext uri="{FF2B5EF4-FFF2-40B4-BE49-F238E27FC236}">
                  <a16:creationId xmlns:a16="http://schemas.microsoft.com/office/drawing/2014/main" id="{92CA55B2-C781-458D-BDF8-E513F29AA447}"/>
                </a:ext>
              </a:extLst>
            </p:cNvPr>
            <p:cNvCxnSpPr/>
            <p:nvPr/>
          </p:nvCxnSpPr>
          <p:spPr>
            <a:xfrm rot="5400013">
              <a:off x="903759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736;p28">
              <a:extLst>
                <a:ext uri="{FF2B5EF4-FFF2-40B4-BE49-F238E27FC236}">
                  <a16:creationId xmlns:a16="http://schemas.microsoft.com/office/drawing/2014/main" id="{1436AD5E-F49B-4C56-AC84-9A9CDAF012A6}"/>
                </a:ext>
              </a:extLst>
            </p:cNvPr>
            <p:cNvCxnSpPr/>
            <p:nvPr/>
          </p:nvCxnSpPr>
          <p:spPr>
            <a:xfrm rot="5400013">
              <a:off x="893118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737;p28">
              <a:extLst>
                <a:ext uri="{FF2B5EF4-FFF2-40B4-BE49-F238E27FC236}">
                  <a16:creationId xmlns:a16="http://schemas.microsoft.com/office/drawing/2014/main" id="{48FDBDBD-39BF-4B8C-B3BE-42D29B5F3D85}"/>
                </a:ext>
              </a:extLst>
            </p:cNvPr>
            <p:cNvCxnSpPr/>
            <p:nvPr/>
          </p:nvCxnSpPr>
          <p:spPr>
            <a:xfrm rot="5400013">
              <a:off x="882476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738;p28">
              <a:extLst>
                <a:ext uri="{FF2B5EF4-FFF2-40B4-BE49-F238E27FC236}">
                  <a16:creationId xmlns:a16="http://schemas.microsoft.com/office/drawing/2014/main" id="{54A29D49-15C2-4B55-B30A-E76163DDFC8D}"/>
                </a:ext>
              </a:extLst>
            </p:cNvPr>
            <p:cNvCxnSpPr/>
            <p:nvPr/>
          </p:nvCxnSpPr>
          <p:spPr>
            <a:xfrm rot="5400013">
              <a:off x="871835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739;p28">
              <a:extLst>
                <a:ext uri="{FF2B5EF4-FFF2-40B4-BE49-F238E27FC236}">
                  <a16:creationId xmlns:a16="http://schemas.microsoft.com/office/drawing/2014/main" id="{A4486F8B-0C59-4C7E-9EB9-27A00AE6B772}"/>
                </a:ext>
              </a:extLst>
            </p:cNvPr>
            <p:cNvCxnSpPr/>
            <p:nvPr/>
          </p:nvCxnSpPr>
          <p:spPr>
            <a:xfrm rot="5400013">
              <a:off x="861194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740;p28">
              <a:extLst>
                <a:ext uri="{FF2B5EF4-FFF2-40B4-BE49-F238E27FC236}">
                  <a16:creationId xmlns:a16="http://schemas.microsoft.com/office/drawing/2014/main" id="{1A194AD1-0029-485B-9278-3432EA81B14C}"/>
                </a:ext>
              </a:extLst>
            </p:cNvPr>
            <p:cNvCxnSpPr/>
            <p:nvPr/>
          </p:nvCxnSpPr>
          <p:spPr>
            <a:xfrm rot="5400013">
              <a:off x="8505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741;p28">
              <a:extLst>
                <a:ext uri="{FF2B5EF4-FFF2-40B4-BE49-F238E27FC236}">
                  <a16:creationId xmlns:a16="http://schemas.microsoft.com/office/drawing/2014/main" id="{E9D1E5F8-DAC5-46CF-A3C5-61548126669E}"/>
                </a:ext>
              </a:extLst>
            </p:cNvPr>
            <p:cNvCxnSpPr/>
            <p:nvPr/>
          </p:nvCxnSpPr>
          <p:spPr>
            <a:xfrm rot="5400013">
              <a:off x="839912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742;p28">
              <a:extLst>
                <a:ext uri="{FF2B5EF4-FFF2-40B4-BE49-F238E27FC236}">
                  <a16:creationId xmlns:a16="http://schemas.microsoft.com/office/drawing/2014/main" id="{D114818E-25FD-431E-B93F-A82B7EDAE2A5}"/>
                </a:ext>
              </a:extLst>
            </p:cNvPr>
            <p:cNvCxnSpPr/>
            <p:nvPr/>
          </p:nvCxnSpPr>
          <p:spPr>
            <a:xfrm rot="5400013">
              <a:off x="829271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743;p28">
              <a:extLst>
                <a:ext uri="{FF2B5EF4-FFF2-40B4-BE49-F238E27FC236}">
                  <a16:creationId xmlns:a16="http://schemas.microsoft.com/office/drawing/2014/main" id="{A2251E46-5984-42FE-901B-F0212652B953}"/>
                </a:ext>
              </a:extLst>
            </p:cNvPr>
            <p:cNvCxnSpPr/>
            <p:nvPr/>
          </p:nvCxnSpPr>
          <p:spPr>
            <a:xfrm rot="5400013">
              <a:off x="818629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744;p28">
              <a:extLst>
                <a:ext uri="{FF2B5EF4-FFF2-40B4-BE49-F238E27FC236}">
                  <a16:creationId xmlns:a16="http://schemas.microsoft.com/office/drawing/2014/main" id="{1241BEB0-49F9-4AD1-AEAE-E92D65CCCA86}"/>
                </a:ext>
              </a:extLst>
            </p:cNvPr>
            <p:cNvCxnSpPr/>
            <p:nvPr/>
          </p:nvCxnSpPr>
          <p:spPr>
            <a:xfrm rot="5400013">
              <a:off x="807988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745;p28">
              <a:extLst>
                <a:ext uri="{FF2B5EF4-FFF2-40B4-BE49-F238E27FC236}">
                  <a16:creationId xmlns:a16="http://schemas.microsoft.com/office/drawing/2014/main" id="{B5DCA87A-6D73-4230-BF3C-73EBB4763188}"/>
                </a:ext>
              </a:extLst>
            </p:cNvPr>
            <p:cNvCxnSpPr/>
            <p:nvPr/>
          </p:nvCxnSpPr>
          <p:spPr>
            <a:xfrm rot="5400013">
              <a:off x="797347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746;p28">
              <a:extLst>
                <a:ext uri="{FF2B5EF4-FFF2-40B4-BE49-F238E27FC236}">
                  <a16:creationId xmlns:a16="http://schemas.microsoft.com/office/drawing/2014/main" id="{3970D3C1-6E8F-47E9-A758-5064A1E42A0F}"/>
                </a:ext>
              </a:extLst>
            </p:cNvPr>
            <p:cNvCxnSpPr/>
            <p:nvPr/>
          </p:nvCxnSpPr>
          <p:spPr>
            <a:xfrm rot="5400013">
              <a:off x="78670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747;p28">
              <a:extLst>
                <a:ext uri="{FF2B5EF4-FFF2-40B4-BE49-F238E27FC236}">
                  <a16:creationId xmlns:a16="http://schemas.microsoft.com/office/drawing/2014/main" id="{369770FC-03C6-4453-A7CC-E30340D755E5}"/>
                </a:ext>
              </a:extLst>
            </p:cNvPr>
            <p:cNvCxnSpPr/>
            <p:nvPr/>
          </p:nvCxnSpPr>
          <p:spPr>
            <a:xfrm rot="5400013">
              <a:off x="7760650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748;p28">
              <a:extLst>
                <a:ext uri="{FF2B5EF4-FFF2-40B4-BE49-F238E27FC236}">
                  <a16:creationId xmlns:a16="http://schemas.microsoft.com/office/drawing/2014/main" id="{F63DE03F-E09B-4EC2-A4B6-ADB099265ABD}"/>
                </a:ext>
              </a:extLst>
            </p:cNvPr>
            <p:cNvCxnSpPr/>
            <p:nvPr/>
          </p:nvCxnSpPr>
          <p:spPr>
            <a:xfrm rot="5400013">
              <a:off x="7654241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749;p28">
              <a:extLst>
                <a:ext uri="{FF2B5EF4-FFF2-40B4-BE49-F238E27FC236}">
                  <a16:creationId xmlns:a16="http://schemas.microsoft.com/office/drawing/2014/main" id="{CADB1B17-0D4C-48A3-9EBC-1A52C3DC30B5}"/>
                </a:ext>
              </a:extLst>
            </p:cNvPr>
            <p:cNvCxnSpPr/>
            <p:nvPr/>
          </p:nvCxnSpPr>
          <p:spPr>
            <a:xfrm rot="5400013">
              <a:off x="7547823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750;p28">
              <a:extLst>
                <a:ext uri="{FF2B5EF4-FFF2-40B4-BE49-F238E27FC236}">
                  <a16:creationId xmlns:a16="http://schemas.microsoft.com/office/drawing/2014/main" id="{CCF5C339-1112-4B81-B19D-93145D42A52E}"/>
                </a:ext>
              </a:extLst>
            </p:cNvPr>
            <p:cNvCxnSpPr/>
            <p:nvPr/>
          </p:nvCxnSpPr>
          <p:spPr>
            <a:xfrm rot="5400013">
              <a:off x="744141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751;p28">
              <a:extLst>
                <a:ext uri="{FF2B5EF4-FFF2-40B4-BE49-F238E27FC236}">
                  <a16:creationId xmlns:a16="http://schemas.microsoft.com/office/drawing/2014/main" id="{D9B4602D-3F84-49E3-9B9B-71CDAF28E041}"/>
                </a:ext>
              </a:extLst>
            </p:cNvPr>
            <p:cNvCxnSpPr/>
            <p:nvPr/>
          </p:nvCxnSpPr>
          <p:spPr>
            <a:xfrm rot="5400013">
              <a:off x="733500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752;p28">
              <a:extLst>
                <a:ext uri="{FF2B5EF4-FFF2-40B4-BE49-F238E27FC236}">
                  <a16:creationId xmlns:a16="http://schemas.microsoft.com/office/drawing/2014/main" id="{2BF5EB7F-D7AF-43C0-A7B6-D60724A37CA8}"/>
                </a:ext>
              </a:extLst>
            </p:cNvPr>
            <p:cNvCxnSpPr/>
            <p:nvPr/>
          </p:nvCxnSpPr>
          <p:spPr>
            <a:xfrm rot="5400013">
              <a:off x="722858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753;p28">
              <a:extLst>
                <a:ext uri="{FF2B5EF4-FFF2-40B4-BE49-F238E27FC236}">
                  <a16:creationId xmlns:a16="http://schemas.microsoft.com/office/drawing/2014/main" id="{0F011C6A-4012-48B9-8DD7-29642F4196F8}"/>
                </a:ext>
              </a:extLst>
            </p:cNvPr>
            <p:cNvCxnSpPr/>
            <p:nvPr/>
          </p:nvCxnSpPr>
          <p:spPr>
            <a:xfrm rot="5400013">
              <a:off x="712217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754;p28">
              <a:extLst>
                <a:ext uri="{FF2B5EF4-FFF2-40B4-BE49-F238E27FC236}">
                  <a16:creationId xmlns:a16="http://schemas.microsoft.com/office/drawing/2014/main" id="{6C3C6B3B-7E56-46E2-9F8A-23A862F02912}"/>
                </a:ext>
              </a:extLst>
            </p:cNvPr>
            <p:cNvCxnSpPr/>
            <p:nvPr/>
          </p:nvCxnSpPr>
          <p:spPr>
            <a:xfrm rot="5400013">
              <a:off x="701577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26" name="Google Shape;755;p28">
            <a:extLst>
              <a:ext uri="{FF2B5EF4-FFF2-40B4-BE49-F238E27FC236}">
                <a16:creationId xmlns:a16="http://schemas.microsoft.com/office/drawing/2014/main" id="{797EFF6F-8BCA-4098-8252-B4A4B3DAC077}"/>
              </a:ext>
            </a:extLst>
          </p:cNvPr>
          <p:cNvSpPr/>
          <p:nvPr/>
        </p:nvSpPr>
        <p:spPr>
          <a:xfrm>
            <a:off x="200445" y="5349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36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1207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0408D83B-C015-4BBE-898A-8571D8D9C3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925691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8FDBD4C-2D91-4147-98A2-B84C7D9D0B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A53CB3-A534-4C59-8CC8-6388AB1650BF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E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6A017E2-03C6-4676-9C65-C9A52DD90366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0EA3F5E2-3EBF-4F36-AA75-5DC7E9ADBF7D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B2D0127-5008-4884-A314-3736E91369C5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68CDBEB4-82C0-450A-ACD4-501FE8464F14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5C112907-D5C7-47C8-AE56-5DBCA76E8B09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2C19096-C9E9-4C5A-841C-7F365BC2590D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12DB98EF-7B32-421D-9022-FE79EE974340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D6E082DA-2556-4983-BFB1-0F0EFF1A4A0C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C9E69DDA-DC10-481F-B049-6239ECCAEBFB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7D4D313-8153-47B8-BC81-2C9176D321EF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B953753D-E4B8-4925-9B48-63482215323F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DA4E684-F675-4D98-A41F-A8407FBEA45E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7C7CBAA-25E6-4339-AD90-2106DC4D0B88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008C0EE-EA24-4468-917D-DBBEC761CB36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C4DE1A0-2C0F-4E42-B3A8-FD0DD7CA02E5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E192B2C-E465-4102-8EA6-238D03627A89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739C0DF-F83A-4517-B96A-2FAF9E404D9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77F33D52-FA12-4597-A6EA-14E50376D4C8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9E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AD3709E7-6618-4D0A-ABA0-C6085253D20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12970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7318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EE17335F-C9D7-466C-AD21-0832DC1B2F8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4180115"/>
          </a:xfrm>
          <a:solidFill>
            <a:srgbClr val="F2F2F2"/>
          </a:solidFill>
        </p:spPr>
        <p:txBody>
          <a:bodyPr anchor="ctr" anchorCtr="1"/>
          <a:lstStyle>
            <a:lvl1pPr marL="0" indent="0" algn="ctr" defTabSz="685800">
              <a:lnSpc>
                <a:spcPct val="90000"/>
              </a:lnSpc>
              <a:spcBef>
                <a:spcPts val="750"/>
              </a:spcBef>
              <a:buNone/>
              <a:defRPr lang="en-US" sz="1350"/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2352395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8">
            <a:extLst>
              <a:ext uri="{FF2B5EF4-FFF2-40B4-BE49-F238E27FC236}">
                <a16:creationId xmlns:a16="http://schemas.microsoft.com/office/drawing/2014/main" id="{262253A8-AB8E-4D89-AF99-372C536DD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7797" y="2596402"/>
            <a:ext cx="4588495" cy="2012100"/>
          </a:xfrm>
        </p:spPr>
        <p:txBody>
          <a:bodyPr anchor="ctr" anchorCtr="1"/>
          <a:lstStyle>
            <a:lvl1pPr algn="ctr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165;p8">
            <a:extLst>
              <a:ext uri="{FF2B5EF4-FFF2-40B4-BE49-F238E27FC236}">
                <a16:creationId xmlns:a16="http://schemas.microsoft.com/office/drawing/2014/main" id="{1CC831B2-EAB2-4DA2-AB69-083CB07F21F4}"/>
              </a:ext>
            </a:extLst>
          </p:cNvPr>
          <p:cNvSpPr/>
          <p:nvPr/>
        </p:nvSpPr>
        <p:spPr>
          <a:xfrm>
            <a:off x="0" y="4428402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166;p8">
            <a:extLst>
              <a:ext uri="{FF2B5EF4-FFF2-40B4-BE49-F238E27FC236}">
                <a16:creationId xmlns:a16="http://schemas.microsoft.com/office/drawing/2014/main" id="{AB0C8F55-96E1-4D36-83F5-72D0941EC825}"/>
              </a:ext>
            </a:extLst>
          </p:cNvPr>
          <p:cNvGrpSpPr/>
          <p:nvPr/>
        </p:nvGrpSpPr>
        <p:grpSpPr>
          <a:xfrm>
            <a:off x="5538739" y="137562"/>
            <a:ext cx="468777" cy="259086"/>
            <a:chOff x="5538739" y="137562"/>
            <a:chExt cx="468777" cy="259086"/>
          </a:xfrm>
        </p:grpSpPr>
        <p:cxnSp>
          <p:nvCxnSpPr>
            <p:cNvPr id="5" name="Google Shape;167;p8">
              <a:extLst>
                <a:ext uri="{FF2B5EF4-FFF2-40B4-BE49-F238E27FC236}">
                  <a16:creationId xmlns:a16="http://schemas.microsoft.com/office/drawing/2014/main" id="{4B558BDD-5815-4ED0-A175-A94202C27928}"/>
                </a:ext>
              </a:extLst>
            </p:cNvPr>
            <p:cNvCxnSpPr/>
            <p:nvPr/>
          </p:nvCxnSpPr>
          <p:spPr>
            <a:xfrm rot="5400013">
              <a:off x="5803203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6" name="Google Shape;168;p8">
              <a:extLst>
                <a:ext uri="{FF2B5EF4-FFF2-40B4-BE49-F238E27FC236}">
                  <a16:creationId xmlns:a16="http://schemas.microsoft.com/office/drawing/2014/main" id="{81A5951B-5D1A-46CC-B31E-E2FBFE99BAAB}"/>
                </a:ext>
              </a:extLst>
            </p:cNvPr>
            <p:cNvCxnSpPr/>
            <p:nvPr/>
          </p:nvCxnSpPr>
          <p:spPr>
            <a:xfrm rot="5400013">
              <a:off x="5696794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169;p8">
              <a:extLst>
                <a:ext uri="{FF2B5EF4-FFF2-40B4-BE49-F238E27FC236}">
                  <a16:creationId xmlns:a16="http://schemas.microsoft.com/office/drawing/2014/main" id="{39A7CC26-87F4-452A-805D-471AB5B96A9B}"/>
                </a:ext>
              </a:extLst>
            </p:cNvPr>
            <p:cNvCxnSpPr/>
            <p:nvPr/>
          </p:nvCxnSpPr>
          <p:spPr>
            <a:xfrm rot="5400013">
              <a:off x="559037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170;p8">
              <a:extLst>
                <a:ext uri="{FF2B5EF4-FFF2-40B4-BE49-F238E27FC236}">
                  <a16:creationId xmlns:a16="http://schemas.microsoft.com/office/drawing/2014/main" id="{7D5351F1-27FC-4797-9BA5-3D6B84156AB0}"/>
                </a:ext>
              </a:extLst>
            </p:cNvPr>
            <p:cNvCxnSpPr/>
            <p:nvPr/>
          </p:nvCxnSpPr>
          <p:spPr>
            <a:xfrm rot="5400013">
              <a:off x="548396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grpSp>
        <p:nvGrpSpPr>
          <p:cNvPr id="9" name="Google Shape;171;p8">
            <a:extLst>
              <a:ext uri="{FF2B5EF4-FFF2-40B4-BE49-F238E27FC236}">
                <a16:creationId xmlns:a16="http://schemas.microsoft.com/office/drawing/2014/main" id="{60C3F736-BBA0-40E0-BF74-9949D92DC577}"/>
              </a:ext>
            </a:extLst>
          </p:cNvPr>
          <p:cNvGrpSpPr/>
          <p:nvPr/>
        </p:nvGrpSpPr>
        <p:grpSpPr>
          <a:xfrm>
            <a:off x="7070542" y="4750406"/>
            <a:ext cx="2277771" cy="259096"/>
            <a:chOff x="7070542" y="4750406"/>
            <a:chExt cx="2277771" cy="259096"/>
          </a:xfrm>
        </p:grpSpPr>
        <p:cxnSp>
          <p:nvCxnSpPr>
            <p:cNvPr id="10" name="Google Shape;172;p8">
              <a:extLst>
                <a:ext uri="{FF2B5EF4-FFF2-40B4-BE49-F238E27FC236}">
                  <a16:creationId xmlns:a16="http://schemas.microsoft.com/office/drawing/2014/main" id="{83A0D604-838B-416D-8A7E-45189B7404DE}"/>
                </a:ext>
              </a:extLst>
            </p:cNvPr>
            <p:cNvCxnSpPr/>
            <p:nvPr/>
          </p:nvCxnSpPr>
          <p:spPr>
            <a:xfrm rot="5400013">
              <a:off x="9144004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173;p8">
              <a:extLst>
                <a:ext uri="{FF2B5EF4-FFF2-40B4-BE49-F238E27FC236}">
                  <a16:creationId xmlns:a16="http://schemas.microsoft.com/office/drawing/2014/main" id="{755E4A44-80E7-4ABF-8FBB-79865B1F89A9}"/>
                </a:ext>
              </a:extLst>
            </p:cNvPr>
            <p:cNvCxnSpPr/>
            <p:nvPr/>
          </p:nvCxnSpPr>
          <p:spPr>
            <a:xfrm rot="5400013">
              <a:off x="9037586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174;p8">
              <a:extLst>
                <a:ext uri="{FF2B5EF4-FFF2-40B4-BE49-F238E27FC236}">
                  <a16:creationId xmlns:a16="http://schemas.microsoft.com/office/drawing/2014/main" id="{3ABF0B88-9D75-450A-A5B9-341E3462384B}"/>
                </a:ext>
              </a:extLst>
            </p:cNvPr>
            <p:cNvCxnSpPr/>
            <p:nvPr/>
          </p:nvCxnSpPr>
          <p:spPr>
            <a:xfrm rot="5400013">
              <a:off x="8931177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175;p8">
              <a:extLst>
                <a:ext uri="{FF2B5EF4-FFF2-40B4-BE49-F238E27FC236}">
                  <a16:creationId xmlns:a16="http://schemas.microsoft.com/office/drawing/2014/main" id="{081F573D-E559-4AF6-84B2-38329F3DA7AA}"/>
                </a:ext>
              </a:extLst>
            </p:cNvPr>
            <p:cNvCxnSpPr/>
            <p:nvPr/>
          </p:nvCxnSpPr>
          <p:spPr>
            <a:xfrm rot="5400013">
              <a:off x="8824755" y="4805189"/>
              <a:ext cx="259095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176;p8">
              <a:extLst>
                <a:ext uri="{FF2B5EF4-FFF2-40B4-BE49-F238E27FC236}">
                  <a16:creationId xmlns:a16="http://schemas.microsoft.com/office/drawing/2014/main" id="{E2813DCB-74BD-4C91-8C3B-297BE88F1E25}"/>
                </a:ext>
              </a:extLst>
            </p:cNvPr>
            <p:cNvCxnSpPr/>
            <p:nvPr/>
          </p:nvCxnSpPr>
          <p:spPr>
            <a:xfrm rot="5400013">
              <a:off x="8718349" y="4805185"/>
              <a:ext cx="259087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177;p8">
              <a:extLst>
                <a:ext uri="{FF2B5EF4-FFF2-40B4-BE49-F238E27FC236}">
                  <a16:creationId xmlns:a16="http://schemas.microsoft.com/office/drawing/2014/main" id="{6C7BF90F-F6CD-4FED-A1E5-6B98217ACCF0}"/>
                </a:ext>
              </a:extLst>
            </p:cNvPr>
            <p:cNvCxnSpPr/>
            <p:nvPr/>
          </p:nvCxnSpPr>
          <p:spPr>
            <a:xfrm rot="5400013">
              <a:off x="8611942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178;p8">
              <a:extLst>
                <a:ext uri="{FF2B5EF4-FFF2-40B4-BE49-F238E27FC236}">
                  <a16:creationId xmlns:a16="http://schemas.microsoft.com/office/drawing/2014/main" id="{917A365A-6708-43DA-9C02-AAE03CE36F58}"/>
                </a:ext>
              </a:extLst>
            </p:cNvPr>
            <p:cNvCxnSpPr/>
            <p:nvPr/>
          </p:nvCxnSpPr>
          <p:spPr>
            <a:xfrm rot="5400013">
              <a:off x="8505533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179;p8">
              <a:extLst>
                <a:ext uri="{FF2B5EF4-FFF2-40B4-BE49-F238E27FC236}">
                  <a16:creationId xmlns:a16="http://schemas.microsoft.com/office/drawing/2014/main" id="{0CA038BD-83AD-4C47-8118-5CE76A831144}"/>
                </a:ext>
              </a:extLst>
            </p:cNvPr>
            <p:cNvCxnSpPr/>
            <p:nvPr/>
          </p:nvCxnSpPr>
          <p:spPr>
            <a:xfrm rot="5400013">
              <a:off x="8399115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180;p8">
              <a:extLst>
                <a:ext uri="{FF2B5EF4-FFF2-40B4-BE49-F238E27FC236}">
                  <a16:creationId xmlns:a16="http://schemas.microsoft.com/office/drawing/2014/main" id="{DDC0FEE0-7606-4357-8C74-84A297C0CE25}"/>
                </a:ext>
              </a:extLst>
            </p:cNvPr>
            <p:cNvCxnSpPr/>
            <p:nvPr/>
          </p:nvCxnSpPr>
          <p:spPr>
            <a:xfrm rot="5400013">
              <a:off x="8292706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181;p8">
              <a:extLst>
                <a:ext uri="{FF2B5EF4-FFF2-40B4-BE49-F238E27FC236}">
                  <a16:creationId xmlns:a16="http://schemas.microsoft.com/office/drawing/2014/main" id="{BBBE7634-1890-4129-8C8E-F7C3C12B74E0}"/>
                </a:ext>
              </a:extLst>
            </p:cNvPr>
            <p:cNvCxnSpPr/>
            <p:nvPr/>
          </p:nvCxnSpPr>
          <p:spPr>
            <a:xfrm rot="5400013">
              <a:off x="8186284" y="4805189"/>
              <a:ext cx="259095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182;p8">
              <a:extLst>
                <a:ext uri="{FF2B5EF4-FFF2-40B4-BE49-F238E27FC236}">
                  <a16:creationId xmlns:a16="http://schemas.microsoft.com/office/drawing/2014/main" id="{D309E54D-D830-4E29-ACE8-AB3F9DE26A83}"/>
                </a:ext>
              </a:extLst>
            </p:cNvPr>
            <p:cNvCxnSpPr/>
            <p:nvPr/>
          </p:nvCxnSpPr>
          <p:spPr>
            <a:xfrm rot="5400013">
              <a:off x="8079880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183;p8">
              <a:extLst>
                <a:ext uri="{FF2B5EF4-FFF2-40B4-BE49-F238E27FC236}">
                  <a16:creationId xmlns:a16="http://schemas.microsoft.com/office/drawing/2014/main" id="{2F5B1388-2706-4973-BAB4-810E03F287D0}"/>
                </a:ext>
              </a:extLst>
            </p:cNvPr>
            <p:cNvCxnSpPr/>
            <p:nvPr/>
          </p:nvCxnSpPr>
          <p:spPr>
            <a:xfrm rot="5400013">
              <a:off x="7973471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184;p8">
              <a:extLst>
                <a:ext uri="{FF2B5EF4-FFF2-40B4-BE49-F238E27FC236}">
                  <a16:creationId xmlns:a16="http://schemas.microsoft.com/office/drawing/2014/main" id="{D4C9C1E0-3C60-4546-9280-0E8AEDD497A2}"/>
                </a:ext>
              </a:extLst>
            </p:cNvPr>
            <p:cNvCxnSpPr/>
            <p:nvPr/>
          </p:nvCxnSpPr>
          <p:spPr>
            <a:xfrm rot="5400013">
              <a:off x="7867053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185;p8">
              <a:extLst>
                <a:ext uri="{FF2B5EF4-FFF2-40B4-BE49-F238E27FC236}">
                  <a16:creationId xmlns:a16="http://schemas.microsoft.com/office/drawing/2014/main" id="{0D933305-57A0-4BF4-B819-7852602B991D}"/>
                </a:ext>
              </a:extLst>
            </p:cNvPr>
            <p:cNvCxnSpPr/>
            <p:nvPr/>
          </p:nvCxnSpPr>
          <p:spPr>
            <a:xfrm rot="5400013">
              <a:off x="7760645" y="4805184"/>
              <a:ext cx="259087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186;p8">
              <a:extLst>
                <a:ext uri="{FF2B5EF4-FFF2-40B4-BE49-F238E27FC236}">
                  <a16:creationId xmlns:a16="http://schemas.microsoft.com/office/drawing/2014/main" id="{2699CF3D-53DD-4D08-9C4A-EF51EC8FD1F6}"/>
                </a:ext>
              </a:extLst>
            </p:cNvPr>
            <p:cNvCxnSpPr/>
            <p:nvPr/>
          </p:nvCxnSpPr>
          <p:spPr>
            <a:xfrm rot="5400013">
              <a:off x="7654236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187;p8">
              <a:extLst>
                <a:ext uri="{FF2B5EF4-FFF2-40B4-BE49-F238E27FC236}">
                  <a16:creationId xmlns:a16="http://schemas.microsoft.com/office/drawing/2014/main" id="{479DD3D8-3772-4F0A-8980-043D7E44CBC9}"/>
                </a:ext>
              </a:extLst>
            </p:cNvPr>
            <p:cNvCxnSpPr/>
            <p:nvPr/>
          </p:nvCxnSpPr>
          <p:spPr>
            <a:xfrm rot="5400013">
              <a:off x="7547818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188;p8">
              <a:extLst>
                <a:ext uri="{FF2B5EF4-FFF2-40B4-BE49-F238E27FC236}">
                  <a16:creationId xmlns:a16="http://schemas.microsoft.com/office/drawing/2014/main" id="{609A7EC0-634A-435A-A8B7-BCB668EE8513}"/>
                </a:ext>
              </a:extLst>
            </p:cNvPr>
            <p:cNvCxnSpPr/>
            <p:nvPr/>
          </p:nvCxnSpPr>
          <p:spPr>
            <a:xfrm rot="5400013">
              <a:off x="7441409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189;p8">
              <a:extLst>
                <a:ext uri="{FF2B5EF4-FFF2-40B4-BE49-F238E27FC236}">
                  <a16:creationId xmlns:a16="http://schemas.microsoft.com/office/drawing/2014/main" id="{7B5FA77C-B91E-4638-A4B8-72AF681BB208}"/>
                </a:ext>
              </a:extLst>
            </p:cNvPr>
            <p:cNvCxnSpPr/>
            <p:nvPr/>
          </p:nvCxnSpPr>
          <p:spPr>
            <a:xfrm rot="5400013">
              <a:off x="7334999" y="4805185"/>
              <a:ext cx="259087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190;p8">
              <a:extLst>
                <a:ext uri="{FF2B5EF4-FFF2-40B4-BE49-F238E27FC236}">
                  <a16:creationId xmlns:a16="http://schemas.microsoft.com/office/drawing/2014/main" id="{1C377418-B936-4A60-BF83-C24A0F30836E}"/>
                </a:ext>
              </a:extLst>
            </p:cNvPr>
            <p:cNvCxnSpPr/>
            <p:nvPr/>
          </p:nvCxnSpPr>
          <p:spPr>
            <a:xfrm rot="5400013">
              <a:off x="7228583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191;p8">
              <a:extLst>
                <a:ext uri="{FF2B5EF4-FFF2-40B4-BE49-F238E27FC236}">
                  <a16:creationId xmlns:a16="http://schemas.microsoft.com/office/drawing/2014/main" id="{CD3E2DB2-C630-436A-AB48-FD0F6067E455}"/>
                </a:ext>
              </a:extLst>
            </p:cNvPr>
            <p:cNvCxnSpPr/>
            <p:nvPr/>
          </p:nvCxnSpPr>
          <p:spPr>
            <a:xfrm rot="5400013">
              <a:off x="7122174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192;p8">
              <a:extLst>
                <a:ext uri="{FF2B5EF4-FFF2-40B4-BE49-F238E27FC236}">
                  <a16:creationId xmlns:a16="http://schemas.microsoft.com/office/drawing/2014/main" id="{4ABB2F5E-2D2C-4A21-8A68-66BF0AD93289}"/>
                </a:ext>
              </a:extLst>
            </p:cNvPr>
            <p:cNvCxnSpPr/>
            <p:nvPr/>
          </p:nvCxnSpPr>
          <p:spPr>
            <a:xfrm rot="5400013">
              <a:off x="7015765" y="4805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22467756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4;p9">
            <a:extLst>
              <a:ext uri="{FF2B5EF4-FFF2-40B4-BE49-F238E27FC236}">
                <a16:creationId xmlns:a16="http://schemas.microsoft.com/office/drawing/2014/main" id="{0010D04A-4445-4125-8AEE-E1DE56A495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97" y="1448674"/>
            <a:ext cx="4061399" cy="841796"/>
          </a:xfrm>
        </p:spPr>
        <p:txBody>
          <a:bodyPr/>
          <a:lstStyle>
            <a:lvl1pPr>
              <a:defRPr sz="4500"/>
            </a:lvl1pPr>
          </a:lstStyle>
          <a:p>
            <a:pPr lvl="0"/>
            <a:endParaRPr lang="es-PE"/>
          </a:p>
        </p:txBody>
      </p:sp>
      <p:sp>
        <p:nvSpPr>
          <p:cNvPr id="3" name="Google Shape;195;p9">
            <a:extLst>
              <a:ext uri="{FF2B5EF4-FFF2-40B4-BE49-F238E27FC236}">
                <a16:creationId xmlns:a16="http://schemas.microsoft.com/office/drawing/2014/main" id="{EFCD1239-42F8-4D59-8DBA-00F3556E86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2229928"/>
            <a:ext cx="4061399" cy="14648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97;p9">
            <a:extLst>
              <a:ext uri="{FF2B5EF4-FFF2-40B4-BE49-F238E27FC236}">
                <a16:creationId xmlns:a16="http://schemas.microsoft.com/office/drawing/2014/main" id="{F53D9240-9C1C-4FCE-9F7D-A0A06208E03B}"/>
              </a:ext>
            </a:extLst>
          </p:cNvPr>
          <p:cNvSpPr/>
          <p:nvPr/>
        </p:nvSpPr>
        <p:spPr>
          <a:xfrm rot="5400013">
            <a:off x="-287350" y="4293301"/>
            <a:ext cx="1336797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98;p9">
            <a:extLst>
              <a:ext uri="{FF2B5EF4-FFF2-40B4-BE49-F238E27FC236}">
                <a16:creationId xmlns:a16="http://schemas.microsoft.com/office/drawing/2014/main" id="{AB979E5B-3866-4B85-B974-087A22C00EEA}"/>
              </a:ext>
            </a:extLst>
          </p:cNvPr>
          <p:cNvGrpSpPr/>
          <p:nvPr/>
        </p:nvGrpSpPr>
        <p:grpSpPr>
          <a:xfrm>
            <a:off x="8657063" y="534997"/>
            <a:ext cx="259086" cy="2277770"/>
            <a:chOff x="8657063" y="534997"/>
            <a:chExt cx="259086" cy="2277770"/>
          </a:xfrm>
        </p:grpSpPr>
        <p:cxnSp>
          <p:nvCxnSpPr>
            <p:cNvPr id="6" name="Google Shape;199;p9">
              <a:extLst>
                <a:ext uri="{FF2B5EF4-FFF2-40B4-BE49-F238E27FC236}">
                  <a16:creationId xmlns:a16="http://schemas.microsoft.com/office/drawing/2014/main" id="{85D3BEC2-3454-4773-9B97-959EB83350FC}"/>
                </a:ext>
              </a:extLst>
            </p:cNvPr>
            <p:cNvCxnSpPr/>
            <p:nvPr/>
          </p:nvCxnSpPr>
          <p:spPr>
            <a:xfrm>
              <a:off x="8657063" y="53499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200;p9">
              <a:extLst>
                <a:ext uri="{FF2B5EF4-FFF2-40B4-BE49-F238E27FC236}">
                  <a16:creationId xmlns:a16="http://schemas.microsoft.com/office/drawing/2014/main" id="{90D8EFA3-987A-469C-92AB-63043D306190}"/>
                </a:ext>
              </a:extLst>
            </p:cNvPr>
            <p:cNvCxnSpPr/>
            <p:nvPr/>
          </p:nvCxnSpPr>
          <p:spPr>
            <a:xfrm>
              <a:off x="8657063" y="64140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201;p9">
              <a:extLst>
                <a:ext uri="{FF2B5EF4-FFF2-40B4-BE49-F238E27FC236}">
                  <a16:creationId xmlns:a16="http://schemas.microsoft.com/office/drawing/2014/main" id="{5C68EAD7-9423-4EC7-AFB5-36B55F2AD239}"/>
                </a:ext>
              </a:extLst>
            </p:cNvPr>
            <p:cNvCxnSpPr/>
            <p:nvPr/>
          </p:nvCxnSpPr>
          <p:spPr>
            <a:xfrm>
              <a:off x="8657063" y="74781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202;p9">
              <a:extLst>
                <a:ext uri="{FF2B5EF4-FFF2-40B4-BE49-F238E27FC236}">
                  <a16:creationId xmlns:a16="http://schemas.microsoft.com/office/drawing/2014/main" id="{9D057D18-07D6-498D-8CBC-B1217EE0A56E}"/>
                </a:ext>
              </a:extLst>
            </p:cNvPr>
            <p:cNvCxnSpPr/>
            <p:nvPr/>
          </p:nvCxnSpPr>
          <p:spPr>
            <a:xfrm>
              <a:off x="8657063" y="85423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203;p9">
              <a:extLst>
                <a:ext uri="{FF2B5EF4-FFF2-40B4-BE49-F238E27FC236}">
                  <a16:creationId xmlns:a16="http://schemas.microsoft.com/office/drawing/2014/main" id="{32D3BEDB-FF30-4D41-B8DC-32F22B903F6B}"/>
                </a:ext>
              </a:extLst>
            </p:cNvPr>
            <p:cNvCxnSpPr/>
            <p:nvPr/>
          </p:nvCxnSpPr>
          <p:spPr>
            <a:xfrm>
              <a:off x="8657063" y="96064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204;p9">
              <a:extLst>
                <a:ext uri="{FF2B5EF4-FFF2-40B4-BE49-F238E27FC236}">
                  <a16:creationId xmlns:a16="http://schemas.microsoft.com/office/drawing/2014/main" id="{D750BBD3-64DD-4ABD-99F8-D08875F0E529}"/>
                </a:ext>
              </a:extLst>
            </p:cNvPr>
            <p:cNvCxnSpPr/>
            <p:nvPr/>
          </p:nvCxnSpPr>
          <p:spPr>
            <a:xfrm>
              <a:off x="8657063" y="1067049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205;p9">
              <a:extLst>
                <a:ext uri="{FF2B5EF4-FFF2-40B4-BE49-F238E27FC236}">
                  <a16:creationId xmlns:a16="http://schemas.microsoft.com/office/drawing/2014/main" id="{791EB5A9-CC4F-4C6A-BADE-52AD3BAA31BB}"/>
                </a:ext>
              </a:extLst>
            </p:cNvPr>
            <p:cNvCxnSpPr/>
            <p:nvPr/>
          </p:nvCxnSpPr>
          <p:spPr>
            <a:xfrm>
              <a:off x="8657063" y="117346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206;p9">
              <a:extLst>
                <a:ext uri="{FF2B5EF4-FFF2-40B4-BE49-F238E27FC236}">
                  <a16:creationId xmlns:a16="http://schemas.microsoft.com/office/drawing/2014/main" id="{F5BB04CC-69AA-43CB-B5BA-0C11D7362150}"/>
                </a:ext>
              </a:extLst>
            </p:cNvPr>
            <p:cNvCxnSpPr/>
            <p:nvPr/>
          </p:nvCxnSpPr>
          <p:spPr>
            <a:xfrm>
              <a:off x="8657063" y="1279876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207;p9">
              <a:extLst>
                <a:ext uri="{FF2B5EF4-FFF2-40B4-BE49-F238E27FC236}">
                  <a16:creationId xmlns:a16="http://schemas.microsoft.com/office/drawing/2014/main" id="{B9BC1E15-35AF-4A6E-B3F1-03206AA878A6}"/>
                </a:ext>
              </a:extLst>
            </p:cNvPr>
            <p:cNvCxnSpPr/>
            <p:nvPr/>
          </p:nvCxnSpPr>
          <p:spPr>
            <a:xfrm>
              <a:off x="8657063" y="138628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208;p9">
              <a:extLst>
                <a:ext uri="{FF2B5EF4-FFF2-40B4-BE49-F238E27FC236}">
                  <a16:creationId xmlns:a16="http://schemas.microsoft.com/office/drawing/2014/main" id="{9909B9A9-D963-412B-8F94-5838BB41F6EB}"/>
                </a:ext>
              </a:extLst>
            </p:cNvPr>
            <p:cNvCxnSpPr/>
            <p:nvPr/>
          </p:nvCxnSpPr>
          <p:spPr>
            <a:xfrm>
              <a:off x="8657063" y="149270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209;p9">
              <a:extLst>
                <a:ext uri="{FF2B5EF4-FFF2-40B4-BE49-F238E27FC236}">
                  <a16:creationId xmlns:a16="http://schemas.microsoft.com/office/drawing/2014/main" id="{D53FDC41-9369-4F7A-9ACB-3F84DC86B160}"/>
                </a:ext>
              </a:extLst>
            </p:cNvPr>
            <p:cNvCxnSpPr/>
            <p:nvPr/>
          </p:nvCxnSpPr>
          <p:spPr>
            <a:xfrm>
              <a:off x="8657063" y="159911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210;p9">
              <a:extLst>
                <a:ext uri="{FF2B5EF4-FFF2-40B4-BE49-F238E27FC236}">
                  <a16:creationId xmlns:a16="http://schemas.microsoft.com/office/drawing/2014/main" id="{7009CB30-FE26-4F3D-9ACE-10FF3DFC3ED4}"/>
                </a:ext>
              </a:extLst>
            </p:cNvPr>
            <p:cNvCxnSpPr/>
            <p:nvPr/>
          </p:nvCxnSpPr>
          <p:spPr>
            <a:xfrm>
              <a:off x="8657063" y="170552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211;p9">
              <a:extLst>
                <a:ext uri="{FF2B5EF4-FFF2-40B4-BE49-F238E27FC236}">
                  <a16:creationId xmlns:a16="http://schemas.microsoft.com/office/drawing/2014/main" id="{F6BD3E81-4D69-4126-ABB2-841AF447499F}"/>
                </a:ext>
              </a:extLst>
            </p:cNvPr>
            <p:cNvCxnSpPr/>
            <p:nvPr/>
          </p:nvCxnSpPr>
          <p:spPr>
            <a:xfrm>
              <a:off x="8657063" y="181193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212;p9">
              <a:extLst>
                <a:ext uri="{FF2B5EF4-FFF2-40B4-BE49-F238E27FC236}">
                  <a16:creationId xmlns:a16="http://schemas.microsoft.com/office/drawing/2014/main" id="{54BB212D-8E3F-4972-A3E4-CB25CA2B4052}"/>
                </a:ext>
              </a:extLst>
            </p:cNvPr>
            <p:cNvCxnSpPr/>
            <p:nvPr/>
          </p:nvCxnSpPr>
          <p:spPr>
            <a:xfrm>
              <a:off x="8657063" y="191834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213;p9">
              <a:extLst>
                <a:ext uri="{FF2B5EF4-FFF2-40B4-BE49-F238E27FC236}">
                  <a16:creationId xmlns:a16="http://schemas.microsoft.com/office/drawing/2014/main" id="{CE1606FF-2813-4B9B-962B-398851257F96}"/>
                </a:ext>
              </a:extLst>
            </p:cNvPr>
            <p:cNvCxnSpPr/>
            <p:nvPr/>
          </p:nvCxnSpPr>
          <p:spPr>
            <a:xfrm>
              <a:off x="8657063" y="202475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214;p9">
              <a:extLst>
                <a:ext uri="{FF2B5EF4-FFF2-40B4-BE49-F238E27FC236}">
                  <a16:creationId xmlns:a16="http://schemas.microsoft.com/office/drawing/2014/main" id="{3132CBF8-85E0-4BBB-B513-0AD8E00105C5}"/>
                </a:ext>
              </a:extLst>
            </p:cNvPr>
            <p:cNvCxnSpPr/>
            <p:nvPr/>
          </p:nvCxnSpPr>
          <p:spPr>
            <a:xfrm>
              <a:off x="8657063" y="2131173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215;p9">
              <a:extLst>
                <a:ext uri="{FF2B5EF4-FFF2-40B4-BE49-F238E27FC236}">
                  <a16:creationId xmlns:a16="http://schemas.microsoft.com/office/drawing/2014/main" id="{6F2EE7FD-7848-4F2E-A882-F1C6B4F1EAE8}"/>
                </a:ext>
              </a:extLst>
            </p:cNvPr>
            <p:cNvCxnSpPr/>
            <p:nvPr/>
          </p:nvCxnSpPr>
          <p:spPr>
            <a:xfrm>
              <a:off x="8657063" y="223758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216;p9">
              <a:extLst>
                <a:ext uri="{FF2B5EF4-FFF2-40B4-BE49-F238E27FC236}">
                  <a16:creationId xmlns:a16="http://schemas.microsoft.com/office/drawing/2014/main" id="{9620F315-D745-486F-B1A5-3F17A7D664A2}"/>
                </a:ext>
              </a:extLst>
            </p:cNvPr>
            <p:cNvCxnSpPr/>
            <p:nvPr/>
          </p:nvCxnSpPr>
          <p:spPr>
            <a:xfrm>
              <a:off x="8657063" y="234400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217;p9">
              <a:extLst>
                <a:ext uri="{FF2B5EF4-FFF2-40B4-BE49-F238E27FC236}">
                  <a16:creationId xmlns:a16="http://schemas.microsoft.com/office/drawing/2014/main" id="{CD61F556-7411-446E-83A7-A08B757CF1EA}"/>
                </a:ext>
              </a:extLst>
            </p:cNvPr>
            <p:cNvCxnSpPr/>
            <p:nvPr/>
          </p:nvCxnSpPr>
          <p:spPr>
            <a:xfrm>
              <a:off x="8657063" y="2450409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218;p9">
              <a:extLst>
                <a:ext uri="{FF2B5EF4-FFF2-40B4-BE49-F238E27FC236}">
                  <a16:creationId xmlns:a16="http://schemas.microsoft.com/office/drawing/2014/main" id="{61924CB5-A49B-4637-80CF-2DD22F090FCB}"/>
                </a:ext>
              </a:extLst>
            </p:cNvPr>
            <p:cNvCxnSpPr/>
            <p:nvPr/>
          </p:nvCxnSpPr>
          <p:spPr>
            <a:xfrm>
              <a:off x="8657063" y="255681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219;p9">
              <a:extLst>
                <a:ext uri="{FF2B5EF4-FFF2-40B4-BE49-F238E27FC236}">
                  <a16:creationId xmlns:a16="http://schemas.microsoft.com/office/drawing/2014/main" id="{BB16CAF2-D687-4A9C-A678-BDF15DEF406F}"/>
                </a:ext>
              </a:extLst>
            </p:cNvPr>
            <p:cNvCxnSpPr/>
            <p:nvPr/>
          </p:nvCxnSpPr>
          <p:spPr>
            <a:xfrm>
              <a:off x="8657063" y="266323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31600681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10">
            <a:extLst>
              <a:ext uri="{FF2B5EF4-FFF2-40B4-BE49-F238E27FC236}">
                <a16:creationId xmlns:a16="http://schemas.microsoft.com/office/drawing/2014/main" id="{2D70803E-65B9-4E58-9A60-9541933E9E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035795"/>
            <a:ext cx="7704002" cy="572697"/>
          </a:xfrm>
          <a:solidFill>
            <a:srgbClr val="A60A33">
              <a:alpha val="50000"/>
            </a:srgbClr>
          </a:solidFill>
        </p:spPr>
        <p:txBody>
          <a:bodyPr anchor="ctr" anchorCtr="1"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816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p11">
            <a:extLst>
              <a:ext uri="{FF2B5EF4-FFF2-40B4-BE49-F238E27FC236}">
                <a16:creationId xmlns:a16="http://schemas.microsoft.com/office/drawing/2014/main" id="{09BEC9EB-BDDC-434F-B00C-59CEE8A14A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3248" y="534988"/>
            <a:ext cx="4777502" cy="1511100"/>
          </a:xfrm>
        </p:spPr>
        <p:txBody>
          <a:bodyPr anchorCtr="1"/>
          <a:lstStyle>
            <a:lvl1pPr algn="ctr">
              <a:defRPr sz="8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225;p11">
            <a:extLst>
              <a:ext uri="{FF2B5EF4-FFF2-40B4-BE49-F238E27FC236}">
                <a16:creationId xmlns:a16="http://schemas.microsoft.com/office/drawing/2014/main" id="{3F8F1A51-8606-42AF-B735-7414D5B0226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3248" y="1923760"/>
            <a:ext cx="4777502" cy="387001"/>
          </a:xfrm>
          <a:solidFill>
            <a:srgbClr val="F25E7A"/>
          </a:solidFill>
        </p:spPr>
        <p:txBody>
          <a:bodyPr anchorCtr="1"/>
          <a:lstStyle>
            <a:lvl1pPr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43481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775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;p13">
            <a:extLst>
              <a:ext uri="{FF2B5EF4-FFF2-40B4-BE49-F238E27FC236}">
                <a16:creationId xmlns:a16="http://schemas.microsoft.com/office/drawing/2014/main" id="{5F88EC5F-905E-4576-A0C6-225716DE3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30;p13">
            <a:extLst>
              <a:ext uri="{FF2B5EF4-FFF2-40B4-BE49-F238E27FC236}">
                <a16:creationId xmlns:a16="http://schemas.microsoft.com/office/drawing/2014/main" id="{627EC1CB-6F89-424B-9725-3E89930155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6962" y="1353110"/>
            <a:ext cx="687299" cy="593399"/>
          </a:xfrm>
        </p:spPr>
        <p:txBody>
          <a:bodyPr anchor="ctr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231;p13">
            <a:extLst>
              <a:ext uri="{FF2B5EF4-FFF2-40B4-BE49-F238E27FC236}">
                <a16:creationId xmlns:a16="http://schemas.microsoft.com/office/drawing/2014/main" id="{68D2CAC4-7F54-4E2A-A1B1-261BD9F66A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2334481"/>
            <a:ext cx="2286000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32;p13">
            <a:extLst>
              <a:ext uri="{FF2B5EF4-FFF2-40B4-BE49-F238E27FC236}">
                <a16:creationId xmlns:a16="http://schemas.microsoft.com/office/drawing/2014/main" id="{20E95314-B374-42B4-816B-B265EFC89F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0663" y="1353110"/>
            <a:ext cx="687299" cy="593399"/>
          </a:xfrm>
        </p:spPr>
        <p:txBody>
          <a:bodyPr anchor="ctr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233;p13">
            <a:extLst>
              <a:ext uri="{FF2B5EF4-FFF2-40B4-BE49-F238E27FC236}">
                <a16:creationId xmlns:a16="http://schemas.microsoft.com/office/drawing/2014/main" id="{192E0C45-2039-475A-839A-AB37A61FEDE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2334481"/>
            <a:ext cx="2286000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34;p13">
            <a:extLst>
              <a:ext uri="{FF2B5EF4-FFF2-40B4-BE49-F238E27FC236}">
                <a16:creationId xmlns:a16="http://schemas.microsoft.com/office/drawing/2014/main" id="{118EA72E-7F31-472F-83EF-911184EFC3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44374" y="1353110"/>
            <a:ext cx="687299" cy="593399"/>
          </a:xfrm>
        </p:spPr>
        <p:txBody>
          <a:bodyPr anchor="ctr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235;p13">
            <a:extLst>
              <a:ext uri="{FF2B5EF4-FFF2-40B4-BE49-F238E27FC236}">
                <a16:creationId xmlns:a16="http://schemas.microsoft.com/office/drawing/2014/main" id="{B49A705F-143B-4690-B8A8-1F5DB345A2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6962" y="2990453"/>
            <a:ext cx="687299" cy="593399"/>
          </a:xfrm>
        </p:spPr>
        <p:txBody>
          <a:bodyPr anchor="ctr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236;p13">
            <a:extLst>
              <a:ext uri="{FF2B5EF4-FFF2-40B4-BE49-F238E27FC236}">
                <a16:creationId xmlns:a16="http://schemas.microsoft.com/office/drawing/2014/main" id="{43756942-335E-4494-8122-33CA426A64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3973772"/>
            <a:ext cx="2286000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237;p13">
            <a:extLst>
              <a:ext uri="{FF2B5EF4-FFF2-40B4-BE49-F238E27FC236}">
                <a16:creationId xmlns:a16="http://schemas.microsoft.com/office/drawing/2014/main" id="{BE0E1E0D-AA76-4891-A48E-B8CC271D3A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1855427"/>
            <a:ext cx="2286000" cy="5726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238;p13">
            <a:extLst>
              <a:ext uri="{FF2B5EF4-FFF2-40B4-BE49-F238E27FC236}">
                <a16:creationId xmlns:a16="http://schemas.microsoft.com/office/drawing/2014/main" id="{866E97A8-3C93-4B7B-9ED0-581A1DC87F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1855427"/>
            <a:ext cx="2286000" cy="5726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239;p13">
            <a:extLst>
              <a:ext uri="{FF2B5EF4-FFF2-40B4-BE49-F238E27FC236}">
                <a16:creationId xmlns:a16="http://schemas.microsoft.com/office/drawing/2014/main" id="{58691E85-91A2-4B61-AC45-183AF50573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1855427"/>
            <a:ext cx="2286000" cy="5726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240;p13">
            <a:extLst>
              <a:ext uri="{FF2B5EF4-FFF2-40B4-BE49-F238E27FC236}">
                <a16:creationId xmlns:a16="http://schemas.microsoft.com/office/drawing/2014/main" id="{197BD2E0-0A9A-498A-B620-E08AED13EE6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3492267"/>
            <a:ext cx="2286000" cy="5726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241;p13">
            <a:extLst>
              <a:ext uri="{FF2B5EF4-FFF2-40B4-BE49-F238E27FC236}">
                <a16:creationId xmlns:a16="http://schemas.microsoft.com/office/drawing/2014/main" id="{51369A4D-B3E9-4918-B8BE-674EE8C234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2334481"/>
            <a:ext cx="2286000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242;p13">
            <a:extLst>
              <a:ext uri="{FF2B5EF4-FFF2-40B4-BE49-F238E27FC236}">
                <a16:creationId xmlns:a16="http://schemas.microsoft.com/office/drawing/2014/main" id="{10CC7A34-050C-42D5-9E3D-AD944AE935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0663" y="2990453"/>
            <a:ext cx="687299" cy="593399"/>
          </a:xfrm>
        </p:spPr>
        <p:txBody>
          <a:bodyPr anchor="ctr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6" name="Google Shape;243;p13">
            <a:extLst>
              <a:ext uri="{FF2B5EF4-FFF2-40B4-BE49-F238E27FC236}">
                <a16:creationId xmlns:a16="http://schemas.microsoft.com/office/drawing/2014/main" id="{672EF13D-2101-4AA5-BB9C-9384B7E1D3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3973772"/>
            <a:ext cx="2286000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7" name="Google Shape;244;p13">
            <a:extLst>
              <a:ext uri="{FF2B5EF4-FFF2-40B4-BE49-F238E27FC236}">
                <a16:creationId xmlns:a16="http://schemas.microsoft.com/office/drawing/2014/main" id="{74CC6086-3DCE-44A2-8A3D-531124CE50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3492267"/>
            <a:ext cx="2286000" cy="5726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  <p:sp>
        <p:nvSpPr>
          <p:cNvPr id="18" name="Google Shape;245;p13">
            <a:extLst>
              <a:ext uri="{FF2B5EF4-FFF2-40B4-BE49-F238E27FC236}">
                <a16:creationId xmlns:a16="http://schemas.microsoft.com/office/drawing/2014/main" id="{6A904868-4C3A-4CC0-8C5C-3979B09A4F62}"/>
              </a:ext>
            </a:extLst>
          </p:cNvPr>
          <p:cNvSpPr/>
          <p:nvPr/>
        </p:nvSpPr>
        <p:spPr>
          <a:xfrm rot="16200006" flipH="1">
            <a:off x="-316058" y="4307102"/>
            <a:ext cx="1336797" cy="3389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46;p13">
            <a:extLst>
              <a:ext uri="{FF2B5EF4-FFF2-40B4-BE49-F238E27FC236}">
                <a16:creationId xmlns:a16="http://schemas.microsoft.com/office/drawing/2014/main" id="{2452C6C5-B76F-433F-8848-9193001F2275}"/>
              </a:ext>
            </a:extLst>
          </p:cNvPr>
          <p:cNvSpPr/>
          <p:nvPr/>
        </p:nvSpPr>
        <p:spPr>
          <a:xfrm rot="10800009" flipH="1">
            <a:off x="8428903" y="4429811"/>
            <a:ext cx="715197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0" name="Google Shape;247;p13">
            <a:extLst>
              <a:ext uri="{FF2B5EF4-FFF2-40B4-BE49-F238E27FC236}">
                <a16:creationId xmlns:a16="http://schemas.microsoft.com/office/drawing/2014/main" id="{6BB0F8BA-3788-49FE-8E12-A1C1A5084114}"/>
              </a:ext>
            </a:extLst>
          </p:cNvPr>
          <p:cNvGrpSpPr/>
          <p:nvPr/>
        </p:nvGrpSpPr>
        <p:grpSpPr>
          <a:xfrm>
            <a:off x="7070542" y="137561"/>
            <a:ext cx="2277780" cy="259096"/>
            <a:chOff x="7070542" y="137561"/>
            <a:chExt cx="2277780" cy="259096"/>
          </a:xfrm>
        </p:grpSpPr>
        <p:cxnSp>
          <p:nvCxnSpPr>
            <p:cNvPr id="21" name="Google Shape;248;p13">
              <a:extLst>
                <a:ext uri="{FF2B5EF4-FFF2-40B4-BE49-F238E27FC236}">
                  <a16:creationId xmlns:a16="http://schemas.microsoft.com/office/drawing/2014/main" id="{D1543CCA-7608-4A64-8689-8DB80080027A}"/>
                </a:ext>
              </a:extLst>
            </p:cNvPr>
            <p:cNvCxnSpPr/>
            <p:nvPr/>
          </p:nvCxnSpPr>
          <p:spPr>
            <a:xfrm rot="5400013">
              <a:off x="914400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249;p13">
              <a:extLst>
                <a:ext uri="{FF2B5EF4-FFF2-40B4-BE49-F238E27FC236}">
                  <a16:creationId xmlns:a16="http://schemas.microsoft.com/office/drawing/2014/main" id="{DFDE901F-0F77-44A3-AE18-41619B1308DF}"/>
                </a:ext>
              </a:extLst>
            </p:cNvPr>
            <p:cNvCxnSpPr/>
            <p:nvPr/>
          </p:nvCxnSpPr>
          <p:spPr>
            <a:xfrm rot="5400013">
              <a:off x="903759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250;p13">
              <a:extLst>
                <a:ext uri="{FF2B5EF4-FFF2-40B4-BE49-F238E27FC236}">
                  <a16:creationId xmlns:a16="http://schemas.microsoft.com/office/drawing/2014/main" id="{73E2E7C3-BC7B-452E-9D4E-9628227F0999}"/>
                </a:ext>
              </a:extLst>
            </p:cNvPr>
            <p:cNvCxnSpPr/>
            <p:nvPr/>
          </p:nvCxnSpPr>
          <p:spPr>
            <a:xfrm rot="5400013">
              <a:off x="893118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251;p13">
              <a:extLst>
                <a:ext uri="{FF2B5EF4-FFF2-40B4-BE49-F238E27FC236}">
                  <a16:creationId xmlns:a16="http://schemas.microsoft.com/office/drawing/2014/main" id="{48FCBF56-50FC-4B6B-8AA9-33B9D84B7969}"/>
                </a:ext>
              </a:extLst>
            </p:cNvPr>
            <p:cNvCxnSpPr/>
            <p:nvPr/>
          </p:nvCxnSpPr>
          <p:spPr>
            <a:xfrm rot="5400013">
              <a:off x="882476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252;p13">
              <a:extLst>
                <a:ext uri="{FF2B5EF4-FFF2-40B4-BE49-F238E27FC236}">
                  <a16:creationId xmlns:a16="http://schemas.microsoft.com/office/drawing/2014/main" id="{BF5572D5-4797-4000-A1BF-5476CB5C83BE}"/>
                </a:ext>
              </a:extLst>
            </p:cNvPr>
            <p:cNvCxnSpPr/>
            <p:nvPr/>
          </p:nvCxnSpPr>
          <p:spPr>
            <a:xfrm rot="5400013">
              <a:off x="871835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253;p13">
              <a:extLst>
                <a:ext uri="{FF2B5EF4-FFF2-40B4-BE49-F238E27FC236}">
                  <a16:creationId xmlns:a16="http://schemas.microsoft.com/office/drawing/2014/main" id="{BE477984-465B-4551-850C-470B5BF6D16B}"/>
                </a:ext>
              </a:extLst>
            </p:cNvPr>
            <p:cNvCxnSpPr/>
            <p:nvPr/>
          </p:nvCxnSpPr>
          <p:spPr>
            <a:xfrm rot="5400013">
              <a:off x="861194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254;p13">
              <a:extLst>
                <a:ext uri="{FF2B5EF4-FFF2-40B4-BE49-F238E27FC236}">
                  <a16:creationId xmlns:a16="http://schemas.microsoft.com/office/drawing/2014/main" id="{7B7189FC-4345-462A-BC04-E31E32559B58}"/>
                </a:ext>
              </a:extLst>
            </p:cNvPr>
            <p:cNvCxnSpPr/>
            <p:nvPr/>
          </p:nvCxnSpPr>
          <p:spPr>
            <a:xfrm rot="5400013">
              <a:off x="8505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255;p13">
              <a:extLst>
                <a:ext uri="{FF2B5EF4-FFF2-40B4-BE49-F238E27FC236}">
                  <a16:creationId xmlns:a16="http://schemas.microsoft.com/office/drawing/2014/main" id="{D4A3BA82-38A7-4C63-A45C-6AEC2099FD23}"/>
                </a:ext>
              </a:extLst>
            </p:cNvPr>
            <p:cNvCxnSpPr/>
            <p:nvPr/>
          </p:nvCxnSpPr>
          <p:spPr>
            <a:xfrm rot="5400013">
              <a:off x="839912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256;p13">
              <a:extLst>
                <a:ext uri="{FF2B5EF4-FFF2-40B4-BE49-F238E27FC236}">
                  <a16:creationId xmlns:a16="http://schemas.microsoft.com/office/drawing/2014/main" id="{136412DB-010E-4AB7-AECE-E2A162580B8C}"/>
                </a:ext>
              </a:extLst>
            </p:cNvPr>
            <p:cNvCxnSpPr/>
            <p:nvPr/>
          </p:nvCxnSpPr>
          <p:spPr>
            <a:xfrm rot="5400013">
              <a:off x="8292712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257;p13">
              <a:extLst>
                <a:ext uri="{FF2B5EF4-FFF2-40B4-BE49-F238E27FC236}">
                  <a16:creationId xmlns:a16="http://schemas.microsoft.com/office/drawing/2014/main" id="{D3E07C97-DB61-43F3-BC0B-6D6D45114BCA}"/>
                </a:ext>
              </a:extLst>
            </p:cNvPr>
            <p:cNvCxnSpPr/>
            <p:nvPr/>
          </p:nvCxnSpPr>
          <p:spPr>
            <a:xfrm rot="5400013">
              <a:off x="8186290" y="192339"/>
              <a:ext cx="259095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258;p13">
              <a:extLst>
                <a:ext uri="{FF2B5EF4-FFF2-40B4-BE49-F238E27FC236}">
                  <a16:creationId xmlns:a16="http://schemas.microsoft.com/office/drawing/2014/main" id="{9BFCF58C-D365-4257-961A-474867D63212}"/>
                </a:ext>
              </a:extLst>
            </p:cNvPr>
            <p:cNvCxnSpPr/>
            <p:nvPr/>
          </p:nvCxnSpPr>
          <p:spPr>
            <a:xfrm rot="5400013">
              <a:off x="807988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259;p13">
              <a:extLst>
                <a:ext uri="{FF2B5EF4-FFF2-40B4-BE49-F238E27FC236}">
                  <a16:creationId xmlns:a16="http://schemas.microsoft.com/office/drawing/2014/main" id="{1BFE65D6-1C47-42D1-BDE8-E3E7C1944A7E}"/>
                </a:ext>
              </a:extLst>
            </p:cNvPr>
            <p:cNvCxnSpPr/>
            <p:nvPr/>
          </p:nvCxnSpPr>
          <p:spPr>
            <a:xfrm rot="5400013">
              <a:off x="7973477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3" name="Google Shape;260;p13">
              <a:extLst>
                <a:ext uri="{FF2B5EF4-FFF2-40B4-BE49-F238E27FC236}">
                  <a16:creationId xmlns:a16="http://schemas.microsoft.com/office/drawing/2014/main" id="{A34F286D-26FE-44D9-860A-22C29158C0AF}"/>
                </a:ext>
              </a:extLst>
            </p:cNvPr>
            <p:cNvCxnSpPr/>
            <p:nvPr/>
          </p:nvCxnSpPr>
          <p:spPr>
            <a:xfrm rot="5400013">
              <a:off x="78670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4" name="Google Shape;261;p13">
              <a:extLst>
                <a:ext uri="{FF2B5EF4-FFF2-40B4-BE49-F238E27FC236}">
                  <a16:creationId xmlns:a16="http://schemas.microsoft.com/office/drawing/2014/main" id="{762569BD-7A72-40E8-8912-10D54AD2B505}"/>
                </a:ext>
              </a:extLst>
            </p:cNvPr>
            <p:cNvCxnSpPr/>
            <p:nvPr/>
          </p:nvCxnSpPr>
          <p:spPr>
            <a:xfrm rot="5400013">
              <a:off x="7760650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5" name="Google Shape;262;p13">
              <a:extLst>
                <a:ext uri="{FF2B5EF4-FFF2-40B4-BE49-F238E27FC236}">
                  <a16:creationId xmlns:a16="http://schemas.microsoft.com/office/drawing/2014/main" id="{863D0F40-E1D8-479D-B660-2E8742671E35}"/>
                </a:ext>
              </a:extLst>
            </p:cNvPr>
            <p:cNvCxnSpPr/>
            <p:nvPr/>
          </p:nvCxnSpPr>
          <p:spPr>
            <a:xfrm rot="5400013">
              <a:off x="7654241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6" name="Google Shape;263;p13">
              <a:extLst>
                <a:ext uri="{FF2B5EF4-FFF2-40B4-BE49-F238E27FC236}">
                  <a16:creationId xmlns:a16="http://schemas.microsoft.com/office/drawing/2014/main" id="{2D2192F4-9F13-4443-9F4E-6FE5C5825A1E}"/>
                </a:ext>
              </a:extLst>
            </p:cNvPr>
            <p:cNvCxnSpPr/>
            <p:nvPr/>
          </p:nvCxnSpPr>
          <p:spPr>
            <a:xfrm rot="5400013">
              <a:off x="7547823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7" name="Google Shape;264;p13">
              <a:extLst>
                <a:ext uri="{FF2B5EF4-FFF2-40B4-BE49-F238E27FC236}">
                  <a16:creationId xmlns:a16="http://schemas.microsoft.com/office/drawing/2014/main" id="{FB60553E-0A95-40BB-B618-DAE581B59631}"/>
                </a:ext>
              </a:extLst>
            </p:cNvPr>
            <p:cNvCxnSpPr/>
            <p:nvPr/>
          </p:nvCxnSpPr>
          <p:spPr>
            <a:xfrm rot="5400013">
              <a:off x="7441415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8" name="Google Shape;265;p13">
              <a:extLst>
                <a:ext uri="{FF2B5EF4-FFF2-40B4-BE49-F238E27FC236}">
                  <a16:creationId xmlns:a16="http://schemas.microsoft.com/office/drawing/2014/main" id="{EFA58069-5B5D-4F78-8A83-F9FA4C606925}"/>
                </a:ext>
              </a:extLst>
            </p:cNvPr>
            <p:cNvCxnSpPr/>
            <p:nvPr/>
          </p:nvCxnSpPr>
          <p:spPr>
            <a:xfrm rot="5400013">
              <a:off x="7335005" y="192335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9" name="Google Shape;266;p13">
              <a:extLst>
                <a:ext uri="{FF2B5EF4-FFF2-40B4-BE49-F238E27FC236}">
                  <a16:creationId xmlns:a16="http://schemas.microsoft.com/office/drawing/2014/main" id="{C38742B1-7EC3-423B-BA90-6CE0554CE89E}"/>
                </a:ext>
              </a:extLst>
            </p:cNvPr>
            <p:cNvCxnSpPr/>
            <p:nvPr/>
          </p:nvCxnSpPr>
          <p:spPr>
            <a:xfrm rot="5400013">
              <a:off x="722858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40" name="Google Shape;267;p13">
              <a:extLst>
                <a:ext uri="{FF2B5EF4-FFF2-40B4-BE49-F238E27FC236}">
                  <a16:creationId xmlns:a16="http://schemas.microsoft.com/office/drawing/2014/main" id="{2DDB4061-9C57-483E-88AE-34665D185AEC}"/>
                </a:ext>
              </a:extLst>
            </p:cNvPr>
            <p:cNvCxnSpPr/>
            <p:nvPr/>
          </p:nvCxnSpPr>
          <p:spPr>
            <a:xfrm rot="5400013">
              <a:off x="712217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41" name="Google Shape;268;p13">
              <a:extLst>
                <a:ext uri="{FF2B5EF4-FFF2-40B4-BE49-F238E27FC236}">
                  <a16:creationId xmlns:a16="http://schemas.microsoft.com/office/drawing/2014/main" id="{8B262D02-083A-424A-9F7A-A7FA4699FAC2}"/>
                </a:ext>
              </a:extLst>
            </p:cNvPr>
            <p:cNvCxnSpPr/>
            <p:nvPr/>
          </p:nvCxnSpPr>
          <p:spPr>
            <a:xfrm rot="5400013">
              <a:off x="7015770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42" name="Google Shape;269;p13">
            <a:extLst>
              <a:ext uri="{FF2B5EF4-FFF2-40B4-BE49-F238E27FC236}">
                <a16:creationId xmlns:a16="http://schemas.microsoft.com/office/drawing/2014/main" id="{29611FF9-ACF3-43AE-B7BD-C02E5FA926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44374" y="2990453"/>
            <a:ext cx="687299" cy="593399"/>
          </a:xfrm>
        </p:spPr>
        <p:txBody>
          <a:bodyPr anchor="ctr" anchorCtr="1"/>
          <a:lstStyle>
            <a:lvl1pPr algn="ctr">
              <a:defRPr sz="3000">
                <a:solidFill>
                  <a:srgbClr val="F25E7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3" name="Google Shape;270;p13">
            <a:extLst>
              <a:ext uri="{FF2B5EF4-FFF2-40B4-BE49-F238E27FC236}">
                <a16:creationId xmlns:a16="http://schemas.microsoft.com/office/drawing/2014/main" id="{2459D9BF-0DFA-440D-8801-CA789394F7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3973781"/>
            <a:ext cx="2286000" cy="548704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4" name="Google Shape;271;p13">
            <a:extLst>
              <a:ext uri="{FF2B5EF4-FFF2-40B4-BE49-F238E27FC236}">
                <a16:creationId xmlns:a16="http://schemas.microsoft.com/office/drawing/2014/main" id="{296B604A-55C7-4AB0-B865-9ED03A1741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3492276"/>
            <a:ext cx="2286000" cy="572697"/>
          </a:xfrm>
        </p:spPr>
        <p:txBody>
          <a:bodyPr anchor="b" anchorCtr="1"/>
          <a:lstStyle>
            <a:lvl1pPr algn="ctr">
              <a:buNone/>
              <a:defRPr sz="2400" b="1">
                <a:latin typeface="Work Sans"/>
                <a:ea typeface="Work Sans"/>
                <a:cs typeface="Work San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8815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3;p14">
            <a:extLst>
              <a:ext uri="{FF2B5EF4-FFF2-40B4-BE49-F238E27FC236}">
                <a16:creationId xmlns:a16="http://schemas.microsoft.com/office/drawing/2014/main" id="{9D6BA6AA-2FBA-4A6C-A811-1F206953D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74;p14">
            <a:extLst>
              <a:ext uri="{FF2B5EF4-FFF2-40B4-BE49-F238E27FC236}">
                <a16:creationId xmlns:a16="http://schemas.microsoft.com/office/drawing/2014/main" id="{79FC4735-EF91-47C3-A11B-F798687207E3}"/>
              </a:ext>
            </a:extLst>
          </p:cNvPr>
          <p:cNvSpPr/>
          <p:nvPr/>
        </p:nvSpPr>
        <p:spPr>
          <a:xfrm rot="5400013">
            <a:off x="-287350" y="2013272"/>
            <a:ext cx="1336797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275;p14">
            <a:extLst>
              <a:ext uri="{FF2B5EF4-FFF2-40B4-BE49-F238E27FC236}">
                <a16:creationId xmlns:a16="http://schemas.microsoft.com/office/drawing/2014/main" id="{385A9522-FE1B-4F58-8E55-E84660E1EB58}"/>
              </a:ext>
            </a:extLst>
          </p:cNvPr>
          <p:cNvGrpSpPr/>
          <p:nvPr/>
        </p:nvGrpSpPr>
        <p:grpSpPr>
          <a:xfrm>
            <a:off x="8657063" y="2332241"/>
            <a:ext cx="259086" cy="2277751"/>
            <a:chOff x="8657063" y="2332241"/>
            <a:chExt cx="259086" cy="2277751"/>
          </a:xfrm>
        </p:grpSpPr>
        <p:cxnSp>
          <p:nvCxnSpPr>
            <p:cNvPr id="5" name="Google Shape;276;p14">
              <a:extLst>
                <a:ext uri="{FF2B5EF4-FFF2-40B4-BE49-F238E27FC236}">
                  <a16:creationId xmlns:a16="http://schemas.microsoft.com/office/drawing/2014/main" id="{DE74DC81-85D6-4DF9-AEAF-1C502999BDFF}"/>
                </a:ext>
              </a:extLst>
            </p:cNvPr>
            <p:cNvCxnSpPr/>
            <p:nvPr/>
          </p:nvCxnSpPr>
          <p:spPr>
            <a:xfrm rot="10800009" flipH="1">
              <a:off x="8657063" y="446046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6" name="Google Shape;277;p14">
              <a:extLst>
                <a:ext uri="{FF2B5EF4-FFF2-40B4-BE49-F238E27FC236}">
                  <a16:creationId xmlns:a16="http://schemas.microsoft.com/office/drawing/2014/main" id="{216E8FEE-C1F4-422D-86E4-E08E584912AF}"/>
                </a:ext>
              </a:extLst>
            </p:cNvPr>
            <p:cNvCxnSpPr/>
            <p:nvPr/>
          </p:nvCxnSpPr>
          <p:spPr>
            <a:xfrm rot="10800009" flipH="1">
              <a:off x="8657063" y="4354053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278;p14">
              <a:extLst>
                <a:ext uri="{FF2B5EF4-FFF2-40B4-BE49-F238E27FC236}">
                  <a16:creationId xmlns:a16="http://schemas.microsoft.com/office/drawing/2014/main" id="{1A9BFE6B-9328-48AF-9D9B-62ABC5A32BEB}"/>
                </a:ext>
              </a:extLst>
            </p:cNvPr>
            <p:cNvCxnSpPr/>
            <p:nvPr/>
          </p:nvCxnSpPr>
          <p:spPr>
            <a:xfrm rot="10800009" flipH="1">
              <a:off x="8657063" y="424765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279;p14">
              <a:extLst>
                <a:ext uri="{FF2B5EF4-FFF2-40B4-BE49-F238E27FC236}">
                  <a16:creationId xmlns:a16="http://schemas.microsoft.com/office/drawing/2014/main" id="{A298EA7B-ED14-4E44-B525-1A503C1A4EC9}"/>
                </a:ext>
              </a:extLst>
            </p:cNvPr>
            <p:cNvCxnSpPr/>
            <p:nvPr/>
          </p:nvCxnSpPr>
          <p:spPr>
            <a:xfrm rot="10800009" flipH="1">
              <a:off x="8657063" y="414122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280;p14">
              <a:extLst>
                <a:ext uri="{FF2B5EF4-FFF2-40B4-BE49-F238E27FC236}">
                  <a16:creationId xmlns:a16="http://schemas.microsoft.com/office/drawing/2014/main" id="{91C710FA-26CE-48D5-A916-1508C1A346A8}"/>
                </a:ext>
              </a:extLst>
            </p:cNvPr>
            <p:cNvCxnSpPr/>
            <p:nvPr/>
          </p:nvCxnSpPr>
          <p:spPr>
            <a:xfrm rot="10800009" flipH="1">
              <a:off x="8657063" y="4034816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281;p14">
              <a:extLst>
                <a:ext uri="{FF2B5EF4-FFF2-40B4-BE49-F238E27FC236}">
                  <a16:creationId xmlns:a16="http://schemas.microsoft.com/office/drawing/2014/main" id="{D1082C03-974D-4B3C-BCC7-263F7B9B9F08}"/>
                </a:ext>
              </a:extLst>
            </p:cNvPr>
            <p:cNvCxnSpPr/>
            <p:nvPr/>
          </p:nvCxnSpPr>
          <p:spPr>
            <a:xfrm rot="10800009" flipH="1">
              <a:off x="8657063" y="392841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282;p14">
              <a:extLst>
                <a:ext uri="{FF2B5EF4-FFF2-40B4-BE49-F238E27FC236}">
                  <a16:creationId xmlns:a16="http://schemas.microsoft.com/office/drawing/2014/main" id="{0D491F01-2B47-4461-B885-705944784AB0}"/>
                </a:ext>
              </a:extLst>
            </p:cNvPr>
            <p:cNvCxnSpPr/>
            <p:nvPr/>
          </p:nvCxnSpPr>
          <p:spPr>
            <a:xfrm rot="10800009" flipH="1">
              <a:off x="8657063" y="382199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283;p14">
              <a:extLst>
                <a:ext uri="{FF2B5EF4-FFF2-40B4-BE49-F238E27FC236}">
                  <a16:creationId xmlns:a16="http://schemas.microsoft.com/office/drawing/2014/main" id="{EFED84D7-F6D7-4D2A-9AFB-4EBDA3FFE1CC}"/>
                </a:ext>
              </a:extLst>
            </p:cNvPr>
            <p:cNvCxnSpPr/>
            <p:nvPr/>
          </p:nvCxnSpPr>
          <p:spPr>
            <a:xfrm rot="10800009" flipH="1">
              <a:off x="8657063" y="3715581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284;p14">
              <a:extLst>
                <a:ext uri="{FF2B5EF4-FFF2-40B4-BE49-F238E27FC236}">
                  <a16:creationId xmlns:a16="http://schemas.microsoft.com/office/drawing/2014/main" id="{08056B73-6FBF-4538-B2B6-8A1D536ED6A5}"/>
                </a:ext>
              </a:extLst>
            </p:cNvPr>
            <p:cNvCxnSpPr/>
            <p:nvPr/>
          </p:nvCxnSpPr>
          <p:spPr>
            <a:xfrm rot="10800009" flipH="1">
              <a:off x="8657063" y="360918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285;p14">
              <a:extLst>
                <a:ext uri="{FF2B5EF4-FFF2-40B4-BE49-F238E27FC236}">
                  <a16:creationId xmlns:a16="http://schemas.microsoft.com/office/drawing/2014/main" id="{98B21E24-8B05-43BC-ADBE-3406129610E0}"/>
                </a:ext>
              </a:extLst>
            </p:cNvPr>
            <p:cNvCxnSpPr/>
            <p:nvPr/>
          </p:nvCxnSpPr>
          <p:spPr>
            <a:xfrm rot="10800009" flipH="1">
              <a:off x="8657063" y="3502754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286;p14">
              <a:extLst>
                <a:ext uri="{FF2B5EF4-FFF2-40B4-BE49-F238E27FC236}">
                  <a16:creationId xmlns:a16="http://schemas.microsoft.com/office/drawing/2014/main" id="{119F4986-D28D-49F8-B038-0469686C21C2}"/>
                </a:ext>
              </a:extLst>
            </p:cNvPr>
            <p:cNvCxnSpPr/>
            <p:nvPr/>
          </p:nvCxnSpPr>
          <p:spPr>
            <a:xfrm rot="10800009" flipH="1">
              <a:off x="8657063" y="3396347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287;p14">
              <a:extLst>
                <a:ext uri="{FF2B5EF4-FFF2-40B4-BE49-F238E27FC236}">
                  <a16:creationId xmlns:a16="http://schemas.microsoft.com/office/drawing/2014/main" id="{C0499D02-9290-4C4F-B2F2-AFFB06F3436C}"/>
                </a:ext>
              </a:extLst>
            </p:cNvPr>
            <p:cNvCxnSpPr/>
            <p:nvPr/>
          </p:nvCxnSpPr>
          <p:spPr>
            <a:xfrm rot="10800009" flipH="1">
              <a:off x="8657063" y="328994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288;p14">
              <a:extLst>
                <a:ext uri="{FF2B5EF4-FFF2-40B4-BE49-F238E27FC236}">
                  <a16:creationId xmlns:a16="http://schemas.microsoft.com/office/drawing/2014/main" id="{BF24D33A-B02B-41F1-AC35-E8423586366E}"/>
                </a:ext>
              </a:extLst>
            </p:cNvPr>
            <p:cNvCxnSpPr/>
            <p:nvPr/>
          </p:nvCxnSpPr>
          <p:spPr>
            <a:xfrm rot="10800009" flipH="1">
              <a:off x="8657063" y="318351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289;p14">
              <a:extLst>
                <a:ext uri="{FF2B5EF4-FFF2-40B4-BE49-F238E27FC236}">
                  <a16:creationId xmlns:a16="http://schemas.microsoft.com/office/drawing/2014/main" id="{E47EEF93-6D33-4293-8FC0-85BA9E086B5E}"/>
                </a:ext>
              </a:extLst>
            </p:cNvPr>
            <p:cNvCxnSpPr/>
            <p:nvPr/>
          </p:nvCxnSpPr>
          <p:spPr>
            <a:xfrm rot="10800009" flipH="1">
              <a:off x="8657063" y="307711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290;p14">
              <a:extLst>
                <a:ext uri="{FF2B5EF4-FFF2-40B4-BE49-F238E27FC236}">
                  <a16:creationId xmlns:a16="http://schemas.microsoft.com/office/drawing/2014/main" id="{5710215A-265E-45C3-B0D4-FC5D1687FE67}"/>
                </a:ext>
              </a:extLst>
            </p:cNvPr>
            <p:cNvCxnSpPr/>
            <p:nvPr/>
          </p:nvCxnSpPr>
          <p:spPr>
            <a:xfrm rot="10800009" flipH="1">
              <a:off x="8657063" y="297071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291;p14">
              <a:extLst>
                <a:ext uri="{FF2B5EF4-FFF2-40B4-BE49-F238E27FC236}">
                  <a16:creationId xmlns:a16="http://schemas.microsoft.com/office/drawing/2014/main" id="{210194B7-AD7C-4A64-9E27-0C5483A37182}"/>
                </a:ext>
              </a:extLst>
            </p:cNvPr>
            <p:cNvCxnSpPr/>
            <p:nvPr/>
          </p:nvCxnSpPr>
          <p:spPr>
            <a:xfrm rot="10800009" flipH="1">
              <a:off x="8657063" y="28642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292;p14">
              <a:extLst>
                <a:ext uri="{FF2B5EF4-FFF2-40B4-BE49-F238E27FC236}">
                  <a16:creationId xmlns:a16="http://schemas.microsoft.com/office/drawing/2014/main" id="{501EFA14-F91C-49B7-AC4A-859153C4B6F0}"/>
                </a:ext>
              </a:extLst>
            </p:cNvPr>
            <p:cNvCxnSpPr/>
            <p:nvPr/>
          </p:nvCxnSpPr>
          <p:spPr>
            <a:xfrm rot="10800009" flipH="1">
              <a:off x="8657063" y="275787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293;p14">
              <a:extLst>
                <a:ext uri="{FF2B5EF4-FFF2-40B4-BE49-F238E27FC236}">
                  <a16:creationId xmlns:a16="http://schemas.microsoft.com/office/drawing/2014/main" id="{1C7A98F1-AD45-4CAB-B6CA-FF703706FB71}"/>
                </a:ext>
              </a:extLst>
            </p:cNvPr>
            <p:cNvCxnSpPr/>
            <p:nvPr/>
          </p:nvCxnSpPr>
          <p:spPr>
            <a:xfrm rot="10800009" flipH="1">
              <a:off x="8657063" y="265147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294;p14">
              <a:extLst>
                <a:ext uri="{FF2B5EF4-FFF2-40B4-BE49-F238E27FC236}">
                  <a16:creationId xmlns:a16="http://schemas.microsoft.com/office/drawing/2014/main" id="{5C4F84BC-7E55-47D0-87AD-C1A5A17776FC}"/>
                </a:ext>
              </a:extLst>
            </p:cNvPr>
            <p:cNvCxnSpPr/>
            <p:nvPr/>
          </p:nvCxnSpPr>
          <p:spPr>
            <a:xfrm rot="10800009" flipH="1">
              <a:off x="8657063" y="25450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295;p14">
              <a:extLst>
                <a:ext uri="{FF2B5EF4-FFF2-40B4-BE49-F238E27FC236}">
                  <a16:creationId xmlns:a16="http://schemas.microsoft.com/office/drawing/2014/main" id="{09CD0DDB-2CD7-4E9E-8437-D377E967734F}"/>
                </a:ext>
              </a:extLst>
            </p:cNvPr>
            <p:cNvCxnSpPr/>
            <p:nvPr/>
          </p:nvCxnSpPr>
          <p:spPr>
            <a:xfrm rot="10800009" flipH="1">
              <a:off x="8657063" y="24386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296;p14">
              <a:extLst>
                <a:ext uri="{FF2B5EF4-FFF2-40B4-BE49-F238E27FC236}">
                  <a16:creationId xmlns:a16="http://schemas.microsoft.com/office/drawing/2014/main" id="{245EB864-45EA-4CFA-8B7B-3A03A17D9128}"/>
                </a:ext>
              </a:extLst>
            </p:cNvPr>
            <p:cNvCxnSpPr/>
            <p:nvPr/>
          </p:nvCxnSpPr>
          <p:spPr>
            <a:xfrm rot="10800009" flipH="1">
              <a:off x="8657063" y="233224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26" name="Google Shape;297;p14">
            <a:extLst>
              <a:ext uri="{FF2B5EF4-FFF2-40B4-BE49-F238E27FC236}">
                <a16:creationId xmlns:a16="http://schemas.microsoft.com/office/drawing/2014/main" id="{D4726032-1E04-4CAC-AB53-4E2693ABBF8C}"/>
              </a:ext>
            </a:extLst>
          </p:cNvPr>
          <p:cNvSpPr/>
          <p:nvPr/>
        </p:nvSpPr>
        <p:spPr>
          <a:xfrm>
            <a:off x="8428902" y="-9"/>
            <a:ext cx="715197" cy="715197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98;p14">
            <a:extLst>
              <a:ext uri="{FF2B5EF4-FFF2-40B4-BE49-F238E27FC236}">
                <a16:creationId xmlns:a16="http://schemas.microsoft.com/office/drawing/2014/main" id="{2C4AE809-9F89-4BE4-B852-4A4878A64626}"/>
              </a:ext>
            </a:extLst>
          </p:cNvPr>
          <p:cNvSpPr/>
          <p:nvPr/>
        </p:nvSpPr>
        <p:spPr>
          <a:xfrm>
            <a:off x="200445" y="47798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5F682014-C1C1-4D50-88F6-BA23908D2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97" y="445029"/>
            <a:ext cx="7713896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4C2D4E3A-4A31-4146-BE9F-067C16747B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5097" y="1152473"/>
            <a:ext cx="7713896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500" b="1" i="0" u="none" strike="noStrike" kern="0" cap="none" spc="0" baseline="0">
          <a:solidFill>
            <a:srgbClr val="40010D"/>
          </a:solidFill>
          <a:uFillTx/>
          <a:latin typeface="Work Sans"/>
          <a:ea typeface="Work Sans"/>
          <a:cs typeface="Work Sans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40010D"/>
        </a:buClr>
        <a:buSzPts val="1400"/>
        <a:buFont typeface="Source Sans Pro"/>
        <a:buChar char="●"/>
        <a:tabLst/>
        <a:defRPr lang="es-PE" sz="1400" b="0" i="0" u="none" strike="noStrike" kern="0" cap="none" spc="0" baseline="0">
          <a:solidFill>
            <a:srgbClr val="40010D"/>
          </a:solidFill>
          <a:uFillTx/>
          <a:latin typeface="Source Sans Pro"/>
          <a:ea typeface="Source Sans Pro"/>
          <a:cs typeface="Source Sans Pr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445F5367-704D-4342-BEFE-A6F947DAD0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-3438" y="1426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770;p32">
            <a:extLst>
              <a:ext uri="{FF2B5EF4-FFF2-40B4-BE49-F238E27FC236}">
                <a16:creationId xmlns:a16="http://schemas.microsoft.com/office/drawing/2014/main" id="{0EF20FE5-1BA3-41F5-8C5C-7C3FB4D1E93F}"/>
              </a:ext>
            </a:extLst>
          </p:cNvPr>
          <p:cNvSpPr/>
          <p:nvPr/>
        </p:nvSpPr>
        <p:spPr>
          <a:xfrm>
            <a:off x="8028203" y="125400"/>
            <a:ext cx="1115997" cy="409495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22944777-3D58-47C5-AA96-85AC0E7C3209}"/>
              </a:ext>
            </a:extLst>
          </p:cNvPr>
          <p:cNvSpPr/>
          <p:nvPr/>
        </p:nvSpPr>
        <p:spPr>
          <a:xfrm>
            <a:off x="0" y="516855"/>
            <a:ext cx="6783860" cy="410978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 dirty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5" name="Rectángulo 54">
            <a:extLst>
              <a:ext uri="{FF2B5EF4-FFF2-40B4-BE49-F238E27FC236}">
                <a16:creationId xmlns:a16="http://schemas.microsoft.com/office/drawing/2014/main" id="{260AD85D-BDDE-439E-8EF2-016F21F5E1C3}"/>
              </a:ext>
            </a:extLst>
          </p:cNvPr>
          <p:cNvSpPr/>
          <p:nvPr/>
        </p:nvSpPr>
        <p:spPr>
          <a:xfrm rot="5400013">
            <a:off x="4489305" y="395500"/>
            <a:ext cx="154579" cy="9154808"/>
          </a:xfrm>
          <a:prstGeom prst="rect">
            <a:avLst/>
          </a:prstGeom>
          <a:solidFill>
            <a:srgbClr val="F79EA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CF5B43-0676-40A5-8E81-82441C480473}"/>
              </a:ext>
            </a:extLst>
          </p:cNvPr>
          <p:cNvSpPr txBox="1"/>
          <p:nvPr/>
        </p:nvSpPr>
        <p:spPr>
          <a:xfrm>
            <a:off x="0" y="3059298"/>
            <a:ext cx="5546494" cy="715582"/>
          </a:xfrm>
          <a:prstGeom prst="rect">
            <a:avLst/>
          </a:prstGeom>
          <a:solidFill>
            <a:srgbClr val="F79EA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5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قالب پاورپوینت</a:t>
            </a:r>
            <a:endParaRPr lang="en-US" sz="4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3CB5E0D-338A-436A-80AA-D18F0C1F01C7}"/>
              </a:ext>
            </a:extLst>
          </p:cNvPr>
          <p:cNvSpPr txBox="1"/>
          <p:nvPr/>
        </p:nvSpPr>
        <p:spPr>
          <a:xfrm>
            <a:off x="881929" y="3929533"/>
            <a:ext cx="349940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زیرنویس ارائه خود را وارد کنید</a:t>
            </a:r>
            <a:endParaRPr lang="en-US" sz="105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0798A-CFDD-421F-A394-01311581AACF}"/>
              </a:ext>
            </a:extLst>
          </p:cNvPr>
          <p:cNvSpPr txBox="1"/>
          <p:nvPr/>
        </p:nvSpPr>
        <p:spPr>
          <a:xfrm>
            <a:off x="-35524" y="1821144"/>
            <a:ext cx="5557302" cy="854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950" b="1" i="0" u="none" strike="noStrike" kern="0" cap="none" spc="0" baseline="0" dirty="0">
                <a:solidFill>
                  <a:srgbClr val="F44271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  <a:ea typeface="Arial"/>
                <a:cs typeface="B Nazanin" panose="00000700000000000000" pitchFamily="2" charset="-78"/>
              </a:rPr>
              <a:t>تم : درماتیت آتوپیک</a:t>
            </a:r>
            <a:endParaRPr lang="en-US" sz="4950" b="1" i="0" u="none" strike="noStrike" kern="0" cap="none" spc="0" baseline="0" dirty="0">
              <a:solidFill>
                <a:srgbClr val="F44271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9" name="Lágrima 12">
            <a:extLst>
              <a:ext uri="{FF2B5EF4-FFF2-40B4-BE49-F238E27FC236}">
                <a16:creationId xmlns:a16="http://schemas.microsoft.com/office/drawing/2014/main" id="{2AA526F0-E122-4B3B-BB58-911607F6EFBB}"/>
              </a:ext>
            </a:extLst>
          </p:cNvPr>
          <p:cNvSpPr/>
          <p:nvPr/>
        </p:nvSpPr>
        <p:spPr>
          <a:xfrm rot="18900010">
            <a:off x="5224690" y="949083"/>
            <a:ext cx="3614348" cy="3614348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975AD533-F40B-41F7-BF0A-C952F5690287}"/>
              </a:ext>
            </a:extLst>
          </p:cNvPr>
          <p:cNvSpPr txBox="1"/>
          <p:nvPr/>
        </p:nvSpPr>
        <p:spPr>
          <a:xfrm>
            <a:off x="1794711" y="1094024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8585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14" name="Google Shape;769;p32">
            <a:extLst>
              <a:ext uri="{FF2B5EF4-FFF2-40B4-BE49-F238E27FC236}">
                <a16:creationId xmlns:a16="http://schemas.microsoft.com/office/drawing/2014/main" id="{3CFE3F10-4DC2-4316-823F-173A9B654A45}"/>
              </a:ext>
            </a:extLst>
          </p:cNvPr>
          <p:cNvSpPr/>
          <p:nvPr/>
        </p:nvSpPr>
        <p:spPr>
          <a:xfrm>
            <a:off x="8428701" y="4608621"/>
            <a:ext cx="441298" cy="441298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grpSp>
        <p:nvGrpSpPr>
          <p:cNvPr id="15" name="Google Shape;771;p32">
            <a:extLst>
              <a:ext uri="{FF2B5EF4-FFF2-40B4-BE49-F238E27FC236}">
                <a16:creationId xmlns:a16="http://schemas.microsoft.com/office/drawing/2014/main" id="{55D48AB6-C74D-482F-89C7-712C71BF5AD9}"/>
              </a:ext>
            </a:extLst>
          </p:cNvPr>
          <p:cNvGrpSpPr/>
          <p:nvPr/>
        </p:nvGrpSpPr>
        <p:grpSpPr>
          <a:xfrm>
            <a:off x="308207" y="-250582"/>
            <a:ext cx="259086" cy="2277770"/>
            <a:chOff x="308207" y="-250582"/>
            <a:chExt cx="259086" cy="2277770"/>
          </a:xfrm>
        </p:grpSpPr>
        <p:cxnSp>
          <p:nvCxnSpPr>
            <p:cNvPr id="16" name="Google Shape;772;p32">
              <a:extLst>
                <a:ext uri="{FF2B5EF4-FFF2-40B4-BE49-F238E27FC236}">
                  <a16:creationId xmlns:a16="http://schemas.microsoft.com/office/drawing/2014/main" id="{3DA2D2D8-3DCD-430F-9D85-D2BE7613B905}"/>
                </a:ext>
              </a:extLst>
            </p:cNvPr>
            <p:cNvCxnSpPr/>
            <p:nvPr/>
          </p:nvCxnSpPr>
          <p:spPr>
            <a:xfrm>
              <a:off x="308207" y="-25058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773;p32">
              <a:extLst>
                <a:ext uri="{FF2B5EF4-FFF2-40B4-BE49-F238E27FC236}">
                  <a16:creationId xmlns:a16="http://schemas.microsoft.com/office/drawing/2014/main" id="{92B38A04-B491-425E-B6D0-AE73CB59F8B8}"/>
                </a:ext>
              </a:extLst>
            </p:cNvPr>
            <p:cNvCxnSpPr/>
            <p:nvPr/>
          </p:nvCxnSpPr>
          <p:spPr>
            <a:xfrm>
              <a:off x="308207" y="-144173"/>
              <a:ext cx="259086" cy="149540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774;p32">
              <a:extLst>
                <a:ext uri="{FF2B5EF4-FFF2-40B4-BE49-F238E27FC236}">
                  <a16:creationId xmlns:a16="http://schemas.microsoft.com/office/drawing/2014/main" id="{60758068-25B4-445D-B052-E21C523C1A75}"/>
                </a:ext>
              </a:extLst>
            </p:cNvPr>
            <p:cNvCxnSpPr/>
            <p:nvPr/>
          </p:nvCxnSpPr>
          <p:spPr>
            <a:xfrm>
              <a:off x="308207" y="-37755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775;p32">
              <a:extLst>
                <a:ext uri="{FF2B5EF4-FFF2-40B4-BE49-F238E27FC236}">
                  <a16:creationId xmlns:a16="http://schemas.microsoft.com/office/drawing/2014/main" id="{696E127B-45D5-4E21-91E8-D4911634BF24}"/>
                </a:ext>
              </a:extLst>
            </p:cNvPr>
            <p:cNvCxnSpPr/>
            <p:nvPr/>
          </p:nvCxnSpPr>
          <p:spPr>
            <a:xfrm>
              <a:off x="308207" y="6865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776;p32">
              <a:extLst>
                <a:ext uri="{FF2B5EF4-FFF2-40B4-BE49-F238E27FC236}">
                  <a16:creationId xmlns:a16="http://schemas.microsoft.com/office/drawing/2014/main" id="{3DF93155-F49D-4DF1-86BB-EDE623EF4D67}"/>
                </a:ext>
              </a:extLst>
            </p:cNvPr>
            <p:cNvCxnSpPr/>
            <p:nvPr/>
          </p:nvCxnSpPr>
          <p:spPr>
            <a:xfrm>
              <a:off x="308207" y="17507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777;p32">
              <a:extLst>
                <a:ext uri="{FF2B5EF4-FFF2-40B4-BE49-F238E27FC236}">
                  <a16:creationId xmlns:a16="http://schemas.microsoft.com/office/drawing/2014/main" id="{7DC6EB3B-910A-4108-9657-B781C7BC0735}"/>
                </a:ext>
              </a:extLst>
            </p:cNvPr>
            <p:cNvCxnSpPr/>
            <p:nvPr/>
          </p:nvCxnSpPr>
          <p:spPr>
            <a:xfrm>
              <a:off x="308207" y="28147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778;p32">
              <a:extLst>
                <a:ext uri="{FF2B5EF4-FFF2-40B4-BE49-F238E27FC236}">
                  <a16:creationId xmlns:a16="http://schemas.microsoft.com/office/drawing/2014/main" id="{97F331D9-1B3F-410C-9677-BB3BF515271C}"/>
                </a:ext>
              </a:extLst>
            </p:cNvPr>
            <p:cNvCxnSpPr/>
            <p:nvPr/>
          </p:nvCxnSpPr>
          <p:spPr>
            <a:xfrm>
              <a:off x="308207" y="38788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779;p32">
              <a:extLst>
                <a:ext uri="{FF2B5EF4-FFF2-40B4-BE49-F238E27FC236}">
                  <a16:creationId xmlns:a16="http://schemas.microsoft.com/office/drawing/2014/main" id="{77C326F4-AA4E-4EB9-8B8C-C913FD439393}"/>
                </a:ext>
              </a:extLst>
            </p:cNvPr>
            <p:cNvCxnSpPr/>
            <p:nvPr/>
          </p:nvCxnSpPr>
          <p:spPr>
            <a:xfrm>
              <a:off x="308207" y="494306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780;p32">
              <a:extLst>
                <a:ext uri="{FF2B5EF4-FFF2-40B4-BE49-F238E27FC236}">
                  <a16:creationId xmlns:a16="http://schemas.microsoft.com/office/drawing/2014/main" id="{1A2D8872-9060-4D18-985D-980A9B8FC4BD}"/>
                </a:ext>
              </a:extLst>
            </p:cNvPr>
            <p:cNvCxnSpPr/>
            <p:nvPr/>
          </p:nvCxnSpPr>
          <p:spPr>
            <a:xfrm>
              <a:off x="308207" y="600715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781;p32">
              <a:extLst>
                <a:ext uri="{FF2B5EF4-FFF2-40B4-BE49-F238E27FC236}">
                  <a16:creationId xmlns:a16="http://schemas.microsoft.com/office/drawing/2014/main" id="{CFC9F6FA-5741-459E-B354-4A41AEE24766}"/>
                </a:ext>
              </a:extLst>
            </p:cNvPr>
            <p:cNvCxnSpPr/>
            <p:nvPr/>
          </p:nvCxnSpPr>
          <p:spPr>
            <a:xfrm>
              <a:off x="308207" y="707123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782;p32">
              <a:extLst>
                <a:ext uri="{FF2B5EF4-FFF2-40B4-BE49-F238E27FC236}">
                  <a16:creationId xmlns:a16="http://schemas.microsoft.com/office/drawing/2014/main" id="{B5D196F6-64B2-4354-8F3F-299D25258CC3}"/>
                </a:ext>
              </a:extLst>
            </p:cNvPr>
            <p:cNvCxnSpPr/>
            <p:nvPr/>
          </p:nvCxnSpPr>
          <p:spPr>
            <a:xfrm>
              <a:off x="308207" y="81354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783;p32">
              <a:extLst>
                <a:ext uri="{FF2B5EF4-FFF2-40B4-BE49-F238E27FC236}">
                  <a16:creationId xmlns:a16="http://schemas.microsoft.com/office/drawing/2014/main" id="{F409FA44-A894-4D55-8585-7723102040F3}"/>
                </a:ext>
              </a:extLst>
            </p:cNvPr>
            <p:cNvCxnSpPr/>
            <p:nvPr/>
          </p:nvCxnSpPr>
          <p:spPr>
            <a:xfrm>
              <a:off x="308207" y="9199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784;p32">
              <a:extLst>
                <a:ext uri="{FF2B5EF4-FFF2-40B4-BE49-F238E27FC236}">
                  <a16:creationId xmlns:a16="http://schemas.microsoft.com/office/drawing/2014/main" id="{1294D979-5946-4A04-84AD-DE63D7466C75}"/>
                </a:ext>
              </a:extLst>
            </p:cNvPr>
            <p:cNvCxnSpPr/>
            <p:nvPr/>
          </p:nvCxnSpPr>
          <p:spPr>
            <a:xfrm>
              <a:off x="308207" y="1026359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785;p32">
              <a:extLst>
                <a:ext uri="{FF2B5EF4-FFF2-40B4-BE49-F238E27FC236}">
                  <a16:creationId xmlns:a16="http://schemas.microsoft.com/office/drawing/2014/main" id="{E3755D14-C581-4689-AA00-85DEFF69A740}"/>
                </a:ext>
              </a:extLst>
            </p:cNvPr>
            <p:cNvCxnSpPr/>
            <p:nvPr/>
          </p:nvCxnSpPr>
          <p:spPr>
            <a:xfrm>
              <a:off x="308207" y="113277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786;p32">
              <a:extLst>
                <a:ext uri="{FF2B5EF4-FFF2-40B4-BE49-F238E27FC236}">
                  <a16:creationId xmlns:a16="http://schemas.microsoft.com/office/drawing/2014/main" id="{5BEA00E8-846A-45D9-8493-C8A74456941D}"/>
                </a:ext>
              </a:extLst>
            </p:cNvPr>
            <p:cNvCxnSpPr/>
            <p:nvPr/>
          </p:nvCxnSpPr>
          <p:spPr>
            <a:xfrm>
              <a:off x="308207" y="12391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787;p32">
              <a:extLst>
                <a:ext uri="{FF2B5EF4-FFF2-40B4-BE49-F238E27FC236}">
                  <a16:creationId xmlns:a16="http://schemas.microsoft.com/office/drawing/2014/main" id="{BABDA222-B9FD-440E-AE97-380EAD01C093}"/>
                </a:ext>
              </a:extLst>
            </p:cNvPr>
            <p:cNvCxnSpPr/>
            <p:nvPr/>
          </p:nvCxnSpPr>
          <p:spPr>
            <a:xfrm>
              <a:off x="308207" y="134559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788;p32">
              <a:extLst>
                <a:ext uri="{FF2B5EF4-FFF2-40B4-BE49-F238E27FC236}">
                  <a16:creationId xmlns:a16="http://schemas.microsoft.com/office/drawing/2014/main" id="{68E39BD8-37C2-4436-9146-C0DF93B1757C}"/>
                </a:ext>
              </a:extLst>
            </p:cNvPr>
            <p:cNvCxnSpPr/>
            <p:nvPr/>
          </p:nvCxnSpPr>
          <p:spPr>
            <a:xfrm>
              <a:off x="308207" y="145201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3" name="Google Shape;789;p32">
              <a:extLst>
                <a:ext uri="{FF2B5EF4-FFF2-40B4-BE49-F238E27FC236}">
                  <a16:creationId xmlns:a16="http://schemas.microsoft.com/office/drawing/2014/main" id="{D8E10FF7-364B-44BF-8A7E-F6BAEC05963A}"/>
                </a:ext>
              </a:extLst>
            </p:cNvPr>
            <p:cNvCxnSpPr/>
            <p:nvPr/>
          </p:nvCxnSpPr>
          <p:spPr>
            <a:xfrm>
              <a:off x="308207" y="155842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4" name="Google Shape;790;p32">
              <a:extLst>
                <a:ext uri="{FF2B5EF4-FFF2-40B4-BE49-F238E27FC236}">
                  <a16:creationId xmlns:a16="http://schemas.microsoft.com/office/drawing/2014/main" id="{04F526F5-8623-4230-B2B6-1B422E280D98}"/>
                </a:ext>
              </a:extLst>
            </p:cNvPr>
            <p:cNvCxnSpPr/>
            <p:nvPr/>
          </p:nvCxnSpPr>
          <p:spPr>
            <a:xfrm>
              <a:off x="308207" y="1664829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5" name="Google Shape;791;p32">
              <a:extLst>
                <a:ext uri="{FF2B5EF4-FFF2-40B4-BE49-F238E27FC236}">
                  <a16:creationId xmlns:a16="http://schemas.microsoft.com/office/drawing/2014/main" id="{CF5C832B-90C6-49C2-B40F-6E1F76163575}"/>
                </a:ext>
              </a:extLst>
            </p:cNvPr>
            <p:cNvCxnSpPr/>
            <p:nvPr/>
          </p:nvCxnSpPr>
          <p:spPr>
            <a:xfrm>
              <a:off x="308207" y="177124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6" name="Google Shape;792;p32">
              <a:extLst>
                <a:ext uri="{FF2B5EF4-FFF2-40B4-BE49-F238E27FC236}">
                  <a16:creationId xmlns:a16="http://schemas.microsoft.com/office/drawing/2014/main" id="{0EB45042-96B8-42E3-A4FD-80EAF6E82E13}"/>
                </a:ext>
              </a:extLst>
            </p:cNvPr>
            <p:cNvCxnSpPr/>
            <p:nvPr/>
          </p:nvCxnSpPr>
          <p:spPr>
            <a:xfrm>
              <a:off x="308207" y="1877656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37" name="Google Shape;793;p32">
            <a:extLst>
              <a:ext uri="{FF2B5EF4-FFF2-40B4-BE49-F238E27FC236}">
                <a16:creationId xmlns:a16="http://schemas.microsoft.com/office/drawing/2014/main" id="{91DCCF11-A33A-44E5-BF09-0111C0D346D3}"/>
              </a:ext>
            </a:extLst>
          </p:cNvPr>
          <p:cNvSpPr/>
          <p:nvPr/>
        </p:nvSpPr>
        <p:spPr>
          <a:xfrm>
            <a:off x="472397" y="3901827"/>
            <a:ext cx="485400" cy="11481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834E7FC-2324-4E8A-BAF4-AF71724E6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" y="0"/>
            <a:ext cx="8897386" cy="5003273"/>
          </a:xfrm>
          <a:prstGeom prst="rect">
            <a:avLst/>
          </a:prstGeom>
        </p:spPr>
      </p:pic>
      <p:sp>
        <p:nvSpPr>
          <p:cNvPr id="3" name="Freeform: Shape 7">
            <a:extLst>
              <a:ext uri="{FF2B5EF4-FFF2-40B4-BE49-F238E27FC236}">
                <a16:creationId xmlns:a16="http://schemas.microsoft.com/office/drawing/2014/main" id="{AB661F13-1223-4C57-9C10-801C6961422E}"/>
              </a:ext>
            </a:extLst>
          </p:cNvPr>
          <p:cNvSpPr/>
          <p:nvPr/>
        </p:nvSpPr>
        <p:spPr>
          <a:xfrm flipH="1"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58000"/>
              <a:gd name="f8" fmla="val 1350555"/>
              <a:gd name="f9" fmla="val 170164"/>
              <a:gd name="f10" fmla="val 1328813"/>
              <a:gd name="f11" fmla="val 167054"/>
              <a:gd name="f12" fmla="val 1311420"/>
              <a:gd name="f13" fmla="val 179493"/>
              <a:gd name="f14" fmla="val 1302723"/>
              <a:gd name="f15" fmla="val 210590"/>
              <a:gd name="f16" fmla="val 1296201"/>
              <a:gd name="f17" fmla="val 226139"/>
              <a:gd name="f18" fmla="val 1289678"/>
              <a:gd name="f19" fmla="val 244797"/>
              <a:gd name="f20" fmla="val 1283156"/>
              <a:gd name="f21" fmla="val 263456"/>
              <a:gd name="f22" fmla="val 1294027"/>
              <a:gd name="f23" fmla="val 1298375"/>
              <a:gd name="f24" fmla="val 1344032"/>
              <a:gd name="f25" fmla="val 260346"/>
              <a:gd name="f26" fmla="val 1346206"/>
              <a:gd name="f27" fmla="val 1363599"/>
              <a:gd name="f28" fmla="val 319430"/>
              <a:gd name="f29" fmla="val 1367948"/>
              <a:gd name="f30" fmla="val 338089"/>
              <a:gd name="f31" fmla="val 1376644"/>
              <a:gd name="f32" fmla="val 347418"/>
              <a:gd name="f33" fmla="val 1389689"/>
              <a:gd name="f34" fmla="val 1433172"/>
              <a:gd name="f35" fmla="val 353637"/>
              <a:gd name="f36" fmla="val 1472307"/>
              <a:gd name="f37" fmla="val 375405"/>
              <a:gd name="f38" fmla="val 1509267"/>
              <a:gd name="f39" fmla="val 406503"/>
              <a:gd name="f40" fmla="val 1554924"/>
              <a:gd name="f41" fmla="val 446929"/>
              <a:gd name="f42" fmla="val 1607104"/>
              <a:gd name="f43" fmla="val 465587"/>
              <a:gd name="f44" fmla="val 1657109"/>
              <a:gd name="f45" fmla="val 490465"/>
              <a:gd name="f46" fmla="val 1685373"/>
              <a:gd name="f47" fmla="val 506014"/>
              <a:gd name="f48" fmla="val 1711463"/>
              <a:gd name="f49" fmla="val 521562"/>
              <a:gd name="f50" fmla="val 1733204"/>
              <a:gd name="f51" fmla="val 555769"/>
              <a:gd name="f52" fmla="val 1748423"/>
              <a:gd name="f53" fmla="val 577537"/>
              <a:gd name="f54" fmla="val 1767990"/>
              <a:gd name="f55" fmla="val 580647"/>
              <a:gd name="f56" fmla="val 1787558"/>
              <a:gd name="f57" fmla="val 1813648"/>
              <a:gd name="f58" fmla="val 583757"/>
              <a:gd name="f59" fmla="val 1837563"/>
              <a:gd name="f60" fmla="val 586867"/>
              <a:gd name="f61" fmla="val 1839737"/>
              <a:gd name="f62" fmla="val 639732"/>
              <a:gd name="f63" fmla="val 1863653"/>
              <a:gd name="f64" fmla="val 608634"/>
              <a:gd name="f65" fmla="val 1885394"/>
              <a:gd name="f66" fmla="val 617964"/>
              <a:gd name="f67" fmla="val 1907136"/>
              <a:gd name="f68" fmla="val 636622"/>
              <a:gd name="f69" fmla="val 1931051"/>
              <a:gd name="f70" fmla="val 661500"/>
              <a:gd name="f71" fmla="val 1959315"/>
              <a:gd name="f72" fmla="val 1985405"/>
              <a:gd name="f73" fmla="val 670829"/>
              <a:gd name="f74" fmla="val 2013669"/>
              <a:gd name="f75" fmla="val 680158"/>
              <a:gd name="f76" fmla="val 2037584"/>
              <a:gd name="f77" fmla="val 695707"/>
              <a:gd name="f78" fmla="val 2059326"/>
              <a:gd name="f79" fmla="val 720584"/>
              <a:gd name="f80" fmla="val 2070197"/>
              <a:gd name="f81" fmla="val 736133"/>
              <a:gd name="f82" fmla="val 2085416"/>
              <a:gd name="f83" fmla="val 745462"/>
              <a:gd name="f84" fmla="val 2102809"/>
              <a:gd name="f85" fmla="val 742353"/>
              <a:gd name="f86" fmla="val 2124550"/>
              <a:gd name="f87" fmla="val 739243"/>
              <a:gd name="f88" fmla="val 2144118"/>
              <a:gd name="f89" fmla="val 2161511"/>
              <a:gd name="f90" fmla="val 764121"/>
              <a:gd name="f91" fmla="val 2215864"/>
              <a:gd name="f92" fmla="val 823205"/>
              <a:gd name="f93" fmla="val 2281089"/>
              <a:gd name="f94" fmla="val 838754"/>
              <a:gd name="f95" fmla="val 2344139"/>
              <a:gd name="f96" fmla="val 860522"/>
              <a:gd name="f97" fmla="val 2383274"/>
              <a:gd name="f98" fmla="val 876071"/>
              <a:gd name="f99" fmla="val 2422408"/>
              <a:gd name="f100" fmla="val 891619"/>
              <a:gd name="f101" fmla="val 2455021"/>
              <a:gd name="f102" fmla="val 928936"/>
              <a:gd name="f103" fmla="val 2465891"/>
              <a:gd name="f104" fmla="val 944484"/>
              <a:gd name="f105" fmla="val 2478936"/>
              <a:gd name="f106" fmla="val 960033"/>
              <a:gd name="f107" fmla="val 2461543"/>
              <a:gd name="f108" fmla="val 981801"/>
              <a:gd name="f109" fmla="val 2457195"/>
              <a:gd name="f110" fmla="val 991130"/>
              <a:gd name="f111" fmla="val 2459369"/>
              <a:gd name="f112" fmla="val 997350"/>
              <a:gd name="f113" fmla="val 1003569"/>
              <a:gd name="f114" fmla="val 1016008"/>
              <a:gd name="f115" fmla="val 2470240"/>
              <a:gd name="f116" fmla="val 1025337"/>
              <a:gd name="f117" fmla="val 2474588"/>
              <a:gd name="f118" fmla="val 1034666"/>
              <a:gd name="f119" fmla="val 2498503"/>
              <a:gd name="f120" fmla="val 1084422"/>
              <a:gd name="f121" fmla="val 2520245"/>
              <a:gd name="f122" fmla="val 2539812"/>
              <a:gd name="f123" fmla="val 1028447"/>
              <a:gd name="f124" fmla="val 2541986"/>
              <a:gd name="f125" fmla="val 1022227"/>
              <a:gd name="f126" fmla="val 2546335"/>
              <a:gd name="f127" fmla="val 2550683"/>
              <a:gd name="f128" fmla="val 1040886"/>
              <a:gd name="f129" fmla="val 2555031"/>
              <a:gd name="f130" fmla="val 1059544"/>
              <a:gd name="f131" fmla="val 2559379"/>
              <a:gd name="f132" fmla="val 2568076"/>
              <a:gd name="f133" fmla="val 1071983"/>
              <a:gd name="f134" fmla="val 2572424"/>
              <a:gd name="f135" fmla="val 2578947"/>
              <a:gd name="f136" fmla="val 1050215"/>
              <a:gd name="f137" fmla="val 2605037"/>
              <a:gd name="f138" fmla="val 1006679"/>
              <a:gd name="f139" fmla="val 2615907"/>
              <a:gd name="f140" fmla="val 2639823"/>
              <a:gd name="f141" fmla="val 1053325"/>
              <a:gd name="f142" fmla="val 2650694"/>
              <a:gd name="f143" fmla="val 2659390"/>
              <a:gd name="f144" fmla="val 1090641"/>
              <a:gd name="f145" fmla="val 2668087"/>
              <a:gd name="f146" fmla="val 1109300"/>
              <a:gd name="f147" fmla="val 2685480"/>
              <a:gd name="f148" fmla="val 1152836"/>
              <a:gd name="f149" fmla="val 2692002"/>
              <a:gd name="f150" fmla="val 1155945"/>
              <a:gd name="f151" fmla="val 2724615"/>
              <a:gd name="f152" fmla="val 1137287"/>
              <a:gd name="f153" fmla="val 2739834"/>
              <a:gd name="f154" fmla="val 1124848"/>
              <a:gd name="f155" fmla="val 2750704"/>
              <a:gd name="f156" fmla="val 2761575"/>
              <a:gd name="f157" fmla="val 1146616"/>
              <a:gd name="f158" fmla="val 2787665"/>
              <a:gd name="f159" fmla="val 1174604"/>
              <a:gd name="f160" fmla="val 2807232"/>
              <a:gd name="f161" fmla="val 2813754"/>
              <a:gd name="f162" fmla="val 1149726"/>
              <a:gd name="f163" fmla="val 2815929"/>
              <a:gd name="f164" fmla="val 1168384"/>
              <a:gd name="f165" fmla="val 2828973"/>
              <a:gd name="f166" fmla="val 1171494"/>
              <a:gd name="f167" fmla="val 2842018"/>
              <a:gd name="f168" fmla="val 1177714"/>
              <a:gd name="f169" fmla="val 2850715"/>
              <a:gd name="f170" fmla="val 1165275"/>
              <a:gd name="f171" fmla="val 2861586"/>
              <a:gd name="f172" fmla="val 2874631"/>
              <a:gd name="f173" fmla="val 2883327"/>
              <a:gd name="f174" fmla="val 2894198"/>
              <a:gd name="f175" fmla="val 1162165"/>
              <a:gd name="f176" fmla="val 2913765"/>
              <a:gd name="f177" fmla="val 1183933"/>
              <a:gd name="f178" fmla="val 2926810"/>
              <a:gd name="f179" fmla="val 1211920"/>
              <a:gd name="f180" fmla="val 2944203"/>
              <a:gd name="f181" fmla="val 1236798"/>
              <a:gd name="f182" fmla="val 2952900"/>
              <a:gd name="f183" fmla="val 1249237"/>
              <a:gd name="f184" fmla="val 2959422"/>
              <a:gd name="f185" fmla="val 1255457"/>
              <a:gd name="f186" fmla="val 2970293"/>
              <a:gd name="f187" fmla="val 1233689"/>
              <a:gd name="f188" fmla="val 2978990"/>
              <a:gd name="f189" fmla="val 2994209"/>
              <a:gd name="f190" fmla="val 1208811"/>
              <a:gd name="f191" fmla="val 3011602"/>
              <a:gd name="f192" fmla="val 1221250"/>
              <a:gd name="f193" fmla="val 3024647"/>
              <a:gd name="f194" fmla="val 3039866"/>
              <a:gd name="f195" fmla="val 1246127"/>
              <a:gd name="f196" fmla="val 3057259"/>
              <a:gd name="f197" fmla="val 3072478"/>
              <a:gd name="f198" fmla="val 1252347"/>
              <a:gd name="f199" fmla="val 3068129"/>
              <a:gd name="f200" fmla="val 1267895"/>
              <a:gd name="f201" fmla="val 3065955"/>
              <a:gd name="f202" fmla="val 1283444"/>
              <a:gd name="f203" fmla="val 1286554"/>
              <a:gd name="f204" fmla="val 3061607"/>
              <a:gd name="f205" fmla="val 1289664"/>
              <a:gd name="f206" fmla="val 3042040"/>
              <a:gd name="f207" fmla="val 1261676"/>
              <a:gd name="f208" fmla="val 3031169"/>
              <a:gd name="f209" fmla="val 3022472"/>
              <a:gd name="f210" fmla="val 1305212"/>
              <a:gd name="f211" fmla="val 3009428"/>
              <a:gd name="f212" fmla="val 1323870"/>
              <a:gd name="f213" fmla="val 3028995"/>
              <a:gd name="f214" fmla="val 1336309"/>
              <a:gd name="f215" fmla="val 3035517"/>
              <a:gd name="f216" fmla="val 1358077"/>
              <a:gd name="f217" fmla="val 3020298"/>
              <a:gd name="f218" fmla="val 1351858"/>
              <a:gd name="f219" fmla="val 3005079"/>
              <a:gd name="f220" fmla="val 2992034"/>
              <a:gd name="f221" fmla="val 1348748"/>
              <a:gd name="f222" fmla="val 2976815"/>
              <a:gd name="f223" fmla="val 1342529"/>
              <a:gd name="f224" fmla="val 2965945"/>
              <a:gd name="f225" fmla="val 2955074"/>
              <a:gd name="f226" fmla="val 2948551"/>
              <a:gd name="f227" fmla="val 1364297"/>
              <a:gd name="f228" fmla="val 2946377"/>
              <a:gd name="f229" fmla="val 1382955"/>
              <a:gd name="f230" fmla="val 2937681"/>
              <a:gd name="f231" fmla="val 1379845"/>
              <a:gd name="f232" fmla="val 2922462"/>
              <a:gd name="f233" fmla="val 1373626"/>
              <a:gd name="f234" fmla="val 2905069"/>
              <a:gd name="f235" fmla="val 2892024"/>
              <a:gd name="f236" fmla="val 1354968"/>
              <a:gd name="f237" fmla="val 2889850"/>
              <a:gd name="f238" fmla="val 2887675"/>
              <a:gd name="f239" fmla="val 1345639"/>
              <a:gd name="f240" fmla="val 2881153"/>
              <a:gd name="f241" fmla="val 2878979"/>
              <a:gd name="f242" fmla="val 1407833"/>
              <a:gd name="f243" fmla="val 1442040"/>
              <a:gd name="f244" fmla="val 2876805"/>
              <a:gd name="f245" fmla="val 1454479"/>
              <a:gd name="f246" fmla="val 1463808"/>
              <a:gd name="f247" fmla="val 2900720"/>
              <a:gd name="f248" fmla="val 1466918"/>
              <a:gd name="f249" fmla="val 1457588"/>
              <a:gd name="f250" fmla="val 1448259"/>
              <a:gd name="f251" fmla="val 2907243"/>
              <a:gd name="f252" fmla="val 1435820"/>
              <a:gd name="f253" fmla="val 2909417"/>
              <a:gd name="f254" fmla="val 1423382"/>
              <a:gd name="f255" fmla="val 2920288"/>
              <a:gd name="f256" fmla="val 1429601"/>
              <a:gd name="f257" fmla="val 2928984"/>
              <a:gd name="f258" fmla="val 1460698"/>
              <a:gd name="f259" fmla="val 1504234"/>
              <a:gd name="f260" fmla="val 2896372"/>
              <a:gd name="f261" fmla="val 1510454"/>
              <a:gd name="f262" fmla="val 2872456"/>
              <a:gd name="f263" fmla="val 1479357"/>
              <a:gd name="f264" fmla="val 2855063"/>
              <a:gd name="f265" fmla="val 2846367"/>
              <a:gd name="f266" fmla="val 1482466"/>
              <a:gd name="f267" fmla="val 2835496"/>
              <a:gd name="f268" fmla="val 1519783"/>
              <a:gd name="f269" fmla="val 2820277"/>
              <a:gd name="f270" fmla="val 1526002"/>
              <a:gd name="f271" fmla="val 2794187"/>
              <a:gd name="f272" fmla="val 1513563"/>
              <a:gd name="f273" fmla="val 2781142"/>
              <a:gd name="f274" fmla="val 1507344"/>
              <a:gd name="f275" fmla="val 2768097"/>
              <a:gd name="f276" fmla="val 2755053"/>
              <a:gd name="f277" fmla="val 1498015"/>
              <a:gd name="f278" fmla="val 2728963"/>
              <a:gd name="f279" fmla="val 1485576"/>
              <a:gd name="f280" fmla="val 2718092"/>
              <a:gd name="f281" fmla="val 2720266"/>
              <a:gd name="f282" fmla="val 1426491"/>
              <a:gd name="f283" fmla="val 1398504"/>
              <a:gd name="f284" fmla="val 2711570"/>
              <a:gd name="f285" fmla="val 1271005"/>
              <a:gd name="f286" fmla="val 2652868"/>
              <a:gd name="f287" fmla="val 1224359"/>
              <a:gd name="f288" fmla="val 2596340"/>
              <a:gd name="f289" fmla="val 2583295"/>
              <a:gd name="f290" fmla="val 2570250"/>
              <a:gd name="f291" fmla="val 1264786"/>
              <a:gd name="f292" fmla="val 2557205"/>
              <a:gd name="f293" fmla="val 1280334"/>
              <a:gd name="f294" fmla="val 2531116"/>
              <a:gd name="f295" fmla="val 2528941"/>
              <a:gd name="f296" fmla="val 1239908"/>
              <a:gd name="f297" fmla="val 1230579"/>
              <a:gd name="f298" fmla="val 1190152"/>
              <a:gd name="f299" fmla="val 2505026"/>
              <a:gd name="f300" fmla="val 1202591"/>
              <a:gd name="f301" fmla="val 2494155"/>
              <a:gd name="f302" fmla="val 1205701"/>
              <a:gd name="f303" fmla="val 2489807"/>
              <a:gd name="f304" fmla="val 1199482"/>
              <a:gd name="f305" fmla="val 2481110"/>
              <a:gd name="f306" fmla="val 1193262"/>
              <a:gd name="f307" fmla="val 2441976"/>
              <a:gd name="f308" fmla="val 2431105"/>
              <a:gd name="f309" fmla="val 2420234"/>
              <a:gd name="f310" fmla="val 2409363"/>
              <a:gd name="f311" fmla="val 2387622"/>
              <a:gd name="f312" fmla="val 1243018"/>
              <a:gd name="f313" fmla="val 2368055"/>
              <a:gd name="f314" fmla="val 2352836"/>
              <a:gd name="f315" fmla="val 1218140"/>
              <a:gd name="f316" fmla="val 2341965"/>
              <a:gd name="f317" fmla="val 2333268"/>
              <a:gd name="f318" fmla="val 2326746"/>
              <a:gd name="f319" fmla="val 2315875"/>
              <a:gd name="f320" fmla="val 1131068"/>
              <a:gd name="f321" fmla="val 2296308"/>
              <a:gd name="f322" fmla="val 1093751"/>
              <a:gd name="f323" fmla="val 2276741"/>
              <a:gd name="f324" fmla="val 2246303"/>
              <a:gd name="f325" fmla="val 1099971"/>
              <a:gd name="f326" fmla="val 2235432"/>
              <a:gd name="f327" fmla="val 1106190"/>
              <a:gd name="f328" fmla="val 2228909"/>
              <a:gd name="f329" fmla="val 2222387"/>
              <a:gd name="f330" fmla="val 2213690"/>
              <a:gd name="f331" fmla="val 1075093"/>
              <a:gd name="f332" fmla="val 2200645"/>
              <a:gd name="f333" fmla="val 1065764"/>
              <a:gd name="f334" fmla="val 2185426"/>
              <a:gd name="f335" fmla="val 2174556"/>
              <a:gd name="f336" fmla="val 2163685"/>
              <a:gd name="f337" fmla="val 2152814"/>
              <a:gd name="f338" fmla="val 1043995"/>
              <a:gd name="f339" fmla="val 2148466"/>
              <a:gd name="f340" fmla="val 1037776"/>
              <a:gd name="f341" fmla="val 2137595"/>
              <a:gd name="f342" fmla="val 2139769"/>
              <a:gd name="f343" fmla="val 1019118"/>
              <a:gd name="f344" fmla="val 2154988"/>
              <a:gd name="f345" fmla="val 1012898"/>
              <a:gd name="f346" fmla="val 1009789"/>
              <a:gd name="f347" fmla="val 2176730"/>
              <a:gd name="f348" fmla="val 994240"/>
              <a:gd name="f349" fmla="val 2178904"/>
              <a:gd name="f350" fmla="val 984911"/>
              <a:gd name="f351" fmla="val 978691"/>
              <a:gd name="f352" fmla="val 2170207"/>
              <a:gd name="f353" fmla="val 975582"/>
              <a:gd name="f354" fmla="val 2159337"/>
              <a:gd name="f355" fmla="val 966252"/>
              <a:gd name="f356" fmla="val 2150640"/>
              <a:gd name="f357" fmla="val 969362"/>
              <a:gd name="f358" fmla="val 2107157"/>
              <a:gd name="f359" fmla="val 1031557"/>
              <a:gd name="f360" fmla="val 2074545"/>
              <a:gd name="f361" fmla="val 2031062"/>
              <a:gd name="f362" fmla="val 2022366"/>
              <a:gd name="f363" fmla="val 1970186"/>
              <a:gd name="f364" fmla="val 950704"/>
              <a:gd name="f365" fmla="val 1944096"/>
              <a:gd name="f366" fmla="val 1926703"/>
              <a:gd name="f367" fmla="val 1924529"/>
              <a:gd name="f368" fmla="val 1913658"/>
              <a:gd name="f369" fmla="val 1904962"/>
              <a:gd name="f370" fmla="val 1898439"/>
              <a:gd name="f371" fmla="val 1894091"/>
              <a:gd name="f372" fmla="val 1891917"/>
              <a:gd name="f373" fmla="val 1881046"/>
              <a:gd name="f374" fmla="val 1874524"/>
              <a:gd name="f375" fmla="val 988021"/>
              <a:gd name="f376" fmla="val 1872349"/>
              <a:gd name="f377" fmla="val 1868001"/>
              <a:gd name="f378" fmla="val 1850608"/>
              <a:gd name="f379" fmla="val 1820170"/>
              <a:gd name="f380" fmla="val 1835389"/>
              <a:gd name="f381" fmla="val 1841911"/>
              <a:gd name="f382" fmla="val 938265"/>
              <a:gd name="f383" fmla="val 1824518"/>
              <a:gd name="f384" fmla="val 932045"/>
              <a:gd name="f385" fmla="val 1804951"/>
              <a:gd name="f386" fmla="val 916497"/>
              <a:gd name="f387" fmla="val 1794080"/>
              <a:gd name="f388" fmla="val 913387"/>
              <a:gd name="f389" fmla="val 1785384"/>
              <a:gd name="f390" fmla="val 910278"/>
              <a:gd name="f391" fmla="val 1783210"/>
              <a:gd name="f392" fmla="val 897839"/>
              <a:gd name="f393" fmla="val 1781035"/>
              <a:gd name="f394" fmla="val 882290"/>
              <a:gd name="f395" fmla="val 863632"/>
              <a:gd name="f396" fmla="val 1774513"/>
              <a:gd name="f397" fmla="val 1765816"/>
              <a:gd name="f398" fmla="val 857412"/>
              <a:gd name="f399" fmla="val 1763642"/>
              <a:gd name="f400" fmla="val 869851"/>
              <a:gd name="f401" fmla="val 1761468"/>
              <a:gd name="f402" fmla="val 1757120"/>
              <a:gd name="f403" fmla="val 1750597"/>
              <a:gd name="f404" fmla="val 1739727"/>
              <a:gd name="f405" fmla="val 885400"/>
              <a:gd name="f406" fmla="val 1694069"/>
              <a:gd name="f407" fmla="val 829425"/>
              <a:gd name="f408" fmla="val 1639716"/>
              <a:gd name="f409" fmla="val 795218"/>
              <a:gd name="f410" fmla="val 1589711"/>
              <a:gd name="f411" fmla="val 754791"/>
              <a:gd name="f412" fmla="val 1572317"/>
              <a:gd name="f413" fmla="val 729914"/>
              <a:gd name="f414" fmla="val 1539705"/>
              <a:gd name="f415" fmla="val 714365"/>
              <a:gd name="f416" fmla="val 1522312"/>
              <a:gd name="f417" fmla="val 1502745"/>
              <a:gd name="f418" fmla="val 686378"/>
              <a:gd name="f419" fmla="val 1481003"/>
              <a:gd name="f420" fmla="val 689487"/>
              <a:gd name="f421" fmla="val 1463610"/>
              <a:gd name="f422" fmla="val 1448391"/>
              <a:gd name="f423" fmla="val 677048"/>
              <a:gd name="f424" fmla="val 664610"/>
              <a:gd name="f425" fmla="val 711255"/>
              <a:gd name="f426" fmla="val 1430998"/>
              <a:gd name="f427" fmla="val 1454914"/>
              <a:gd name="f428" fmla="val 792108"/>
              <a:gd name="f429" fmla="val 810766"/>
              <a:gd name="f430" fmla="val 1457088"/>
              <a:gd name="f431" fmla="val 832534"/>
              <a:gd name="f432" fmla="val 854303"/>
              <a:gd name="f433" fmla="val 1452739"/>
              <a:gd name="f434" fmla="val 919607"/>
              <a:gd name="f435" fmla="val 1439695"/>
              <a:gd name="f436" fmla="val 1424475"/>
              <a:gd name="f437" fmla="val 1404908"/>
              <a:gd name="f438" fmla="val 1385341"/>
              <a:gd name="f439" fmla="val 894729"/>
              <a:gd name="f440" fmla="val 1374470"/>
              <a:gd name="f441" fmla="val 866741"/>
              <a:gd name="f442" fmla="val 1365774"/>
              <a:gd name="f443" fmla="val 835644"/>
              <a:gd name="f444" fmla="val 1330987"/>
              <a:gd name="f445" fmla="val 1326639"/>
              <a:gd name="f446" fmla="val 841864"/>
              <a:gd name="f447" fmla="val 1322291"/>
              <a:gd name="f448" fmla="val 1317942"/>
              <a:gd name="f449" fmla="val 1300549"/>
              <a:gd name="f450" fmla="val 848083"/>
              <a:gd name="f451" fmla="val 1285330"/>
              <a:gd name="f452" fmla="val 779669"/>
              <a:gd name="f453" fmla="val 1272285"/>
              <a:gd name="f454" fmla="val 798327"/>
              <a:gd name="f455" fmla="val 1257066"/>
              <a:gd name="f456" fmla="val 813876"/>
              <a:gd name="f457" fmla="val 1241847"/>
              <a:gd name="f458" fmla="val 1226628"/>
              <a:gd name="f459" fmla="val 807657"/>
              <a:gd name="f460" fmla="val 1209235"/>
              <a:gd name="f461" fmla="val 1200539"/>
              <a:gd name="f462" fmla="val 773450"/>
              <a:gd name="f463" fmla="val 1202713"/>
              <a:gd name="f464" fmla="val 1204887"/>
              <a:gd name="f465" fmla="val 1196190"/>
              <a:gd name="f466" fmla="val 705036"/>
              <a:gd name="f467" fmla="val 1180971"/>
              <a:gd name="f468" fmla="val 1167926"/>
              <a:gd name="f469" fmla="val 1152707"/>
              <a:gd name="f470" fmla="val 683268"/>
              <a:gd name="f471" fmla="val 1150533"/>
              <a:gd name="f472" fmla="val 658390"/>
              <a:gd name="f473" fmla="val 649061"/>
              <a:gd name="f474" fmla="val 1144011"/>
              <a:gd name="f475" fmla="val 655280"/>
              <a:gd name="f476" fmla="val 1141837"/>
              <a:gd name="f477" fmla="val 1124443"/>
              <a:gd name="f478" fmla="val 667719"/>
              <a:gd name="f479" fmla="val 1122269"/>
              <a:gd name="f480" fmla="val 751682"/>
              <a:gd name="f481" fmla="val 1109225"/>
              <a:gd name="f482" fmla="val 1083135"/>
              <a:gd name="f483" fmla="val 1080961"/>
              <a:gd name="f484" fmla="val 1078787"/>
              <a:gd name="f485" fmla="val 788998"/>
              <a:gd name="f486" fmla="val 1063567"/>
              <a:gd name="f487" fmla="val 757901"/>
              <a:gd name="f488" fmla="val 1039652"/>
              <a:gd name="f489" fmla="val 767230"/>
              <a:gd name="f490" fmla="val 1017910"/>
              <a:gd name="f491" fmla="val 985298"/>
              <a:gd name="f492" fmla="val 978776"/>
              <a:gd name="f493" fmla="val 972253"/>
              <a:gd name="f494" fmla="val 708146"/>
              <a:gd name="f495" fmla="val 952686"/>
              <a:gd name="f496" fmla="val 948338"/>
              <a:gd name="f497" fmla="val 770340"/>
              <a:gd name="f498" fmla="val 961383"/>
              <a:gd name="f499" fmla="val 920074"/>
              <a:gd name="f500" fmla="val 870068"/>
              <a:gd name="f501" fmla="val 833108"/>
              <a:gd name="f502" fmla="val 809192"/>
              <a:gd name="f503" fmla="val 800496"/>
              <a:gd name="f504" fmla="val 673939"/>
              <a:gd name="f505" fmla="val 791799"/>
              <a:gd name="f506" fmla="val 776580"/>
              <a:gd name="f507" fmla="val 757013"/>
              <a:gd name="f508" fmla="val 652171"/>
              <a:gd name="f509" fmla="val 743968"/>
              <a:gd name="f510" fmla="val 739620"/>
              <a:gd name="f511" fmla="val 726575"/>
              <a:gd name="f512" fmla="val 713530"/>
              <a:gd name="f513" fmla="val 672221"/>
              <a:gd name="f514" fmla="val 663525"/>
              <a:gd name="f515" fmla="val 657002"/>
              <a:gd name="f516" fmla="val 648306"/>
              <a:gd name="f517" fmla="val 646132"/>
              <a:gd name="f518" fmla="val 643957"/>
              <a:gd name="f519" fmla="val 733023"/>
              <a:gd name="f520" fmla="val 723694"/>
              <a:gd name="f521" fmla="val 650480"/>
              <a:gd name="f522" fmla="val 701926"/>
              <a:gd name="f523" fmla="val 659176"/>
              <a:gd name="f524" fmla="val 641783"/>
              <a:gd name="f525" fmla="val 624183"/>
              <a:gd name="f526" fmla="val 609171"/>
              <a:gd name="f527" fmla="val 621073"/>
              <a:gd name="f528" fmla="val 589604"/>
              <a:gd name="f529" fmla="val 572211"/>
              <a:gd name="f530" fmla="val 627293"/>
              <a:gd name="f531" fmla="val 556992"/>
              <a:gd name="f532" fmla="val 642841"/>
              <a:gd name="f533" fmla="val 543947"/>
              <a:gd name="f534" fmla="val 530902"/>
              <a:gd name="f535" fmla="val 517857"/>
              <a:gd name="f536" fmla="val 511335"/>
              <a:gd name="f537" fmla="val 633512"/>
              <a:gd name="f538" fmla="val 500464"/>
              <a:gd name="f539" fmla="val 493941"/>
              <a:gd name="f540" fmla="val 489593"/>
              <a:gd name="f541" fmla="val 487419"/>
              <a:gd name="f542" fmla="val 498290"/>
              <a:gd name="f543" fmla="val 539598"/>
              <a:gd name="f544" fmla="val 552643"/>
              <a:gd name="f545" fmla="val 596126"/>
              <a:gd name="f546" fmla="val 826315"/>
              <a:gd name="f547" fmla="val 606997"/>
              <a:gd name="f548" fmla="val 611345"/>
              <a:gd name="f549" fmla="val 851193"/>
              <a:gd name="f550" fmla="val 613519"/>
              <a:gd name="f551" fmla="val 615693"/>
              <a:gd name="f552" fmla="val 633087"/>
              <a:gd name="f553" fmla="val 941375"/>
              <a:gd name="f554" fmla="val 652654"/>
              <a:gd name="f555" fmla="val 670047"/>
              <a:gd name="f556" fmla="val 687440"/>
              <a:gd name="f557" fmla="val 698311"/>
              <a:gd name="f558" fmla="val 707008"/>
              <a:gd name="f559" fmla="val 715704"/>
              <a:gd name="f560" fmla="val 730923"/>
              <a:gd name="f561" fmla="val 737446"/>
              <a:gd name="f562" fmla="val 741794"/>
              <a:gd name="f563" fmla="val 1056434"/>
              <a:gd name="f564" fmla="val 733097"/>
              <a:gd name="f565" fmla="val 750490"/>
              <a:gd name="f566" fmla="val 770058"/>
              <a:gd name="f567" fmla="val 783103"/>
              <a:gd name="f568" fmla="val 1121739"/>
              <a:gd name="f569" fmla="val 785277"/>
              <a:gd name="f570" fmla="val 1096861"/>
              <a:gd name="f571" fmla="val 1068873"/>
              <a:gd name="f572" fmla="val 793973"/>
              <a:gd name="f573" fmla="val 804844"/>
              <a:gd name="f574" fmla="val 811367"/>
              <a:gd name="f575" fmla="val 1112409"/>
              <a:gd name="f576" fmla="val 1115519"/>
              <a:gd name="f577" fmla="val 807018"/>
              <a:gd name="f578" fmla="val 1140397"/>
              <a:gd name="f579" fmla="val 813541"/>
              <a:gd name="f580" fmla="val 1159055"/>
              <a:gd name="f581" fmla="val 830934"/>
              <a:gd name="f582" fmla="val 850501"/>
              <a:gd name="f583" fmla="val 887462"/>
              <a:gd name="f584" fmla="val 904855"/>
              <a:gd name="f585" fmla="val 915726"/>
              <a:gd name="f586" fmla="val 1215030"/>
              <a:gd name="f587" fmla="val 917900"/>
              <a:gd name="f588" fmla="val 1258566"/>
              <a:gd name="f589" fmla="val 924422"/>
              <a:gd name="f590" fmla="val 935293"/>
              <a:gd name="f591" fmla="val 963557"/>
              <a:gd name="f592" fmla="val 1020085"/>
              <a:gd name="f593" fmla="val 1277225"/>
              <a:gd name="f594" fmla="val 1061393"/>
              <a:gd name="f595" fmla="val 1104876"/>
              <a:gd name="f596" fmla="val 1274115"/>
              <a:gd name="f597" fmla="val 1126618"/>
              <a:gd name="f598" fmla="val 1302102"/>
              <a:gd name="f599" fmla="val 1137488"/>
              <a:gd name="f600" fmla="val 1120095"/>
              <a:gd name="f601" fmla="val 1392284"/>
              <a:gd name="f602" fmla="val 1096180"/>
              <a:gd name="f603" fmla="val 1404723"/>
              <a:gd name="f604" fmla="val 1070090"/>
              <a:gd name="f605" fmla="val 1386065"/>
              <a:gd name="f606" fmla="val 1059219"/>
              <a:gd name="f607" fmla="val 1054871"/>
              <a:gd name="f608" fmla="val 1389175"/>
              <a:gd name="f609" fmla="val 1050522"/>
              <a:gd name="f610" fmla="val 1395394"/>
              <a:gd name="f611" fmla="val 1052697"/>
              <a:gd name="f612" fmla="val 1057045"/>
              <a:gd name="f613" fmla="val 1410943"/>
              <a:gd name="f614" fmla="val 1414052"/>
              <a:gd name="f615" fmla="val 1417162"/>
              <a:gd name="f616" fmla="val 1067916"/>
              <a:gd name="f617" fmla="val 1445150"/>
              <a:gd name="f618" fmla="val 1048348"/>
              <a:gd name="f619" fmla="val 1041826"/>
              <a:gd name="f620" fmla="val 1432711"/>
              <a:gd name="f621" fmla="val 1037478"/>
              <a:gd name="f622" fmla="val 1035303"/>
              <a:gd name="f623" fmla="val 1033129"/>
              <a:gd name="f624" fmla="val 1028781"/>
              <a:gd name="f625" fmla="val 1022259"/>
              <a:gd name="f626" fmla="val 1015736"/>
              <a:gd name="f627" fmla="val 1007040"/>
              <a:gd name="f628" fmla="val 993995"/>
              <a:gd name="f629" fmla="val 1470027"/>
              <a:gd name="f630" fmla="val 1367407"/>
              <a:gd name="f631" fmla="val 846153"/>
              <a:gd name="f632" fmla="val 774406"/>
              <a:gd name="f633" fmla="val 724401"/>
              <a:gd name="f634" fmla="val 674395"/>
              <a:gd name="f635" fmla="val 1339419"/>
              <a:gd name="f636" fmla="val 1320761"/>
              <a:gd name="f637" fmla="val 637435"/>
              <a:gd name="f638" fmla="val 1308322"/>
              <a:gd name="f639" fmla="val 617868"/>
              <a:gd name="f640" fmla="val 1292773"/>
              <a:gd name="f641" fmla="val 598300"/>
              <a:gd name="f642" fmla="val 1314541"/>
              <a:gd name="f643" fmla="val 583081"/>
              <a:gd name="f644" fmla="val 1333200"/>
              <a:gd name="f645" fmla="val 576559"/>
              <a:gd name="f646" fmla="val 1438930"/>
              <a:gd name="f647" fmla="val 600474"/>
              <a:gd name="f648" fmla="val 624390"/>
              <a:gd name="f649" fmla="val 661350"/>
              <a:gd name="f650" fmla="val 1401613"/>
              <a:gd name="f651" fmla="val 667873"/>
              <a:gd name="f652" fmla="val 1476247"/>
              <a:gd name="f653" fmla="val 680918"/>
              <a:gd name="f654" fmla="val 1544661"/>
              <a:gd name="f655" fmla="val 711356"/>
              <a:gd name="f656" fmla="val 1547770"/>
              <a:gd name="f657" fmla="val 717878"/>
              <a:gd name="f658" fmla="val 1550880"/>
              <a:gd name="f659" fmla="val 748316"/>
              <a:gd name="f660" fmla="val 1557100"/>
              <a:gd name="f661" fmla="val 1572648"/>
              <a:gd name="f662" fmla="val 754839"/>
              <a:gd name="f663" fmla="val 1585087"/>
              <a:gd name="f664" fmla="val 746142"/>
              <a:gd name="f665" fmla="val 1591306"/>
              <a:gd name="f666" fmla="val 1597526"/>
              <a:gd name="f667" fmla="val 1606855"/>
              <a:gd name="f668" fmla="val 722227"/>
              <a:gd name="f669" fmla="val 1613075"/>
              <a:gd name="f670" fmla="val 1628623"/>
              <a:gd name="f671" fmla="val 1644172"/>
              <a:gd name="f672" fmla="val 1647281"/>
              <a:gd name="f673" fmla="val 1706366"/>
              <a:gd name="f674" fmla="val 959208"/>
              <a:gd name="f675" fmla="val 1737463"/>
              <a:gd name="f676" fmla="val 1065742"/>
              <a:gd name="f677" fmla="val 1787219"/>
              <a:gd name="f678" fmla="val 1100528"/>
              <a:gd name="f679" fmla="val 1802768"/>
              <a:gd name="f680" fmla="val 1135314"/>
              <a:gd name="f681" fmla="val 1818316"/>
              <a:gd name="f682" fmla="val 1170101"/>
              <a:gd name="f683" fmla="val 1840084"/>
              <a:gd name="f684" fmla="val 1183146"/>
              <a:gd name="f685" fmla="val 1849413"/>
              <a:gd name="f686" fmla="val 1191842"/>
              <a:gd name="f687" fmla="val 1846304"/>
              <a:gd name="f688" fmla="val 1235325"/>
              <a:gd name="f689" fmla="val 1254892"/>
              <a:gd name="f690" fmla="val 1858742"/>
              <a:gd name="f691" fmla="val 1267937"/>
              <a:gd name="f692" fmla="val 1827645"/>
              <a:gd name="f693" fmla="val 1790329"/>
              <a:gd name="f694" fmla="val 1759231"/>
              <a:gd name="f695" fmla="val 1278808"/>
              <a:gd name="f696" fmla="val 1805877"/>
              <a:gd name="f697" fmla="val 1313594"/>
              <a:gd name="f698" fmla="val 1824536"/>
              <a:gd name="f699" fmla="val 1333161"/>
              <a:gd name="f700" fmla="val 1843194"/>
              <a:gd name="f701" fmla="val 1868072"/>
              <a:gd name="f702" fmla="val 1354903"/>
              <a:gd name="f703" fmla="val 1896059"/>
              <a:gd name="f704" fmla="val 1378819"/>
              <a:gd name="f705" fmla="val 1961363"/>
              <a:gd name="f706" fmla="val 1422301"/>
              <a:gd name="f707" fmla="val 1976912"/>
              <a:gd name="f708" fmla="val 1461436"/>
              <a:gd name="f709" fmla="val 1930266"/>
              <a:gd name="f710" fmla="val 1917827"/>
              <a:gd name="f711" fmla="val 1905388"/>
              <a:gd name="f712" fmla="val 1489700"/>
              <a:gd name="f713" fmla="val 1892949"/>
              <a:gd name="f714" fmla="val 1500571"/>
              <a:gd name="f715" fmla="val 1877401"/>
              <a:gd name="f716" fmla="val 1880511"/>
              <a:gd name="f717" fmla="val 1513616"/>
              <a:gd name="f718" fmla="val 1902279"/>
              <a:gd name="f719" fmla="val 1908498"/>
              <a:gd name="f720" fmla="val 1515790"/>
              <a:gd name="f721" fmla="val 1911608"/>
              <a:gd name="f722" fmla="val 1526660"/>
              <a:gd name="f723" fmla="val 1983131"/>
              <a:gd name="f724" fmla="val 1550576"/>
              <a:gd name="f725" fmla="val 2001790"/>
              <a:gd name="f726" fmla="val 1591885"/>
              <a:gd name="f727" fmla="val 2008009"/>
              <a:gd name="f728" fmla="val 1622323"/>
              <a:gd name="f729" fmla="val 2011119"/>
              <a:gd name="f730" fmla="val 1652761"/>
              <a:gd name="f731" fmla="val 2014229"/>
              <a:gd name="f732" fmla="val 1681025"/>
              <a:gd name="f733" fmla="val 2029777"/>
              <a:gd name="f734" fmla="val 1700592"/>
              <a:gd name="f735" fmla="val 2039106"/>
              <a:gd name="f736" fmla="val 1722334"/>
              <a:gd name="f737" fmla="val 2035997"/>
              <a:gd name="f738" fmla="val 1759294"/>
              <a:gd name="f739" fmla="val 2057765"/>
              <a:gd name="f740" fmla="val 1822344"/>
              <a:gd name="f741" fmla="val 2088862"/>
              <a:gd name="f742" fmla="val 1859305"/>
              <a:gd name="f743" fmla="val 2070203"/>
              <a:gd name="f744" fmla="val 2063984"/>
              <a:gd name="f745" fmla="val 2067094"/>
              <a:gd name="f746" fmla="val 2076423"/>
              <a:gd name="f747" fmla="val 1909310"/>
              <a:gd name="f748" fmla="val 2104410"/>
              <a:gd name="f749" fmla="val 1937574"/>
              <a:gd name="f750" fmla="val 1965838"/>
              <a:gd name="f751" fmla="val 2085752"/>
              <a:gd name="f752" fmla="val 1978883"/>
              <a:gd name="f753" fmla="val 1987579"/>
              <a:gd name="f754" fmla="val 2000624"/>
              <a:gd name="f755" fmla="val 2033236"/>
              <a:gd name="f756" fmla="val 2123069"/>
              <a:gd name="f757" fmla="val 2109331"/>
              <a:gd name="f758" fmla="val 2107520"/>
              <a:gd name="f759" fmla="val 2120202"/>
              <a:gd name="f760" fmla="val 2128899"/>
              <a:gd name="f761" fmla="val 2119959"/>
              <a:gd name="f762" fmla="val 2147947"/>
              <a:gd name="f763" fmla="val 2154166"/>
              <a:gd name="f764" fmla="val 2183252"/>
              <a:gd name="f765" fmla="val 2163495"/>
              <a:gd name="f766" fmla="val 2207168"/>
              <a:gd name="f767" fmla="val 2169715"/>
              <a:gd name="f768" fmla="val 2231083"/>
              <a:gd name="f769" fmla="val 2175934"/>
              <a:gd name="f770" fmla="val 2244128"/>
              <a:gd name="f771" fmla="val 2213251"/>
              <a:gd name="f772" fmla="val 2222580"/>
              <a:gd name="f773" fmla="val 2252825"/>
              <a:gd name="f774" fmla="val 2261522"/>
              <a:gd name="f775" fmla="val 2219470"/>
              <a:gd name="f776" fmla="val 2285437"/>
              <a:gd name="f777" fmla="val 2311527"/>
              <a:gd name="f778" fmla="val 2210141"/>
              <a:gd name="f779" fmla="val 2185263"/>
              <a:gd name="f780" fmla="val 2346313"/>
              <a:gd name="f781" fmla="val 2166605"/>
              <a:gd name="f782" fmla="val 2350662"/>
              <a:gd name="f783" fmla="val 2355010"/>
              <a:gd name="f784" fmla="val 2197702"/>
              <a:gd name="f785" fmla="val 2363706"/>
              <a:gd name="f786" fmla="val 2235019"/>
              <a:gd name="f787" fmla="val 2374577"/>
              <a:gd name="f788" fmla="val 2272335"/>
              <a:gd name="f789" fmla="val 2312762"/>
              <a:gd name="f790" fmla="val 2325201"/>
              <a:gd name="f791" fmla="val 2359358"/>
              <a:gd name="f792" fmla="val 2334530"/>
              <a:gd name="f793" fmla="val 2365881"/>
              <a:gd name="f794" fmla="val 2340749"/>
              <a:gd name="f795" fmla="val 2376751"/>
              <a:gd name="f796" fmla="val 2346969"/>
              <a:gd name="f797" fmla="val 2385448"/>
              <a:gd name="f798" fmla="val 2343859"/>
              <a:gd name="f799" fmla="val 2389796"/>
              <a:gd name="f800" fmla="val 2328311"/>
              <a:gd name="f801" fmla="val 2394144"/>
              <a:gd name="f802" fmla="val 2306542"/>
              <a:gd name="f803" fmla="val 2400667"/>
              <a:gd name="f804" fmla="val 2284774"/>
              <a:gd name="f805" fmla="val 2263006"/>
              <a:gd name="f806" fmla="val 2411538"/>
              <a:gd name="f807" fmla="val 2259897"/>
              <a:gd name="f808" fmla="val 2413712"/>
              <a:gd name="f809" fmla="val 2253677"/>
              <a:gd name="f810" fmla="val 2415886"/>
              <a:gd name="f811" fmla="val 2250567"/>
              <a:gd name="f812" fmla="val 2216361"/>
              <a:gd name="f813" fmla="val 2444150"/>
              <a:gd name="f814" fmla="val 2244348"/>
              <a:gd name="f815" fmla="val 2452846"/>
              <a:gd name="f816" fmla="val 2200812"/>
              <a:gd name="f817" fmla="val 2502852"/>
              <a:gd name="f818" fmla="val 2203922"/>
              <a:gd name="f819" fmla="val 2225690"/>
              <a:gd name="f820" fmla="val 2587643"/>
              <a:gd name="f821" fmla="val 2256787"/>
              <a:gd name="f822" fmla="val 2635475"/>
              <a:gd name="f823" fmla="val 2689828"/>
              <a:gd name="f824" fmla="val 2287884"/>
              <a:gd name="f825" fmla="val 2707221"/>
              <a:gd name="f826" fmla="val 2715918"/>
              <a:gd name="f827" fmla="val 2359408"/>
              <a:gd name="f828" fmla="val 2368737"/>
              <a:gd name="f829" fmla="val 2733311"/>
              <a:gd name="f830" fmla="val 2374956"/>
              <a:gd name="f831" fmla="val 2759401"/>
              <a:gd name="f832" fmla="val 2390505"/>
              <a:gd name="f833" fmla="val 2785491"/>
              <a:gd name="f834" fmla="val 2384285"/>
              <a:gd name="f835" fmla="val 2831148"/>
              <a:gd name="f836" fmla="val 2381176"/>
              <a:gd name="f837" fmla="val 2378066"/>
              <a:gd name="f838" fmla="val 2870282"/>
              <a:gd name="f839" fmla="val 2387395"/>
              <a:gd name="f840" fmla="val 2898546"/>
              <a:gd name="f841" fmla="val 2430931"/>
              <a:gd name="f842" fmla="val 2462028"/>
              <a:gd name="f843" fmla="val 2477577"/>
              <a:gd name="f844" fmla="val 2474467"/>
              <a:gd name="f845" fmla="val 2933332"/>
              <a:gd name="f846" fmla="val 2465138"/>
              <a:gd name="f847" fmla="val 2939855"/>
              <a:gd name="f848" fmla="val 2449590"/>
              <a:gd name="f849" fmla="val 2942029"/>
              <a:gd name="f850" fmla="val 2424712"/>
              <a:gd name="f851" fmla="val 2950726"/>
              <a:gd name="f852" fmla="val 2421602"/>
              <a:gd name="f853" fmla="val 2985512"/>
              <a:gd name="f854" fmla="val 2440260"/>
              <a:gd name="f855" fmla="val 3007253"/>
              <a:gd name="f856" fmla="val 2458919"/>
              <a:gd name="f857" fmla="val 3052910"/>
              <a:gd name="f858" fmla="val 2468248"/>
              <a:gd name="f859" fmla="val 3076826"/>
              <a:gd name="f860" fmla="val 3098567"/>
              <a:gd name="f861" fmla="val 2443370"/>
              <a:gd name="f862" fmla="val 3109438"/>
              <a:gd name="f863" fmla="val 2434041"/>
              <a:gd name="f864" fmla="val 3120309"/>
              <a:gd name="f865" fmla="val 3131180"/>
              <a:gd name="f866" fmla="val 3150747"/>
              <a:gd name="f867" fmla="val 2455809"/>
              <a:gd name="f868" fmla="val 3170314"/>
              <a:gd name="f869" fmla="val 2471358"/>
              <a:gd name="f870" fmla="val 3185533"/>
              <a:gd name="f871" fmla="val 2496235"/>
              <a:gd name="f872" fmla="val 3194230"/>
              <a:gd name="f873" fmla="val 2508674"/>
              <a:gd name="f874" fmla="val 3202926"/>
              <a:gd name="f875" fmla="val 2511784"/>
              <a:gd name="f876" fmla="val 3211623"/>
              <a:gd name="f877" fmla="val 2502455"/>
              <a:gd name="f878" fmla="val 3239887"/>
              <a:gd name="f879" fmla="val 3268151"/>
              <a:gd name="f880" fmla="val 3296414"/>
              <a:gd name="f881" fmla="val 2493126"/>
              <a:gd name="f882" fmla="val 3337723"/>
              <a:gd name="f883" fmla="val 2514894"/>
              <a:gd name="f884" fmla="val 3379032"/>
              <a:gd name="f885" fmla="val 2536662"/>
              <a:gd name="f886" fmla="val 3424689"/>
              <a:gd name="f887" fmla="val 2542881"/>
              <a:gd name="f888" fmla="val 3439908"/>
              <a:gd name="f889" fmla="val 3457301"/>
              <a:gd name="f890" fmla="val 2552210"/>
              <a:gd name="f891" fmla="val 3468172"/>
              <a:gd name="f892" fmla="val 2573979"/>
              <a:gd name="f893" fmla="val 3461650"/>
              <a:gd name="f894" fmla="val 2586417"/>
              <a:gd name="f895" fmla="val 3450779"/>
              <a:gd name="f896" fmla="val 3431211"/>
              <a:gd name="f897" fmla="val 3420341"/>
              <a:gd name="f898" fmla="val 3411644"/>
              <a:gd name="f899" fmla="val 2595746"/>
              <a:gd name="f900" fmla="val 3402948"/>
              <a:gd name="f901" fmla="val 2601966"/>
              <a:gd name="f902" fmla="val 3398600"/>
              <a:gd name="f903" fmla="val 2617514"/>
              <a:gd name="f904" fmla="val 3400773"/>
              <a:gd name="f905" fmla="val 2629953"/>
              <a:gd name="f906" fmla="val 2645502"/>
              <a:gd name="f907" fmla="val 3413819"/>
              <a:gd name="f908" fmla="val 2642392"/>
              <a:gd name="f909" fmla="val 3429038"/>
              <a:gd name="f910" fmla="val 2633063"/>
              <a:gd name="f911" fmla="val 3444257"/>
              <a:gd name="f912" fmla="val 2648612"/>
              <a:gd name="f913" fmla="val 3448605"/>
              <a:gd name="f914" fmla="val 2667270"/>
              <a:gd name="f915" fmla="val 2682819"/>
              <a:gd name="f916" fmla="val 3433386"/>
              <a:gd name="f917" fmla="val 2695257"/>
              <a:gd name="f918" fmla="val 3422515"/>
              <a:gd name="f919" fmla="val 2707696"/>
              <a:gd name="f920" fmla="val 2717025"/>
              <a:gd name="f921" fmla="val 3396425"/>
              <a:gd name="f922" fmla="val 2710806"/>
              <a:gd name="f923" fmla="val 3346420"/>
              <a:gd name="f924" fmla="val 2698367"/>
              <a:gd name="f925" fmla="val 3298589"/>
              <a:gd name="f926" fmla="val 3292066"/>
              <a:gd name="f927" fmla="val 2589527"/>
              <a:gd name="f928" fmla="val 3289892"/>
              <a:gd name="f929" fmla="val 2614405"/>
              <a:gd name="f930" fmla="val 3287718"/>
              <a:gd name="f931" fmla="val 2626844"/>
              <a:gd name="f932" fmla="val 3283370"/>
              <a:gd name="f933" fmla="val 2664160"/>
              <a:gd name="f934" fmla="val 2685929"/>
              <a:gd name="f935" fmla="val 3242061"/>
              <a:gd name="f936" fmla="val 3231190"/>
              <a:gd name="f937" fmla="val 3218145"/>
              <a:gd name="f938" fmla="val 2701477"/>
              <a:gd name="f939" fmla="val 3207275"/>
              <a:gd name="f940" fmla="val 2704587"/>
              <a:gd name="f941" fmla="val 3183359"/>
              <a:gd name="f942" fmla="val 3179011"/>
              <a:gd name="f943" fmla="val 3168140"/>
              <a:gd name="f944" fmla="val 2654831"/>
              <a:gd name="f945" fmla="val 3155095"/>
              <a:gd name="f946" fmla="val 3137702"/>
              <a:gd name="f947" fmla="val 2651722"/>
              <a:gd name="f948" fmla="val 3102916"/>
              <a:gd name="f949" fmla="val 3092045"/>
              <a:gd name="f950" fmla="val 3083348"/>
              <a:gd name="f951" fmla="val 2657941"/>
              <a:gd name="f952" fmla="val 2679709"/>
              <a:gd name="f953" fmla="val 2676599"/>
              <a:gd name="f954" fmla="val 2981164"/>
              <a:gd name="f955" fmla="val 2924636"/>
              <a:gd name="f956" fmla="val 2598856"/>
              <a:gd name="f957" fmla="val 2911591"/>
              <a:gd name="f958" fmla="val 2592637"/>
              <a:gd name="f959" fmla="val 2583307"/>
              <a:gd name="f960" fmla="val 2915939"/>
              <a:gd name="f961" fmla="val 2567759"/>
              <a:gd name="f962" fmla="val 2518003"/>
              <a:gd name="f963" fmla="val 2521113"/>
              <a:gd name="f964" fmla="val 2539771"/>
              <a:gd name="f965" fmla="val 2549101"/>
              <a:gd name="f966" fmla="val 2577088"/>
              <a:gd name="f967" fmla="val 2826799"/>
              <a:gd name="f968" fmla="val 2564649"/>
              <a:gd name="f969" fmla="val 2833322"/>
              <a:gd name="f970" fmla="val 2524223"/>
              <a:gd name="f971" fmla="val 2837670"/>
              <a:gd name="f972" fmla="val 2839844"/>
              <a:gd name="f973" fmla="val 2505564"/>
              <a:gd name="f974" fmla="val 2499345"/>
              <a:gd name="f975" fmla="val 2792013"/>
              <a:gd name="f976" fmla="val 2561539"/>
              <a:gd name="f977" fmla="val 2737659"/>
              <a:gd name="f978" fmla="val 2580198"/>
              <a:gd name="f979" fmla="val 2678957"/>
              <a:gd name="f980" fmla="val 2641997"/>
              <a:gd name="f981" fmla="val 2607211"/>
              <a:gd name="f982" fmla="val 2544160"/>
              <a:gd name="f983" fmla="val 2537638"/>
              <a:gd name="f984" fmla="val 2545991"/>
              <a:gd name="f985" fmla="val 2526767"/>
              <a:gd name="f986" fmla="val 2511548"/>
              <a:gd name="f987" fmla="val 2496329"/>
              <a:gd name="f988" fmla="val 2558430"/>
              <a:gd name="f989" fmla="val 2337617"/>
              <a:gd name="f990" fmla="val 2486906"/>
              <a:gd name="f991" fmla="val 2331094"/>
              <a:gd name="f992" fmla="val 2324572"/>
              <a:gd name="f993" fmla="val 2300656"/>
              <a:gd name="f994" fmla="val 2427821"/>
              <a:gd name="f995" fmla="val 2291960"/>
              <a:gd name="f996" fmla="val 2278915"/>
              <a:gd name="f997" fmla="val 2418492"/>
              <a:gd name="f998" fmla="val 2274566"/>
              <a:gd name="f999" fmla="val 2452699"/>
              <a:gd name="f1000" fmla="val 2309353"/>
              <a:gd name="f1001" fmla="val 2318049"/>
              <a:gd name="f1002" fmla="val 2480687"/>
              <a:gd name="f1003" fmla="val 2322398"/>
              <a:gd name="f1004" fmla="val 2307179"/>
              <a:gd name="f1005" fmla="val 2527333"/>
              <a:gd name="f1006" fmla="val 2302830"/>
              <a:gd name="f1007" fmla="val 2533552"/>
              <a:gd name="f1008" fmla="val 2283263"/>
              <a:gd name="f1009" fmla="val 2272392"/>
              <a:gd name="f1010" fmla="val 2220213"/>
              <a:gd name="f1011" fmla="val 2490016"/>
              <a:gd name="f1012" fmla="val 2054978"/>
              <a:gd name="f1013" fmla="val 1989753"/>
              <a:gd name="f1014" fmla="val 1952793"/>
              <a:gd name="f1015" fmla="val 2555320"/>
              <a:gd name="f1016" fmla="val 1902787"/>
              <a:gd name="f1017" fmla="val 1883220"/>
              <a:gd name="f1018" fmla="val 2530442"/>
              <a:gd name="f1019" fmla="val 1865827"/>
              <a:gd name="f1020" fmla="val 1854956"/>
              <a:gd name="f1021" fmla="val 1726682"/>
              <a:gd name="f1022" fmla="val 1672328"/>
              <a:gd name="f1023" fmla="val 1661457"/>
              <a:gd name="f1024" fmla="val 2446480"/>
              <a:gd name="f1025" fmla="val 1617975"/>
              <a:gd name="f1026" fmla="val 1611452"/>
              <a:gd name="f1027" fmla="val 1600581"/>
              <a:gd name="f1028" fmla="val 1581014"/>
              <a:gd name="f1029" fmla="val 1559272"/>
              <a:gd name="f1030" fmla="val 2483796"/>
              <a:gd name="f1031" fmla="val 1546228"/>
              <a:gd name="f1032" fmla="val 1533183"/>
              <a:gd name="f1033" fmla="val 1504919"/>
              <a:gd name="f1034" fmla="val 1491874"/>
              <a:gd name="f1035" fmla="val 1476655"/>
              <a:gd name="f1036" fmla="val 1465784"/>
              <a:gd name="f1037" fmla="val 1450565"/>
              <a:gd name="f1038" fmla="val 1444043"/>
              <a:gd name="f1039" fmla="val 1446217"/>
              <a:gd name="f1040" fmla="val 1459262"/>
              <a:gd name="f1041" fmla="val 1435346"/>
              <a:gd name="f1042" fmla="val 1426650"/>
              <a:gd name="f1043" fmla="val 1417953"/>
              <a:gd name="f1044" fmla="val 1415779"/>
              <a:gd name="f1045" fmla="val 1411431"/>
              <a:gd name="f1046" fmla="val 1407082"/>
              <a:gd name="f1047" fmla="val 1400560"/>
              <a:gd name="f1048" fmla="val 1383167"/>
              <a:gd name="f1049" fmla="val 2412273"/>
              <a:gd name="f1050" fmla="val 2399834"/>
              <a:gd name="f1051" fmla="val 2409163"/>
              <a:gd name="f1052" fmla="val 2415383"/>
              <a:gd name="f1053" fmla="val 1270111"/>
              <a:gd name="f1054" fmla="val 1239673"/>
              <a:gd name="f1055" fmla="val 1207061"/>
              <a:gd name="f1056" fmla="val 2406054"/>
              <a:gd name="f1057" fmla="val 1198364"/>
              <a:gd name="f1058" fmla="val 1189668"/>
              <a:gd name="f1059" fmla="val 1187494"/>
              <a:gd name="f1060" fmla="val 1185319"/>
              <a:gd name="f1061" fmla="val 1178797"/>
              <a:gd name="f1062" fmla="val 1161404"/>
              <a:gd name="f1063" fmla="val 1157056"/>
              <a:gd name="f1064" fmla="val 1174449"/>
              <a:gd name="f1065" fmla="val 2393614"/>
              <a:gd name="f1066" fmla="val 1163578"/>
              <a:gd name="f1067" fmla="val 1148359"/>
              <a:gd name="f1068" fmla="val 1133140"/>
              <a:gd name="f1069" fmla="val 1128792"/>
              <a:gd name="f1070" fmla="val 1111399"/>
              <a:gd name="f1071" fmla="val 1113573"/>
              <a:gd name="f1072" fmla="val 1172275"/>
              <a:gd name="f1073" fmla="val 1246196"/>
              <a:gd name="f1074" fmla="val 2636173"/>
              <a:gd name="f1075" fmla="val 1276634"/>
              <a:gd name="f1076" fmla="val 1280982"/>
              <a:gd name="f1077" fmla="val 2670380"/>
              <a:gd name="f1078" fmla="val 1274460"/>
              <a:gd name="f1079" fmla="val 1263589"/>
              <a:gd name="f1080" fmla="val 1259240"/>
              <a:gd name="f1081" fmla="val 1252718"/>
              <a:gd name="f1082" fmla="val 1224454"/>
              <a:gd name="f1083" fmla="val 1072264"/>
              <a:gd name="f1084" fmla="val 1026607"/>
              <a:gd name="f1085" fmla="val 1024433"/>
              <a:gd name="f1086" fmla="val 2623734"/>
              <a:gd name="f1087" fmla="val 1009214"/>
              <a:gd name="f1088" fmla="val 976602"/>
              <a:gd name="f1089" fmla="val 946164"/>
              <a:gd name="f1090" fmla="val 2608185"/>
              <a:gd name="f1091" fmla="val 930944"/>
              <a:gd name="f1092" fmla="val 898332"/>
              <a:gd name="f1093" fmla="val 891810"/>
              <a:gd name="f1094" fmla="val 893984"/>
              <a:gd name="f1095" fmla="val 889636"/>
              <a:gd name="f1096" fmla="val 878765"/>
              <a:gd name="f1097" fmla="val 863546"/>
              <a:gd name="f1098" fmla="val 854849"/>
              <a:gd name="f1099" fmla="val 828760"/>
              <a:gd name="f1100" fmla="val 2620624"/>
              <a:gd name="f1101" fmla="val 824411"/>
              <a:gd name="f1102" fmla="val 822237"/>
              <a:gd name="f1103" fmla="val 2673489"/>
              <a:gd name="f1104" fmla="val 839630"/>
              <a:gd name="f1105" fmla="val 2689038"/>
              <a:gd name="f1106" fmla="val 2692148"/>
              <a:gd name="f1107" fmla="val 872243"/>
              <a:gd name="f1108" fmla="val 885287"/>
              <a:gd name="f1109" fmla="val 2745013"/>
              <a:gd name="f1110" fmla="val 2726355"/>
              <a:gd name="f1111" fmla="val 896158"/>
              <a:gd name="f1112" fmla="val 902681"/>
              <a:gd name="f1113" fmla="val 909203"/>
              <a:gd name="f1114" fmla="val 2661050"/>
              <a:gd name="f1115" fmla="val 939641"/>
              <a:gd name="f1116" fmla="val 954860"/>
              <a:gd name="f1117" fmla="val 950512"/>
              <a:gd name="f1118" fmla="val 2723245"/>
              <a:gd name="f1119" fmla="val 2738794"/>
              <a:gd name="f1120" fmla="val 2748123"/>
              <a:gd name="f1121" fmla="val 983124"/>
              <a:gd name="f1122" fmla="val 2779220"/>
              <a:gd name="f1123" fmla="val 2776110"/>
              <a:gd name="f1124" fmla="val 2816537"/>
              <a:gd name="f1125" fmla="val 2844524"/>
              <a:gd name="f1126" fmla="val 1107050"/>
              <a:gd name="f1127" fmla="val 2891170"/>
              <a:gd name="f1128" fmla="val 2906718"/>
              <a:gd name="f1129" fmla="val 2916048"/>
              <a:gd name="f1130" fmla="val 1265763"/>
              <a:gd name="f1131" fmla="val 2925377"/>
              <a:gd name="f1132" fmla="val 2944035"/>
              <a:gd name="f1133" fmla="val 2981352"/>
              <a:gd name="f1134" fmla="val 2984461"/>
              <a:gd name="f1135" fmla="val 1396212"/>
              <a:gd name="f1136" fmla="val 2987571"/>
              <a:gd name="f1137" fmla="val 1398386"/>
              <a:gd name="f1138" fmla="val 2993791"/>
              <a:gd name="f1139" fmla="val 3015559"/>
              <a:gd name="f1140" fmla="val 1409257"/>
              <a:gd name="f1141" fmla="val 3027998"/>
              <a:gd name="f1142" fmla="val 3031107"/>
              <a:gd name="f1143" fmla="val 1370122"/>
              <a:gd name="f1144" fmla="val 3034217"/>
              <a:gd name="f1145" fmla="val 1357077"/>
              <a:gd name="f1146" fmla="val 3043546"/>
              <a:gd name="f1147" fmla="val 1361425"/>
              <a:gd name="f1148" fmla="val 3077753"/>
              <a:gd name="f1149" fmla="val 3090192"/>
              <a:gd name="f1150" fmla="val 3087083"/>
              <a:gd name="f1151" fmla="val 1335336"/>
              <a:gd name="f1152" fmla="val 3093302"/>
              <a:gd name="f1153" fmla="val 3062205"/>
              <a:gd name="f1154" fmla="val 1337510"/>
              <a:gd name="f1155" fmla="val 3040436"/>
              <a:gd name="f1156" fmla="val 1324465"/>
              <a:gd name="f1157" fmla="val 1304898"/>
              <a:gd name="f1158" fmla="val 3049766"/>
              <a:gd name="f1159" fmla="val 3068424"/>
              <a:gd name="f1160" fmla="val 3102631"/>
              <a:gd name="f1161" fmla="val 3105741"/>
              <a:gd name="f1162" fmla="val 1217932"/>
              <a:gd name="f1163" fmla="val 3065314"/>
              <a:gd name="f1164" fmla="val 1194016"/>
              <a:gd name="f1165" fmla="val 3074643"/>
              <a:gd name="f1166" fmla="val 1117921"/>
              <a:gd name="f1167" fmla="val 3055985"/>
              <a:gd name="f1168" fmla="val 1094005"/>
              <a:gd name="f1169" fmla="val 1091831"/>
              <a:gd name="f1170" fmla="val 3099521"/>
              <a:gd name="f1171" fmla="val 1102702"/>
              <a:gd name="f1172" fmla="val 3121289"/>
              <a:gd name="f1173" fmla="val 1085309"/>
              <a:gd name="f1174" fmla="val 3124399"/>
              <a:gd name="f1175" fmla="val 3115070"/>
              <a:gd name="f1176" fmla="val 3071534"/>
              <a:gd name="f1177" fmla="val 1044000"/>
              <a:gd name="f1178" fmla="val 1030955"/>
              <a:gd name="f1179" fmla="val 1002691"/>
              <a:gd name="f1180" fmla="val 970079"/>
              <a:gd name="f1181" fmla="val 3083973"/>
              <a:gd name="f1182" fmla="val 3080863"/>
              <a:gd name="f1183" fmla="val 933119"/>
              <a:gd name="f1184" fmla="val 880939"/>
              <a:gd name="f1185" fmla="val 848327"/>
              <a:gd name="f1186" fmla="val 3009340"/>
              <a:gd name="f1187" fmla="val 761361"/>
              <a:gd name="f1188" fmla="val 728749"/>
              <a:gd name="f1189" fmla="val 676570"/>
              <a:gd name="f1190" fmla="val 626564"/>
              <a:gd name="f1191" fmla="val 604823"/>
              <a:gd name="f1192" fmla="val 587430"/>
              <a:gd name="f1193" fmla="val 580907"/>
              <a:gd name="f1194" fmla="val 2975132"/>
              <a:gd name="f1195" fmla="val 2996900"/>
              <a:gd name="f1196" fmla="val 565688"/>
              <a:gd name="f1197" fmla="val 3006230"/>
              <a:gd name="f1198" fmla="val 561340"/>
              <a:gd name="f1199" fmla="val 3012449"/>
              <a:gd name="f1200" fmla="val 3024888"/>
              <a:gd name="f1201" fmla="val 563514"/>
              <a:gd name="f1202" fmla="val 3052875"/>
              <a:gd name="f1203" fmla="val 3059095"/>
              <a:gd name="f1204" fmla="val 524379"/>
              <a:gd name="f1205" fmla="val 509160"/>
              <a:gd name="f1206" fmla="val 3037327"/>
              <a:gd name="f1207" fmla="val 496115"/>
              <a:gd name="f1208" fmla="val 2962694"/>
              <a:gd name="f1209" fmla="val 485245"/>
              <a:gd name="f1210" fmla="val 2950255"/>
              <a:gd name="f1211" fmla="val 452633"/>
              <a:gd name="f1212" fmla="val 443936"/>
              <a:gd name="f1213" fmla="val 2953364"/>
              <a:gd name="f1214" fmla="val 439588"/>
              <a:gd name="f1215" fmla="val 2959584"/>
              <a:gd name="f1216" fmla="val 2968913"/>
              <a:gd name="f1217" fmla="val 454807"/>
              <a:gd name="f1218" fmla="val 3000010"/>
              <a:gd name="f1219" fmla="val 426543"/>
              <a:gd name="f1220" fmla="val 411324"/>
              <a:gd name="f1221" fmla="val 3018668"/>
              <a:gd name="f1222" fmla="val 396105"/>
              <a:gd name="f1223" fmla="val 383060"/>
              <a:gd name="f1224" fmla="val 367841"/>
              <a:gd name="f1225" fmla="val 352622"/>
              <a:gd name="f1226" fmla="val 337403"/>
              <a:gd name="f1227" fmla="val 326532"/>
              <a:gd name="f1228" fmla="val 320010"/>
              <a:gd name="f1229" fmla="val 317836"/>
              <a:gd name="f1230" fmla="val 315661"/>
              <a:gd name="f1231" fmla="val 309139"/>
              <a:gd name="f1232" fmla="val 296094"/>
              <a:gd name="f1233" fmla="val 291746"/>
              <a:gd name="f1234" fmla="val 287398"/>
              <a:gd name="f1235" fmla="val 280875"/>
              <a:gd name="f1236" fmla="val 274353"/>
              <a:gd name="f1237" fmla="val 265656"/>
              <a:gd name="f1238" fmla="val 259134"/>
              <a:gd name="f1239" fmla="val 254785"/>
              <a:gd name="f1240" fmla="val 263482"/>
              <a:gd name="f1241" fmla="val 267830"/>
              <a:gd name="f1242" fmla="val 237392"/>
              <a:gd name="f1243" fmla="val 3164826"/>
              <a:gd name="f1244" fmla="val 3220800"/>
              <a:gd name="f1245" fmla="val 3279885"/>
              <a:gd name="f1246" fmla="val 3282995"/>
              <a:gd name="f1247" fmla="val 3270556"/>
              <a:gd name="f1248" fmla="val 272179"/>
              <a:gd name="f1249" fmla="val 3245678"/>
              <a:gd name="f1250" fmla="val 289572"/>
              <a:gd name="f1251" fmla="val 3183484"/>
              <a:gd name="f1252" fmla="val 313487"/>
              <a:gd name="f1253" fmla="val 3167935"/>
              <a:gd name="f1254" fmla="val 356970"/>
              <a:gd name="f1255" fmla="val 3199033"/>
              <a:gd name="f1256" fmla="val 376538"/>
              <a:gd name="f1257" fmla="val 3211471"/>
              <a:gd name="f1258" fmla="val 391756"/>
              <a:gd name="f1259" fmla="val 3217691"/>
              <a:gd name="f1260" fmla="val 420020"/>
              <a:gd name="f1261" fmla="val 3214581"/>
              <a:gd name="f1262" fmla="val 430891"/>
              <a:gd name="f1263" fmla="val 433065"/>
              <a:gd name="f1264" fmla="val 3227020"/>
              <a:gd name="f1265" fmla="val 437414"/>
              <a:gd name="f1266" fmla="val 3239459"/>
              <a:gd name="f1267" fmla="val 422195"/>
              <a:gd name="f1268" fmla="val 3251898"/>
              <a:gd name="f1269" fmla="val 417846"/>
              <a:gd name="f1270" fmla="val 3258117"/>
              <a:gd name="f1271" fmla="val 413498"/>
              <a:gd name="f1272" fmla="val 3261227"/>
              <a:gd name="f1273" fmla="val 409150"/>
              <a:gd name="f1274" fmla="val 3267446"/>
              <a:gd name="f1275" fmla="val 402627"/>
              <a:gd name="f1276" fmla="val 3276775"/>
              <a:gd name="f1277" fmla="val 3286105"/>
              <a:gd name="f1278" fmla="val 393931"/>
              <a:gd name="f1279" fmla="val 3298543"/>
              <a:gd name="f1280" fmla="val 398279"/>
              <a:gd name="f1281" fmla="val 3314092"/>
              <a:gd name="f1282" fmla="val 435239"/>
              <a:gd name="f1283" fmla="val 3317202"/>
              <a:gd name="f1284" fmla="val 450459"/>
              <a:gd name="f1285" fmla="val 465677"/>
              <a:gd name="f1286" fmla="val 3310982"/>
              <a:gd name="f1287" fmla="val 526553"/>
              <a:gd name="f1288" fmla="val 3326531"/>
              <a:gd name="f1289" fmla="val 550469"/>
              <a:gd name="f1290" fmla="val 3360738"/>
              <a:gd name="f1291" fmla="val 554818"/>
              <a:gd name="f1292" fmla="val 3366957"/>
              <a:gd name="f1293" fmla="val 559166"/>
              <a:gd name="f1294" fmla="val 567862"/>
              <a:gd name="f1295" fmla="val 3354518"/>
              <a:gd name="f1296" fmla="val 578733"/>
              <a:gd name="f1297" fmla="val 3351409"/>
              <a:gd name="f1298" fmla="val 591778"/>
              <a:gd name="f1299" fmla="val 3357628"/>
              <a:gd name="f1300" fmla="val 593952"/>
              <a:gd name="f1301" fmla="val 3370067"/>
              <a:gd name="f1302" fmla="val 585256"/>
              <a:gd name="f1303" fmla="val 3373177"/>
              <a:gd name="f1304" fmla="val 3382506"/>
              <a:gd name="f1305" fmla="val 574385"/>
              <a:gd name="f1306" fmla="val 3394945"/>
              <a:gd name="f1307" fmla="val 3407384"/>
              <a:gd name="f1308" fmla="val 3416713"/>
              <a:gd name="f1309" fmla="val 3429152"/>
              <a:gd name="f1310" fmla="val 3438481"/>
              <a:gd name="f1311" fmla="val 3450920"/>
              <a:gd name="f1312" fmla="val 3447810"/>
              <a:gd name="f1313" fmla="val 3435371"/>
              <a:gd name="f1314" fmla="val 3422932"/>
              <a:gd name="f1315" fmla="val 620042"/>
              <a:gd name="f1316" fmla="val 3398054"/>
              <a:gd name="f1317" fmla="val 630912"/>
              <a:gd name="f1318" fmla="val 3388725"/>
              <a:gd name="f1319" fmla="val 3410493"/>
              <a:gd name="f1320" fmla="val 693963"/>
              <a:gd name="f1321" fmla="val 3419822"/>
              <a:gd name="f1322" fmla="val 3413603"/>
              <a:gd name="f1323" fmla="val 752665"/>
              <a:gd name="f1324" fmla="val 3432261"/>
              <a:gd name="f1325" fmla="val 3441591"/>
              <a:gd name="f1326" fmla="val 735271"/>
              <a:gd name="f1327" fmla="val 3454029"/>
              <a:gd name="f1328" fmla="val 3460249"/>
              <a:gd name="f1329" fmla="val 3466468"/>
              <a:gd name="f1330" fmla="val 3472688"/>
              <a:gd name="f1331" fmla="val 720052"/>
              <a:gd name="f1332" fmla="val 3485127"/>
              <a:gd name="f1333" fmla="val 3494456"/>
              <a:gd name="f1334" fmla="val 3497565"/>
              <a:gd name="f1335" fmla="val 789625"/>
              <a:gd name="f1336" fmla="val 3513114"/>
              <a:gd name="f1337" fmla="val 817889"/>
              <a:gd name="f1338" fmla="val 3575309"/>
              <a:gd name="f1339" fmla="val 3640613"/>
              <a:gd name="f1340" fmla="val 3646832"/>
              <a:gd name="f1341" fmla="val 3656161"/>
              <a:gd name="f1342" fmla="val 3665490"/>
              <a:gd name="f1343" fmla="val 3693478"/>
              <a:gd name="f1344" fmla="val 3699697"/>
              <a:gd name="f1345" fmla="val 874417"/>
              <a:gd name="f1346" fmla="val 926596"/>
              <a:gd name="f1347" fmla="val 3671710"/>
              <a:gd name="f1348" fmla="val 974427"/>
              <a:gd name="f1349" fmla="val 3690368"/>
              <a:gd name="f1350" fmla="val 1013562"/>
              <a:gd name="f1351" fmla="val 3743233"/>
              <a:gd name="f1352" fmla="val 3780550"/>
              <a:gd name="f1353" fmla="val 3802318"/>
              <a:gd name="f1354" fmla="val 3789879"/>
              <a:gd name="f1355" fmla="val 3783660"/>
              <a:gd name="f1356" fmla="val 3805428"/>
              <a:gd name="f1357" fmla="val 3824086"/>
              <a:gd name="f1358" fmla="val 3839635"/>
              <a:gd name="f1359" fmla="val 1159230"/>
              <a:gd name="f1360" fmla="val 3845854"/>
              <a:gd name="f1361" fmla="val 3842745"/>
              <a:gd name="f1362" fmla="val 1213584"/>
              <a:gd name="f1363" fmla="val 3833415"/>
              <a:gd name="f1364" fmla="val 1250544"/>
              <a:gd name="f1365" fmla="val 3848964"/>
              <a:gd name="f1366" fmla="val 1287504"/>
              <a:gd name="f1367" fmla="val 3867622"/>
              <a:gd name="f1368" fmla="val 3886281"/>
              <a:gd name="f1369" fmla="val 3911158"/>
              <a:gd name="f1370" fmla="val 3914268"/>
              <a:gd name="f1371" fmla="val 1428824"/>
              <a:gd name="f1372" fmla="val 3926707"/>
              <a:gd name="f1373" fmla="val 3945365"/>
              <a:gd name="f1374" fmla="val 3992011"/>
              <a:gd name="f1375" fmla="val 1483178"/>
              <a:gd name="f1376" fmla="val 3995121"/>
              <a:gd name="f1377" fmla="val 1520138"/>
              <a:gd name="f1378" fmla="val 3973353"/>
              <a:gd name="f1379" fmla="val 1537531"/>
              <a:gd name="f1380" fmla="val 3960914"/>
              <a:gd name="f1381" fmla="val 3964024"/>
              <a:gd name="f1382" fmla="val 3976463"/>
              <a:gd name="f1383" fmla="val 1624497"/>
              <a:gd name="f1384" fmla="val 4007560"/>
              <a:gd name="f1385" fmla="val 1683199"/>
              <a:gd name="f1386" fmla="val 4013779"/>
              <a:gd name="f1387" fmla="val 1735378"/>
              <a:gd name="f1388" fmla="val 4038657"/>
              <a:gd name="f1389" fmla="val 1752772"/>
              <a:gd name="f1390" fmla="val 4047986"/>
              <a:gd name="f1391" fmla="val 1770165"/>
              <a:gd name="f1392" fmla="val 4044876"/>
              <a:gd name="f1393" fmla="val 4035547"/>
              <a:gd name="f1394" fmla="val 1796254"/>
              <a:gd name="f1395" fmla="val 4029328"/>
              <a:gd name="f1396" fmla="val 4032438"/>
              <a:gd name="f1397" fmla="val 1811473"/>
              <a:gd name="f1398" fmla="val 1831041"/>
              <a:gd name="f1399" fmla="val 4079083"/>
              <a:gd name="f1400" fmla="val 1852782"/>
              <a:gd name="f1401" fmla="val 4091522"/>
              <a:gd name="f1402" fmla="val 4082193"/>
              <a:gd name="f1403" fmla="val 1918007"/>
              <a:gd name="f1404" fmla="val 4069754"/>
              <a:gd name="f1405" fmla="val 1950619"/>
              <a:gd name="f1406" fmla="val 4088413"/>
              <a:gd name="f1407" fmla="val 1983231"/>
              <a:gd name="f1408" fmla="val 4097742"/>
              <a:gd name="f1409" fmla="val 2004972"/>
              <a:gd name="f1410" fmla="val 4103961"/>
              <a:gd name="f1411" fmla="val 2024540"/>
              <a:gd name="f1412" fmla="val 4107071"/>
              <a:gd name="f1413" fmla="val 2044107"/>
              <a:gd name="f1414" fmla="val 4085303"/>
              <a:gd name="f1415" fmla="val 2104983"/>
              <a:gd name="f1416" fmla="val 4113290"/>
              <a:gd name="f1417" fmla="val 2189775"/>
              <a:gd name="f1418" fmla="val 4178594"/>
              <a:gd name="f1419" fmla="val 2259347"/>
              <a:gd name="f1420" fmla="val 4187924"/>
              <a:gd name="f1421" fmla="val 2398493"/>
              <a:gd name="f1422" fmla="val 4184814"/>
              <a:gd name="f1423" fmla="val 2463717"/>
              <a:gd name="f1424" fmla="val 4215911"/>
              <a:gd name="f1425" fmla="val 4231460"/>
              <a:gd name="f1426" fmla="val 4287435"/>
              <a:gd name="f1427" fmla="val 2935507"/>
              <a:gd name="f1428" fmla="val 4349629"/>
              <a:gd name="f1429" fmla="val 3142050"/>
              <a:gd name="f1430" fmla="val 4390056"/>
              <a:gd name="f1431" fmla="val 3309460"/>
              <a:gd name="f1432" fmla="val 4421153"/>
              <a:gd name="f1433" fmla="val 3476869"/>
              <a:gd name="f1434" fmla="val 4449140"/>
              <a:gd name="f1435" fmla="val 3644278"/>
              <a:gd name="f1436" fmla="val 4467799"/>
              <a:gd name="f1437" fmla="val 3835602"/>
              <a:gd name="f1438" fmla="val 4492676"/>
              <a:gd name="f1439" fmla="val 4026927"/>
              <a:gd name="f1440" fmla="val 4511335"/>
              <a:gd name="f1441" fmla="val 4220427"/>
              <a:gd name="f1442" fmla="val 4523774"/>
              <a:gd name="f1443" fmla="val 4520459"/>
              <a:gd name="f1444" fmla="val 4542432"/>
              <a:gd name="f1445" fmla="val 4820490"/>
              <a:gd name="f1446" fmla="val 5120522"/>
              <a:gd name="f1447" fmla="val 4539322"/>
              <a:gd name="f1448" fmla="val 5446644"/>
              <a:gd name="f1449" fmla="val 4533103"/>
              <a:gd name="f1450" fmla="val 5774940"/>
              <a:gd name="f1451" fmla="val 4514444"/>
              <a:gd name="f1452" fmla="val 6101062"/>
              <a:gd name="f1453" fmla="val 4502006"/>
              <a:gd name="f1454" fmla="val 6116281"/>
              <a:gd name="f1455" fmla="val 6131500"/>
              <a:gd name="f1456" fmla="val 4498896"/>
              <a:gd name="f1457" fmla="val 6146719"/>
              <a:gd name="f1458" fmla="val 6161938"/>
              <a:gd name="f1459" fmla="val 6168460"/>
              <a:gd name="f1460" fmla="val 4548651"/>
              <a:gd name="f1461" fmla="val 6164112"/>
              <a:gd name="f1462" fmla="val 4554871"/>
              <a:gd name="f1463" fmla="val 6153241"/>
              <a:gd name="f1464" fmla="val 4551761"/>
              <a:gd name="f1465" fmla="val 6077146"/>
              <a:gd name="f1466" fmla="val 6003225"/>
              <a:gd name="f1467" fmla="val 5927130"/>
              <a:gd name="f1468" fmla="val 4557981"/>
              <a:gd name="f1469" fmla="val 5879299"/>
              <a:gd name="f1470" fmla="val 4564200"/>
              <a:gd name="f1471" fmla="val 5831468"/>
              <a:gd name="f1472" fmla="val 4570419"/>
              <a:gd name="f1473" fmla="val 5781463"/>
              <a:gd name="f1474" fmla="val 4573529"/>
              <a:gd name="f1475" fmla="val 5698845"/>
              <a:gd name="f1476" fmla="val 4582858"/>
              <a:gd name="f1477" fmla="val 5616228"/>
              <a:gd name="f1478" fmla="val 4592187"/>
              <a:gd name="f1479" fmla="val 5533611"/>
              <a:gd name="f1480" fmla="val 4601517"/>
              <a:gd name="f1481" fmla="val 5472734"/>
              <a:gd name="f1482" fmla="val 4607736"/>
              <a:gd name="f1483" fmla="val 5411858"/>
              <a:gd name="f1484" fmla="val 4610846"/>
              <a:gd name="f1485" fmla="val 5348808"/>
              <a:gd name="f1486" fmla="val 4617065"/>
              <a:gd name="f1487" fmla="val 5303151"/>
              <a:gd name="f1488" fmla="val 4620175"/>
              <a:gd name="f1489" fmla="val 5257494"/>
              <a:gd name="f1490" fmla="val 4626394"/>
              <a:gd name="f1491" fmla="val 5214011"/>
              <a:gd name="f1492" fmla="val 4641943"/>
              <a:gd name="f1493" fmla="val 5177050"/>
              <a:gd name="f1494" fmla="val 4651272"/>
              <a:gd name="f1495" fmla="val 5142264"/>
              <a:gd name="f1496" fmla="val 4648162"/>
              <a:gd name="f1497" fmla="val 5105303"/>
              <a:gd name="f1498" fmla="val 4635724"/>
              <a:gd name="f1499" fmla="val 5072691"/>
              <a:gd name="f1500" fmla="val 5037905"/>
              <a:gd name="f1501" fmla="val 4623285"/>
              <a:gd name="f1502" fmla="val 5003119"/>
              <a:gd name="f1503" fmla="val 4948765"/>
              <a:gd name="f1504" fmla="val 4654382"/>
              <a:gd name="f1505" fmla="val 4892237"/>
              <a:gd name="f1506" fmla="val 4837884"/>
              <a:gd name="f1507" fmla="val 4790052"/>
              <a:gd name="f1508" fmla="val 4744395"/>
              <a:gd name="f1509" fmla="val 4698739"/>
              <a:gd name="f1510" fmla="val 4607425"/>
              <a:gd name="f1511" fmla="val 4629504"/>
              <a:gd name="f1512" fmla="val 4516110"/>
              <a:gd name="f1513" fmla="val 4422622"/>
              <a:gd name="f1514" fmla="val 4363920"/>
              <a:gd name="f1515" fmla="val 4645053"/>
              <a:gd name="f1516" fmla="val 4305218"/>
              <a:gd name="f1517" fmla="val 4246516"/>
              <a:gd name="f1518" fmla="val 4161724"/>
              <a:gd name="f1519" fmla="val 4074758"/>
              <a:gd name="f1520" fmla="val 4613956"/>
              <a:gd name="f1521" fmla="val 3987793"/>
              <a:gd name="f1522" fmla="val 3900827"/>
              <a:gd name="f1523" fmla="val 3813861"/>
              <a:gd name="f1524" fmla="val 4598407"/>
              <a:gd name="f1525" fmla="val 3729070"/>
              <a:gd name="f1526" fmla="val 4579749"/>
              <a:gd name="f1527" fmla="val 3689935"/>
              <a:gd name="f1528" fmla="val 3650800"/>
              <a:gd name="f1529" fmla="val 4567310"/>
              <a:gd name="f1530" fmla="val 3609491"/>
              <a:gd name="f1531" fmla="val 3544267"/>
              <a:gd name="f1532" fmla="val 3481217"/>
              <a:gd name="f1533" fmla="val 3418167"/>
              <a:gd name="f1534" fmla="val 3376858"/>
              <a:gd name="f1535" fmla="val 3333375"/>
              <a:gd name="f1536" fmla="val 4520664"/>
              <a:gd name="f1537" fmla="val 4526883"/>
              <a:gd name="f1538" fmla="val 3244235"/>
              <a:gd name="f1539" fmla="val 4529993"/>
              <a:gd name="f1540" fmla="val 3198578"/>
              <a:gd name="f1541" fmla="val 4517554"/>
              <a:gd name="f1542" fmla="val 3157269"/>
              <a:gd name="f1543" fmla="val 4489567"/>
              <a:gd name="f1544" fmla="val 3135528"/>
              <a:gd name="f1545" fmla="val 4474018"/>
              <a:gd name="f1546" fmla="val 3115961"/>
              <a:gd name="f1547" fmla="val 3094219"/>
              <a:gd name="f1548" fmla="val 4480237"/>
              <a:gd name="f1549" fmla="val 4508225"/>
              <a:gd name="f1550" fmla="val 2987686"/>
              <a:gd name="f1551" fmla="val 4495786"/>
              <a:gd name="f1552" fmla="val 4477128"/>
              <a:gd name="f1553" fmla="val 4418043"/>
              <a:gd name="f1554" fmla="val 4405604"/>
              <a:gd name="f1555" fmla="val 2657216"/>
              <a:gd name="f1556" fmla="val 4396275"/>
              <a:gd name="f1557" fmla="val 2594166"/>
              <a:gd name="f1558" fmla="val 4386946"/>
              <a:gd name="f1559" fmla="val 2533290"/>
              <a:gd name="f1560" fmla="val 4374507"/>
              <a:gd name="f1561" fmla="val 2437627"/>
              <a:gd name="f1562" fmla="val 4352739"/>
              <a:gd name="f1563" fmla="val 2339791"/>
              <a:gd name="f1564" fmla="val 4334080"/>
              <a:gd name="f1565" fmla="val 4306093"/>
              <a:gd name="f1566" fmla="val 4296764"/>
              <a:gd name="f1567" fmla="val 4337190"/>
              <a:gd name="f1568" fmla="val 4340300"/>
              <a:gd name="f1569" fmla="val 2204994"/>
              <a:gd name="f1570" fmla="val 2194123"/>
              <a:gd name="f1571" fmla="val 4427372"/>
              <a:gd name="f1572" fmla="val 2187601"/>
              <a:gd name="f1573" fmla="val 2131073"/>
              <a:gd name="f1574" fmla="val 2115854"/>
              <a:gd name="f1575" fmla="val 2098461"/>
              <a:gd name="f1576" fmla="val 4414933"/>
              <a:gd name="f1577" fmla="val 2081067"/>
              <a:gd name="f1578" fmla="val 2065848"/>
              <a:gd name="f1579" fmla="val 2057152"/>
              <a:gd name="f1580" fmla="val 2048455"/>
              <a:gd name="f1581" fmla="val 4377617"/>
              <a:gd name="f1582" fmla="val 2039759"/>
              <a:gd name="f1583" fmla="val 4399385"/>
              <a:gd name="f1584" fmla="val 4408714"/>
              <a:gd name="f1585" fmla="val 4433592"/>
              <a:gd name="f1586" fmla="val 1991928"/>
              <a:gd name="f1587" fmla="val 4430482"/>
              <a:gd name="f1588" fmla="val 1981057"/>
              <a:gd name="f1589" fmla="val 4368288"/>
              <a:gd name="f1590" fmla="val 1957141"/>
              <a:gd name="f1591" fmla="val 4358958"/>
              <a:gd name="f1592" fmla="val 1920181"/>
              <a:gd name="f1593" fmla="val 1857131"/>
              <a:gd name="f1594" fmla="val 4343410"/>
              <a:gd name="f1595" fmla="val 1791906"/>
              <a:gd name="f1596" fmla="val 4330971"/>
              <a:gd name="f1597" fmla="val 1709289"/>
              <a:gd name="f1598" fmla="val 4324751"/>
              <a:gd name="f1599" fmla="val 1687547"/>
              <a:gd name="f1600" fmla="val 4290544"/>
              <a:gd name="f1601" fmla="val 4284325"/>
              <a:gd name="f1602" fmla="val 1678851"/>
              <a:gd name="f1603" fmla="val 1648413"/>
              <a:gd name="f1604" fmla="val 4293654"/>
              <a:gd name="f1605" fmla="val 4278105"/>
              <a:gd name="f1606" fmla="val 1596233"/>
              <a:gd name="f1607" fmla="val 4265667"/>
              <a:gd name="f1608" fmla="val 1583188"/>
              <a:gd name="f1609" fmla="val 4262557"/>
              <a:gd name="f1610" fmla="val 1570143"/>
              <a:gd name="f1611" fmla="val 4256337"/>
              <a:gd name="f1612" fmla="val 1557098"/>
              <a:gd name="f1613" fmla="val 1544054"/>
              <a:gd name="f1614" fmla="val 4281215"/>
              <a:gd name="f1615" fmla="val 1552750"/>
              <a:gd name="f1616" fmla="val 4318532"/>
              <a:gd name="f1617" fmla="val 1535357"/>
              <a:gd name="f1618" fmla="val 4327861"/>
              <a:gd name="f1619" fmla="val 4315422"/>
              <a:gd name="f1620" fmla="val 4309203"/>
              <a:gd name="f1621" fmla="val 4302983"/>
              <a:gd name="f1622" fmla="val 1498396"/>
              <a:gd name="f1623" fmla="val 1485352"/>
              <a:gd name="f1624" fmla="val 4228350"/>
              <a:gd name="f1625" fmla="val 4209692"/>
              <a:gd name="f1626" fmla="val 1248370"/>
              <a:gd name="f1627" fmla="val 4203472"/>
              <a:gd name="f1628" fmla="val 1233151"/>
              <a:gd name="f1629" fmla="val 4222131"/>
              <a:gd name="f1630" fmla="val 4250118"/>
              <a:gd name="f1631" fmla="val 1139663"/>
              <a:gd name="f1632" fmla="val 4237679"/>
              <a:gd name="f1633" fmla="val 4225240"/>
              <a:gd name="f1634" fmla="val 4200362"/>
              <a:gd name="f1635" fmla="val 4191033"/>
              <a:gd name="f1636" fmla="val 1004865"/>
              <a:gd name="f1637" fmla="val 989646"/>
              <a:gd name="f1638" fmla="val 4240789"/>
              <a:gd name="f1639" fmla="val 937467"/>
              <a:gd name="f1640" fmla="val 4169265"/>
              <a:gd name="f1641" fmla="val 867894"/>
              <a:gd name="f1642" fmla="val 4166156"/>
              <a:gd name="f1643" fmla="val 4159936"/>
              <a:gd name="f1644" fmla="val 4150607"/>
              <a:gd name="f1645" fmla="val 4128839"/>
              <a:gd name="f1646" fmla="val 4100851"/>
              <a:gd name="f1647" fmla="val 763535"/>
              <a:gd name="f1648" fmla="val 4156826"/>
              <a:gd name="f1649" fmla="val 4172375"/>
              <a:gd name="f1650" fmla="val 759187"/>
              <a:gd name="f1651" fmla="val 4234569"/>
              <a:gd name="f1652" fmla="val 772232"/>
              <a:gd name="f1653" fmla="val 4243899"/>
              <a:gd name="f1654" fmla="val 4212801"/>
              <a:gd name="f1655" fmla="val 4268776"/>
              <a:gd name="f1656" fmla="val 876591"/>
              <a:gd name="f1657" fmla="val 4274996"/>
              <a:gd name="f1658" fmla="val 4365178"/>
              <a:gd name="f1659" fmla="val 4371397"/>
              <a:gd name="f1660" fmla="val 907029"/>
              <a:gd name="f1661" fmla="val 941815"/>
              <a:gd name="f1662" fmla="val 4321642"/>
              <a:gd name="f1663" fmla="val 980950"/>
              <a:gd name="f1664" fmla="val 991821"/>
              <a:gd name="f1665" fmla="val 1000517"/>
              <a:gd name="f1666" fmla="val 4380726"/>
              <a:gd name="f1667" fmla="val 4393165"/>
              <a:gd name="f1668" fmla="val 4383836"/>
              <a:gd name="f1669" fmla="val 4458469"/>
              <a:gd name="f1670" fmla="val 1215758"/>
              <a:gd name="f1671" fmla="val 4483347"/>
              <a:gd name="f1672" fmla="val 4505115"/>
              <a:gd name="f1673" fmla="val 4604626"/>
              <a:gd name="f1674" fmla="val 4632614"/>
              <a:gd name="f1675" fmla="val 1467958"/>
              <a:gd name="f1676" fmla="val 1578840"/>
              <a:gd name="f1677" fmla="val 1637542"/>
              <a:gd name="f1678" fmla="val 4589078"/>
              <a:gd name="f1679" fmla="val 1674502"/>
              <a:gd name="f1680" fmla="val 4595297"/>
              <a:gd name="f1681" fmla="val 1691895"/>
              <a:gd name="f1682" fmla="val 1698418"/>
              <a:gd name="f1683" fmla="val 1704940"/>
              <a:gd name="f1684" fmla="val 4576639"/>
              <a:gd name="f1685" fmla="val 4585968"/>
              <a:gd name="f1686" fmla="val 1715811"/>
              <a:gd name="f1687" fmla="val 1707114"/>
              <a:gd name="f1688" fmla="val 1728856"/>
              <a:gd name="f1689" fmla="val 4660601"/>
              <a:gd name="f1690" fmla="val 4685479"/>
              <a:gd name="f1691" fmla="val 1744075"/>
              <a:gd name="f1692" fmla="val 4694808"/>
              <a:gd name="f1693" fmla="val 4707247"/>
              <a:gd name="f1694" fmla="val 1746249"/>
              <a:gd name="f1695" fmla="val 4716576"/>
              <a:gd name="f1696" fmla="val 4725905"/>
              <a:gd name="f1697" fmla="val 4722796"/>
              <a:gd name="f1698" fmla="val 4719686"/>
              <a:gd name="f1699" fmla="val 4710357"/>
              <a:gd name="f1700" fmla="val 1815822"/>
              <a:gd name="f1701" fmla="val 4697918"/>
              <a:gd name="f1702" fmla="val 4682369"/>
              <a:gd name="f1703" fmla="val 4666821"/>
              <a:gd name="f1704" fmla="val 4701028"/>
              <a:gd name="f1705" fmla="val 4713467"/>
              <a:gd name="f1706" fmla="val 4735235"/>
              <a:gd name="f1707" fmla="val 1861479"/>
              <a:gd name="f1708" fmla="val 4744564"/>
              <a:gd name="f1709" fmla="val 4738344"/>
              <a:gd name="f1710" fmla="val 4732125"/>
              <a:gd name="f1711" fmla="val 4757003"/>
              <a:gd name="f1712" fmla="val 4784990"/>
              <a:gd name="f1713" fmla="val 1998450"/>
              <a:gd name="f1714" fmla="val 4797429"/>
              <a:gd name="f1715" fmla="val 4763222"/>
              <a:gd name="f1716" fmla="val 2089764"/>
              <a:gd name="f1717" fmla="val 2111506"/>
              <a:gd name="f1718" fmla="val 4781880"/>
              <a:gd name="f1719" fmla="val 4822307"/>
              <a:gd name="f1720" fmla="val 4837855"/>
              <a:gd name="f1721" fmla="val 4834746"/>
              <a:gd name="f1722" fmla="val 2265870"/>
              <a:gd name="f1723" fmla="val 4831636"/>
              <a:gd name="f1724" fmla="val 4865843"/>
              <a:gd name="f1725" fmla="val 4890721"/>
              <a:gd name="f1726" fmla="val 4881392"/>
              <a:gd name="f1727" fmla="val 2372403"/>
              <a:gd name="f1728" fmla="val 2381100"/>
              <a:gd name="f1729" fmla="val 4856514"/>
              <a:gd name="f1730" fmla="val 2396319"/>
              <a:gd name="f1731" fmla="val 4868953"/>
              <a:gd name="f1732" fmla="val 4906269"/>
              <a:gd name="f1733" fmla="val 4924928"/>
              <a:gd name="f1734" fmla="val 2491981"/>
              <a:gd name="f1735" fmla="val 2574598"/>
              <a:gd name="f1736" fmla="val 4928037"/>
              <a:gd name="f1737" fmla="val 4956025"/>
              <a:gd name="f1738" fmla="val 4977793"/>
              <a:gd name="f1739" fmla="val 4990232"/>
              <a:gd name="f1740" fmla="val 4987122"/>
              <a:gd name="f1741" fmla="val 4984012"/>
              <a:gd name="f1742" fmla="val 2972467"/>
              <a:gd name="f1743" fmla="val 5039987"/>
              <a:gd name="f1744" fmla="val 3018124"/>
              <a:gd name="f1745" fmla="val 5049316"/>
              <a:gd name="f1746" fmla="val 3033343"/>
              <a:gd name="f1747" fmla="val 5043097"/>
              <a:gd name="f1748" fmla="val 5061755"/>
              <a:gd name="f1749" fmla="val 3294241"/>
              <a:gd name="f1750" fmla="val 5086633"/>
              <a:gd name="f1751" fmla="val 3387729"/>
              <a:gd name="f1752" fmla="val 5111511"/>
              <a:gd name="f1753" fmla="val 5117730"/>
              <a:gd name="f1754" fmla="val 3574705"/>
              <a:gd name="f1755" fmla="val 5123950"/>
              <a:gd name="f1756" fmla="val 3694283"/>
              <a:gd name="f1757" fmla="val 5133279"/>
              <a:gd name="f1758" fmla="val 3811687"/>
              <a:gd name="f1759" fmla="val 5145718"/>
              <a:gd name="f1760" fmla="val 3931265"/>
              <a:gd name="f1761" fmla="val 5164376"/>
              <a:gd name="f1762" fmla="val 3985619"/>
              <a:gd name="f1763" fmla="val 5173705"/>
              <a:gd name="f1764" fmla="val 4039972"/>
              <a:gd name="f1765" fmla="val 4094326"/>
              <a:gd name="f1766" fmla="val 5179925"/>
              <a:gd name="f1767" fmla="val 4300870"/>
              <a:gd name="f1768" fmla="val 5204803"/>
              <a:gd name="f1769" fmla="val 4507413"/>
              <a:gd name="f1770" fmla="val 5189254"/>
              <a:gd name="f1771" fmla="val 4713957"/>
              <a:gd name="f1772" fmla="val 4716131"/>
              <a:gd name="f1773" fmla="val 4718306"/>
              <a:gd name="f1774" fmla="val 5207912"/>
              <a:gd name="f1775" fmla="val 4722654"/>
              <a:gd name="f1776" fmla="val 4735699"/>
              <a:gd name="f1777" fmla="val 4748744"/>
              <a:gd name="f1778" fmla="val 4763963"/>
              <a:gd name="f1779" fmla="val 4807446"/>
              <a:gd name="f1780" fmla="val 4853103"/>
              <a:gd name="f1781" fmla="val 4896585"/>
              <a:gd name="f1782" fmla="val 4968332"/>
              <a:gd name="f1783" fmla="val 5198583"/>
              <a:gd name="f1784" fmla="val 5195473"/>
              <a:gd name="f1785" fmla="val 5107478"/>
              <a:gd name="f1786" fmla="val 5192364"/>
              <a:gd name="f1787" fmla="val 5205314"/>
              <a:gd name="f1788" fmla="val 5186144"/>
              <a:gd name="f1789" fmla="val 5400987"/>
              <a:gd name="f1790" fmla="val 5161266"/>
              <a:gd name="f1791" fmla="val 5529262"/>
              <a:gd name="f1792" fmla="val 5657536"/>
              <a:gd name="f1793" fmla="val 5136389"/>
              <a:gd name="f1794" fmla="val 5785811"/>
              <a:gd name="f1795" fmla="val 5953220"/>
              <a:gd name="f1796" fmla="val 6120629"/>
              <a:gd name="f1797" fmla="val 5120840"/>
              <a:gd name="f1798" fmla="val 6288038"/>
              <a:gd name="f1799" fmla="val 5095962"/>
              <a:gd name="f1800" fmla="val 6464144"/>
              <a:gd name="f1801" fmla="val 5071085"/>
              <a:gd name="f1802" fmla="val 6638076"/>
              <a:gd name="f1803" fmla="val 5036878"/>
              <a:gd name="f1804" fmla="val 6814182"/>
              <a:gd name="f1805" fmla="val 5005780"/>
              <a:gd name="f1806" fmla="val 6972894"/>
              <a:gd name="f1807" fmla="val 4980903"/>
              <a:gd name="f1808" fmla="val 7133781"/>
              <a:gd name="f1809" fmla="val 4949805"/>
              <a:gd name="f1810" fmla="val 7296842"/>
              <a:gd name="f1811" fmla="val 4934257"/>
              <a:gd name="f1812" fmla="val 7335976"/>
              <a:gd name="f1813" fmla="val 7375111"/>
              <a:gd name="f1814" fmla="val 4921818"/>
              <a:gd name="f1815" fmla="val 7414246"/>
              <a:gd name="f1816" fmla="val 7468599"/>
              <a:gd name="f1817" fmla="val 4884501"/>
              <a:gd name="f1818" fmla="val 7522953"/>
              <a:gd name="f1819" fmla="val 7577307"/>
              <a:gd name="f1820" fmla="val 7636008"/>
              <a:gd name="f1821" fmla="val 4875172"/>
              <a:gd name="f1822" fmla="val 7692536"/>
              <a:gd name="f1823" fmla="val 7746890"/>
              <a:gd name="f1824" fmla="val 7814288"/>
              <a:gd name="f1825" fmla="val 4806758"/>
              <a:gd name="f1826" fmla="val 7881687"/>
              <a:gd name="f1827" fmla="val 4809868"/>
              <a:gd name="f1828" fmla="val 7949085"/>
              <a:gd name="f1829" fmla="val 7999091"/>
              <a:gd name="f1830" fmla="val 4803648"/>
              <a:gd name="f1831" fmla="val 8049096"/>
              <a:gd name="f1832" fmla="val 4794319"/>
              <a:gd name="f1833" fmla="val 8099101"/>
              <a:gd name="f1834" fmla="val 8129539"/>
              <a:gd name="f1835" fmla="val 4772551"/>
              <a:gd name="f1836" fmla="val 8159977"/>
              <a:gd name="f1837" fmla="val 4775661"/>
              <a:gd name="f1838" fmla="val 8190416"/>
              <a:gd name="f1839" fmla="val 4788100"/>
              <a:gd name="f1840" fmla="val 8273033"/>
              <a:gd name="f1841" fmla="val 8353476"/>
              <a:gd name="f1842" fmla="val 8436094"/>
              <a:gd name="f1843" fmla="val 8468706"/>
              <a:gd name="f1844" fmla="val 8496970"/>
              <a:gd name="f1845" fmla="val 4766332"/>
              <a:gd name="f1846" fmla="val 8525234"/>
              <a:gd name="f1847" fmla="val 8536104"/>
              <a:gd name="f1848" fmla="val 8544801"/>
              <a:gd name="f1849" fmla="val 8553498"/>
              <a:gd name="f1850" fmla="val 4791210"/>
              <a:gd name="f1851" fmla="val 8564368"/>
              <a:gd name="f1852" fmla="val 4769442"/>
              <a:gd name="f1853" fmla="val 8579587"/>
              <a:gd name="f1854" fmla="val 8596980"/>
              <a:gd name="f1855" fmla="val 4760112"/>
              <a:gd name="f1856" fmla="val 8640463"/>
              <a:gd name="f1857" fmla="val 4747674"/>
              <a:gd name="f1858" fmla="val 8681772"/>
              <a:gd name="f1859" fmla="val 8723081"/>
              <a:gd name="f1860" fmla="val 8729603"/>
              <a:gd name="f1861" fmla="val 8736126"/>
              <a:gd name="f1862" fmla="val 8742648"/>
              <a:gd name="f1863" fmla="val 8757867"/>
              <a:gd name="f1864" fmla="val 8766564"/>
              <a:gd name="f1865" fmla="val 8773086"/>
              <a:gd name="f1866" fmla="val 4688589"/>
              <a:gd name="f1867" fmla="val 8781783"/>
              <a:gd name="f1868" fmla="val 8797002"/>
              <a:gd name="f1869" fmla="val 8814395"/>
              <a:gd name="f1870" fmla="val 4638833"/>
              <a:gd name="f1871" fmla="val 8829614"/>
              <a:gd name="f1872" fmla="val 8838311"/>
              <a:gd name="f1873" fmla="val 8844833"/>
              <a:gd name="f1874" fmla="val 4657492"/>
              <a:gd name="f1875" fmla="val 8855704"/>
              <a:gd name="f1876" fmla="val 4676150"/>
              <a:gd name="f1877" fmla="val 8864400"/>
              <a:gd name="f1878" fmla="val 8870923"/>
              <a:gd name="f1879" fmla="val 8881793"/>
              <a:gd name="f1880" fmla="val 8897012"/>
              <a:gd name="f1881" fmla="val 8918754"/>
              <a:gd name="f1882" fmla="val 8988327"/>
              <a:gd name="f1883" fmla="val 9057899"/>
              <a:gd name="f1884" fmla="val 9118775"/>
              <a:gd name="f1885" fmla="val 9129646"/>
              <a:gd name="f1886" fmla="val 9144865"/>
              <a:gd name="f1887" fmla="val 9157910"/>
              <a:gd name="f1888" fmla="val 4536212"/>
              <a:gd name="f1889" fmla="val 9170955"/>
              <a:gd name="f1890" fmla="val 9186174"/>
              <a:gd name="f1891" fmla="val 9201393"/>
              <a:gd name="f1892" fmla="val 9207915"/>
              <a:gd name="f1893" fmla="val 9212264"/>
              <a:gd name="f1894" fmla="val 9216612"/>
              <a:gd name="f1895" fmla="val 9220960"/>
              <a:gd name="f1896" fmla="val 9218786"/>
              <a:gd name="f1897" fmla="val 9210089"/>
              <a:gd name="f1898" fmla="val 9203567"/>
              <a:gd name="f1899" fmla="val 9199219"/>
              <a:gd name="f1900" fmla="val 9184000"/>
              <a:gd name="f1901" fmla="val 9155736"/>
              <a:gd name="f1902" fmla="val 9140517"/>
              <a:gd name="f1903" fmla="val 9127472"/>
              <a:gd name="f1904" fmla="val 9120949"/>
              <a:gd name="f1905" fmla="val 9114427"/>
              <a:gd name="f1906" fmla="val 9092686"/>
              <a:gd name="f1907" fmla="val 9105730"/>
              <a:gd name="f1908" fmla="val 9147039"/>
              <a:gd name="f1909" fmla="val 9205741"/>
              <a:gd name="f1910" fmla="val 9262269"/>
              <a:gd name="f1911" fmla="val 9305752"/>
              <a:gd name="f1912" fmla="val 9312274"/>
              <a:gd name="f1913" fmla="val 9318797"/>
              <a:gd name="f1914" fmla="val 9327493"/>
              <a:gd name="f1915" fmla="val 9349235"/>
              <a:gd name="f1916" fmla="val 9366628"/>
              <a:gd name="f1917" fmla="val 9381847"/>
              <a:gd name="f1918" fmla="val 9420981"/>
              <a:gd name="f1919" fmla="val 9464464"/>
              <a:gd name="f1920" fmla="val 4461579"/>
              <a:gd name="f1921" fmla="val 9518818"/>
              <a:gd name="f1922" fmla="val 9551430"/>
              <a:gd name="f1923" fmla="val 9579694"/>
              <a:gd name="f1924" fmla="val 4439811"/>
              <a:gd name="f1925" fmla="val 9603610"/>
              <a:gd name="f1926" fmla="val 4411824"/>
              <a:gd name="f1927" fmla="val 9666660"/>
              <a:gd name="f1928" fmla="val 9736233"/>
              <a:gd name="f1929" fmla="val 9810153"/>
              <a:gd name="f1930" fmla="val 9834069"/>
              <a:gd name="f1931" fmla="val 9857985"/>
              <a:gd name="f1932" fmla="val 9881900"/>
              <a:gd name="f1933" fmla="val 9897119"/>
              <a:gd name="f1934" fmla="val 4163046"/>
              <a:gd name="f1935" fmla="val 9912338"/>
              <a:gd name="f1936" fmla="val 9931906"/>
              <a:gd name="f1937" fmla="val 9968866"/>
              <a:gd name="f1938" fmla="val 10001478"/>
              <a:gd name="f1939" fmla="val 10025394"/>
              <a:gd name="f1940" fmla="val 4122619"/>
              <a:gd name="f1941" fmla="val 10038439"/>
              <a:gd name="f1942" fmla="val 10049309"/>
              <a:gd name="f1943" fmla="val 4075974"/>
              <a:gd name="f1944" fmla="val 10055832"/>
              <a:gd name="f1945" fmla="val 4051096"/>
              <a:gd name="f1946" fmla="val 10077573"/>
              <a:gd name="f1947" fmla="val 3970243"/>
              <a:gd name="f1948" fmla="val 10123230"/>
              <a:gd name="f1949" fmla="val 3936036"/>
              <a:gd name="f1950" fmla="val 10177584"/>
              <a:gd name="f1951" fmla="val 10227589"/>
              <a:gd name="f1952" fmla="val 3892500"/>
              <a:gd name="f1953" fmla="val 10277595"/>
              <a:gd name="f1954" fmla="val 10325426"/>
              <a:gd name="f1955" fmla="val 3923597"/>
              <a:gd name="f1956" fmla="val 10351516"/>
              <a:gd name="f1957" fmla="val 10360212"/>
              <a:gd name="f1958" fmla="val 10371083"/>
              <a:gd name="f1959" fmla="val 10373257"/>
              <a:gd name="f1960" fmla="val 3883171"/>
              <a:gd name="f1961" fmla="val 10375431"/>
              <a:gd name="f1962" fmla="val 3876951"/>
              <a:gd name="f1963" fmla="val 10377605"/>
              <a:gd name="f1964" fmla="val 10379779"/>
              <a:gd name="f1965" fmla="val 10381954"/>
              <a:gd name="f1966" fmla="val 3864513"/>
              <a:gd name="f1967" fmla="val 10416740"/>
              <a:gd name="f1968" fmla="val 3895610"/>
              <a:gd name="f1969" fmla="val 10431959"/>
              <a:gd name="f1970" fmla="val 10449352"/>
              <a:gd name="f1971" fmla="val 10455875"/>
              <a:gd name="f1972" fmla="val 3811647"/>
              <a:gd name="f1973" fmla="val 10462397"/>
              <a:gd name="f1974" fmla="val 10471094"/>
              <a:gd name="f1975" fmla="val 3768111"/>
              <a:gd name="f1976" fmla="val 10492835"/>
              <a:gd name="f1977" fmla="val 3727685"/>
              <a:gd name="f1978" fmla="val 10518925"/>
              <a:gd name="f1979" fmla="val 3715246"/>
              <a:gd name="f1980" fmla="val 10553711"/>
              <a:gd name="f1981" fmla="val 3730795"/>
              <a:gd name="f1982" fmla="val 10573278"/>
              <a:gd name="f1983" fmla="val 10590672"/>
              <a:gd name="f1984" fmla="val 3758782"/>
              <a:gd name="f1985" fmla="val 10608065"/>
              <a:gd name="f1986" fmla="val 10614587"/>
              <a:gd name="f1987" fmla="val 10618935"/>
              <a:gd name="f1988" fmla="val 10627632"/>
              <a:gd name="f1989" fmla="val 10664593"/>
              <a:gd name="f1990" fmla="val 3746343"/>
              <a:gd name="f1991" fmla="val 10690682"/>
              <a:gd name="f1992" fmla="val 3696588"/>
              <a:gd name="f1993" fmla="val 10716772"/>
              <a:gd name="f1994" fmla="val 10736339"/>
              <a:gd name="f1995" fmla="val 3606406"/>
              <a:gd name="f1996" fmla="val 10755907"/>
              <a:gd name="f1997" fmla="val 3569089"/>
              <a:gd name="f1998" fmla="val 10773300"/>
              <a:gd name="f1999" fmla="val 3531772"/>
              <a:gd name="f2000" fmla="val 10801564"/>
              <a:gd name="f2001" fmla="val 10840698"/>
              <a:gd name="f2002" fmla="val 10888529"/>
              <a:gd name="f2003" fmla="val 10949406"/>
              <a:gd name="f2004" fmla="val 10999411"/>
              <a:gd name="f2005" fmla="val 11045068"/>
              <a:gd name="f2006" fmla="val 3363848"/>
              <a:gd name="f2007" fmla="val 11064635"/>
              <a:gd name="f2008" fmla="val 3335860"/>
              <a:gd name="f2009" fmla="val 11090725"/>
              <a:gd name="f2010" fmla="val 11116815"/>
              <a:gd name="f2011" fmla="val 3301653"/>
              <a:gd name="f2012" fmla="val 11155949"/>
              <a:gd name="f2013" fmla="val 11188562"/>
              <a:gd name="f2014" fmla="val 3255007"/>
              <a:gd name="f2015" fmla="val 11216825"/>
              <a:gd name="f2016" fmla="val 11251612"/>
              <a:gd name="f2017" fmla="val 3161716"/>
              <a:gd name="f2018" fmla="val 11288572"/>
              <a:gd name="f2019" fmla="val 3118180"/>
              <a:gd name="f2020" fmla="val 11327707"/>
              <a:gd name="f2021" fmla="val 11382060"/>
              <a:gd name="f2022" fmla="val 11421195"/>
              <a:gd name="f2023" fmla="val 11469026"/>
              <a:gd name="f2024" fmla="val 2850744"/>
              <a:gd name="f2025" fmla="val 11499464"/>
              <a:gd name="f2026" fmla="val 2804098"/>
              <a:gd name="f2027" fmla="val 11512509"/>
              <a:gd name="f2028" fmla="val 2757452"/>
              <a:gd name="f2029" fmla="val 11503813"/>
              <a:gd name="f2030" fmla="val 11501638"/>
              <a:gd name="f2031" fmla="val 11510335"/>
              <a:gd name="f2032" fmla="val 11521206"/>
              <a:gd name="f2033" fmla="val 11451633"/>
              <a:gd name="f2034" fmla="val 11405976"/>
              <a:gd name="f2035" fmla="val 11355971"/>
              <a:gd name="f2036" fmla="val 11358145"/>
              <a:gd name="f2037" fmla="val 11369016"/>
              <a:gd name="f2038" fmla="val 11375538"/>
              <a:gd name="f2039" fmla="val 11379886"/>
              <a:gd name="f2040" fmla="val 11386409"/>
              <a:gd name="f2041" fmla="val 11390757"/>
              <a:gd name="f2042" fmla="val 11397279"/>
              <a:gd name="f2043" fmla="val 11392931"/>
              <a:gd name="f2044" fmla="val 11388583"/>
              <a:gd name="f2045" fmla="val 11366841"/>
              <a:gd name="f2046" fmla="val 11292920"/>
              <a:gd name="f2047" fmla="val 11225522"/>
              <a:gd name="f2048" fmla="val 11160298"/>
              <a:gd name="f2049" fmla="val 11099422"/>
              <a:gd name="f2050" fmla="val 11040720"/>
              <a:gd name="f2051" fmla="val 10982018"/>
              <a:gd name="f2052" fmla="val 2720135"/>
              <a:gd name="f2053" fmla="val 10975495"/>
              <a:gd name="f2054" fmla="val 10966799"/>
              <a:gd name="f2055" fmla="val 10958102"/>
              <a:gd name="f2056" fmla="val 10947231"/>
              <a:gd name="f2057" fmla="val 2713916"/>
              <a:gd name="f2058" fmla="val 10955928"/>
              <a:gd name="f2059" fmla="val 10968973"/>
              <a:gd name="f2060" fmla="val 10977669"/>
              <a:gd name="f2061" fmla="val 10984192"/>
              <a:gd name="f2062" fmla="val 11055939"/>
              <a:gd name="f2063" fmla="val 11118989"/>
              <a:gd name="f2064" fmla="val 11168994"/>
              <a:gd name="f2065" fmla="val 11182039"/>
              <a:gd name="f2066" fmla="val 11201606"/>
              <a:gd name="f2067" fmla="val 11219000"/>
              <a:gd name="f2068" fmla="val 11290746"/>
              <a:gd name="f2069" fmla="val 2309652"/>
              <a:gd name="f2070" fmla="val 11442937"/>
              <a:gd name="f2071" fmla="val 11466852"/>
              <a:gd name="f2072" fmla="val 11488594"/>
              <a:gd name="f2073" fmla="val 2188373"/>
              <a:gd name="f2074" fmla="val 11536425"/>
              <a:gd name="f2075" fmla="val 2151056"/>
              <a:gd name="f2076" fmla="val 11538599"/>
              <a:gd name="f2077" fmla="val 11519032"/>
              <a:gd name="f2078" fmla="val 11505987"/>
              <a:gd name="f2079" fmla="val 11497290"/>
              <a:gd name="f2080" fmla="val 2060874"/>
              <a:gd name="f2081" fmla="val 11460330"/>
              <a:gd name="f2082" fmla="val 2042216"/>
              <a:gd name="f2083" fmla="val 11427717"/>
              <a:gd name="f2084" fmla="val 2004899"/>
              <a:gd name="f2085" fmla="val 11364667"/>
              <a:gd name="f2086" fmla="val 1989351"/>
              <a:gd name="f2087" fmla="val 1967583"/>
              <a:gd name="f2088" fmla="val 11371190"/>
              <a:gd name="f2089" fmla="val 11373364"/>
              <a:gd name="f2090" fmla="val 1955144"/>
              <a:gd name="f2091" fmla="val 1945815"/>
              <a:gd name="f2092" fmla="val 1920937"/>
              <a:gd name="f2093" fmla="val 1914717"/>
              <a:gd name="f2094" fmla="val 11321184"/>
              <a:gd name="f2095" fmla="val 11319010"/>
              <a:gd name="f2096" fmla="val 1871181"/>
              <a:gd name="f2097" fmla="val 11316836"/>
              <a:gd name="f2098" fmla="val 11308140"/>
              <a:gd name="f2099" fmla="val 1833865"/>
              <a:gd name="f2100" fmla="val 11277701"/>
              <a:gd name="f2101" fmla="val 1855633"/>
              <a:gd name="f2102" fmla="val 11271179"/>
              <a:gd name="f2103" fmla="val 11264657"/>
              <a:gd name="f2104" fmla="val 11260308"/>
              <a:gd name="f2105" fmla="val 1886730"/>
              <a:gd name="f2106" fmla="val 11245089"/>
              <a:gd name="f2107" fmla="val 1889840"/>
              <a:gd name="f2108" fmla="val 11238567"/>
              <a:gd name="f2109" fmla="val 1883620"/>
              <a:gd name="f2110" fmla="val 11242915"/>
              <a:gd name="f2111" fmla="val 1861852"/>
              <a:gd name="f2112" fmla="val 11255960"/>
              <a:gd name="f2113" fmla="val 1836974"/>
              <a:gd name="f2114" fmla="val 1812097"/>
              <a:gd name="f2115" fmla="val 11275527"/>
              <a:gd name="f2116" fmla="val 1771670"/>
              <a:gd name="f2117" fmla="val 11186387"/>
              <a:gd name="f2118" fmla="val 1774780"/>
              <a:gd name="f2119" fmla="val 11151601"/>
              <a:gd name="f2120" fmla="val 1777890"/>
              <a:gd name="f2121" fmla="val 11142904"/>
              <a:gd name="f2122" fmla="val 11147253"/>
              <a:gd name="f2123" fmla="val 11145079"/>
              <a:gd name="f2124" fmla="val 1864962"/>
              <a:gd name="f2125" fmla="val 1874291"/>
              <a:gd name="f2126" fmla="val 11138556"/>
              <a:gd name="f2127" fmla="val 11132034"/>
              <a:gd name="f2128" fmla="val 11125511"/>
              <a:gd name="f2129" fmla="val 11123337"/>
              <a:gd name="f2130" fmla="val 11121163"/>
              <a:gd name="f2131" fmla="val 11112466"/>
              <a:gd name="f2132" fmla="val 1815206"/>
              <a:gd name="f2133" fmla="val 1762341"/>
              <a:gd name="f2134" fmla="val 11153775"/>
              <a:gd name="f2135" fmla="val 1731244"/>
              <a:gd name="f2136" fmla="val 11171168"/>
              <a:gd name="f2137" fmla="val 1712585"/>
              <a:gd name="f2138" fmla="val 1687708"/>
              <a:gd name="f2139" fmla="val 1656611"/>
              <a:gd name="f2140" fmla="val 11205955"/>
              <a:gd name="f2141" fmla="val 1581977"/>
              <a:gd name="f2142" fmla="val 11223348"/>
              <a:gd name="f2143" fmla="val 1563319"/>
              <a:gd name="f2144" fmla="val 1566429"/>
              <a:gd name="f2145" fmla="val 11297269"/>
              <a:gd name="f2146" fmla="val 1569538"/>
              <a:gd name="f2147" fmla="val 11314662"/>
              <a:gd name="f2148" fmla="val 11332055"/>
              <a:gd name="f2149" fmla="val 1560209"/>
              <a:gd name="f2150" fmla="val 1535331"/>
              <a:gd name="f2151" fmla="val 1494905"/>
              <a:gd name="f2152" fmla="val 11529902"/>
              <a:gd name="f2153" fmla="val 11540773"/>
              <a:gd name="f2154" fmla="val 11551644"/>
              <a:gd name="f2155" fmla="val 1473137"/>
              <a:gd name="f2156" fmla="val 11573385"/>
              <a:gd name="f2157" fmla="val 11586430"/>
              <a:gd name="f2158" fmla="val 11590778"/>
              <a:gd name="f2159" fmla="val 11597301"/>
              <a:gd name="f2160" fmla="val 11612520"/>
              <a:gd name="f2161" fmla="val 11649480"/>
              <a:gd name="f2162" fmla="val 11669048"/>
              <a:gd name="f2163" fmla="val 1361187"/>
              <a:gd name="f2164" fmla="val 11690789"/>
              <a:gd name="f2165" fmla="val 11712531"/>
              <a:gd name="f2166" fmla="val 11732098"/>
              <a:gd name="f2167" fmla="val 11753839"/>
              <a:gd name="f2168" fmla="val 11777755"/>
              <a:gd name="f2169" fmla="val 1317651"/>
              <a:gd name="f2170" fmla="val 11799496"/>
              <a:gd name="f2171" fmla="val 11810367"/>
              <a:gd name="f2172" fmla="val 11819064"/>
              <a:gd name="f2173" fmla="val 11829934"/>
              <a:gd name="f2174" fmla="val 11842979"/>
              <a:gd name="f2175" fmla="val 11877766"/>
              <a:gd name="f2176" fmla="val 11882114"/>
              <a:gd name="f2177" fmla="val 1180823"/>
              <a:gd name="f2178" fmla="val 11879940"/>
              <a:gd name="f2179" fmla="val 11906029"/>
              <a:gd name="f2180" fmla="val 11925597"/>
              <a:gd name="f2181" fmla="val 11938642"/>
              <a:gd name="f2182" fmla="val 11956035"/>
              <a:gd name="f2183" fmla="val 11971254"/>
              <a:gd name="f2184" fmla="val 11986473"/>
              <a:gd name="f2185" fmla="val 12019085"/>
              <a:gd name="f2186" fmla="val 12001692"/>
              <a:gd name="f2187" fmla="val 11966906"/>
              <a:gd name="f2188" fmla="val 11936467"/>
              <a:gd name="f2189" fmla="val 11897333"/>
              <a:gd name="f2190" fmla="val 11860372"/>
              <a:gd name="f2191" fmla="val 645951"/>
              <a:gd name="f2192" fmla="val 11856024"/>
              <a:gd name="f2193" fmla="val 11845153"/>
              <a:gd name="f2194" fmla="val 11832109"/>
              <a:gd name="f2195" fmla="val 11814715"/>
              <a:gd name="f2196" fmla="val 11806019"/>
              <a:gd name="f2197" fmla="val 11788626"/>
              <a:gd name="f2198" fmla="val 11769058"/>
              <a:gd name="f2199" fmla="val 11706008"/>
              <a:gd name="f2200" fmla="val 11677744"/>
              <a:gd name="f2201" fmla="val 11619042"/>
              <a:gd name="f2202" fmla="val 11584256"/>
              <a:gd name="f2203" fmla="val 11577734"/>
              <a:gd name="f2204" fmla="val 748572"/>
              <a:gd name="f2205" fmla="val 11555992"/>
              <a:gd name="f2206" fmla="val 776560"/>
              <a:gd name="f2207" fmla="val 11562515"/>
              <a:gd name="f2208" fmla="val 11575559"/>
              <a:gd name="f2209" fmla="val 11588604"/>
              <a:gd name="f2210" fmla="val 11603823"/>
              <a:gd name="f2211" fmla="val 11629913"/>
              <a:gd name="f2212" fmla="val 602415"/>
              <a:gd name="f2213" fmla="val 11634261"/>
              <a:gd name="f2214" fmla="val 11623391"/>
              <a:gd name="f2215" fmla="val 565098"/>
              <a:gd name="f2216" fmla="val 11610346"/>
              <a:gd name="f2217" fmla="val 543330"/>
              <a:gd name="f2218" fmla="val 11599475"/>
              <a:gd name="f2219" fmla="val 540221"/>
              <a:gd name="f2220" fmla="val 11571211"/>
              <a:gd name="f2221" fmla="val 596196"/>
              <a:gd name="f2222" fmla="val 11547295"/>
              <a:gd name="f2223" fmla="val 11523380"/>
              <a:gd name="f2224" fmla="val 11482071"/>
              <a:gd name="f2225" fmla="val 11462504"/>
              <a:gd name="f2226" fmla="val 11458156"/>
              <a:gd name="f2227" fmla="val 11455981"/>
              <a:gd name="f2228" fmla="val 11453807"/>
              <a:gd name="f2229" fmla="val 11471200"/>
              <a:gd name="f2230" fmla="val 11486419"/>
              <a:gd name="f2231" fmla="val 568208"/>
              <a:gd name="f2232" fmla="val 558879"/>
              <a:gd name="f2233" fmla="val 530891"/>
              <a:gd name="f2234" fmla="val 524672"/>
              <a:gd name="f2235" fmla="val 518453"/>
              <a:gd name="f2236" fmla="val 11490768"/>
              <a:gd name="f2237" fmla="val 512233"/>
              <a:gd name="f2238" fmla="val 11479897"/>
              <a:gd name="f2239" fmla="val 11477723"/>
              <a:gd name="f2240" fmla="val 527782"/>
              <a:gd name="f2241" fmla="val 11475549"/>
              <a:gd name="f2242" fmla="val 11423369"/>
              <a:gd name="f2243" fmla="val 11384235"/>
              <a:gd name="f2244" fmla="val 11347274"/>
              <a:gd name="f2245" fmla="val 11340752"/>
              <a:gd name="f2246" fmla="val 11338578"/>
              <a:gd name="f2247" fmla="val 11336403"/>
              <a:gd name="f2248" fmla="val 11325533"/>
              <a:gd name="f2249" fmla="val 11303791"/>
              <a:gd name="f2250" fmla="val 717475"/>
              <a:gd name="f2251" fmla="val 11253786"/>
              <a:gd name="f2252" fmla="val 11234219"/>
              <a:gd name="f2253" fmla="val 11195084"/>
              <a:gd name="f2254" fmla="val 785889"/>
              <a:gd name="f2255" fmla="val 11110292"/>
              <a:gd name="f2256" fmla="val 11108118"/>
              <a:gd name="f2257" fmla="val 11105944"/>
              <a:gd name="f2258" fmla="val 820096"/>
              <a:gd name="f2259" fmla="val 804547"/>
              <a:gd name="f2260" fmla="val 11103770"/>
              <a:gd name="f2261" fmla="val 11149427"/>
              <a:gd name="f2262" fmla="val 11158123"/>
              <a:gd name="f2263" fmla="val 11166820"/>
              <a:gd name="f2264" fmla="val 692597"/>
              <a:gd name="f2265" fmla="val 11175517"/>
              <a:gd name="f2266" fmla="val 11190736"/>
              <a:gd name="f2267" fmla="val 11208129"/>
              <a:gd name="f2268" fmla="val 11214651"/>
              <a:gd name="f2269" fmla="val 11229870"/>
              <a:gd name="f2270" fmla="val 11258134"/>
              <a:gd name="f2271" fmla="val 630403"/>
              <a:gd name="f2272" fmla="val 11249438"/>
              <a:gd name="f2273" fmla="val 611744"/>
              <a:gd name="f2274" fmla="val 11247263"/>
              <a:gd name="f2275" fmla="val 593086"/>
              <a:gd name="f2276" fmla="val 561989"/>
              <a:gd name="f2277" fmla="val 546440"/>
              <a:gd name="f2278" fmla="val 11210303"/>
              <a:gd name="f2279" fmla="val 552660"/>
              <a:gd name="f2280" fmla="val 11199432"/>
              <a:gd name="f2281" fmla="val 11177691"/>
              <a:gd name="f2282" fmla="val 11162472"/>
              <a:gd name="f2283" fmla="val 11140730"/>
              <a:gd name="f2284" fmla="val 502904"/>
              <a:gd name="f2285" fmla="val 11134208"/>
              <a:gd name="f2286" fmla="val 487355"/>
              <a:gd name="f2287" fmla="val 11127685"/>
              <a:gd name="f2288" fmla="val 468697"/>
              <a:gd name="f2289" fmla="val 453148"/>
              <a:gd name="f2290" fmla="val 11095073"/>
              <a:gd name="f2291" fmla="val 412722"/>
              <a:gd name="f2292" fmla="val 11062461"/>
              <a:gd name="f2293" fmla="val 403393"/>
              <a:gd name="f2294" fmla="val 11029849"/>
              <a:gd name="f2295" fmla="val 11003759"/>
              <a:gd name="f2296" fmla="val 11001585"/>
              <a:gd name="f2297" fmla="val 394064"/>
              <a:gd name="f2298" fmla="val 11010282"/>
              <a:gd name="f2299" fmla="val 362967"/>
              <a:gd name="f2300" fmla="val 11016804"/>
              <a:gd name="f2301" fmla="val 344308"/>
              <a:gd name="f2302" fmla="val 11025501"/>
              <a:gd name="f2303" fmla="val 328760"/>
              <a:gd name="f2304" fmla="val 11027675"/>
              <a:gd name="f2305" fmla="val 303882"/>
              <a:gd name="f2306" fmla="val 10986366"/>
              <a:gd name="f2307" fmla="val 10940709"/>
              <a:gd name="f2308" fmla="val 356747"/>
              <a:gd name="f2309" fmla="val 10895052"/>
              <a:gd name="f2310" fmla="val 372296"/>
              <a:gd name="f2311" fmla="val 10860266"/>
              <a:gd name="f2312" fmla="val 381625"/>
              <a:gd name="f2313" fmla="val 10829828"/>
              <a:gd name="f2314" fmla="val 10810260"/>
              <a:gd name="f2315" fmla="val 10808086"/>
              <a:gd name="f2316" fmla="val 10805912"/>
              <a:gd name="f2317" fmla="val 10784171"/>
              <a:gd name="f2318" fmla="val 397174"/>
              <a:gd name="f2319" fmla="val 10775474"/>
              <a:gd name="f2320" fmla="val 10747210"/>
              <a:gd name="f2321" fmla="val 437600"/>
              <a:gd name="f2322" fmla="val 10738513"/>
              <a:gd name="f2323" fmla="val 450039"/>
              <a:gd name="f2324" fmla="val 10729817"/>
              <a:gd name="f2325" fmla="val 462478"/>
              <a:gd name="f2326" fmla="val 10721120"/>
              <a:gd name="f2327" fmla="val 474917"/>
              <a:gd name="f2328" fmla="val 10714598"/>
              <a:gd name="f2329" fmla="val 481136"/>
              <a:gd name="f2330" fmla="val 10708075"/>
              <a:gd name="f2331" fmla="val 10705901"/>
              <a:gd name="f2332" fmla="val 428271"/>
              <a:gd name="f2333" fmla="val 400283"/>
              <a:gd name="f2334" fmla="val 10734165"/>
              <a:gd name="f2335" fmla="val 10749384"/>
              <a:gd name="f2336" fmla="val 10766777"/>
              <a:gd name="f2337" fmla="val 341198"/>
              <a:gd name="f2338" fmla="val 10779822"/>
              <a:gd name="f2339" fmla="val 10758081"/>
              <a:gd name="f2340" fmla="val 297662"/>
              <a:gd name="f2341" fmla="val 294553"/>
              <a:gd name="f2342" fmla="val 313211"/>
              <a:gd name="f2343" fmla="val 288333"/>
              <a:gd name="f2344" fmla="val 10725469"/>
              <a:gd name="f2345" fmla="val 272785"/>
              <a:gd name="f2346" fmla="val 254126"/>
              <a:gd name="f2347" fmla="val 10742862"/>
              <a:gd name="f2348" fmla="val 238578"/>
              <a:gd name="f2349" fmla="val 223029"/>
              <a:gd name="f2350" fmla="val 204371"/>
              <a:gd name="f2351" fmla="val 188822"/>
              <a:gd name="f2352" fmla="val 10745036"/>
              <a:gd name="f2353" fmla="val 182603"/>
              <a:gd name="f2354" fmla="val 10710250"/>
              <a:gd name="f2355" fmla="val 10695031"/>
              <a:gd name="f2356" fmla="val 229249"/>
              <a:gd name="f2357" fmla="val 10681986"/>
              <a:gd name="f2358" fmla="val 10668941"/>
              <a:gd name="f2359" fmla="val 291443"/>
              <a:gd name="f2360" fmla="val 10658070"/>
              <a:gd name="f2361" fmla="val 322540"/>
              <a:gd name="f2362" fmla="val 10642851"/>
              <a:gd name="f2363" fmla="val 10645025"/>
              <a:gd name="f2364" fmla="val 10647199"/>
              <a:gd name="f2365" fmla="val 300772"/>
              <a:gd name="f2366" fmla="val 10649374"/>
              <a:gd name="f2367" fmla="val 10636329"/>
              <a:gd name="f2368" fmla="val 269675"/>
              <a:gd name="f2369" fmla="val 10623284"/>
              <a:gd name="f2370" fmla="val 266565"/>
              <a:gd name="f2371" fmla="val 10610239"/>
              <a:gd name="f2372" fmla="val 10605891"/>
              <a:gd name="f2373" fmla="val 316321"/>
              <a:gd name="f2374" fmla="val 10597194"/>
              <a:gd name="f2375" fmla="val 10603716"/>
              <a:gd name="f2376" fmla="val 369186"/>
              <a:gd name="f2377" fmla="val 10599368"/>
              <a:gd name="f2378" fmla="val 378515"/>
              <a:gd name="f2379" fmla="val 10581975"/>
              <a:gd name="f2380" fmla="val 10564582"/>
              <a:gd name="f2381" fmla="val 425161"/>
              <a:gd name="f2382" fmla="val 10542840"/>
              <a:gd name="f2383" fmla="val 10531970"/>
              <a:gd name="f2384" fmla="val 10521099"/>
              <a:gd name="f2385" fmla="val 10516751"/>
              <a:gd name="f2386" fmla="val 10503706"/>
              <a:gd name="f2387" fmla="val 10488487"/>
              <a:gd name="f2388" fmla="val 434490"/>
              <a:gd name="f2389" fmla="val 10466745"/>
              <a:gd name="f2390" fmla="val 10442830"/>
              <a:gd name="f2391" fmla="val 443819"/>
              <a:gd name="f2392" fmla="val 10421088"/>
              <a:gd name="f2393" fmla="val 10410218"/>
              <a:gd name="f2394" fmla="val 10384128"/>
              <a:gd name="f2395" fmla="val 10364560"/>
              <a:gd name="f2396" fmla="val 10316729"/>
              <a:gd name="f2397" fmla="val 599305"/>
              <a:gd name="f2398" fmla="val 10260202"/>
              <a:gd name="f2399" fmla="val 10190629"/>
              <a:gd name="f2400" fmla="val 10181932"/>
              <a:gd name="f2401" fmla="val 10171062"/>
              <a:gd name="f2402" fmla="val 10162365"/>
              <a:gd name="f2403" fmla="val 10131927"/>
              <a:gd name="f2404" fmla="val 10114534"/>
              <a:gd name="f2405" fmla="val 10108011"/>
              <a:gd name="f2406" fmla="val 10099315"/>
              <a:gd name="f2407" fmla="val 10090618"/>
              <a:gd name="f2408" fmla="val 10058006"/>
              <a:gd name="f2409" fmla="val 10047135"/>
              <a:gd name="f2410" fmla="val 10034090"/>
              <a:gd name="f2411" fmla="val 10023220"/>
              <a:gd name="f2412" fmla="val 761011"/>
              <a:gd name="f2413" fmla="val 10018871"/>
              <a:gd name="f2414" fmla="val 10014523"/>
              <a:gd name="f2415" fmla="val 10010175"/>
              <a:gd name="f2416" fmla="val 9999304"/>
              <a:gd name="f2417" fmla="val 9988433"/>
              <a:gd name="f2418" fmla="val 9979737"/>
              <a:gd name="f2419" fmla="val 9971040"/>
              <a:gd name="f2420" fmla="val 9964518"/>
              <a:gd name="f2421" fmla="val 9955821"/>
              <a:gd name="f2422" fmla="val 9947125"/>
              <a:gd name="f2423" fmla="val 9938428"/>
              <a:gd name="f2424" fmla="val 9934080"/>
              <a:gd name="f2425" fmla="val 9929731"/>
              <a:gd name="f2426" fmla="val 9942776"/>
              <a:gd name="f2427" fmla="val 9949299"/>
              <a:gd name="f2428" fmla="val 9940602"/>
              <a:gd name="f2429" fmla="val 9925383"/>
              <a:gd name="f2430" fmla="val 9871030"/>
              <a:gd name="f2431" fmla="val 9825372"/>
              <a:gd name="f2432" fmla="val 9775367"/>
              <a:gd name="f2433" fmla="val 844973"/>
              <a:gd name="f2434" fmla="val 9740581"/>
              <a:gd name="f2435" fmla="val 9703620"/>
              <a:gd name="f2436" fmla="val 9664486"/>
              <a:gd name="f2437" fmla="val 9660137"/>
              <a:gd name="f2438" fmla="val 9653615"/>
              <a:gd name="f2439" fmla="val 953814"/>
              <a:gd name="f2440" fmla="val 9649267"/>
              <a:gd name="f2441" fmla="val 9644918"/>
              <a:gd name="f2442" fmla="val 9651441"/>
              <a:gd name="f2443" fmla="val 925826"/>
              <a:gd name="f2444" fmla="val 9657963"/>
              <a:gd name="f2445" fmla="val 900948"/>
              <a:gd name="f2446" fmla="val 888509"/>
              <a:gd name="f2447" fmla="val 9640570"/>
              <a:gd name="f2448" fmla="val 9634048"/>
              <a:gd name="f2449" fmla="val 9623177"/>
              <a:gd name="f2450" fmla="val 9610132"/>
              <a:gd name="f2451" fmla="val 907168"/>
              <a:gd name="f2452" fmla="val 9599261"/>
              <a:gd name="f2453" fmla="val 9590565"/>
              <a:gd name="f2454" fmla="val 9581868"/>
              <a:gd name="f2455" fmla="val 9575346"/>
              <a:gd name="f2456" fmla="val 9568823"/>
              <a:gd name="f2457" fmla="val 9570997"/>
              <a:gd name="f2458" fmla="val 9592739"/>
              <a:gd name="f2459" fmla="val 9605784"/>
              <a:gd name="f2460" fmla="val 9607958"/>
              <a:gd name="f2461" fmla="val 9547082"/>
              <a:gd name="f2462" fmla="val 9507947"/>
              <a:gd name="f2463" fmla="val 9470987"/>
              <a:gd name="f2464" fmla="val 9444897"/>
              <a:gd name="f2465" fmla="val 9388369"/>
              <a:gd name="f2466" fmla="val 9377499"/>
              <a:gd name="f2467" fmla="val 9373150"/>
              <a:gd name="f2468" fmla="val 956923"/>
              <a:gd name="f2469" fmla="val 9379673"/>
              <a:gd name="f2470" fmla="val 972472"/>
              <a:gd name="f2471" fmla="val 9384021"/>
              <a:gd name="f2472" fmla="val 9386195"/>
              <a:gd name="f2473" fmla="val 9392718"/>
              <a:gd name="f2474" fmla="val 9364454"/>
              <a:gd name="f2475" fmla="val 9340538"/>
              <a:gd name="f2476" fmla="val 1000459"/>
              <a:gd name="f2477" fmla="val 9314448"/>
              <a:gd name="f2478" fmla="val 9294881"/>
              <a:gd name="f2479" fmla="val 9275314"/>
              <a:gd name="f2480" fmla="val 9264443"/>
              <a:gd name="f2481" fmla="val 9260095"/>
              <a:gd name="f2482" fmla="val 9255746"/>
              <a:gd name="f2483" fmla="val 9247050"/>
              <a:gd name="f2484" fmla="val 963143"/>
              <a:gd name="f2485" fmla="val 9225308"/>
              <a:gd name="f2486" fmla="val 9181825"/>
              <a:gd name="f2487" fmla="val 9151387"/>
              <a:gd name="f2488" fmla="val 9123124"/>
              <a:gd name="f2489" fmla="val 9094860"/>
              <a:gd name="f2490" fmla="val 9075292"/>
              <a:gd name="f2491" fmla="val 9068770"/>
              <a:gd name="f2492" fmla="val 9062247"/>
              <a:gd name="f2493" fmla="val 9060073"/>
              <a:gd name="f2494" fmla="val 9064422"/>
              <a:gd name="f2495" fmla="val 9051377"/>
              <a:gd name="f2496" fmla="val 9040506"/>
              <a:gd name="f2497" fmla="val 9033984"/>
              <a:gd name="f2498" fmla="val 9027461"/>
              <a:gd name="f2499" fmla="val 9025287"/>
              <a:gd name="f2500" fmla="val 9007894"/>
              <a:gd name="f2501" fmla="val 9003546"/>
              <a:gd name="f2502" fmla="val 8975282"/>
              <a:gd name="f2503" fmla="val 8964411"/>
              <a:gd name="f2504" fmla="val 8960063"/>
              <a:gd name="f2505" fmla="val 8955714"/>
              <a:gd name="f2506" fmla="val 8944844"/>
              <a:gd name="f2507" fmla="val 8899187"/>
              <a:gd name="f2508" fmla="val 8873097"/>
              <a:gd name="f2509" fmla="val 8823092"/>
              <a:gd name="f2510" fmla="val 8810047"/>
              <a:gd name="f2511" fmla="val 8768738"/>
              <a:gd name="f2512" fmla="val 8746996"/>
              <a:gd name="f2513" fmla="val 8725255"/>
              <a:gd name="f2514" fmla="val 8716558"/>
              <a:gd name="f2515" fmla="val 1047105"/>
              <a:gd name="f2516" fmla="val 8703514"/>
              <a:gd name="f2517" fmla="val 8712210"/>
              <a:gd name="f2518" fmla="val 8714384"/>
              <a:gd name="f2519" fmla="val 8707862"/>
              <a:gd name="f2520" fmla="val 1127958"/>
              <a:gd name="f2521" fmla="val 8692643"/>
              <a:gd name="f2522" fmla="val 1134177"/>
              <a:gd name="f2523" fmla="val 8679598"/>
              <a:gd name="f2524" fmla="val 8668727"/>
              <a:gd name="f2525" fmla="val 1143507"/>
              <a:gd name="f2526" fmla="val 8655682"/>
              <a:gd name="f2527" fmla="val 8638289"/>
              <a:gd name="f2528" fmla="val 8631767"/>
              <a:gd name="f2529" fmla="val 1118629"/>
              <a:gd name="f2530" fmla="val 8633941"/>
              <a:gd name="f2531" fmla="val 1081312"/>
              <a:gd name="f2532" fmla="val 8625244"/>
              <a:gd name="f2533" fmla="val 8616548"/>
              <a:gd name="f2534" fmla="val 8607851"/>
              <a:gd name="f2535" fmla="val 8577413"/>
              <a:gd name="f2536" fmla="val 8533930"/>
              <a:gd name="f2537" fmla="val 8488273"/>
              <a:gd name="f2538" fmla="val 8483925"/>
              <a:gd name="f2539" fmla="val 8479576"/>
              <a:gd name="f2540" fmla="val 8473054"/>
              <a:gd name="f2541" fmla="val 1078202"/>
              <a:gd name="f2542" fmla="val 8466532"/>
              <a:gd name="f2543" fmla="val 8457835"/>
              <a:gd name="f2544" fmla="val 1103080"/>
              <a:gd name="f2545" fmla="val 8451312"/>
              <a:gd name="f2546" fmla="val 8442616"/>
              <a:gd name="f2547" fmla="val 8429571"/>
              <a:gd name="f2548" fmla="val 8420874"/>
              <a:gd name="f2549" fmla="val 8412178"/>
              <a:gd name="f2550" fmla="val 8416526"/>
              <a:gd name="f2551" fmla="val 8423049"/>
              <a:gd name="f2552" fmla="val 8431746"/>
              <a:gd name="f2553" fmla="val 8460010"/>
              <a:gd name="f2554" fmla="val 8377392"/>
              <a:gd name="f2555" fmla="val 8338257"/>
              <a:gd name="f2556" fmla="val 8331735"/>
              <a:gd name="f2557" fmla="val 8323038"/>
              <a:gd name="f2558" fmla="val 8316516"/>
              <a:gd name="f2559" fmla="val 8290426"/>
              <a:gd name="f2560" fmla="val 8268685"/>
              <a:gd name="f2561" fmla="val 8233898"/>
              <a:gd name="f2562" fmla="val 8218679"/>
              <a:gd name="f2563" fmla="val 8192590"/>
              <a:gd name="f2564" fmla="val 8183893"/>
              <a:gd name="f2565" fmla="val 8177371"/>
              <a:gd name="f2566" fmla="val 1087532"/>
              <a:gd name="f2567" fmla="val 8170848"/>
              <a:gd name="f2568" fmla="val 8151281"/>
              <a:gd name="f2569" fmla="val 8127365"/>
              <a:gd name="f2570" fmla="val 8107798"/>
              <a:gd name="f2571" fmla="val 8090405"/>
              <a:gd name="f2572" fmla="val 8086057"/>
              <a:gd name="f2573" fmla="val 8081708"/>
              <a:gd name="f2574" fmla="val 8075186"/>
              <a:gd name="f2575" fmla="val 1062654"/>
              <a:gd name="f2576" fmla="val 8055618"/>
              <a:gd name="f2577" fmla="val 8042574"/>
              <a:gd name="f2578" fmla="val 8020832"/>
              <a:gd name="f2579" fmla="val 8005613"/>
              <a:gd name="f2580" fmla="val 7994742"/>
              <a:gd name="f2581" fmla="val 7975175"/>
              <a:gd name="f2582" fmla="val 7957782"/>
              <a:gd name="f2583" fmla="val 7933866"/>
              <a:gd name="f2584" fmla="val 7912125"/>
              <a:gd name="f2585" fmla="val 7892558"/>
              <a:gd name="f2586" fmla="val 7872990"/>
              <a:gd name="f2587" fmla="val 7853423"/>
              <a:gd name="f2588" fmla="val 7833856"/>
              <a:gd name="f2589" fmla="val 7816463"/>
              <a:gd name="f2590" fmla="val 7799069"/>
              <a:gd name="f2591" fmla="val 7775154"/>
              <a:gd name="f2592" fmla="val 7749064"/>
              <a:gd name="f2593" fmla="val 7731671"/>
              <a:gd name="f2594" fmla="val 7725148"/>
              <a:gd name="f2595" fmla="val 7716452"/>
              <a:gd name="f2596" fmla="val 7705581"/>
              <a:gd name="f2597" fmla="val 7703407"/>
              <a:gd name="f2598" fmla="val 7707755"/>
              <a:gd name="f2599" fmla="val 7714278"/>
              <a:gd name="f2600" fmla="val 7720800"/>
              <a:gd name="f2601" fmla="val 7701233"/>
              <a:gd name="f2602" fmla="val 7688188"/>
              <a:gd name="f2603" fmla="val 7675143"/>
              <a:gd name="f2604" fmla="val 7666447"/>
              <a:gd name="f2605" fmla="val 7659924"/>
              <a:gd name="f2606" fmla="val 7655576"/>
              <a:gd name="f2607" fmla="val 7649053"/>
              <a:gd name="f2608" fmla="val 7631660"/>
              <a:gd name="f2609" fmla="val 7601222"/>
              <a:gd name="f2610" fmla="val 7590351"/>
              <a:gd name="f2611" fmla="val 7579481"/>
              <a:gd name="f2612" fmla="val 7566436"/>
              <a:gd name="f2613" fmla="val 7538172"/>
              <a:gd name="f2614" fmla="val 7514256"/>
              <a:gd name="f2615" fmla="val 7499037"/>
              <a:gd name="f2616" fmla="val 7503386"/>
              <a:gd name="f2617" fmla="val 7479470"/>
              <a:gd name="f2618" fmla="val 7451206"/>
              <a:gd name="f2619" fmla="val 7431639"/>
              <a:gd name="f2620" fmla="val 7422942"/>
              <a:gd name="f2621" fmla="val 7427291"/>
              <a:gd name="f2622" fmla="val 7412072"/>
              <a:gd name="f2623" fmla="val 7416420"/>
              <a:gd name="f2624" fmla="val 7420768"/>
              <a:gd name="f2625" fmla="val 7394678"/>
              <a:gd name="f2626" fmla="val 7364240"/>
              <a:gd name="f2627" fmla="val 7309887"/>
              <a:gd name="f2628" fmla="val 7303364"/>
              <a:gd name="f2629" fmla="val 7292494"/>
              <a:gd name="f2630" fmla="val 7294668"/>
              <a:gd name="f2631" fmla="val 7299016"/>
              <a:gd name="f2632" fmla="val 7283797"/>
              <a:gd name="f2633" fmla="val 7272926"/>
              <a:gd name="f2634" fmla="val 7257707"/>
              <a:gd name="f2635" fmla="val 7242488"/>
              <a:gd name="f2636" fmla="val 7229443"/>
              <a:gd name="f2637" fmla="val 7188135"/>
              <a:gd name="f2638" fmla="val 947594"/>
              <a:gd name="f2639" fmla="val 7155522"/>
              <a:gd name="f2640" fmla="val 7125084"/>
              <a:gd name="f2641" fmla="val 7107691"/>
              <a:gd name="f2642" fmla="val 7105517"/>
              <a:gd name="f2643" fmla="val 7092472"/>
              <a:gd name="f2644" fmla="val 7085950"/>
              <a:gd name="f2645" fmla="val 7079427"/>
              <a:gd name="f2646" fmla="val 7070731"/>
              <a:gd name="f2647" fmla="val 7048989"/>
              <a:gd name="f2648" fmla="val 7022900"/>
              <a:gd name="f2649" fmla="val 6994636"/>
              <a:gd name="f2650" fmla="val 6966372"/>
              <a:gd name="f2651" fmla="val 6935934"/>
              <a:gd name="f2652" fmla="val 6909844"/>
              <a:gd name="f2653" fmla="val 6903322"/>
              <a:gd name="f2654" fmla="val 6901147"/>
              <a:gd name="f2655" fmla="val 6894625"/>
              <a:gd name="f2656" fmla="val 6883754"/>
              <a:gd name="f2657" fmla="val 6872883"/>
              <a:gd name="f2658" fmla="val 6853316"/>
              <a:gd name="f2659" fmla="val 6835923"/>
              <a:gd name="f2660" fmla="val 6818530"/>
              <a:gd name="f2661" fmla="val 6790266"/>
              <a:gd name="f2662" fmla="val 6775047"/>
              <a:gd name="f2663" fmla="val 6768525"/>
              <a:gd name="f2664" fmla="val 6759828"/>
              <a:gd name="f2665" fmla="val 6748957"/>
              <a:gd name="f2666" fmla="val 6725042"/>
              <a:gd name="f2667" fmla="val 6694604"/>
              <a:gd name="f2668" fmla="val 6659817"/>
              <a:gd name="f2669" fmla="val 6622857"/>
              <a:gd name="f2670" fmla="val 6598941"/>
              <a:gd name="f2671" fmla="val 6577200"/>
              <a:gd name="f2672" fmla="val 6553284"/>
              <a:gd name="f2673" fmla="val 6518498"/>
              <a:gd name="f2674" fmla="val 6509801"/>
              <a:gd name="f2675" fmla="val 6522846"/>
              <a:gd name="f2676" fmla="val 6525020"/>
              <a:gd name="f2677" fmla="val 6527194"/>
              <a:gd name="f2678" fmla="val 935155"/>
              <a:gd name="f2679" fmla="val 6531543"/>
              <a:gd name="f2680" fmla="val 922716"/>
              <a:gd name="f2681" fmla="val 6503279"/>
              <a:gd name="f2682" fmla="val 6461970"/>
              <a:gd name="f2683" fmla="val 6451099"/>
              <a:gd name="f2684" fmla="val 6442403"/>
              <a:gd name="f2685" fmla="val 6448925"/>
              <a:gd name="f2686" fmla="val 6433706"/>
              <a:gd name="f2687" fmla="val 6422835"/>
              <a:gd name="f2688" fmla="val 6411965"/>
              <a:gd name="f2689" fmla="val 6401094"/>
              <a:gd name="f2690" fmla="val 6390223"/>
              <a:gd name="f2691" fmla="val 6377178"/>
              <a:gd name="f2692" fmla="val 6370656"/>
              <a:gd name="f2693" fmla="val 6359785"/>
              <a:gd name="f2694" fmla="val 6342392"/>
              <a:gd name="f2695" fmla="val 6324999"/>
              <a:gd name="f2696" fmla="val 6311954"/>
              <a:gd name="f2697" fmla="val 6301083"/>
              <a:gd name="f2698" fmla="val 6270645"/>
              <a:gd name="f2699" fmla="val 6224988"/>
              <a:gd name="f2700" fmla="val 904058"/>
              <a:gd name="f2701" fmla="val 6205421"/>
              <a:gd name="f2702" fmla="val 6190202"/>
              <a:gd name="f2703" fmla="val 6181505"/>
              <a:gd name="f2704" fmla="val 6166286"/>
              <a:gd name="f2705" fmla="val 6157590"/>
              <a:gd name="f2706" fmla="val 6151067"/>
              <a:gd name="f2707" fmla="val 6148893"/>
              <a:gd name="f2708" fmla="val 6142371"/>
              <a:gd name="f2709" fmla="val 6170635"/>
              <a:gd name="f2710" fmla="val 6188028"/>
              <a:gd name="f2711" fmla="val 6227162"/>
              <a:gd name="f2712" fmla="val 6229337"/>
              <a:gd name="f2713" fmla="val 6233685"/>
              <a:gd name="f2714" fmla="val 6240207"/>
              <a:gd name="f2715" fmla="val 6242381"/>
              <a:gd name="f2716" fmla="val 6244556"/>
              <a:gd name="f2717" fmla="val 6235859"/>
              <a:gd name="f2718" fmla="val 6198898"/>
              <a:gd name="f2719" fmla="val 6159764"/>
              <a:gd name="f2720" fmla="val 6124978"/>
              <a:gd name="f2721" fmla="val 6118455"/>
              <a:gd name="f2722" fmla="val 6109759"/>
              <a:gd name="f2723" fmla="val 6092365"/>
              <a:gd name="f2724" fmla="val 6083669"/>
              <a:gd name="f2725" fmla="val 6074972"/>
              <a:gd name="f2726" fmla="val 6038012"/>
              <a:gd name="f2727" fmla="val 6016270"/>
              <a:gd name="f2728" fmla="val 6031489"/>
              <a:gd name="f2729" fmla="val 6035838"/>
              <a:gd name="f2730" fmla="val 6042360"/>
              <a:gd name="f2731" fmla="val 6046708"/>
              <a:gd name="f2732" fmla="val 6053231"/>
              <a:gd name="f2733" fmla="val 6027141"/>
              <a:gd name="f2734" fmla="val 6022793"/>
              <a:gd name="f2735" fmla="val 6018444"/>
              <a:gd name="f2736" fmla="val 6009748"/>
              <a:gd name="f2737" fmla="val 6001051"/>
              <a:gd name="f2738" fmla="val 5983658"/>
              <a:gd name="f2739" fmla="val 5968439"/>
              <a:gd name="f2740" fmla="val 5951046"/>
              <a:gd name="f2741" fmla="val 5935827"/>
              <a:gd name="f2742" fmla="val 5907563"/>
              <a:gd name="f2743" fmla="val 5883647"/>
              <a:gd name="f2744" fmla="val 5866254"/>
              <a:gd name="f2745" fmla="val 872961"/>
              <a:gd name="f2746" fmla="val 5855384"/>
              <a:gd name="f2747" fmla="val 5816249"/>
              <a:gd name="f2748" fmla="val 5803204"/>
              <a:gd name="f2749" fmla="val 5764069"/>
              <a:gd name="f2750" fmla="val 5720587"/>
              <a:gd name="f2751" fmla="val 5668407"/>
              <a:gd name="f2752" fmla="val 5614053"/>
              <a:gd name="f2753" fmla="val 5594486"/>
              <a:gd name="f2754" fmla="val 5574919"/>
              <a:gd name="f2755" fmla="val 5553177"/>
              <a:gd name="f2756" fmla="val 5505346"/>
              <a:gd name="f2757" fmla="val 5487953"/>
              <a:gd name="f2758" fmla="val 5481431"/>
              <a:gd name="f2759" fmla="val 5479256"/>
              <a:gd name="f2760" fmla="val 5470560"/>
              <a:gd name="f2761" fmla="val 5457515"/>
              <a:gd name="f2762" fmla="val 5444470"/>
              <a:gd name="f2763" fmla="val 5427077"/>
              <a:gd name="f2764" fmla="val 5405335"/>
              <a:gd name="f2765" fmla="val 5414032"/>
              <a:gd name="f2766" fmla="val 5422729"/>
              <a:gd name="f2767" fmla="val 5440122"/>
              <a:gd name="f2768" fmla="val 5450993"/>
              <a:gd name="f2769" fmla="val 5455341"/>
              <a:gd name="f2770" fmla="val 5459689"/>
              <a:gd name="f2771" fmla="val 5453167"/>
              <a:gd name="f2772" fmla="val 5435773"/>
              <a:gd name="f2773" fmla="val 5420554"/>
              <a:gd name="f2774" fmla="val 801437"/>
              <a:gd name="f2775" fmla="val 5366201"/>
              <a:gd name="f2776" fmla="val 5296628"/>
              <a:gd name="f2777" fmla="val 5222707"/>
              <a:gd name="f2778" fmla="val 5235752"/>
              <a:gd name="f2779" fmla="val 5253145"/>
              <a:gd name="f2780" fmla="val 5266190"/>
              <a:gd name="f2781" fmla="val 5279235"/>
              <a:gd name="f2782" fmla="val 5290106"/>
              <a:gd name="f2783" fmla="val 5298802"/>
              <a:gd name="f2784" fmla="val 5307499"/>
              <a:gd name="f2785" fmla="val 5305325"/>
              <a:gd name="f2786" fmla="val 5287932"/>
              <a:gd name="f2787" fmla="val 5244449"/>
              <a:gd name="f2788" fmla="val 5196618"/>
              <a:gd name="f2789" fmla="val 5148786"/>
              <a:gd name="f2790" fmla="val 5131393"/>
              <a:gd name="f2791" fmla="val 5116175"/>
              <a:gd name="f2792" fmla="val 5100955"/>
              <a:gd name="f2793" fmla="val 5079214"/>
              <a:gd name="f2794" fmla="val 5057472"/>
              <a:gd name="f2795" fmla="val 5016163"/>
              <a:gd name="f2796" fmla="val 4990074"/>
              <a:gd name="f2797" fmla="val 4987900"/>
              <a:gd name="f2798" fmla="val 4985725"/>
              <a:gd name="f2799" fmla="val 4983551"/>
              <a:gd name="f2800" fmla="val 4970506"/>
              <a:gd name="f2801" fmla="val 4972681"/>
              <a:gd name="f2802" fmla="val 4966158"/>
              <a:gd name="f2803" fmla="val 4957462"/>
              <a:gd name="f2804" fmla="val 4935720"/>
              <a:gd name="f2805" fmla="val 726804"/>
              <a:gd name="f2806" fmla="val 4924849"/>
              <a:gd name="f2807" fmla="val 4913979"/>
              <a:gd name="f2808" fmla="val 4909630"/>
              <a:gd name="f2809" fmla="val 4903108"/>
              <a:gd name="f2810" fmla="val 4898760"/>
              <a:gd name="f2811" fmla="val 4874844"/>
              <a:gd name="f2812" fmla="val 4818316"/>
              <a:gd name="f2813" fmla="val 4868322"/>
              <a:gd name="f2814" fmla="val 4872670"/>
              <a:gd name="f2815" fmla="val 4870496"/>
              <a:gd name="f2816" fmla="val 4859625"/>
              <a:gd name="f2817" fmla="val 4846581"/>
              <a:gd name="f2818" fmla="val 4831361"/>
              <a:gd name="f2819" fmla="val 4816143"/>
              <a:gd name="f2820" fmla="val 4800923"/>
              <a:gd name="f2821" fmla="val 4787878"/>
              <a:gd name="f2822" fmla="val 4781356"/>
              <a:gd name="f2823" fmla="val 4779182"/>
              <a:gd name="f2824" fmla="val 4772660"/>
              <a:gd name="f2825" fmla="val 4761788"/>
              <a:gd name="f2826" fmla="val 4733525"/>
              <a:gd name="f2827" fmla="val 4696564"/>
              <a:gd name="f2828" fmla="val 4679171"/>
              <a:gd name="f2829" fmla="val 4670474"/>
              <a:gd name="f2830" fmla="val 4661778"/>
              <a:gd name="f2831" fmla="val 4657430"/>
              <a:gd name="f2832" fmla="val 4655255"/>
              <a:gd name="f2833" fmla="val 4642210"/>
              <a:gd name="f2834" fmla="val 4631340"/>
              <a:gd name="f2835" fmla="val 4596553"/>
              <a:gd name="f2836" fmla="val 4559593"/>
              <a:gd name="f2837" fmla="val 4522632"/>
              <a:gd name="f2838" fmla="val 4500891"/>
              <a:gd name="f2839" fmla="val 4485672"/>
              <a:gd name="f2840" fmla="val 4476975"/>
              <a:gd name="f2841" fmla="val 4474801"/>
              <a:gd name="f2842" fmla="val 4472628"/>
              <a:gd name="f2843" fmla="val 4470453"/>
              <a:gd name="f2844" fmla="val 4463931"/>
              <a:gd name="f2845" fmla="val 4455234"/>
              <a:gd name="f2846" fmla="val 4446537"/>
              <a:gd name="f2847" fmla="val 4444363"/>
              <a:gd name="f2848" fmla="val 4442189"/>
              <a:gd name="f2849" fmla="val 4407403"/>
              <a:gd name="f2850" fmla="val 4392184"/>
              <a:gd name="f2851" fmla="val 4368268"/>
              <a:gd name="f2852" fmla="val 4346527"/>
              <a:gd name="f2853" fmla="val 4326959"/>
              <a:gd name="f2854" fmla="val 4316089"/>
              <a:gd name="f2855" fmla="val 4289999"/>
              <a:gd name="f2856" fmla="val 4263909"/>
              <a:gd name="f2857" fmla="val 4237820"/>
              <a:gd name="f2858" fmla="val 4209555"/>
              <a:gd name="f2859" fmla="val 4189988"/>
              <a:gd name="f2860" fmla="val 4172595"/>
              <a:gd name="f2861" fmla="val 4157376"/>
              <a:gd name="f2862" fmla="val 4139983"/>
              <a:gd name="f2863" fmla="val 4129112"/>
              <a:gd name="f2864" fmla="val 4120416"/>
              <a:gd name="f2865" fmla="val 4109545"/>
              <a:gd name="f2866" fmla="val 4096500"/>
              <a:gd name="f2867" fmla="val 4087803"/>
              <a:gd name="f2868" fmla="val 4076933"/>
              <a:gd name="f2869" fmla="val 4068236"/>
              <a:gd name="f2870" fmla="val 816986"/>
              <a:gd name="f2871" fmla="val 4061714"/>
              <a:gd name="f2872" fmla="val 4063888"/>
              <a:gd name="f2873" fmla="val 4055191"/>
              <a:gd name="f2874" fmla="val 4042147"/>
              <a:gd name="f2875" fmla="val 4018231"/>
              <a:gd name="f2876" fmla="val 3998664"/>
              <a:gd name="f2877" fmla="val 3979096"/>
              <a:gd name="f2878" fmla="val 3959529"/>
              <a:gd name="f2879" fmla="val 3920394"/>
              <a:gd name="f2880" fmla="val 3894305"/>
              <a:gd name="f2881" fmla="val 3876911"/>
              <a:gd name="f2882" fmla="val 3870389"/>
              <a:gd name="f2883" fmla="val 3863867"/>
              <a:gd name="f2884" fmla="val 3857344"/>
              <a:gd name="f2885" fmla="val 3855170"/>
              <a:gd name="f2886" fmla="val 3850822"/>
              <a:gd name="f2887" fmla="val 3842125"/>
              <a:gd name="f2888" fmla="val 3833429"/>
              <a:gd name="f2889" fmla="val 614854"/>
              <a:gd name="f2890" fmla="val 3837777"/>
              <a:gd name="f2891" fmla="val 3826906"/>
              <a:gd name="f2892" fmla="val 3820384"/>
              <a:gd name="f2893" fmla="val 3829080"/>
              <a:gd name="f2894" fmla="val 698816"/>
              <a:gd name="f2895" fmla="val 3809513"/>
              <a:gd name="f2896" fmla="val 3781249"/>
              <a:gd name="f2897" fmla="val 3752985"/>
              <a:gd name="f2898" fmla="val 3726895"/>
              <a:gd name="f2899" fmla="val 3711676"/>
              <a:gd name="f2900" fmla="val 3696457"/>
              <a:gd name="f2901" fmla="val 3687761"/>
              <a:gd name="f2902" fmla="val 3681238"/>
              <a:gd name="f2903" fmla="val 3670367"/>
              <a:gd name="f2904" fmla="val 3652975"/>
              <a:gd name="f2905" fmla="val 3602969"/>
              <a:gd name="f2906" fmla="val 3555138"/>
              <a:gd name="f2907" fmla="val 3509481"/>
              <a:gd name="f2908" fmla="val 3507307"/>
              <a:gd name="f2909" fmla="val 3505132"/>
              <a:gd name="f2910" fmla="val 3446431"/>
              <a:gd name="f2911" fmla="val 589976"/>
              <a:gd name="f2912" fmla="val 3392077"/>
              <a:gd name="f2913" fmla="val 3385555"/>
              <a:gd name="f2914" fmla="val 3389903"/>
              <a:gd name="f2915" fmla="val 3372510"/>
              <a:gd name="f2916" fmla="val 3368162"/>
              <a:gd name="f2917" fmla="val 3361639"/>
              <a:gd name="f2918" fmla="val 3359465"/>
              <a:gd name="f2919" fmla="val 3355117"/>
              <a:gd name="f2920" fmla="val 3357291"/>
              <a:gd name="f2921" fmla="val 605525"/>
              <a:gd name="f2922" fmla="val 3363813"/>
              <a:gd name="f2923" fmla="val 3365987"/>
              <a:gd name="f2924" fmla="val 3352942"/>
              <a:gd name="f2925" fmla="val 3335549"/>
              <a:gd name="f2926" fmla="val 574428"/>
              <a:gd name="f2927" fmla="val 3320330"/>
              <a:gd name="f2928" fmla="val 3300763"/>
              <a:gd name="f2929" fmla="val 3276847"/>
              <a:gd name="f2930" fmla="val 3246409"/>
              <a:gd name="f2931" fmla="val 3279022"/>
              <a:gd name="f2932" fmla="val 3281196"/>
              <a:gd name="f2933" fmla="val 3285544"/>
              <a:gd name="f2934" fmla="val 3313808"/>
              <a:gd name="f2935" fmla="val 3305111"/>
              <a:gd name="f2936" fmla="val 3274673"/>
              <a:gd name="f2937" fmla="val 3213797"/>
              <a:gd name="f2938" fmla="val 3176837"/>
              <a:gd name="f2939" fmla="val 3163792"/>
              <a:gd name="f2940" fmla="val 3146399"/>
              <a:gd name="f2941" fmla="val 3122483"/>
              <a:gd name="f2942" fmla="val 3118135"/>
              <a:gd name="f2943" fmla="val 3105090"/>
              <a:gd name="f2944" fmla="val 3081174"/>
              <a:gd name="f2945" fmla="val 3070304"/>
              <a:gd name="f2946" fmla="val 571318"/>
              <a:gd name="f2947" fmla="val 3015950"/>
              <a:gd name="f2948" fmla="val 2931158"/>
              <a:gd name="f2949" fmla="val 537111"/>
              <a:gd name="f2950" fmla="val 2796361"/>
              <a:gd name="f2951" fmla="val 2772446"/>
              <a:gd name="f2952" fmla="val 2748530"/>
              <a:gd name="f2953" fmla="val 2705047"/>
              <a:gd name="f2954" fmla="val 515343"/>
              <a:gd name="f2955" fmla="val 2687654"/>
              <a:gd name="f2956" fmla="val 2676783"/>
              <a:gd name="f2957" fmla="val 2648519"/>
              <a:gd name="f2958" fmla="val 2624604"/>
              <a:gd name="f2959" fmla="val 2600688"/>
              <a:gd name="f2960" fmla="val 2563728"/>
              <a:gd name="f2961" fmla="val 509123"/>
              <a:gd name="f2962" fmla="val 2522419"/>
              <a:gd name="f2963" fmla="val 422051"/>
              <a:gd name="f2964" fmla="val 384735"/>
              <a:gd name="f2965" fmla="val 2407189"/>
              <a:gd name="f2966" fmla="val 366076"/>
              <a:gd name="f2967" fmla="val 2250651"/>
              <a:gd name="f2968" fmla="val 310101"/>
              <a:gd name="f2969" fmla="val 2226735"/>
              <a:gd name="f2970" fmla="val 285224"/>
              <a:gd name="f2971" fmla="val 2133247"/>
              <a:gd name="f2972" fmla="val 2118028"/>
              <a:gd name="f2973" fmla="val 2076719"/>
              <a:gd name="f2974" fmla="val 409612"/>
              <a:gd name="f2975" fmla="val 2046281"/>
              <a:gd name="f2976" fmla="val 2015843"/>
              <a:gd name="f2977" fmla="val 325650"/>
              <a:gd name="f2978" fmla="val 282114"/>
              <a:gd name="f2979" fmla="val 1889743"/>
              <a:gd name="f2980" fmla="val 306992"/>
              <a:gd name="f2981" fmla="val 350528"/>
              <a:gd name="f2982" fmla="val 1946270"/>
              <a:gd name="f2983" fmla="val 390954"/>
              <a:gd name="f2984" fmla="val 1948445"/>
              <a:gd name="f2985" fmla="val 1954967"/>
              <a:gd name="f2986" fmla="val 1963663"/>
              <a:gd name="f2987" fmla="val 440710"/>
              <a:gd name="f2988" fmla="val 1896265"/>
              <a:gd name="f2989" fmla="val 456258"/>
              <a:gd name="f2990" fmla="val 1844086"/>
              <a:gd name="f2991" fmla="val 418941"/>
              <a:gd name="f2992" fmla="val 1833215"/>
              <a:gd name="f2993" fmla="val 1800603"/>
              <a:gd name="f2994" fmla="val 1798428"/>
              <a:gd name="f2995" fmla="val 1772339"/>
              <a:gd name="f2996" fmla="val 459368"/>
              <a:gd name="f2997" fmla="val 1754946"/>
              <a:gd name="f2998" fmla="val 1731030"/>
              <a:gd name="f2999" fmla="val 1737552"/>
              <a:gd name="f3000" fmla="val 1741901"/>
              <a:gd name="f3001" fmla="val 387844"/>
              <a:gd name="f3002" fmla="val 1696244"/>
              <a:gd name="f3003" fmla="val 1615800"/>
              <a:gd name="f3004" fmla="val 1576666"/>
              <a:gd name="f3005" fmla="val 1567969"/>
              <a:gd name="f3006" fmla="val 331869"/>
              <a:gd name="f3007" fmla="val 1563621"/>
              <a:gd name="f3008" fmla="val 1524486"/>
              <a:gd name="f3009" fmla="val 1511441"/>
              <a:gd name="f3010" fmla="val 1517964"/>
              <a:gd name="f3011" fmla="val 1528834"/>
              <a:gd name="f3012" fmla="val 1548402"/>
              <a:gd name="f3013" fmla="val 1561447"/>
              <a:gd name="f3014" fmla="val 275894"/>
              <a:gd name="f3015" fmla="val 1531009"/>
              <a:gd name="f3016" fmla="val 247907"/>
              <a:gd name="f3017" fmla="val 232358"/>
              <a:gd name="f3018" fmla="val 219919"/>
              <a:gd name="f3019" fmla="val 216810"/>
              <a:gd name="f3020" fmla="val 1496222"/>
              <a:gd name="f3021" fmla="val 251017"/>
              <a:gd name="f3022" fmla="val 1420127"/>
              <a:gd name="f3023" fmla="val 241687"/>
              <a:gd name="f3024" fmla="val 173274"/>
              <a:gd name="f3025" fmla="val 1387515"/>
              <a:gd name="f3026" fmla="val 176383"/>
              <a:gd name="f3027" fmla="+- 0 0 -90"/>
              <a:gd name="f3028" fmla="*/ f3 1 12192000"/>
              <a:gd name="f3029" fmla="*/ f4 1 6858000"/>
              <a:gd name="f3030" fmla="val f5"/>
              <a:gd name="f3031" fmla="val f6"/>
              <a:gd name="f3032" fmla="val f7"/>
              <a:gd name="f3033" fmla="*/ f3027 f0 1"/>
              <a:gd name="f3034" fmla="+- f3032 0 f3030"/>
              <a:gd name="f3035" fmla="+- f3031 0 f3030"/>
              <a:gd name="f3036" fmla="*/ f3033 1 f2"/>
              <a:gd name="f3037" fmla="*/ f3035 1 12192000"/>
              <a:gd name="f3038" fmla="*/ f3034 1 6858000"/>
              <a:gd name="f3039" fmla="*/ 1350555 f3035 1"/>
              <a:gd name="f3040" fmla="*/ 170164 f3034 1"/>
              <a:gd name="f3041" fmla="*/ 1302723 f3035 1"/>
              <a:gd name="f3042" fmla="*/ 210590 f3034 1"/>
              <a:gd name="f3043" fmla="*/ 1283156 f3035 1"/>
              <a:gd name="f3044" fmla="*/ 263456 f3034 1"/>
              <a:gd name="f3045" fmla="*/ 1298375 f3035 1"/>
              <a:gd name="f3046" fmla="*/ 1363599 f3035 1"/>
              <a:gd name="f3047" fmla="*/ 319430 f3034 1"/>
              <a:gd name="f3048" fmla="*/ 1389689 f3035 1"/>
              <a:gd name="f3049" fmla="*/ 347418 f3034 1"/>
              <a:gd name="f3050" fmla="*/ 1509267 f3035 1"/>
              <a:gd name="f3051" fmla="*/ 406503 f3034 1"/>
              <a:gd name="f3052" fmla="*/ 1657109 f3035 1"/>
              <a:gd name="f3053" fmla="*/ 490465 f3034 1"/>
              <a:gd name="f3054" fmla="*/ 1733204 f3035 1"/>
              <a:gd name="f3055" fmla="*/ 555769 f3034 1"/>
              <a:gd name="f3056" fmla="*/ 1787558 f3035 1"/>
              <a:gd name="f3057" fmla="*/ 580647 f3034 1"/>
              <a:gd name="f3058" fmla="*/ 1839737 f3035 1"/>
              <a:gd name="f3059" fmla="*/ 639732 f3034 1"/>
              <a:gd name="f3060" fmla="*/ 1907136 f3035 1"/>
              <a:gd name="f3061" fmla="*/ 636622 f3034 1"/>
              <a:gd name="f3062" fmla="*/ 1985405 f3035 1"/>
              <a:gd name="f3063" fmla="*/ 670829 f3034 1"/>
              <a:gd name="f3064" fmla="*/ 2059326 f3035 1"/>
              <a:gd name="f3065" fmla="*/ 720584 f3034 1"/>
              <a:gd name="f3066" fmla="*/ 2102809 f3035 1"/>
              <a:gd name="f3067" fmla="*/ 742353 f3034 1"/>
              <a:gd name="f3068" fmla="*/ 2161511 f3035 1"/>
              <a:gd name="f3069" fmla="*/ 764121 f3034 1"/>
              <a:gd name="f3070" fmla="*/ 2344139 f3035 1"/>
              <a:gd name="f3071" fmla="*/ 860522 f3034 1"/>
              <a:gd name="f3072" fmla="*/ 2455021 f3035 1"/>
              <a:gd name="f3073" fmla="*/ 928936 f3034 1"/>
              <a:gd name="f3074" fmla="*/ 2461543 f3035 1"/>
              <a:gd name="f3075" fmla="*/ 981801 f3034 1"/>
              <a:gd name="f3076" fmla="*/ 1003569 f3034 1"/>
              <a:gd name="f3077" fmla="*/ 2474588 f3035 1"/>
              <a:gd name="f3078" fmla="*/ 1034666 f3034 1"/>
              <a:gd name="f3079" fmla="*/ 2539812 f3035 1"/>
              <a:gd name="f3080" fmla="*/ 1028447 f3034 1"/>
              <a:gd name="f3081" fmla="*/ 2546335 f3035 1"/>
              <a:gd name="f3082" fmla="*/ 1016008 f3034 1"/>
              <a:gd name="f3083" fmla="*/ 2559379 f3035 1"/>
              <a:gd name="f3084" fmla="*/ 1084422 f3034 1"/>
              <a:gd name="f3085" fmla="*/ 2578947 f3035 1"/>
              <a:gd name="f3086" fmla="*/ 1050215 f3034 1"/>
              <a:gd name="f3087" fmla="*/ 2639823 f3035 1"/>
              <a:gd name="f3088" fmla="*/ 1053325 f3034 1"/>
              <a:gd name="f3089" fmla="*/ 2668087 f3035 1"/>
              <a:gd name="f3090" fmla="*/ 1109300 f3034 1"/>
              <a:gd name="f3091" fmla="*/ 2724615 f3035 1"/>
              <a:gd name="f3092" fmla="*/ 1137287 f3034 1"/>
              <a:gd name="f3093" fmla="*/ 2761575 f3035 1"/>
              <a:gd name="f3094" fmla="*/ 1146616 f3034 1"/>
              <a:gd name="f3095" fmla="*/ 2807232 f3035 1"/>
              <a:gd name="f3096" fmla="*/ 2828973 f3035 1"/>
              <a:gd name="f3097" fmla="*/ 1171494 f3034 1"/>
              <a:gd name="f3098" fmla="*/ 2861586 f3035 1"/>
              <a:gd name="f3099" fmla="*/ 1155945 f3034 1"/>
              <a:gd name="f3100" fmla="*/ 2894198 f3035 1"/>
              <a:gd name="f3101" fmla="*/ 1162165 f3034 1"/>
              <a:gd name="f3102" fmla="*/ 2944203 f3035 1"/>
              <a:gd name="f3103" fmla="*/ 1236798 f3034 1"/>
              <a:gd name="f3104" fmla="*/ 2970293 f3035 1"/>
              <a:gd name="f3105" fmla="*/ 1233689 f3034 1"/>
              <a:gd name="f3106" fmla="*/ 3011602 f3035 1"/>
              <a:gd name="f3107" fmla="*/ 1221250 f3034 1"/>
              <a:gd name="f3108" fmla="*/ 3057259 f3035 1"/>
              <a:gd name="f3109" fmla="*/ 1249237 f3034 1"/>
              <a:gd name="f3110" fmla="*/ 3065955 f3035 1"/>
              <a:gd name="f3111" fmla="*/ 1283444 f3034 1"/>
              <a:gd name="f3112" fmla="*/ 3061607 f3035 1"/>
              <a:gd name="f3113" fmla="*/ 1289664 f3034 1"/>
              <a:gd name="f3114" fmla="*/ 3022472 f3035 1"/>
              <a:gd name="f3115" fmla="*/ 1305212 f3034 1"/>
              <a:gd name="f3116" fmla="*/ 3035517 f3035 1"/>
              <a:gd name="f3117" fmla="*/ 1358077 f3034 1"/>
              <a:gd name="f3118" fmla="*/ 2992034 f3035 1"/>
              <a:gd name="f3119" fmla="*/ 1348748 f3034 1"/>
              <a:gd name="f3120" fmla="*/ 2955074 f3035 1"/>
              <a:gd name="f3121" fmla="*/ 2937681 f3035 1"/>
              <a:gd name="f3122" fmla="*/ 1379845 f3034 1"/>
              <a:gd name="f3123" fmla="*/ 2892024 f3035 1"/>
              <a:gd name="f3124" fmla="*/ 1354968 f3034 1"/>
              <a:gd name="f3125" fmla="*/ 2881153 f3035 1"/>
              <a:gd name="f3126" fmla="*/ 1336309 f3034 1"/>
              <a:gd name="f3127" fmla="*/ 2878979 f3035 1"/>
              <a:gd name="f3128" fmla="*/ 1442040 f3034 1"/>
              <a:gd name="f3129" fmla="*/ 1463808 f3034 1"/>
              <a:gd name="f3130" fmla="*/ 2905069 f3035 1"/>
              <a:gd name="f3131" fmla="*/ 1448259 f3034 1"/>
              <a:gd name="f3132" fmla="*/ 2920288 f3035 1"/>
              <a:gd name="f3133" fmla="*/ 1429601 f3034 1"/>
              <a:gd name="f3134" fmla="*/ 2926810 f3035 1"/>
              <a:gd name="f3135" fmla="*/ 1460698 f3034 1"/>
              <a:gd name="f3136" fmla="*/ 2872456 f3035 1"/>
              <a:gd name="f3137" fmla="*/ 1479357 f3034 1"/>
              <a:gd name="f3138" fmla="*/ 2846367 f3035 1"/>
              <a:gd name="f3139" fmla="*/ 1482466 f3034 1"/>
              <a:gd name="f3140" fmla="*/ 2794187 f3035 1"/>
              <a:gd name="f3141" fmla="*/ 1513563 f3034 1"/>
              <a:gd name="f3142" fmla="*/ 2755053 f3035 1"/>
              <a:gd name="f3143" fmla="*/ 1498015 f3034 1"/>
              <a:gd name="f3144" fmla="*/ 2720266 f3035 1"/>
              <a:gd name="f3145" fmla="*/ 1426491 f3034 1"/>
              <a:gd name="f3146" fmla="*/ 1345639 f3034 1"/>
              <a:gd name="f3147" fmla="*/ 2596340 f3035 1"/>
              <a:gd name="f3148" fmla="*/ 2557205 f3035 1"/>
              <a:gd name="f3149" fmla="*/ 1271005 f3034 1"/>
              <a:gd name="f3150" fmla="*/ 2531116 f3035 1"/>
              <a:gd name="f3151" fmla="*/ 1246127 f3034 1"/>
              <a:gd name="f3152" fmla="*/ 1230579 f3034 1"/>
              <a:gd name="f3153" fmla="*/ 2505026 f3035 1"/>
              <a:gd name="f3154" fmla="*/ 1202591 f3034 1"/>
              <a:gd name="f3155" fmla="*/ 2481110 f3035 1"/>
              <a:gd name="f3156" fmla="*/ 1193262 f3034 1"/>
              <a:gd name="f3157" fmla="*/ 2431105 f3035 1"/>
              <a:gd name="f3158" fmla="*/ 1211920 f3034 1"/>
              <a:gd name="f3159" fmla="*/ 2387622 f3035 1"/>
              <a:gd name="f3160" fmla="*/ 1243018 f3034 1"/>
              <a:gd name="f3161" fmla="*/ 2341965 f3035 1"/>
              <a:gd name="f3162" fmla="*/ 2315875 f3035 1"/>
              <a:gd name="f3163" fmla="*/ 1131068 f3034 1"/>
              <a:gd name="f3164" fmla="*/ 2246303 f3035 1"/>
              <a:gd name="f3165" fmla="*/ 1099971 f3034 1"/>
              <a:gd name="f3166" fmla="*/ 2222387 f3035 1"/>
              <a:gd name="f3167" fmla="*/ 1093751 f3034 1"/>
              <a:gd name="f3168" fmla="*/ 2185426 f3035 1"/>
              <a:gd name="f3169" fmla="*/ 1059544 f3034 1"/>
              <a:gd name="f3170" fmla="*/ 2152814 f3035 1"/>
              <a:gd name="f3171" fmla="*/ 1043995 f3034 1"/>
              <a:gd name="f3172" fmla="*/ 2139769 f3035 1"/>
              <a:gd name="f3173" fmla="*/ 2154988 f3035 1"/>
              <a:gd name="f3174" fmla="*/ 2176730 f3035 1"/>
              <a:gd name="f3175" fmla="*/ 994240 f3034 1"/>
              <a:gd name="f3176" fmla="*/ 2170207 f3035 1"/>
              <a:gd name="f3177" fmla="*/ 975582 f3034 1"/>
              <a:gd name="f3178" fmla="*/ 2137595 f3035 1"/>
              <a:gd name="f3179" fmla="*/ 978691 f3034 1"/>
              <a:gd name="f3180" fmla="*/ 2037584 f3035 1"/>
              <a:gd name="f3181" fmla="*/ 2013669 f3035 1"/>
              <a:gd name="f3182" fmla="*/ 1926703 f3035 1"/>
              <a:gd name="f3183" fmla="*/ 1913658 f3035 1"/>
              <a:gd name="f3184" fmla="*/ 1894091 f3035 1"/>
              <a:gd name="f3185" fmla="*/ 1031557 f3034 1"/>
              <a:gd name="f3186" fmla="*/ 1881046 f3035 1"/>
              <a:gd name="f3187" fmla="*/ 1872349 f3035 1"/>
              <a:gd name="f3188" fmla="*/ 1850608 f3035 1"/>
              <a:gd name="f3189" fmla="*/ 1835389 f3035 1"/>
              <a:gd name="f3190" fmla="*/ 969362 f3034 1"/>
              <a:gd name="f3191" fmla="*/ 1824518 f3035 1"/>
              <a:gd name="f3192" fmla="*/ 932045 f3034 1"/>
              <a:gd name="f3193" fmla="*/ 1794080 f3035 1"/>
              <a:gd name="f3194" fmla="*/ 913387 f3034 1"/>
              <a:gd name="f3195" fmla="*/ 1781035 f3035 1"/>
              <a:gd name="f3196" fmla="*/ 882290 f3034 1"/>
              <a:gd name="f3197" fmla="*/ 1774513 f3035 1"/>
              <a:gd name="f3198" fmla="*/ 1761468 f3035 1"/>
              <a:gd name="f3199" fmla="*/ 876071 f3034 1"/>
              <a:gd name="f3200" fmla="*/ 1739727 f3035 1"/>
              <a:gd name="f3201" fmla="*/ 885400 f3034 1"/>
              <a:gd name="f3202" fmla="*/ 1589711 f3035 1"/>
              <a:gd name="f3203" fmla="*/ 754791 f3034 1"/>
              <a:gd name="f3204" fmla="*/ 1539705 f3035 1"/>
              <a:gd name="f3205" fmla="*/ 714365 f3034 1"/>
              <a:gd name="f3206" fmla="*/ 1481003 f3035 1"/>
              <a:gd name="f3207" fmla="*/ 689487 f3034 1"/>
              <a:gd name="f3208" fmla="*/ 1433172 f3035 1"/>
              <a:gd name="f3209" fmla="*/ 664610 f3034 1"/>
              <a:gd name="f3210" fmla="*/ 1454914 f3035 1"/>
              <a:gd name="f3211" fmla="*/ 792108 f3034 1"/>
              <a:gd name="f3212" fmla="*/ 1457088 f3035 1"/>
              <a:gd name="f3213" fmla="*/ 854303 f3034 1"/>
              <a:gd name="f3214" fmla="*/ 1452739 f3035 1"/>
              <a:gd name="f3215" fmla="*/ 1424475 f3035 1"/>
              <a:gd name="f3216" fmla="*/ 1374470 f3035 1"/>
              <a:gd name="f3217" fmla="*/ 866741 f3034 1"/>
              <a:gd name="f3218" fmla="*/ 1330987 f3035 1"/>
              <a:gd name="f3219" fmla="*/ 838754 f3034 1"/>
              <a:gd name="f3220" fmla="*/ 1317942 f3035 1"/>
              <a:gd name="f3221" fmla="*/ 841864 f3034 1"/>
              <a:gd name="f3222" fmla="*/ 1289678 f3035 1"/>
              <a:gd name="f3223" fmla="*/ 810766 f3034 1"/>
              <a:gd name="f3224" fmla="*/ 1272285 f3035 1"/>
              <a:gd name="f3225" fmla="*/ 798327 f3034 1"/>
              <a:gd name="f3226" fmla="*/ 1226628 f3035 1"/>
              <a:gd name="f3227" fmla="*/ 807657 f3034 1"/>
              <a:gd name="f3228" fmla="*/ 1202713 f3035 1"/>
              <a:gd name="f3229" fmla="*/ 745462 f3034 1"/>
              <a:gd name="f3230" fmla="*/ 1180971 f3035 1"/>
              <a:gd name="f3231" fmla="*/ 695707 f3034 1"/>
              <a:gd name="f3232" fmla="*/ 1150533 f3035 1"/>
              <a:gd name="f3233" fmla="*/ 658390 f3034 1"/>
              <a:gd name="f3234" fmla="*/ 1141837 f3035 1"/>
              <a:gd name="f3235" fmla="*/ 1124443 f3035 1"/>
              <a:gd name="f3236" fmla="*/ 711255 f3034 1"/>
              <a:gd name="f3237" fmla="*/ 1083135 f3035 1"/>
              <a:gd name="f3238" fmla="*/ 1078787 f3035 1"/>
              <a:gd name="f3239" fmla="*/ 788998 f3034 1"/>
              <a:gd name="f3240" fmla="*/ 1017910 f3035 1"/>
              <a:gd name="f3241" fmla="*/ 767230 f3034 1"/>
              <a:gd name="f3242" fmla="*/ 972253 f3035 1"/>
              <a:gd name="f3243" fmla="*/ 708146 f3034 1"/>
              <a:gd name="f3244" fmla="*/ 952686 f3035 1"/>
              <a:gd name="f3245" fmla="*/ 770340 f3034 1"/>
              <a:gd name="f3246" fmla="*/ 920074 f3035 1"/>
              <a:gd name="f3247" fmla="*/ 813876 f3034 1"/>
              <a:gd name="f3248" fmla="*/ 809192 f3035 1"/>
              <a:gd name="f3249" fmla="*/ 776580 f3035 1"/>
              <a:gd name="f3250" fmla="*/ 739620 f3035 1"/>
              <a:gd name="f3251" fmla="*/ 686378 f3034 1"/>
              <a:gd name="f3252" fmla="*/ 672221 f3035 1"/>
              <a:gd name="f3253" fmla="*/ 739243 f3034 1"/>
              <a:gd name="f3254" fmla="*/ 648306 f3035 1"/>
              <a:gd name="f3255" fmla="*/ 736133 f3034 1"/>
              <a:gd name="f3256" fmla="*/ 643957 f3035 1"/>
              <a:gd name="f3257" fmla="*/ 646132 f3035 1"/>
              <a:gd name="f3258" fmla="*/ 733023 f3034 1"/>
              <a:gd name="f3259" fmla="*/ 650480 f3035 1"/>
              <a:gd name="f3260" fmla="*/ 701926 f3034 1"/>
              <a:gd name="f3261" fmla="*/ 609171 f3035 1"/>
              <a:gd name="f3262" fmla="*/ 621073 f3034 1"/>
              <a:gd name="f3263" fmla="*/ 556992 f3035 1"/>
              <a:gd name="f3264" fmla="*/ 642841 f3034 1"/>
              <a:gd name="f3265" fmla="*/ 517857 f3035 1"/>
              <a:gd name="f3266" fmla="*/ 493941 f3035 1"/>
              <a:gd name="f3267" fmla="*/ 498290 f3035 1"/>
              <a:gd name="f3268" fmla="*/ 683268 f3034 1"/>
              <a:gd name="f3269" fmla="*/ 596126 f3035 1"/>
              <a:gd name="f3270" fmla="*/ 826315 f3034 1"/>
              <a:gd name="f3271" fmla="*/ 613519 f3035 1"/>
              <a:gd name="f3272" fmla="*/ 652654 f3035 1"/>
              <a:gd name="f3273" fmla="*/ 698311 f3035 1"/>
              <a:gd name="f3274" fmla="*/ 726575 f3035 1"/>
              <a:gd name="f3275" fmla="*/ 737446 f3035 1"/>
              <a:gd name="f3276" fmla="*/ 1040886 f3034 1"/>
              <a:gd name="f3277" fmla="*/ 1065764 f3034 1"/>
              <a:gd name="f3278" fmla="*/ 770058 f3035 1"/>
              <a:gd name="f3279" fmla="*/ 1124848 f3034 1"/>
              <a:gd name="f3280" fmla="*/ 785277 f3035 1"/>
              <a:gd name="f3281" fmla="*/ 1096861 f3034 1"/>
              <a:gd name="f3282" fmla="*/ 793973 f3035 1"/>
              <a:gd name="f3283" fmla="*/ 1071983 f3034 1"/>
              <a:gd name="f3284" fmla="*/ 811367 f3035 1"/>
              <a:gd name="f3285" fmla="*/ 1115519 f3034 1"/>
              <a:gd name="f3286" fmla="*/ 830934 f3035 1"/>
              <a:gd name="f3287" fmla="*/ 1165275 f3034 1"/>
              <a:gd name="f3288" fmla="*/ 887462 f3035 1"/>
              <a:gd name="f3289" fmla="*/ 917900 f3035 1"/>
              <a:gd name="f3290" fmla="*/ 1239908 f3034 1"/>
              <a:gd name="f3291" fmla="*/ 935293 f3035 1"/>
              <a:gd name="f3292" fmla="*/ 1252347 f3034 1"/>
              <a:gd name="f3293" fmla="*/ 978776 f3035 1"/>
              <a:gd name="f3294" fmla="*/ 1104876 f3035 1"/>
              <a:gd name="f3295" fmla="*/ 1274115 f3034 1"/>
              <a:gd name="f3296" fmla="*/ 1137488 f3035 1"/>
              <a:gd name="f3297" fmla="*/ 1070090 f3035 1"/>
              <a:gd name="f3298" fmla="*/ 1386065 f3034 1"/>
              <a:gd name="f3299" fmla="*/ 1054871 f3035 1"/>
              <a:gd name="f3300" fmla="*/ 1389175 f3034 1"/>
              <a:gd name="f3301" fmla="*/ 1057045 f3035 1"/>
              <a:gd name="f3302" fmla="*/ 1410943 f3034 1"/>
              <a:gd name="f3303" fmla="*/ 1059219 f3035 1"/>
              <a:gd name="f3304" fmla="*/ 1417162 f3034 1"/>
              <a:gd name="f3305" fmla="*/ 1067916 f3035 1"/>
              <a:gd name="f3306" fmla="*/ 1445150 f3034 1"/>
              <a:gd name="f3307" fmla="*/ 1041826 f3035 1"/>
              <a:gd name="f3308" fmla="*/ 1432711 f3034 1"/>
              <a:gd name="f3309" fmla="*/ 1035303 f3035 1"/>
              <a:gd name="f3310" fmla="*/ 1022259 f3035 1"/>
              <a:gd name="f3311" fmla="*/ 1404723 f3034 1"/>
              <a:gd name="f3312" fmla="*/ 1423382 f3034 1"/>
              <a:gd name="f3313" fmla="*/ 774406 f3035 1"/>
              <a:gd name="f3314" fmla="*/ 1351858 f3034 1"/>
              <a:gd name="f3315" fmla="*/ 724401 f3035 1"/>
              <a:gd name="f3316" fmla="*/ 1320761 f3034 1"/>
              <a:gd name="f3317" fmla="*/ 598300 f3035 1"/>
              <a:gd name="f3318" fmla="*/ 1314541 f3034 1"/>
              <a:gd name="f3319" fmla="*/ 583081 f3035 1"/>
              <a:gd name="f3320" fmla="*/ 1414052 f3034 1"/>
              <a:gd name="f3321" fmla="*/ 615693 f3035 1"/>
              <a:gd name="f3322" fmla="*/ 1485576 f3034 1"/>
              <a:gd name="f3323" fmla="*/ 1407833 f3034 1"/>
              <a:gd name="f3324" fmla="*/ 667873 f3035 1"/>
              <a:gd name="f3325" fmla="*/ 663525 f3035 1"/>
              <a:gd name="f3326" fmla="*/ 1476247 f3034 1"/>
              <a:gd name="f3327" fmla="*/ 711356 f3035 1"/>
              <a:gd name="f3328" fmla="*/ 1547770 f3034 1"/>
              <a:gd name="f3329" fmla="*/ 730923 f3035 1"/>
              <a:gd name="f3330" fmla="*/ 750490 f3035 1"/>
              <a:gd name="f3331" fmla="*/ 1572648 f3034 1"/>
              <a:gd name="f3332" fmla="*/ 1597526 f3034 1"/>
              <a:gd name="f3333" fmla="*/ 1628623 f3034 1"/>
              <a:gd name="f3334" fmla="*/ 746142 f3035 1"/>
              <a:gd name="f3335" fmla="*/ 1647281 f3034 1"/>
              <a:gd name="f3336" fmla="*/ 1065742 f3035 1"/>
              <a:gd name="f3337" fmla="*/ 1787219 f3034 1"/>
              <a:gd name="f3338" fmla="*/ 1170101 f3035 1"/>
              <a:gd name="f3339" fmla="*/ 1840084 f3034 1"/>
              <a:gd name="f3340" fmla="*/ 1204887 f3035 1"/>
              <a:gd name="f3341" fmla="*/ 1254892 f3035 1"/>
              <a:gd name="f3342" fmla="*/ 1858742 f3034 1"/>
              <a:gd name="f3343" fmla="*/ 1267937 f3035 1"/>
              <a:gd name="f3344" fmla="*/ 1759231 f3034 1"/>
              <a:gd name="f3345" fmla="*/ 1313594 f3035 1"/>
              <a:gd name="f3346" fmla="*/ 1824536 f3034 1"/>
              <a:gd name="f3347" fmla="*/ 1354903 f3035 1"/>
              <a:gd name="f3348" fmla="*/ 1896059 f3034 1"/>
              <a:gd name="f3349" fmla="*/ 1461436 f3035 1"/>
              <a:gd name="f3350" fmla="*/ 1930266 f3034 1"/>
              <a:gd name="f3351" fmla="*/ 1489700 f3035 1"/>
              <a:gd name="f3352" fmla="*/ 1892949 f3034 1"/>
              <a:gd name="f3353" fmla="*/ 1513616 f3035 1"/>
              <a:gd name="f3354" fmla="*/ 1902279 f3034 1"/>
              <a:gd name="f3355" fmla="*/ 1515790 f3035 1"/>
              <a:gd name="f3356" fmla="*/ 1917827 f3034 1"/>
              <a:gd name="f3357" fmla="*/ 1591885 f3035 1"/>
              <a:gd name="f3358" fmla="*/ 2008009 f3034 1"/>
              <a:gd name="f3359" fmla="*/ 1681025 f3035 1"/>
              <a:gd name="f3360" fmla="*/ 2029777 f3034 1"/>
              <a:gd name="f3361" fmla="*/ 2011119 f3034 1"/>
              <a:gd name="f3362" fmla="*/ 1859305 f3035 1"/>
              <a:gd name="f3363" fmla="*/ 2070203 f3034 1"/>
              <a:gd name="f3364" fmla="*/ 2076423 f3034 1"/>
              <a:gd name="f3365" fmla="*/ 1965838 f3035 1"/>
              <a:gd name="f3366" fmla="*/ 2085752 f3034 1"/>
              <a:gd name="f3367" fmla="*/ 2000624 f3035 1"/>
              <a:gd name="f3368" fmla="*/ 2088862 f3034 1"/>
              <a:gd name="f3369" fmla="*/ 2109331 f3035 1"/>
              <a:gd name="f3370" fmla="*/ 2107520 f3034 1"/>
              <a:gd name="f3371" fmla="*/ 2128899 f3035 1"/>
              <a:gd name="f3372" fmla="*/ 2119959 f3034 1"/>
              <a:gd name="f3373" fmla="*/ 2183252 f3035 1"/>
              <a:gd name="f3374" fmla="*/ 2163495 f3034 1"/>
              <a:gd name="f3375" fmla="*/ 2244128 f3035 1"/>
              <a:gd name="f3376" fmla="*/ 2213251 f3034 1"/>
              <a:gd name="f3377" fmla="*/ 2261522 f3035 1"/>
              <a:gd name="f3378" fmla="*/ 2219470 f3034 1"/>
              <a:gd name="f3379" fmla="*/ 2333268 f3035 1"/>
              <a:gd name="f3380" fmla="*/ 2185263 f3034 1"/>
              <a:gd name="f3381" fmla="*/ 2355010 f3035 1"/>
              <a:gd name="f3382" fmla="*/ 2197702 f3034 1"/>
              <a:gd name="f3383" fmla="*/ 2312762 f3034 1"/>
              <a:gd name="f3384" fmla="*/ 2365881 f3035 1"/>
              <a:gd name="f3385" fmla="*/ 2340749 f3034 1"/>
              <a:gd name="f3386" fmla="*/ 2389796 f3035 1"/>
              <a:gd name="f3387" fmla="*/ 2328311 f3034 1"/>
              <a:gd name="f3388" fmla="*/ 2409363 f3035 1"/>
              <a:gd name="f3389" fmla="*/ 2263006 f3034 1"/>
              <a:gd name="f3390" fmla="*/ 2415886 f3035 1"/>
              <a:gd name="f3391" fmla="*/ 2250567 f3034 1"/>
              <a:gd name="f3392" fmla="*/ 2441976 f3035 1"/>
              <a:gd name="f3393" fmla="*/ 2216361 f3034 1"/>
              <a:gd name="f3394" fmla="*/ 2452846 f3035 1"/>
              <a:gd name="f3395" fmla="*/ 2253677 f3034 1"/>
              <a:gd name="f3396" fmla="*/ 2457195 f3035 1"/>
              <a:gd name="f3397" fmla="*/ 2225690 f3034 1"/>
              <a:gd name="f3398" fmla="*/ 2689828 f3035 1"/>
              <a:gd name="f3399" fmla="*/ 2287884 f3034 1"/>
              <a:gd name="f3400" fmla="*/ 2711570 f3035 1"/>
              <a:gd name="f3401" fmla="*/ 2733311 f3035 1"/>
              <a:gd name="f3402" fmla="*/ 2374956 f3034 1"/>
              <a:gd name="f3403" fmla="*/ 2813754 f3035 1"/>
              <a:gd name="f3404" fmla="*/ 2384285 f3034 1"/>
              <a:gd name="f3405" fmla="*/ 2870282 f3035 1"/>
              <a:gd name="f3406" fmla="*/ 2378066 f3034 1"/>
              <a:gd name="f3407" fmla="*/ 2898546 f3035 1"/>
              <a:gd name="f3408" fmla="*/ 2430931 f3034 1"/>
              <a:gd name="f3409" fmla="*/ 2922462 f3035 1"/>
              <a:gd name="f3410" fmla="*/ 2474467 f3034 1"/>
              <a:gd name="f3411" fmla="*/ 2939855 f3035 1"/>
              <a:gd name="f3412" fmla="*/ 2449590 f3034 1"/>
              <a:gd name="f3413" fmla="*/ 2965945 f3035 1"/>
              <a:gd name="f3414" fmla="*/ 3028995 f3035 1"/>
              <a:gd name="f3415" fmla="*/ 2458919 f3034 1"/>
              <a:gd name="f3416" fmla="*/ 3098567 f3035 1"/>
              <a:gd name="f3417" fmla="*/ 2443370 f3034 1"/>
              <a:gd name="f3418" fmla="*/ 3131180 f3035 1"/>
              <a:gd name="f3419" fmla="*/ 2440260 f3034 1"/>
              <a:gd name="f3420" fmla="*/ 3185533 f3035 1"/>
              <a:gd name="f3421" fmla="*/ 2496235 f3034 1"/>
              <a:gd name="f3422" fmla="*/ 3211623 f3035 1"/>
              <a:gd name="f3423" fmla="*/ 2502455 f3034 1"/>
              <a:gd name="f3424" fmla="*/ 3296414 f3035 1"/>
              <a:gd name="f3425" fmla="*/ 2493126 f3034 1"/>
              <a:gd name="f3426" fmla="*/ 3424689 f3035 1"/>
              <a:gd name="f3427" fmla="*/ 2542881 f3034 1"/>
              <a:gd name="f3428" fmla="*/ 3468172 f3035 1"/>
              <a:gd name="f3429" fmla="*/ 2573979 f3034 1"/>
              <a:gd name="f3430" fmla="*/ 3439908 f3035 1"/>
              <a:gd name="f3431" fmla="*/ 2586417 f3034 1"/>
              <a:gd name="f3432" fmla="*/ 3411644 f3035 1"/>
              <a:gd name="f3433" fmla="*/ 2595746 f3034 1"/>
              <a:gd name="f3434" fmla="*/ 3400773 f3035 1"/>
              <a:gd name="f3435" fmla="*/ 2629953 f3034 1"/>
              <a:gd name="f3436" fmla="*/ 3420341 f3035 1"/>
              <a:gd name="f3437" fmla="*/ 2642392 f3034 1"/>
              <a:gd name="f3438" fmla="*/ 3444257 f3035 1"/>
              <a:gd name="f3439" fmla="*/ 2648612 f3034 1"/>
              <a:gd name="f3440" fmla="*/ 3433386 f3035 1"/>
              <a:gd name="f3441" fmla="*/ 2695257 f3034 1"/>
              <a:gd name="f3442" fmla="*/ 3396425 f3035 1"/>
              <a:gd name="f3443" fmla="*/ 2710806 f3034 1"/>
              <a:gd name="f3444" fmla="*/ 3292066 f3035 1"/>
              <a:gd name="f3445" fmla="*/ 2589527 f3034 1"/>
              <a:gd name="f3446" fmla="*/ 3287718 f3035 1"/>
              <a:gd name="f3447" fmla="*/ 2626844 f3034 1"/>
              <a:gd name="f3448" fmla="*/ 3242061 f3035 1"/>
              <a:gd name="f3449" fmla="*/ 3207275 f3035 1"/>
              <a:gd name="f3450" fmla="*/ 2704587 f3034 1"/>
              <a:gd name="f3451" fmla="*/ 3183359 f3035 1"/>
              <a:gd name="f3452" fmla="*/ 2685929 f3034 1"/>
              <a:gd name="f3453" fmla="*/ 3155095 f3035 1"/>
              <a:gd name="f3454" fmla="*/ 2654831 f3034 1"/>
              <a:gd name="f3455" fmla="*/ 3102916 f3035 1"/>
              <a:gd name="f3456" fmla="*/ 2645502 f3034 1"/>
              <a:gd name="f3457" fmla="*/ 3076826 f3035 1"/>
              <a:gd name="f3458" fmla="*/ 2657941 f3034 1"/>
              <a:gd name="f3459" fmla="*/ 3007253 f3035 1"/>
              <a:gd name="f3460" fmla="*/ 2924636 f3035 1"/>
              <a:gd name="f3461" fmla="*/ 2598856 f3034 1"/>
              <a:gd name="f3462" fmla="*/ 2915939 f3035 1"/>
              <a:gd name="f3463" fmla="*/ 2567759 f3034 1"/>
              <a:gd name="f3464" fmla="*/ 2521113 f3034 1"/>
              <a:gd name="f3465" fmla="*/ 2883327 f3035 1"/>
              <a:gd name="f3466" fmla="*/ 2549101 f3034 1"/>
              <a:gd name="f3467" fmla="*/ 2850715 f3035 1"/>
              <a:gd name="f3468" fmla="*/ 2583307 f3034 1"/>
              <a:gd name="f3469" fmla="*/ 2831148 f3035 1"/>
              <a:gd name="f3470" fmla="*/ 2536662 f3034 1"/>
              <a:gd name="f3471" fmla="*/ 2839844 f3035 1"/>
              <a:gd name="f3472" fmla="*/ 2505564 f3034 1"/>
              <a:gd name="f3473" fmla="*/ 2837670 f3035 1"/>
              <a:gd name="f3474" fmla="*/ 2499345 f3034 1"/>
              <a:gd name="f3475" fmla="*/ 2678957 f3035 1"/>
              <a:gd name="f3476" fmla="*/ 2577088 f3034 1"/>
              <a:gd name="f3477" fmla="*/ 2570250 f3035 1"/>
              <a:gd name="f3478" fmla="*/ 2592637 f3034 1"/>
              <a:gd name="f3479" fmla="*/ 2541986 f3035 1"/>
              <a:gd name="f3480" fmla="*/ 2564649 f3034 1"/>
              <a:gd name="f3481" fmla="*/ 2526767 f3035 1"/>
              <a:gd name="f3482" fmla="*/ 2545991 f3034 1"/>
              <a:gd name="f3483" fmla="*/ 2558430 f3034 1"/>
              <a:gd name="f3484" fmla="*/ 2337617 f3035 1"/>
              <a:gd name="f3485" fmla="*/ 2486906 f3034 1"/>
              <a:gd name="f3486" fmla="*/ 2300656 f3035 1"/>
              <a:gd name="f3487" fmla="*/ 2427821 f3034 1"/>
              <a:gd name="f3488" fmla="*/ 2276741 f3035 1"/>
              <a:gd name="f3489" fmla="*/ 2434041 f3034 1"/>
              <a:gd name="f3490" fmla="*/ 2296308 f3035 1"/>
              <a:gd name="f3491" fmla="*/ 2471358 f3034 1"/>
              <a:gd name="f3492" fmla="*/ 2322398 f3035 1"/>
              <a:gd name="f3493" fmla="*/ 2518003 f3034 1"/>
              <a:gd name="f3494" fmla="*/ 2302830 f3035 1"/>
              <a:gd name="f3495" fmla="*/ 2533552 f3034 1"/>
              <a:gd name="f3496" fmla="*/ 2272392 f3035 1"/>
              <a:gd name="f3497" fmla="*/ 2539771 f3034 1"/>
              <a:gd name="f3498" fmla="*/ 2480687 f3034 1"/>
              <a:gd name="f3499" fmla="*/ 2054978 f3035 1"/>
              <a:gd name="f3500" fmla="*/ 1952793 f3035 1"/>
              <a:gd name="f3501" fmla="*/ 2555320 f3034 1"/>
              <a:gd name="f3502" fmla="*/ 1883220 f3035 1"/>
              <a:gd name="f3503" fmla="*/ 2530442 f3034 1"/>
              <a:gd name="f3504" fmla="*/ 1854956 f3035 1"/>
              <a:gd name="f3505" fmla="*/ 1672328 f3035 1"/>
              <a:gd name="f3506" fmla="*/ 1639716 f3035 1"/>
              <a:gd name="f3507" fmla="*/ 1600581 f3035 1"/>
              <a:gd name="f3508" fmla="*/ 1572317 f3035 1"/>
              <a:gd name="f3509" fmla="*/ 1533183 f3035 1"/>
              <a:gd name="f3510" fmla="*/ 2462028 f3034 1"/>
              <a:gd name="f3511" fmla="*/ 1476655 f3035 1"/>
              <a:gd name="f3512" fmla="*/ 2524223 f3034 1"/>
              <a:gd name="f3513" fmla="*/ 1444043 f3035 1"/>
              <a:gd name="f3514" fmla="*/ 2508674 f3034 1"/>
              <a:gd name="f3515" fmla="*/ 1450565 f3035 1"/>
              <a:gd name="f3516" fmla="*/ 1448391 f3035 1"/>
              <a:gd name="f3517" fmla="*/ 2455809 f3034 1"/>
              <a:gd name="f3518" fmla="*/ 1417953 f3035 1"/>
              <a:gd name="f3519" fmla="*/ 2465138 f3034 1"/>
              <a:gd name="f3520" fmla="*/ 1407082 f3035 1"/>
              <a:gd name="f3521" fmla="*/ 1378819 f3035 1"/>
              <a:gd name="f3522" fmla="*/ 1376644 f3035 1"/>
              <a:gd name="f3523" fmla="*/ 1333161 f3035 1"/>
              <a:gd name="f3524" fmla="*/ 2409163 f3034 1"/>
              <a:gd name="f3525" fmla="*/ 1239673 f3035 1"/>
              <a:gd name="f3526" fmla="*/ 1189668 f3035 1"/>
              <a:gd name="f3527" fmla="*/ 1178797 f3035 1"/>
              <a:gd name="f3528" fmla="*/ 2483796 f3034 1"/>
              <a:gd name="f3529" fmla="*/ 1157056 f3035 1"/>
              <a:gd name="f3530" fmla="*/ 2412273 f3034 1"/>
              <a:gd name="f3531" fmla="*/ 1163578 f3035 1"/>
              <a:gd name="f3532" fmla="*/ 2406054 f3034 1"/>
              <a:gd name="f3533" fmla="*/ 1128792 f3035 1"/>
              <a:gd name="f3534" fmla="*/ 1126618 f3035 1"/>
              <a:gd name="f3535" fmla="*/ 2477577 f3034 1"/>
              <a:gd name="f3536" fmla="*/ 1135314 f3035 1"/>
              <a:gd name="f3537" fmla="*/ 1246196 f3035 1"/>
              <a:gd name="f3538" fmla="*/ 2580198 f3034 1"/>
              <a:gd name="f3539" fmla="*/ 1278808 f3035 1"/>
              <a:gd name="f3540" fmla="*/ 2636173 f3034 1"/>
              <a:gd name="f3541" fmla="*/ 2670380 f3034 1"/>
              <a:gd name="f3542" fmla="*/ 1274460 f3035 1"/>
              <a:gd name="f3543" fmla="*/ 2707696 f3034 1"/>
              <a:gd name="f3544" fmla="*/ 1252718 f3035 1"/>
              <a:gd name="f3545" fmla="*/ 1207061 f3035 1"/>
              <a:gd name="f3546" fmla="*/ 1148359 f3035 1"/>
              <a:gd name="f3547" fmla="*/ 2664160 f3034 1"/>
              <a:gd name="f3548" fmla="*/ 1009214 f3035 1"/>
              <a:gd name="f3549" fmla="*/ 2633063 f3034 1"/>
              <a:gd name="f3550" fmla="*/ 961383 f3035 1"/>
              <a:gd name="f3551" fmla="*/ 904855 f3035 1"/>
              <a:gd name="f3552" fmla="*/ 891810 f3035 1"/>
              <a:gd name="f3553" fmla="*/ 878765 f3035 1"/>
              <a:gd name="f3554" fmla="*/ 846153 f3035 1"/>
              <a:gd name="f3555" fmla="*/ 824411 f3035 1"/>
              <a:gd name="f3556" fmla="*/ 854849 f3035 1"/>
              <a:gd name="f3557" fmla="*/ 2692148 f3034 1"/>
              <a:gd name="f3558" fmla="*/ 2745013 f3034 1"/>
              <a:gd name="f3559" fmla="*/ 896158 f3035 1"/>
              <a:gd name="f3560" fmla="*/ 924422 f3035 1"/>
              <a:gd name="f3561" fmla="*/ 2667270 f3034 1"/>
              <a:gd name="f3562" fmla="*/ 2748123 f3034 1"/>
              <a:gd name="f3563" fmla="*/ 2738794 f3034 1"/>
              <a:gd name="f3564" fmla="*/ 2844524 f3034 1"/>
              <a:gd name="f3565" fmla="*/ 2916048 f3034 1"/>
              <a:gd name="f3566" fmla="*/ 1383167 f3035 1"/>
              <a:gd name="f3567" fmla="*/ 2981352 f3034 1"/>
              <a:gd name="f3568" fmla="*/ 1398386 f3035 1"/>
              <a:gd name="f3569" fmla="*/ 2993791 f3034 1"/>
              <a:gd name="f3570" fmla="*/ 3031107 f3034 1"/>
              <a:gd name="f3571" fmla="*/ 1361425 f3035 1"/>
              <a:gd name="f3572" fmla="*/ 3077753 f3034 1"/>
              <a:gd name="f3573" fmla="*/ 3090192 f3034 1"/>
              <a:gd name="f3574" fmla="*/ 1335336 f3035 1"/>
              <a:gd name="f3575" fmla="*/ 1324465 f3035 1"/>
              <a:gd name="f3576" fmla="*/ 3034217 f3034 1"/>
              <a:gd name="f3577" fmla="*/ 1294027 f3035 1"/>
              <a:gd name="f3578" fmla="*/ 3062205 f3034 1"/>
              <a:gd name="f3579" fmla="*/ 1276634 f3035 1"/>
              <a:gd name="f3580" fmla="*/ 3087083 f3034 1"/>
              <a:gd name="f3581" fmla="*/ 3074643 f3034 1"/>
              <a:gd name="f3582" fmla="*/ 1117921 f3035 1"/>
              <a:gd name="f3583" fmla="*/ 3065314 f3034 1"/>
              <a:gd name="f3584" fmla="*/ 1094005 f3035 1"/>
              <a:gd name="f3585" fmla="*/ 1085309 f3035 1"/>
              <a:gd name="f3586" fmla="*/ 3124399 f3034 1"/>
              <a:gd name="f3587" fmla="*/ 1048348 f3035 1"/>
              <a:gd name="f3588" fmla="*/ 1044000 f3035 1"/>
              <a:gd name="f3589" fmla="*/ 970079 f3035 1"/>
              <a:gd name="f3590" fmla="*/ 3083973 f3034 1"/>
              <a:gd name="f3591" fmla="*/ 915726 f3035 1"/>
              <a:gd name="f3592" fmla="*/ 3080863 f3034 1"/>
              <a:gd name="f3593" fmla="*/ 822237 f3035 1"/>
              <a:gd name="f3594" fmla="*/ 3027998 f3034 1"/>
              <a:gd name="f3595" fmla="*/ 791799 f3035 1"/>
              <a:gd name="f3596" fmla="*/ 687440 f3035 1"/>
              <a:gd name="f3597" fmla="*/ 3049766 f3034 1"/>
              <a:gd name="f3598" fmla="*/ 587430 f3035 1"/>
              <a:gd name="f3599" fmla="*/ 565688 f3035 1"/>
              <a:gd name="f3600" fmla="*/ 3006230 f3034 1"/>
              <a:gd name="f3601" fmla="*/ 561340 f3035 1"/>
              <a:gd name="f3602" fmla="*/ 3052875 f3034 1"/>
              <a:gd name="f3603" fmla="*/ 509160 f3035 1"/>
              <a:gd name="f3604" fmla="*/ 3043546 f3034 1"/>
              <a:gd name="f3605" fmla="*/ 3009340 f3034 1"/>
              <a:gd name="f3606" fmla="*/ 452633 f3035 1"/>
              <a:gd name="f3607" fmla="*/ 2950255 f3034 1"/>
              <a:gd name="f3608" fmla="*/ 443936 f3035 1"/>
              <a:gd name="f3609" fmla="*/ 2968913 f3034 1"/>
              <a:gd name="f3610" fmla="*/ 426543 f3035 1"/>
              <a:gd name="f3611" fmla="*/ 3012449 f3034 1"/>
              <a:gd name="f3612" fmla="*/ 383060 f3035 1"/>
              <a:gd name="f3613" fmla="*/ 337403 f3035 1"/>
              <a:gd name="f3614" fmla="*/ 2996900 f3034 1"/>
              <a:gd name="f3615" fmla="*/ 317836 f3035 1"/>
              <a:gd name="f3616" fmla="*/ 3018668 f3034 1"/>
              <a:gd name="f3617" fmla="*/ 296094 f3035 1"/>
              <a:gd name="f3618" fmla="*/ 3037327 f3034 1"/>
              <a:gd name="f3619" fmla="*/ 280875 f3035 1"/>
              <a:gd name="f3620" fmla="*/ 259134 f3035 1"/>
              <a:gd name="f3621" fmla="*/ 265656 f3035 1"/>
              <a:gd name="f3622" fmla="*/ 3059095 f3034 1"/>
              <a:gd name="f3623" fmla="*/ 237392 f3035 1"/>
              <a:gd name="f3624" fmla="*/ 3105741 f3034 1"/>
              <a:gd name="f3625" fmla="*/ 3279885 f3034 1"/>
              <a:gd name="f3626" fmla="*/ 272179 f3035 1"/>
              <a:gd name="f3627" fmla="*/ 3245678 f3034 1"/>
              <a:gd name="f3628" fmla="*/ 356970 f3035 1"/>
              <a:gd name="f3629" fmla="*/ 3199033 f3034 1"/>
              <a:gd name="f3630" fmla="*/ 411324 f3035 1"/>
              <a:gd name="f3631" fmla="*/ 3217691 f3034 1"/>
              <a:gd name="f3632" fmla="*/ 433065 f3035 1"/>
              <a:gd name="f3633" fmla="*/ 3227020 f3034 1"/>
              <a:gd name="f3634" fmla="*/ 422195 f3035 1"/>
              <a:gd name="f3635" fmla="*/ 3251898 f3034 1"/>
              <a:gd name="f3636" fmla="*/ 409150 f3035 1"/>
              <a:gd name="f3637" fmla="*/ 3267446 f3034 1"/>
              <a:gd name="f3638" fmla="*/ 393931 f3035 1"/>
              <a:gd name="f3639" fmla="*/ 3298543 f3034 1"/>
              <a:gd name="f3640" fmla="*/ 420020 f3035 1"/>
              <a:gd name="f3641" fmla="*/ 3314092 f3034 1"/>
              <a:gd name="f3642" fmla="*/ 465677 f3035 1"/>
              <a:gd name="f3643" fmla="*/ 550469 f3035 1"/>
              <a:gd name="f3644" fmla="*/ 3360738 f3034 1"/>
              <a:gd name="f3645" fmla="*/ 563514 f3035 1"/>
              <a:gd name="f3646" fmla="*/ 578733 f3035 1"/>
              <a:gd name="f3647" fmla="*/ 3354518 f3034 1"/>
              <a:gd name="f3648" fmla="*/ 591778 f3035 1"/>
              <a:gd name="f3649" fmla="*/ 3357628 f3034 1"/>
              <a:gd name="f3650" fmla="*/ 585256 f3035 1"/>
              <a:gd name="f3651" fmla="*/ 3373177 f3034 1"/>
              <a:gd name="f3652" fmla="*/ 567862 f3035 1"/>
              <a:gd name="f3653" fmla="*/ 3407384 f3034 1"/>
              <a:gd name="f3654" fmla="*/ 3438481 f3034 1"/>
              <a:gd name="f3655" fmla="*/ 589604 f3035 1"/>
              <a:gd name="f3656" fmla="*/ 604823 f3035 1"/>
              <a:gd name="f3657" fmla="*/ 3422932 f3034 1"/>
              <a:gd name="f3658" fmla="*/ 3410493 f3034 1"/>
              <a:gd name="f3659" fmla="*/ 715704 f3035 1"/>
              <a:gd name="f3660" fmla="*/ 743968 f3035 1"/>
              <a:gd name="f3661" fmla="*/ 3413603 f3034 1"/>
              <a:gd name="f3662" fmla="*/ 735271 f3035 1"/>
              <a:gd name="f3663" fmla="*/ 3454029 f3034 1"/>
              <a:gd name="f3664" fmla="*/ 3472688 f3034 1"/>
              <a:gd name="f3665" fmla="*/ 3497565 f3034 1"/>
              <a:gd name="f3666" fmla="*/ 3640613 f3034 1"/>
              <a:gd name="f3667" fmla="*/ 848327 f3035 1"/>
              <a:gd name="f3668" fmla="*/ 3665490 f3034 1"/>
              <a:gd name="f3669" fmla="*/ 874417 f3035 1"/>
              <a:gd name="f3670" fmla="*/ 3693478 f3034 1"/>
              <a:gd name="f3671" fmla="*/ 1013562 f3035 1"/>
              <a:gd name="f3672" fmla="*/ 3743233 f3034 1"/>
              <a:gd name="f3673" fmla="*/ 1107050 f3035 1"/>
              <a:gd name="f3674" fmla="*/ 3789879 f3034 1"/>
              <a:gd name="f3675" fmla="*/ 1144011 f3035 1"/>
              <a:gd name="f3676" fmla="*/ 3824086 f3034 1"/>
              <a:gd name="f3677" fmla="*/ 1174449 f3035 1"/>
              <a:gd name="f3678" fmla="*/ 3842745 f3034 1"/>
              <a:gd name="f3679" fmla="*/ 1287504 f3035 1"/>
              <a:gd name="f3680" fmla="*/ 3867622 f3034 1"/>
              <a:gd name="f3681" fmla="*/ 1415779 f3035 1"/>
              <a:gd name="f3682" fmla="*/ 3914268 f3034 1"/>
              <a:gd name="f3683" fmla="*/ 3945365 f3034 1"/>
              <a:gd name="f3684" fmla="*/ 1520138 f3035 1"/>
              <a:gd name="f3685" fmla="*/ 3973353 f3034 1"/>
              <a:gd name="f3686" fmla="*/ 3976463 f3034 1"/>
              <a:gd name="f3687" fmla="*/ 1735378 f3035 1"/>
              <a:gd name="f3688" fmla="*/ 4038657 f3034 1"/>
              <a:gd name="f3689" fmla="*/ 1785384 f3035 1"/>
              <a:gd name="f3690" fmla="*/ 4035547 f3034 1"/>
              <a:gd name="f3691" fmla="*/ 1811473 f3035 1"/>
              <a:gd name="f3692" fmla="*/ 4044876 f3034 1"/>
              <a:gd name="f3693" fmla="*/ 4082193 f3034 1"/>
              <a:gd name="f3694" fmla="*/ 1983231 f3035 1"/>
              <a:gd name="f3695" fmla="*/ 4097742 f3034 1"/>
              <a:gd name="f3696" fmla="*/ 2044107 f3035 1"/>
              <a:gd name="f3697" fmla="*/ 4113290 f3034 1"/>
              <a:gd name="f3698" fmla="*/ 4187924 f3034 1"/>
              <a:gd name="f3699" fmla="*/ 2528941 f3035 1"/>
              <a:gd name="f3700" fmla="*/ 4231460 f3034 1"/>
              <a:gd name="f3701" fmla="*/ 3142050 f3035 1"/>
              <a:gd name="f3702" fmla="*/ 4390056 f3034 1"/>
              <a:gd name="f3703" fmla="*/ 3644278 f3035 1"/>
              <a:gd name="f3704" fmla="*/ 4467799 f3034 1"/>
              <a:gd name="f3705" fmla="*/ 4220427 f3035 1"/>
              <a:gd name="f3706" fmla="*/ 4523774 f3034 1"/>
              <a:gd name="f3707" fmla="*/ 5120522 f3035 1"/>
              <a:gd name="f3708" fmla="*/ 4539322 f3034 1"/>
              <a:gd name="f3709" fmla="*/ 6101062 f3035 1"/>
              <a:gd name="f3710" fmla="*/ 4502006 f3034 1"/>
              <a:gd name="f3711" fmla="*/ 6146719 f3035 1"/>
              <a:gd name="f3712" fmla="*/ 4498896 f3034 1"/>
              <a:gd name="f3713" fmla="*/ 6168460 f3035 1"/>
              <a:gd name="f3714" fmla="*/ 4533103 f3034 1"/>
              <a:gd name="f3715" fmla="*/ 6153241 f3035 1"/>
              <a:gd name="f3716" fmla="*/ 4551761 f3034 1"/>
              <a:gd name="f3717" fmla="*/ 5927130 f3035 1"/>
              <a:gd name="f3718" fmla="*/ 4557981 f3034 1"/>
              <a:gd name="f3719" fmla="*/ 5781463 f3035 1"/>
              <a:gd name="f3720" fmla="*/ 4573529 f3034 1"/>
              <a:gd name="f3721" fmla="*/ 5533611 f3035 1"/>
              <a:gd name="f3722" fmla="*/ 4601517 f3034 1"/>
              <a:gd name="f3723" fmla="*/ 5348808 f3035 1"/>
              <a:gd name="f3724" fmla="*/ 4617065 f3034 1"/>
              <a:gd name="f3725" fmla="*/ 5214011 f3035 1"/>
              <a:gd name="f3726" fmla="*/ 4641943 f3034 1"/>
              <a:gd name="f3727" fmla="*/ 5105303 f3035 1"/>
              <a:gd name="f3728" fmla="*/ 4635724 f3034 1"/>
              <a:gd name="f3729" fmla="*/ 5003119 f3035 1"/>
              <a:gd name="f3730" fmla="*/ 4837884 f3035 1"/>
              <a:gd name="f3731" fmla="*/ 4648162 f3034 1"/>
              <a:gd name="f3732" fmla="*/ 4698739 f3035 1"/>
              <a:gd name="f3733" fmla="*/ 4422622 f3035 1"/>
              <a:gd name="f3734" fmla="*/ 4246516 f3035 1"/>
              <a:gd name="f3735" fmla="*/ 4620175 f3034 1"/>
              <a:gd name="f3736" fmla="*/ 3987793 f3035 1"/>
              <a:gd name="f3737" fmla="*/ 4610846 f3034 1"/>
              <a:gd name="f3738" fmla="*/ 3729070 f3035 1"/>
              <a:gd name="f3739" fmla="*/ 4579749 f3034 1"/>
              <a:gd name="f3740" fmla="*/ 3609491 f3035 1"/>
              <a:gd name="f3741" fmla="*/ 4567310 f3034 1"/>
              <a:gd name="f3742" fmla="*/ 3418167 f3035 1"/>
              <a:gd name="f3743" fmla="*/ 4526883 f3034 1"/>
              <a:gd name="f3744" fmla="*/ 3157269 f3035 1"/>
              <a:gd name="f3745" fmla="*/ 4489567 f3034 1"/>
              <a:gd name="f3746" fmla="*/ 3094219 f3035 1"/>
              <a:gd name="f3747" fmla="*/ 4480237 f3034 1"/>
              <a:gd name="f3748" fmla="*/ 2933332 f3035 1"/>
              <a:gd name="f3749" fmla="*/ 4477128 f3034 1"/>
              <a:gd name="f3750" fmla="*/ 2718092 f3035 1"/>
              <a:gd name="f3751" fmla="*/ 4405604 f3034 1"/>
              <a:gd name="f3752" fmla="*/ 2533290 f3035 1"/>
              <a:gd name="f3753" fmla="*/ 4374507 f3034 1"/>
              <a:gd name="f3754" fmla="*/ 4306093 f3034 1"/>
              <a:gd name="f3755" fmla="*/ 2207168 f3035 1"/>
              <a:gd name="f3756" fmla="*/ 4337190 f3034 1"/>
              <a:gd name="f3757" fmla="*/ 2204994 f3035 1"/>
              <a:gd name="f3758" fmla="*/ 4340300 f3034 1"/>
              <a:gd name="f3759" fmla="*/ 2131073 f3035 1"/>
              <a:gd name="f3760" fmla="*/ 4418043 f3034 1"/>
              <a:gd name="f3761" fmla="*/ 2081067 f3035 1"/>
              <a:gd name="f3762" fmla="*/ 4414933 f3034 1"/>
              <a:gd name="f3763" fmla="*/ 2048455 f3035 1"/>
              <a:gd name="f3764" fmla="*/ 4377617 f3034 1"/>
              <a:gd name="f3765" fmla="*/ 2024540 f3035 1"/>
              <a:gd name="f3766" fmla="*/ 4408714 f3034 1"/>
              <a:gd name="f3767" fmla="*/ 1981057 f3035 1"/>
              <a:gd name="f3768" fmla="*/ 4399385 f3034 1"/>
              <a:gd name="f3769" fmla="*/ 1937574 f3035 1"/>
              <a:gd name="f3770" fmla="*/ 1920181 f3035 1"/>
              <a:gd name="f3771" fmla="*/ 1726682 f3035 1"/>
              <a:gd name="f3772" fmla="*/ 4330971 f3034 1"/>
              <a:gd name="f3773" fmla="*/ 1687547 f3035 1"/>
              <a:gd name="f3774" fmla="*/ 4296764 f3034 1"/>
              <a:gd name="f3775" fmla="*/ 1678851 f3035 1"/>
              <a:gd name="f3776" fmla="*/ 4284325 f3034 1"/>
              <a:gd name="f3777" fmla="*/ 1596233 f3035 1"/>
              <a:gd name="f3778" fmla="*/ 4265667 f3034 1"/>
              <a:gd name="f3779" fmla="*/ 1557098 f3035 1"/>
              <a:gd name="f3780" fmla="*/ 4256337 f3034 1"/>
              <a:gd name="f3781" fmla="*/ 1544054 f3035 1"/>
              <a:gd name="f3782" fmla="*/ 4281215 f3034 1"/>
              <a:gd name="f3783" fmla="*/ 4318532 f3034 1"/>
              <a:gd name="f3784" fmla="*/ 4309203 f3034 1"/>
              <a:gd name="f3785" fmla="*/ 1485352 f3035 1"/>
              <a:gd name="f3786" fmla="*/ 1270111 f3035 1"/>
              <a:gd name="f3787" fmla="*/ 4228350 f3034 1"/>
              <a:gd name="f3788" fmla="*/ 1233151 f3035 1"/>
              <a:gd name="f3789" fmla="*/ 4222131 f3034 1"/>
              <a:gd name="f3790" fmla="*/ 1139663 f3035 1"/>
              <a:gd name="f3791" fmla="*/ 4237679 f3034 1"/>
              <a:gd name="f3792" fmla="*/ 1026607 f3035 1"/>
              <a:gd name="f3793" fmla="*/ 4191033 f3034 1"/>
              <a:gd name="f3794" fmla="*/ 4209692 f3034 1"/>
              <a:gd name="f3795" fmla="*/ 4200362 f3034 1"/>
              <a:gd name="f3796" fmla="*/ 867894 f3035 1"/>
              <a:gd name="f3797" fmla="*/ 4166156 f3034 1"/>
              <a:gd name="f3798" fmla="*/ 813541 f3035 1"/>
              <a:gd name="f3799" fmla="*/ 4128839 f3034 1"/>
              <a:gd name="f3800" fmla="*/ 757013 f3035 1"/>
              <a:gd name="f3801" fmla="*/ 4156826 f3034 1"/>
              <a:gd name="f3802" fmla="*/ 4203472 f3034 1"/>
              <a:gd name="f3803" fmla="*/ 872243 f3035 1"/>
              <a:gd name="f3804" fmla="*/ 876591 f3035 1"/>
              <a:gd name="f3805" fmla="*/ 4365178 f3034 1"/>
              <a:gd name="f3806" fmla="*/ 4371397 f3034 1"/>
              <a:gd name="f3807" fmla="*/ 4352739 f3034 1"/>
              <a:gd name="f3808" fmla="*/ 1000517 f3035 1"/>
              <a:gd name="f3809" fmla="*/ 1037478 f3035 1"/>
              <a:gd name="f3810" fmla="*/ 4380726 f3034 1"/>
              <a:gd name="f3811" fmla="*/ 1111399 f3035 1"/>
              <a:gd name="f3812" fmla="*/ 4383836 f3034 1"/>
              <a:gd name="f3813" fmla="*/ 4421153 f3034 1"/>
              <a:gd name="f3814" fmla="*/ 1167926 f3035 1"/>
              <a:gd name="f3815" fmla="*/ 4483347 f3034 1"/>
              <a:gd name="f3816" fmla="*/ 1435346 f3035 1"/>
              <a:gd name="f3817" fmla="*/ 4548651 f3034 1"/>
              <a:gd name="f3818" fmla="*/ 1459262 f3035 1"/>
              <a:gd name="f3819" fmla="*/ 4604626 f3034 1"/>
              <a:gd name="f3820" fmla="*/ 4623285 f3034 1"/>
              <a:gd name="f3821" fmla="*/ 1637542 f3035 1"/>
              <a:gd name="f3822" fmla="*/ 4582858 f3034 1"/>
              <a:gd name="f3823" fmla="*/ 1691895 f3035 1"/>
              <a:gd name="f3824" fmla="*/ 1709289 f3035 1"/>
              <a:gd name="f3825" fmla="*/ 4585968 f3034 1"/>
              <a:gd name="f3826" fmla="*/ 1707114 f3035 1"/>
              <a:gd name="f3827" fmla="*/ 4607736 f3034 1"/>
              <a:gd name="f3828" fmla="*/ 1715811 f3035 1"/>
              <a:gd name="f3829" fmla="*/ 4645053 f3034 1"/>
              <a:gd name="f3830" fmla="*/ 1748423 f3035 1"/>
              <a:gd name="f3831" fmla="*/ 4685479 f3034 1"/>
              <a:gd name="f3832" fmla="*/ 1746249 f3035 1"/>
              <a:gd name="f3833" fmla="*/ 4716576 f3034 1"/>
              <a:gd name="f3834" fmla="*/ 1770165 f3035 1"/>
              <a:gd name="f3835" fmla="*/ 4719686 f3034 1"/>
              <a:gd name="f3836" fmla="*/ 1837563 f3035 1"/>
              <a:gd name="f3837" fmla="*/ 4682369 f3034 1"/>
              <a:gd name="f3838" fmla="*/ 1857131 f3035 1"/>
              <a:gd name="f3839" fmla="*/ 4701028 f3034 1"/>
              <a:gd name="f3840" fmla="*/ 4722796 f3034 1"/>
              <a:gd name="f3841" fmla="*/ 4738344 f3034 1"/>
              <a:gd name="f3842" fmla="*/ 1931051 f3035 1"/>
              <a:gd name="f3843" fmla="*/ 4757003 f3034 1"/>
              <a:gd name="f3844" fmla="*/ 4763222 f3034 1"/>
              <a:gd name="f3845" fmla="*/ 2111506 f3035 1"/>
              <a:gd name="f3846" fmla="*/ 4781880 f3034 1"/>
              <a:gd name="f3847" fmla="*/ 2235432 f3035 1"/>
              <a:gd name="f3848" fmla="*/ 4834746 f3034 1"/>
              <a:gd name="f3849" fmla="*/ 4865843 f3034 1"/>
              <a:gd name="f3850" fmla="*/ 2372403 f3035 1"/>
              <a:gd name="f3851" fmla="*/ 2396319 f3035 1"/>
              <a:gd name="f3852" fmla="*/ 4868953 f3034 1"/>
              <a:gd name="f3853" fmla="*/ 2491981 f3035 1"/>
              <a:gd name="f3854" fmla="*/ 4924928 f3034 1"/>
              <a:gd name="f3855" fmla="*/ 4977793 f3034 1"/>
              <a:gd name="f3856" fmla="*/ 2876805 f3035 1"/>
              <a:gd name="f3857" fmla="*/ 4987122 f3034 1"/>
              <a:gd name="f3858" fmla="*/ 5039987 f3034 1"/>
              <a:gd name="f3859" fmla="*/ 3033343 f3035 1"/>
              <a:gd name="f3860" fmla="*/ 5049316 f3034 1"/>
              <a:gd name="f3861" fmla="*/ 3294241 f3035 1"/>
              <a:gd name="f3862" fmla="*/ 5086633 f3034 1"/>
              <a:gd name="f3863" fmla="*/ 3574705 f3035 1"/>
              <a:gd name="f3864" fmla="*/ 5123950 f3034 1"/>
              <a:gd name="f3865" fmla="*/ 3931265 f3035 1"/>
              <a:gd name="f3866" fmla="*/ 5164376 f3034 1"/>
              <a:gd name="f3867" fmla="*/ 4094326 f3035 1"/>
              <a:gd name="f3868" fmla="*/ 5179925 f3034 1"/>
              <a:gd name="f3869" fmla="*/ 4713957 f3035 1"/>
              <a:gd name="f3870" fmla="*/ 5204803 f3034 1"/>
              <a:gd name="f3871" fmla="*/ 4722654 f3035 1"/>
              <a:gd name="f3872" fmla="*/ 5207912 f3034 1"/>
              <a:gd name="f3873" fmla="*/ 4763963 f3035 1"/>
              <a:gd name="f3874" fmla="*/ 4896585 f3035 1"/>
              <a:gd name="f3875" fmla="*/ 5107478 f3035 1"/>
              <a:gd name="f3876" fmla="*/ 5192364 f3034 1"/>
              <a:gd name="f3877" fmla="*/ 5400987 f3035 1"/>
              <a:gd name="f3878" fmla="*/ 5161266 f3034 1"/>
              <a:gd name="f3879" fmla="*/ 5785811 f3035 1"/>
              <a:gd name="f3880" fmla="*/ 5136389 f3034 1"/>
              <a:gd name="f3881" fmla="*/ 6288038 f3035 1"/>
              <a:gd name="f3882" fmla="*/ 5095962 f3034 1"/>
              <a:gd name="f3883" fmla="*/ 6814182 f3035 1"/>
              <a:gd name="f3884" fmla="*/ 5005780 f3034 1"/>
              <a:gd name="f3885" fmla="*/ 7296842 f3035 1"/>
              <a:gd name="f3886" fmla="*/ 4934257 f3034 1"/>
              <a:gd name="f3887" fmla="*/ 7414246 f3035 1"/>
              <a:gd name="f3888" fmla="*/ 4906269 f3034 1"/>
              <a:gd name="f3889" fmla="*/ 7577307 f3035 1"/>
              <a:gd name="f3890" fmla="*/ 4881392 f3034 1"/>
              <a:gd name="f3891" fmla="*/ 7746890 f3035 1"/>
              <a:gd name="f3892" fmla="*/ 4837855 f3034 1"/>
              <a:gd name="f3893" fmla="*/ 7949085 f3035 1"/>
              <a:gd name="f3894" fmla="*/ 4806758 f3034 1"/>
              <a:gd name="f3895" fmla="*/ 8099101 f3035 1"/>
              <a:gd name="f3896" fmla="*/ 8190416 f3035 1"/>
              <a:gd name="f3897" fmla="*/ 4788100 f3034 1"/>
              <a:gd name="f3898" fmla="*/ 8436094 f3035 1"/>
              <a:gd name="f3899" fmla="*/ 8525234 f3035 1"/>
              <a:gd name="f3900" fmla="*/ 4797429 f3034 1"/>
              <a:gd name="f3901" fmla="*/ 8553498 f3035 1"/>
              <a:gd name="f3902" fmla="*/ 4791210 f3034 1"/>
              <a:gd name="f3903" fmla="*/ 8596980 f3035 1"/>
              <a:gd name="f3904" fmla="*/ 4760112 f3034 1"/>
              <a:gd name="f3905" fmla="*/ 8723081 f3035 1"/>
              <a:gd name="f3906" fmla="*/ 8742648 f3035 1"/>
              <a:gd name="f3907" fmla="*/ 4713467 f3034 1"/>
              <a:gd name="f3908" fmla="*/ 8773086 f3035 1"/>
              <a:gd name="f3909" fmla="*/ 4688589 f3034 1"/>
              <a:gd name="f3910" fmla="*/ 8814395 f3035 1"/>
              <a:gd name="f3911" fmla="*/ 4638833 f3034 1"/>
              <a:gd name="f3912" fmla="*/ 8844833 f3035 1"/>
              <a:gd name="f3913" fmla="*/ 4657492 f3034 1"/>
              <a:gd name="f3914" fmla="*/ 8870923 f3035 1"/>
              <a:gd name="f3915" fmla="*/ 4654382 f3034 1"/>
              <a:gd name="f3916" fmla="*/ 8918754 f3035 1"/>
              <a:gd name="f3917" fmla="*/ 9118775 f3035 1"/>
              <a:gd name="f3918" fmla="*/ 9157910 f3035 1"/>
              <a:gd name="f3919" fmla="*/ 4536212 f3034 1"/>
              <a:gd name="f3920" fmla="*/ 9201393 f3035 1"/>
              <a:gd name="f3921" fmla="*/ 4542432 f3034 1"/>
              <a:gd name="f3922" fmla="*/ 9216612 f3035 1"/>
              <a:gd name="f3923" fmla="*/ 4570419 f3034 1"/>
              <a:gd name="f3924" fmla="*/ 9199219 f3035 1"/>
              <a:gd name="f3925" fmla="*/ 9155736 f3035 1"/>
              <a:gd name="f3926" fmla="*/ 4626394 f3034 1"/>
              <a:gd name="f3927" fmla="*/ 9120949 f3035 1"/>
              <a:gd name="f3928" fmla="*/ 9105730 f3035 1"/>
              <a:gd name="f3929" fmla="*/ 9147039 f3035 1"/>
              <a:gd name="f3930" fmla="*/ 9305752 f3035 1"/>
              <a:gd name="f3931" fmla="*/ 4595297 f3034 1"/>
              <a:gd name="f3932" fmla="*/ 9327493 f3035 1"/>
              <a:gd name="f3933" fmla="*/ 9381847 f3035 1"/>
              <a:gd name="f3934" fmla="*/ 9518818 f3035 1"/>
              <a:gd name="f3935" fmla="*/ 4458469 f3034 1"/>
              <a:gd name="f3936" fmla="*/ 9603610 f3035 1"/>
              <a:gd name="f3937" fmla="*/ 4411824 f3034 1"/>
              <a:gd name="f3938" fmla="*/ 9810153 f3035 1"/>
              <a:gd name="f3939" fmla="*/ 4240789 f3034 1"/>
              <a:gd name="f3940" fmla="*/ 9881900 f3035 1"/>
              <a:gd name="f3941" fmla="*/ 4178594 f3034 1"/>
              <a:gd name="f3942" fmla="*/ 9931906 f3035 1"/>
              <a:gd name="f3943" fmla="*/ 10025394 f3035 1"/>
              <a:gd name="f3944" fmla="*/ 4122619 f3034 1"/>
              <a:gd name="f3945" fmla="*/ 10055832 f3035 1"/>
              <a:gd name="f3946" fmla="*/ 4051096 f3034 1"/>
              <a:gd name="f3947" fmla="*/ 10177584 f3035 1"/>
              <a:gd name="f3948" fmla="*/ 3911158 f3034 1"/>
              <a:gd name="f3949" fmla="*/ 10325426 f3035 1"/>
              <a:gd name="f3950" fmla="*/ 3923597 f3034 1"/>
              <a:gd name="f3951" fmla="*/ 10371083 f3035 1"/>
              <a:gd name="f3952" fmla="*/ 3892500 f3034 1"/>
              <a:gd name="f3953" fmla="*/ 10377605 f3035 1"/>
              <a:gd name="f3954" fmla="*/ 10381954 f3035 1"/>
              <a:gd name="f3955" fmla="*/ 3864513 f3034 1"/>
              <a:gd name="f3956" fmla="*/ 10449352 f3035 1"/>
              <a:gd name="f3957" fmla="*/ 3833415 f3034 1"/>
              <a:gd name="f3958" fmla="*/ 10471094 f3035 1"/>
              <a:gd name="f3959" fmla="*/ 3768111 f3034 1"/>
              <a:gd name="f3960" fmla="*/ 10553711 f3035 1"/>
              <a:gd name="f3961" fmla="*/ 3730795 f3034 1"/>
              <a:gd name="f3962" fmla="*/ 10608065 f3035 1"/>
              <a:gd name="f3963" fmla="*/ 3780550 f3034 1"/>
              <a:gd name="f3964" fmla="*/ 10627632 f3035 1"/>
              <a:gd name="f3965" fmla="*/ 3783660 f3034 1"/>
              <a:gd name="f3966" fmla="*/ 10716772 f3035 1"/>
              <a:gd name="f3967" fmla="*/ 3646832 f3034 1"/>
              <a:gd name="f3968" fmla="*/ 10773300 f3035 1"/>
              <a:gd name="f3969" fmla="*/ 3531772 f3034 1"/>
              <a:gd name="f3970" fmla="*/ 10888529 f3035 1"/>
              <a:gd name="f3971" fmla="*/ 3447810 f3034 1"/>
              <a:gd name="f3972" fmla="*/ 11045068 f3035 1"/>
              <a:gd name="f3973" fmla="*/ 3363848 f3034 1"/>
              <a:gd name="f3974" fmla="*/ 11116815 f3035 1"/>
              <a:gd name="f3975" fmla="*/ 3301653 f3034 1"/>
              <a:gd name="f3976" fmla="*/ 11216825 f3035 1"/>
              <a:gd name="f3977" fmla="*/ 3214581 f3034 1"/>
              <a:gd name="f3978" fmla="*/ 11327707 f3035 1"/>
              <a:gd name="f3979" fmla="*/ 3071534 f3034 1"/>
              <a:gd name="f3980" fmla="*/ 11469026 f3035 1"/>
              <a:gd name="f3981" fmla="*/ 2850744 f3034 1"/>
              <a:gd name="f3982" fmla="*/ 11503813 f3035 1"/>
              <a:gd name="f3983" fmla="*/ 11510335 f3035 1"/>
              <a:gd name="f3984" fmla="*/ 11501638 f3035 1"/>
              <a:gd name="f3985" fmla="*/ 2623734 f3034 1"/>
              <a:gd name="f3986" fmla="*/ 11355971 f3035 1"/>
              <a:gd name="f3987" fmla="*/ 11375538 f3035 1"/>
              <a:gd name="f3988" fmla="*/ 11386409 f3035 1"/>
              <a:gd name="f3989" fmla="*/ 11392931 f3035 1"/>
              <a:gd name="f3990" fmla="*/ 11366841 f3035 1"/>
              <a:gd name="f3991" fmla="*/ 11160298 f3035 1"/>
              <a:gd name="f3992" fmla="*/ 10982018 f3035 1"/>
              <a:gd name="f3993" fmla="*/ 2720135 f3034 1"/>
              <a:gd name="f3994" fmla="*/ 10958102 f3035 1"/>
              <a:gd name="f3995" fmla="*/ 2726355 f3034 1"/>
              <a:gd name="f3996" fmla="*/ 10949406 f3035 1"/>
              <a:gd name="f3997" fmla="*/ 2682819 f3034 1"/>
              <a:gd name="f3998" fmla="*/ 10968973 f3035 1"/>
              <a:gd name="f3999" fmla="*/ 10984192 f3035 1"/>
              <a:gd name="f4000" fmla="*/ 11168994 f3035 1"/>
              <a:gd name="f4001" fmla="*/ 2415383 f3034 1"/>
              <a:gd name="f4002" fmla="*/ 11219000 f3035 1"/>
              <a:gd name="f4003" fmla="*/ 2368737 f3034 1"/>
              <a:gd name="f4004" fmla="*/ 11442937 f3035 1"/>
              <a:gd name="f4005" fmla="*/ 2169715 f3034 1"/>
              <a:gd name="f4006" fmla="*/ 11519032 f3035 1"/>
              <a:gd name="f4007" fmla="*/ 11497290 f3035 1"/>
              <a:gd name="f4008" fmla="*/ 2060874 f3034 1"/>
              <a:gd name="f4009" fmla="*/ 11369016 f3035 1"/>
              <a:gd name="f4010" fmla="*/ 1967583 f3034 1"/>
              <a:gd name="f4011" fmla="*/ 1945815 f3034 1"/>
              <a:gd name="f4012" fmla="*/ 1914717 f3034 1"/>
              <a:gd name="f4013" fmla="*/ 11319010 f3035 1"/>
              <a:gd name="f4014" fmla="*/ 1871181 f3034 1"/>
              <a:gd name="f4015" fmla="*/ 11288572 f3035 1"/>
              <a:gd name="f4016" fmla="*/ 1849413 f3034 1"/>
              <a:gd name="f4017" fmla="*/ 11264657 f3035 1"/>
              <a:gd name="f4018" fmla="*/ 1880511 f3034 1"/>
              <a:gd name="f4019" fmla="*/ 11245089 f3035 1"/>
              <a:gd name="f4020" fmla="*/ 1889840 f3034 1"/>
              <a:gd name="f4021" fmla="*/ 1861852 f3034 1"/>
              <a:gd name="f4022" fmla="*/ 11275527 f3035 1"/>
              <a:gd name="f4023" fmla="*/ 11186387 f3035 1"/>
              <a:gd name="f4024" fmla="*/ 1774780 f3034 1"/>
              <a:gd name="f4025" fmla="*/ 11147253 f3035 1"/>
              <a:gd name="f4026" fmla="*/ 11145079 f3035 1"/>
              <a:gd name="f4027" fmla="*/ 1864962 f3034 1"/>
              <a:gd name="f4028" fmla="*/ 11132034 f3035 1"/>
              <a:gd name="f4029" fmla="*/ 1877401 f3034 1"/>
              <a:gd name="f4030" fmla="*/ 11121163 f3035 1"/>
              <a:gd name="f4031" fmla="*/ 11153775 f3035 1"/>
              <a:gd name="f4032" fmla="*/ 1731244 f3034 1"/>
              <a:gd name="f4033" fmla="*/ 11188562 f3035 1"/>
              <a:gd name="f4034" fmla="*/ 1656611 f3034 1"/>
              <a:gd name="f4035" fmla="*/ 11277701 f3035 1"/>
              <a:gd name="f4036" fmla="*/ 1566429 f3034 1"/>
              <a:gd name="f4037" fmla="*/ 11332055 f3035 1"/>
              <a:gd name="f4038" fmla="*/ 1560209 f3034 1"/>
              <a:gd name="f4039" fmla="*/ 1494905 f3034 1"/>
              <a:gd name="f4040" fmla="*/ 11551644 f3035 1"/>
              <a:gd name="f4041" fmla="*/ 1473137 f3034 1"/>
              <a:gd name="f4042" fmla="*/ 11590778 f3035 1"/>
              <a:gd name="f4043" fmla="*/ 1401613 f3034 1"/>
              <a:gd name="f4044" fmla="*/ 11649480 f3035 1"/>
              <a:gd name="f4045" fmla="*/ 11712531 f3035 1"/>
              <a:gd name="f4046" fmla="*/ 11777755 f3035 1"/>
              <a:gd name="f4047" fmla="*/ 1317651 f3034 1"/>
              <a:gd name="f4048" fmla="*/ 11819064 f3035 1"/>
              <a:gd name="f4049" fmla="*/ 1264786 f3034 1"/>
              <a:gd name="f4050" fmla="*/ 11877766 f3035 1"/>
              <a:gd name="f4051" fmla="*/ 11882114 f3035 1"/>
              <a:gd name="f4052" fmla="*/ 11938642 f3035 1"/>
              <a:gd name="f4053" fmla="*/ 1152836 f3034 1"/>
              <a:gd name="f4054" fmla="*/ 11986473 f3035 1"/>
              <a:gd name="f4055" fmla="*/ 1025337 f3034 1"/>
              <a:gd name="f4056" fmla="*/ 11966906 f3035 1"/>
              <a:gd name="f4057" fmla="*/ 11845153 f3035 1"/>
              <a:gd name="f4058" fmla="*/ 11806019 f3035 1"/>
              <a:gd name="f4059" fmla="*/ 11732098 f3035 1"/>
              <a:gd name="f4060" fmla="*/ 11584256 f3035 1"/>
              <a:gd name="f4061" fmla="*/ 11555992 f3035 1"/>
              <a:gd name="f4062" fmla="*/ 776560 f3034 1"/>
              <a:gd name="f4063" fmla="*/ 11575559 f3035 1"/>
              <a:gd name="f4064" fmla="*/ 11619042 f3035 1"/>
              <a:gd name="f4065" fmla="*/ 617964 f3034 1"/>
              <a:gd name="f4066" fmla="*/ 11623391 f3035 1"/>
              <a:gd name="f4067" fmla="*/ 565098 f3034 1"/>
              <a:gd name="f4068" fmla="*/ 11588604 f3035 1"/>
              <a:gd name="f4069" fmla="*/ 11523380 f3035 1"/>
              <a:gd name="f4070" fmla="*/ 11462504 f3035 1"/>
              <a:gd name="f4071" fmla="*/ 11458156 f3035 1"/>
              <a:gd name="f4072" fmla="*/ 661500 f3034 1"/>
              <a:gd name="f4073" fmla="*/ 11451633 f3035 1"/>
              <a:gd name="f4074" fmla="*/ 11455981 f3035 1"/>
              <a:gd name="f4075" fmla="*/ 652171 f3034 1"/>
              <a:gd name="f4076" fmla="*/ 11499464 f3035 1"/>
              <a:gd name="f4077" fmla="*/ 577537 f3034 1"/>
              <a:gd name="f4078" fmla="*/ 543330 f3034 1"/>
              <a:gd name="f4079" fmla="*/ 518453 f3034 1"/>
              <a:gd name="f4080" fmla="*/ 11479897 f3035 1"/>
              <a:gd name="f4081" fmla="*/ 524672 f3034 1"/>
              <a:gd name="f4082" fmla="*/ 11475549 f3035 1"/>
              <a:gd name="f4083" fmla="*/ 530891 f3034 1"/>
              <a:gd name="f4084" fmla="*/ 11397279 f3035 1"/>
              <a:gd name="f4085" fmla="*/ 11358145 f3035 1"/>
              <a:gd name="f4086" fmla="*/ 11338578 f3035 1"/>
              <a:gd name="f4087" fmla="*/ 677048 f3034 1"/>
              <a:gd name="f4088" fmla="*/ 11303791 f3035 1"/>
              <a:gd name="f4089" fmla="*/ 717475 f3034 1"/>
              <a:gd name="f4090" fmla="*/ 11234219 f3035 1"/>
              <a:gd name="f4091" fmla="*/ 751682 f3034 1"/>
              <a:gd name="f4092" fmla="*/ 11110292 f3035 1"/>
              <a:gd name="f4093" fmla="*/ 823205 f3034 1"/>
              <a:gd name="f4094" fmla="*/ 11105944 f3035 1"/>
              <a:gd name="f4095" fmla="*/ 11108118 f3035 1"/>
              <a:gd name="f4096" fmla="*/ 820096 f3034 1"/>
              <a:gd name="f4097" fmla="*/ 11138556 f3035 1"/>
              <a:gd name="f4098" fmla="*/ 11166820 f3035 1"/>
              <a:gd name="f4099" fmla="*/ 692597 f3034 1"/>
              <a:gd name="f4100" fmla="*/ 11190736 f3035 1"/>
              <a:gd name="f4101" fmla="*/ 11229870 f3035 1"/>
              <a:gd name="f4102" fmla="*/ 11253786 f3035 1"/>
              <a:gd name="f4103" fmla="*/ 649061 f3034 1"/>
              <a:gd name="f4104" fmla="*/ 11247263 f3035 1"/>
              <a:gd name="f4105" fmla="*/ 593086 f3034 1"/>
              <a:gd name="f4106" fmla="*/ 11210303 f3035 1"/>
              <a:gd name="f4107" fmla="*/ 552660 f3034 1"/>
              <a:gd name="f4108" fmla="*/ 11177691 f3035 1"/>
              <a:gd name="f4109" fmla="*/ 558879 f3034 1"/>
              <a:gd name="f4110" fmla="*/ 11140730 f3035 1"/>
              <a:gd name="f4111" fmla="*/ 502904 f3034 1"/>
              <a:gd name="f4112" fmla="*/ 11118989 f3035 1"/>
              <a:gd name="f4113" fmla="*/ 453148 f3034 1"/>
              <a:gd name="f4114" fmla="*/ 11029849 f3035 1"/>
              <a:gd name="f4115" fmla="*/ 403393 f3034 1"/>
              <a:gd name="f4116" fmla="*/ 11010282 f3035 1"/>
              <a:gd name="f4117" fmla="*/ 362967 f3034 1"/>
              <a:gd name="f4118" fmla="*/ 11027675 f3035 1"/>
              <a:gd name="f4119" fmla="*/ 303882 f3034 1"/>
              <a:gd name="f4120" fmla="*/ 10895052 f3035 1"/>
              <a:gd name="f4121" fmla="*/ 372296 f3034 1"/>
              <a:gd name="f4122" fmla="*/ 10810260 f3035 1"/>
              <a:gd name="f4123" fmla="*/ 446929 f3034 1"/>
              <a:gd name="f4124" fmla="*/ 10805912 f3035 1"/>
              <a:gd name="f4125" fmla="*/ 10747210 f3035 1"/>
              <a:gd name="f4126" fmla="*/ 437600 f3034 1"/>
              <a:gd name="f4127" fmla="*/ 10721120 f3035 1"/>
              <a:gd name="f4128" fmla="*/ 474917 f3034 1"/>
              <a:gd name="f4129" fmla="*/ 10708075 f3035 1"/>
              <a:gd name="f4130" fmla="*/ 465587 f3034 1"/>
              <a:gd name="f4131" fmla="*/ 10734165 f3035 1"/>
              <a:gd name="f4132" fmla="*/ 375405 f3034 1"/>
              <a:gd name="f4133" fmla="*/ 10779822 f3035 1"/>
              <a:gd name="f4134" fmla="*/ 10714598 f3035 1"/>
              <a:gd name="f4135" fmla="*/ 313211 f3034 1"/>
              <a:gd name="f4136" fmla="*/ 254126 f3034 1"/>
              <a:gd name="f4137" fmla="*/ 10749384 f3035 1"/>
              <a:gd name="f4138" fmla="*/ 204371 f3034 1"/>
              <a:gd name="f4139" fmla="*/ 188822 f3034 1"/>
              <a:gd name="f4140" fmla="*/ 10681986 f3035 1"/>
              <a:gd name="f4141" fmla="*/ 260346 f3034 1"/>
              <a:gd name="f4142" fmla="*/ 10642851 f3035 1"/>
              <a:gd name="f4143" fmla="*/ 353637 f3034 1"/>
              <a:gd name="f4144" fmla="*/ 10647199 f3035 1"/>
              <a:gd name="f4145" fmla="*/ 300772 f3034 1"/>
              <a:gd name="f4146" fmla="*/ 10636329 f3035 1"/>
              <a:gd name="f4147" fmla="*/ 269675 f3034 1"/>
              <a:gd name="f4148" fmla="*/ 291443 f3034 1"/>
              <a:gd name="f4149" fmla="*/ 10603716 f3035 1"/>
              <a:gd name="f4150" fmla="*/ 369186 f3034 1"/>
              <a:gd name="f4151" fmla="*/ 10599368 f3035 1"/>
              <a:gd name="f4152" fmla="*/ 378515 f3034 1"/>
              <a:gd name="f4153" fmla="*/ 10564582 f3035 1"/>
              <a:gd name="f4154" fmla="*/ 10531970 f3035 1"/>
              <a:gd name="f4155" fmla="*/ 10503706 f3035 1"/>
              <a:gd name="f4156" fmla="*/ 10442830 f3035 1"/>
              <a:gd name="f4157" fmla="*/ 443819 f3034 1"/>
              <a:gd name="f4158" fmla="*/ 10410218 f3035 1"/>
              <a:gd name="f4159" fmla="*/ 450039 f3034 1"/>
              <a:gd name="f4160" fmla="*/ 10351516 f3035 1"/>
              <a:gd name="f4161" fmla="*/ 506014 f3034 1"/>
              <a:gd name="f4162" fmla="*/ 10190629 f3035 1"/>
              <a:gd name="f4163" fmla="*/ 10162365 f3035 1"/>
              <a:gd name="f4164" fmla="*/ 633512 f3034 1"/>
              <a:gd name="f4165" fmla="*/ 10108011 f3035 1"/>
              <a:gd name="f4166" fmla="*/ 10058006 f3035 1"/>
              <a:gd name="f4167" fmla="*/ 10023220 f3035 1"/>
              <a:gd name="f4168" fmla="*/ 761011 f3034 1"/>
              <a:gd name="f4169" fmla="*/ 10010175 f3035 1"/>
              <a:gd name="f4170" fmla="*/ 9979737 f3035 1"/>
              <a:gd name="f4171" fmla="*/ 9955821 f3035 1"/>
              <a:gd name="f4172" fmla="*/ 9934080 f3035 1"/>
              <a:gd name="f4173" fmla="*/ 9938428 f3035 1"/>
              <a:gd name="f4174" fmla="*/ 9947125 f3035 1"/>
              <a:gd name="f4175" fmla="*/ 9940602 f3035 1"/>
              <a:gd name="f4176" fmla="*/ 9925383 f3035 1"/>
              <a:gd name="f4177" fmla="*/ 9775367 f3035 1"/>
              <a:gd name="f4178" fmla="*/ 844973 f3034 1"/>
              <a:gd name="f4179" fmla="*/ 9664486 f3035 1"/>
              <a:gd name="f4180" fmla="*/ 941375 f3034 1"/>
              <a:gd name="f4181" fmla="*/ 9649267 f3035 1"/>
              <a:gd name="f4182" fmla="*/ 944484 f3034 1"/>
              <a:gd name="f4183" fmla="*/ 9653615 f3035 1"/>
              <a:gd name="f4184" fmla="*/ 925826 f3034 1"/>
              <a:gd name="f4185" fmla="*/ 9657963 f3035 1"/>
              <a:gd name="f4186" fmla="*/ 888509 f3034 1"/>
              <a:gd name="f4187" fmla="*/ 9634048 f3035 1"/>
              <a:gd name="f4188" fmla="*/ 891619 f3034 1"/>
              <a:gd name="f4189" fmla="*/ 9599261 f3035 1"/>
              <a:gd name="f4190" fmla="*/ 9575346 f3035 1"/>
              <a:gd name="f4191" fmla="*/ 907168 f3034 1"/>
              <a:gd name="f4192" fmla="*/ 9579694 f3035 1"/>
              <a:gd name="f4193" fmla="*/ 869851 f3034 1"/>
              <a:gd name="f4194" fmla="*/ 9605784 f3035 1"/>
              <a:gd name="f4195" fmla="*/ 9592739 f3035 1"/>
              <a:gd name="f4196" fmla="*/ 9470987 f3035 1"/>
              <a:gd name="f4197" fmla="*/ 9388369 f3035 1"/>
              <a:gd name="f4198" fmla="*/ 9379673 f3035 1"/>
              <a:gd name="f4199" fmla="*/ 972472 f3034 1"/>
              <a:gd name="f4200" fmla="*/ 9392718 f3035 1"/>
              <a:gd name="f4201" fmla="*/ 1009789 f3034 1"/>
              <a:gd name="f4202" fmla="*/ 9314448 f3035 1"/>
              <a:gd name="f4203" fmla="*/ 9264443 f3035 1"/>
              <a:gd name="f4204" fmla="*/ 9247050 f3035 1"/>
              <a:gd name="f4205" fmla="*/ 963143 f3034 1"/>
              <a:gd name="f4206" fmla="*/ 9181825 f3035 1"/>
              <a:gd name="f4207" fmla="*/ 9094860 f3035 1"/>
              <a:gd name="f4208" fmla="*/ 9062247 f3035 1"/>
              <a:gd name="f4209" fmla="*/ 9051377 f3035 1"/>
              <a:gd name="f4210" fmla="*/ 953814 f3034 1"/>
              <a:gd name="f4211" fmla="*/ 9027461 f3035 1"/>
              <a:gd name="f4212" fmla="*/ 9025287 f3035 1"/>
              <a:gd name="f4213" fmla="*/ 8975282 f3035 1"/>
              <a:gd name="f4214" fmla="*/ 8955714 f3035 1"/>
              <a:gd name="f4215" fmla="*/ 1022227 f3034 1"/>
              <a:gd name="f4216" fmla="*/ 8873097 f3035 1"/>
              <a:gd name="f4217" fmla="*/ 1056434 f3034 1"/>
              <a:gd name="f4218" fmla="*/ 8768738 f3035 1"/>
              <a:gd name="f4219" fmla="*/ 8736126 f3035 1"/>
              <a:gd name="f4220" fmla="*/ 8703514 f3035 1"/>
              <a:gd name="f4221" fmla="*/ 8714384 f3035 1"/>
              <a:gd name="f4222" fmla="*/ 8692643 f3035 1"/>
              <a:gd name="f4223" fmla="*/ 1134177 f3034 1"/>
              <a:gd name="f4224" fmla="*/ 8655682 f3035 1"/>
              <a:gd name="f4225" fmla="*/ 8631767 f3035 1"/>
              <a:gd name="f4226" fmla="*/ 1118629 f3034 1"/>
              <a:gd name="f4227" fmla="*/ 8633941 f3035 1"/>
              <a:gd name="f4228" fmla="*/ 1081312 f3034 1"/>
              <a:gd name="f4229" fmla="*/ 8607851 f3035 1"/>
              <a:gd name="f4230" fmla="*/ 8496970 f3035 1"/>
              <a:gd name="f4231" fmla="*/ 8483925 f3035 1"/>
              <a:gd name="f4232" fmla="*/ 8466532 f3035 1"/>
              <a:gd name="f4233" fmla="*/ 1090641 f3034 1"/>
              <a:gd name="f4234" fmla="*/ 8442616 f3035 1"/>
              <a:gd name="f4235" fmla="*/ 1127958 f3034 1"/>
              <a:gd name="f4236" fmla="*/ 8420874 f3035 1"/>
              <a:gd name="f4237" fmla="*/ 8423049 f3035 1"/>
              <a:gd name="f4238" fmla="*/ 8431746 f3035 1"/>
              <a:gd name="f4239" fmla="*/ 8460010 f3035 1"/>
              <a:gd name="f4240" fmla="*/ 8338257 f3035 1"/>
              <a:gd name="f4241" fmla="*/ 1000459 f3034 1"/>
              <a:gd name="f4242" fmla="*/ 8316516 f3035 1"/>
              <a:gd name="f4243" fmla="*/ 1006679 f3034 1"/>
              <a:gd name="f4244" fmla="*/ 8233898 f3035 1"/>
              <a:gd name="f4245" fmla="*/ 8183893 f3035 1"/>
              <a:gd name="f4246" fmla="*/ 8151281 f3035 1"/>
              <a:gd name="f4247" fmla="*/ 1112409 f3034 1"/>
              <a:gd name="f4248" fmla="*/ 8090405 f3035 1"/>
              <a:gd name="f4249" fmla="*/ 8075186 f3035 1"/>
              <a:gd name="f4250" fmla="*/ 1062654 f3034 1"/>
              <a:gd name="f4251" fmla="*/ 8020832 f3035 1"/>
              <a:gd name="f4252" fmla="*/ 7975175 f3035 1"/>
              <a:gd name="f4253" fmla="*/ 7912125 f3035 1"/>
              <a:gd name="f4254" fmla="*/ 7853423 f3035 1"/>
              <a:gd name="f4255" fmla="*/ 7799069 f3035 1"/>
              <a:gd name="f4256" fmla="*/ 7731671 f3035 1"/>
              <a:gd name="f4257" fmla="*/ 7705581 f3035 1"/>
              <a:gd name="f4258" fmla="*/ 7703407 f3035 1"/>
              <a:gd name="f4259" fmla="*/ 7720800 f3035 1"/>
              <a:gd name="f4260" fmla="*/ 7675143 f3035 1"/>
              <a:gd name="f4261" fmla="*/ 7655576 f3035 1"/>
              <a:gd name="f4262" fmla="*/ 1075093 f3034 1"/>
              <a:gd name="f4263" fmla="*/ 7601222 f3035 1"/>
              <a:gd name="f4264" fmla="*/ 7566436 f3035 1"/>
              <a:gd name="f4265" fmla="*/ 7499037 f3035 1"/>
              <a:gd name="f4266" fmla="*/ 7451206 f3035 1"/>
              <a:gd name="f4267" fmla="*/ 7427291 f3035 1"/>
              <a:gd name="f4268" fmla="*/ 7416420 f3035 1"/>
              <a:gd name="f4269" fmla="*/ 7394678 f3035 1"/>
              <a:gd name="f4270" fmla="*/ 7309887 f3035 1"/>
              <a:gd name="f4271" fmla="*/ 1037776 f3034 1"/>
              <a:gd name="f4272" fmla="*/ 7294668 f3035 1"/>
              <a:gd name="f4273" fmla="*/ 7272926 f3035 1"/>
              <a:gd name="f4274" fmla="*/ 7229443 f3035 1"/>
              <a:gd name="f4275" fmla="*/ 7125084 f3035 1"/>
              <a:gd name="f4276" fmla="*/ 7092472 f3035 1"/>
              <a:gd name="f4277" fmla="*/ 7070731 f3035 1"/>
              <a:gd name="f4278" fmla="*/ 6994636 f3035 1"/>
              <a:gd name="f4279" fmla="*/ 6909844 f3035 1"/>
              <a:gd name="f4280" fmla="*/ 6901147 f3035 1"/>
              <a:gd name="f4281" fmla="*/ 6872883 f3035 1"/>
              <a:gd name="f4282" fmla="*/ 6818530 f3035 1"/>
              <a:gd name="f4283" fmla="*/ 6768525 f3035 1"/>
              <a:gd name="f4284" fmla="*/ 6725042 f3035 1"/>
              <a:gd name="f4285" fmla="*/ 6622857 f3035 1"/>
              <a:gd name="f4286" fmla="*/ 1012898 f3034 1"/>
              <a:gd name="f4287" fmla="*/ 6553284 f3035 1"/>
              <a:gd name="f4288" fmla="*/ 6522846 f3035 1"/>
              <a:gd name="f4289" fmla="*/ 947594 f3034 1"/>
              <a:gd name="f4290" fmla="*/ 6531543 f3035 1"/>
              <a:gd name="f4291" fmla="*/ 922716 f3034 1"/>
              <a:gd name="f4292" fmla="*/ 6451099 f3035 1"/>
              <a:gd name="f4293" fmla="*/ 997350 f3034 1"/>
              <a:gd name="f4294" fmla="*/ 6433706 f3035 1"/>
              <a:gd name="f4295" fmla="*/ 6401094 f3035 1"/>
              <a:gd name="f4296" fmla="*/ 956923 f3034 1"/>
              <a:gd name="f4297" fmla="*/ 6370656 f3035 1"/>
              <a:gd name="f4298" fmla="*/ 950704 f3034 1"/>
              <a:gd name="f4299" fmla="*/ 6324999 f3035 1"/>
              <a:gd name="f4300" fmla="*/ 916497 f3034 1"/>
              <a:gd name="f4301" fmla="*/ 6205421 f3035 1"/>
              <a:gd name="f4302" fmla="*/ 938265 f3034 1"/>
              <a:gd name="f4303" fmla="*/ 6166286 f3035 1"/>
              <a:gd name="f4304" fmla="*/ 6148893 f3035 1"/>
              <a:gd name="f4305" fmla="*/ 6170635 f3035 1"/>
              <a:gd name="f4306" fmla="*/ 6224988 f3035 1"/>
              <a:gd name="f4307" fmla="*/ 6233685 f3035 1"/>
              <a:gd name="f4308" fmla="*/ 6242381 f3035 1"/>
              <a:gd name="f4309" fmla="*/ 6235859 f3035 1"/>
              <a:gd name="f4310" fmla="*/ 6124978 f3035 1"/>
              <a:gd name="f4311" fmla="*/ 1047105 f3034 1"/>
              <a:gd name="f4312" fmla="*/ 6074972 f3035 1"/>
              <a:gd name="f4313" fmla="*/ 6031489 f3035 1"/>
              <a:gd name="f4314" fmla="*/ 6046708 f3035 1"/>
              <a:gd name="f4315" fmla="*/ 6038012 f3035 1"/>
              <a:gd name="f4316" fmla="*/ 6018444 f3035 1"/>
              <a:gd name="f4317" fmla="*/ 5983658 f3035 1"/>
              <a:gd name="f4318" fmla="*/ 5935827 f3035 1"/>
              <a:gd name="f4319" fmla="*/ 5866254 f3035 1"/>
              <a:gd name="f4320" fmla="*/ 872961 f3034 1"/>
              <a:gd name="f4321" fmla="*/ 5803204 f3035 1"/>
              <a:gd name="f4322" fmla="*/ 897839 f3034 1"/>
              <a:gd name="f4323" fmla="*/ 5764069 f3035 1"/>
              <a:gd name="f4324" fmla="*/ 5614053 f3035 1"/>
              <a:gd name="f4325" fmla="*/ 863632 f3034 1"/>
              <a:gd name="f4326" fmla="*/ 5553177 f3035 1"/>
              <a:gd name="f4327" fmla="*/ 5481431 f3035 1"/>
              <a:gd name="f4328" fmla="*/ 5470560 f3035 1"/>
              <a:gd name="f4329" fmla="*/ 991130 f3034 1"/>
              <a:gd name="f4330" fmla="*/ 5427077 f3035 1"/>
              <a:gd name="f4331" fmla="*/ 5414032 f3035 1"/>
              <a:gd name="f4332" fmla="*/ 5450993 f3035 1"/>
              <a:gd name="f4333" fmla="*/ 5459689 f3035 1"/>
              <a:gd name="f4334" fmla="*/ 832534 f3034 1"/>
              <a:gd name="f4335" fmla="*/ 5444470 f3035 1"/>
              <a:gd name="f4336" fmla="*/ 795218 f3034 1"/>
              <a:gd name="f4337" fmla="*/ 5420554 f3035 1"/>
              <a:gd name="f4338" fmla="*/ 801437 f3034 1"/>
              <a:gd name="f4339" fmla="*/ 5222707 f3035 1"/>
              <a:gd name="f4340" fmla="*/ 5266190 f3035 1"/>
              <a:gd name="f4341" fmla="*/ 5298802 f3035 1"/>
              <a:gd name="f4342" fmla="*/ 5287932 f3035 1"/>
              <a:gd name="f4343" fmla="*/ 5148786 f3035 1"/>
              <a:gd name="f4344" fmla="*/ 5100955 f3035 1"/>
              <a:gd name="f4345" fmla="*/ 5037905 f3035 1"/>
              <a:gd name="f4346" fmla="*/ 4990074 f3035 1"/>
              <a:gd name="f4347" fmla="*/ 4983551 f3035 1"/>
              <a:gd name="f4348" fmla="*/ 4968332 f3035 1"/>
              <a:gd name="f4349" fmla="*/ 4957462 f3035 1"/>
              <a:gd name="f4350" fmla="*/ 4913979 f3035 1"/>
              <a:gd name="f4351" fmla="*/ 773450 f3034 1"/>
              <a:gd name="f4352" fmla="*/ 4898760 f3035 1"/>
              <a:gd name="f4353" fmla="*/ 804547 f3034 1"/>
              <a:gd name="f4354" fmla="*/ 4818316 f3035 1"/>
              <a:gd name="f4355" fmla="*/ 4872670 f3035 1"/>
              <a:gd name="f4356" fmla="*/ 748572 f3034 1"/>
              <a:gd name="f4357" fmla="*/ 4859625 f3035 1"/>
              <a:gd name="f4358" fmla="*/ 4846581 f3035 1"/>
              <a:gd name="f4359" fmla="*/ 4800923 f3035 1"/>
              <a:gd name="f4360" fmla="*/ 4779182 f3035 1"/>
              <a:gd name="f4361" fmla="*/ 4733525 f3035 1"/>
              <a:gd name="f4362" fmla="*/ 4679171 f3035 1"/>
              <a:gd name="f4363" fmla="*/ 835644 f3034 1"/>
              <a:gd name="f4364" fmla="*/ 4657430 f3035 1"/>
              <a:gd name="f4365" fmla="*/ 4631340 f3035 1"/>
              <a:gd name="f4366" fmla="*/ 4522632 f3035 1"/>
              <a:gd name="f4367" fmla="*/ 857412 f3034 1"/>
              <a:gd name="f4368" fmla="*/ 4476975 f3035 1"/>
              <a:gd name="f4369" fmla="*/ 4470453 f3035 1"/>
              <a:gd name="f4370" fmla="*/ 4446537 f3035 1"/>
              <a:gd name="f4371" fmla="*/ 785889 f3034 1"/>
              <a:gd name="f4372" fmla="*/ 4442189 f3035 1"/>
              <a:gd name="f4373" fmla="*/ 4407403 f3035 1"/>
              <a:gd name="f4374" fmla="*/ 4346527 f3035 1"/>
              <a:gd name="f4375" fmla="*/ 4289999 f3035 1"/>
              <a:gd name="f4376" fmla="*/ 4209555 f3035 1"/>
              <a:gd name="f4377" fmla="*/ 4157376 f3035 1"/>
              <a:gd name="f4378" fmla="*/ 757901 f3034 1"/>
              <a:gd name="f4379" fmla="*/ 4120416 f3035 1"/>
              <a:gd name="f4380" fmla="*/ 4096500 f3035 1"/>
              <a:gd name="f4381" fmla="*/ 4068236 f3035 1"/>
              <a:gd name="f4382" fmla="*/ 816986 f3034 1"/>
              <a:gd name="f4383" fmla="*/ 4061714 f3035 1"/>
              <a:gd name="f4384" fmla="*/ 4018231 f3035 1"/>
              <a:gd name="f4385" fmla="*/ 3959529 f3035 1"/>
              <a:gd name="f4386" fmla="*/ 3876911 f3035 1"/>
              <a:gd name="f4387" fmla="*/ 3857344 f3035 1"/>
              <a:gd name="f4388" fmla="*/ 3842125 f3035 1"/>
              <a:gd name="f4389" fmla="*/ 599305 f3034 1"/>
              <a:gd name="f4390" fmla="*/ 3835602 f3035 1"/>
              <a:gd name="f4391" fmla="*/ 624183 f3034 1"/>
              <a:gd name="f4392" fmla="*/ 3826906 f3035 1"/>
              <a:gd name="f4393" fmla="*/ 673939 f3034 1"/>
              <a:gd name="f4394" fmla="*/ 3829080 f3035 1"/>
              <a:gd name="f4395" fmla="*/ 698816 f3034 1"/>
              <a:gd name="f4396" fmla="*/ 3809513 f3035 1"/>
              <a:gd name="f4397" fmla="*/ 3726895 f3035 1"/>
              <a:gd name="f4398" fmla="*/ 726804 f3034 1"/>
              <a:gd name="f4399" fmla="*/ 3687761 f3035 1"/>
              <a:gd name="f4400" fmla="*/ 3652975 f3035 1"/>
              <a:gd name="f4401" fmla="*/ 3509481 f3035 1"/>
              <a:gd name="f4402" fmla="*/ 3505132 f3035 1"/>
              <a:gd name="f4403" fmla="*/ 3392077 f3035 1"/>
              <a:gd name="f4404" fmla="*/ 3389903 f3035 1"/>
              <a:gd name="f4405" fmla="*/ 3372510 f3035 1"/>
              <a:gd name="f4406" fmla="*/ 3359465 f3035 1"/>
              <a:gd name="f4407" fmla="*/ 596196 f3034 1"/>
              <a:gd name="f4408" fmla="*/ 3363813 f3035 1"/>
              <a:gd name="f4409" fmla="*/ 3352942 f3035 1"/>
              <a:gd name="f4410" fmla="*/ 3300763 f3035 1"/>
              <a:gd name="f4411" fmla="*/ 3268151 f3035 1"/>
              <a:gd name="f4412" fmla="*/ 521562 f3034 1"/>
              <a:gd name="f4413" fmla="*/ 3279022 f3035 1"/>
              <a:gd name="f4414" fmla="*/ 3285544 f3035 1"/>
              <a:gd name="f4415" fmla="*/ 3309460 f3035 1"/>
              <a:gd name="f4416" fmla="*/ 680158 f3034 1"/>
              <a:gd name="f4417" fmla="*/ 3274673 f3035 1"/>
              <a:gd name="f4418" fmla="*/ 3163792 f3035 1"/>
              <a:gd name="f4419" fmla="*/ 3122483 f3035 1"/>
              <a:gd name="f4420" fmla="*/ 645951 f3034 1"/>
              <a:gd name="f4421" fmla="*/ 3070304 f3035 1"/>
              <a:gd name="f4422" fmla="*/ 605525 f3034 1"/>
              <a:gd name="f4423" fmla="*/ 3042040 f3035 1"/>
              <a:gd name="f4424" fmla="*/ 3020298 f3035 1"/>
              <a:gd name="f4425" fmla="*/ 583757 f3034 1"/>
              <a:gd name="f4426" fmla="*/ 3005079 f3035 1"/>
              <a:gd name="f4427" fmla="*/ 2952900 f3035 1"/>
              <a:gd name="f4428" fmla="*/ 2931158 f3035 1"/>
              <a:gd name="f4429" fmla="*/ 2796361 f3035 1"/>
              <a:gd name="f4430" fmla="*/ 2676783 f3035 1"/>
              <a:gd name="f4431" fmla="*/ 2648519 f3035 1"/>
              <a:gd name="f4432" fmla="*/ 515343 f3034 1"/>
              <a:gd name="f4433" fmla="*/ 2583295 f3035 1"/>
              <a:gd name="f4434" fmla="*/ 561989 f3034 1"/>
              <a:gd name="f4435" fmla="*/ 2502852 f3035 1"/>
              <a:gd name="f4436" fmla="*/ 422051 f3034 1"/>
              <a:gd name="f4437" fmla="*/ 2459369 f3035 1"/>
              <a:gd name="f4438" fmla="*/ 397174 f3034 1"/>
              <a:gd name="f4439" fmla="*/ 2407189 f3035 1"/>
              <a:gd name="f4440" fmla="*/ 381625 f3034 1"/>
              <a:gd name="f4441" fmla="*/ 2339791 f3035 1"/>
              <a:gd name="f4442" fmla="*/ 2250651 f3035 1"/>
              <a:gd name="f4443" fmla="*/ 310101 f3034 1"/>
              <a:gd name="f4444" fmla="*/ 2178904 f3035 1"/>
              <a:gd name="f4445" fmla="*/ 288333 f3034 1"/>
              <a:gd name="f4446" fmla="*/ 2118028 f3035 1"/>
              <a:gd name="f4447" fmla="*/ 341198 f3034 1"/>
              <a:gd name="f4448" fmla="*/ 2015843 f3035 1"/>
              <a:gd name="f4449" fmla="*/ 325650 f3034 1"/>
              <a:gd name="f4450" fmla="*/ 316321 f3034 1"/>
              <a:gd name="f4451" fmla="*/ 1861479 f3035 1"/>
              <a:gd name="f4452" fmla="*/ 306992 f3034 1"/>
              <a:gd name="f4453" fmla="*/ 1909310 f3035 1"/>
              <a:gd name="f4454" fmla="*/ 350528 f3034 1"/>
              <a:gd name="f4455" fmla="*/ 1954967 f3035 1"/>
              <a:gd name="f4456" fmla="*/ 1944096 f3035 1"/>
              <a:gd name="f4457" fmla="*/ 456258 f3034 1"/>
              <a:gd name="f4458" fmla="*/ 428271 f3034 1"/>
              <a:gd name="f4459" fmla="*/ 1798428 f3035 1"/>
              <a:gd name="f4460" fmla="*/ 1796254 f3035 1"/>
              <a:gd name="f4461" fmla="*/ 390954 f3034 1"/>
              <a:gd name="f4462" fmla="*/ 468697 f3034 1"/>
              <a:gd name="f4463" fmla="*/ 1731030 f3035 1"/>
              <a:gd name="f4464" fmla="*/ 1741901 f3035 1"/>
              <a:gd name="f4465" fmla="*/ 387844 f3034 1"/>
              <a:gd name="f4466" fmla="*/ 356747 f3034 1"/>
              <a:gd name="f4467" fmla="*/ 1615800 f3035 1"/>
              <a:gd name="f4468" fmla="*/ 1567969 f3035 1"/>
              <a:gd name="f4469" fmla="*/ 331869 f3034 1"/>
              <a:gd name="f4470" fmla="*/ 1511441 f3035 1"/>
              <a:gd name="f4471" fmla="*/ 1528834 f3035 1"/>
              <a:gd name="f4472" fmla="*/ 322540 f3034 1"/>
              <a:gd name="f4473" fmla="*/ 1554924 f3035 1"/>
              <a:gd name="f4474" fmla="*/ 1531009 f3035 1"/>
              <a:gd name="f4475" fmla="*/ 275894 f3034 1"/>
              <a:gd name="f4476" fmla="*/ 238578 f3034 1"/>
              <a:gd name="f4477" fmla="*/ 1504919 f3035 1"/>
              <a:gd name="f4478" fmla="*/ 219919 f3034 1"/>
              <a:gd name="f4479" fmla="*/ 1491874 f3035 1"/>
              <a:gd name="f4480" fmla="*/ 229249 f3034 1"/>
              <a:gd name="f4481" fmla="*/ 1420127 f3035 1"/>
              <a:gd name="f4482" fmla="*/ 241687 f3034 1"/>
              <a:gd name="f4483" fmla="*/ 1387515 f3035 1"/>
              <a:gd name="f4484" fmla="*/ 173274 f3034 1"/>
              <a:gd name="f4485" fmla="*/ 0 f3035 1"/>
              <a:gd name="f4486" fmla="*/ 0 f3034 1"/>
              <a:gd name="f4487" fmla="*/ 12192000 f3035 1"/>
              <a:gd name="f4488" fmla="*/ 6858000 f3034 1"/>
              <a:gd name="f4489" fmla="+- f3036 0 f1"/>
              <a:gd name="f4490" fmla="*/ f3039 1 12192000"/>
              <a:gd name="f4491" fmla="*/ f3040 1 6858000"/>
              <a:gd name="f4492" fmla="*/ f3041 1 12192000"/>
              <a:gd name="f4493" fmla="*/ f3042 1 6858000"/>
              <a:gd name="f4494" fmla="*/ f3043 1 12192000"/>
              <a:gd name="f4495" fmla="*/ f3044 1 6858000"/>
              <a:gd name="f4496" fmla="*/ f3045 1 12192000"/>
              <a:gd name="f4497" fmla="*/ f3046 1 12192000"/>
              <a:gd name="f4498" fmla="*/ f3047 1 6858000"/>
              <a:gd name="f4499" fmla="*/ f3048 1 12192000"/>
              <a:gd name="f4500" fmla="*/ f3049 1 6858000"/>
              <a:gd name="f4501" fmla="*/ f3050 1 12192000"/>
              <a:gd name="f4502" fmla="*/ f3051 1 6858000"/>
              <a:gd name="f4503" fmla="*/ f3052 1 12192000"/>
              <a:gd name="f4504" fmla="*/ f3053 1 6858000"/>
              <a:gd name="f4505" fmla="*/ f3054 1 12192000"/>
              <a:gd name="f4506" fmla="*/ f3055 1 6858000"/>
              <a:gd name="f4507" fmla="*/ f3056 1 12192000"/>
              <a:gd name="f4508" fmla="*/ f3057 1 6858000"/>
              <a:gd name="f4509" fmla="*/ f3058 1 12192000"/>
              <a:gd name="f4510" fmla="*/ f3059 1 6858000"/>
              <a:gd name="f4511" fmla="*/ f3060 1 12192000"/>
              <a:gd name="f4512" fmla="*/ f3061 1 6858000"/>
              <a:gd name="f4513" fmla="*/ f3062 1 12192000"/>
              <a:gd name="f4514" fmla="*/ f3063 1 6858000"/>
              <a:gd name="f4515" fmla="*/ f3064 1 12192000"/>
              <a:gd name="f4516" fmla="*/ f3065 1 6858000"/>
              <a:gd name="f4517" fmla="*/ f3066 1 12192000"/>
              <a:gd name="f4518" fmla="*/ f3067 1 6858000"/>
              <a:gd name="f4519" fmla="*/ f3068 1 12192000"/>
              <a:gd name="f4520" fmla="*/ f3069 1 6858000"/>
              <a:gd name="f4521" fmla="*/ f3070 1 12192000"/>
              <a:gd name="f4522" fmla="*/ f3071 1 6858000"/>
              <a:gd name="f4523" fmla="*/ f3072 1 12192000"/>
              <a:gd name="f4524" fmla="*/ f3073 1 6858000"/>
              <a:gd name="f4525" fmla="*/ f3074 1 12192000"/>
              <a:gd name="f4526" fmla="*/ f3075 1 6858000"/>
              <a:gd name="f4527" fmla="*/ f3076 1 6858000"/>
              <a:gd name="f4528" fmla="*/ f3077 1 12192000"/>
              <a:gd name="f4529" fmla="*/ f3078 1 6858000"/>
              <a:gd name="f4530" fmla="*/ f3079 1 12192000"/>
              <a:gd name="f4531" fmla="*/ f3080 1 6858000"/>
              <a:gd name="f4532" fmla="*/ f3081 1 12192000"/>
              <a:gd name="f4533" fmla="*/ f3082 1 6858000"/>
              <a:gd name="f4534" fmla="*/ f3083 1 12192000"/>
              <a:gd name="f4535" fmla="*/ f3084 1 6858000"/>
              <a:gd name="f4536" fmla="*/ f3085 1 12192000"/>
              <a:gd name="f4537" fmla="*/ f3086 1 6858000"/>
              <a:gd name="f4538" fmla="*/ f3087 1 12192000"/>
              <a:gd name="f4539" fmla="*/ f3088 1 6858000"/>
              <a:gd name="f4540" fmla="*/ f3089 1 12192000"/>
              <a:gd name="f4541" fmla="*/ f3090 1 6858000"/>
              <a:gd name="f4542" fmla="*/ f3091 1 12192000"/>
              <a:gd name="f4543" fmla="*/ f3092 1 6858000"/>
              <a:gd name="f4544" fmla="*/ f3093 1 12192000"/>
              <a:gd name="f4545" fmla="*/ f3094 1 6858000"/>
              <a:gd name="f4546" fmla="*/ f3095 1 12192000"/>
              <a:gd name="f4547" fmla="*/ f3096 1 12192000"/>
              <a:gd name="f4548" fmla="*/ f3097 1 6858000"/>
              <a:gd name="f4549" fmla="*/ f3098 1 12192000"/>
              <a:gd name="f4550" fmla="*/ f3099 1 6858000"/>
              <a:gd name="f4551" fmla="*/ f3100 1 12192000"/>
              <a:gd name="f4552" fmla="*/ f3101 1 6858000"/>
              <a:gd name="f4553" fmla="*/ f3102 1 12192000"/>
              <a:gd name="f4554" fmla="*/ f3103 1 6858000"/>
              <a:gd name="f4555" fmla="*/ f3104 1 12192000"/>
              <a:gd name="f4556" fmla="*/ f3105 1 6858000"/>
              <a:gd name="f4557" fmla="*/ f3106 1 12192000"/>
              <a:gd name="f4558" fmla="*/ f3107 1 6858000"/>
              <a:gd name="f4559" fmla="*/ f3108 1 12192000"/>
              <a:gd name="f4560" fmla="*/ f3109 1 6858000"/>
              <a:gd name="f4561" fmla="*/ f3110 1 12192000"/>
              <a:gd name="f4562" fmla="*/ f3111 1 6858000"/>
              <a:gd name="f4563" fmla="*/ f3112 1 12192000"/>
              <a:gd name="f4564" fmla="*/ f3113 1 6858000"/>
              <a:gd name="f4565" fmla="*/ f3114 1 12192000"/>
              <a:gd name="f4566" fmla="*/ f3115 1 6858000"/>
              <a:gd name="f4567" fmla="*/ f3116 1 12192000"/>
              <a:gd name="f4568" fmla="*/ f3117 1 6858000"/>
              <a:gd name="f4569" fmla="*/ f3118 1 12192000"/>
              <a:gd name="f4570" fmla="*/ f3119 1 6858000"/>
              <a:gd name="f4571" fmla="*/ f3120 1 12192000"/>
              <a:gd name="f4572" fmla="*/ f3121 1 12192000"/>
              <a:gd name="f4573" fmla="*/ f3122 1 6858000"/>
              <a:gd name="f4574" fmla="*/ f3123 1 12192000"/>
              <a:gd name="f4575" fmla="*/ f3124 1 6858000"/>
              <a:gd name="f4576" fmla="*/ f3125 1 12192000"/>
              <a:gd name="f4577" fmla="*/ f3126 1 6858000"/>
              <a:gd name="f4578" fmla="*/ f3127 1 12192000"/>
              <a:gd name="f4579" fmla="*/ f3128 1 6858000"/>
              <a:gd name="f4580" fmla="*/ f3129 1 6858000"/>
              <a:gd name="f4581" fmla="*/ f3130 1 12192000"/>
              <a:gd name="f4582" fmla="*/ f3131 1 6858000"/>
              <a:gd name="f4583" fmla="*/ f3132 1 12192000"/>
              <a:gd name="f4584" fmla="*/ f3133 1 6858000"/>
              <a:gd name="f4585" fmla="*/ f3134 1 12192000"/>
              <a:gd name="f4586" fmla="*/ f3135 1 6858000"/>
              <a:gd name="f4587" fmla="*/ f3136 1 12192000"/>
              <a:gd name="f4588" fmla="*/ f3137 1 6858000"/>
              <a:gd name="f4589" fmla="*/ f3138 1 12192000"/>
              <a:gd name="f4590" fmla="*/ f3139 1 6858000"/>
              <a:gd name="f4591" fmla="*/ f3140 1 12192000"/>
              <a:gd name="f4592" fmla="*/ f3141 1 6858000"/>
              <a:gd name="f4593" fmla="*/ f3142 1 12192000"/>
              <a:gd name="f4594" fmla="*/ f3143 1 6858000"/>
              <a:gd name="f4595" fmla="*/ f3144 1 12192000"/>
              <a:gd name="f4596" fmla="*/ f3145 1 6858000"/>
              <a:gd name="f4597" fmla="*/ f3146 1 6858000"/>
              <a:gd name="f4598" fmla="*/ f3147 1 12192000"/>
              <a:gd name="f4599" fmla="*/ f3148 1 12192000"/>
              <a:gd name="f4600" fmla="*/ f3149 1 6858000"/>
              <a:gd name="f4601" fmla="*/ f3150 1 12192000"/>
              <a:gd name="f4602" fmla="*/ f3151 1 6858000"/>
              <a:gd name="f4603" fmla="*/ f3152 1 6858000"/>
              <a:gd name="f4604" fmla="*/ f3153 1 12192000"/>
              <a:gd name="f4605" fmla="*/ f3154 1 6858000"/>
              <a:gd name="f4606" fmla="*/ f3155 1 12192000"/>
              <a:gd name="f4607" fmla="*/ f3156 1 6858000"/>
              <a:gd name="f4608" fmla="*/ f3157 1 12192000"/>
              <a:gd name="f4609" fmla="*/ f3158 1 6858000"/>
              <a:gd name="f4610" fmla="*/ f3159 1 12192000"/>
              <a:gd name="f4611" fmla="*/ f3160 1 6858000"/>
              <a:gd name="f4612" fmla="*/ f3161 1 12192000"/>
              <a:gd name="f4613" fmla="*/ f3162 1 12192000"/>
              <a:gd name="f4614" fmla="*/ f3163 1 6858000"/>
              <a:gd name="f4615" fmla="*/ f3164 1 12192000"/>
              <a:gd name="f4616" fmla="*/ f3165 1 6858000"/>
              <a:gd name="f4617" fmla="*/ f3166 1 12192000"/>
              <a:gd name="f4618" fmla="*/ f3167 1 6858000"/>
              <a:gd name="f4619" fmla="*/ f3168 1 12192000"/>
              <a:gd name="f4620" fmla="*/ f3169 1 6858000"/>
              <a:gd name="f4621" fmla="*/ f3170 1 12192000"/>
              <a:gd name="f4622" fmla="*/ f3171 1 6858000"/>
              <a:gd name="f4623" fmla="*/ f3172 1 12192000"/>
              <a:gd name="f4624" fmla="*/ f3173 1 12192000"/>
              <a:gd name="f4625" fmla="*/ f3174 1 12192000"/>
              <a:gd name="f4626" fmla="*/ f3175 1 6858000"/>
              <a:gd name="f4627" fmla="*/ f3176 1 12192000"/>
              <a:gd name="f4628" fmla="*/ f3177 1 6858000"/>
              <a:gd name="f4629" fmla="*/ f3178 1 12192000"/>
              <a:gd name="f4630" fmla="*/ f3179 1 6858000"/>
              <a:gd name="f4631" fmla="*/ f3180 1 12192000"/>
              <a:gd name="f4632" fmla="*/ f3181 1 12192000"/>
              <a:gd name="f4633" fmla="*/ f3182 1 12192000"/>
              <a:gd name="f4634" fmla="*/ f3183 1 12192000"/>
              <a:gd name="f4635" fmla="*/ f3184 1 12192000"/>
              <a:gd name="f4636" fmla="*/ f3185 1 6858000"/>
              <a:gd name="f4637" fmla="*/ f3186 1 12192000"/>
              <a:gd name="f4638" fmla="*/ f3187 1 12192000"/>
              <a:gd name="f4639" fmla="*/ f3188 1 12192000"/>
              <a:gd name="f4640" fmla="*/ f3189 1 12192000"/>
              <a:gd name="f4641" fmla="*/ f3190 1 6858000"/>
              <a:gd name="f4642" fmla="*/ f3191 1 12192000"/>
              <a:gd name="f4643" fmla="*/ f3192 1 6858000"/>
              <a:gd name="f4644" fmla="*/ f3193 1 12192000"/>
              <a:gd name="f4645" fmla="*/ f3194 1 6858000"/>
              <a:gd name="f4646" fmla="*/ f3195 1 12192000"/>
              <a:gd name="f4647" fmla="*/ f3196 1 6858000"/>
              <a:gd name="f4648" fmla="*/ f3197 1 12192000"/>
              <a:gd name="f4649" fmla="*/ f3198 1 12192000"/>
              <a:gd name="f4650" fmla="*/ f3199 1 6858000"/>
              <a:gd name="f4651" fmla="*/ f3200 1 12192000"/>
              <a:gd name="f4652" fmla="*/ f3201 1 6858000"/>
              <a:gd name="f4653" fmla="*/ f3202 1 12192000"/>
              <a:gd name="f4654" fmla="*/ f3203 1 6858000"/>
              <a:gd name="f4655" fmla="*/ f3204 1 12192000"/>
              <a:gd name="f4656" fmla="*/ f3205 1 6858000"/>
              <a:gd name="f4657" fmla="*/ f3206 1 12192000"/>
              <a:gd name="f4658" fmla="*/ f3207 1 6858000"/>
              <a:gd name="f4659" fmla="*/ f3208 1 12192000"/>
              <a:gd name="f4660" fmla="*/ f3209 1 6858000"/>
              <a:gd name="f4661" fmla="*/ f3210 1 12192000"/>
              <a:gd name="f4662" fmla="*/ f3211 1 6858000"/>
              <a:gd name="f4663" fmla="*/ f3212 1 12192000"/>
              <a:gd name="f4664" fmla="*/ f3213 1 6858000"/>
              <a:gd name="f4665" fmla="*/ f3214 1 12192000"/>
              <a:gd name="f4666" fmla="*/ f3215 1 12192000"/>
              <a:gd name="f4667" fmla="*/ f3216 1 12192000"/>
              <a:gd name="f4668" fmla="*/ f3217 1 6858000"/>
              <a:gd name="f4669" fmla="*/ f3218 1 12192000"/>
              <a:gd name="f4670" fmla="*/ f3219 1 6858000"/>
              <a:gd name="f4671" fmla="*/ f3220 1 12192000"/>
              <a:gd name="f4672" fmla="*/ f3221 1 6858000"/>
              <a:gd name="f4673" fmla="*/ f3222 1 12192000"/>
              <a:gd name="f4674" fmla="*/ f3223 1 6858000"/>
              <a:gd name="f4675" fmla="*/ f3224 1 12192000"/>
              <a:gd name="f4676" fmla="*/ f3225 1 6858000"/>
              <a:gd name="f4677" fmla="*/ f3226 1 12192000"/>
              <a:gd name="f4678" fmla="*/ f3227 1 6858000"/>
              <a:gd name="f4679" fmla="*/ f3228 1 12192000"/>
              <a:gd name="f4680" fmla="*/ f3229 1 6858000"/>
              <a:gd name="f4681" fmla="*/ f3230 1 12192000"/>
              <a:gd name="f4682" fmla="*/ f3231 1 6858000"/>
              <a:gd name="f4683" fmla="*/ f3232 1 12192000"/>
              <a:gd name="f4684" fmla="*/ f3233 1 6858000"/>
              <a:gd name="f4685" fmla="*/ f3234 1 12192000"/>
              <a:gd name="f4686" fmla="*/ f3235 1 12192000"/>
              <a:gd name="f4687" fmla="*/ f3236 1 6858000"/>
              <a:gd name="f4688" fmla="*/ f3237 1 12192000"/>
              <a:gd name="f4689" fmla="*/ f3238 1 12192000"/>
              <a:gd name="f4690" fmla="*/ f3239 1 6858000"/>
              <a:gd name="f4691" fmla="*/ f3240 1 12192000"/>
              <a:gd name="f4692" fmla="*/ f3241 1 6858000"/>
              <a:gd name="f4693" fmla="*/ f3242 1 12192000"/>
              <a:gd name="f4694" fmla="*/ f3243 1 6858000"/>
              <a:gd name="f4695" fmla="*/ f3244 1 12192000"/>
              <a:gd name="f4696" fmla="*/ f3245 1 6858000"/>
              <a:gd name="f4697" fmla="*/ f3246 1 12192000"/>
              <a:gd name="f4698" fmla="*/ f3247 1 6858000"/>
              <a:gd name="f4699" fmla="*/ f3248 1 12192000"/>
              <a:gd name="f4700" fmla="*/ f3249 1 12192000"/>
              <a:gd name="f4701" fmla="*/ f3250 1 12192000"/>
              <a:gd name="f4702" fmla="*/ f3251 1 6858000"/>
              <a:gd name="f4703" fmla="*/ f3252 1 12192000"/>
              <a:gd name="f4704" fmla="*/ f3253 1 6858000"/>
              <a:gd name="f4705" fmla="*/ f3254 1 12192000"/>
              <a:gd name="f4706" fmla="*/ f3255 1 6858000"/>
              <a:gd name="f4707" fmla="*/ f3256 1 12192000"/>
              <a:gd name="f4708" fmla="*/ f3257 1 12192000"/>
              <a:gd name="f4709" fmla="*/ f3258 1 6858000"/>
              <a:gd name="f4710" fmla="*/ f3259 1 12192000"/>
              <a:gd name="f4711" fmla="*/ f3260 1 6858000"/>
              <a:gd name="f4712" fmla="*/ f3261 1 12192000"/>
              <a:gd name="f4713" fmla="*/ f3262 1 6858000"/>
              <a:gd name="f4714" fmla="*/ f3263 1 12192000"/>
              <a:gd name="f4715" fmla="*/ f3264 1 6858000"/>
              <a:gd name="f4716" fmla="*/ f3265 1 12192000"/>
              <a:gd name="f4717" fmla="*/ f3266 1 12192000"/>
              <a:gd name="f4718" fmla="*/ f3267 1 12192000"/>
              <a:gd name="f4719" fmla="*/ f3268 1 6858000"/>
              <a:gd name="f4720" fmla="*/ f3269 1 12192000"/>
              <a:gd name="f4721" fmla="*/ f3270 1 6858000"/>
              <a:gd name="f4722" fmla="*/ f3271 1 12192000"/>
              <a:gd name="f4723" fmla="*/ f3272 1 12192000"/>
              <a:gd name="f4724" fmla="*/ f3273 1 12192000"/>
              <a:gd name="f4725" fmla="*/ f3274 1 12192000"/>
              <a:gd name="f4726" fmla="*/ f3275 1 12192000"/>
              <a:gd name="f4727" fmla="*/ f3276 1 6858000"/>
              <a:gd name="f4728" fmla="*/ f3277 1 6858000"/>
              <a:gd name="f4729" fmla="*/ f3278 1 12192000"/>
              <a:gd name="f4730" fmla="*/ f3279 1 6858000"/>
              <a:gd name="f4731" fmla="*/ f3280 1 12192000"/>
              <a:gd name="f4732" fmla="*/ f3281 1 6858000"/>
              <a:gd name="f4733" fmla="*/ f3282 1 12192000"/>
              <a:gd name="f4734" fmla="*/ f3283 1 6858000"/>
              <a:gd name="f4735" fmla="*/ f3284 1 12192000"/>
              <a:gd name="f4736" fmla="*/ f3285 1 6858000"/>
              <a:gd name="f4737" fmla="*/ f3286 1 12192000"/>
              <a:gd name="f4738" fmla="*/ f3287 1 6858000"/>
              <a:gd name="f4739" fmla="*/ f3288 1 12192000"/>
              <a:gd name="f4740" fmla="*/ f3289 1 12192000"/>
              <a:gd name="f4741" fmla="*/ f3290 1 6858000"/>
              <a:gd name="f4742" fmla="*/ f3291 1 12192000"/>
              <a:gd name="f4743" fmla="*/ f3292 1 6858000"/>
              <a:gd name="f4744" fmla="*/ f3293 1 12192000"/>
              <a:gd name="f4745" fmla="*/ f3294 1 12192000"/>
              <a:gd name="f4746" fmla="*/ f3295 1 6858000"/>
              <a:gd name="f4747" fmla="*/ f3296 1 12192000"/>
              <a:gd name="f4748" fmla="*/ f3297 1 12192000"/>
              <a:gd name="f4749" fmla="*/ f3298 1 6858000"/>
              <a:gd name="f4750" fmla="*/ f3299 1 12192000"/>
              <a:gd name="f4751" fmla="*/ f3300 1 6858000"/>
              <a:gd name="f4752" fmla="*/ f3301 1 12192000"/>
              <a:gd name="f4753" fmla="*/ f3302 1 6858000"/>
              <a:gd name="f4754" fmla="*/ f3303 1 12192000"/>
              <a:gd name="f4755" fmla="*/ f3304 1 6858000"/>
              <a:gd name="f4756" fmla="*/ f3305 1 12192000"/>
              <a:gd name="f4757" fmla="*/ f3306 1 6858000"/>
              <a:gd name="f4758" fmla="*/ f3307 1 12192000"/>
              <a:gd name="f4759" fmla="*/ f3308 1 6858000"/>
              <a:gd name="f4760" fmla="*/ f3309 1 12192000"/>
              <a:gd name="f4761" fmla="*/ f3310 1 12192000"/>
              <a:gd name="f4762" fmla="*/ f3311 1 6858000"/>
              <a:gd name="f4763" fmla="*/ f3312 1 6858000"/>
              <a:gd name="f4764" fmla="*/ f3313 1 12192000"/>
              <a:gd name="f4765" fmla="*/ f3314 1 6858000"/>
              <a:gd name="f4766" fmla="*/ f3315 1 12192000"/>
              <a:gd name="f4767" fmla="*/ f3316 1 6858000"/>
              <a:gd name="f4768" fmla="*/ f3317 1 12192000"/>
              <a:gd name="f4769" fmla="*/ f3318 1 6858000"/>
              <a:gd name="f4770" fmla="*/ f3319 1 12192000"/>
              <a:gd name="f4771" fmla="*/ f3320 1 6858000"/>
              <a:gd name="f4772" fmla="*/ f3321 1 12192000"/>
              <a:gd name="f4773" fmla="*/ f3322 1 6858000"/>
              <a:gd name="f4774" fmla="*/ f3323 1 6858000"/>
              <a:gd name="f4775" fmla="*/ f3324 1 12192000"/>
              <a:gd name="f4776" fmla="*/ f3325 1 12192000"/>
              <a:gd name="f4777" fmla="*/ f3326 1 6858000"/>
              <a:gd name="f4778" fmla="*/ f3327 1 12192000"/>
              <a:gd name="f4779" fmla="*/ f3328 1 6858000"/>
              <a:gd name="f4780" fmla="*/ f3329 1 12192000"/>
              <a:gd name="f4781" fmla="*/ f3330 1 12192000"/>
              <a:gd name="f4782" fmla="*/ f3331 1 6858000"/>
              <a:gd name="f4783" fmla="*/ f3332 1 6858000"/>
              <a:gd name="f4784" fmla="*/ f3333 1 6858000"/>
              <a:gd name="f4785" fmla="*/ f3334 1 12192000"/>
              <a:gd name="f4786" fmla="*/ f3335 1 6858000"/>
              <a:gd name="f4787" fmla="*/ f3336 1 12192000"/>
              <a:gd name="f4788" fmla="*/ f3337 1 6858000"/>
              <a:gd name="f4789" fmla="*/ f3338 1 12192000"/>
              <a:gd name="f4790" fmla="*/ f3339 1 6858000"/>
              <a:gd name="f4791" fmla="*/ f3340 1 12192000"/>
              <a:gd name="f4792" fmla="*/ f3341 1 12192000"/>
              <a:gd name="f4793" fmla="*/ f3342 1 6858000"/>
              <a:gd name="f4794" fmla="*/ f3343 1 12192000"/>
              <a:gd name="f4795" fmla="*/ f3344 1 6858000"/>
              <a:gd name="f4796" fmla="*/ f3345 1 12192000"/>
              <a:gd name="f4797" fmla="*/ f3346 1 6858000"/>
              <a:gd name="f4798" fmla="*/ f3347 1 12192000"/>
              <a:gd name="f4799" fmla="*/ f3348 1 6858000"/>
              <a:gd name="f4800" fmla="*/ f3349 1 12192000"/>
              <a:gd name="f4801" fmla="*/ f3350 1 6858000"/>
              <a:gd name="f4802" fmla="*/ f3351 1 12192000"/>
              <a:gd name="f4803" fmla="*/ f3352 1 6858000"/>
              <a:gd name="f4804" fmla="*/ f3353 1 12192000"/>
              <a:gd name="f4805" fmla="*/ f3354 1 6858000"/>
              <a:gd name="f4806" fmla="*/ f3355 1 12192000"/>
              <a:gd name="f4807" fmla="*/ f3356 1 6858000"/>
              <a:gd name="f4808" fmla="*/ f3357 1 12192000"/>
              <a:gd name="f4809" fmla="*/ f3358 1 6858000"/>
              <a:gd name="f4810" fmla="*/ f3359 1 12192000"/>
              <a:gd name="f4811" fmla="*/ f3360 1 6858000"/>
              <a:gd name="f4812" fmla="*/ f3361 1 6858000"/>
              <a:gd name="f4813" fmla="*/ f3362 1 12192000"/>
              <a:gd name="f4814" fmla="*/ f3363 1 6858000"/>
              <a:gd name="f4815" fmla="*/ f3364 1 6858000"/>
              <a:gd name="f4816" fmla="*/ f3365 1 12192000"/>
              <a:gd name="f4817" fmla="*/ f3366 1 6858000"/>
              <a:gd name="f4818" fmla="*/ f3367 1 12192000"/>
              <a:gd name="f4819" fmla="*/ f3368 1 6858000"/>
              <a:gd name="f4820" fmla="*/ f3369 1 12192000"/>
              <a:gd name="f4821" fmla="*/ f3370 1 6858000"/>
              <a:gd name="f4822" fmla="*/ f3371 1 12192000"/>
              <a:gd name="f4823" fmla="*/ f3372 1 6858000"/>
              <a:gd name="f4824" fmla="*/ f3373 1 12192000"/>
              <a:gd name="f4825" fmla="*/ f3374 1 6858000"/>
              <a:gd name="f4826" fmla="*/ f3375 1 12192000"/>
              <a:gd name="f4827" fmla="*/ f3376 1 6858000"/>
              <a:gd name="f4828" fmla="*/ f3377 1 12192000"/>
              <a:gd name="f4829" fmla="*/ f3378 1 6858000"/>
              <a:gd name="f4830" fmla="*/ f3379 1 12192000"/>
              <a:gd name="f4831" fmla="*/ f3380 1 6858000"/>
              <a:gd name="f4832" fmla="*/ f3381 1 12192000"/>
              <a:gd name="f4833" fmla="*/ f3382 1 6858000"/>
              <a:gd name="f4834" fmla="*/ f3383 1 6858000"/>
              <a:gd name="f4835" fmla="*/ f3384 1 12192000"/>
              <a:gd name="f4836" fmla="*/ f3385 1 6858000"/>
              <a:gd name="f4837" fmla="*/ f3386 1 12192000"/>
              <a:gd name="f4838" fmla="*/ f3387 1 6858000"/>
              <a:gd name="f4839" fmla="*/ f3388 1 12192000"/>
              <a:gd name="f4840" fmla="*/ f3389 1 6858000"/>
              <a:gd name="f4841" fmla="*/ f3390 1 12192000"/>
              <a:gd name="f4842" fmla="*/ f3391 1 6858000"/>
              <a:gd name="f4843" fmla="*/ f3392 1 12192000"/>
              <a:gd name="f4844" fmla="*/ f3393 1 6858000"/>
              <a:gd name="f4845" fmla="*/ f3394 1 12192000"/>
              <a:gd name="f4846" fmla="*/ f3395 1 6858000"/>
              <a:gd name="f4847" fmla="*/ f3396 1 12192000"/>
              <a:gd name="f4848" fmla="*/ f3397 1 6858000"/>
              <a:gd name="f4849" fmla="*/ f3398 1 12192000"/>
              <a:gd name="f4850" fmla="*/ f3399 1 6858000"/>
              <a:gd name="f4851" fmla="*/ f3400 1 12192000"/>
              <a:gd name="f4852" fmla="*/ f3401 1 12192000"/>
              <a:gd name="f4853" fmla="*/ f3402 1 6858000"/>
              <a:gd name="f4854" fmla="*/ f3403 1 12192000"/>
              <a:gd name="f4855" fmla="*/ f3404 1 6858000"/>
              <a:gd name="f4856" fmla="*/ f3405 1 12192000"/>
              <a:gd name="f4857" fmla="*/ f3406 1 6858000"/>
              <a:gd name="f4858" fmla="*/ f3407 1 12192000"/>
              <a:gd name="f4859" fmla="*/ f3408 1 6858000"/>
              <a:gd name="f4860" fmla="*/ f3409 1 12192000"/>
              <a:gd name="f4861" fmla="*/ f3410 1 6858000"/>
              <a:gd name="f4862" fmla="*/ f3411 1 12192000"/>
              <a:gd name="f4863" fmla="*/ f3412 1 6858000"/>
              <a:gd name="f4864" fmla="*/ f3413 1 12192000"/>
              <a:gd name="f4865" fmla="*/ f3414 1 12192000"/>
              <a:gd name="f4866" fmla="*/ f3415 1 6858000"/>
              <a:gd name="f4867" fmla="*/ f3416 1 12192000"/>
              <a:gd name="f4868" fmla="*/ f3417 1 6858000"/>
              <a:gd name="f4869" fmla="*/ f3418 1 12192000"/>
              <a:gd name="f4870" fmla="*/ f3419 1 6858000"/>
              <a:gd name="f4871" fmla="*/ f3420 1 12192000"/>
              <a:gd name="f4872" fmla="*/ f3421 1 6858000"/>
              <a:gd name="f4873" fmla="*/ f3422 1 12192000"/>
              <a:gd name="f4874" fmla="*/ f3423 1 6858000"/>
              <a:gd name="f4875" fmla="*/ f3424 1 12192000"/>
              <a:gd name="f4876" fmla="*/ f3425 1 6858000"/>
              <a:gd name="f4877" fmla="*/ f3426 1 12192000"/>
              <a:gd name="f4878" fmla="*/ f3427 1 6858000"/>
              <a:gd name="f4879" fmla="*/ f3428 1 12192000"/>
              <a:gd name="f4880" fmla="*/ f3429 1 6858000"/>
              <a:gd name="f4881" fmla="*/ f3430 1 12192000"/>
              <a:gd name="f4882" fmla="*/ f3431 1 6858000"/>
              <a:gd name="f4883" fmla="*/ f3432 1 12192000"/>
              <a:gd name="f4884" fmla="*/ f3433 1 6858000"/>
              <a:gd name="f4885" fmla="*/ f3434 1 12192000"/>
              <a:gd name="f4886" fmla="*/ f3435 1 6858000"/>
              <a:gd name="f4887" fmla="*/ f3436 1 12192000"/>
              <a:gd name="f4888" fmla="*/ f3437 1 6858000"/>
              <a:gd name="f4889" fmla="*/ f3438 1 12192000"/>
              <a:gd name="f4890" fmla="*/ f3439 1 6858000"/>
              <a:gd name="f4891" fmla="*/ f3440 1 12192000"/>
              <a:gd name="f4892" fmla="*/ f3441 1 6858000"/>
              <a:gd name="f4893" fmla="*/ f3442 1 12192000"/>
              <a:gd name="f4894" fmla="*/ f3443 1 6858000"/>
              <a:gd name="f4895" fmla="*/ f3444 1 12192000"/>
              <a:gd name="f4896" fmla="*/ f3445 1 6858000"/>
              <a:gd name="f4897" fmla="*/ f3446 1 12192000"/>
              <a:gd name="f4898" fmla="*/ f3447 1 6858000"/>
              <a:gd name="f4899" fmla="*/ f3448 1 12192000"/>
              <a:gd name="f4900" fmla="*/ f3449 1 12192000"/>
              <a:gd name="f4901" fmla="*/ f3450 1 6858000"/>
              <a:gd name="f4902" fmla="*/ f3451 1 12192000"/>
              <a:gd name="f4903" fmla="*/ f3452 1 6858000"/>
              <a:gd name="f4904" fmla="*/ f3453 1 12192000"/>
              <a:gd name="f4905" fmla="*/ f3454 1 6858000"/>
              <a:gd name="f4906" fmla="*/ f3455 1 12192000"/>
              <a:gd name="f4907" fmla="*/ f3456 1 6858000"/>
              <a:gd name="f4908" fmla="*/ f3457 1 12192000"/>
              <a:gd name="f4909" fmla="*/ f3458 1 6858000"/>
              <a:gd name="f4910" fmla="*/ f3459 1 12192000"/>
              <a:gd name="f4911" fmla="*/ f3460 1 12192000"/>
              <a:gd name="f4912" fmla="*/ f3461 1 6858000"/>
              <a:gd name="f4913" fmla="*/ f3462 1 12192000"/>
              <a:gd name="f4914" fmla="*/ f3463 1 6858000"/>
              <a:gd name="f4915" fmla="*/ f3464 1 6858000"/>
              <a:gd name="f4916" fmla="*/ f3465 1 12192000"/>
              <a:gd name="f4917" fmla="*/ f3466 1 6858000"/>
              <a:gd name="f4918" fmla="*/ f3467 1 12192000"/>
              <a:gd name="f4919" fmla="*/ f3468 1 6858000"/>
              <a:gd name="f4920" fmla="*/ f3469 1 12192000"/>
              <a:gd name="f4921" fmla="*/ f3470 1 6858000"/>
              <a:gd name="f4922" fmla="*/ f3471 1 12192000"/>
              <a:gd name="f4923" fmla="*/ f3472 1 6858000"/>
              <a:gd name="f4924" fmla="*/ f3473 1 12192000"/>
              <a:gd name="f4925" fmla="*/ f3474 1 6858000"/>
              <a:gd name="f4926" fmla="*/ f3475 1 12192000"/>
              <a:gd name="f4927" fmla="*/ f3476 1 6858000"/>
              <a:gd name="f4928" fmla="*/ f3477 1 12192000"/>
              <a:gd name="f4929" fmla="*/ f3478 1 6858000"/>
              <a:gd name="f4930" fmla="*/ f3479 1 12192000"/>
              <a:gd name="f4931" fmla="*/ f3480 1 6858000"/>
              <a:gd name="f4932" fmla="*/ f3481 1 12192000"/>
              <a:gd name="f4933" fmla="*/ f3482 1 6858000"/>
              <a:gd name="f4934" fmla="*/ f3483 1 6858000"/>
              <a:gd name="f4935" fmla="*/ f3484 1 12192000"/>
              <a:gd name="f4936" fmla="*/ f3485 1 6858000"/>
              <a:gd name="f4937" fmla="*/ f3486 1 12192000"/>
              <a:gd name="f4938" fmla="*/ f3487 1 6858000"/>
              <a:gd name="f4939" fmla="*/ f3488 1 12192000"/>
              <a:gd name="f4940" fmla="*/ f3489 1 6858000"/>
              <a:gd name="f4941" fmla="*/ f3490 1 12192000"/>
              <a:gd name="f4942" fmla="*/ f3491 1 6858000"/>
              <a:gd name="f4943" fmla="*/ f3492 1 12192000"/>
              <a:gd name="f4944" fmla="*/ f3493 1 6858000"/>
              <a:gd name="f4945" fmla="*/ f3494 1 12192000"/>
              <a:gd name="f4946" fmla="*/ f3495 1 6858000"/>
              <a:gd name="f4947" fmla="*/ f3496 1 12192000"/>
              <a:gd name="f4948" fmla="*/ f3497 1 6858000"/>
              <a:gd name="f4949" fmla="*/ f3498 1 6858000"/>
              <a:gd name="f4950" fmla="*/ f3499 1 12192000"/>
              <a:gd name="f4951" fmla="*/ f3500 1 12192000"/>
              <a:gd name="f4952" fmla="*/ f3501 1 6858000"/>
              <a:gd name="f4953" fmla="*/ f3502 1 12192000"/>
              <a:gd name="f4954" fmla="*/ f3503 1 6858000"/>
              <a:gd name="f4955" fmla="*/ f3504 1 12192000"/>
              <a:gd name="f4956" fmla="*/ f3505 1 12192000"/>
              <a:gd name="f4957" fmla="*/ f3506 1 12192000"/>
              <a:gd name="f4958" fmla="*/ f3507 1 12192000"/>
              <a:gd name="f4959" fmla="*/ f3508 1 12192000"/>
              <a:gd name="f4960" fmla="*/ f3509 1 12192000"/>
              <a:gd name="f4961" fmla="*/ f3510 1 6858000"/>
              <a:gd name="f4962" fmla="*/ f3511 1 12192000"/>
              <a:gd name="f4963" fmla="*/ f3512 1 6858000"/>
              <a:gd name="f4964" fmla="*/ f3513 1 12192000"/>
              <a:gd name="f4965" fmla="*/ f3514 1 6858000"/>
              <a:gd name="f4966" fmla="*/ f3515 1 12192000"/>
              <a:gd name="f4967" fmla="*/ f3516 1 12192000"/>
              <a:gd name="f4968" fmla="*/ f3517 1 6858000"/>
              <a:gd name="f4969" fmla="*/ f3518 1 12192000"/>
              <a:gd name="f4970" fmla="*/ f3519 1 6858000"/>
              <a:gd name="f4971" fmla="*/ f3520 1 12192000"/>
              <a:gd name="f4972" fmla="*/ f3521 1 12192000"/>
              <a:gd name="f4973" fmla="*/ f3522 1 12192000"/>
              <a:gd name="f4974" fmla="*/ f3523 1 12192000"/>
              <a:gd name="f4975" fmla="*/ f3524 1 6858000"/>
              <a:gd name="f4976" fmla="*/ f3525 1 12192000"/>
              <a:gd name="f4977" fmla="*/ f3526 1 12192000"/>
              <a:gd name="f4978" fmla="*/ f3527 1 12192000"/>
              <a:gd name="f4979" fmla="*/ f3528 1 6858000"/>
              <a:gd name="f4980" fmla="*/ f3529 1 12192000"/>
              <a:gd name="f4981" fmla="*/ f3530 1 6858000"/>
              <a:gd name="f4982" fmla="*/ f3531 1 12192000"/>
              <a:gd name="f4983" fmla="*/ f3532 1 6858000"/>
              <a:gd name="f4984" fmla="*/ f3533 1 12192000"/>
              <a:gd name="f4985" fmla="*/ f3534 1 12192000"/>
              <a:gd name="f4986" fmla="*/ f3535 1 6858000"/>
              <a:gd name="f4987" fmla="*/ f3536 1 12192000"/>
              <a:gd name="f4988" fmla="*/ f3537 1 12192000"/>
              <a:gd name="f4989" fmla="*/ f3538 1 6858000"/>
              <a:gd name="f4990" fmla="*/ f3539 1 12192000"/>
              <a:gd name="f4991" fmla="*/ f3540 1 6858000"/>
              <a:gd name="f4992" fmla="*/ f3541 1 6858000"/>
              <a:gd name="f4993" fmla="*/ f3542 1 12192000"/>
              <a:gd name="f4994" fmla="*/ f3543 1 6858000"/>
              <a:gd name="f4995" fmla="*/ f3544 1 12192000"/>
              <a:gd name="f4996" fmla="*/ f3545 1 12192000"/>
              <a:gd name="f4997" fmla="*/ f3546 1 12192000"/>
              <a:gd name="f4998" fmla="*/ f3547 1 6858000"/>
              <a:gd name="f4999" fmla="*/ f3548 1 12192000"/>
              <a:gd name="f5000" fmla="*/ f3549 1 6858000"/>
              <a:gd name="f5001" fmla="*/ f3550 1 12192000"/>
              <a:gd name="f5002" fmla="*/ f3551 1 12192000"/>
              <a:gd name="f5003" fmla="*/ f3552 1 12192000"/>
              <a:gd name="f5004" fmla="*/ f3553 1 12192000"/>
              <a:gd name="f5005" fmla="*/ f3554 1 12192000"/>
              <a:gd name="f5006" fmla="*/ f3555 1 12192000"/>
              <a:gd name="f5007" fmla="*/ f3556 1 12192000"/>
              <a:gd name="f5008" fmla="*/ f3557 1 6858000"/>
              <a:gd name="f5009" fmla="*/ f3558 1 6858000"/>
              <a:gd name="f5010" fmla="*/ f3559 1 12192000"/>
              <a:gd name="f5011" fmla="*/ f3560 1 12192000"/>
              <a:gd name="f5012" fmla="*/ f3561 1 6858000"/>
              <a:gd name="f5013" fmla="*/ f3562 1 6858000"/>
              <a:gd name="f5014" fmla="*/ f3563 1 6858000"/>
              <a:gd name="f5015" fmla="*/ f3564 1 6858000"/>
              <a:gd name="f5016" fmla="*/ f3565 1 6858000"/>
              <a:gd name="f5017" fmla="*/ f3566 1 12192000"/>
              <a:gd name="f5018" fmla="*/ f3567 1 6858000"/>
              <a:gd name="f5019" fmla="*/ f3568 1 12192000"/>
              <a:gd name="f5020" fmla="*/ f3569 1 6858000"/>
              <a:gd name="f5021" fmla="*/ f3570 1 6858000"/>
              <a:gd name="f5022" fmla="*/ f3571 1 12192000"/>
              <a:gd name="f5023" fmla="*/ f3572 1 6858000"/>
              <a:gd name="f5024" fmla="*/ f3573 1 6858000"/>
              <a:gd name="f5025" fmla="*/ f3574 1 12192000"/>
              <a:gd name="f5026" fmla="*/ f3575 1 12192000"/>
              <a:gd name="f5027" fmla="*/ f3576 1 6858000"/>
              <a:gd name="f5028" fmla="*/ f3577 1 12192000"/>
              <a:gd name="f5029" fmla="*/ f3578 1 6858000"/>
              <a:gd name="f5030" fmla="*/ f3579 1 12192000"/>
              <a:gd name="f5031" fmla="*/ f3580 1 6858000"/>
              <a:gd name="f5032" fmla="*/ f3581 1 6858000"/>
              <a:gd name="f5033" fmla="*/ f3582 1 12192000"/>
              <a:gd name="f5034" fmla="*/ f3583 1 6858000"/>
              <a:gd name="f5035" fmla="*/ f3584 1 12192000"/>
              <a:gd name="f5036" fmla="*/ f3585 1 12192000"/>
              <a:gd name="f5037" fmla="*/ f3586 1 6858000"/>
              <a:gd name="f5038" fmla="*/ f3587 1 12192000"/>
              <a:gd name="f5039" fmla="*/ f3588 1 12192000"/>
              <a:gd name="f5040" fmla="*/ f3589 1 12192000"/>
              <a:gd name="f5041" fmla="*/ f3590 1 6858000"/>
              <a:gd name="f5042" fmla="*/ f3591 1 12192000"/>
              <a:gd name="f5043" fmla="*/ f3592 1 6858000"/>
              <a:gd name="f5044" fmla="*/ f3593 1 12192000"/>
              <a:gd name="f5045" fmla="*/ f3594 1 6858000"/>
              <a:gd name="f5046" fmla="*/ f3595 1 12192000"/>
              <a:gd name="f5047" fmla="*/ f3596 1 12192000"/>
              <a:gd name="f5048" fmla="*/ f3597 1 6858000"/>
              <a:gd name="f5049" fmla="*/ f3598 1 12192000"/>
              <a:gd name="f5050" fmla="*/ f3599 1 12192000"/>
              <a:gd name="f5051" fmla="*/ f3600 1 6858000"/>
              <a:gd name="f5052" fmla="*/ f3601 1 12192000"/>
              <a:gd name="f5053" fmla="*/ f3602 1 6858000"/>
              <a:gd name="f5054" fmla="*/ f3603 1 12192000"/>
              <a:gd name="f5055" fmla="*/ f3604 1 6858000"/>
              <a:gd name="f5056" fmla="*/ f3605 1 6858000"/>
              <a:gd name="f5057" fmla="*/ f3606 1 12192000"/>
              <a:gd name="f5058" fmla="*/ f3607 1 6858000"/>
              <a:gd name="f5059" fmla="*/ f3608 1 12192000"/>
              <a:gd name="f5060" fmla="*/ f3609 1 6858000"/>
              <a:gd name="f5061" fmla="*/ f3610 1 12192000"/>
              <a:gd name="f5062" fmla="*/ f3611 1 6858000"/>
              <a:gd name="f5063" fmla="*/ f3612 1 12192000"/>
              <a:gd name="f5064" fmla="*/ f3613 1 12192000"/>
              <a:gd name="f5065" fmla="*/ f3614 1 6858000"/>
              <a:gd name="f5066" fmla="*/ f3615 1 12192000"/>
              <a:gd name="f5067" fmla="*/ f3616 1 6858000"/>
              <a:gd name="f5068" fmla="*/ f3617 1 12192000"/>
              <a:gd name="f5069" fmla="*/ f3618 1 6858000"/>
              <a:gd name="f5070" fmla="*/ f3619 1 12192000"/>
              <a:gd name="f5071" fmla="*/ f3620 1 12192000"/>
              <a:gd name="f5072" fmla="*/ f3621 1 12192000"/>
              <a:gd name="f5073" fmla="*/ f3622 1 6858000"/>
              <a:gd name="f5074" fmla="*/ f3623 1 12192000"/>
              <a:gd name="f5075" fmla="*/ f3624 1 6858000"/>
              <a:gd name="f5076" fmla="*/ f3625 1 6858000"/>
              <a:gd name="f5077" fmla="*/ f3626 1 12192000"/>
              <a:gd name="f5078" fmla="*/ f3627 1 6858000"/>
              <a:gd name="f5079" fmla="*/ f3628 1 12192000"/>
              <a:gd name="f5080" fmla="*/ f3629 1 6858000"/>
              <a:gd name="f5081" fmla="*/ f3630 1 12192000"/>
              <a:gd name="f5082" fmla="*/ f3631 1 6858000"/>
              <a:gd name="f5083" fmla="*/ f3632 1 12192000"/>
              <a:gd name="f5084" fmla="*/ f3633 1 6858000"/>
              <a:gd name="f5085" fmla="*/ f3634 1 12192000"/>
              <a:gd name="f5086" fmla="*/ f3635 1 6858000"/>
              <a:gd name="f5087" fmla="*/ f3636 1 12192000"/>
              <a:gd name="f5088" fmla="*/ f3637 1 6858000"/>
              <a:gd name="f5089" fmla="*/ f3638 1 12192000"/>
              <a:gd name="f5090" fmla="*/ f3639 1 6858000"/>
              <a:gd name="f5091" fmla="*/ f3640 1 12192000"/>
              <a:gd name="f5092" fmla="*/ f3641 1 6858000"/>
              <a:gd name="f5093" fmla="*/ f3642 1 12192000"/>
              <a:gd name="f5094" fmla="*/ f3643 1 12192000"/>
              <a:gd name="f5095" fmla="*/ f3644 1 6858000"/>
              <a:gd name="f5096" fmla="*/ f3645 1 12192000"/>
              <a:gd name="f5097" fmla="*/ f3646 1 12192000"/>
              <a:gd name="f5098" fmla="*/ f3647 1 6858000"/>
              <a:gd name="f5099" fmla="*/ f3648 1 12192000"/>
              <a:gd name="f5100" fmla="*/ f3649 1 6858000"/>
              <a:gd name="f5101" fmla="*/ f3650 1 12192000"/>
              <a:gd name="f5102" fmla="*/ f3651 1 6858000"/>
              <a:gd name="f5103" fmla="*/ f3652 1 12192000"/>
              <a:gd name="f5104" fmla="*/ f3653 1 6858000"/>
              <a:gd name="f5105" fmla="*/ f3654 1 6858000"/>
              <a:gd name="f5106" fmla="*/ f3655 1 12192000"/>
              <a:gd name="f5107" fmla="*/ f3656 1 12192000"/>
              <a:gd name="f5108" fmla="*/ f3657 1 6858000"/>
              <a:gd name="f5109" fmla="*/ f3658 1 6858000"/>
              <a:gd name="f5110" fmla="*/ f3659 1 12192000"/>
              <a:gd name="f5111" fmla="*/ f3660 1 12192000"/>
              <a:gd name="f5112" fmla="*/ f3661 1 6858000"/>
              <a:gd name="f5113" fmla="*/ f3662 1 12192000"/>
              <a:gd name="f5114" fmla="*/ f3663 1 6858000"/>
              <a:gd name="f5115" fmla="*/ f3664 1 6858000"/>
              <a:gd name="f5116" fmla="*/ f3665 1 6858000"/>
              <a:gd name="f5117" fmla="*/ f3666 1 6858000"/>
              <a:gd name="f5118" fmla="*/ f3667 1 12192000"/>
              <a:gd name="f5119" fmla="*/ f3668 1 6858000"/>
              <a:gd name="f5120" fmla="*/ f3669 1 12192000"/>
              <a:gd name="f5121" fmla="*/ f3670 1 6858000"/>
              <a:gd name="f5122" fmla="*/ f3671 1 12192000"/>
              <a:gd name="f5123" fmla="*/ f3672 1 6858000"/>
              <a:gd name="f5124" fmla="*/ f3673 1 12192000"/>
              <a:gd name="f5125" fmla="*/ f3674 1 6858000"/>
              <a:gd name="f5126" fmla="*/ f3675 1 12192000"/>
              <a:gd name="f5127" fmla="*/ f3676 1 6858000"/>
              <a:gd name="f5128" fmla="*/ f3677 1 12192000"/>
              <a:gd name="f5129" fmla="*/ f3678 1 6858000"/>
              <a:gd name="f5130" fmla="*/ f3679 1 12192000"/>
              <a:gd name="f5131" fmla="*/ f3680 1 6858000"/>
              <a:gd name="f5132" fmla="*/ f3681 1 12192000"/>
              <a:gd name="f5133" fmla="*/ f3682 1 6858000"/>
              <a:gd name="f5134" fmla="*/ f3683 1 6858000"/>
              <a:gd name="f5135" fmla="*/ f3684 1 12192000"/>
              <a:gd name="f5136" fmla="*/ f3685 1 6858000"/>
              <a:gd name="f5137" fmla="*/ f3686 1 6858000"/>
              <a:gd name="f5138" fmla="*/ f3687 1 12192000"/>
              <a:gd name="f5139" fmla="*/ f3688 1 6858000"/>
              <a:gd name="f5140" fmla="*/ f3689 1 12192000"/>
              <a:gd name="f5141" fmla="*/ f3690 1 6858000"/>
              <a:gd name="f5142" fmla="*/ f3691 1 12192000"/>
              <a:gd name="f5143" fmla="*/ f3692 1 6858000"/>
              <a:gd name="f5144" fmla="*/ f3693 1 6858000"/>
              <a:gd name="f5145" fmla="*/ f3694 1 12192000"/>
              <a:gd name="f5146" fmla="*/ f3695 1 6858000"/>
              <a:gd name="f5147" fmla="*/ f3696 1 12192000"/>
              <a:gd name="f5148" fmla="*/ f3697 1 6858000"/>
              <a:gd name="f5149" fmla="*/ f3698 1 6858000"/>
              <a:gd name="f5150" fmla="*/ f3699 1 12192000"/>
              <a:gd name="f5151" fmla="*/ f3700 1 6858000"/>
              <a:gd name="f5152" fmla="*/ f3701 1 12192000"/>
              <a:gd name="f5153" fmla="*/ f3702 1 6858000"/>
              <a:gd name="f5154" fmla="*/ f3703 1 12192000"/>
              <a:gd name="f5155" fmla="*/ f3704 1 6858000"/>
              <a:gd name="f5156" fmla="*/ f3705 1 12192000"/>
              <a:gd name="f5157" fmla="*/ f3706 1 6858000"/>
              <a:gd name="f5158" fmla="*/ f3707 1 12192000"/>
              <a:gd name="f5159" fmla="*/ f3708 1 6858000"/>
              <a:gd name="f5160" fmla="*/ f3709 1 12192000"/>
              <a:gd name="f5161" fmla="*/ f3710 1 6858000"/>
              <a:gd name="f5162" fmla="*/ f3711 1 12192000"/>
              <a:gd name="f5163" fmla="*/ f3712 1 6858000"/>
              <a:gd name="f5164" fmla="*/ f3713 1 12192000"/>
              <a:gd name="f5165" fmla="*/ f3714 1 6858000"/>
              <a:gd name="f5166" fmla="*/ f3715 1 12192000"/>
              <a:gd name="f5167" fmla="*/ f3716 1 6858000"/>
              <a:gd name="f5168" fmla="*/ f3717 1 12192000"/>
              <a:gd name="f5169" fmla="*/ f3718 1 6858000"/>
              <a:gd name="f5170" fmla="*/ f3719 1 12192000"/>
              <a:gd name="f5171" fmla="*/ f3720 1 6858000"/>
              <a:gd name="f5172" fmla="*/ f3721 1 12192000"/>
              <a:gd name="f5173" fmla="*/ f3722 1 6858000"/>
              <a:gd name="f5174" fmla="*/ f3723 1 12192000"/>
              <a:gd name="f5175" fmla="*/ f3724 1 6858000"/>
              <a:gd name="f5176" fmla="*/ f3725 1 12192000"/>
              <a:gd name="f5177" fmla="*/ f3726 1 6858000"/>
              <a:gd name="f5178" fmla="*/ f3727 1 12192000"/>
              <a:gd name="f5179" fmla="*/ f3728 1 6858000"/>
              <a:gd name="f5180" fmla="*/ f3729 1 12192000"/>
              <a:gd name="f5181" fmla="*/ f3730 1 12192000"/>
              <a:gd name="f5182" fmla="*/ f3731 1 6858000"/>
              <a:gd name="f5183" fmla="*/ f3732 1 12192000"/>
              <a:gd name="f5184" fmla="*/ f3733 1 12192000"/>
              <a:gd name="f5185" fmla="*/ f3734 1 12192000"/>
              <a:gd name="f5186" fmla="*/ f3735 1 6858000"/>
              <a:gd name="f5187" fmla="*/ f3736 1 12192000"/>
              <a:gd name="f5188" fmla="*/ f3737 1 6858000"/>
              <a:gd name="f5189" fmla="*/ f3738 1 12192000"/>
              <a:gd name="f5190" fmla="*/ f3739 1 6858000"/>
              <a:gd name="f5191" fmla="*/ f3740 1 12192000"/>
              <a:gd name="f5192" fmla="*/ f3741 1 6858000"/>
              <a:gd name="f5193" fmla="*/ f3742 1 12192000"/>
              <a:gd name="f5194" fmla="*/ f3743 1 6858000"/>
              <a:gd name="f5195" fmla="*/ f3744 1 12192000"/>
              <a:gd name="f5196" fmla="*/ f3745 1 6858000"/>
              <a:gd name="f5197" fmla="*/ f3746 1 12192000"/>
              <a:gd name="f5198" fmla="*/ f3747 1 6858000"/>
              <a:gd name="f5199" fmla="*/ f3748 1 12192000"/>
              <a:gd name="f5200" fmla="*/ f3749 1 6858000"/>
              <a:gd name="f5201" fmla="*/ f3750 1 12192000"/>
              <a:gd name="f5202" fmla="*/ f3751 1 6858000"/>
              <a:gd name="f5203" fmla="*/ f3752 1 12192000"/>
              <a:gd name="f5204" fmla="*/ f3753 1 6858000"/>
              <a:gd name="f5205" fmla="*/ f3754 1 6858000"/>
              <a:gd name="f5206" fmla="*/ f3755 1 12192000"/>
              <a:gd name="f5207" fmla="*/ f3756 1 6858000"/>
              <a:gd name="f5208" fmla="*/ f3757 1 12192000"/>
              <a:gd name="f5209" fmla="*/ f3758 1 6858000"/>
              <a:gd name="f5210" fmla="*/ f3759 1 12192000"/>
              <a:gd name="f5211" fmla="*/ f3760 1 6858000"/>
              <a:gd name="f5212" fmla="*/ f3761 1 12192000"/>
              <a:gd name="f5213" fmla="*/ f3762 1 6858000"/>
              <a:gd name="f5214" fmla="*/ f3763 1 12192000"/>
              <a:gd name="f5215" fmla="*/ f3764 1 6858000"/>
              <a:gd name="f5216" fmla="*/ f3765 1 12192000"/>
              <a:gd name="f5217" fmla="*/ f3766 1 6858000"/>
              <a:gd name="f5218" fmla="*/ f3767 1 12192000"/>
              <a:gd name="f5219" fmla="*/ f3768 1 6858000"/>
              <a:gd name="f5220" fmla="*/ f3769 1 12192000"/>
              <a:gd name="f5221" fmla="*/ f3770 1 12192000"/>
              <a:gd name="f5222" fmla="*/ f3771 1 12192000"/>
              <a:gd name="f5223" fmla="*/ f3772 1 6858000"/>
              <a:gd name="f5224" fmla="*/ f3773 1 12192000"/>
              <a:gd name="f5225" fmla="*/ f3774 1 6858000"/>
              <a:gd name="f5226" fmla="*/ f3775 1 12192000"/>
              <a:gd name="f5227" fmla="*/ f3776 1 6858000"/>
              <a:gd name="f5228" fmla="*/ f3777 1 12192000"/>
              <a:gd name="f5229" fmla="*/ f3778 1 6858000"/>
              <a:gd name="f5230" fmla="*/ f3779 1 12192000"/>
              <a:gd name="f5231" fmla="*/ f3780 1 6858000"/>
              <a:gd name="f5232" fmla="*/ f3781 1 12192000"/>
              <a:gd name="f5233" fmla="*/ f3782 1 6858000"/>
              <a:gd name="f5234" fmla="*/ f3783 1 6858000"/>
              <a:gd name="f5235" fmla="*/ f3784 1 6858000"/>
              <a:gd name="f5236" fmla="*/ f3785 1 12192000"/>
              <a:gd name="f5237" fmla="*/ f3786 1 12192000"/>
              <a:gd name="f5238" fmla="*/ f3787 1 6858000"/>
              <a:gd name="f5239" fmla="*/ f3788 1 12192000"/>
              <a:gd name="f5240" fmla="*/ f3789 1 6858000"/>
              <a:gd name="f5241" fmla="*/ f3790 1 12192000"/>
              <a:gd name="f5242" fmla="*/ f3791 1 6858000"/>
              <a:gd name="f5243" fmla="*/ f3792 1 12192000"/>
              <a:gd name="f5244" fmla="*/ f3793 1 6858000"/>
              <a:gd name="f5245" fmla="*/ f3794 1 6858000"/>
              <a:gd name="f5246" fmla="*/ f3795 1 6858000"/>
              <a:gd name="f5247" fmla="*/ f3796 1 12192000"/>
              <a:gd name="f5248" fmla="*/ f3797 1 6858000"/>
              <a:gd name="f5249" fmla="*/ f3798 1 12192000"/>
              <a:gd name="f5250" fmla="*/ f3799 1 6858000"/>
              <a:gd name="f5251" fmla="*/ f3800 1 12192000"/>
              <a:gd name="f5252" fmla="*/ f3801 1 6858000"/>
              <a:gd name="f5253" fmla="*/ f3802 1 6858000"/>
              <a:gd name="f5254" fmla="*/ f3803 1 12192000"/>
              <a:gd name="f5255" fmla="*/ f3804 1 12192000"/>
              <a:gd name="f5256" fmla="*/ f3805 1 6858000"/>
              <a:gd name="f5257" fmla="*/ f3806 1 6858000"/>
              <a:gd name="f5258" fmla="*/ f3807 1 6858000"/>
              <a:gd name="f5259" fmla="*/ f3808 1 12192000"/>
              <a:gd name="f5260" fmla="*/ f3809 1 12192000"/>
              <a:gd name="f5261" fmla="*/ f3810 1 6858000"/>
              <a:gd name="f5262" fmla="*/ f3811 1 12192000"/>
              <a:gd name="f5263" fmla="*/ f3812 1 6858000"/>
              <a:gd name="f5264" fmla="*/ f3813 1 6858000"/>
              <a:gd name="f5265" fmla="*/ f3814 1 12192000"/>
              <a:gd name="f5266" fmla="*/ f3815 1 6858000"/>
              <a:gd name="f5267" fmla="*/ f3816 1 12192000"/>
              <a:gd name="f5268" fmla="*/ f3817 1 6858000"/>
              <a:gd name="f5269" fmla="*/ f3818 1 12192000"/>
              <a:gd name="f5270" fmla="*/ f3819 1 6858000"/>
              <a:gd name="f5271" fmla="*/ f3820 1 6858000"/>
              <a:gd name="f5272" fmla="*/ f3821 1 12192000"/>
              <a:gd name="f5273" fmla="*/ f3822 1 6858000"/>
              <a:gd name="f5274" fmla="*/ f3823 1 12192000"/>
              <a:gd name="f5275" fmla="*/ f3824 1 12192000"/>
              <a:gd name="f5276" fmla="*/ f3825 1 6858000"/>
              <a:gd name="f5277" fmla="*/ f3826 1 12192000"/>
              <a:gd name="f5278" fmla="*/ f3827 1 6858000"/>
              <a:gd name="f5279" fmla="*/ f3828 1 12192000"/>
              <a:gd name="f5280" fmla="*/ f3829 1 6858000"/>
              <a:gd name="f5281" fmla="*/ f3830 1 12192000"/>
              <a:gd name="f5282" fmla="*/ f3831 1 6858000"/>
              <a:gd name="f5283" fmla="*/ f3832 1 12192000"/>
              <a:gd name="f5284" fmla="*/ f3833 1 6858000"/>
              <a:gd name="f5285" fmla="*/ f3834 1 12192000"/>
              <a:gd name="f5286" fmla="*/ f3835 1 6858000"/>
              <a:gd name="f5287" fmla="*/ f3836 1 12192000"/>
              <a:gd name="f5288" fmla="*/ f3837 1 6858000"/>
              <a:gd name="f5289" fmla="*/ f3838 1 12192000"/>
              <a:gd name="f5290" fmla="*/ f3839 1 6858000"/>
              <a:gd name="f5291" fmla="*/ f3840 1 6858000"/>
              <a:gd name="f5292" fmla="*/ f3841 1 6858000"/>
              <a:gd name="f5293" fmla="*/ f3842 1 12192000"/>
              <a:gd name="f5294" fmla="*/ f3843 1 6858000"/>
              <a:gd name="f5295" fmla="*/ f3844 1 6858000"/>
              <a:gd name="f5296" fmla="*/ f3845 1 12192000"/>
              <a:gd name="f5297" fmla="*/ f3846 1 6858000"/>
              <a:gd name="f5298" fmla="*/ f3847 1 12192000"/>
              <a:gd name="f5299" fmla="*/ f3848 1 6858000"/>
              <a:gd name="f5300" fmla="*/ f3849 1 6858000"/>
              <a:gd name="f5301" fmla="*/ f3850 1 12192000"/>
              <a:gd name="f5302" fmla="*/ f3851 1 12192000"/>
              <a:gd name="f5303" fmla="*/ f3852 1 6858000"/>
              <a:gd name="f5304" fmla="*/ f3853 1 12192000"/>
              <a:gd name="f5305" fmla="*/ f3854 1 6858000"/>
              <a:gd name="f5306" fmla="*/ f3855 1 6858000"/>
              <a:gd name="f5307" fmla="*/ f3856 1 12192000"/>
              <a:gd name="f5308" fmla="*/ f3857 1 6858000"/>
              <a:gd name="f5309" fmla="*/ f3858 1 6858000"/>
              <a:gd name="f5310" fmla="*/ f3859 1 12192000"/>
              <a:gd name="f5311" fmla="*/ f3860 1 6858000"/>
              <a:gd name="f5312" fmla="*/ f3861 1 12192000"/>
              <a:gd name="f5313" fmla="*/ f3862 1 6858000"/>
              <a:gd name="f5314" fmla="*/ f3863 1 12192000"/>
              <a:gd name="f5315" fmla="*/ f3864 1 6858000"/>
              <a:gd name="f5316" fmla="*/ f3865 1 12192000"/>
              <a:gd name="f5317" fmla="*/ f3866 1 6858000"/>
              <a:gd name="f5318" fmla="*/ f3867 1 12192000"/>
              <a:gd name="f5319" fmla="*/ f3868 1 6858000"/>
              <a:gd name="f5320" fmla="*/ f3869 1 12192000"/>
              <a:gd name="f5321" fmla="*/ f3870 1 6858000"/>
              <a:gd name="f5322" fmla="*/ f3871 1 12192000"/>
              <a:gd name="f5323" fmla="*/ f3872 1 6858000"/>
              <a:gd name="f5324" fmla="*/ f3873 1 12192000"/>
              <a:gd name="f5325" fmla="*/ f3874 1 12192000"/>
              <a:gd name="f5326" fmla="*/ f3875 1 12192000"/>
              <a:gd name="f5327" fmla="*/ f3876 1 6858000"/>
              <a:gd name="f5328" fmla="*/ f3877 1 12192000"/>
              <a:gd name="f5329" fmla="*/ f3878 1 6858000"/>
              <a:gd name="f5330" fmla="*/ f3879 1 12192000"/>
              <a:gd name="f5331" fmla="*/ f3880 1 6858000"/>
              <a:gd name="f5332" fmla="*/ f3881 1 12192000"/>
              <a:gd name="f5333" fmla="*/ f3882 1 6858000"/>
              <a:gd name="f5334" fmla="*/ f3883 1 12192000"/>
              <a:gd name="f5335" fmla="*/ f3884 1 6858000"/>
              <a:gd name="f5336" fmla="*/ f3885 1 12192000"/>
              <a:gd name="f5337" fmla="*/ f3886 1 6858000"/>
              <a:gd name="f5338" fmla="*/ f3887 1 12192000"/>
              <a:gd name="f5339" fmla="*/ f3888 1 6858000"/>
              <a:gd name="f5340" fmla="*/ f3889 1 12192000"/>
              <a:gd name="f5341" fmla="*/ f3890 1 6858000"/>
              <a:gd name="f5342" fmla="*/ f3891 1 12192000"/>
              <a:gd name="f5343" fmla="*/ f3892 1 6858000"/>
              <a:gd name="f5344" fmla="*/ f3893 1 12192000"/>
              <a:gd name="f5345" fmla="*/ f3894 1 6858000"/>
              <a:gd name="f5346" fmla="*/ f3895 1 12192000"/>
              <a:gd name="f5347" fmla="*/ f3896 1 12192000"/>
              <a:gd name="f5348" fmla="*/ f3897 1 6858000"/>
              <a:gd name="f5349" fmla="*/ f3898 1 12192000"/>
              <a:gd name="f5350" fmla="*/ f3899 1 12192000"/>
              <a:gd name="f5351" fmla="*/ f3900 1 6858000"/>
              <a:gd name="f5352" fmla="*/ f3901 1 12192000"/>
              <a:gd name="f5353" fmla="*/ f3902 1 6858000"/>
              <a:gd name="f5354" fmla="*/ f3903 1 12192000"/>
              <a:gd name="f5355" fmla="*/ f3904 1 6858000"/>
              <a:gd name="f5356" fmla="*/ f3905 1 12192000"/>
              <a:gd name="f5357" fmla="*/ f3906 1 12192000"/>
              <a:gd name="f5358" fmla="*/ f3907 1 6858000"/>
              <a:gd name="f5359" fmla="*/ f3908 1 12192000"/>
              <a:gd name="f5360" fmla="*/ f3909 1 6858000"/>
              <a:gd name="f5361" fmla="*/ f3910 1 12192000"/>
              <a:gd name="f5362" fmla="*/ f3911 1 6858000"/>
              <a:gd name="f5363" fmla="*/ f3912 1 12192000"/>
              <a:gd name="f5364" fmla="*/ f3913 1 6858000"/>
              <a:gd name="f5365" fmla="*/ f3914 1 12192000"/>
              <a:gd name="f5366" fmla="*/ f3915 1 6858000"/>
              <a:gd name="f5367" fmla="*/ f3916 1 12192000"/>
              <a:gd name="f5368" fmla="*/ f3917 1 12192000"/>
              <a:gd name="f5369" fmla="*/ f3918 1 12192000"/>
              <a:gd name="f5370" fmla="*/ f3919 1 6858000"/>
              <a:gd name="f5371" fmla="*/ f3920 1 12192000"/>
              <a:gd name="f5372" fmla="*/ f3921 1 6858000"/>
              <a:gd name="f5373" fmla="*/ f3922 1 12192000"/>
              <a:gd name="f5374" fmla="*/ f3923 1 6858000"/>
              <a:gd name="f5375" fmla="*/ f3924 1 12192000"/>
              <a:gd name="f5376" fmla="*/ f3925 1 12192000"/>
              <a:gd name="f5377" fmla="*/ f3926 1 6858000"/>
              <a:gd name="f5378" fmla="*/ f3927 1 12192000"/>
              <a:gd name="f5379" fmla="*/ f3928 1 12192000"/>
              <a:gd name="f5380" fmla="*/ f3929 1 12192000"/>
              <a:gd name="f5381" fmla="*/ f3930 1 12192000"/>
              <a:gd name="f5382" fmla="*/ f3931 1 6858000"/>
              <a:gd name="f5383" fmla="*/ f3932 1 12192000"/>
              <a:gd name="f5384" fmla="*/ f3933 1 12192000"/>
              <a:gd name="f5385" fmla="*/ f3934 1 12192000"/>
              <a:gd name="f5386" fmla="*/ f3935 1 6858000"/>
              <a:gd name="f5387" fmla="*/ f3936 1 12192000"/>
              <a:gd name="f5388" fmla="*/ f3937 1 6858000"/>
              <a:gd name="f5389" fmla="*/ f3938 1 12192000"/>
              <a:gd name="f5390" fmla="*/ f3939 1 6858000"/>
              <a:gd name="f5391" fmla="*/ f3940 1 12192000"/>
              <a:gd name="f5392" fmla="*/ f3941 1 6858000"/>
              <a:gd name="f5393" fmla="*/ f3942 1 12192000"/>
              <a:gd name="f5394" fmla="*/ f3943 1 12192000"/>
              <a:gd name="f5395" fmla="*/ f3944 1 6858000"/>
              <a:gd name="f5396" fmla="*/ f3945 1 12192000"/>
              <a:gd name="f5397" fmla="*/ f3946 1 6858000"/>
              <a:gd name="f5398" fmla="*/ f3947 1 12192000"/>
              <a:gd name="f5399" fmla="*/ f3948 1 6858000"/>
              <a:gd name="f5400" fmla="*/ f3949 1 12192000"/>
              <a:gd name="f5401" fmla="*/ f3950 1 6858000"/>
              <a:gd name="f5402" fmla="*/ f3951 1 12192000"/>
              <a:gd name="f5403" fmla="*/ f3952 1 6858000"/>
              <a:gd name="f5404" fmla="*/ f3953 1 12192000"/>
              <a:gd name="f5405" fmla="*/ f3954 1 12192000"/>
              <a:gd name="f5406" fmla="*/ f3955 1 6858000"/>
              <a:gd name="f5407" fmla="*/ f3956 1 12192000"/>
              <a:gd name="f5408" fmla="*/ f3957 1 6858000"/>
              <a:gd name="f5409" fmla="*/ f3958 1 12192000"/>
              <a:gd name="f5410" fmla="*/ f3959 1 6858000"/>
              <a:gd name="f5411" fmla="*/ f3960 1 12192000"/>
              <a:gd name="f5412" fmla="*/ f3961 1 6858000"/>
              <a:gd name="f5413" fmla="*/ f3962 1 12192000"/>
              <a:gd name="f5414" fmla="*/ f3963 1 6858000"/>
              <a:gd name="f5415" fmla="*/ f3964 1 12192000"/>
              <a:gd name="f5416" fmla="*/ f3965 1 6858000"/>
              <a:gd name="f5417" fmla="*/ f3966 1 12192000"/>
              <a:gd name="f5418" fmla="*/ f3967 1 6858000"/>
              <a:gd name="f5419" fmla="*/ f3968 1 12192000"/>
              <a:gd name="f5420" fmla="*/ f3969 1 6858000"/>
              <a:gd name="f5421" fmla="*/ f3970 1 12192000"/>
              <a:gd name="f5422" fmla="*/ f3971 1 6858000"/>
              <a:gd name="f5423" fmla="*/ f3972 1 12192000"/>
              <a:gd name="f5424" fmla="*/ f3973 1 6858000"/>
              <a:gd name="f5425" fmla="*/ f3974 1 12192000"/>
              <a:gd name="f5426" fmla="*/ f3975 1 6858000"/>
              <a:gd name="f5427" fmla="*/ f3976 1 12192000"/>
              <a:gd name="f5428" fmla="*/ f3977 1 6858000"/>
              <a:gd name="f5429" fmla="*/ f3978 1 12192000"/>
              <a:gd name="f5430" fmla="*/ f3979 1 6858000"/>
              <a:gd name="f5431" fmla="*/ f3980 1 12192000"/>
              <a:gd name="f5432" fmla="*/ f3981 1 6858000"/>
              <a:gd name="f5433" fmla="*/ f3982 1 12192000"/>
              <a:gd name="f5434" fmla="*/ f3983 1 12192000"/>
              <a:gd name="f5435" fmla="*/ f3984 1 12192000"/>
              <a:gd name="f5436" fmla="*/ f3985 1 6858000"/>
              <a:gd name="f5437" fmla="*/ f3986 1 12192000"/>
              <a:gd name="f5438" fmla="*/ f3987 1 12192000"/>
              <a:gd name="f5439" fmla="*/ f3988 1 12192000"/>
              <a:gd name="f5440" fmla="*/ f3989 1 12192000"/>
              <a:gd name="f5441" fmla="*/ f3990 1 12192000"/>
              <a:gd name="f5442" fmla="*/ f3991 1 12192000"/>
              <a:gd name="f5443" fmla="*/ f3992 1 12192000"/>
              <a:gd name="f5444" fmla="*/ f3993 1 6858000"/>
              <a:gd name="f5445" fmla="*/ f3994 1 12192000"/>
              <a:gd name="f5446" fmla="*/ f3995 1 6858000"/>
              <a:gd name="f5447" fmla="*/ f3996 1 12192000"/>
              <a:gd name="f5448" fmla="*/ f3997 1 6858000"/>
              <a:gd name="f5449" fmla="*/ f3998 1 12192000"/>
              <a:gd name="f5450" fmla="*/ f3999 1 12192000"/>
              <a:gd name="f5451" fmla="*/ f4000 1 12192000"/>
              <a:gd name="f5452" fmla="*/ f4001 1 6858000"/>
              <a:gd name="f5453" fmla="*/ f4002 1 12192000"/>
              <a:gd name="f5454" fmla="*/ f4003 1 6858000"/>
              <a:gd name="f5455" fmla="*/ f4004 1 12192000"/>
              <a:gd name="f5456" fmla="*/ f4005 1 6858000"/>
              <a:gd name="f5457" fmla="*/ f4006 1 12192000"/>
              <a:gd name="f5458" fmla="*/ f4007 1 12192000"/>
              <a:gd name="f5459" fmla="*/ f4008 1 6858000"/>
              <a:gd name="f5460" fmla="*/ f4009 1 12192000"/>
              <a:gd name="f5461" fmla="*/ f4010 1 6858000"/>
              <a:gd name="f5462" fmla="*/ f4011 1 6858000"/>
              <a:gd name="f5463" fmla="*/ f4012 1 6858000"/>
              <a:gd name="f5464" fmla="*/ f4013 1 12192000"/>
              <a:gd name="f5465" fmla="*/ f4014 1 6858000"/>
              <a:gd name="f5466" fmla="*/ f4015 1 12192000"/>
              <a:gd name="f5467" fmla="*/ f4016 1 6858000"/>
              <a:gd name="f5468" fmla="*/ f4017 1 12192000"/>
              <a:gd name="f5469" fmla="*/ f4018 1 6858000"/>
              <a:gd name="f5470" fmla="*/ f4019 1 12192000"/>
              <a:gd name="f5471" fmla="*/ f4020 1 6858000"/>
              <a:gd name="f5472" fmla="*/ f4021 1 6858000"/>
              <a:gd name="f5473" fmla="*/ f4022 1 12192000"/>
              <a:gd name="f5474" fmla="*/ f4023 1 12192000"/>
              <a:gd name="f5475" fmla="*/ f4024 1 6858000"/>
              <a:gd name="f5476" fmla="*/ f4025 1 12192000"/>
              <a:gd name="f5477" fmla="*/ f4026 1 12192000"/>
              <a:gd name="f5478" fmla="*/ f4027 1 6858000"/>
              <a:gd name="f5479" fmla="*/ f4028 1 12192000"/>
              <a:gd name="f5480" fmla="*/ f4029 1 6858000"/>
              <a:gd name="f5481" fmla="*/ f4030 1 12192000"/>
              <a:gd name="f5482" fmla="*/ f4031 1 12192000"/>
              <a:gd name="f5483" fmla="*/ f4032 1 6858000"/>
              <a:gd name="f5484" fmla="*/ f4033 1 12192000"/>
              <a:gd name="f5485" fmla="*/ f4034 1 6858000"/>
              <a:gd name="f5486" fmla="*/ f4035 1 12192000"/>
              <a:gd name="f5487" fmla="*/ f4036 1 6858000"/>
              <a:gd name="f5488" fmla="*/ f4037 1 12192000"/>
              <a:gd name="f5489" fmla="*/ f4038 1 6858000"/>
              <a:gd name="f5490" fmla="*/ f4039 1 6858000"/>
              <a:gd name="f5491" fmla="*/ f4040 1 12192000"/>
              <a:gd name="f5492" fmla="*/ f4041 1 6858000"/>
              <a:gd name="f5493" fmla="*/ f4042 1 12192000"/>
              <a:gd name="f5494" fmla="*/ f4043 1 6858000"/>
              <a:gd name="f5495" fmla="*/ f4044 1 12192000"/>
              <a:gd name="f5496" fmla="*/ f4045 1 12192000"/>
              <a:gd name="f5497" fmla="*/ f4046 1 12192000"/>
              <a:gd name="f5498" fmla="*/ f4047 1 6858000"/>
              <a:gd name="f5499" fmla="*/ f4048 1 12192000"/>
              <a:gd name="f5500" fmla="*/ f4049 1 6858000"/>
              <a:gd name="f5501" fmla="*/ f4050 1 12192000"/>
              <a:gd name="f5502" fmla="*/ f4051 1 12192000"/>
              <a:gd name="f5503" fmla="*/ f4052 1 12192000"/>
              <a:gd name="f5504" fmla="*/ f4053 1 6858000"/>
              <a:gd name="f5505" fmla="*/ f4054 1 12192000"/>
              <a:gd name="f5506" fmla="*/ f4055 1 6858000"/>
              <a:gd name="f5507" fmla="*/ f4056 1 12192000"/>
              <a:gd name="f5508" fmla="*/ f4057 1 12192000"/>
              <a:gd name="f5509" fmla="*/ f4058 1 12192000"/>
              <a:gd name="f5510" fmla="*/ f4059 1 12192000"/>
              <a:gd name="f5511" fmla="*/ f4060 1 12192000"/>
              <a:gd name="f5512" fmla="*/ f4061 1 12192000"/>
              <a:gd name="f5513" fmla="*/ f4062 1 6858000"/>
              <a:gd name="f5514" fmla="*/ f4063 1 12192000"/>
              <a:gd name="f5515" fmla="*/ f4064 1 12192000"/>
              <a:gd name="f5516" fmla="*/ f4065 1 6858000"/>
              <a:gd name="f5517" fmla="*/ f4066 1 12192000"/>
              <a:gd name="f5518" fmla="*/ f4067 1 6858000"/>
              <a:gd name="f5519" fmla="*/ f4068 1 12192000"/>
              <a:gd name="f5520" fmla="*/ f4069 1 12192000"/>
              <a:gd name="f5521" fmla="*/ f4070 1 12192000"/>
              <a:gd name="f5522" fmla="*/ f4071 1 12192000"/>
              <a:gd name="f5523" fmla="*/ f4072 1 6858000"/>
              <a:gd name="f5524" fmla="*/ f4073 1 12192000"/>
              <a:gd name="f5525" fmla="*/ f4074 1 12192000"/>
              <a:gd name="f5526" fmla="*/ f4075 1 6858000"/>
              <a:gd name="f5527" fmla="*/ f4076 1 12192000"/>
              <a:gd name="f5528" fmla="*/ f4077 1 6858000"/>
              <a:gd name="f5529" fmla="*/ f4078 1 6858000"/>
              <a:gd name="f5530" fmla="*/ f4079 1 6858000"/>
              <a:gd name="f5531" fmla="*/ f4080 1 12192000"/>
              <a:gd name="f5532" fmla="*/ f4081 1 6858000"/>
              <a:gd name="f5533" fmla="*/ f4082 1 12192000"/>
              <a:gd name="f5534" fmla="*/ f4083 1 6858000"/>
              <a:gd name="f5535" fmla="*/ f4084 1 12192000"/>
              <a:gd name="f5536" fmla="*/ f4085 1 12192000"/>
              <a:gd name="f5537" fmla="*/ f4086 1 12192000"/>
              <a:gd name="f5538" fmla="*/ f4087 1 6858000"/>
              <a:gd name="f5539" fmla="*/ f4088 1 12192000"/>
              <a:gd name="f5540" fmla="*/ f4089 1 6858000"/>
              <a:gd name="f5541" fmla="*/ f4090 1 12192000"/>
              <a:gd name="f5542" fmla="*/ f4091 1 6858000"/>
              <a:gd name="f5543" fmla="*/ f4092 1 12192000"/>
              <a:gd name="f5544" fmla="*/ f4093 1 6858000"/>
              <a:gd name="f5545" fmla="*/ f4094 1 12192000"/>
              <a:gd name="f5546" fmla="*/ f4095 1 12192000"/>
              <a:gd name="f5547" fmla="*/ f4096 1 6858000"/>
              <a:gd name="f5548" fmla="*/ f4097 1 12192000"/>
              <a:gd name="f5549" fmla="*/ f4098 1 12192000"/>
              <a:gd name="f5550" fmla="*/ f4099 1 6858000"/>
              <a:gd name="f5551" fmla="*/ f4100 1 12192000"/>
              <a:gd name="f5552" fmla="*/ f4101 1 12192000"/>
              <a:gd name="f5553" fmla="*/ f4102 1 12192000"/>
              <a:gd name="f5554" fmla="*/ f4103 1 6858000"/>
              <a:gd name="f5555" fmla="*/ f4104 1 12192000"/>
              <a:gd name="f5556" fmla="*/ f4105 1 6858000"/>
              <a:gd name="f5557" fmla="*/ f4106 1 12192000"/>
              <a:gd name="f5558" fmla="*/ f4107 1 6858000"/>
              <a:gd name="f5559" fmla="*/ f4108 1 12192000"/>
              <a:gd name="f5560" fmla="*/ f4109 1 6858000"/>
              <a:gd name="f5561" fmla="*/ f4110 1 12192000"/>
              <a:gd name="f5562" fmla="*/ f4111 1 6858000"/>
              <a:gd name="f5563" fmla="*/ f4112 1 12192000"/>
              <a:gd name="f5564" fmla="*/ f4113 1 6858000"/>
              <a:gd name="f5565" fmla="*/ f4114 1 12192000"/>
              <a:gd name="f5566" fmla="*/ f4115 1 6858000"/>
              <a:gd name="f5567" fmla="*/ f4116 1 12192000"/>
              <a:gd name="f5568" fmla="*/ f4117 1 6858000"/>
              <a:gd name="f5569" fmla="*/ f4118 1 12192000"/>
              <a:gd name="f5570" fmla="*/ f4119 1 6858000"/>
              <a:gd name="f5571" fmla="*/ f4120 1 12192000"/>
              <a:gd name="f5572" fmla="*/ f4121 1 6858000"/>
              <a:gd name="f5573" fmla="*/ f4122 1 12192000"/>
              <a:gd name="f5574" fmla="*/ f4123 1 6858000"/>
              <a:gd name="f5575" fmla="*/ f4124 1 12192000"/>
              <a:gd name="f5576" fmla="*/ f4125 1 12192000"/>
              <a:gd name="f5577" fmla="*/ f4126 1 6858000"/>
              <a:gd name="f5578" fmla="*/ f4127 1 12192000"/>
              <a:gd name="f5579" fmla="*/ f4128 1 6858000"/>
              <a:gd name="f5580" fmla="*/ f4129 1 12192000"/>
              <a:gd name="f5581" fmla="*/ f4130 1 6858000"/>
              <a:gd name="f5582" fmla="*/ f4131 1 12192000"/>
              <a:gd name="f5583" fmla="*/ f4132 1 6858000"/>
              <a:gd name="f5584" fmla="*/ f4133 1 12192000"/>
              <a:gd name="f5585" fmla="*/ f4134 1 12192000"/>
              <a:gd name="f5586" fmla="*/ f4135 1 6858000"/>
              <a:gd name="f5587" fmla="*/ f4136 1 6858000"/>
              <a:gd name="f5588" fmla="*/ f4137 1 12192000"/>
              <a:gd name="f5589" fmla="*/ f4138 1 6858000"/>
              <a:gd name="f5590" fmla="*/ f4139 1 6858000"/>
              <a:gd name="f5591" fmla="*/ f4140 1 12192000"/>
              <a:gd name="f5592" fmla="*/ f4141 1 6858000"/>
              <a:gd name="f5593" fmla="*/ f4142 1 12192000"/>
              <a:gd name="f5594" fmla="*/ f4143 1 6858000"/>
              <a:gd name="f5595" fmla="*/ f4144 1 12192000"/>
              <a:gd name="f5596" fmla="*/ f4145 1 6858000"/>
              <a:gd name="f5597" fmla="*/ f4146 1 12192000"/>
              <a:gd name="f5598" fmla="*/ f4147 1 6858000"/>
              <a:gd name="f5599" fmla="*/ f4148 1 6858000"/>
              <a:gd name="f5600" fmla="*/ f4149 1 12192000"/>
              <a:gd name="f5601" fmla="*/ f4150 1 6858000"/>
              <a:gd name="f5602" fmla="*/ f4151 1 12192000"/>
              <a:gd name="f5603" fmla="*/ f4152 1 6858000"/>
              <a:gd name="f5604" fmla="*/ f4153 1 12192000"/>
              <a:gd name="f5605" fmla="*/ f4154 1 12192000"/>
              <a:gd name="f5606" fmla="*/ f4155 1 12192000"/>
              <a:gd name="f5607" fmla="*/ f4156 1 12192000"/>
              <a:gd name="f5608" fmla="*/ f4157 1 6858000"/>
              <a:gd name="f5609" fmla="*/ f4158 1 12192000"/>
              <a:gd name="f5610" fmla="*/ f4159 1 6858000"/>
              <a:gd name="f5611" fmla="*/ f4160 1 12192000"/>
              <a:gd name="f5612" fmla="*/ f4161 1 6858000"/>
              <a:gd name="f5613" fmla="*/ f4162 1 12192000"/>
              <a:gd name="f5614" fmla="*/ f4163 1 12192000"/>
              <a:gd name="f5615" fmla="*/ f4164 1 6858000"/>
              <a:gd name="f5616" fmla="*/ f4165 1 12192000"/>
              <a:gd name="f5617" fmla="*/ f4166 1 12192000"/>
              <a:gd name="f5618" fmla="*/ f4167 1 12192000"/>
              <a:gd name="f5619" fmla="*/ f4168 1 6858000"/>
              <a:gd name="f5620" fmla="*/ f4169 1 12192000"/>
              <a:gd name="f5621" fmla="*/ f4170 1 12192000"/>
              <a:gd name="f5622" fmla="*/ f4171 1 12192000"/>
              <a:gd name="f5623" fmla="*/ f4172 1 12192000"/>
              <a:gd name="f5624" fmla="*/ f4173 1 12192000"/>
              <a:gd name="f5625" fmla="*/ f4174 1 12192000"/>
              <a:gd name="f5626" fmla="*/ f4175 1 12192000"/>
              <a:gd name="f5627" fmla="*/ f4176 1 12192000"/>
              <a:gd name="f5628" fmla="*/ f4177 1 12192000"/>
              <a:gd name="f5629" fmla="*/ f4178 1 6858000"/>
              <a:gd name="f5630" fmla="*/ f4179 1 12192000"/>
              <a:gd name="f5631" fmla="*/ f4180 1 6858000"/>
              <a:gd name="f5632" fmla="*/ f4181 1 12192000"/>
              <a:gd name="f5633" fmla="*/ f4182 1 6858000"/>
              <a:gd name="f5634" fmla="*/ f4183 1 12192000"/>
              <a:gd name="f5635" fmla="*/ f4184 1 6858000"/>
              <a:gd name="f5636" fmla="*/ f4185 1 12192000"/>
              <a:gd name="f5637" fmla="*/ f4186 1 6858000"/>
              <a:gd name="f5638" fmla="*/ f4187 1 12192000"/>
              <a:gd name="f5639" fmla="*/ f4188 1 6858000"/>
              <a:gd name="f5640" fmla="*/ f4189 1 12192000"/>
              <a:gd name="f5641" fmla="*/ f4190 1 12192000"/>
              <a:gd name="f5642" fmla="*/ f4191 1 6858000"/>
              <a:gd name="f5643" fmla="*/ f4192 1 12192000"/>
              <a:gd name="f5644" fmla="*/ f4193 1 6858000"/>
              <a:gd name="f5645" fmla="*/ f4194 1 12192000"/>
              <a:gd name="f5646" fmla="*/ f4195 1 12192000"/>
              <a:gd name="f5647" fmla="*/ f4196 1 12192000"/>
              <a:gd name="f5648" fmla="*/ f4197 1 12192000"/>
              <a:gd name="f5649" fmla="*/ f4198 1 12192000"/>
              <a:gd name="f5650" fmla="*/ f4199 1 6858000"/>
              <a:gd name="f5651" fmla="*/ f4200 1 12192000"/>
              <a:gd name="f5652" fmla="*/ f4201 1 6858000"/>
              <a:gd name="f5653" fmla="*/ f4202 1 12192000"/>
              <a:gd name="f5654" fmla="*/ f4203 1 12192000"/>
              <a:gd name="f5655" fmla="*/ f4204 1 12192000"/>
              <a:gd name="f5656" fmla="*/ f4205 1 6858000"/>
              <a:gd name="f5657" fmla="*/ f4206 1 12192000"/>
              <a:gd name="f5658" fmla="*/ f4207 1 12192000"/>
              <a:gd name="f5659" fmla="*/ f4208 1 12192000"/>
              <a:gd name="f5660" fmla="*/ f4209 1 12192000"/>
              <a:gd name="f5661" fmla="*/ f4210 1 6858000"/>
              <a:gd name="f5662" fmla="*/ f4211 1 12192000"/>
              <a:gd name="f5663" fmla="*/ f4212 1 12192000"/>
              <a:gd name="f5664" fmla="*/ f4213 1 12192000"/>
              <a:gd name="f5665" fmla="*/ f4214 1 12192000"/>
              <a:gd name="f5666" fmla="*/ f4215 1 6858000"/>
              <a:gd name="f5667" fmla="*/ f4216 1 12192000"/>
              <a:gd name="f5668" fmla="*/ f4217 1 6858000"/>
              <a:gd name="f5669" fmla="*/ f4218 1 12192000"/>
              <a:gd name="f5670" fmla="*/ f4219 1 12192000"/>
              <a:gd name="f5671" fmla="*/ f4220 1 12192000"/>
              <a:gd name="f5672" fmla="*/ f4221 1 12192000"/>
              <a:gd name="f5673" fmla="*/ f4222 1 12192000"/>
              <a:gd name="f5674" fmla="*/ f4223 1 6858000"/>
              <a:gd name="f5675" fmla="*/ f4224 1 12192000"/>
              <a:gd name="f5676" fmla="*/ f4225 1 12192000"/>
              <a:gd name="f5677" fmla="*/ f4226 1 6858000"/>
              <a:gd name="f5678" fmla="*/ f4227 1 12192000"/>
              <a:gd name="f5679" fmla="*/ f4228 1 6858000"/>
              <a:gd name="f5680" fmla="*/ f4229 1 12192000"/>
              <a:gd name="f5681" fmla="*/ f4230 1 12192000"/>
              <a:gd name="f5682" fmla="*/ f4231 1 12192000"/>
              <a:gd name="f5683" fmla="*/ f4232 1 12192000"/>
              <a:gd name="f5684" fmla="*/ f4233 1 6858000"/>
              <a:gd name="f5685" fmla="*/ f4234 1 12192000"/>
              <a:gd name="f5686" fmla="*/ f4235 1 6858000"/>
              <a:gd name="f5687" fmla="*/ f4236 1 12192000"/>
              <a:gd name="f5688" fmla="*/ f4237 1 12192000"/>
              <a:gd name="f5689" fmla="*/ f4238 1 12192000"/>
              <a:gd name="f5690" fmla="*/ f4239 1 12192000"/>
              <a:gd name="f5691" fmla="*/ f4240 1 12192000"/>
              <a:gd name="f5692" fmla="*/ f4241 1 6858000"/>
              <a:gd name="f5693" fmla="*/ f4242 1 12192000"/>
              <a:gd name="f5694" fmla="*/ f4243 1 6858000"/>
              <a:gd name="f5695" fmla="*/ f4244 1 12192000"/>
              <a:gd name="f5696" fmla="*/ f4245 1 12192000"/>
              <a:gd name="f5697" fmla="*/ f4246 1 12192000"/>
              <a:gd name="f5698" fmla="*/ f4247 1 6858000"/>
              <a:gd name="f5699" fmla="*/ f4248 1 12192000"/>
              <a:gd name="f5700" fmla="*/ f4249 1 12192000"/>
              <a:gd name="f5701" fmla="*/ f4250 1 6858000"/>
              <a:gd name="f5702" fmla="*/ f4251 1 12192000"/>
              <a:gd name="f5703" fmla="*/ f4252 1 12192000"/>
              <a:gd name="f5704" fmla="*/ f4253 1 12192000"/>
              <a:gd name="f5705" fmla="*/ f4254 1 12192000"/>
              <a:gd name="f5706" fmla="*/ f4255 1 12192000"/>
              <a:gd name="f5707" fmla="*/ f4256 1 12192000"/>
              <a:gd name="f5708" fmla="*/ f4257 1 12192000"/>
              <a:gd name="f5709" fmla="*/ f4258 1 12192000"/>
              <a:gd name="f5710" fmla="*/ f4259 1 12192000"/>
              <a:gd name="f5711" fmla="*/ f4260 1 12192000"/>
              <a:gd name="f5712" fmla="*/ f4261 1 12192000"/>
              <a:gd name="f5713" fmla="*/ f4262 1 6858000"/>
              <a:gd name="f5714" fmla="*/ f4263 1 12192000"/>
              <a:gd name="f5715" fmla="*/ f4264 1 12192000"/>
              <a:gd name="f5716" fmla="*/ f4265 1 12192000"/>
              <a:gd name="f5717" fmla="*/ f4266 1 12192000"/>
              <a:gd name="f5718" fmla="*/ f4267 1 12192000"/>
              <a:gd name="f5719" fmla="*/ f4268 1 12192000"/>
              <a:gd name="f5720" fmla="*/ f4269 1 12192000"/>
              <a:gd name="f5721" fmla="*/ f4270 1 12192000"/>
              <a:gd name="f5722" fmla="*/ f4271 1 6858000"/>
              <a:gd name="f5723" fmla="*/ f4272 1 12192000"/>
              <a:gd name="f5724" fmla="*/ f4273 1 12192000"/>
              <a:gd name="f5725" fmla="*/ f4274 1 12192000"/>
              <a:gd name="f5726" fmla="*/ f4275 1 12192000"/>
              <a:gd name="f5727" fmla="*/ f4276 1 12192000"/>
              <a:gd name="f5728" fmla="*/ f4277 1 12192000"/>
              <a:gd name="f5729" fmla="*/ f4278 1 12192000"/>
              <a:gd name="f5730" fmla="*/ f4279 1 12192000"/>
              <a:gd name="f5731" fmla="*/ f4280 1 12192000"/>
              <a:gd name="f5732" fmla="*/ f4281 1 12192000"/>
              <a:gd name="f5733" fmla="*/ f4282 1 12192000"/>
              <a:gd name="f5734" fmla="*/ f4283 1 12192000"/>
              <a:gd name="f5735" fmla="*/ f4284 1 12192000"/>
              <a:gd name="f5736" fmla="*/ f4285 1 12192000"/>
              <a:gd name="f5737" fmla="*/ f4286 1 6858000"/>
              <a:gd name="f5738" fmla="*/ f4287 1 12192000"/>
              <a:gd name="f5739" fmla="*/ f4288 1 12192000"/>
              <a:gd name="f5740" fmla="*/ f4289 1 6858000"/>
              <a:gd name="f5741" fmla="*/ f4290 1 12192000"/>
              <a:gd name="f5742" fmla="*/ f4291 1 6858000"/>
              <a:gd name="f5743" fmla="*/ f4292 1 12192000"/>
              <a:gd name="f5744" fmla="*/ f4293 1 6858000"/>
              <a:gd name="f5745" fmla="*/ f4294 1 12192000"/>
              <a:gd name="f5746" fmla="*/ f4295 1 12192000"/>
              <a:gd name="f5747" fmla="*/ f4296 1 6858000"/>
              <a:gd name="f5748" fmla="*/ f4297 1 12192000"/>
              <a:gd name="f5749" fmla="*/ f4298 1 6858000"/>
              <a:gd name="f5750" fmla="*/ f4299 1 12192000"/>
              <a:gd name="f5751" fmla="*/ f4300 1 6858000"/>
              <a:gd name="f5752" fmla="*/ f4301 1 12192000"/>
              <a:gd name="f5753" fmla="*/ f4302 1 6858000"/>
              <a:gd name="f5754" fmla="*/ f4303 1 12192000"/>
              <a:gd name="f5755" fmla="*/ f4304 1 12192000"/>
              <a:gd name="f5756" fmla="*/ f4305 1 12192000"/>
              <a:gd name="f5757" fmla="*/ f4306 1 12192000"/>
              <a:gd name="f5758" fmla="*/ f4307 1 12192000"/>
              <a:gd name="f5759" fmla="*/ f4308 1 12192000"/>
              <a:gd name="f5760" fmla="*/ f4309 1 12192000"/>
              <a:gd name="f5761" fmla="*/ f4310 1 12192000"/>
              <a:gd name="f5762" fmla="*/ f4311 1 6858000"/>
              <a:gd name="f5763" fmla="*/ f4312 1 12192000"/>
              <a:gd name="f5764" fmla="*/ f4313 1 12192000"/>
              <a:gd name="f5765" fmla="*/ f4314 1 12192000"/>
              <a:gd name="f5766" fmla="*/ f4315 1 12192000"/>
              <a:gd name="f5767" fmla="*/ f4316 1 12192000"/>
              <a:gd name="f5768" fmla="*/ f4317 1 12192000"/>
              <a:gd name="f5769" fmla="*/ f4318 1 12192000"/>
              <a:gd name="f5770" fmla="*/ f4319 1 12192000"/>
              <a:gd name="f5771" fmla="*/ f4320 1 6858000"/>
              <a:gd name="f5772" fmla="*/ f4321 1 12192000"/>
              <a:gd name="f5773" fmla="*/ f4322 1 6858000"/>
              <a:gd name="f5774" fmla="*/ f4323 1 12192000"/>
              <a:gd name="f5775" fmla="*/ f4324 1 12192000"/>
              <a:gd name="f5776" fmla="*/ f4325 1 6858000"/>
              <a:gd name="f5777" fmla="*/ f4326 1 12192000"/>
              <a:gd name="f5778" fmla="*/ f4327 1 12192000"/>
              <a:gd name="f5779" fmla="*/ f4328 1 12192000"/>
              <a:gd name="f5780" fmla="*/ f4329 1 6858000"/>
              <a:gd name="f5781" fmla="*/ f4330 1 12192000"/>
              <a:gd name="f5782" fmla="*/ f4331 1 12192000"/>
              <a:gd name="f5783" fmla="*/ f4332 1 12192000"/>
              <a:gd name="f5784" fmla="*/ f4333 1 12192000"/>
              <a:gd name="f5785" fmla="*/ f4334 1 6858000"/>
              <a:gd name="f5786" fmla="*/ f4335 1 12192000"/>
              <a:gd name="f5787" fmla="*/ f4336 1 6858000"/>
              <a:gd name="f5788" fmla="*/ f4337 1 12192000"/>
              <a:gd name="f5789" fmla="*/ f4338 1 6858000"/>
              <a:gd name="f5790" fmla="*/ f4339 1 12192000"/>
              <a:gd name="f5791" fmla="*/ f4340 1 12192000"/>
              <a:gd name="f5792" fmla="*/ f4341 1 12192000"/>
              <a:gd name="f5793" fmla="*/ f4342 1 12192000"/>
              <a:gd name="f5794" fmla="*/ f4343 1 12192000"/>
              <a:gd name="f5795" fmla="*/ f4344 1 12192000"/>
              <a:gd name="f5796" fmla="*/ f4345 1 12192000"/>
              <a:gd name="f5797" fmla="*/ f4346 1 12192000"/>
              <a:gd name="f5798" fmla="*/ f4347 1 12192000"/>
              <a:gd name="f5799" fmla="*/ f4348 1 12192000"/>
              <a:gd name="f5800" fmla="*/ f4349 1 12192000"/>
              <a:gd name="f5801" fmla="*/ f4350 1 12192000"/>
              <a:gd name="f5802" fmla="*/ f4351 1 6858000"/>
              <a:gd name="f5803" fmla="*/ f4352 1 12192000"/>
              <a:gd name="f5804" fmla="*/ f4353 1 6858000"/>
              <a:gd name="f5805" fmla="*/ f4354 1 12192000"/>
              <a:gd name="f5806" fmla="*/ f4355 1 12192000"/>
              <a:gd name="f5807" fmla="*/ f4356 1 6858000"/>
              <a:gd name="f5808" fmla="*/ f4357 1 12192000"/>
              <a:gd name="f5809" fmla="*/ f4358 1 12192000"/>
              <a:gd name="f5810" fmla="*/ f4359 1 12192000"/>
              <a:gd name="f5811" fmla="*/ f4360 1 12192000"/>
              <a:gd name="f5812" fmla="*/ f4361 1 12192000"/>
              <a:gd name="f5813" fmla="*/ f4362 1 12192000"/>
              <a:gd name="f5814" fmla="*/ f4363 1 6858000"/>
              <a:gd name="f5815" fmla="*/ f4364 1 12192000"/>
              <a:gd name="f5816" fmla="*/ f4365 1 12192000"/>
              <a:gd name="f5817" fmla="*/ f4366 1 12192000"/>
              <a:gd name="f5818" fmla="*/ f4367 1 6858000"/>
              <a:gd name="f5819" fmla="*/ f4368 1 12192000"/>
              <a:gd name="f5820" fmla="*/ f4369 1 12192000"/>
              <a:gd name="f5821" fmla="*/ f4370 1 12192000"/>
              <a:gd name="f5822" fmla="*/ f4371 1 6858000"/>
              <a:gd name="f5823" fmla="*/ f4372 1 12192000"/>
              <a:gd name="f5824" fmla="*/ f4373 1 12192000"/>
              <a:gd name="f5825" fmla="*/ f4374 1 12192000"/>
              <a:gd name="f5826" fmla="*/ f4375 1 12192000"/>
              <a:gd name="f5827" fmla="*/ f4376 1 12192000"/>
              <a:gd name="f5828" fmla="*/ f4377 1 12192000"/>
              <a:gd name="f5829" fmla="*/ f4378 1 6858000"/>
              <a:gd name="f5830" fmla="*/ f4379 1 12192000"/>
              <a:gd name="f5831" fmla="*/ f4380 1 12192000"/>
              <a:gd name="f5832" fmla="*/ f4381 1 12192000"/>
              <a:gd name="f5833" fmla="*/ f4382 1 6858000"/>
              <a:gd name="f5834" fmla="*/ f4383 1 12192000"/>
              <a:gd name="f5835" fmla="*/ f4384 1 12192000"/>
              <a:gd name="f5836" fmla="*/ f4385 1 12192000"/>
              <a:gd name="f5837" fmla="*/ f4386 1 12192000"/>
              <a:gd name="f5838" fmla="*/ f4387 1 12192000"/>
              <a:gd name="f5839" fmla="*/ f4388 1 12192000"/>
              <a:gd name="f5840" fmla="*/ f4389 1 6858000"/>
              <a:gd name="f5841" fmla="*/ f4390 1 12192000"/>
              <a:gd name="f5842" fmla="*/ f4391 1 6858000"/>
              <a:gd name="f5843" fmla="*/ f4392 1 12192000"/>
              <a:gd name="f5844" fmla="*/ f4393 1 6858000"/>
              <a:gd name="f5845" fmla="*/ f4394 1 12192000"/>
              <a:gd name="f5846" fmla="*/ f4395 1 6858000"/>
              <a:gd name="f5847" fmla="*/ f4396 1 12192000"/>
              <a:gd name="f5848" fmla="*/ f4397 1 12192000"/>
              <a:gd name="f5849" fmla="*/ f4398 1 6858000"/>
              <a:gd name="f5850" fmla="*/ f4399 1 12192000"/>
              <a:gd name="f5851" fmla="*/ f4400 1 12192000"/>
              <a:gd name="f5852" fmla="*/ f4401 1 12192000"/>
              <a:gd name="f5853" fmla="*/ f4402 1 12192000"/>
              <a:gd name="f5854" fmla="*/ f4403 1 12192000"/>
              <a:gd name="f5855" fmla="*/ f4404 1 12192000"/>
              <a:gd name="f5856" fmla="*/ f4405 1 12192000"/>
              <a:gd name="f5857" fmla="*/ f4406 1 12192000"/>
              <a:gd name="f5858" fmla="*/ f4407 1 6858000"/>
              <a:gd name="f5859" fmla="*/ f4408 1 12192000"/>
              <a:gd name="f5860" fmla="*/ f4409 1 12192000"/>
              <a:gd name="f5861" fmla="*/ f4410 1 12192000"/>
              <a:gd name="f5862" fmla="*/ f4411 1 12192000"/>
              <a:gd name="f5863" fmla="*/ f4412 1 6858000"/>
              <a:gd name="f5864" fmla="*/ f4413 1 12192000"/>
              <a:gd name="f5865" fmla="*/ f4414 1 12192000"/>
              <a:gd name="f5866" fmla="*/ f4415 1 12192000"/>
              <a:gd name="f5867" fmla="*/ f4416 1 6858000"/>
              <a:gd name="f5868" fmla="*/ f4417 1 12192000"/>
              <a:gd name="f5869" fmla="*/ f4418 1 12192000"/>
              <a:gd name="f5870" fmla="*/ f4419 1 12192000"/>
              <a:gd name="f5871" fmla="*/ f4420 1 6858000"/>
              <a:gd name="f5872" fmla="*/ f4421 1 12192000"/>
              <a:gd name="f5873" fmla="*/ f4422 1 6858000"/>
              <a:gd name="f5874" fmla="*/ f4423 1 12192000"/>
              <a:gd name="f5875" fmla="*/ f4424 1 12192000"/>
              <a:gd name="f5876" fmla="*/ f4425 1 6858000"/>
              <a:gd name="f5877" fmla="*/ f4426 1 12192000"/>
              <a:gd name="f5878" fmla="*/ f4427 1 12192000"/>
              <a:gd name="f5879" fmla="*/ f4428 1 12192000"/>
              <a:gd name="f5880" fmla="*/ f4429 1 12192000"/>
              <a:gd name="f5881" fmla="*/ f4430 1 12192000"/>
              <a:gd name="f5882" fmla="*/ f4431 1 12192000"/>
              <a:gd name="f5883" fmla="*/ f4432 1 6858000"/>
              <a:gd name="f5884" fmla="*/ f4433 1 12192000"/>
              <a:gd name="f5885" fmla="*/ f4434 1 6858000"/>
              <a:gd name="f5886" fmla="*/ f4435 1 12192000"/>
              <a:gd name="f5887" fmla="*/ f4436 1 6858000"/>
              <a:gd name="f5888" fmla="*/ f4437 1 12192000"/>
              <a:gd name="f5889" fmla="*/ f4438 1 6858000"/>
              <a:gd name="f5890" fmla="*/ f4439 1 12192000"/>
              <a:gd name="f5891" fmla="*/ f4440 1 6858000"/>
              <a:gd name="f5892" fmla="*/ f4441 1 12192000"/>
              <a:gd name="f5893" fmla="*/ f4442 1 12192000"/>
              <a:gd name="f5894" fmla="*/ f4443 1 6858000"/>
              <a:gd name="f5895" fmla="*/ f4444 1 12192000"/>
              <a:gd name="f5896" fmla="*/ f4445 1 6858000"/>
              <a:gd name="f5897" fmla="*/ f4446 1 12192000"/>
              <a:gd name="f5898" fmla="*/ f4447 1 6858000"/>
              <a:gd name="f5899" fmla="*/ f4448 1 12192000"/>
              <a:gd name="f5900" fmla="*/ f4449 1 6858000"/>
              <a:gd name="f5901" fmla="*/ f4450 1 6858000"/>
              <a:gd name="f5902" fmla="*/ f4451 1 12192000"/>
              <a:gd name="f5903" fmla="*/ f4452 1 6858000"/>
              <a:gd name="f5904" fmla="*/ f4453 1 12192000"/>
              <a:gd name="f5905" fmla="*/ f4454 1 6858000"/>
              <a:gd name="f5906" fmla="*/ f4455 1 12192000"/>
              <a:gd name="f5907" fmla="*/ f4456 1 12192000"/>
              <a:gd name="f5908" fmla="*/ f4457 1 6858000"/>
              <a:gd name="f5909" fmla="*/ f4458 1 6858000"/>
              <a:gd name="f5910" fmla="*/ f4459 1 12192000"/>
              <a:gd name="f5911" fmla="*/ f4460 1 12192000"/>
              <a:gd name="f5912" fmla="*/ f4461 1 6858000"/>
              <a:gd name="f5913" fmla="*/ f4462 1 6858000"/>
              <a:gd name="f5914" fmla="*/ f4463 1 12192000"/>
              <a:gd name="f5915" fmla="*/ f4464 1 12192000"/>
              <a:gd name="f5916" fmla="*/ f4465 1 6858000"/>
              <a:gd name="f5917" fmla="*/ f4466 1 6858000"/>
              <a:gd name="f5918" fmla="*/ f4467 1 12192000"/>
              <a:gd name="f5919" fmla="*/ f4468 1 12192000"/>
              <a:gd name="f5920" fmla="*/ f4469 1 6858000"/>
              <a:gd name="f5921" fmla="*/ f4470 1 12192000"/>
              <a:gd name="f5922" fmla="*/ f4471 1 12192000"/>
              <a:gd name="f5923" fmla="*/ f4472 1 6858000"/>
              <a:gd name="f5924" fmla="*/ f4473 1 12192000"/>
              <a:gd name="f5925" fmla="*/ f4474 1 12192000"/>
              <a:gd name="f5926" fmla="*/ f4475 1 6858000"/>
              <a:gd name="f5927" fmla="*/ f4476 1 6858000"/>
              <a:gd name="f5928" fmla="*/ f4477 1 12192000"/>
              <a:gd name="f5929" fmla="*/ f4478 1 6858000"/>
              <a:gd name="f5930" fmla="*/ f4479 1 12192000"/>
              <a:gd name="f5931" fmla="*/ f4480 1 6858000"/>
              <a:gd name="f5932" fmla="*/ f4481 1 12192000"/>
              <a:gd name="f5933" fmla="*/ f4482 1 6858000"/>
              <a:gd name="f5934" fmla="*/ f4483 1 12192000"/>
              <a:gd name="f5935" fmla="*/ f4484 1 6858000"/>
              <a:gd name="f5936" fmla="*/ f4485 1 12192000"/>
              <a:gd name="f5937" fmla="*/ f4486 1 6858000"/>
              <a:gd name="f5938" fmla="*/ f4487 1 12192000"/>
              <a:gd name="f5939" fmla="*/ f4488 1 6858000"/>
              <a:gd name="f5940" fmla="*/ f3030 1 f3037"/>
              <a:gd name="f5941" fmla="*/ f3031 1 f3037"/>
              <a:gd name="f5942" fmla="*/ f3030 1 f3038"/>
              <a:gd name="f5943" fmla="*/ f3032 1 f3038"/>
              <a:gd name="f5944" fmla="*/ f4490 1 f3037"/>
              <a:gd name="f5945" fmla="*/ f4491 1 f3038"/>
              <a:gd name="f5946" fmla="*/ f4492 1 f3037"/>
              <a:gd name="f5947" fmla="*/ f4493 1 f3038"/>
              <a:gd name="f5948" fmla="*/ f4494 1 f3037"/>
              <a:gd name="f5949" fmla="*/ f4495 1 f3038"/>
              <a:gd name="f5950" fmla="*/ f4496 1 f3037"/>
              <a:gd name="f5951" fmla="*/ f4497 1 f3037"/>
              <a:gd name="f5952" fmla="*/ f4498 1 f3038"/>
              <a:gd name="f5953" fmla="*/ f4499 1 f3037"/>
              <a:gd name="f5954" fmla="*/ f4500 1 f3038"/>
              <a:gd name="f5955" fmla="*/ f4501 1 f3037"/>
              <a:gd name="f5956" fmla="*/ f4502 1 f3038"/>
              <a:gd name="f5957" fmla="*/ f4503 1 f3037"/>
              <a:gd name="f5958" fmla="*/ f4504 1 f3038"/>
              <a:gd name="f5959" fmla="*/ f4505 1 f3037"/>
              <a:gd name="f5960" fmla="*/ f4506 1 f3038"/>
              <a:gd name="f5961" fmla="*/ f4507 1 f3037"/>
              <a:gd name="f5962" fmla="*/ f4508 1 f3038"/>
              <a:gd name="f5963" fmla="*/ f4509 1 f3037"/>
              <a:gd name="f5964" fmla="*/ f4510 1 f3038"/>
              <a:gd name="f5965" fmla="*/ f4511 1 f3037"/>
              <a:gd name="f5966" fmla="*/ f4512 1 f3038"/>
              <a:gd name="f5967" fmla="*/ f4513 1 f3037"/>
              <a:gd name="f5968" fmla="*/ f4514 1 f3038"/>
              <a:gd name="f5969" fmla="*/ f4515 1 f3037"/>
              <a:gd name="f5970" fmla="*/ f4516 1 f3038"/>
              <a:gd name="f5971" fmla="*/ f4517 1 f3037"/>
              <a:gd name="f5972" fmla="*/ f4518 1 f3038"/>
              <a:gd name="f5973" fmla="*/ f4519 1 f3037"/>
              <a:gd name="f5974" fmla="*/ f4520 1 f3038"/>
              <a:gd name="f5975" fmla="*/ f4521 1 f3037"/>
              <a:gd name="f5976" fmla="*/ f4522 1 f3038"/>
              <a:gd name="f5977" fmla="*/ f4523 1 f3037"/>
              <a:gd name="f5978" fmla="*/ f4524 1 f3038"/>
              <a:gd name="f5979" fmla="*/ f4525 1 f3037"/>
              <a:gd name="f5980" fmla="*/ f4526 1 f3038"/>
              <a:gd name="f5981" fmla="*/ f4527 1 f3038"/>
              <a:gd name="f5982" fmla="*/ f4528 1 f3037"/>
              <a:gd name="f5983" fmla="*/ f4529 1 f3038"/>
              <a:gd name="f5984" fmla="*/ f4530 1 f3037"/>
              <a:gd name="f5985" fmla="*/ f4531 1 f3038"/>
              <a:gd name="f5986" fmla="*/ f4532 1 f3037"/>
              <a:gd name="f5987" fmla="*/ f4533 1 f3038"/>
              <a:gd name="f5988" fmla="*/ f4534 1 f3037"/>
              <a:gd name="f5989" fmla="*/ f4535 1 f3038"/>
              <a:gd name="f5990" fmla="*/ f4536 1 f3037"/>
              <a:gd name="f5991" fmla="*/ f4537 1 f3038"/>
              <a:gd name="f5992" fmla="*/ f4538 1 f3037"/>
              <a:gd name="f5993" fmla="*/ f4539 1 f3038"/>
              <a:gd name="f5994" fmla="*/ f4540 1 f3037"/>
              <a:gd name="f5995" fmla="*/ f4541 1 f3038"/>
              <a:gd name="f5996" fmla="*/ f4542 1 f3037"/>
              <a:gd name="f5997" fmla="*/ f4543 1 f3038"/>
              <a:gd name="f5998" fmla="*/ f4544 1 f3037"/>
              <a:gd name="f5999" fmla="*/ f4545 1 f3038"/>
              <a:gd name="f6000" fmla="*/ f4546 1 f3037"/>
              <a:gd name="f6001" fmla="*/ f4547 1 f3037"/>
              <a:gd name="f6002" fmla="*/ f4548 1 f3038"/>
              <a:gd name="f6003" fmla="*/ f4549 1 f3037"/>
              <a:gd name="f6004" fmla="*/ f4550 1 f3038"/>
              <a:gd name="f6005" fmla="*/ f4551 1 f3037"/>
              <a:gd name="f6006" fmla="*/ f4552 1 f3038"/>
              <a:gd name="f6007" fmla="*/ f4553 1 f3037"/>
              <a:gd name="f6008" fmla="*/ f4554 1 f3038"/>
              <a:gd name="f6009" fmla="*/ f4555 1 f3037"/>
              <a:gd name="f6010" fmla="*/ f4556 1 f3038"/>
              <a:gd name="f6011" fmla="*/ f4557 1 f3037"/>
              <a:gd name="f6012" fmla="*/ f4558 1 f3038"/>
              <a:gd name="f6013" fmla="*/ f4559 1 f3037"/>
              <a:gd name="f6014" fmla="*/ f4560 1 f3038"/>
              <a:gd name="f6015" fmla="*/ f4561 1 f3037"/>
              <a:gd name="f6016" fmla="*/ f4562 1 f3038"/>
              <a:gd name="f6017" fmla="*/ f4563 1 f3037"/>
              <a:gd name="f6018" fmla="*/ f4564 1 f3038"/>
              <a:gd name="f6019" fmla="*/ f4565 1 f3037"/>
              <a:gd name="f6020" fmla="*/ f4566 1 f3038"/>
              <a:gd name="f6021" fmla="*/ f4567 1 f3037"/>
              <a:gd name="f6022" fmla="*/ f4568 1 f3038"/>
              <a:gd name="f6023" fmla="*/ f4569 1 f3037"/>
              <a:gd name="f6024" fmla="*/ f4570 1 f3038"/>
              <a:gd name="f6025" fmla="*/ f4571 1 f3037"/>
              <a:gd name="f6026" fmla="*/ f4572 1 f3037"/>
              <a:gd name="f6027" fmla="*/ f4573 1 f3038"/>
              <a:gd name="f6028" fmla="*/ f4574 1 f3037"/>
              <a:gd name="f6029" fmla="*/ f4575 1 f3038"/>
              <a:gd name="f6030" fmla="*/ f4576 1 f3037"/>
              <a:gd name="f6031" fmla="*/ f4577 1 f3038"/>
              <a:gd name="f6032" fmla="*/ f4578 1 f3037"/>
              <a:gd name="f6033" fmla="*/ f4579 1 f3038"/>
              <a:gd name="f6034" fmla="*/ f4580 1 f3038"/>
              <a:gd name="f6035" fmla="*/ f4581 1 f3037"/>
              <a:gd name="f6036" fmla="*/ f4582 1 f3038"/>
              <a:gd name="f6037" fmla="*/ f4583 1 f3037"/>
              <a:gd name="f6038" fmla="*/ f4584 1 f3038"/>
              <a:gd name="f6039" fmla="*/ f4585 1 f3037"/>
              <a:gd name="f6040" fmla="*/ f4586 1 f3038"/>
              <a:gd name="f6041" fmla="*/ f4587 1 f3037"/>
              <a:gd name="f6042" fmla="*/ f4588 1 f3038"/>
              <a:gd name="f6043" fmla="*/ f4589 1 f3037"/>
              <a:gd name="f6044" fmla="*/ f4590 1 f3038"/>
              <a:gd name="f6045" fmla="*/ f4591 1 f3037"/>
              <a:gd name="f6046" fmla="*/ f4592 1 f3038"/>
              <a:gd name="f6047" fmla="*/ f4593 1 f3037"/>
              <a:gd name="f6048" fmla="*/ f4594 1 f3038"/>
              <a:gd name="f6049" fmla="*/ f4595 1 f3037"/>
              <a:gd name="f6050" fmla="*/ f4596 1 f3038"/>
              <a:gd name="f6051" fmla="*/ f4597 1 f3038"/>
              <a:gd name="f6052" fmla="*/ f4598 1 f3037"/>
              <a:gd name="f6053" fmla="*/ f4599 1 f3037"/>
              <a:gd name="f6054" fmla="*/ f4600 1 f3038"/>
              <a:gd name="f6055" fmla="*/ f4601 1 f3037"/>
              <a:gd name="f6056" fmla="*/ f4602 1 f3038"/>
              <a:gd name="f6057" fmla="*/ f4603 1 f3038"/>
              <a:gd name="f6058" fmla="*/ f4604 1 f3037"/>
              <a:gd name="f6059" fmla="*/ f4605 1 f3038"/>
              <a:gd name="f6060" fmla="*/ f4606 1 f3037"/>
              <a:gd name="f6061" fmla="*/ f4607 1 f3038"/>
              <a:gd name="f6062" fmla="*/ f4608 1 f3037"/>
              <a:gd name="f6063" fmla="*/ f4609 1 f3038"/>
              <a:gd name="f6064" fmla="*/ f4610 1 f3037"/>
              <a:gd name="f6065" fmla="*/ f4611 1 f3038"/>
              <a:gd name="f6066" fmla="*/ f4612 1 f3037"/>
              <a:gd name="f6067" fmla="*/ f4613 1 f3037"/>
              <a:gd name="f6068" fmla="*/ f4614 1 f3038"/>
              <a:gd name="f6069" fmla="*/ f4615 1 f3037"/>
              <a:gd name="f6070" fmla="*/ f4616 1 f3038"/>
              <a:gd name="f6071" fmla="*/ f4617 1 f3037"/>
              <a:gd name="f6072" fmla="*/ f4618 1 f3038"/>
              <a:gd name="f6073" fmla="*/ f4619 1 f3037"/>
              <a:gd name="f6074" fmla="*/ f4620 1 f3038"/>
              <a:gd name="f6075" fmla="*/ f4621 1 f3037"/>
              <a:gd name="f6076" fmla="*/ f4622 1 f3038"/>
              <a:gd name="f6077" fmla="*/ f4623 1 f3037"/>
              <a:gd name="f6078" fmla="*/ f4624 1 f3037"/>
              <a:gd name="f6079" fmla="*/ f4625 1 f3037"/>
              <a:gd name="f6080" fmla="*/ f4626 1 f3038"/>
              <a:gd name="f6081" fmla="*/ f4627 1 f3037"/>
              <a:gd name="f6082" fmla="*/ f4628 1 f3038"/>
              <a:gd name="f6083" fmla="*/ f4629 1 f3037"/>
              <a:gd name="f6084" fmla="*/ f4630 1 f3038"/>
              <a:gd name="f6085" fmla="*/ f4631 1 f3037"/>
              <a:gd name="f6086" fmla="*/ f4632 1 f3037"/>
              <a:gd name="f6087" fmla="*/ f4633 1 f3037"/>
              <a:gd name="f6088" fmla="*/ f4634 1 f3037"/>
              <a:gd name="f6089" fmla="*/ f4635 1 f3037"/>
              <a:gd name="f6090" fmla="*/ f4636 1 f3038"/>
              <a:gd name="f6091" fmla="*/ f4637 1 f3037"/>
              <a:gd name="f6092" fmla="*/ f4638 1 f3037"/>
              <a:gd name="f6093" fmla="*/ f4639 1 f3037"/>
              <a:gd name="f6094" fmla="*/ f4640 1 f3037"/>
              <a:gd name="f6095" fmla="*/ f4641 1 f3038"/>
              <a:gd name="f6096" fmla="*/ f4642 1 f3037"/>
              <a:gd name="f6097" fmla="*/ f4643 1 f3038"/>
              <a:gd name="f6098" fmla="*/ f4644 1 f3037"/>
              <a:gd name="f6099" fmla="*/ f4645 1 f3038"/>
              <a:gd name="f6100" fmla="*/ f4646 1 f3037"/>
              <a:gd name="f6101" fmla="*/ f4647 1 f3038"/>
              <a:gd name="f6102" fmla="*/ f4648 1 f3037"/>
              <a:gd name="f6103" fmla="*/ f4649 1 f3037"/>
              <a:gd name="f6104" fmla="*/ f4650 1 f3038"/>
              <a:gd name="f6105" fmla="*/ f4651 1 f3037"/>
              <a:gd name="f6106" fmla="*/ f4652 1 f3038"/>
              <a:gd name="f6107" fmla="*/ f4653 1 f3037"/>
              <a:gd name="f6108" fmla="*/ f4654 1 f3038"/>
              <a:gd name="f6109" fmla="*/ f4655 1 f3037"/>
              <a:gd name="f6110" fmla="*/ f4656 1 f3038"/>
              <a:gd name="f6111" fmla="*/ f4657 1 f3037"/>
              <a:gd name="f6112" fmla="*/ f4658 1 f3038"/>
              <a:gd name="f6113" fmla="*/ f4659 1 f3037"/>
              <a:gd name="f6114" fmla="*/ f4660 1 f3038"/>
              <a:gd name="f6115" fmla="*/ f4661 1 f3037"/>
              <a:gd name="f6116" fmla="*/ f4662 1 f3038"/>
              <a:gd name="f6117" fmla="*/ f4663 1 f3037"/>
              <a:gd name="f6118" fmla="*/ f4664 1 f3038"/>
              <a:gd name="f6119" fmla="*/ f4665 1 f3037"/>
              <a:gd name="f6120" fmla="*/ f4666 1 f3037"/>
              <a:gd name="f6121" fmla="*/ f4667 1 f3037"/>
              <a:gd name="f6122" fmla="*/ f4668 1 f3038"/>
              <a:gd name="f6123" fmla="*/ f4669 1 f3037"/>
              <a:gd name="f6124" fmla="*/ f4670 1 f3038"/>
              <a:gd name="f6125" fmla="*/ f4671 1 f3037"/>
              <a:gd name="f6126" fmla="*/ f4672 1 f3038"/>
              <a:gd name="f6127" fmla="*/ f4673 1 f3037"/>
              <a:gd name="f6128" fmla="*/ f4674 1 f3038"/>
              <a:gd name="f6129" fmla="*/ f4675 1 f3037"/>
              <a:gd name="f6130" fmla="*/ f4676 1 f3038"/>
              <a:gd name="f6131" fmla="*/ f4677 1 f3037"/>
              <a:gd name="f6132" fmla="*/ f4678 1 f3038"/>
              <a:gd name="f6133" fmla="*/ f4679 1 f3037"/>
              <a:gd name="f6134" fmla="*/ f4680 1 f3038"/>
              <a:gd name="f6135" fmla="*/ f4681 1 f3037"/>
              <a:gd name="f6136" fmla="*/ f4682 1 f3038"/>
              <a:gd name="f6137" fmla="*/ f4683 1 f3037"/>
              <a:gd name="f6138" fmla="*/ f4684 1 f3038"/>
              <a:gd name="f6139" fmla="*/ f4685 1 f3037"/>
              <a:gd name="f6140" fmla="*/ f4686 1 f3037"/>
              <a:gd name="f6141" fmla="*/ f4687 1 f3038"/>
              <a:gd name="f6142" fmla="*/ f4688 1 f3037"/>
              <a:gd name="f6143" fmla="*/ f4689 1 f3037"/>
              <a:gd name="f6144" fmla="*/ f4690 1 f3038"/>
              <a:gd name="f6145" fmla="*/ f4691 1 f3037"/>
              <a:gd name="f6146" fmla="*/ f4692 1 f3038"/>
              <a:gd name="f6147" fmla="*/ f4693 1 f3037"/>
              <a:gd name="f6148" fmla="*/ f4694 1 f3038"/>
              <a:gd name="f6149" fmla="*/ f4695 1 f3037"/>
              <a:gd name="f6150" fmla="*/ f4696 1 f3038"/>
              <a:gd name="f6151" fmla="*/ f4697 1 f3037"/>
              <a:gd name="f6152" fmla="*/ f4698 1 f3038"/>
              <a:gd name="f6153" fmla="*/ f4699 1 f3037"/>
              <a:gd name="f6154" fmla="*/ f4700 1 f3037"/>
              <a:gd name="f6155" fmla="*/ f4701 1 f3037"/>
              <a:gd name="f6156" fmla="*/ f4702 1 f3038"/>
              <a:gd name="f6157" fmla="*/ f4703 1 f3037"/>
              <a:gd name="f6158" fmla="*/ f4704 1 f3038"/>
              <a:gd name="f6159" fmla="*/ f4705 1 f3037"/>
              <a:gd name="f6160" fmla="*/ f4706 1 f3038"/>
              <a:gd name="f6161" fmla="*/ f4707 1 f3037"/>
              <a:gd name="f6162" fmla="*/ f4708 1 f3037"/>
              <a:gd name="f6163" fmla="*/ f4709 1 f3038"/>
              <a:gd name="f6164" fmla="*/ f4710 1 f3037"/>
              <a:gd name="f6165" fmla="*/ f4711 1 f3038"/>
              <a:gd name="f6166" fmla="*/ f4712 1 f3037"/>
              <a:gd name="f6167" fmla="*/ f4713 1 f3038"/>
              <a:gd name="f6168" fmla="*/ f4714 1 f3037"/>
              <a:gd name="f6169" fmla="*/ f4715 1 f3038"/>
              <a:gd name="f6170" fmla="*/ f4716 1 f3037"/>
              <a:gd name="f6171" fmla="*/ f4717 1 f3037"/>
              <a:gd name="f6172" fmla="*/ f4718 1 f3037"/>
              <a:gd name="f6173" fmla="*/ f4719 1 f3038"/>
              <a:gd name="f6174" fmla="*/ f4720 1 f3037"/>
              <a:gd name="f6175" fmla="*/ f4721 1 f3038"/>
              <a:gd name="f6176" fmla="*/ f4722 1 f3037"/>
              <a:gd name="f6177" fmla="*/ f4723 1 f3037"/>
              <a:gd name="f6178" fmla="*/ f4724 1 f3037"/>
              <a:gd name="f6179" fmla="*/ f4725 1 f3037"/>
              <a:gd name="f6180" fmla="*/ f4726 1 f3037"/>
              <a:gd name="f6181" fmla="*/ f4727 1 f3038"/>
              <a:gd name="f6182" fmla="*/ f4728 1 f3038"/>
              <a:gd name="f6183" fmla="*/ f4729 1 f3037"/>
              <a:gd name="f6184" fmla="*/ f4730 1 f3038"/>
              <a:gd name="f6185" fmla="*/ f4731 1 f3037"/>
              <a:gd name="f6186" fmla="*/ f4732 1 f3038"/>
              <a:gd name="f6187" fmla="*/ f4733 1 f3037"/>
              <a:gd name="f6188" fmla="*/ f4734 1 f3038"/>
              <a:gd name="f6189" fmla="*/ f4735 1 f3037"/>
              <a:gd name="f6190" fmla="*/ f4736 1 f3038"/>
              <a:gd name="f6191" fmla="*/ f4737 1 f3037"/>
              <a:gd name="f6192" fmla="*/ f4738 1 f3038"/>
              <a:gd name="f6193" fmla="*/ f4739 1 f3037"/>
              <a:gd name="f6194" fmla="*/ f4740 1 f3037"/>
              <a:gd name="f6195" fmla="*/ f4741 1 f3038"/>
              <a:gd name="f6196" fmla="*/ f4742 1 f3037"/>
              <a:gd name="f6197" fmla="*/ f4743 1 f3038"/>
              <a:gd name="f6198" fmla="*/ f4744 1 f3037"/>
              <a:gd name="f6199" fmla="*/ f4745 1 f3037"/>
              <a:gd name="f6200" fmla="*/ f4746 1 f3038"/>
              <a:gd name="f6201" fmla="*/ f4747 1 f3037"/>
              <a:gd name="f6202" fmla="*/ f4748 1 f3037"/>
              <a:gd name="f6203" fmla="*/ f4749 1 f3038"/>
              <a:gd name="f6204" fmla="*/ f4750 1 f3037"/>
              <a:gd name="f6205" fmla="*/ f4751 1 f3038"/>
              <a:gd name="f6206" fmla="*/ f4752 1 f3037"/>
              <a:gd name="f6207" fmla="*/ f4753 1 f3038"/>
              <a:gd name="f6208" fmla="*/ f4754 1 f3037"/>
              <a:gd name="f6209" fmla="*/ f4755 1 f3038"/>
              <a:gd name="f6210" fmla="*/ f4756 1 f3037"/>
              <a:gd name="f6211" fmla="*/ f4757 1 f3038"/>
              <a:gd name="f6212" fmla="*/ f4758 1 f3037"/>
              <a:gd name="f6213" fmla="*/ f4759 1 f3038"/>
              <a:gd name="f6214" fmla="*/ f4760 1 f3037"/>
              <a:gd name="f6215" fmla="*/ f4761 1 f3037"/>
              <a:gd name="f6216" fmla="*/ f4762 1 f3038"/>
              <a:gd name="f6217" fmla="*/ f4763 1 f3038"/>
              <a:gd name="f6218" fmla="*/ f4764 1 f3037"/>
              <a:gd name="f6219" fmla="*/ f4765 1 f3038"/>
              <a:gd name="f6220" fmla="*/ f4766 1 f3037"/>
              <a:gd name="f6221" fmla="*/ f4767 1 f3038"/>
              <a:gd name="f6222" fmla="*/ f4768 1 f3037"/>
              <a:gd name="f6223" fmla="*/ f4769 1 f3038"/>
              <a:gd name="f6224" fmla="*/ f4770 1 f3037"/>
              <a:gd name="f6225" fmla="*/ f4771 1 f3038"/>
              <a:gd name="f6226" fmla="*/ f4772 1 f3037"/>
              <a:gd name="f6227" fmla="*/ f4773 1 f3038"/>
              <a:gd name="f6228" fmla="*/ f4774 1 f3038"/>
              <a:gd name="f6229" fmla="*/ f4775 1 f3037"/>
              <a:gd name="f6230" fmla="*/ f4776 1 f3037"/>
              <a:gd name="f6231" fmla="*/ f4777 1 f3038"/>
              <a:gd name="f6232" fmla="*/ f4778 1 f3037"/>
              <a:gd name="f6233" fmla="*/ f4779 1 f3038"/>
              <a:gd name="f6234" fmla="*/ f4780 1 f3037"/>
              <a:gd name="f6235" fmla="*/ f4781 1 f3037"/>
              <a:gd name="f6236" fmla="*/ f4782 1 f3038"/>
              <a:gd name="f6237" fmla="*/ f4783 1 f3038"/>
              <a:gd name="f6238" fmla="*/ f4784 1 f3038"/>
              <a:gd name="f6239" fmla="*/ f4785 1 f3037"/>
              <a:gd name="f6240" fmla="*/ f4786 1 f3038"/>
              <a:gd name="f6241" fmla="*/ f4787 1 f3037"/>
              <a:gd name="f6242" fmla="*/ f4788 1 f3038"/>
              <a:gd name="f6243" fmla="*/ f4789 1 f3037"/>
              <a:gd name="f6244" fmla="*/ f4790 1 f3038"/>
              <a:gd name="f6245" fmla="*/ f4791 1 f3037"/>
              <a:gd name="f6246" fmla="*/ f4792 1 f3037"/>
              <a:gd name="f6247" fmla="*/ f4793 1 f3038"/>
              <a:gd name="f6248" fmla="*/ f4794 1 f3037"/>
              <a:gd name="f6249" fmla="*/ f4795 1 f3038"/>
              <a:gd name="f6250" fmla="*/ f4796 1 f3037"/>
              <a:gd name="f6251" fmla="*/ f4797 1 f3038"/>
              <a:gd name="f6252" fmla="*/ f4798 1 f3037"/>
              <a:gd name="f6253" fmla="*/ f4799 1 f3038"/>
              <a:gd name="f6254" fmla="*/ f4800 1 f3037"/>
              <a:gd name="f6255" fmla="*/ f4801 1 f3038"/>
              <a:gd name="f6256" fmla="*/ f4802 1 f3037"/>
              <a:gd name="f6257" fmla="*/ f4803 1 f3038"/>
              <a:gd name="f6258" fmla="*/ f4804 1 f3037"/>
              <a:gd name="f6259" fmla="*/ f4805 1 f3038"/>
              <a:gd name="f6260" fmla="*/ f4806 1 f3037"/>
              <a:gd name="f6261" fmla="*/ f4807 1 f3038"/>
              <a:gd name="f6262" fmla="*/ f4808 1 f3037"/>
              <a:gd name="f6263" fmla="*/ f4809 1 f3038"/>
              <a:gd name="f6264" fmla="*/ f4810 1 f3037"/>
              <a:gd name="f6265" fmla="*/ f4811 1 f3038"/>
              <a:gd name="f6266" fmla="*/ f4812 1 f3038"/>
              <a:gd name="f6267" fmla="*/ f4813 1 f3037"/>
              <a:gd name="f6268" fmla="*/ f4814 1 f3038"/>
              <a:gd name="f6269" fmla="*/ f4815 1 f3038"/>
              <a:gd name="f6270" fmla="*/ f4816 1 f3037"/>
              <a:gd name="f6271" fmla="*/ f4817 1 f3038"/>
              <a:gd name="f6272" fmla="*/ f4818 1 f3037"/>
              <a:gd name="f6273" fmla="*/ f4819 1 f3038"/>
              <a:gd name="f6274" fmla="*/ f4820 1 f3037"/>
              <a:gd name="f6275" fmla="*/ f4821 1 f3038"/>
              <a:gd name="f6276" fmla="*/ f4822 1 f3037"/>
              <a:gd name="f6277" fmla="*/ f4823 1 f3038"/>
              <a:gd name="f6278" fmla="*/ f4824 1 f3037"/>
              <a:gd name="f6279" fmla="*/ f4825 1 f3038"/>
              <a:gd name="f6280" fmla="*/ f4826 1 f3037"/>
              <a:gd name="f6281" fmla="*/ f4827 1 f3038"/>
              <a:gd name="f6282" fmla="*/ f4828 1 f3037"/>
              <a:gd name="f6283" fmla="*/ f4829 1 f3038"/>
              <a:gd name="f6284" fmla="*/ f4830 1 f3037"/>
              <a:gd name="f6285" fmla="*/ f4831 1 f3038"/>
              <a:gd name="f6286" fmla="*/ f4832 1 f3037"/>
              <a:gd name="f6287" fmla="*/ f4833 1 f3038"/>
              <a:gd name="f6288" fmla="*/ f4834 1 f3038"/>
              <a:gd name="f6289" fmla="*/ f4835 1 f3037"/>
              <a:gd name="f6290" fmla="*/ f4836 1 f3038"/>
              <a:gd name="f6291" fmla="*/ f4837 1 f3037"/>
              <a:gd name="f6292" fmla="*/ f4838 1 f3038"/>
              <a:gd name="f6293" fmla="*/ f4839 1 f3037"/>
              <a:gd name="f6294" fmla="*/ f4840 1 f3038"/>
              <a:gd name="f6295" fmla="*/ f4841 1 f3037"/>
              <a:gd name="f6296" fmla="*/ f4842 1 f3038"/>
              <a:gd name="f6297" fmla="*/ f4843 1 f3037"/>
              <a:gd name="f6298" fmla="*/ f4844 1 f3038"/>
              <a:gd name="f6299" fmla="*/ f4845 1 f3037"/>
              <a:gd name="f6300" fmla="*/ f4846 1 f3038"/>
              <a:gd name="f6301" fmla="*/ f4847 1 f3037"/>
              <a:gd name="f6302" fmla="*/ f4848 1 f3038"/>
              <a:gd name="f6303" fmla="*/ f4849 1 f3037"/>
              <a:gd name="f6304" fmla="*/ f4850 1 f3038"/>
              <a:gd name="f6305" fmla="*/ f4851 1 f3037"/>
              <a:gd name="f6306" fmla="*/ f4852 1 f3037"/>
              <a:gd name="f6307" fmla="*/ f4853 1 f3038"/>
              <a:gd name="f6308" fmla="*/ f4854 1 f3037"/>
              <a:gd name="f6309" fmla="*/ f4855 1 f3038"/>
              <a:gd name="f6310" fmla="*/ f4856 1 f3037"/>
              <a:gd name="f6311" fmla="*/ f4857 1 f3038"/>
              <a:gd name="f6312" fmla="*/ f4858 1 f3037"/>
              <a:gd name="f6313" fmla="*/ f4859 1 f3038"/>
              <a:gd name="f6314" fmla="*/ f4860 1 f3037"/>
              <a:gd name="f6315" fmla="*/ f4861 1 f3038"/>
              <a:gd name="f6316" fmla="*/ f4862 1 f3037"/>
              <a:gd name="f6317" fmla="*/ f4863 1 f3038"/>
              <a:gd name="f6318" fmla="*/ f4864 1 f3037"/>
              <a:gd name="f6319" fmla="*/ f4865 1 f3037"/>
              <a:gd name="f6320" fmla="*/ f4866 1 f3038"/>
              <a:gd name="f6321" fmla="*/ f4867 1 f3037"/>
              <a:gd name="f6322" fmla="*/ f4868 1 f3038"/>
              <a:gd name="f6323" fmla="*/ f4869 1 f3037"/>
              <a:gd name="f6324" fmla="*/ f4870 1 f3038"/>
              <a:gd name="f6325" fmla="*/ f4871 1 f3037"/>
              <a:gd name="f6326" fmla="*/ f4872 1 f3038"/>
              <a:gd name="f6327" fmla="*/ f4873 1 f3037"/>
              <a:gd name="f6328" fmla="*/ f4874 1 f3038"/>
              <a:gd name="f6329" fmla="*/ f4875 1 f3037"/>
              <a:gd name="f6330" fmla="*/ f4876 1 f3038"/>
              <a:gd name="f6331" fmla="*/ f4877 1 f3037"/>
              <a:gd name="f6332" fmla="*/ f4878 1 f3038"/>
              <a:gd name="f6333" fmla="*/ f4879 1 f3037"/>
              <a:gd name="f6334" fmla="*/ f4880 1 f3038"/>
              <a:gd name="f6335" fmla="*/ f4881 1 f3037"/>
              <a:gd name="f6336" fmla="*/ f4882 1 f3038"/>
              <a:gd name="f6337" fmla="*/ f4883 1 f3037"/>
              <a:gd name="f6338" fmla="*/ f4884 1 f3038"/>
              <a:gd name="f6339" fmla="*/ f4885 1 f3037"/>
              <a:gd name="f6340" fmla="*/ f4886 1 f3038"/>
              <a:gd name="f6341" fmla="*/ f4887 1 f3037"/>
              <a:gd name="f6342" fmla="*/ f4888 1 f3038"/>
              <a:gd name="f6343" fmla="*/ f4889 1 f3037"/>
              <a:gd name="f6344" fmla="*/ f4890 1 f3038"/>
              <a:gd name="f6345" fmla="*/ f4891 1 f3037"/>
              <a:gd name="f6346" fmla="*/ f4892 1 f3038"/>
              <a:gd name="f6347" fmla="*/ f4893 1 f3037"/>
              <a:gd name="f6348" fmla="*/ f4894 1 f3038"/>
              <a:gd name="f6349" fmla="*/ f4895 1 f3037"/>
              <a:gd name="f6350" fmla="*/ f4896 1 f3038"/>
              <a:gd name="f6351" fmla="*/ f4897 1 f3037"/>
              <a:gd name="f6352" fmla="*/ f4898 1 f3038"/>
              <a:gd name="f6353" fmla="*/ f4899 1 f3037"/>
              <a:gd name="f6354" fmla="*/ f4900 1 f3037"/>
              <a:gd name="f6355" fmla="*/ f4901 1 f3038"/>
              <a:gd name="f6356" fmla="*/ f4902 1 f3037"/>
              <a:gd name="f6357" fmla="*/ f4903 1 f3038"/>
              <a:gd name="f6358" fmla="*/ f4904 1 f3037"/>
              <a:gd name="f6359" fmla="*/ f4905 1 f3038"/>
              <a:gd name="f6360" fmla="*/ f4906 1 f3037"/>
              <a:gd name="f6361" fmla="*/ f4907 1 f3038"/>
              <a:gd name="f6362" fmla="*/ f4908 1 f3037"/>
              <a:gd name="f6363" fmla="*/ f4909 1 f3038"/>
              <a:gd name="f6364" fmla="*/ f4910 1 f3037"/>
              <a:gd name="f6365" fmla="*/ f4911 1 f3037"/>
              <a:gd name="f6366" fmla="*/ f4912 1 f3038"/>
              <a:gd name="f6367" fmla="*/ f4913 1 f3037"/>
              <a:gd name="f6368" fmla="*/ f4914 1 f3038"/>
              <a:gd name="f6369" fmla="*/ f4915 1 f3038"/>
              <a:gd name="f6370" fmla="*/ f4916 1 f3037"/>
              <a:gd name="f6371" fmla="*/ f4917 1 f3038"/>
              <a:gd name="f6372" fmla="*/ f4918 1 f3037"/>
              <a:gd name="f6373" fmla="*/ f4919 1 f3038"/>
              <a:gd name="f6374" fmla="*/ f4920 1 f3037"/>
              <a:gd name="f6375" fmla="*/ f4921 1 f3038"/>
              <a:gd name="f6376" fmla="*/ f4922 1 f3037"/>
              <a:gd name="f6377" fmla="*/ f4923 1 f3038"/>
              <a:gd name="f6378" fmla="*/ f4924 1 f3037"/>
              <a:gd name="f6379" fmla="*/ f4925 1 f3038"/>
              <a:gd name="f6380" fmla="*/ f4926 1 f3037"/>
              <a:gd name="f6381" fmla="*/ f4927 1 f3038"/>
              <a:gd name="f6382" fmla="*/ f4928 1 f3037"/>
              <a:gd name="f6383" fmla="*/ f4929 1 f3038"/>
              <a:gd name="f6384" fmla="*/ f4930 1 f3037"/>
              <a:gd name="f6385" fmla="*/ f4931 1 f3038"/>
              <a:gd name="f6386" fmla="*/ f4932 1 f3037"/>
              <a:gd name="f6387" fmla="*/ f4933 1 f3038"/>
              <a:gd name="f6388" fmla="*/ f4934 1 f3038"/>
              <a:gd name="f6389" fmla="*/ f4935 1 f3037"/>
              <a:gd name="f6390" fmla="*/ f4936 1 f3038"/>
              <a:gd name="f6391" fmla="*/ f4937 1 f3037"/>
              <a:gd name="f6392" fmla="*/ f4938 1 f3038"/>
              <a:gd name="f6393" fmla="*/ f4939 1 f3037"/>
              <a:gd name="f6394" fmla="*/ f4940 1 f3038"/>
              <a:gd name="f6395" fmla="*/ f4941 1 f3037"/>
              <a:gd name="f6396" fmla="*/ f4942 1 f3038"/>
              <a:gd name="f6397" fmla="*/ f4943 1 f3037"/>
              <a:gd name="f6398" fmla="*/ f4944 1 f3038"/>
              <a:gd name="f6399" fmla="*/ f4945 1 f3037"/>
              <a:gd name="f6400" fmla="*/ f4946 1 f3038"/>
              <a:gd name="f6401" fmla="*/ f4947 1 f3037"/>
              <a:gd name="f6402" fmla="*/ f4948 1 f3038"/>
              <a:gd name="f6403" fmla="*/ f4949 1 f3038"/>
              <a:gd name="f6404" fmla="*/ f4950 1 f3037"/>
              <a:gd name="f6405" fmla="*/ f4951 1 f3037"/>
              <a:gd name="f6406" fmla="*/ f4952 1 f3038"/>
              <a:gd name="f6407" fmla="*/ f4953 1 f3037"/>
              <a:gd name="f6408" fmla="*/ f4954 1 f3038"/>
              <a:gd name="f6409" fmla="*/ f4955 1 f3037"/>
              <a:gd name="f6410" fmla="*/ f4956 1 f3037"/>
              <a:gd name="f6411" fmla="*/ f4957 1 f3037"/>
              <a:gd name="f6412" fmla="*/ f4958 1 f3037"/>
              <a:gd name="f6413" fmla="*/ f4959 1 f3037"/>
              <a:gd name="f6414" fmla="*/ f4960 1 f3037"/>
              <a:gd name="f6415" fmla="*/ f4961 1 f3038"/>
              <a:gd name="f6416" fmla="*/ f4962 1 f3037"/>
              <a:gd name="f6417" fmla="*/ f4963 1 f3038"/>
              <a:gd name="f6418" fmla="*/ f4964 1 f3037"/>
              <a:gd name="f6419" fmla="*/ f4965 1 f3038"/>
              <a:gd name="f6420" fmla="*/ f4966 1 f3037"/>
              <a:gd name="f6421" fmla="*/ f4967 1 f3037"/>
              <a:gd name="f6422" fmla="*/ f4968 1 f3038"/>
              <a:gd name="f6423" fmla="*/ f4969 1 f3037"/>
              <a:gd name="f6424" fmla="*/ f4970 1 f3038"/>
              <a:gd name="f6425" fmla="*/ f4971 1 f3037"/>
              <a:gd name="f6426" fmla="*/ f4972 1 f3037"/>
              <a:gd name="f6427" fmla="*/ f4973 1 f3037"/>
              <a:gd name="f6428" fmla="*/ f4974 1 f3037"/>
              <a:gd name="f6429" fmla="*/ f4975 1 f3038"/>
              <a:gd name="f6430" fmla="*/ f4976 1 f3037"/>
              <a:gd name="f6431" fmla="*/ f4977 1 f3037"/>
              <a:gd name="f6432" fmla="*/ f4978 1 f3037"/>
              <a:gd name="f6433" fmla="*/ f4979 1 f3038"/>
              <a:gd name="f6434" fmla="*/ f4980 1 f3037"/>
              <a:gd name="f6435" fmla="*/ f4981 1 f3038"/>
              <a:gd name="f6436" fmla="*/ f4982 1 f3037"/>
              <a:gd name="f6437" fmla="*/ f4983 1 f3038"/>
              <a:gd name="f6438" fmla="*/ f4984 1 f3037"/>
              <a:gd name="f6439" fmla="*/ f4985 1 f3037"/>
              <a:gd name="f6440" fmla="*/ f4986 1 f3038"/>
              <a:gd name="f6441" fmla="*/ f4987 1 f3037"/>
              <a:gd name="f6442" fmla="*/ f4988 1 f3037"/>
              <a:gd name="f6443" fmla="*/ f4989 1 f3038"/>
              <a:gd name="f6444" fmla="*/ f4990 1 f3037"/>
              <a:gd name="f6445" fmla="*/ f4991 1 f3038"/>
              <a:gd name="f6446" fmla="*/ f4992 1 f3038"/>
              <a:gd name="f6447" fmla="*/ f4993 1 f3037"/>
              <a:gd name="f6448" fmla="*/ f4994 1 f3038"/>
              <a:gd name="f6449" fmla="*/ f4995 1 f3037"/>
              <a:gd name="f6450" fmla="*/ f4996 1 f3037"/>
              <a:gd name="f6451" fmla="*/ f4997 1 f3037"/>
              <a:gd name="f6452" fmla="*/ f4998 1 f3038"/>
              <a:gd name="f6453" fmla="*/ f4999 1 f3037"/>
              <a:gd name="f6454" fmla="*/ f5000 1 f3038"/>
              <a:gd name="f6455" fmla="*/ f5001 1 f3037"/>
              <a:gd name="f6456" fmla="*/ f5002 1 f3037"/>
              <a:gd name="f6457" fmla="*/ f5003 1 f3037"/>
              <a:gd name="f6458" fmla="*/ f5004 1 f3037"/>
              <a:gd name="f6459" fmla="*/ f5005 1 f3037"/>
              <a:gd name="f6460" fmla="*/ f5006 1 f3037"/>
              <a:gd name="f6461" fmla="*/ f5007 1 f3037"/>
              <a:gd name="f6462" fmla="*/ f5008 1 f3038"/>
              <a:gd name="f6463" fmla="*/ f5009 1 f3038"/>
              <a:gd name="f6464" fmla="*/ f5010 1 f3037"/>
              <a:gd name="f6465" fmla="*/ f5011 1 f3037"/>
              <a:gd name="f6466" fmla="*/ f5012 1 f3038"/>
              <a:gd name="f6467" fmla="*/ f5013 1 f3038"/>
              <a:gd name="f6468" fmla="*/ f5014 1 f3038"/>
              <a:gd name="f6469" fmla="*/ f5015 1 f3038"/>
              <a:gd name="f6470" fmla="*/ f5016 1 f3038"/>
              <a:gd name="f6471" fmla="*/ f5017 1 f3037"/>
              <a:gd name="f6472" fmla="*/ f5018 1 f3038"/>
              <a:gd name="f6473" fmla="*/ f5019 1 f3037"/>
              <a:gd name="f6474" fmla="*/ f5020 1 f3038"/>
              <a:gd name="f6475" fmla="*/ f5021 1 f3038"/>
              <a:gd name="f6476" fmla="*/ f5022 1 f3037"/>
              <a:gd name="f6477" fmla="*/ f5023 1 f3038"/>
              <a:gd name="f6478" fmla="*/ f5024 1 f3038"/>
              <a:gd name="f6479" fmla="*/ f5025 1 f3037"/>
              <a:gd name="f6480" fmla="*/ f5026 1 f3037"/>
              <a:gd name="f6481" fmla="*/ f5027 1 f3038"/>
              <a:gd name="f6482" fmla="*/ f5028 1 f3037"/>
              <a:gd name="f6483" fmla="*/ f5029 1 f3038"/>
              <a:gd name="f6484" fmla="*/ f5030 1 f3037"/>
              <a:gd name="f6485" fmla="*/ f5031 1 f3038"/>
              <a:gd name="f6486" fmla="*/ f5032 1 f3038"/>
              <a:gd name="f6487" fmla="*/ f5033 1 f3037"/>
              <a:gd name="f6488" fmla="*/ f5034 1 f3038"/>
              <a:gd name="f6489" fmla="*/ f5035 1 f3037"/>
              <a:gd name="f6490" fmla="*/ f5036 1 f3037"/>
              <a:gd name="f6491" fmla="*/ f5037 1 f3038"/>
              <a:gd name="f6492" fmla="*/ f5038 1 f3037"/>
              <a:gd name="f6493" fmla="*/ f5039 1 f3037"/>
              <a:gd name="f6494" fmla="*/ f5040 1 f3037"/>
              <a:gd name="f6495" fmla="*/ f5041 1 f3038"/>
              <a:gd name="f6496" fmla="*/ f5042 1 f3037"/>
              <a:gd name="f6497" fmla="*/ f5043 1 f3038"/>
              <a:gd name="f6498" fmla="*/ f5044 1 f3037"/>
              <a:gd name="f6499" fmla="*/ f5045 1 f3038"/>
              <a:gd name="f6500" fmla="*/ f5046 1 f3037"/>
              <a:gd name="f6501" fmla="*/ f5047 1 f3037"/>
              <a:gd name="f6502" fmla="*/ f5048 1 f3038"/>
              <a:gd name="f6503" fmla="*/ f5049 1 f3037"/>
              <a:gd name="f6504" fmla="*/ f5050 1 f3037"/>
              <a:gd name="f6505" fmla="*/ f5051 1 f3038"/>
              <a:gd name="f6506" fmla="*/ f5052 1 f3037"/>
              <a:gd name="f6507" fmla="*/ f5053 1 f3038"/>
              <a:gd name="f6508" fmla="*/ f5054 1 f3037"/>
              <a:gd name="f6509" fmla="*/ f5055 1 f3038"/>
              <a:gd name="f6510" fmla="*/ f5056 1 f3038"/>
              <a:gd name="f6511" fmla="*/ f5057 1 f3037"/>
              <a:gd name="f6512" fmla="*/ f5058 1 f3038"/>
              <a:gd name="f6513" fmla="*/ f5059 1 f3037"/>
              <a:gd name="f6514" fmla="*/ f5060 1 f3038"/>
              <a:gd name="f6515" fmla="*/ f5061 1 f3037"/>
              <a:gd name="f6516" fmla="*/ f5062 1 f3038"/>
              <a:gd name="f6517" fmla="*/ f5063 1 f3037"/>
              <a:gd name="f6518" fmla="*/ f5064 1 f3037"/>
              <a:gd name="f6519" fmla="*/ f5065 1 f3038"/>
              <a:gd name="f6520" fmla="*/ f5066 1 f3037"/>
              <a:gd name="f6521" fmla="*/ f5067 1 f3038"/>
              <a:gd name="f6522" fmla="*/ f5068 1 f3037"/>
              <a:gd name="f6523" fmla="*/ f5069 1 f3038"/>
              <a:gd name="f6524" fmla="*/ f5070 1 f3037"/>
              <a:gd name="f6525" fmla="*/ f5071 1 f3037"/>
              <a:gd name="f6526" fmla="*/ f5072 1 f3037"/>
              <a:gd name="f6527" fmla="*/ f5073 1 f3038"/>
              <a:gd name="f6528" fmla="*/ f5074 1 f3037"/>
              <a:gd name="f6529" fmla="*/ f5075 1 f3038"/>
              <a:gd name="f6530" fmla="*/ f5076 1 f3038"/>
              <a:gd name="f6531" fmla="*/ f5077 1 f3037"/>
              <a:gd name="f6532" fmla="*/ f5078 1 f3038"/>
              <a:gd name="f6533" fmla="*/ f5079 1 f3037"/>
              <a:gd name="f6534" fmla="*/ f5080 1 f3038"/>
              <a:gd name="f6535" fmla="*/ f5081 1 f3037"/>
              <a:gd name="f6536" fmla="*/ f5082 1 f3038"/>
              <a:gd name="f6537" fmla="*/ f5083 1 f3037"/>
              <a:gd name="f6538" fmla="*/ f5084 1 f3038"/>
              <a:gd name="f6539" fmla="*/ f5085 1 f3037"/>
              <a:gd name="f6540" fmla="*/ f5086 1 f3038"/>
              <a:gd name="f6541" fmla="*/ f5087 1 f3037"/>
              <a:gd name="f6542" fmla="*/ f5088 1 f3038"/>
              <a:gd name="f6543" fmla="*/ f5089 1 f3037"/>
              <a:gd name="f6544" fmla="*/ f5090 1 f3038"/>
              <a:gd name="f6545" fmla="*/ f5091 1 f3037"/>
              <a:gd name="f6546" fmla="*/ f5092 1 f3038"/>
              <a:gd name="f6547" fmla="*/ f5093 1 f3037"/>
              <a:gd name="f6548" fmla="*/ f5094 1 f3037"/>
              <a:gd name="f6549" fmla="*/ f5095 1 f3038"/>
              <a:gd name="f6550" fmla="*/ f5096 1 f3037"/>
              <a:gd name="f6551" fmla="*/ f5097 1 f3037"/>
              <a:gd name="f6552" fmla="*/ f5098 1 f3038"/>
              <a:gd name="f6553" fmla="*/ f5099 1 f3037"/>
              <a:gd name="f6554" fmla="*/ f5100 1 f3038"/>
              <a:gd name="f6555" fmla="*/ f5101 1 f3037"/>
              <a:gd name="f6556" fmla="*/ f5102 1 f3038"/>
              <a:gd name="f6557" fmla="*/ f5103 1 f3037"/>
              <a:gd name="f6558" fmla="*/ f5104 1 f3038"/>
              <a:gd name="f6559" fmla="*/ f5105 1 f3038"/>
              <a:gd name="f6560" fmla="*/ f5106 1 f3037"/>
              <a:gd name="f6561" fmla="*/ f5107 1 f3037"/>
              <a:gd name="f6562" fmla="*/ f5108 1 f3038"/>
              <a:gd name="f6563" fmla="*/ f5109 1 f3038"/>
              <a:gd name="f6564" fmla="*/ f5110 1 f3037"/>
              <a:gd name="f6565" fmla="*/ f5111 1 f3037"/>
              <a:gd name="f6566" fmla="*/ f5112 1 f3038"/>
              <a:gd name="f6567" fmla="*/ f5113 1 f3037"/>
              <a:gd name="f6568" fmla="*/ f5114 1 f3038"/>
              <a:gd name="f6569" fmla="*/ f5115 1 f3038"/>
              <a:gd name="f6570" fmla="*/ f5116 1 f3038"/>
              <a:gd name="f6571" fmla="*/ f5117 1 f3038"/>
              <a:gd name="f6572" fmla="*/ f5118 1 f3037"/>
              <a:gd name="f6573" fmla="*/ f5119 1 f3038"/>
              <a:gd name="f6574" fmla="*/ f5120 1 f3037"/>
              <a:gd name="f6575" fmla="*/ f5121 1 f3038"/>
              <a:gd name="f6576" fmla="*/ f5122 1 f3037"/>
              <a:gd name="f6577" fmla="*/ f5123 1 f3038"/>
              <a:gd name="f6578" fmla="*/ f5124 1 f3037"/>
              <a:gd name="f6579" fmla="*/ f5125 1 f3038"/>
              <a:gd name="f6580" fmla="*/ f5126 1 f3037"/>
              <a:gd name="f6581" fmla="*/ f5127 1 f3038"/>
              <a:gd name="f6582" fmla="*/ f5128 1 f3037"/>
              <a:gd name="f6583" fmla="*/ f5129 1 f3038"/>
              <a:gd name="f6584" fmla="*/ f5130 1 f3037"/>
              <a:gd name="f6585" fmla="*/ f5131 1 f3038"/>
              <a:gd name="f6586" fmla="*/ f5132 1 f3037"/>
              <a:gd name="f6587" fmla="*/ f5133 1 f3038"/>
              <a:gd name="f6588" fmla="*/ f5134 1 f3038"/>
              <a:gd name="f6589" fmla="*/ f5135 1 f3037"/>
              <a:gd name="f6590" fmla="*/ f5136 1 f3038"/>
              <a:gd name="f6591" fmla="*/ f5137 1 f3038"/>
              <a:gd name="f6592" fmla="*/ f5138 1 f3037"/>
              <a:gd name="f6593" fmla="*/ f5139 1 f3038"/>
              <a:gd name="f6594" fmla="*/ f5140 1 f3037"/>
              <a:gd name="f6595" fmla="*/ f5141 1 f3038"/>
              <a:gd name="f6596" fmla="*/ f5142 1 f3037"/>
              <a:gd name="f6597" fmla="*/ f5143 1 f3038"/>
              <a:gd name="f6598" fmla="*/ f5144 1 f3038"/>
              <a:gd name="f6599" fmla="*/ f5145 1 f3037"/>
              <a:gd name="f6600" fmla="*/ f5146 1 f3038"/>
              <a:gd name="f6601" fmla="*/ f5147 1 f3037"/>
              <a:gd name="f6602" fmla="*/ f5148 1 f3038"/>
              <a:gd name="f6603" fmla="*/ f5149 1 f3038"/>
              <a:gd name="f6604" fmla="*/ f5150 1 f3037"/>
              <a:gd name="f6605" fmla="*/ f5151 1 f3038"/>
              <a:gd name="f6606" fmla="*/ f5152 1 f3037"/>
              <a:gd name="f6607" fmla="*/ f5153 1 f3038"/>
              <a:gd name="f6608" fmla="*/ f5154 1 f3037"/>
              <a:gd name="f6609" fmla="*/ f5155 1 f3038"/>
              <a:gd name="f6610" fmla="*/ f5156 1 f3037"/>
              <a:gd name="f6611" fmla="*/ f5157 1 f3038"/>
              <a:gd name="f6612" fmla="*/ f5158 1 f3037"/>
              <a:gd name="f6613" fmla="*/ f5159 1 f3038"/>
              <a:gd name="f6614" fmla="*/ f5160 1 f3037"/>
              <a:gd name="f6615" fmla="*/ f5161 1 f3038"/>
              <a:gd name="f6616" fmla="*/ f5162 1 f3037"/>
              <a:gd name="f6617" fmla="*/ f5163 1 f3038"/>
              <a:gd name="f6618" fmla="*/ f5164 1 f3037"/>
              <a:gd name="f6619" fmla="*/ f5165 1 f3038"/>
              <a:gd name="f6620" fmla="*/ f5166 1 f3037"/>
              <a:gd name="f6621" fmla="*/ f5167 1 f3038"/>
              <a:gd name="f6622" fmla="*/ f5168 1 f3037"/>
              <a:gd name="f6623" fmla="*/ f5169 1 f3038"/>
              <a:gd name="f6624" fmla="*/ f5170 1 f3037"/>
              <a:gd name="f6625" fmla="*/ f5171 1 f3038"/>
              <a:gd name="f6626" fmla="*/ f5172 1 f3037"/>
              <a:gd name="f6627" fmla="*/ f5173 1 f3038"/>
              <a:gd name="f6628" fmla="*/ f5174 1 f3037"/>
              <a:gd name="f6629" fmla="*/ f5175 1 f3038"/>
              <a:gd name="f6630" fmla="*/ f5176 1 f3037"/>
              <a:gd name="f6631" fmla="*/ f5177 1 f3038"/>
              <a:gd name="f6632" fmla="*/ f5178 1 f3037"/>
              <a:gd name="f6633" fmla="*/ f5179 1 f3038"/>
              <a:gd name="f6634" fmla="*/ f5180 1 f3037"/>
              <a:gd name="f6635" fmla="*/ f5181 1 f3037"/>
              <a:gd name="f6636" fmla="*/ f5182 1 f3038"/>
              <a:gd name="f6637" fmla="*/ f5183 1 f3037"/>
              <a:gd name="f6638" fmla="*/ f5184 1 f3037"/>
              <a:gd name="f6639" fmla="*/ f5185 1 f3037"/>
              <a:gd name="f6640" fmla="*/ f5186 1 f3038"/>
              <a:gd name="f6641" fmla="*/ f5187 1 f3037"/>
              <a:gd name="f6642" fmla="*/ f5188 1 f3038"/>
              <a:gd name="f6643" fmla="*/ f5189 1 f3037"/>
              <a:gd name="f6644" fmla="*/ f5190 1 f3038"/>
              <a:gd name="f6645" fmla="*/ f5191 1 f3037"/>
              <a:gd name="f6646" fmla="*/ f5192 1 f3038"/>
              <a:gd name="f6647" fmla="*/ f5193 1 f3037"/>
              <a:gd name="f6648" fmla="*/ f5194 1 f3038"/>
              <a:gd name="f6649" fmla="*/ f5195 1 f3037"/>
              <a:gd name="f6650" fmla="*/ f5196 1 f3038"/>
              <a:gd name="f6651" fmla="*/ f5197 1 f3037"/>
              <a:gd name="f6652" fmla="*/ f5198 1 f3038"/>
              <a:gd name="f6653" fmla="*/ f5199 1 f3037"/>
              <a:gd name="f6654" fmla="*/ f5200 1 f3038"/>
              <a:gd name="f6655" fmla="*/ f5201 1 f3037"/>
              <a:gd name="f6656" fmla="*/ f5202 1 f3038"/>
              <a:gd name="f6657" fmla="*/ f5203 1 f3037"/>
              <a:gd name="f6658" fmla="*/ f5204 1 f3038"/>
              <a:gd name="f6659" fmla="*/ f5205 1 f3038"/>
              <a:gd name="f6660" fmla="*/ f5206 1 f3037"/>
              <a:gd name="f6661" fmla="*/ f5207 1 f3038"/>
              <a:gd name="f6662" fmla="*/ f5208 1 f3037"/>
              <a:gd name="f6663" fmla="*/ f5209 1 f3038"/>
              <a:gd name="f6664" fmla="*/ f5210 1 f3037"/>
              <a:gd name="f6665" fmla="*/ f5211 1 f3038"/>
              <a:gd name="f6666" fmla="*/ f5212 1 f3037"/>
              <a:gd name="f6667" fmla="*/ f5213 1 f3038"/>
              <a:gd name="f6668" fmla="*/ f5214 1 f3037"/>
              <a:gd name="f6669" fmla="*/ f5215 1 f3038"/>
              <a:gd name="f6670" fmla="*/ f5216 1 f3037"/>
              <a:gd name="f6671" fmla="*/ f5217 1 f3038"/>
              <a:gd name="f6672" fmla="*/ f5218 1 f3037"/>
              <a:gd name="f6673" fmla="*/ f5219 1 f3038"/>
              <a:gd name="f6674" fmla="*/ f5220 1 f3037"/>
              <a:gd name="f6675" fmla="*/ f5221 1 f3037"/>
              <a:gd name="f6676" fmla="*/ f5222 1 f3037"/>
              <a:gd name="f6677" fmla="*/ f5223 1 f3038"/>
              <a:gd name="f6678" fmla="*/ f5224 1 f3037"/>
              <a:gd name="f6679" fmla="*/ f5225 1 f3038"/>
              <a:gd name="f6680" fmla="*/ f5226 1 f3037"/>
              <a:gd name="f6681" fmla="*/ f5227 1 f3038"/>
              <a:gd name="f6682" fmla="*/ f5228 1 f3037"/>
              <a:gd name="f6683" fmla="*/ f5229 1 f3038"/>
              <a:gd name="f6684" fmla="*/ f5230 1 f3037"/>
              <a:gd name="f6685" fmla="*/ f5231 1 f3038"/>
              <a:gd name="f6686" fmla="*/ f5232 1 f3037"/>
              <a:gd name="f6687" fmla="*/ f5233 1 f3038"/>
              <a:gd name="f6688" fmla="*/ f5234 1 f3038"/>
              <a:gd name="f6689" fmla="*/ f5235 1 f3038"/>
              <a:gd name="f6690" fmla="*/ f5236 1 f3037"/>
              <a:gd name="f6691" fmla="*/ f5237 1 f3037"/>
              <a:gd name="f6692" fmla="*/ f5238 1 f3038"/>
              <a:gd name="f6693" fmla="*/ f5239 1 f3037"/>
              <a:gd name="f6694" fmla="*/ f5240 1 f3038"/>
              <a:gd name="f6695" fmla="*/ f5241 1 f3037"/>
              <a:gd name="f6696" fmla="*/ f5242 1 f3038"/>
              <a:gd name="f6697" fmla="*/ f5243 1 f3037"/>
              <a:gd name="f6698" fmla="*/ f5244 1 f3038"/>
              <a:gd name="f6699" fmla="*/ f5245 1 f3038"/>
              <a:gd name="f6700" fmla="*/ f5246 1 f3038"/>
              <a:gd name="f6701" fmla="*/ f5247 1 f3037"/>
              <a:gd name="f6702" fmla="*/ f5248 1 f3038"/>
              <a:gd name="f6703" fmla="*/ f5249 1 f3037"/>
              <a:gd name="f6704" fmla="*/ f5250 1 f3038"/>
              <a:gd name="f6705" fmla="*/ f5251 1 f3037"/>
              <a:gd name="f6706" fmla="*/ f5252 1 f3038"/>
              <a:gd name="f6707" fmla="*/ f5253 1 f3038"/>
              <a:gd name="f6708" fmla="*/ f5254 1 f3037"/>
              <a:gd name="f6709" fmla="*/ f5255 1 f3037"/>
              <a:gd name="f6710" fmla="*/ f5256 1 f3038"/>
              <a:gd name="f6711" fmla="*/ f5257 1 f3038"/>
              <a:gd name="f6712" fmla="*/ f5258 1 f3038"/>
              <a:gd name="f6713" fmla="*/ f5259 1 f3037"/>
              <a:gd name="f6714" fmla="*/ f5260 1 f3037"/>
              <a:gd name="f6715" fmla="*/ f5261 1 f3038"/>
              <a:gd name="f6716" fmla="*/ f5262 1 f3037"/>
              <a:gd name="f6717" fmla="*/ f5263 1 f3038"/>
              <a:gd name="f6718" fmla="*/ f5264 1 f3038"/>
              <a:gd name="f6719" fmla="*/ f5265 1 f3037"/>
              <a:gd name="f6720" fmla="*/ f5266 1 f3038"/>
              <a:gd name="f6721" fmla="*/ f5267 1 f3037"/>
              <a:gd name="f6722" fmla="*/ f5268 1 f3038"/>
              <a:gd name="f6723" fmla="*/ f5269 1 f3037"/>
              <a:gd name="f6724" fmla="*/ f5270 1 f3038"/>
              <a:gd name="f6725" fmla="*/ f5271 1 f3038"/>
              <a:gd name="f6726" fmla="*/ f5272 1 f3037"/>
              <a:gd name="f6727" fmla="*/ f5273 1 f3038"/>
              <a:gd name="f6728" fmla="*/ f5274 1 f3037"/>
              <a:gd name="f6729" fmla="*/ f5275 1 f3037"/>
              <a:gd name="f6730" fmla="*/ f5276 1 f3038"/>
              <a:gd name="f6731" fmla="*/ f5277 1 f3037"/>
              <a:gd name="f6732" fmla="*/ f5278 1 f3038"/>
              <a:gd name="f6733" fmla="*/ f5279 1 f3037"/>
              <a:gd name="f6734" fmla="*/ f5280 1 f3038"/>
              <a:gd name="f6735" fmla="*/ f5281 1 f3037"/>
              <a:gd name="f6736" fmla="*/ f5282 1 f3038"/>
              <a:gd name="f6737" fmla="*/ f5283 1 f3037"/>
              <a:gd name="f6738" fmla="*/ f5284 1 f3038"/>
              <a:gd name="f6739" fmla="*/ f5285 1 f3037"/>
              <a:gd name="f6740" fmla="*/ f5286 1 f3038"/>
              <a:gd name="f6741" fmla="*/ f5287 1 f3037"/>
              <a:gd name="f6742" fmla="*/ f5288 1 f3038"/>
              <a:gd name="f6743" fmla="*/ f5289 1 f3037"/>
              <a:gd name="f6744" fmla="*/ f5290 1 f3038"/>
              <a:gd name="f6745" fmla="*/ f5291 1 f3038"/>
              <a:gd name="f6746" fmla="*/ f5292 1 f3038"/>
              <a:gd name="f6747" fmla="*/ f5293 1 f3037"/>
              <a:gd name="f6748" fmla="*/ f5294 1 f3038"/>
              <a:gd name="f6749" fmla="*/ f5295 1 f3038"/>
              <a:gd name="f6750" fmla="*/ f5296 1 f3037"/>
              <a:gd name="f6751" fmla="*/ f5297 1 f3038"/>
              <a:gd name="f6752" fmla="*/ f5298 1 f3037"/>
              <a:gd name="f6753" fmla="*/ f5299 1 f3038"/>
              <a:gd name="f6754" fmla="*/ f5300 1 f3038"/>
              <a:gd name="f6755" fmla="*/ f5301 1 f3037"/>
              <a:gd name="f6756" fmla="*/ f5302 1 f3037"/>
              <a:gd name="f6757" fmla="*/ f5303 1 f3038"/>
              <a:gd name="f6758" fmla="*/ f5304 1 f3037"/>
              <a:gd name="f6759" fmla="*/ f5305 1 f3038"/>
              <a:gd name="f6760" fmla="*/ f5306 1 f3038"/>
              <a:gd name="f6761" fmla="*/ f5307 1 f3037"/>
              <a:gd name="f6762" fmla="*/ f5308 1 f3038"/>
              <a:gd name="f6763" fmla="*/ f5309 1 f3038"/>
              <a:gd name="f6764" fmla="*/ f5310 1 f3037"/>
              <a:gd name="f6765" fmla="*/ f5311 1 f3038"/>
              <a:gd name="f6766" fmla="*/ f5312 1 f3037"/>
              <a:gd name="f6767" fmla="*/ f5313 1 f3038"/>
              <a:gd name="f6768" fmla="*/ f5314 1 f3037"/>
              <a:gd name="f6769" fmla="*/ f5315 1 f3038"/>
              <a:gd name="f6770" fmla="*/ f5316 1 f3037"/>
              <a:gd name="f6771" fmla="*/ f5317 1 f3038"/>
              <a:gd name="f6772" fmla="*/ f5318 1 f3037"/>
              <a:gd name="f6773" fmla="*/ f5319 1 f3038"/>
              <a:gd name="f6774" fmla="*/ f5320 1 f3037"/>
              <a:gd name="f6775" fmla="*/ f5321 1 f3038"/>
              <a:gd name="f6776" fmla="*/ f5322 1 f3037"/>
              <a:gd name="f6777" fmla="*/ f5323 1 f3038"/>
              <a:gd name="f6778" fmla="*/ f5324 1 f3037"/>
              <a:gd name="f6779" fmla="*/ f5325 1 f3037"/>
              <a:gd name="f6780" fmla="*/ f5326 1 f3037"/>
              <a:gd name="f6781" fmla="*/ f5327 1 f3038"/>
              <a:gd name="f6782" fmla="*/ f5328 1 f3037"/>
              <a:gd name="f6783" fmla="*/ f5329 1 f3038"/>
              <a:gd name="f6784" fmla="*/ f5330 1 f3037"/>
              <a:gd name="f6785" fmla="*/ f5331 1 f3038"/>
              <a:gd name="f6786" fmla="*/ f5332 1 f3037"/>
              <a:gd name="f6787" fmla="*/ f5333 1 f3038"/>
              <a:gd name="f6788" fmla="*/ f5334 1 f3037"/>
              <a:gd name="f6789" fmla="*/ f5335 1 f3038"/>
              <a:gd name="f6790" fmla="*/ f5336 1 f3037"/>
              <a:gd name="f6791" fmla="*/ f5337 1 f3038"/>
              <a:gd name="f6792" fmla="*/ f5338 1 f3037"/>
              <a:gd name="f6793" fmla="*/ f5339 1 f3038"/>
              <a:gd name="f6794" fmla="*/ f5340 1 f3037"/>
              <a:gd name="f6795" fmla="*/ f5341 1 f3038"/>
              <a:gd name="f6796" fmla="*/ f5342 1 f3037"/>
              <a:gd name="f6797" fmla="*/ f5343 1 f3038"/>
              <a:gd name="f6798" fmla="*/ f5344 1 f3037"/>
              <a:gd name="f6799" fmla="*/ f5345 1 f3038"/>
              <a:gd name="f6800" fmla="*/ f5346 1 f3037"/>
              <a:gd name="f6801" fmla="*/ f5347 1 f3037"/>
              <a:gd name="f6802" fmla="*/ f5348 1 f3038"/>
              <a:gd name="f6803" fmla="*/ f5349 1 f3037"/>
              <a:gd name="f6804" fmla="*/ f5350 1 f3037"/>
              <a:gd name="f6805" fmla="*/ f5351 1 f3038"/>
              <a:gd name="f6806" fmla="*/ f5352 1 f3037"/>
              <a:gd name="f6807" fmla="*/ f5353 1 f3038"/>
              <a:gd name="f6808" fmla="*/ f5354 1 f3037"/>
              <a:gd name="f6809" fmla="*/ f5355 1 f3038"/>
              <a:gd name="f6810" fmla="*/ f5356 1 f3037"/>
              <a:gd name="f6811" fmla="*/ f5357 1 f3037"/>
              <a:gd name="f6812" fmla="*/ f5358 1 f3038"/>
              <a:gd name="f6813" fmla="*/ f5359 1 f3037"/>
              <a:gd name="f6814" fmla="*/ f5360 1 f3038"/>
              <a:gd name="f6815" fmla="*/ f5361 1 f3037"/>
              <a:gd name="f6816" fmla="*/ f5362 1 f3038"/>
              <a:gd name="f6817" fmla="*/ f5363 1 f3037"/>
              <a:gd name="f6818" fmla="*/ f5364 1 f3038"/>
              <a:gd name="f6819" fmla="*/ f5365 1 f3037"/>
              <a:gd name="f6820" fmla="*/ f5366 1 f3038"/>
              <a:gd name="f6821" fmla="*/ f5367 1 f3037"/>
              <a:gd name="f6822" fmla="*/ f5368 1 f3037"/>
              <a:gd name="f6823" fmla="*/ f5369 1 f3037"/>
              <a:gd name="f6824" fmla="*/ f5370 1 f3038"/>
              <a:gd name="f6825" fmla="*/ f5371 1 f3037"/>
              <a:gd name="f6826" fmla="*/ f5372 1 f3038"/>
              <a:gd name="f6827" fmla="*/ f5373 1 f3037"/>
              <a:gd name="f6828" fmla="*/ f5374 1 f3038"/>
              <a:gd name="f6829" fmla="*/ f5375 1 f3037"/>
              <a:gd name="f6830" fmla="*/ f5376 1 f3037"/>
              <a:gd name="f6831" fmla="*/ f5377 1 f3038"/>
              <a:gd name="f6832" fmla="*/ f5378 1 f3037"/>
              <a:gd name="f6833" fmla="*/ f5379 1 f3037"/>
              <a:gd name="f6834" fmla="*/ f5380 1 f3037"/>
              <a:gd name="f6835" fmla="*/ f5381 1 f3037"/>
              <a:gd name="f6836" fmla="*/ f5382 1 f3038"/>
              <a:gd name="f6837" fmla="*/ f5383 1 f3037"/>
              <a:gd name="f6838" fmla="*/ f5384 1 f3037"/>
              <a:gd name="f6839" fmla="*/ f5385 1 f3037"/>
              <a:gd name="f6840" fmla="*/ f5386 1 f3038"/>
              <a:gd name="f6841" fmla="*/ f5387 1 f3037"/>
              <a:gd name="f6842" fmla="*/ f5388 1 f3038"/>
              <a:gd name="f6843" fmla="*/ f5389 1 f3037"/>
              <a:gd name="f6844" fmla="*/ f5390 1 f3038"/>
              <a:gd name="f6845" fmla="*/ f5391 1 f3037"/>
              <a:gd name="f6846" fmla="*/ f5392 1 f3038"/>
              <a:gd name="f6847" fmla="*/ f5393 1 f3037"/>
              <a:gd name="f6848" fmla="*/ f5394 1 f3037"/>
              <a:gd name="f6849" fmla="*/ f5395 1 f3038"/>
              <a:gd name="f6850" fmla="*/ f5396 1 f3037"/>
              <a:gd name="f6851" fmla="*/ f5397 1 f3038"/>
              <a:gd name="f6852" fmla="*/ f5398 1 f3037"/>
              <a:gd name="f6853" fmla="*/ f5399 1 f3038"/>
              <a:gd name="f6854" fmla="*/ f5400 1 f3037"/>
              <a:gd name="f6855" fmla="*/ f5401 1 f3038"/>
              <a:gd name="f6856" fmla="*/ f5402 1 f3037"/>
              <a:gd name="f6857" fmla="*/ f5403 1 f3038"/>
              <a:gd name="f6858" fmla="*/ f5404 1 f3037"/>
              <a:gd name="f6859" fmla="*/ f5405 1 f3037"/>
              <a:gd name="f6860" fmla="*/ f5406 1 f3038"/>
              <a:gd name="f6861" fmla="*/ f5407 1 f3037"/>
              <a:gd name="f6862" fmla="*/ f5408 1 f3038"/>
              <a:gd name="f6863" fmla="*/ f5409 1 f3037"/>
              <a:gd name="f6864" fmla="*/ f5410 1 f3038"/>
              <a:gd name="f6865" fmla="*/ f5411 1 f3037"/>
              <a:gd name="f6866" fmla="*/ f5412 1 f3038"/>
              <a:gd name="f6867" fmla="*/ f5413 1 f3037"/>
              <a:gd name="f6868" fmla="*/ f5414 1 f3038"/>
              <a:gd name="f6869" fmla="*/ f5415 1 f3037"/>
              <a:gd name="f6870" fmla="*/ f5416 1 f3038"/>
              <a:gd name="f6871" fmla="*/ f5417 1 f3037"/>
              <a:gd name="f6872" fmla="*/ f5418 1 f3038"/>
              <a:gd name="f6873" fmla="*/ f5419 1 f3037"/>
              <a:gd name="f6874" fmla="*/ f5420 1 f3038"/>
              <a:gd name="f6875" fmla="*/ f5421 1 f3037"/>
              <a:gd name="f6876" fmla="*/ f5422 1 f3038"/>
              <a:gd name="f6877" fmla="*/ f5423 1 f3037"/>
              <a:gd name="f6878" fmla="*/ f5424 1 f3038"/>
              <a:gd name="f6879" fmla="*/ f5425 1 f3037"/>
              <a:gd name="f6880" fmla="*/ f5426 1 f3038"/>
              <a:gd name="f6881" fmla="*/ f5427 1 f3037"/>
              <a:gd name="f6882" fmla="*/ f5428 1 f3038"/>
              <a:gd name="f6883" fmla="*/ f5429 1 f3037"/>
              <a:gd name="f6884" fmla="*/ f5430 1 f3038"/>
              <a:gd name="f6885" fmla="*/ f5431 1 f3037"/>
              <a:gd name="f6886" fmla="*/ f5432 1 f3038"/>
              <a:gd name="f6887" fmla="*/ f5433 1 f3037"/>
              <a:gd name="f6888" fmla="*/ f5434 1 f3037"/>
              <a:gd name="f6889" fmla="*/ f5435 1 f3037"/>
              <a:gd name="f6890" fmla="*/ f5436 1 f3038"/>
              <a:gd name="f6891" fmla="*/ f5437 1 f3037"/>
              <a:gd name="f6892" fmla="*/ f5438 1 f3037"/>
              <a:gd name="f6893" fmla="*/ f5439 1 f3037"/>
              <a:gd name="f6894" fmla="*/ f5440 1 f3037"/>
              <a:gd name="f6895" fmla="*/ f5441 1 f3037"/>
              <a:gd name="f6896" fmla="*/ f5442 1 f3037"/>
              <a:gd name="f6897" fmla="*/ f5443 1 f3037"/>
              <a:gd name="f6898" fmla="*/ f5444 1 f3038"/>
              <a:gd name="f6899" fmla="*/ f5445 1 f3037"/>
              <a:gd name="f6900" fmla="*/ f5446 1 f3038"/>
              <a:gd name="f6901" fmla="*/ f5447 1 f3037"/>
              <a:gd name="f6902" fmla="*/ f5448 1 f3038"/>
              <a:gd name="f6903" fmla="*/ f5449 1 f3037"/>
              <a:gd name="f6904" fmla="*/ f5450 1 f3037"/>
              <a:gd name="f6905" fmla="*/ f5451 1 f3037"/>
              <a:gd name="f6906" fmla="*/ f5452 1 f3038"/>
              <a:gd name="f6907" fmla="*/ f5453 1 f3037"/>
              <a:gd name="f6908" fmla="*/ f5454 1 f3038"/>
              <a:gd name="f6909" fmla="*/ f5455 1 f3037"/>
              <a:gd name="f6910" fmla="*/ f5456 1 f3038"/>
              <a:gd name="f6911" fmla="*/ f5457 1 f3037"/>
              <a:gd name="f6912" fmla="*/ f5458 1 f3037"/>
              <a:gd name="f6913" fmla="*/ f5459 1 f3038"/>
              <a:gd name="f6914" fmla="*/ f5460 1 f3037"/>
              <a:gd name="f6915" fmla="*/ f5461 1 f3038"/>
              <a:gd name="f6916" fmla="*/ f5462 1 f3038"/>
              <a:gd name="f6917" fmla="*/ f5463 1 f3038"/>
              <a:gd name="f6918" fmla="*/ f5464 1 f3037"/>
              <a:gd name="f6919" fmla="*/ f5465 1 f3038"/>
              <a:gd name="f6920" fmla="*/ f5466 1 f3037"/>
              <a:gd name="f6921" fmla="*/ f5467 1 f3038"/>
              <a:gd name="f6922" fmla="*/ f5468 1 f3037"/>
              <a:gd name="f6923" fmla="*/ f5469 1 f3038"/>
              <a:gd name="f6924" fmla="*/ f5470 1 f3037"/>
              <a:gd name="f6925" fmla="*/ f5471 1 f3038"/>
              <a:gd name="f6926" fmla="*/ f5472 1 f3038"/>
              <a:gd name="f6927" fmla="*/ f5473 1 f3037"/>
              <a:gd name="f6928" fmla="*/ f5474 1 f3037"/>
              <a:gd name="f6929" fmla="*/ f5475 1 f3038"/>
              <a:gd name="f6930" fmla="*/ f5476 1 f3037"/>
              <a:gd name="f6931" fmla="*/ f5477 1 f3037"/>
              <a:gd name="f6932" fmla="*/ f5478 1 f3038"/>
              <a:gd name="f6933" fmla="*/ f5479 1 f3037"/>
              <a:gd name="f6934" fmla="*/ f5480 1 f3038"/>
              <a:gd name="f6935" fmla="*/ f5481 1 f3037"/>
              <a:gd name="f6936" fmla="*/ f5482 1 f3037"/>
              <a:gd name="f6937" fmla="*/ f5483 1 f3038"/>
              <a:gd name="f6938" fmla="*/ f5484 1 f3037"/>
              <a:gd name="f6939" fmla="*/ f5485 1 f3038"/>
              <a:gd name="f6940" fmla="*/ f5486 1 f3037"/>
              <a:gd name="f6941" fmla="*/ f5487 1 f3038"/>
              <a:gd name="f6942" fmla="*/ f5488 1 f3037"/>
              <a:gd name="f6943" fmla="*/ f5489 1 f3038"/>
              <a:gd name="f6944" fmla="*/ f5490 1 f3038"/>
              <a:gd name="f6945" fmla="*/ f5491 1 f3037"/>
              <a:gd name="f6946" fmla="*/ f5492 1 f3038"/>
              <a:gd name="f6947" fmla="*/ f5493 1 f3037"/>
              <a:gd name="f6948" fmla="*/ f5494 1 f3038"/>
              <a:gd name="f6949" fmla="*/ f5495 1 f3037"/>
              <a:gd name="f6950" fmla="*/ f5496 1 f3037"/>
              <a:gd name="f6951" fmla="*/ f5497 1 f3037"/>
              <a:gd name="f6952" fmla="*/ f5498 1 f3038"/>
              <a:gd name="f6953" fmla="*/ f5499 1 f3037"/>
              <a:gd name="f6954" fmla="*/ f5500 1 f3038"/>
              <a:gd name="f6955" fmla="*/ f5501 1 f3037"/>
              <a:gd name="f6956" fmla="*/ f5502 1 f3037"/>
              <a:gd name="f6957" fmla="*/ f5503 1 f3037"/>
              <a:gd name="f6958" fmla="*/ f5504 1 f3038"/>
              <a:gd name="f6959" fmla="*/ f5505 1 f3037"/>
              <a:gd name="f6960" fmla="*/ f5506 1 f3038"/>
              <a:gd name="f6961" fmla="*/ f5507 1 f3037"/>
              <a:gd name="f6962" fmla="*/ f5508 1 f3037"/>
              <a:gd name="f6963" fmla="*/ f5509 1 f3037"/>
              <a:gd name="f6964" fmla="*/ f5510 1 f3037"/>
              <a:gd name="f6965" fmla="*/ f5511 1 f3037"/>
              <a:gd name="f6966" fmla="*/ f5512 1 f3037"/>
              <a:gd name="f6967" fmla="*/ f5513 1 f3038"/>
              <a:gd name="f6968" fmla="*/ f5514 1 f3037"/>
              <a:gd name="f6969" fmla="*/ f5515 1 f3037"/>
              <a:gd name="f6970" fmla="*/ f5516 1 f3038"/>
              <a:gd name="f6971" fmla="*/ f5517 1 f3037"/>
              <a:gd name="f6972" fmla="*/ f5518 1 f3038"/>
              <a:gd name="f6973" fmla="*/ f5519 1 f3037"/>
              <a:gd name="f6974" fmla="*/ f5520 1 f3037"/>
              <a:gd name="f6975" fmla="*/ f5521 1 f3037"/>
              <a:gd name="f6976" fmla="*/ f5522 1 f3037"/>
              <a:gd name="f6977" fmla="*/ f5523 1 f3038"/>
              <a:gd name="f6978" fmla="*/ f5524 1 f3037"/>
              <a:gd name="f6979" fmla="*/ f5525 1 f3037"/>
              <a:gd name="f6980" fmla="*/ f5526 1 f3038"/>
              <a:gd name="f6981" fmla="*/ f5527 1 f3037"/>
              <a:gd name="f6982" fmla="*/ f5528 1 f3038"/>
              <a:gd name="f6983" fmla="*/ f5529 1 f3038"/>
              <a:gd name="f6984" fmla="*/ f5530 1 f3038"/>
              <a:gd name="f6985" fmla="*/ f5531 1 f3037"/>
              <a:gd name="f6986" fmla="*/ f5532 1 f3038"/>
              <a:gd name="f6987" fmla="*/ f5533 1 f3037"/>
              <a:gd name="f6988" fmla="*/ f5534 1 f3038"/>
              <a:gd name="f6989" fmla="*/ f5535 1 f3037"/>
              <a:gd name="f6990" fmla="*/ f5536 1 f3037"/>
              <a:gd name="f6991" fmla="*/ f5537 1 f3037"/>
              <a:gd name="f6992" fmla="*/ f5538 1 f3038"/>
              <a:gd name="f6993" fmla="*/ f5539 1 f3037"/>
              <a:gd name="f6994" fmla="*/ f5540 1 f3038"/>
              <a:gd name="f6995" fmla="*/ f5541 1 f3037"/>
              <a:gd name="f6996" fmla="*/ f5542 1 f3038"/>
              <a:gd name="f6997" fmla="*/ f5543 1 f3037"/>
              <a:gd name="f6998" fmla="*/ f5544 1 f3038"/>
              <a:gd name="f6999" fmla="*/ f5545 1 f3037"/>
              <a:gd name="f7000" fmla="*/ f5546 1 f3037"/>
              <a:gd name="f7001" fmla="*/ f5547 1 f3038"/>
              <a:gd name="f7002" fmla="*/ f5548 1 f3037"/>
              <a:gd name="f7003" fmla="*/ f5549 1 f3037"/>
              <a:gd name="f7004" fmla="*/ f5550 1 f3038"/>
              <a:gd name="f7005" fmla="*/ f5551 1 f3037"/>
              <a:gd name="f7006" fmla="*/ f5552 1 f3037"/>
              <a:gd name="f7007" fmla="*/ f5553 1 f3037"/>
              <a:gd name="f7008" fmla="*/ f5554 1 f3038"/>
              <a:gd name="f7009" fmla="*/ f5555 1 f3037"/>
              <a:gd name="f7010" fmla="*/ f5556 1 f3038"/>
              <a:gd name="f7011" fmla="*/ f5557 1 f3037"/>
              <a:gd name="f7012" fmla="*/ f5558 1 f3038"/>
              <a:gd name="f7013" fmla="*/ f5559 1 f3037"/>
              <a:gd name="f7014" fmla="*/ f5560 1 f3038"/>
              <a:gd name="f7015" fmla="*/ f5561 1 f3037"/>
              <a:gd name="f7016" fmla="*/ f5562 1 f3038"/>
              <a:gd name="f7017" fmla="*/ f5563 1 f3037"/>
              <a:gd name="f7018" fmla="*/ f5564 1 f3038"/>
              <a:gd name="f7019" fmla="*/ f5565 1 f3037"/>
              <a:gd name="f7020" fmla="*/ f5566 1 f3038"/>
              <a:gd name="f7021" fmla="*/ f5567 1 f3037"/>
              <a:gd name="f7022" fmla="*/ f5568 1 f3038"/>
              <a:gd name="f7023" fmla="*/ f5569 1 f3037"/>
              <a:gd name="f7024" fmla="*/ f5570 1 f3038"/>
              <a:gd name="f7025" fmla="*/ f5571 1 f3037"/>
              <a:gd name="f7026" fmla="*/ f5572 1 f3038"/>
              <a:gd name="f7027" fmla="*/ f5573 1 f3037"/>
              <a:gd name="f7028" fmla="*/ f5574 1 f3038"/>
              <a:gd name="f7029" fmla="*/ f5575 1 f3037"/>
              <a:gd name="f7030" fmla="*/ f5576 1 f3037"/>
              <a:gd name="f7031" fmla="*/ f5577 1 f3038"/>
              <a:gd name="f7032" fmla="*/ f5578 1 f3037"/>
              <a:gd name="f7033" fmla="*/ f5579 1 f3038"/>
              <a:gd name="f7034" fmla="*/ f5580 1 f3037"/>
              <a:gd name="f7035" fmla="*/ f5581 1 f3038"/>
              <a:gd name="f7036" fmla="*/ f5582 1 f3037"/>
              <a:gd name="f7037" fmla="*/ f5583 1 f3038"/>
              <a:gd name="f7038" fmla="*/ f5584 1 f3037"/>
              <a:gd name="f7039" fmla="*/ f5585 1 f3037"/>
              <a:gd name="f7040" fmla="*/ f5586 1 f3038"/>
              <a:gd name="f7041" fmla="*/ f5587 1 f3038"/>
              <a:gd name="f7042" fmla="*/ f5588 1 f3037"/>
              <a:gd name="f7043" fmla="*/ f5589 1 f3038"/>
              <a:gd name="f7044" fmla="*/ f5590 1 f3038"/>
              <a:gd name="f7045" fmla="*/ f5591 1 f3037"/>
              <a:gd name="f7046" fmla="*/ f5592 1 f3038"/>
              <a:gd name="f7047" fmla="*/ f5593 1 f3037"/>
              <a:gd name="f7048" fmla="*/ f5594 1 f3038"/>
              <a:gd name="f7049" fmla="*/ f5595 1 f3037"/>
              <a:gd name="f7050" fmla="*/ f5596 1 f3038"/>
              <a:gd name="f7051" fmla="*/ f5597 1 f3037"/>
              <a:gd name="f7052" fmla="*/ f5598 1 f3038"/>
              <a:gd name="f7053" fmla="*/ f5599 1 f3038"/>
              <a:gd name="f7054" fmla="*/ f5600 1 f3037"/>
              <a:gd name="f7055" fmla="*/ f5601 1 f3038"/>
              <a:gd name="f7056" fmla="*/ f5602 1 f3037"/>
              <a:gd name="f7057" fmla="*/ f5603 1 f3038"/>
              <a:gd name="f7058" fmla="*/ f5604 1 f3037"/>
              <a:gd name="f7059" fmla="*/ f5605 1 f3037"/>
              <a:gd name="f7060" fmla="*/ f5606 1 f3037"/>
              <a:gd name="f7061" fmla="*/ f5607 1 f3037"/>
              <a:gd name="f7062" fmla="*/ f5608 1 f3038"/>
              <a:gd name="f7063" fmla="*/ f5609 1 f3037"/>
              <a:gd name="f7064" fmla="*/ f5610 1 f3038"/>
              <a:gd name="f7065" fmla="*/ f5611 1 f3037"/>
              <a:gd name="f7066" fmla="*/ f5612 1 f3038"/>
              <a:gd name="f7067" fmla="*/ f5613 1 f3037"/>
              <a:gd name="f7068" fmla="*/ f5614 1 f3037"/>
              <a:gd name="f7069" fmla="*/ f5615 1 f3038"/>
              <a:gd name="f7070" fmla="*/ f5616 1 f3037"/>
              <a:gd name="f7071" fmla="*/ f5617 1 f3037"/>
              <a:gd name="f7072" fmla="*/ f5618 1 f3037"/>
              <a:gd name="f7073" fmla="*/ f5619 1 f3038"/>
              <a:gd name="f7074" fmla="*/ f5620 1 f3037"/>
              <a:gd name="f7075" fmla="*/ f5621 1 f3037"/>
              <a:gd name="f7076" fmla="*/ f5622 1 f3037"/>
              <a:gd name="f7077" fmla="*/ f5623 1 f3037"/>
              <a:gd name="f7078" fmla="*/ f5624 1 f3037"/>
              <a:gd name="f7079" fmla="*/ f5625 1 f3037"/>
              <a:gd name="f7080" fmla="*/ f5626 1 f3037"/>
              <a:gd name="f7081" fmla="*/ f5627 1 f3037"/>
              <a:gd name="f7082" fmla="*/ f5628 1 f3037"/>
              <a:gd name="f7083" fmla="*/ f5629 1 f3038"/>
              <a:gd name="f7084" fmla="*/ f5630 1 f3037"/>
              <a:gd name="f7085" fmla="*/ f5631 1 f3038"/>
              <a:gd name="f7086" fmla="*/ f5632 1 f3037"/>
              <a:gd name="f7087" fmla="*/ f5633 1 f3038"/>
              <a:gd name="f7088" fmla="*/ f5634 1 f3037"/>
              <a:gd name="f7089" fmla="*/ f5635 1 f3038"/>
              <a:gd name="f7090" fmla="*/ f5636 1 f3037"/>
              <a:gd name="f7091" fmla="*/ f5637 1 f3038"/>
              <a:gd name="f7092" fmla="*/ f5638 1 f3037"/>
              <a:gd name="f7093" fmla="*/ f5639 1 f3038"/>
              <a:gd name="f7094" fmla="*/ f5640 1 f3037"/>
              <a:gd name="f7095" fmla="*/ f5641 1 f3037"/>
              <a:gd name="f7096" fmla="*/ f5642 1 f3038"/>
              <a:gd name="f7097" fmla="*/ f5643 1 f3037"/>
              <a:gd name="f7098" fmla="*/ f5644 1 f3038"/>
              <a:gd name="f7099" fmla="*/ f5645 1 f3037"/>
              <a:gd name="f7100" fmla="*/ f5646 1 f3037"/>
              <a:gd name="f7101" fmla="*/ f5647 1 f3037"/>
              <a:gd name="f7102" fmla="*/ f5648 1 f3037"/>
              <a:gd name="f7103" fmla="*/ f5649 1 f3037"/>
              <a:gd name="f7104" fmla="*/ f5650 1 f3038"/>
              <a:gd name="f7105" fmla="*/ f5651 1 f3037"/>
              <a:gd name="f7106" fmla="*/ f5652 1 f3038"/>
              <a:gd name="f7107" fmla="*/ f5653 1 f3037"/>
              <a:gd name="f7108" fmla="*/ f5654 1 f3037"/>
              <a:gd name="f7109" fmla="*/ f5655 1 f3037"/>
              <a:gd name="f7110" fmla="*/ f5656 1 f3038"/>
              <a:gd name="f7111" fmla="*/ f5657 1 f3037"/>
              <a:gd name="f7112" fmla="*/ f5658 1 f3037"/>
              <a:gd name="f7113" fmla="*/ f5659 1 f3037"/>
              <a:gd name="f7114" fmla="*/ f5660 1 f3037"/>
              <a:gd name="f7115" fmla="*/ f5661 1 f3038"/>
              <a:gd name="f7116" fmla="*/ f5662 1 f3037"/>
              <a:gd name="f7117" fmla="*/ f5663 1 f3037"/>
              <a:gd name="f7118" fmla="*/ f5664 1 f3037"/>
              <a:gd name="f7119" fmla="*/ f5665 1 f3037"/>
              <a:gd name="f7120" fmla="*/ f5666 1 f3038"/>
              <a:gd name="f7121" fmla="*/ f5667 1 f3037"/>
              <a:gd name="f7122" fmla="*/ f5668 1 f3038"/>
              <a:gd name="f7123" fmla="*/ f5669 1 f3037"/>
              <a:gd name="f7124" fmla="*/ f5670 1 f3037"/>
              <a:gd name="f7125" fmla="*/ f5671 1 f3037"/>
              <a:gd name="f7126" fmla="*/ f5672 1 f3037"/>
              <a:gd name="f7127" fmla="*/ f5673 1 f3037"/>
              <a:gd name="f7128" fmla="*/ f5674 1 f3038"/>
              <a:gd name="f7129" fmla="*/ f5675 1 f3037"/>
              <a:gd name="f7130" fmla="*/ f5676 1 f3037"/>
              <a:gd name="f7131" fmla="*/ f5677 1 f3038"/>
              <a:gd name="f7132" fmla="*/ f5678 1 f3037"/>
              <a:gd name="f7133" fmla="*/ f5679 1 f3038"/>
              <a:gd name="f7134" fmla="*/ f5680 1 f3037"/>
              <a:gd name="f7135" fmla="*/ f5681 1 f3037"/>
              <a:gd name="f7136" fmla="*/ f5682 1 f3037"/>
              <a:gd name="f7137" fmla="*/ f5683 1 f3037"/>
              <a:gd name="f7138" fmla="*/ f5684 1 f3038"/>
              <a:gd name="f7139" fmla="*/ f5685 1 f3037"/>
              <a:gd name="f7140" fmla="*/ f5686 1 f3038"/>
              <a:gd name="f7141" fmla="*/ f5687 1 f3037"/>
              <a:gd name="f7142" fmla="*/ f5688 1 f3037"/>
              <a:gd name="f7143" fmla="*/ f5689 1 f3037"/>
              <a:gd name="f7144" fmla="*/ f5690 1 f3037"/>
              <a:gd name="f7145" fmla="*/ f5691 1 f3037"/>
              <a:gd name="f7146" fmla="*/ f5692 1 f3038"/>
              <a:gd name="f7147" fmla="*/ f5693 1 f3037"/>
              <a:gd name="f7148" fmla="*/ f5694 1 f3038"/>
              <a:gd name="f7149" fmla="*/ f5695 1 f3037"/>
              <a:gd name="f7150" fmla="*/ f5696 1 f3037"/>
              <a:gd name="f7151" fmla="*/ f5697 1 f3037"/>
              <a:gd name="f7152" fmla="*/ f5698 1 f3038"/>
              <a:gd name="f7153" fmla="*/ f5699 1 f3037"/>
              <a:gd name="f7154" fmla="*/ f5700 1 f3037"/>
              <a:gd name="f7155" fmla="*/ f5701 1 f3038"/>
              <a:gd name="f7156" fmla="*/ f5702 1 f3037"/>
              <a:gd name="f7157" fmla="*/ f5703 1 f3037"/>
              <a:gd name="f7158" fmla="*/ f5704 1 f3037"/>
              <a:gd name="f7159" fmla="*/ f5705 1 f3037"/>
              <a:gd name="f7160" fmla="*/ f5706 1 f3037"/>
              <a:gd name="f7161" fmla="*/ f5707 1 f3037"/>
              <a:gd name="f7162" fmla="*/ f5708 1 f3037"/>
              <a:gd name="f7163" fmla="*/ f5709 1 f3037"/>
              <a:gd name="f7164" fmla="*/ f5710 1 f3037"/>
              <a:gd name="f7165" fmla="*/ f5711 1 f3037"/>
              <a:gd name="f7166" fmla="*/ f5712 1 f3037"/>
              <a:gd name="f7167" fmla="*/ f5713 1 f3038"/>
              <a:gd name="f7168" fmla="*/ f5714 1 f3037"/>
              <a:gd name="f7169" fmla="*/ f5715 1 f3037"/>
              <a:gd name="f7170" fmla="*/ f5716 1 f3037"/>
              <a:gd name="f7171" fmla="*/ f5717 1 f3037"/>
              <a:gd name="f7172" fmla="*/ f5718 1 f3037"/>
              <a:gd name="f7173" fmla="*/ f5719 1 f3037"/>
              <a:gd name="f7174" fmla="*/ f5720 1 f3037"/>
              <a:gd name="f7175" fmla="*/ f5721 1 f3037"/>
              <a:gd name="f7176" fmla="*/ f5722 1 f3038"/>
              <a:gd name="f7177" fmla="*/ f5723 1 f3037"/>
              <a:gd name="f7178" fmla="*/ f5724 1 f3037"/>
              <a:gd name="f7179" fmla="*/ f5725 1 f3037"/>
              <a:gd name="f7180" fmla="*/ f5726 1 f3037"/>
              <a:gd name="f7181" fmla="*/ f5727 1 f3037"/>
              <a:gd name="f7182" fmla="*/ f5728 1 f3037"/>
              <a:gd name="f7183" fmla="*/ f5729 1 f3037"/>
              <a:gd name="f7184" fmla="*/ f5730 1 f3037"/>
              <a:gd name="f7185" fmla="*/ f5731 1 f3037"/>
              <a:gd name="f7186" fmla="*/ f5732 1 f3037"/>
              <a:gd name="f7187" fmla="*/ f5733 1 f3037"/>
              <a:gd name="f7188" fmla="*/ f5734 1 f3037"/>
              <a:gd name="f7189" fmla="*/ f5735 1 f3037"/>
              <a:gd name="f7190" fmla="*/ f5736 1 f3037"/>
              <a:gd name="f7191" fmla="*/ f5737 1 f3038"/>
              <a:gd name="f7192" fmla="*/ f5738 1 f3037"/>
              <a:gd name="f7193" fmla="*/ f5739 1 f3037"/>
              <a:gd name="f7194" fmla="*/ f5740 1 f3038"/>
              <a:gd name="f7195" fmla="*/ f5741 1 f3037"/>
              <a:gd name="f7196" fmla="*/ f5742 1 f3038"/>
              <a:gd name="f7197" fmla="*/ f5743 1 f3037"/>
              <a:gd name="f7198" fmla="*/ f5744 1 f3038"/>
              <a:gd name="f7199" fmla="*/ f5745 1 f3037"/>
              <a:gd name="f7200" fmla="*/ f5746 1 f3037"/>
              <a:gd name="f7201" fmla="*/ f5747 1 f3038"/>
              <a:gd name="f7202" fmla="*/ f5748 1 f3037"/>
              <a:gd name="f7203" fmla="*/ f5749 1 f3038"/>
              <a:gd name="f7204" fmla="*/ f5750 1 f3037"/>
              <a:gd name="f7205" fmla="*/ f5751 1 f3038"/>
              <a:gd name="f7206" fmla="*/ f5752 1 f3037"/>
              <a:gd name="f7207" fmla="*/ f5753 1 f3038"/>
              <a:gd name="f7208" fmla="*/ f5754 1 f3037"/>
              <a:gd name="f7209" fmla="*/ f5755 1 f3037"/>
              <a:gd name="f7210" fmla="*/ f5756 1 f3037"/>
              <a:gd name="f7211" fmla="*/ f5757 1 f3037"/>
              <a:gd name="f7212" fmla="*/ f5758 1 f3037"/>
              <a:gd name="f7213" fmla="*/ f5759 1 f3037"/>
              <a:gd name="f7214" fmla="*/ f5760 1 f3037"/>
              <a:gd name="f7215" fmla="*/ f5761 1 f3037"/>
              <a:gd name="f7216" fmla="*/ f5762 1 f3038"/>
              <a:gd name="f7217" fmla="*/ f5763 1 f3037"/>
              <a:gd name="f7218" fmla="*/ f5764 1 f3037"/>
              <a:gd name="f7219" fmla="*/ f5765 1 f3037"/>
              <a:gd name="f7220" fmla="*/ f5766 1 f3037"/>
              <a:gd name="f7221" fmla="*/ f5767 1 f3037"/>
              <a:gd name="f7222" fmla="*/ f5768 1 f3037"/>
              <a:gd name="f7223" fmla="*/ f5769 1 f3037"/>
              <a:gd name="f7224" fmla="*/ f5770 1 f3037"/>
              <a:gd name="f7225" fmla="*/ f5771 1 f3038"/>
              <a:gd name="f7226" fmla="*/ f5772 1 f3037"/>
              <a:gd name="f7227" fmla="*/ f5773 1 f3038"/>
              <a:gd name="f7228" fmla="*/ f5774 1 f3037"/>
              <a:gd name="f7229" fmla="*/ f5775 1 f3037"/>
              <a:gd name="f7230" fmla="*/ f5776 1 f3038"/>
              <a:gd name="f7231" fmla="*/ f5777 1 f3037"/>
              <a:gd name="f7232" fmla="*/ f5778 1 f3037"/>
              <a:gd name="f7233" fmla="*/ f5779 1 f3037"/>
              <a:gd name="f7234" fmla="*/ f5780 1 f3038"/>
              <a:gd name="f7235" fmla="*/ f5781 1 f3037"/>
              <a:gd name="f7236" fmla="*/ f5782 1 f3037"/>
              <a:gd name="f7237" fmla="*/ f5783 1 f3037"/>
              <a:gd name="f7238" fmla="*/ f5784 1 f3037"/>
              <a:gd name="f7239" fmla="*/ f5785 1 f3038"/>
              <a:gd name="f7240" fmla="*/ f5786 1 f3037"/>
              <a:gd name="f7241" fmla="*/ f5787 1 f3038"/>
              <a:gd name="f7242" fmla="*/ f5788 1 f3037"/>
              <a:gd name="f7243" fmla="*/ f5789 1 f3038"/>
              <a:gd name="f7244" fmla="*/ f5790 1 f3037"/>
              <a:gd name="f7245" fmla="*/ f5791 1 f3037"/>
              <a:gd name="f7246" fmla="*/ f5792 1 f3037"/>
              <a:gd name="f7247" fmla="*/ f5793 1 f3037"/>
              <a:gd name="f7248" fmla="*/ f5794 1 f3037"/>
              <a:gd name="f7249" fmla="*/ f5795 1 f3037"/>
              <a:gd name="f7250" fmla="*/ f5796 1 f3037"/>
              <a:gd name="f7251" fmla="*/ f5797 1 f3037"/>
              <a:gd name="f7252" fmla="*/ f5798 1 f3037"/>
              <a:gd name="f7253" fmla="*/ f5799 1 f3037"/>
              <a:gd name="f7254" fmla="*/ f5800 1 f3037"/>
              <a:gd name="f7255" fmla="*/ f5801 1 f3037"/>
              <a:gd name="f7256" fmla="*/ f5802 1 f3038"/>
              <a:gd name="f7257" fmla="*/ f5803 1 f3037"/>
              <a:gd name="f7258" fmla="*/ f5804 1 f3038"/>
              <a:gd name="f7259" fmla="*/ f5805 1 f3037"/>
              <a:gd name="f7260" fmla="*/ f5806 1 f3037"/>
              <a:gd name="f7261" fmla="*/ f5807 1 f3038"/>
              <a:gd name="f7262" fmla="*/ f5808 1 f3037"/>
              <a:gd name="f7263" fmla="*/ f5809 1 f3037"/>
              <a:gd name="f7264" fmla="*/ f5810 1 f3037"/>
              <a:gd name="f7265" fmla="*/ f5811 1 f3037"/>
              <a:gd name="f7266" fmla="*/ f5812 1 f3037"/>
              <a:gd name="f7267" fmla="*/ f5813 1 f3037"/>
              <a:gd name="f7268" fmla="*/ f5814 1 f3038"/>
              <a:gd name="f7269" fmla="*/ f5815 1 f3037"/>
              <a:gd name="f7270" fmla="*/ f5816 1 f3037"/>
              <a:gd name="f7271" fmla="*/ f5817 1 f3037"/>
              <a:gd name="f7272" fmla="*/ f5818 1 f3038"/>
              <a:gd name="f7273" fmla="*/ f5819 1 f3037"/>
              <a:gd name="f7274" fmla="*/ f5820 1 f3037"/>
              <a:gd name="f7275" fmla="*/ f5821 1 f3037"/>
              <a:gd name="f7276" fmla="*/ f5822 1 f3038"/>
              <a:gd name="f7277" fmla="*/ f5823 1 f3037"/>
              <a:gd name="f7278" fmla="*/ f5824 1 f3037"/>
              <a:gd name="f7279" fmla="*/ f5825 1 f3037"/>
              <a:gd name="f7280" fmla="*/ f5826 1 f3037"/>
              <a:gd name="f7281" fmla="*/ f5827 1 f3037"/>
              <a:gd name="f7282" fmla="*/ f5828 1 f3037"/>
              <a:gd name="f7283" fmla="*/ f5829 1 f3038"/>
              <a:gd name="f7284" fmla="*/ f5830 1 f3037"/>
              <a:gd name="f7285" fmla="*/ f5831 1 f3037"/>
              <a:gd name="f7286" fmla="*/ f5832 1 f3037"/>
              <a:gd name="f7287" fmla="*/ f5833 1 f3038"/>
              <a:gd name="f7288" fmla="*/ f5834 1 f3037"/>
              <a:gd name="f7289" fmla="*/ f5835 1 f3037"/>
              <a:gd name="f7290" fmla="*/ f5836 1 f3037"/>
              <a:gd name="f7291" fmla="*/ f5837 1 f3037"/>
              <a:gd name="f7292" fmla="*/ f5838 1 f3037"/>
              <a:gd name="f7293" fmla="*/ f5839 1 f3037"/>
              <a:gd name="f7294" fmla="*/ f5840 1 f3038"/>
              <a:gd name="f7295" fmla="*/ f5841 1 f3037"/>
              <a:gd name="f7296" fmla="*/ f5842 1 f3038"/>
              <a:gd name="f7297" fmla="*/ f5843 1 f3037"/>
              <a:gd name="f7298" fmla="*/ f5844 1 f3038"/>
              <a:gd name="f7299" fmla="*/ f5845 1 f3037"/>
              <a:gd name="f7300" fmla="*/ f5846 1 f3038"/>
              <a:gd name="f7301" fmla="*/ f5847 1 f3037"/>
              <a:gd name="f7302" fmla="*/ f5848 1 f3037"/>
              <a:gd name="f7303" fmla="*/ f5849 1 f3038"/>
              <a:gd name="f7304" fmla="*/ f5850 1 f3037"/>
              <a:gd name="f7305" fmla="*/ f5851 1 f3037"/>
              <a:gd name="f7306" fmla="*/ f5852 1 f3037"/>
              <a:gd name="f7307" fmla="*/ f5853 1 f3037"/>
              <a:gd name="f7308" fmla="*/ f5854 1 f3037"/>
              <a:gd name="f7309" fmla="*/ f5855 1 f3037"/>
              <a:gd name="f7310" fmla="*/ f5856 1 f3037"/>
              <a:gd name="f7311" fmla="*/ f5857 1 f3037"/>
              <a:gd name="f7312" fmla="*/ f5858 1 f3038"/>
              <a:gd name="f7313" fmla="*/ f5859 1 f3037"/>
              <a:gd name="f7314" fmla="*/ f5860 1 f3037"/>
              <a:gd name="f7315" fmla="*/ f5861 1 f3037"/>
              <a:gd name="f7316" fmla="*/ f5862 1 f3037"/>
              <a:gd name="f7317" fmla="*/ f5863 1 f3038"/>
              <a:gd name="f7318" fmla="*/ f5864 1 f3037"/>
              <a:gd name="f7319" fmla="*/ f5865 1 f3037"/>
              <a:gd name="f7320" fmla="*/ f5866 1 f3037"/>
              <a:gd name="f7321" fmla="*/ f5867 1 f3038"/>
              <a:gd name="f7322" fmla="*/ f5868 1 f3037"/>
              <a:gd name="f7323" fmla="*/ f5869 1 f3037"/>
              <a:gd name="f7324" fmla="*/ f5870 1 f3037"/>
              <a:gd name="f7325" fmla="*/ f5871 1 f3038"/>
              <a:gd name="f7326" fmla="*/ f5872 1 f3037"/>
              <a:gd name="f7327" fmla="*/ f5873 1 f3038"/>
              <a:gd name="f7328" fmla="*/ f5874 1 f3037"/>
              <a:gd name="f7329" fmla="*/ f5875 1 f3037"/>
              <a:gd name="f7330" fmla="*/ f5876 1 f3038"/>
              <a:gd name="f7331" fmla="*/ f5877 1 f3037"/>
              <a:gd name="f7332" fmla="*/ f5878 1 f3037"/>
              <a:gd name="f7333" fmla="*/ f5879 1 f3037"/>
              <a:gd name="f7334" fmla="*/ f5880 1 f3037"/>
              <a:gd name="f7335" fmla="*/ f5881 1 f3037"/>
              <a:gd name="f7336" fmla="*/ f5882 1 f3037"/>
              <a:gd name="f7337" fmla="*/ f5883 1 f3038"/>
              <a:gd name="f7338" fmla="*/ f5884 1 f3037"/>
              <a:gd name="f7339" fmla="*/ f5885 1 f3038"/>
              <a:gd name="f7340" fmla="*/ f5886 1 f3037"/>
              <a:gd name="f7341" fmla="*/ f5887 1 f3038"/>
              <a:gd name="f7342" fmla="*/ f5888 1 f3037"/>
              <a:gd name="f7343" fmla="*/ f5889 1 f3038"/>
              <a:gd name="f7344" fmla="*/ f5890 1 f3037"/>
              <a:gd name="f7345" fmla="*/ f5891 1 f3038"/>
              <a:gd name="f7346" fmla="*/ f5892 1 f3037"/>
              <a:gd name="f7347" fmla="*/ f5893 1 f3037"/>
              <a:gd name="f7348" fmla="*/ f5894 1 f3038"/>
              <a:gd name="f7349" fmla="*/ f5895 1 f3037"/>
              <a:gd name="f7350" fmla="*/ f5896 1 f3038"/>
              <a:gd name="f7351" fmla="*/ f5897 1 f3037"/>
              <a:gd name="f7352" fmla="*/ f5898 1 f3038"/>
              <a:gd name="f7353" fmla="*/ f5899 1 f3037"/>
              <a:gd name="f7354" fmla="*/ f5900 1 f3038"/>
              <a:gd name="f7355" fmla="*/ f5901 1 f3038"/>
              <a:gd name="f7356" fmla="*/ f5902 1 f3037"/>
              <a:gd name="f7357" fmla="*/ f5903 1 f3038"/>
              <a:gd name="f7358" fmla="*/ f5904 1 f3037"/>
              <a:gd name="f7359" fmla="*/ f5905 1 f3038"/>
              <a:gd name="f7360" fmla="*/ f5906 1 f3037"/>
              <a:gd name="f7361" fmla="*/ f5907 1 f3037"/>
              <a:gd name="f7362" fmla="*/ f5908 1 f3038"/>
              <a:gd name="f7363" fmla="*/ f5909 1 f3038"/>
              <a:gd name="f7364" fmla="*/ f5910 1 f3037"/>
              <a:gd name="f7365" fmla="*/ f5911 1 f3037"/>
              <a:gd name="f7366" fmla="*/ f5912 1 f3038"/>
              <a:gd name="f7367" fmla="*/ f5913 1 f3038"/>
              <a:gd name="f7368" fmla="*/ f5914 1 f3037"/>
              <a:gd name="f7369" fmla="*/ f5915 1 f3037"/>
              <a:gd name="f7370" fmla="*/ f5916 1 f3038"/>
              <a:gd name="f7371" fmla="*/ f5917 1 f3038"/>
              <a:gd name="f7372" fmla="*/ f5918 1 f3037"/>
              <a:gd name="f7373" fmla="*/ f5919 1 f3037"/>
              <a:gd name="f7374" fmla="*/ f5920 1 f3038"/>
              <a:gd name="f7375" fmla="*/ f5921 1 f3037"/>
              <a:gd name="f7376" fmla="*/ f5922 1 f3037"/>
              <a:gd name="f7377" fmla="*/ f5923 1 f3038"/>
              <a:gd name="f7378" fmla="*/ f5924 1 f3037"/>
              <a:gd name="f7379" fmla="*/ f5925 1 f3037"/>
              <a:gd name="f7380" fmla="*/ f5926 1 f3038"/>
              <a:gd name="f7381" fmla="*/ f5927 1 f3038"/>
              <a:gd name="f7382" fmla="*/ f5928 1 f3037"/>
              <a:gd name="f7383" fmla="*/ f5929 1 f3038"/>
              <a:gd name="f7384" fmla="*/ f5930 1 f3037"/>
              <a:gd name="f7385" fmla="*/ f5931 1 f3038"/>
              <a:gd name="f7386" fmla="*/ f5932 1 f3037"/>
              <a:gd name="f7387" fmla="*/ f5933 1 f3038"/>
              <a:gd name="f7388" fmla="*/ f5934 1 f3037"/>
              <a:gd name="f7389" fmla="*/ f5935 1 f3038"/>
              <a:gd name="f7390" fmla="*/ f5936 1 f3037"/>
              <a:gd name="f7391" fmla="*/ f5937 1 f3038"/>
              <a:gd name="f7392" fmla="*/ f5938 1 f3037"/>
              <a:gd name="f7393" fmla="*/ f5939 1 f3038"/>
              <a:gd name="f7394" fmla="*/ f5940 f3028 1"/>
              <a:gd name="f7395" fmla="*/ f5941 f3028 1"/>
              <a:gd name="f7396" fmla="*/ f5943 f3029 1"/>
              <a:gd name="f7397" fmla="*/ f5942 f3029 1"/>
              <a:gd name="f7398" fmla="*/ f5944 f3028 1"/>
              <a:gd name="f7399" fmla="*/ f5945 f3029 1"/>
              <a:gd name="f7400" fmla="*/ f5946 f3028 1"/>
              <a:gd name="f7401" fmla="*/ f5947 f3029 1"/>
              <a:gd name="f7402" fmla="*/ f5948 f3028 1"/>
              <a:gd name="f7403" fmla="*/ f5949 f3029 1"/>
              <a:gd name="f7404" fmla="*/ f5950 f3028 1"/>
              <a:gd name="f7405" fmla="*/ f5951 f3028 1"/>
              <a:gd name="f7406" fmla="*/ f5952 f3029 1"/>
              <a:gd name="f7407" fmla="*/ f5953 f3028 1"/>
              <a:gd name="f7408" fmla="*/ f5954 f3029 1"/>
              <a:gd name="f7409" fmla="*/ f5955 f3028 1"/>
              <a:gd name="f7410" fmla="*/ f5956 f3029 1"/>
              <a:gd name="f7411" fmla="*/ f5957 f3028 1"/>
              <a:gd name="f7412" fmla="*/ f5958 f3029 1"/>
              <a:gd name="f7413" fmla="*/ f5959 f3028 1"/>
              <a:gd name="f7414" fmla="*/ f5960 f3029 1"/>
              <a:gd name="f7415" fmla="*/ f5961 f3028 1"/>
              <a:gd name="f7416" fmla="*/ f5962 f3029 1"/>
              <a:gd name="f7417" fmla="*/ f5963 f3028 1"/>
              <a:gd name="f7418" fmla="*/ f5964 f3029 1"/>
              <a:gd name="f7419" fmla="*/ f5965 f3028 1"/>
              <a:gd name="f7420" fmla="*/ f5966 f3029 1"/>
              <a:gd name="f7421" fmla="*/ f5967 f3028 1"/>
              <a:gd name="f7422" fmla="*/ f5968 f3029 1"/>
              <a:gd name="f7423" fmla="*/ f5969 f3028 1"/>
              <a:gd name="f7424" fmla="*/ f5970 f3029 1"/>
              <a:gd name="f7425" fmla="*/ f5971 f3028 1"/>
              <a:gd name="f7426" fmla="*/ f5972 f3029 1"/>
              <a:gd name="f7427" fmla="*/ f5973 f3028 1"/>
              <a:gd name="f7428" fmla="*/ f5974 f3029 1"/>
              <a:gd name="f7429" fmla="*/ f5975 f3028 1"/>
              <a:gd name="f7430" fmla="*/ f5976 f3029 1"/>
              <a:gd name="f7431" fmla="*/ f5977 f3028 1"/>
              <a:gd name="f7432" fmla="*/ f5978 f3029 1"/>
              <a:gd name="f7433" fmla="*/ f5979 f3028 1"/>
              <a:gd name="f7434" fmla="*/ f5980 f3029 1"/>
              <a:gd name="f7435" fmla="*/ f5981 f3029 1"/>
              <a:gd name="f7436" fmla="*/ f5982 f3028 1"/>
              <a:gd name="f7437" fmla="*/ f5983 f3029 1"/>
              <a:gd name="f7438" fmla="*/ f5984 f3028 1"/>
              <a:gd name="f7439" fmla="*/ f5985 f3029 1"/>
              <a:gd name="f7440" fmla="*/ f5986 f3028 1"/>
              <a:gd name="f7441" fmla="*/ f5987 f3029 1"/>
              <a:gd name="f7442" fmla="*/ f5988 f3028 1"/>
              <a:gd name="f7443" fmla="*/ f5989 f3029 1"/>
              <a:gd name="f7444" fmla="*/ f5990 f3028 1"/>
              <a:gd name="f7445" fmla="*/ f5991 f3029 1"/>
              <a:gd name="f7446" fmla="*/ f5992 f3028 1"/>
              <a:gd name="f7447" fmla="*/ f5993 f3029 1"/>
              <a:gd name="f7448" fmla="*/ f5994 f3028 1"/>
              <a:gd name="f7449" fmla="*/ f5995 f3029 1"/>
              <a:gd name="f7450" fmla="*/ f5996 f3028 1"/>
              <a:gd name="f7451" fmla="*/ f5997 f3029 1"/>
              <a:gd name="f7452" fmla="*/ f5998 f3028 1"/>
              <a:gd name="f7453" fmla="*/ f5999 f3029 1"/>
              <a:gd name="f7454" fmla="*/ f6000 f3028 1"/>
              <a:gd name="f7455" fmla="*/ f6001 f3028 1"/>
              <a:gd name="f7456" fmla="*/ f6002 f3029 1"/>
              <a:gd name="f7457" fmla="*/ f6003 f3028 1"/>
              <a:gd name="f7458" fmla="*/ f6004 f3029 1"/>
              <a:gd name="f7459" fmla="*/ f6005 f3028 1"/>
              <a:gd name="f7460" fmla="*/ f6006 f3029 1"/>
              <a:gd name="f7461" fmla="*/ f6007 f3028 1"/>
              <a:gd name="f7462" fmla="*/ f6008 f3029 1"/>
              <a:gd name="f7463" fmla="*/ f6009 f3028 1"/>
              <a:gd name="f7464" fmla="*/ f6010 f3029 1"/>
              <a:gd name="f7465" fmla="*/ f6011 f3028 1"/>
              <a:gd name="f7466" fmla="*/ f6012 f3029 1"/>
              <a:gd name="f7467" fmla="*/ f6013 f3028 1"/>
              <a:gd name="f7468" fmla="*/ f6014 f3029 1"/>
              <a:gd name="f7469" fmla="*/ f6015 f3028 1"/>
              <a:gd name="f7470" fmla="*/ f6016 f3029 1"/>
              <a:gd name="f7471" fmla="*/ f6017 f3028 1"/>
              <a:gd name="f7472" fmla="*/ f6018 f3029 1"/>
              <a:gd name="f7473" fmla="*/ f6019 f3028 1"/>
              <a:gd name="f7474" fmla="*/ f6020 f3029 1"/>
              <a:gd name="f7475" fmla="*/ f6021 f3028 1"/>
              <a:gd name="f7476" fmla="*/ f6022 f3029 1"/>
              <a:gd name="f7477" fmla="*/ f6023 f3028 1"/>
              <a:gd name="f7478" fmla="*/ f6024 f3029 1"/>
              <a:gd name="f7479" fmla="*/ f6025 f3028 1"/>
              <a:gd name="f7480" fmla="*/ f6026 f3028 1"/>
              <a:gd name="f7481" fmla="*/ f6027 f3029 1"/>
              <a:gd name="f7482" fmla="*/ f6028 f3028 1"/>
              <a:gd name="f7483" fmla="*/ f6029 f3029 1"/>
              <a:gd name="f7484" fmla="*/ f6030 f3028 1"/>
              <a:gd name="f7485" fmla="*/ f6031 f3029 1"/>
              <a:gd name="f7486" fmla="*/ f6032 f3028 1"/>
              <a:gd name="f7487" fmla="*/ f6033 f3029 1"/>
              <a:gd name="f7488" fmla="*/ f6034 f3029 1"/>
              <a:gd name="f7489" fmla="*/ f6035 f3028 1"/>
              <a:gd name="f7490" fmla="*/ f6036 f3029 1"/>
              <a:gd name="f7491" fmla="*/ f6037 f3028 1"/>
              <a:gd name="f7492" fmla="*/ f6038 f3029 1"/>
              <a:gd name="f7493" fmla="*/ f6039 f3028 1"/>
              <a:gd name="f7494" fmla="*/ f6040 f3029 1"/>
              <a:gd name="f7495" fmla="*/ f6041 f3028 1"/>
              <a:gd name="f7496" fmla="*/ f6042 f3029 1"/>
              <a:gd name="f7497" fmla="*/ f6043 f3028 1"/>
              <a:gd name="f7498" fmla="*/ f6044 f3029 1"/>
              <a:gd name="f7499" fmla="*/ f6045 f3028 1"/>
              <a:gd name="f7500" fmla="*/ f6046 f3029 1"/>
              <a:gd name="f7501" fmla="*/ f6047 f3028 1"/>
              <a:gd name="f7502" fmla="*/ f6048 f3029 1"/>
              <a:gd name="f7503" fmla="*/ f6049 f3028 1"/>
              <a:gd name="f7504" fmla="*/ f6050 f3029 1"/>
              <a:gd name="f7505" fmla="*/ f6051 f3029 1"/>
              <a:gd name="f7506" fmla="*/ f6052 f3028 1"/>
              <a:gd name="f7507" fmla="*/ f6053 f3028 1"/>
              <a:gd name="f7508" fmla="*/ f6054 f3029 1"/>
              <a:gd name="f7509" fmla="*/ f6055 f3028 1"/>
              <a:gd name="f7510" fmla="*/ f6056 f3029 1"/>
              <a:gd name="f7511" fmla="*/ f6057 f3029 1"/>
              <a:gd name="f7512" fmla="*/ f6058 f3028 1"/>
              <a:gd name="f7513" fmla="*/ f6059 f3029 1"/>
              <a:gd name="f7514" fmla="*/ f6060 f3028 1"/>
              <a:gd name="f7515" fmla="*/ f6061 f3029 1"/>
              <a:gd name="f7516" fmla="*/ f6062 f3028 1"/>
              <a:gd name="f7517" fmla="*/ f6063 f3029 1"/>
              <a:gd name="f7518" fmla="*/ f6064 f3028 1"/>
              <a:gd name="f7519" fmla="*/ f6065 f3029 1"/>
              <a:gd name="f7520" fmla="*/ f6066 f3028 1"/>
              <a:gd name="f7521" fmla="*/ f6067 f3028 1"/>
              <a:gd name="f7522" fmla="*/ f6068 f3029 1"/>
              <a:gd name="f7523" fmla="*/ f6069 f3028 1"/>
              <a:gd name="f7524" fmla="*/ f6070 f3029 1"/>
              <a:gd name="f7525" fmla="*/ f6071 f3028 1"/>
              <a:gd name="f7526" fmla="*/ f6072 f3029 1"/>
              <a:gd name="f7527" fmla="*/ f6073 f3028 1"/>
              <a:gd name="f7528" fmla="*/ f6074 f3029 1"/>
              <a:gd name="f7529" fmla="*/ f6075 f3028 1"/>
              <a:gd name="f7530" fmla="*/ f6076 f3029 1"/>
              <a:gd name="f7531" fmla="*/ f6077 f3028 1"/>
              <a:gd name="f7532" fmla="*/ f6078 f3028 1"/>
              <a:gd name="f7533" fmla="*/ f6079 f3028 1"/>
              <a:gd name="f7534" fmla="*/ f6080 f3029 1"/>
              <a:gd name="f7535" fmla="*/ f6081 f3028 1"/>
              <a:gd name="f7536" fmla="*/ f6082 f3029 1"/>
              <a:gd name="f7537" fmla="*/ f6083 f3028 1"/>
              <a:gd name="f7538" fmla="*/ f6084 f3029 1"/>
              <a:gd name="f7539" fmla="*/ f6085 f3028 1"/>
              <a:gd name="f7540" fmla="*/ f6086 f3028 1"/>
              <a:gd name="f7541" fmla="*/ f6087 f3028 1"/>
              <a:gd name="f7542" fmla="*/ f6088 f3028 1"/>
              <a:gd name="f7543" fmla="*/ f6089 f3028 1"/>
              <a:gd name="f7544" fmla="*/ f6090 f3029 1"/>
              <a:gd name="f7545" fmla="*/ f6091 f3028 1"/>
              <a:gd name="f7546" fmla="*/ f6092 f3028 1"/>
              <a:gd name="f7547" fmla="*/ f6093 f3028 1"/>
              <a:gd name="f7548" fmla="*/ f6094 f3028 1"/>
              <a:gd name="f7549" fmla="*/ f6095 f3029 1"/>
              <a:gd name="f7550" fmla="*/ f6096 f3028 1"/>
              <a:gd name="f7551" fmla="*/ f6097 f3029 1"/>
              <a:gd name="f7552" fmla="*/ f6098 f3028 1"/>
              <a:gd name="f7553" fmla="*/ f6099 f3029 1"/>
              <a:gd name="f7554" fmla="*/ f6100 f3028 1"/>
              <a:gd name="f7555" fmla="*/ f6101 f3029 1"/>
              <a:gd name="f7556" fmla="*/ f6102 f3028 1"/>
              <a:gd name="f7557" fmla="*/ f6103 f3028 1"/>
              <a:gd name="f7558" fmla="*/ f6104 f3029 1"/>
              <a:gd name="f7559" fmla="*/ f6105 f3028 1"/>
              <a:gd name="f7560" fmla="*/ f6106 f3029 1"/>
              <a:gd name="f7561" fmla="*/ f6107 f3028 1"/>
              <a:gd name="f7562" fmla="*/ f6108 f3029 1"/>
              <a:gd name="f7563" fmla="*/ f6109 f3028 1"/>
              <a:gd name="f7564" fmla="*/ f6110 f3029 1"/>
              <a:gd name="f7565" fmla="*/ f6111 f3028 1"/>
              <a:gd name="f7566" fmla="*/ f6112 f3029 1"/>
              <a:gd name="f7567" fmla="*/ f6113 f3028 1"/>
              <a:gd name="f7568" fmla="*/ f6114 f3029 1"/>
              <a:gd name="f7569" fmla="*/ f6115 f3028 1"/>
              <a:gd name="f7570" fmla="*/ f6116 f3029 1"/>
              <a:gd name="f7571" fmla="*/ f6117 f3028 1"/>
              <a:gd name="f7572" fmla="*/ f6118 f3029 1"/>
              <a:gd name="f7573" fmla="*/ f6119 f3028 1"/>
              <a:gd name="f7574" fmla="*/ f6120 f3028 1"/>
              <a:gd name="f7575" fmla="*/ f6121 f3028 1"/>
              <a:gd name="f7576" fmla="*/ f6122 f3029 1"/>
              <a:gd name="f7577" fmla="*/ f6123 f3028 1"/>
              <a:gd name="f7578" fmla="*/ f6124 f3029 1"/>
              <a:gd name="f7579" fmla="*/ f6125 f3028 1"/>
              <a:gd name="f7580" fmla="*/ f6126 f3029 1"/>
              <a:gd name="f7581" fmla="*/ f6127 f3028 1"/>
              <a:gd name="f7582" fmla="*/ f6128 f3029 1"/>
              <a:gd name="f7583" fmla="*/ f6129 f3028 1"/>
              <a:gd name="f7584" fmla="*/ f6130 f3029 1"/>
              <a:gd name="f7585" fmla="*/ f6131 f3028 1"/>
              <a:gd name="f7586" fmla="*/ f6132 f3029 1"/>
              <a:gd name="f7587" fmla="*/ f6133 f3028 1"/>
              <a:gd name="f7588" fmla="*/ f6134 f3029 1"/>
              <a:gd name="f7589" fmla="*/ f6135 f3028 1"/>
              <a:gd name="f7590" fmla="*/ f6136 f3029 1"/>
              <a:gd name="f7591" fmla="*/ f6137 f3028 1"/>
              <a:gd name="f7592" fmla="*/ f6138 f3029 1"/>
              <a:gd name="f7593" fmla="*/ f6139 f3028 1"/>
              <a:gd name="f7594" fmla="*/ f6140 f3028 1"/>
              <a:gd name="f7595" fmla="*/ f6141 f3029 1"/>
              <a:gd name="f7596" fmla="*/ f6142 f3028 1"/>
              <a:gd name="f7597" fmla="*/ f6143 f3028 1"/>
              <a:gd name="f7598" fmla="*/ f6144 f3029 1"/>
              <a:gd name="f7599" fmla="*/ f6145 f3028 1"/>
              <a:gd name="f7600" fmla="*/ f6146 f3029 1"/>
              <a:gd name="f7601" fmla="*/ f6147 f3028 1"/>
              <a:gd name="f7602" fmla="*/ f6148 f3029 1"/>
              <a:gd name="f7603" fmla="*/ f6149 f3028 1"/>
              <a:gd name="f7604" fmla="*/ f6150 f3029 1"/>
              <a:gd name="f7605" fmla="*/ f6151 f3028 1"/>
              <a:gd name="f7606" fmla="*/ f6152 f3029 1"/>
              <a:gd name="f7607" fmla="*/ f6153 f3028 1"/>
              <a:gd name="f7608" fmla="*/ f6154 f3028 1"/>
              <a:gd name="f7609" fmla="*/ f6155 f3028 1"/>
              <a:gd name="f7610" fmla="*/ f6156 f3029 1"/>
              <a:gd name="f7611" fmla="*/ f6157 f3028 1"/>
              <a:gd name="f7612" fmla="*/ f6158 f3029 1"/>
              <a:gd name="f7613" fmla="*/ f6159 f3028 1"/>
              <a:gd name="f7614" fmla="*/ f6160 f3029 1"/>
              <a:gd name="f7615" fmla="*/ f6161 f3028 1"/>
              <a:gd name="f7616" fmla="*/ f6162 f3028 1"/>
              <a:gd name="f7617" fmla="*/ f6163 f3029 1"/>
              <a:gd name="f7618" fmla="*/ f6164 f3028 1"/>
              <a:gd name="f7619" fmla="*/ f6165 f3029 1"/>
              <a:gd name="f7620" fmla="*/ f6166 f3028 1"/>
              <a:gd name="f7621" fmla="*/ f6167 f3029 1"/>
              <a:gd name="f7622" fmla="*/ f6168 f3028 1"/>
              <a:gd name="f7623" fmla="*/ f6169 f3029 1"/>
              <a:gd name="f7624" fmla="*/ f6170 f3028 1"/>
              <a:gd name="f7625" fmla="*/ f6171 f3028 1"/>
              <a:gd name="f7626" fmla="*/ f6172 f3028 1"/>
              <a:gd name="f7627" fmla="*/ f6173 f3029 1"/>
              <a:gd name="f7628" fmla="*/ f6174 f3028 1"/>
              <a:gd name="f7629" fmla="*/ f6175 f3029 1"/>
              <a:gd name="f7630" fmla="*/ f6176 f3028 1"/>
              <a:gd name="f7631" fmla="*/ f6177 f3028 1"/>
              <a:gd name="f7632" fmla="*/ f6178 f3028 1"/>
              <a:gd name="f7633" fmla="*/ f6179 f3028 1"/>
              <a:gd name="f7634" fmla="*/ f6180 f3028 1"/>
              <a:gd name="f7635" fmla="*/ f6181 f3029 1"/>
              <a:gd name="f7636" fmla="*/ f6182 f3029 1"/>
              <a:gd name="f7637" fmla="*/ f6183 f3028 1"/>
              <a:gd name="f7638" fmla="*/ f6184 f3029 1"/>
              <a:gd name="f7639" fmla="*/ f6185 f3028 1"/>
              <a:gd name="f7640" fmla="*/ f6186 f3029 1"/>
              <a:gd name="f7641" fmla="*/ f6187 f3028 1"/>
              <a:gd name="f7642" fmla="*/ f6188 f3029 1"/>
              <a:gd name="f7643" fmla="*/ f6189 f3028 1"/>
              <a:gd name="f7644" fmla="*/ f6190 f3029 1"/>
              <a:gd name="f7645" fmla="*/ f6191 f3028 1"/>
              <a:gd name="f7646" fmla="*/ f6192 f3029 1"/>
              <a:gd name="f7647" fmla="*/ f6193 f3028 1"/>
              <a:gd name="f7648" fmla="*/ f6194 f3028 1"/>
              <a:gd name="f7649" fmla="*/ f6195 f3029 1"/>
              <a:gd name="f7650" fmla="*/ f6196 f3028 1"/>
              <a:gd name="f7651" fmla="*/ f6197 f3029 1"/>
              <a:gd name="f7652" fmla="*/ f6198 f3028 1"/>
              <a:gd name="f7653" fmla="*/ f6199 f3028 1"/>
              <a:gd name="f7654" fmla="*/ f6200 f3029 1"/>
              <a:gd name="f7655" fmla="*/ f6201 f3028 1"/>
              <a:gd name="f7656" fmla="*/ f6202 f3028 1"/>
              <a:gd name="f7657" fmla="*/ f6203 f3029 1"/>
              <a:gd name="f7658" fmla="*/ f6204 f3028 1"/>
              <a:gd name="f7659" fmla="*/ f6205 f3029 1"/>
              <a:gd name="f7660" fmla="*/ f6206 f3028 1"/>
              <a:gd name="f7661" fmla="*/ f6207 f3029 1"/>
              <a:gd name="f7662" fmla="*/ f6208 f3028 1"/>
              <a:gd name="f7663" fmla="*/ f6209 f3029 1"/>
              <a:gd name="f7664" fmla="*/ f6210 f3028 1"/>
              <a:gd name="f7665" fmla="*/ f6211 f3029 1"/>
              <a:gd name="f7666" fmla="*/ f6212 f3028 1"/>
              <a:gd name="f7667" fmla="*/ f6213 f3029 1"/>
              <a:gd name="f7668" fmla="*/ f6214 f3028 1"/>
              <a:gd name="f7669" fmla="*/ f6215 f3028 1"/>
              <a:gd name="f7670" fmla="*/ f6216 f3029 1"/>
              <a:gd name="f7671" fmla="*/ f6217 f3029 1"/>
              <a:gd name="f7672" fmla="*/ f6218 f3028 1"/>
              <a:gd name="f7673" fmla="*/ f6219 f3029 1"/>
              <a:gd name="f7674" fmla="*/ f6220 f3028 1"/>
              <a:gd name="f7675" fmla="*/ f6221 f3029 1"/>
              <a:gd name="f7676" fmla="*/ f6222 f3028 1"/>
              <a:gd name="f7677" fmla="*/ f6223 f3029 1"/>
              <a:gd name="f7678" fmla="*/ f6224 f3028 1"/>
              <a:gd name="f7679" fmla="*/ f6225 f3029 1"/>
              <a:gd name="f7680" fmla="*/ f6226 f3028 1"/>
              <a:gd name="f7681" fmla="*/ f6227 f3029 1"/>
              <a:gd name="f7682" fmla="*/ f6228 f3029 1"/>
              <a:gd name="f7683" fmla="*/ f6229 f3028 1"/>
              <a:gd name="f7684" fmla="*/ f6230 f3028 1"/>
              <a:gd name="f7685" fmla="*/ f6231 f3029 1"/>
              <a:gd name="f7686" fmla="*/ f6232 f3028 1"/>
              <a:gd name="f7687" fmla="*/ f6233 f3029 1"/>
              <a:gd name="f7688" fmla="*/ f6234 f3028 1"/>
              <a:gd name="f7689" fmla="*/ f6235 f3028 1"/>
              <a:gd name="f7690" fmla="*/ f6236 f3029 1"/>
              <a:gd name="f7691" fmla="*/ f6237 f3029 1"/>
              <a:gd name="f7692" fmla="*/ f6238 f3029 1"/>
              <a:gd name="f7693" fmla="*/ f6239 f3028 1"/>
              <a:gd name="f7694" fmla="*/ f6240 f3029 1"/>
              <a:gd name="f7695" fmla="*/ f6241 f3028 1"/>
              <a:gd name="f7696" fmla="*/ f6242 f3029 1"/>
              <a:gd name="f7697" fmla="*/ f6243 f3028 1"/>
              <a:gd name="f7698" fmla="*/ f6244 f3029 1"/>
              <a:gd name="f7699" fmla="*/ f6245 f3028 1"/>
              <a:gd name="f7700" fmla="*/ f6246 f3028 1"/>
              <a:gd name="f7701" fmla="*/ f6247 f3029 1"/>
              <a:gd name="f7702" fmla="*/ f6248 f3028 1"/>
              <a:gd name="f7703" fmla="*/ f6249 f3029 1"/>
              <a:gd name="f7704" fmla="*/ f6250 f3028 1"/>
              <a:gd name="f7705" fmla="*/ f6251 f3029 1"/>
              <a:gd name="f7706" fmla="*/ f6252 f3028 1"/>
              <a:gd name="f7707" fmla="*/ f6253 f3029 1"/>
              <a:gd name="f7708" fmla="*/ f6254 f3028 1"/>
              <a:gd name="f7709" fmla="*/ f6255 f3029 1"/>
              <a:gd name="f7710" fmla="*/ f6256 f3028 1"/>
              <a:gd name="f7711" fmla="*/ f6257 f3029 1"/>
              <a:gd name="f7712" fmla="*/ f6258 f3028 1"/>
              <a:gd name="f7713" fmla="*/ f6259 f3029 1"/>
              <a:gd name="f7714" fmla="*/ f6260 f3028 1"/>
              <a:gd name="f7715" fmla="*/ f6261 f3029 1"/>
              <a:gd name="f7716" fmla="*/ f6262 f3028 1"/>
              <a:gd name="f7717" fmla="*/ f6263 f3029 1"/>
              <a:gd name="f7718" fmla="*/ f6264 f3028 1"/>
              <a:gd name="f7719" fmla="*/ f6265 f3029 1"/>
              <a:gd name="f7720" fmla="*/ f6266 f3029 1"/>
              <a:gd name="f7721" fmla="*/ f6267 f3028 1"/>
              <a:gd name="f7722" fmla="*/ f6268 f3029 1"/>
              <a:gd name="f7723" fmla="*/ f6269 f3029 1"/>
              <a:gd name="f7724" fmla="*/ f6270 f3028 1"/>
              <a:gd name="f7725" fmla="*/ f6271 f3029 1"/>
              <a:gd name="f7726" fmla="*/ f6272 f3028 1"/>
              <a:gd name="f7727" fmla="*/ f6273 f3029 1"/>
              <a:gd name="f7728" fmla="*/ f6274 f3028 1"/>
              <a:gd name="f7729" fmla="*/ f6275 f3029 1"/>
              <a:gd name="f7730" fmla="*/ f6276 f3028 1"/>
              <a:gd name="f7731" fmla="*/ f6277 f3029 1"/>
              <a:gd name="f7732" fmla="*/ f6278 f3028 1"/>
              <a:gd name="f7733" fmla="*/ f6279 f3029 1"/>
              <a:gd name="f7734" fmla="*/ f6280 f3028 1"/>
              <a:gd name="f7735" fmla="*/ f6281 f3029 1"/>
              <a:gd name="f7736" fmla="*/ f6282 f3028 1"/>
              <a:gd name="f7737" fmla="*/ f6283 f3029 1"/>
              <a:gd name="f7738" fmla="*/ f6284 f3028 1"/>
              <a:gd name="f7739" fmla="*/ f6285 f3029 1"/>
              <a:gd name="f7740" fmla="*/ f6286 f3028 1"/>
              <a:gd name="f7741" fmla="*/ f6287 f3029 1"/>
              <a:gd name="f7742" fmla="*/ f6288 f3029 1"/>
              <a:gd name="f7743" fmla="*/ f6289 f3028 1"/>
              <a:gd name="f7744" fmla="*/ f6290 f3029 1"/>
              <a:gd name="f7745" fmla="*/ f6291 f3028 1"/>
              <a:gd name="f7746" fmla="*/ f6292 f3029 1"/>
              <a:gd name="f7747" fmla="*/ f6293 f3028 1"/>
              <a:gd name="f7748" fmla="*/ f6294 f3029 1"/>
              <a:gd name="f7749" fmla="*/ f6295 f3028 1"/>
              <a:gd name="f7750" fmla="*/ f6296 f3029 1"/>
              <a:gd name="f7751" fmla="*/ f6297 f3028 1"/>
              <a:gd name="f7752" fmla="*/ f6298 f3029 1"/>
              <a:gd name="f7753" fmla="*/ f6299 f3028 1"/>
              <a:gd name="f7754" fmla="*/ f6300 f3029 1"/>
              <a:gd name="f7755" fmla="*/ f6301 f3028 1"/>
              <a:gd name="f7756" fmla="*/ f6302 f3029 1"/>
              <a:gd name="f7757" fmla="*/ f6303 f3028 1"/>
              <a:gd name="f7758" fmla="*/ f6304 f3029 1"/>
              <a:gd name="f7759" fmla="*/ f6305 f3028 1"/>
              <a:gd name="f7760" fmla="*/ f6306 f3028 1"/>
              <a:gd name="f7761" fmla="*/ f6307 f3029 1"/>
              <a:gd name="f7762" fmla="*/ f6308 f3028 1"/>
              <a:gd name="f7763" fmla="*/ f6309 f3029 1"/>
              <a:gd name="f7764" fmla="*/ f6310 f3028 1"/>
              <a:gd name="f7765" fmla="*/ f6311 f3029 1"/>
              <a:gd name="f7766" fmla="*/ f6312 f3028 1"/>
              <a:gd name="f7767" fmla="*/ f6313 f3029 1"/>
              <a:gd name="f7768" fmla="*/ f6314 f3028 1"/>
              <a:gd name="f7769" fmla="*/ f6315 f3029 1"/>
              <a:gd name="f7770" fmla="*/ f6316 f3028 1"/>
              <a:gd name="f7771" fmla="*/ f6317 f3029 1"/>
              <a:gd name="f7772" fmla="*/ f6318 f3028 1"/>
              <a:gd name="f7773" fmla="*/ f6319 f3028 1"/>
              <a:gd name="f7774" fmla="*/ f6320 f3029 1"/>
              <a:gd name="f7775" fmla="*/ f6321 f3028 1"/>
              <a:gd name="f7776" fmla="*/ f6322 f3029 1"/>
              <a:gd name="f7777" fmla="*/ f6323 f3028 1"/>
              <a:gd name="f7778" fmla="*/ f6324 f3029 1"/>
              <a:gd name="f7779" fmla="*/ f6325 f3028 1"/>
              <a:gd name="f7780" fmla="*/ f6326 f3029 1"/>
              <a:gd name="f7781" fmla="*/ f6327 f3028 1"/>
              <a:gd name="f7782" fmla="*/ f6328 f3029 1"/>
              <a:gd name="f7783" fmla="*/ f6329 f3028 1"/>
              <a:gd name="f7784" fmla="*/ f6330 f3029 1"/>
              <a:gd name="f7785" fmla="*/ f6331 f3028 1"/>
              <a:gd name="f7786" fmla="*/ f6332 f3029 1"/>
              <a:gd name="f7787" fmla="*/ f6333 f3028 1"/>
              <a:gd name="f7788" fmla="*/ f6334 f3029 1"/>
              <a:gd name="f7789" fmla="*/ f6335 f3028 1"/>
              <a:gd name="f7790" fmla="*/ f6336 f3029 1"/>
              <a:gd name="f7791" fmla="*/ f6337 f3028 1"/>
              <a:gd name="f7792" fmla="*/ f6338 f3029 1"/>
              <a:gd name="f7793" fmla="*/ f6339 f3028 1"/>
              <a:gd name="f7794" fmla="*/ f6340 f3029 1"/>
              <a:gd name="f7795" fmla="*/ f6341 f3028 1"/>
              <a:gd name="f7796" fmla="*/ f6342 f3029 1"/>
              <a:gd name="f7797" fmla="*/ f6343 f3028 1"/>
              <a:gd name="f7798" fmla="*/ f6344 f3029 1"/>
              <a:gd name="f7799" fmla="*/ f6345 f3028 1"/>
              <a:gd name="f7800" fmla="*/ f6346 f3029 1"/>
              <a:gd name="f7801" fmla="*/ f6347 f3028 1"/>
              <a:gd name="f7802" fmla="*/ f6348 f3029 1"/>
              <a:gd name="f7803" fmla="*/ f6349 f3028 1"/>
              <a:gd name="f7804" fmla="*/ f6350 f3029 1"/>
              <a:gd name="f7805" fmla="*/ f6351 f3028 1"/>
              <a:gd name="f7806" fmla="*/ f6352 f3029 1"/>
              <a:gd name="f7807" fmla="*/ f6353 f3028 1"/>
              <a:gd name="f7808" fmla="*/ f6354 f3028 1"/>
              <a:gd name="f7809" fmla="*/ f6355 f3029 1"/>
              <a:gd name="f7810" fmla="*/ f6356 f3028 1"/>
              <a:gd name="f7811" fmla="*/ f6357 f3029 1"/>
              <a:gd name="f7812" fmla="*/ f6358 f3028 1"/>
              <a:gd name="f7813" fmla="*/ f6359 f3029 1"/>
              <a:gd name="f7814" fmla="*/ f6360 f3028 1"/>
              <a:gd name="f7815" fmla="*/ f6361 f3029 1"/>
              <a:gd name="f7816" fmla="*/ f6362 f3028 1"/>
              <a:gd name="f7817" fmla="*/ f6363 f3029 1"/>
              <a:gd name="f7818" fmla="*/ f6364 f3028 1"/>
              <a:gd name="f7819" fmla="*/ f6365 f3028 1"/>
              <a:gd name="f7820" fmla="*/ f6366 f3029 1"/>
              <a:gd name="f7821" fmla="*/ f6367 f3028 1"/>
              <a:gd name="f7822" fmla="*/ f6368 f3029 1"/>
              <a:gd name="f7823" fmla="*/ f6369 f3029 1"/>
              <a:gd name="f7824" fmla="*/ f6370 f3028 1"/>
              <a:gd name="f7825" fmla="*/ f6371 f3029 1"/>
              <a:gd name="f7826" fmla="*/ f6372 f3028 1"/>
              <a:gd name="f7827" fmla="*/ f6373 f3029 1"/>
              <a:gd name="f7828" fmla="*/ f6374 f3028 1"/>
              <a:gd name="f7829" fmla="*/ f6375 f3029 1"/>
              <a:gd name="f7830" fmla="*/ f6376 f3028 1"/>
              <a:gd name="f7831" fmla="*/ f6377 f3029 1"/>
              <a:gd name="f7832" fmla="*/ f6378 f3028 1"/>
              <a:gd name="f7833" fmla="*/ f6379 f3029 1"/>
              <a:gd name="f7834" fmla="*/ f6380 f3028 1"/>
              <a:gd name="f7835" fmla="*/ f6381 f3029 1"/>
              <a:gd name="f7836" fmla="*/ f6382 f3028 1"/>
              <a:gd name="f7837" fmla="*/ f6383 f3029 1"/>
              <a:gd name="f7838" fmla="*/ f6384 f3028 1"/>
              <a:gd name="f7839" fmla="*/ f6385 f3029 1"/>
              <a:gd name="f7840" fmla="*/ f6386 f3028 1"/>
              <a:gd name="f7841" fmla="*/ f6387 f3029 1"/>
              <a:gd name="f7842" fmla="*/ f6388 f3029 1"/>
              <a:gd name="f7843" fmla="*/ f6389 f3028 1"/>
              <a:gd name="f7844" fmla="*/ f6390 f3029 1"/>
              <a:gd name="f7845" fmla="*/ f6391 f3028 1"/>
              <a:gd name="f7846" fmla="*/ f6392 f3029 1"/>
              <a:gd name="f7847" fmla="*/ f6393 f3028 1"/>
              <a:gd name="f7848" fmla="*/ f6394 f3029 1"/>
              <a:gd name="f7849" fmla="*/ f6395 f3028 1"/>
              <a:gd name="f7850" fmla="*/ f6396 f3029 1"/>
              <a:gd name="f7851" fmla="*/ f6397 f3028 1"/>
              <a:gd name="f7852" fmla="*/ f6398 f3029 1"/>
              <a:gd name="f7853" fmla="*/ f6399 f3028 1"/>
              <a:gd name="f7854" fmla="*/ f6400 f3029 1"/>
              <a:gd name="f7855" fmla="*/ f6401 f3028 1"/>
              <a:gd name="f7856" fmla="*/ f6402 f3029 1"/>
              <a:gd name="f7857" fmla="*/ f6403 f3029 1"/>
              <a:gd name="f7858" fmla="*/ f6404 f3028 1"/>
              <a:gd name="f7859" fmla="*/ f6405 f3028 1"/>
              <a:gd name="f7860" fmla="*/ f6406 f3029 1"/>
              <a:gd name="f7861" fmla="*/ f6407 f3028 1"/>
              <a:gd name="f7862" fmla="*/ f6408 f3029 1"/>
              <a:gd name="f7863" fmla="*/ f6409 f3028 1"/>
              <a:gd name="f7864" fmla="*/ f6410 f3028 1"/>
              <a:gd name="f7865" fmla="*/ f6411 f3028 1"/>
              <a:gd name="f7866" fmla="*/ f6412 f3028 1"/>
              <a:gd name="f7867" fmla="*/ f6413 f3028 1"/>
              <a:gd name="f7868" fmla="*/ f6414 f3028 1"/>
              <a:gd name="f7869" fmla="*/ f6415 f3029 1"/>
              <a:gd name="f7870" fmla="*/ f6416 f3028 1"/>
              <a:gd name="f7871" fmla="*/ f6417 f3029 1"/>
              <a:gd name="f7872" fmla="*/ f6418 f3028 1"/>
              <a:gd name="f7873" fmla="*/ f6419 f3029 1"/>
              <a:gd name="f7874" fmla="*/ f6420 f3028 1"/>
              <a:gd name="f7875" fmla="*/ f6421 f3028 1"/>
              <a:gd name="f7876" fmla="*/ f6422 f3029 1"/>
              <a:gd name="f7877" fmla="*/ f6423 f3028 1"/>
              <a:gd name="f7878" fmla="*/ f6424 f3029 1"/>
              <a:gd name="f7879" fmla="*/ f6425 f3028 1"/>
              <a:gd name="f7880" fmla="*/ f6426 f3028 1"/>
              <a:gd name="f7881" fmla="*/ f6427 f3028 1"/>
              <a:gd name="f7882" fmla="*/ f6428 f3028 1"/>
              <a:gd name="f7883" fmla="*/ f6429 f3029 1"/>
              <a:gd name="f7884" fmla="*/ f6430 f3028 1"/>
              <a:gd name="f7885" fmla="*/ f6431 f3028 1"/>
              <a:gd name="f7886" fmla="*/ f6432 f3028 1"/>
              <a:gd name="f7887" fmla="*/ f6433 f3029 1"/>
              <a:gd name="f7888" fmla="*/ f6434 f3028 1"/>
              <a:gd name="f7889" fmla="*/ f6435 f3029 1"/>
              <a:gd name="f7890" fmla="*/ f6436 f3028 1"/>
              <a:gd name="f7891" fmla="*/ f6437 f3029 1"/>
              <a:gd name="f7892" fmla="*/ f6438 f3028 1"/>
              <a:gd name="f7893" fmla="*/ f6439 f3028 1"/>
              <a:gd name="f7894" fmla="*/ f6440 f3029 1"/>
              <a:gd name="f7895" fmla="*/ f6441 f3028 1"/>
              <a:gd name="f7896" fmla="*/ f6442 f3028 1"/>
              <a:gd name="f7897" fmla="*/ f6443 f3029 1"/>
              <a:gd name="f7898" fmla="*/ f6444 f3028 1"/>
              <a:gd name="f7899" fmla="*/ f6445 f3029 1"/>
              <a:gd name="f7900" fmla="*/ f6446 f3029 1"/>
              <a:gd name="f7901" fmla="*/ f6447 f3028 1"/>
              <a:gd name="f7902" fmla="*/ f6448 f3029 1"/>
              <a:gd name="f7903" fmla="*/ f6449 f3028 1"/>
              <a:gd name="f7904" fmla="*/ f6450 f3028 1"/>
              <a:gd name="f7905" fmla="*/ f6451 f3028 1"/>
              <a:gd name="f7906" fmla="*/ f6452 f3029 1"/>
              <a:gd name="f7907" fmla="*/ f6453 f3028 1"/>
              <a:gd name="f7908" fmla="*/ f6454 f3029 1"/>
              <a:gd name="f7909" fmla="*/ f6455 f3028 1"/>
              <a:gd name="f7910" fmla="*/ f6456 f3028 1"/>
              <a:gd name="f7911" fmla="*/ f6457 f3028 1"/>
              <a:gd name="f7912" fmla="*/ f6458 f3028 1"/>
              <a:gd name="f7913" fmla="*/ f6459 f3028 1"/>
              <a:gd name="f7914" fmla="*/ f6460 f3028 1"/>
              <a:gd name="f7915" fmla="*/ f6461 f3028 1"/>
              <a:gd name="f7916" fmla="*/ f6462 f3029 1"/>
              <a:gd name="f7917" fmla="*/ f6463 f3029 1"/>
              <a:gd name="f7918" fmla="*/ f6464 f3028 1"/>
              <a:gd name="f7919" fmla="*/ f6465 f3028 1"/>
              <a:gd name="f7920" fmla="*/ f6466 f3029 1"/>
              <a:gd name="f7921" fmla="*/ f6467 f3029 1"/>
              <a:gd name="f7922" fmla="*/ f6468 f3029 1"/>
              <a:gd name="f7923" fmla="*/ f6469 f3029 1"/>
              <a:gd name="f7924" fmla="*/ f6470 f3029 1"/>
              <a:gd name="f7925" fmla="*/ f6471 f3028 1"/>
              <a:gd name="f7926" fmla="*/ f6472 f3029 1"/>
              <a:gd name="f7927" fmla="*/ f6473 f3028 1"/>
              <a:gd name="f7928" fmla="*/ f6474 f3029 1"/>
              <a:gd name="f7929" fmla="*/ f6475 f3029 1"/>
              <a:gd name="f7930" fmla="*/ f6476 f3028 1"/>
              <a:gd name="f7931" fmla="*/ f6477 f3029 1"/>
              <a:gd name="f7932" fmla="*/ f6478 f3029 1"/>
              <a:gd name="f7933" fmla="*/ f6479 f3028 1"/>
              <a:gd name="f7934" fmla="*/ f6480 f3028 1"/>
              <a:gd name="f7935" fmla="*/ f6481 f3029 1"/>
              <a:gd name="f7936" fmla="*/ f6482 f3028 1"/>
              <a:gd name="f7937" fmla="*/ f6483 f3029 1"/>
              <a:gd name="f7938" fmla="*/ f6484 f3028 1"/>
              <a:gd name="f7939" fmla="*/ f6485 f3029 1"/>
              <a:gd name="f7940" fmla="*/ f6486 f3029 1"/>
              <a:gd name="f7941" fmla="*/ f6487 f3028 1"/>
              <a:gd name="f7942" fmla="*/ f6488 f3029 1"/>
              <a:gd name="f7943" fmla="*/ f6489 f3028 1"/>
              <a:gd name="f7944" fmla="*/ f6490 f3028 1"/>
              <a:gd name="f7945" fmla="*/ f6491 f3029 1"/>
              <a:gd name="f7946" fmla="*/ f6492 f3028 1"/>
              <a:gd name="f7947" fmla="*/ f6493 f3028 1"/>
              <a:gd name="f7948" fmla="*/ f6494 f3028 1"/>
              <a:gd name="f7949" fmla="*/ f6495 f3029 1"/>
              <a:gd name="f7950" fmla="*/ f6496 f3028 1"/>
              <a:gd name="f7951" fmla="*/ f6497 f3029 1"/>
              <a:gd name="f7952" fmla="*/ f6498 f3028 1"/>
              <a:gd name="f7953" fmla="*/ f6499 f3029 1"/>
              <a:gd name="f7954" fmla="*/ f6500 f3028 1"/>
              <a:gd name="f7955" fmla="*/ f6501 f3028 1"/>
              <a:gd name="f7956" fmla="*/ f6502 f3029 1"/>
              <a:gd name="f7957" fmla="*/ f6503 f3028 1"/>
              <a:gd name="f7958" fmla="*/ f6504 f3028 1"/>
              <a:gd name="f7959" fmla="*/ f6505 f3029 1"/>
              <a:gd name="f7960" fmla="*/ f6506 f3028 1"/>
              <a:gd name="f7961" fmla="*/ f6507 f3029 1"/>
              <a:gd name="f7962" fmla="*/ f6508 f3028 1"/>
              <a:gd name="f7963" fmla="*/ f6509 f3029 1"/>
              <a:gd name="f7964" fmla="*/ f6510 f3029 1"/>
              <a:gd name="f7965" fmla="*/ f6511 f3028 1"/>
              <a:gd name="f7966" fmla="*/ f6512 f3029 1"/>
              <a:gd name="f7967" fmla="*/ f6513 f3028 1"/>
              <a:gd name="f7968" fmla="*/ f6514 f3029 1"/>
              <a:gd name="f7969" fmla="*/ f6515 f3028 1"/>
              <a:gd name="f7970" fmla="*/ f6516 f3029 1"/>
              <a:gd name="f7971" fmla="*/ f6517 f3028 1"/>
              <a:gd name="f7972" fmla="*/ f6518 f3028 1"/>
              <a:gd name="f7973" fmla="*/ f6519 f3029 1"/>
              <a:gd name="f7974" fmla="*/ f6520 f3028 1"/>
              <a:gd name="f7975" fmla="*/ f6521 f3029 1"/>
              <a:gd name="f7976" fmla="*/ f6522 f3028 1"/>
              <a:gd name="f7977" fmla="*/ f6523 f3029 1"/>
              <a:gd name="f7978" fmla="*/ f6524 f3028 1"/>
              <a:gd name="f7979" fmla="*/ f6525 f3028 1"/>
              <a:gd name="f7980" fmla="*/ f6526 f3028 1"/>
              <a:gd name="f7981" fmla="*/ f6527 f3029 1"/>
              <a:gd name="f7982" fmla="*/ f6528 f3028 1"/>
              <a:gd name="f7983" fmla="*/ f6529 f3029 1"/>
              <a:gd name="f7984" fmla="*/ f6530 f3029 1"/>
              <a:gd name="f7985" fmla="*/ f6531 f3028 1"/>
              <a:gd name="f7986" fmla="*/ f6532 f3029 1"/>
              <a:gd name="f7987" fmla="*/ f6533 f3028 1"/>
              <a:gd name="f7988" fmla="*/ f6534 f3029 1"/>
              <a:gd name="f7989" fmla="*/ f6535 f3028 1"/>
              <a:gd name="f7990" fmla="*/ f6536 f3029 1"/>
              <a:gd name="f7991" fmla="*/ f6537 f3028 1"/>
              <a:gd name="f7992" fmla="*/ f6538 f3029 1"/>
              <a:gd name="f7993" fmla="*/ f6539 f3028 1"/>
              <a:gd name="f7994" fmla="*/ f6540 f3029 1"/>
              <a:gd name="f7995" fmla="*/ f6541 f3028 1"/>
              <a:gd name="f7996" fmla="*/ f6542 f3029 1"/>
              <a:gd name="f7997" fmla="*/ f6543 f3028 1"/>
              <a:gd name="f7998" fmla="*/ f6544 f3029 1"/>
              <a:gd name="f7999" fmla="*/ f6545 f3028 1"/>
              <a:gd name="f8000" fmla="*/ f6546 f3029 1"/>
              <a:gd name="f8001" fmla="*/ f6547 f3028 1"/>
              <a:gd name="f8002" fmla="*/ f6548 f3028 1"/>
              <a:gd name="f8003" fmla="*/ f6549 f3029 1"/>
              <a:gd name="f8004" fmla="*/ f6550 f3028 1"/>
              <a:gd name="f8005" fmla="*/ f6551 f3028 1"/>
              <a:gd name="f8006" fmla="*/ f6552 f3029 1"/>
              <a:gd name="f8007" fmla="*/ f6553 f3028 1"/>
              <a:gd name="f8008" fmla="*/ f6554 f3029 1"/>
              <a:gd name="f8009" fmla="*/ f6555 f3028 1"/>
              <a:gd name="f8010" fmla="*/ f6556 f3029 1"/>
              <a:gd name="f8011" fmla="*/ f6557 f3028 1"/>
              <a:gd name="f8012" fmla="*/ f6558 f3029 1"/>
              <a:gd name="f8013" fmla="*/ f6559 f3029 1"/>
              <a:gd name="f8014" fmla="*/ f6560 f3028 1"/>
              <a:gd name="f8015" fmla="*/ f6561 f3028 1"/>
              <a:gd name="f8016" fmla="*/ f6562 f3029 1"/>
              <a:gd name="f8017" fmla="*/ f6563 f3029 1"/>
              <a:gd name="f8018" fmla="*/ f6564 f3028 1"/>
              <a:gd name="f8019" fmla="*/ f6565 f3028 1"/>
              <a:gd name="f8020" fmla="*/ f6566 f3029 1"/>
              <a:gd name="f8021" fmla="*/ f6567 f3028 1"/>
              <a:gd name="f8022" fmla="*/ f6568 f3029 1"/>
              <a:gd name="f8023" fmla="*/ f6569 f3029 1"/>
              <a:gd name="f8024" fmla="*/ f6570 f3029 1"/>
              <a:gd name="f8025" fmla="*/ f6571 f3029 1"/>
              <a:gd name="f8026" fmla="*/ f6572 f3028 1"/>
              <a:gd name="f8027" fmla="*/ f6573 f3029 1"/>
              <a:gd name="f8028" fmla="*/ f6574 f3028 1"/>
              <a:gd name="f8029" fmla="*/ f6575 f3029 1"/>
              <a:gd name="f8030" fmla="*/ f6576 f3028 1"/>
              <a:gd name="f8031" fmla="*/ f6577 f3029 1"/>
              <a:gd name="f8032" fmla="*/ f6578 f3028 1"/>
              <a:gd name="f8033" fmla="*/ f6579 f3029 1"/>
              <a:gd name="f8034" fmla="*/ f6580 f3028 1"/>
              <a:gd name="f8035" fmla="*/ f6581 f3029 1"/>
              <a:gd name="f8036" fmla="*/ f6582 f3028 1"/>
              <a:gd name="f8037" fmla="*/ f6583 f3029 1"/>
              <a:gd name="f8038" fmla="*/ f6584 f3028 1"/>
              <a:gd name="f8039" fmla="*/ f6585 f3029 1"/>
              <a:gd name="f8040" fmla="*/ f6586 f3028 1"/>
              <a:gd name="f8041" fmla="*/ f6587 f3029 1"/>
              <a:gd name="f8042" fmla="*/ f6588 f3029 1"/>
              <a:gd name="f8043" fmla="*/ f6589 f3028 1"/>
              <a:gd name="f8044" fmla="*/ f6590 f3029 1"/>
              <a:gd name="f8045" fmla="*/ f6591 f3029 1"/>
              <a:gd name="f8046" fmla="*/ f6592 f3028 1"/>
              <a:gd name="f8047" fmla="*/ f6593 f3029 1"/>
              <a:gd name="f8048" fmla="*/ f6594 f3028 1"/>
              <a:gd name="f8049" fmla="*/ f6595 f3029 1"/>
              <a:gd name="f8050" fmla="*/ f6596 f3028 1"/>
              <a:gd name="f8051" fmla="*/ f6597 f3029 1"/>
              <a:gd name="f8052" fmla="*/ f6598 f3029 1"/>
              <a:gd name="f8053" fmla="*/ f6599 f3028 1"/>
              <a:gd name="f8054" fmla="*/ f6600 f3029 1"/>
              <a:gd name="f8055" fmla="*/ f6601 f3028 1"/>
              <a:gd name="f8056" fmla="*/ f6602 f3029 1"/>
              <a:gd name="f8057" fmla="*/ f6603 f3029 1"/>
              <a:gd name="f8058" fmla="*/ f6604 f3028 1"/>
              <a:gd name="f8059" fmla="*/ f6605 f3029 1"/>
              <a:gd name="f8060" fmla="*/ f6606 f3028 1"/>
              <a:gd name="f8061" fmla="*/ f6607 f3029 1"/>
              <a:gd name="f8062" fmla="*/ f6608 f3028 1"/>
              <a:gd name="f8063" fmla="*/ f6609 f3029 1"/>
              <a:gd name="f8064" fmla="*/ f6610 f3028 1"/>
              <a:gd name="f8065" fmla="*/ f6611 f3029 1"/>
              <a:gd name="f8066" fmla="*/ f6612 f3028 1"/>
              <a:gd name="f8067" fmla="*/ f6613 f3029 1"/>
              <a:gd name="f8068" fmla="*/ f6614 f3028 1"/>
              <a:gd name="f8069" fmla="*/ f6615 f3029 1"/>
              <a:gd name="f8070" fmla="*/ f6616 f3028 1"/>
              <a:gd name="f8071" fmla="*/ f6617 f3029 1"/>
              <a:gd name="f8072" fmla="*/ f6618 f3028 1"/>
              <a:gd name="f8073" fmla="*/ f6619 f3029 1"/>
              <a:gd name="f8074" fmla="*/ f6620 f3028 1"/>
              <a:gd name="f8075" fmla="*/ f6621 f3029 1"/>
              <a:gd name="f8076" fmla="*/ f6622 f3028 1"/>
              <a:gd name="f8077" fmla="*/ f6623 f3029 1"/>
              <a:gd name="f8078" fmla="*/ f6624 f3028 1"/>
              <a:gd name="f8079" fmla="*/ f6625 f3029 1"/>
              <a:gd name="f8080" fmla="*/ f6626 f3028 1"/>
              <a:gd name="f8081" fmla="*/ f6627 f3029 1"/>
              <a:gd name="f8082" fmla="*/ f6628 f3028 1"/>
              <a:gd name="f8083" fmla="*/ f6629 f3029 1"/>
              <a:gd name="f8084" fmla="*/ f6630 f3028 1"/>
              <a:gd name="f8085" fmla="*/ f6631 f3029 1"/>
              <a:gd name="f8086" fmla="*/ f6632 f3028 1"/>
              <a:gd name="f8087" fmla="*/ f6633 f3029 1"/>
              <a:gd name="f8088" fmla="*/ f6634 f3028 1"/>
              <a:gd name="f8089" fmla="*/ f6635 f3028 1"/>
              <a:gd name="f8090" fmla="*/ f6636 f3029 1"/>
              <a:gd name="f8091" fmla="*/ f6637 f3028 1"/>
              <a:gd name="f8092" fmla="*/ f6638 f3028 1"/>
              <a:gd name="f8093" fmla="*/ f6639 f3028 1"/>
              <a:gd name="f8094" fmla="*/ f6640 f3029 1"/>
              <a:gd name="f8095" fmla="*/ f6641 f3028 1"/>
              <a:gd name="f8096" fmla="*/ f6642 f3029 1"/>
              <a:gd name="f8097" fmla="*/ f6643 f3028 1"/>
              <a:gd name="f8098" fmla="*/ f6644 f3029 1"/>
              <a:gd name="f8099" fmla="*/ f6645 f3028 1"/>
              <a:gd name="f8100" fmla="*/ f6646 f3029 1"/>
              <a:gd name="f8101" fmla="*/ f6647 f3028 1"/>
              <a:gd name="f8102" fmla="*/ f6648 f3029 1"/>
              <a:gd name="f8103" fmla="*/ f6649 f3028 1"/>
              <a:gd name="f8104" fmla="*/ f6650 f3029 1"/>
              <a:gd name="f8105" fmla="*/ f6651 f3028 1"/>
              <a:gd name="f8106" fmla="*/ f6652 f3029 1"/>
              <a:gd name="f8107" fmla="*/ f6653 f3028 1"/>
              <a:gd name="f8108" fmla="*/ f6654 f3029 1"/>
              <a:gd name="f8109" fmla="*/ f6655 f3028 1"/>
              <a:gd name="f8110" fmla="*/ f6656 f3029 1"/>
              <a:gd name="f8111" fmla="*/ f6657 f3028 1"/>
              <a:gd name="f8112" fmla="*/ f6658 f3029 1"/>
              <a:gd name="f8113" fmla="*/ f6659 f3029 1"/>
              <a:gd name="f8114" fmla="*/ f6660 f3028 1"/>
              <a:gd name="f8115" fmla="*/ f6661 f3029 1"/>
              <a:gd name="f8116" fmla="*/ f6662 f3028 1"/>
              <a:gd name="f8117" fmla="*/ f6663 f3029 1"/>
              <a:gd name="f8118" fmla="*/ f6664 f3028 1"/>
              <a:gd name="f8119" fmla="*/ f6665 f3029 1"/>
              <a:gd name="f8120" fmla="*/ f6666 f3028 1"/>
              <a:gd name="f8121" fmla="*/ f6667 f3029 1"/>
              <a:gd name="f8122" fmla="*/ f6668 f3028 1"/>
              <a:gd name="f8123" fmla="*/ f6669 f3029 1"/>
              <a:gd name="f8124" fmla="*/ f6670 f3028 1"/>
              <a:gd name="f8125" fmla="*/ f6671 f3029 1"/>
              <a:gd name="f8126" fmla="*/ f6672 f3028 1"/>
              <a:gd name="f8127" fmla="*/ f6673 f3029 1"/>
              <a:gd name="f8128" fmla="*/ f6674 f3028 1"/>
              <a:gd name="f8129" fmla="*/ f6675 f3028 1"/>
              <a:gd name="f8130" fmla="*/ f6676 f3028 1"/>
              <a:gd name="f8131" fmla="*/ f6677 f3029 1"/>
              <a:gd name="f8132" fmla="*/ f6678 f3028 1"/>
              <a:gd name="f8133" fmla="*/ f6679 f3029 1"/>
              <a:gd name="f8134" fmla="*/ f6680 f3028 1"/>
              <a:gd name="f8135" fmla="*/ f6681 f3029 1"/>
              <a:gd name="f8136" fmla="*/ f6682 f3028 1"/>
              <a:gd name="f8137" fmla="*/ f6683 f3029 1"/>
              <a:gd name="f8138" fmla="*/ f6684 f3028 1"/>
              <a:gd name="f8139" fmla="*/ f6685 f3029 1"/>
              <a:gd name="f8140" fmla="*/ f6686 f3028 1"/>
              <a:gd name="f8141" fmla="*/ f6687 f3029 1"/>
              <a:gd name="f8142" fmla="*/ f6688 f3029 1"/>
              <a:gd name="f8143" fmla="*/ f6689 f3029 1"/>
              <a:gd name="f8144" fmla="*/ f6690 f3028 1"/>
              <a:gd name="f8145" fmla="*/ f6691 f3028 1"/>
              <a:gd name="f8146" fmla="*/ f6692 f3029 1"/>
              <a:gd name="f8147" fmla="*/ f6693 f3028 1"/>
              <a:gd name="f8148" fmla="*/ f6694 f3029 1"/>
              <a:gd name="f8149" fmla="*/ f6695 f3028 1"/>
              <a:gd name="f8150" fmla="*/ f6696 f3029 1"/>
              <a:gd name="f8151" fmla="*/ f6697 f3028 1"/>
              <a:gd name="f8152" fmla="*/ f6698 f3029 1"/>
              <a:gd name="f8153" fmla="*/ f6699 f3029 1"/>
              <a:gd name="f8154" fmla="*/ f6700 f3029 1"/>
              <a:gd name="f8155" fmla="*/ f6701 f3028 1"/>
              <a:gd name="f8156" fmla="*/ f6702 f3029 1"/>
              <a:gd name="f8157" fmla="*/ f6703 f3028 1"/>
              <a:gd name="f8158" fmla="*/ f6704 f3029 1"/>
              <a:gd name="f8159" fmla="*/ f6705 f3028 1"/>
              <a:gd name="f8160" fmla="*/ f6706 f3029 1"/>
              <a:gd name="f8161" fmla="*/ f6707 f3029 1"/>
              <a:gd name="f8162" fmla="*/ f6708 f3028 1"/>
              <a:gd name="f8163" fmla="*/ f6709 f3028 1"/>
              <a:gd name="f8164" fmla="*/ f6710 f3029 1"/>
              <a:gd name="f8165" fmla="*/ f6711 f3029 1"/>
              <a:gd name="f8166" fmla="*/ f6712 f3029 1"/>
              <a:gd name="f8167" fmla="*/ f6713 f3028 1"/>
              <a:gd name="f8168" fmla="*/ f6714 f3028 1"/>
              <a:gd name="f8169" fmla="*/ f6715 f3029 1"/>
              <a:gd name="f8170" fmla="*/ f6716 f3028 1"/>
              <a:gd name="f8171" fmla="*/ f6717 f3029 1"/>
              <a:gd name="f8172" fmla="*/ f6718 f3029 1"/>
              <a:gd name="f8173" fmla="*/ f6719 f3028 1"/>
              <a:gd name="f8174" fmla="*/ f6720 f3029 1"/>
              <a:gd name="f8175" fmla="*/ f6721 f3028 1"/>
              <a:gd name="f8176" fmla="*/ f6722 f3029 1"/>
              <a:gd name="f8177" fmla="*/ f6723 f3028 1"/>
              <a:gd name="f8178" fmla="*/ f6724 f3029 1"/>
              <a:gd name="f8179" fmla="*/ f6725 f3029 1"/>
              <a:gd name="f8180" fmla="*/ f6726 f3028 1"/>
              <a:gd name="f8181" fmla="*/ f6727 f3029 1"/>
              <a:gd name="f8182" fmla="*/ f6728 f3028 1"/>
              <a:gd name="f8183" fmla="*/ f6729 f3028 1"/>
              <a:gd name="f8184" fmla="*/ f6730 f3029 1"/>
              <a:gd name="f8185" fmla="*/ f6731 f3028 1"/>
              <a:gd name="f8186" fmla="*/ f6732 f3029 1"/>
              <a:gd name="f8187" fmla="*/ f6733 f3028 1"/>
              <a:gd name="f8188" fmla="*/ f6734 f3029 1"/>
              <a:gd name="f8189" fmla="*/ f6735 f3028 1"/>
              <a:gd name="f8190" fmla="*/ f6736 f3029 1"/>
              <a:gd name="f8191" fmla="*/ f6737 f3028 1"/>
              <a:gd name="f8192" fmla="*/ f6738 f3029 1"/>
              <a:gd name="f8193" fmla="*/ f6739 f3028 1"/>
              <a:gd name="f8194" fmla="*/ f6740 f3029 1"/>
              <a:gd name="f8195" fmla="*/ f6741 f3028 1"/>
              <a:gd name="f8196" fmla="*/ f6742 f3029 1"/>
              <a:gd name="f8197" fmla="*/ f6743 f3028 1"/>
              <a:gd name="f8198" fmla="*/ f6744 f3029 1"/>
              <a:gd name="f8199" fmla="*/ f6745 f3029 1"/>
              <a:gd name="f8200" fmla="*/ f6746 f3029 1"/>
              <a:gd name="f8201" fmla="*/ f6747 f3028 1"/>
              <a:gd name="f8202" fmla="*/ f6748 f3029 1"/>
              <a:gd name="f8203" fmla="*/ f6749 f3029 1"/>
              <a:gd name="f8204" fmla="*/ f6750 f3028 1"/>
              <a:gd name="f8205" fmla="*/ f6751 f3029 1"/>
              <a:gd name="f8206" fmla="*/ f6752 f3028 1"/>
              <a:gd name="f8207" fmla="*/ f6753 f3029 1"/>
              <a:gd name="f8208" fmla="*/ f6754 f3029 1"/>
              <a:gd name="f8209" fmla="*/ f6755 f3028 1"/>
              <a:gd name="f8210" fmla="*/ f6756 f3028 1"/>
              <a:gd name="f8211" fmla="*/ f6757 f3029 1"/>
              <a:gd name="f8212" fmla="*/ f6758 f3028 1"/>
              <a:gd name="f8213" fmla="*/ f6759 f3029 1"/>
              <a:gd name="f8214" fmla="*/ f6760 f3029 1"/>
              <a:gd name="f8215" fmla="*/ f6761 f3028 1"/>
              <a:gd name="f8216" fmla="*/ f6762 f3029 1"/>
              <a:gd name="f8217" fmla="*/ f6763 f3029 1"/>
              <a:gd name="f8218" fmla="*/ f6764 f3028 1"/>
              <a:gd name="f8219" fmla="*/ f6765 f3029 1"/>
              <a:gd name="f8220" fmla="*/ f6766 f3028 1"/>
              <a:gd name="f8221" fmla="*/ f6767 f3029 1"/>
              <a:gd name="f8222" fmla="*/ f6768 f3028 1"/>
              <a:gd name="f8223" fmla="*/ f6769 f3029 1"/>
              <a:gd name="f8224" fmla="*/ f6770 f3028 1"/>
              <a:gd name="f8225" fmla="*/ f6771 f3029 1"/>
              <a:gd name="f8226" fmla="*/ f6772 f3028 1"/>
              <a:gd name="f8227" fmla="*/ f6773 f3029 1"/>
              <a:gd name="f8228" fmla="*/ f6774 f3028 1"/>
              <a:gd name="f8229" fmla="*/ f6775 f3029 1"/>
              <a:gd name="f8230" fmla="*/ f6776 f3028 1"/>
              <a:gd name="f8231" fmla="*/ f6777 f3029 1"/>
              <a:gd name="f8232" fmla="*/ f6778 f3028 1"/>
              <a:gd name="f8233" fmla="*/ f6779 f3028 1"/>
              <a:gd name="f8234" fmla="*/ f6780 f3028 1"/>
              <a:gd name="f8235" fmla="*/ f6781 f3029 1"/>
              <a:gd name="f8236" fmla="*/ f6782 f3028 1"/>
              <a:gd name="f8237" fmla="*/ f6783 f3029 1"/>
              <a:gd name="f8238" fmla="*/ f6784 f3028 1"/>
              <a:gd name="f8239" fmla="*/ f6785 f3029 1"/>
              <a:gd name="f8240" fmla="*/ f6786 f3028 1"/>
              <a:gd name="f8241" fmla="*/ f6787 f3029 1"/>
              <a:gd name="f8242" fmla="*/ f6788 f3028 1"/>
              <a:gd name="f8243" fmla="*/ f6789 f3029 1"/>
              <a:gd name="f8244" fmla="*/ f6790 f3028 1"/>
              <a:gd name="f8245" fmla="*/ f6791 f3029 1"/>
              <a:gd name="f8246" fmla="*/ f6792 f3028 1"/>
              <a:gd name="f8247" fmla="*/ f6793 f3029 1"/>
              <a:gd name="f8248" fmla="*/ f6794 f3028 1"/>
              <a:gd name="f8249" fmla="*/ f6795 f3029 1"/>
              <a:gd name="f8250" fmla="*/ f6796 f3028 1"/>
              <a:gd name="f8251" fmla="*/ f6797 f3029 1"/>
              <a:gd name="f8252" fmla="*/ f6798 f3028 1"/>
              <a:gd name="f8253" fmla="*/ f6799 f3029 1"/>
              <a:gd name="f8254" fmla="*/ f6800 f3028 1"/>
              <a:gd name="f8255" fmla="*/ f6801 f3028 1"/>
              <a:gd name="f8256" fmla="*/ f6802 f3029 1"/>
              <a:gd name="f8257" fmla="*/ f6803 f3028 1"/>
              <a:gd name="f8258" fmla="*/ f6804 f3028 1"/>
              <a:gd name="f8259" fmla="*/ f6805 f3029 1"/>
              <a:gd name="f8260" fmla="*/ f6806 f3028 1"/>
              <a:gd name="f8261" fmla="*/ f6807 f3029 1"/>
              <a:gd name="f8262" fmla="*/ f6808 f3028 1"/>
              <a:gd name="f8263" fmla="*/ f6809 f3029 1"/>
              <a:gd name="f8264" fmla="*/ f6810 f3028 1"/>
              <a:gd name="f8265" fmla="*/ f6811 f3028 1"/>
              <a:gd name="f8266" fmla="*/ f6812 f3029 1"/>
              <a:gd name="f8267" fmla="*/ f6813 f3028 1"/>
              <a:gd name="f8268" fmla="*/ f6814 f3029 1"/>
              <a:gd name="f8269" fmla="*/ f6815 f3028 1"/>
              <a:gd name="f8270" fmla="*/ f6816 f3029 1"/>
              <a:gd name="f8271" fmla="*/ f6817 f3028 1"/>
              <a:gd name="f8272" fmla="*/ f6818 f3029 1"/>
              <a:gd name="f8273" fmla="*/ f6819 f3028 1"/>
              <a:gd name="f8274" fmla="*/ f6820 f3029 1"/>
              <a:gd name="f8275" fmla="*/ f6821 f3028 1"/>
              <a:gd name="f8276" fmla="*/ f6822 f3028 1"/>
              <a:gd name="f8277" fmla="*/ f6823 f3028 1"/>
              <a:gd name="f8278" fmla="*/ f6824 f3029 1"/>
              <a:gd name="f8279" fmla="*/ f6825 f3028 1"/>
              <a:gd name="f8280" fmla="*/ f6826 f3029 1"/>
              <a:gd name="f8281" fmla="*/ f6827 f3028 1"/>
              <a:gd name="f8282" fmla="*/ f6828 f3029 1"/>
              <a:gd name="f8283" fmla="*/ f6829 f3028 1"/>
              <a:gd name="f8284" fmla="*/ f6830 f3028 1"/>
              <a:gd name="f8285" fmla="*/ f6831 f3029 1"/>
              <a:gd name="f8286" fmla="*/ f6832 f3028 1"/>
              <a:gd name="f8287" fmla="*/ f6833 f3028 1"/>
              <a:gd name="f8288" fmla="*/ f6834 f3028 1"/>
              <a:gd name="f8289" fmla="*/ f6835 f3028 1"/>
              <a:gd name="f8290" fmla="*/ f6836 f3029 1"/>
              <a:gd name="f8291" fmla="*/ f6837 f3028 1"/>
              <a:gd name="f8292" fmla="*/ f6838 f3028 1"/>
              <a:gd name="f8293" fmla="*/ f6839 f3028 1"/>
              <a:gd name="f8294" fmla="*/ f6840 f3029 1"/>
              <a:gd name="f8295" fmla="*/ f6841 f3028 1"/>
              <a:gd name="f8296" fmla="*/ f6842 f3029 1"/>
              <a:gd name="f8297" fmla="*/ f6843 f3028 1"/>
              <a:gd name="f8298" fmla="*/ f6844 f3029 1"/>
              <a:gd name="f8299" fmla="*/ f6845 f3028 1"/>
              <a:gd name="f8300" fmla="*/ f6846 f3029 1"/>
              <a:gd name="f8301" fmla="*/ f6847 f3028 1"/>
              <a:gd name="f8302" fmla="*/ f6848 f3028 1"/>
              <a:gd name="f8303" fmla="*/ f6849 f3029 1"/>
              <a:gd name="f8304" fmla="*/ f6850 f3028 1"/>
              <a:gd name="f8305" fmla="*/ f6851 f3029 1"/>
              <a:gd name="f8306" fmla="*/ f6852 f3028 1"/>
              <a:gd name="f8307" fmla="*/ f6853 f3029 1"/>
              <a:gd name="f8308" fmla="*/ f6854 f3028 1"/>
              <a:gd name="f8309" fmla="*/ f6855 f3029 1"/>
              <a:gd name="f8310" fmla="*/ f6856 f3028 1"/>
              <a:gd name="f8311" fmla="*/ f6857 f3029 1"/>
              <a:gd name="f8312" fmla="*/ f6858 f3028 1"/>
              <a:gd name="f8313" fmla="*/ f6859 f3028 1"/>
              <a:gd name="f8314" fmla="*/ f6860 f3029 1"/>
              <a:gd name="f8315" fmla="*/ f6861 f3028 1"/>
              <a:gd name="f8316" fmla="*/ f6862 f3029 1"/>
              <a:gd name="f8317" fmla="*/ f6863 f3028 1"/>
              <a:gd name="f8318" fmla="*/ f6864 f3029 1"/>
              <a:gd name="f8319" fmla="*/ f6865 f3028 1"/>
              <a:gd name="f8320" fmla="*/ f6866 f3029 1"/>
              <a:gd name="f8321" fmla="*/ f6867 f3028 1"/>
              <a:gd name="f8322" fmla="*/ f6868 f3029 1"/>
              <a:gd name="f8323" fmla="*/ f6869 f3028 1"/>
              <a:gd name="f8324" fmla="*/ f6870 f3029 1"/>
              <a:gd name="f8325" fmla="*/ f6871 f3028 1"/>
              <a:gd name="f8326" fmla="*/ f6872 f3029 1"/>
              <a:gd name="f8327" fmla="*/ f6873 f3028 1"/>
              <a:gd name="f8328" fmla="*/ f6874 f3029 1"/>
              <a:gd name="f8329" fmla="*/ f6875 f3028 1"/>
              <a:gd name="f8330" fmla="*/ f6876 f3029 1"/>
              <a:gd name="f8331" fmla="*/ f6877 f3028 1"/>
              <a:gd name="f8332" fmla="*/ f6878 f3029 1"/>
              <a:gd name="f8333" fmla="*/ f6879 f3028 1"/>
              <a:gd name="f8334" fmla="*/ f6880 f3029 1"/>
              <a:gd name="f8335" fmla="*/ f6881 f3028 1"/>
              <a:gd name="f8336" fmla="*/ f6882 f3029 1"/>
              <a:gd name="f8337" fmla="*/ f6883 f3028 1"/>
              <a:gd name="f8338" fmla="*/ f6884 f3029 1"/>
              <a:gd name="f8339" fmla="*/ f6885 f3028 1"/>
              <a:gd name="f8340" fmla="*/ f6886 f3029 1"/>
              <a:gd name="f8341" fmla="*/ f6887 f3028 1"/>
              <a:gd name="f8342" fmla="*/ f6888 f3028 1"/>
              <a:gd name="f8343" fmla="*/ f6889 f3028 1"/>
              <a:gd name="f8344" fmla="*/ f6890 f3029 1"/>
              <a:gd name="f8345" fmla="*/ f6891 f3028 1"/>
              <a:gd name="f8346" fmla="*/ f6892 f3028 1"/>
              <a:gd name="f8347" fmla="*/ f6893 f3028 1"/>
              <a:gd name="f8348" fmla="*/ f6894 f3028 1"/>
              <a:gd name="f8349" fmla="*/ f6895 f3028 1"/>
              <a:gd name="f8350" fmla="*/ f6896 f3028 1"/>
              <a:gd name="f8351" fmla="*/ f6897 f3028 1"/>
              <a:gd name="f8352" fmla="*/ f6898 f3029 1"/>
              <a:gd name="f8353" fmla="*/ f6899 f3028 1"/>
              <a:gd name="f8354" fmla="*/ f6900 f3029 1"/>
              <a:gd name="f8355" fmla="*/ f6901 f3028 1"/>
              <a:gd name="f8356" fmla="*/ f6902 f3029 1"/>
              <a:gd name="f8357" fmla="*/ f6903 f3028 1"/>
              <a:gd name="f8358" fmla="*/ f6904 f3028 1"/>
              <a:gd name="f8359" fmla="*/ f6905 f3028 1"/>
              <a:gd name="f8360" fmla="*/ f6906 f3029 1"/>
              <a:gd name="f8361" fmla="*/ f6907 f3028 1"/>
              <a:gd name="f8362" fmla="*/ f6908 f3029 1"/>
              <a:gd name="f8363" fmla="*/ f6909 f3028 1"/>
              <a:gd name="f8364" fmla="*/ f6910 f3029 1"/>
              <a:gd name="f8365" fmla="*/ f6911 f3028 1"/>
              <a:gd name="f8366" fmla="*/ f6912 f3028 1"/>
              <a:gd name="f8367" fmla="*/ f6913 f3029 1"/>
              <a:gd name="f8368" fmla="*/ f6914 f3028 1"/>
              <a:gd name="f8369" fmla="*/ f6915 f3029 1"/>
              <a:gd name="f8370" fmla="*/ f6916 f3029 1"/>
              <a:gd name="f8371" fmla="*/ f6917 f3029 1"/>
              <a:gd name="f8372" fmla="*/ f6918 f3028 1"/>
              <a:gd name="f8373" fmla="*/ f6919 f3029 1"/>
              <a:gd name="f8374" fmla="*/ f6920 f3028 1"/>
              <a:gd name="f8375" fmla="*/ f6921 f3029 1"/>
              <a:gd name="f8376" fmla="*/ f6922 f3028 1"/>
              <a:gd name="f8377" fmla="*/ f6923 f3029 1"/>
              <a:gd name="f8378" fmla="*/ f6924 f3028 1"/>
              <a:gd name="f8379" fmla="*/ f6925 f3029 1"/>
              <a:gd name="f8380" fmla="*/ f6926 f3029 1"/>
              <a:gd name="f8381" fmla="*/ f6927 f3028 1"/>
              <a:gd name="f8382" fmla="*/ f6928 f3028 1"/>
              <a:gd name="f8383" fmla="*/ f6929 f3029 1"/>
              <a:gd name="f8384" fmla="*/ f6930 f3028 1"/>
              <a:gd name="f8385" fmla="*/ f6931 f3028 1"/>
              <a:gd name="f8386" fmla="*/ f6932 f3029 1"/>
              <a:gd name="f8387" fmla="*/ f6933 f3028 1"/>
              <a:gd name="f8388" fmla="*/ f6934 f3029 1"/>
              <a:gd name="f8389" fmla="*/ f6935 f3028 1"/>
              <a:gd name="f8390" fmla="*/ f6936 f3028 1"/>
              <a:gd name="f8391" fmla="*/ f6937 f3029 1"/>
              <a:gd name="f8392" fmla="*/ f6938 f3028 1"/>
              <a:gd name="f8393" fmla="*/ f6939 f3029 1"/>
              <a:gd name="f8394" fmla="*/ f6940 f3028 1"/>
              <a:gd name="f8395" fmla="*/ f6941 f3029 1"/>
              <a:gd name="f8396" fmla="*/ f6942 f3028 1"/>
              <a:gd name="f8397" fmla="*/ f6943 f3029 1"/>
              <a:gd name="f8398" fmla="*/ f6944 f3029 1"/>
              <a:gd name="f8399" fmla="*/ f6945 f3028 1"/>
              <a:gd name="f8400" fmla="*/ f6946 f3029 1"/>
              <a:gd name="f8401" fmla="*/ f6947 f3028 1"/>
              <a:gd name="f8402" fmla="*/ f6948 f3029 1"/>
              <a:gd name="f8403" fmla="*/ f6949 f3028 1"/>
              <a:gd name="f8404" fmla="*/ f6950 f3028 1"/>
              <a:gd name="f8405" fmla="*/ f6951 f3028 1"/>
              <a:gd name="f8406" fmla="*/ f6952 f3029 1"/>
              <a:gd name="f8407" fmla="*/ f6953 f3028 1"/>
              <a:gd name="f8408" fmla="*/ f6954 f3029 1"/>
              <a:gd name="f8409" fmla="*/ f6955 f3028 1"/>
              <a:gd name="f8410" fmla="*/ f6956 f3028 1"/>
              <a:gd name="f8411" fmla="*/ f6957 f3028 1"/>
              <a:gd name="f8412" fmla="*/ f6958 f3029 1"/>
              <a:gd name="f8413" fmla="*/ f6959 f3028 1"/>
              <a:gd name="f8414" fmla="*/ f6960 f3029 1"/>
              <a:gd name="f8415" fmla="*/ f6961 f3028 1"/>
              <a:gd name="f8416" fmla="*/ f6962 f3028 1"/>
              <a:gd name="f8417" fmla="*/ f6963 f3028 1"/>
              <a:gd name="f8418" fmla="*/ f6964 f3028 1"/>
              <a:gd name="f8419" fmla="*/ f6965 f3028 1"/>
              <a:gd name="f8420" fmla="*/ f6966 f3028 1"/>
              <a:gd name="f8421" fmla="*/ f6967 f3029 1"/>
              <a:gd name="f8422" fmla="*/ f6968 f3028 1"/>
              <a:gd name="f8423" fmla="*/ f6969 f3028 1"/>
              <a:gd name="f8424" fmla="*/ f6970 f3029 1"/>
              <a:gd name="f8425" fmla="*/ f6971 f3028 1"/>
              <a:gd name="f8426" fmla="*/ f6972 f3029 1"/>
              <a:gd name="f8427" fmla="*/ f6973 f3028 1"/>
              <a:gd name="f8428" fmla="*/ f6974 f3028 1"/>
              <a:gd name="f8429" fmla="*/ f6975 f3028 1"/>
              <a:gd name="f8430" fmla="*/ f6976 f3028 1"/>
              <a:gd name="f8431" fmla="*/ f6977 f3029 1"/>
              <a:gd name="f8432" fmla="*/ f6978 f3028 1"/>
              <a:gd name="f8433" fmla="*/ f6979 f3028 1"/>
              <a:gd name="f8434" fmla="*/ f6980 f3029 1"/>
              <a:gd name="f8435" fmla="*/ f6981 f3028 1"/>
              <a:gd name="f8436" fmla="*/ f6982 f3029 1"/>
              <a:gd name="f8437" fmla="*/ f6983 f3029 1"/>
              <a:gd name="f8438" fmla="*/ f6984 f3029 1"/>
              <a:gd name="f8439" fmla="*/ f6985 f3028 1"/>
              <a:gd name="f8440" fmla="*/ f6986 f3029 1"/>
              <a:gd name="f8441" fmla="*/ f6987 f3028 1"/>
              <a:gd name="f8442" fmla="*/ f6988 f3029 1"/>
              <a:gd name="f8443" fmla="*/ f6989 f3028 1"/>
              <a:gd name="f8444" fmla="*/ f6990 f3028 1"/>
              <a:gd name="f8445" fmla="*/ f6991 f3028 1"/>
              <a:gd name="f8446" fmla="*/ f6992 f3029 1"/>
              <a:gd name="f8447" fmla="*/ f6993 f3028 1"/>
              <a:gd name="f8448" fmla="*/ f6994 f3029 1"/>
              <a:gd name="f8449" fmla="*/ f6995 f3028 1"/>
              <a:gd name="f8450" fmla="*/ f6996 f3029 1"/>
              <a:gd name="f8451" fmla="*/ f6997 f3028 1"/>
              <a:gd name="f8452" fmla="*/ f6998 f3029 1"/>
              <a:gd name="f8453" fmla="*/ f6999 f3028 1"/>
              <a:gd name="f8454" fmla="*/ f7000 f3028 1"/>
              <a:gd name="f8455" fmla="*/ f7001 f3029 1"/>
              <a:gd name="f8456" fmla="*/ f7002 f3028 1"/>
              <a:gd name="f8457" fmla="*/ f7003 f3028 1"/>
              <a:gd name="f8458" fmla="*/ f7004 f3029 1"/>
              <a:gd name="f8459" fmla="*/ f7005 f3028 1"/>
              <a:gd name="f8460" fmla="*/ f7006 f3028 1"/>
              <a:gd name="f8461" fmla="*/ f7007 f3028 1"/>
              <a:gd name="f8462" fmla="*/ f7008 f3029 1"/>
              <a:gd name="f8463" fmla="*/ f7009 f3028 1"/>
              <a:gd name="f8464" fmla="*/ f7010 f3029 1"/>
              <a:gd name="f8465" fmla="*/ f7011 f3028 1"/>
              <a:gd name="f8466" fmla="*/ f7012 f3029 1"/>
              <a:gd name="f8467" fmla="*/ f7013 f3028 1"/>
              <a:gd name="f8468" fmla="*/ f7014 f3029 1"/>
              <a:gd name="f8469" fmla="*/ f7015 f3028 1"/>
              <a:gd name="f8470" fmla="*/ f7016 f3029 1"/>
              <a:gd name="f8471" fmla="*/ f7017 f3028 1"/>
              <a:gd name="f8472" fmla="*/ f7018 f3029 1"/>
              <a:gd name="f8473" fmla="*/ f7019 f3028 1"/>
              <a:gd name="f8474" fmla="*/ f7020 f3029 1"/>
              <a:gd name="f8475" fmla="*/ f7021 f3028 1"/>
              <a:gd name="f8476" fmla="*/ f7022 f3029 1"/>
              <a:gd name="f8477" fmla="*/ f7023 f3028 1"/>
              <a:gd name="f8478" fmla="*/ f7024 f3029 1"/>
              <a:gd name="f8479" fmla="*/ f7025 f3028 1"/>
              <a:gd name="f8480" fmla="*/ f7026 f3029 1"/>
              <a:gd name="f8481" fmla="*/ f7027 f3028 1"/>
              <a:gd name="f8482" fmla="*/ f7028 f3029 1"/>
              <a:gd name="f8483" fmla="*/ f7029 f3028 1"/>
              <a:gd name="f8484" fmla="*/ f7030 f3028 1"/>
              <a:gd name="f8485" fmla="*/ f7031 f3029 1"/>
              <a:gd name="f8486" fmla="*/ f7032 f3028 1"/>
              <a:gd name="f8487" fmla="*/ f7033 f3029 1"/>
              <a:gd name="f8488" fmla="*/ f7034 f3028 1"/>
              <a:gd name="f8489" fmla="*/ f7035 f3029 1"/>
              <a:gd name="f8490" fmla="*/ f7036 f3028 1"/>
              <a:gd name="f8491" fmla="*/ f7037 f3029 1"/>
              <a:gd name="f8492" fmla="*/ f7038 f3028 1"/>
              <a:gd name="f8493" fmla="*/ f7039 f3028 1"/>
              <a:gd name="f8494" fmla="*/ f7040 f3029 1"/>
              <a:gd name="f8495" fmla="*/ f7041 f3029 1"/>
              <a:gd name="f8496" fmla="*/ f7042 f3028 1"/>
              <a:gd name="f8497" fmla="*/ f7043 f3029 1"/>
              <a:gd name="f8498" fmla="*/ f7044 f3029 1"/>
              <a:gd name="f8499" fmla="*/ f7045 f3028 1"/>
              <a:gd name="f8500" fmla="*/ f7046 f3029 1"/>
              <a:gd name="f8501" fmla="*/ f7047 f3028 1"/>
              <a:gd name="f8502" fmla="*/ f7048 f3029 1"/>
              <a:gd name="f8503" fmla="*/ f7049 f3028 1"/>
              <a:gd name="f8504" fmla="*/ f7050 f3029 1"/>
              <a:gd name="f8505" fmla="*/ f7051 f3028 1"/>
              <a:gd name="f8506" fmla="*/ f7052 f3029 1"/>
              <a:gd name="f8507" fmla="*/ f7053 f3029 1"/>
              <a:gd name="f8508" fmla="*/ f7054 f3028 1"/>
              <a:gd name="f8509" fmla="*/ f7055 f3029 1"/>
              <a:gd name="f8510" fmla="*/ f7056 f3028 1"/>
              <a:gd name="f8511" fmla="*/ f7057 f3029 1"/>
              <a:gd name="f8512" fmla="*/ f7058 f3028 1"/>
              <a:gd name="f8513" fmla="*/ f7059 f3028 1"/>
              <a:gd name="f8514" fmla="*/ f7060 f3028 1"/>
              <a:gd name="f8515" fmla="*/ f7061 f3028 1"/>
              <a:gd name="f8516" fmla="*/ f7062 f3029 1"/>
              <a:gd name="f8517" fmla="*/ f7063 f3028 1"/>
              <a:gd name="f8518" fmla="*/ f7064 f3029 1"/>
              <a:gd name="f8519" fmla="*/ f7065 f3028 1"/>
              <a:gd name="f8520" fmla="*/ f7066 f3029 1"/>
              <a:gd name="f8521" fmla="*/ f7067 f3028 1"/>
              <a:gd name="f8522" fmla="*/ f7068 f3028 1"/>
              <a:gd name="f8523" fmla="*/ f7069 f3029 1"/>
              <a:gd name="f8524" fmla="*/ f7070 f3028 1"/>
              <a:gd name="f8525" fmla="*/ f7071 f3028 1"/>
              <a:gd name="f8526" fmla="*/ f7072 f3028 1"/>
              <a:gd name="f8527" fmla="*/ f7073 f3029 1"/>
              <a:gd name="f8528" fmla="*/ f7074 f3028 1"/>
              <a:gd name="f8529" fmla="*/ f7075 f3028 1"/>
              <a:gd name="f8530" fmla="*/ f7076 f3028 1"/>
              <a:gd name="f8531" fmla="*/ f7077 f3028 1"/>
              <a:gd name="f8532" fmla="*/ f7078 f3028 1"/>
              <a:gd name="f8533" fmla="*/ f7079 f3028 1"/>
              <a:gd name="f8534" fmla="*/ f7080 f3028 1"/>
              <a:gd name="f8535" fmla="*/ f7081 f3028 1"/>
              <a:gd name="f8536" fmla="*/ f7082 f3028 1"/>
              <a:gd name="f8537" fmla="*/ f7083 f3029 1"/>
              <a:gd name="f8538" fmla="*/ f7084 f3028 1"/>
              <a:gd name="f8539" fmla="*/ f7085 f3029 1"/>
              <a:gd name="f8540" fmla="*/ f7086 f3028 1"/>
              <a:gd name="f8541" fmla="*/ f7087 f3029 1"/>
              <a:gd name="f8542" fmla="*/ f7088 f3028 1"/>
              <a:gd name="f8543" fmla="*/ f7089 f3029 1"/>
              <a:gd name="f8544" fmla="*/ f7090 f3028 1"/>
              <a:gd name="f8545" fmla="*/ f7091 f3029 1"/>
              <a:gd name="f8546" fmla="*/ f7092 f3028 1"/>
              <a:gd name="f8547" fmla="*/ f7093 f3029 1"/>
              <a:gd name="f8548" fmla="*/ f7094 f3028 1"/>
              <a:gd name="f8549" fmla="*/ f7095 f3028 1"/>
              <a:gd name="f8550" fmla="*/ f7096 f3029 1"/>
              <a:gd name="f8551" fmla="*/ f7097 f3028 1"/>
              <a:gd name="f8552" fmla="*/ f7098 f3029 1"/>
              <a:gd name="f8553" fmla="*/ f7099 f3028 1"/>
              <a:gd name="f8554" fmla="*/ f7100 f3028 1"/>
              <a:gd name="f8555" fmla="*/ f7101 f3028 1"/>
              <a:gd name="f8556" fmla="*/ f7102 f3028 1"/>
              <a:gd name="f8557" fmla="*/ f7103 f3028 1"/>
              <a:gd name="f8558" fmla="*/ f7104 f3029 1"/>
              <a:gd name="f8559" fmla="*/ f7105 f3028 1"/>
              <a:gd name="f8560" fmla="*/ f7106 f3029 1"/>
              <a:gd name="f8561" fmla="*/ f7107 f3028 1"/>
              <a:gd name="f8562" fmla="*/ f7108 f3028 1"/>
              <a:gd name="f8563" fmla="*/ f7109 f3028 1"/>
              <a:gd name="f8564" fmla="*/ f7110 f3029 1"/>
              <a:gd name="f8565" fmla="*/ f7111 f3028 1"/>
              <a:gd name="f8566" fmla="*/ f7112 f3028 1"/>
              <a:gd name="f8567" fmla="*/ f7113 f3028 1"/>
              <a:gd name="f8568" fmla="*/ f7114 f3028 1"/>
              <a:gd name="f8569" fmla="*/ f7115 f3029 1"/>
              <a:gd name="f8570" fmla="*/ f7116 f3028 1"/>
              <a:gd name="f8571" fmla="*/ f7117 f3028 1"/>
              <a:gd name="f8572" fmla="*/ f7118 f3028 1"/>
              <a:gd name="f8573" fmla="*/ f7119 f3028 1"/>
              <a:gd name="f8574" fmla="*/ f7120 f3029 1"/>
              <a:gd name="f8575" fmla="*/ f7121 f3028 1"/>
              <a:gd name="f8576" fmla="*/ f7122 f3029 1"/>
              <a:gd name="f8577" fmla="*/ f7123 f3028 1"/>
              <a:gd name="f8578" fmla="*/ f7124 f3028 1"/>
              <a:gd name="f8579" fmla="*/ f7125 f3028 1"/>
              <a:gd name="f8580" fmla="*/ f7126 f3028 1"/>
              <a:gd name="f8581" fmla="*/ f7127 f3028 1"/>
              <a:gd name="f8582" fmla="*/ f7128 f3029 1"/>
              <a:gd name="f8583" fmla="*/ f7129 f3028 1"/>
              <a:gd name="f8584" fmla="*/ f7130 f3028 1"/>
              <a:gd name="f8585" fmla="*/ f7131 f3029 1"/>
              <a:gd name="f8586" fmla="*/ f7132 f3028 1"/>
              <a:gd name="f8587" fmla="*/ f7133 f3029 1"/>
              <a:gd name="f8588" fmla="*/ f7134 f3028 1"/>
              <a:gd name="f8589" fmla="*/ f7135 f3028 1"/>
              <a:gd name="f8590" fmla="*/ f7136 f3028 1"/>
              <a:gd name="f8591" fmla="*/ f7137 f3028 1"/>
              <a:gd name="f8592" fmla="*/ f7138 f3029 1"/>
              <a:gd name="f8593" fmla="*/ f7139 f3028 1"/>
              <a:gd name="f8594" fmla="*/ f7140 f3029 1"/>
              <a:gd name="f8595" fmla="*/ f7141 f3028 1"/>
              <a:gd name="f8596" fmla="*/ f7142 f3028 1"/>
              <a:gd name="f8597" fmla="*/ f7143 f3028 1"/>
              <a:gd name="f8598" fmla="*/ f7144 f3028 1"/>
              <a:gd name="f8599" fmla="*/ f7145 f3028 1"/>
              <a:gd name="f8600" fmla="*/ f7146 f3029 1"/>
              <a:gd name="f8601" fmla="*/ f7147 f3028 1"/>
              <a:gd name="f8602" fmla="*/ f7148 f3029 1"/>
              <a:gd name="f8603" fmla="*/ f7149 f3028 1"/>
              <a:gd name="f8604" fmla="*/ f7150 f3028 1"/>
              <a:gd name="f8605" fmla="*/ f7151 f3028 1"/>
              <a:gd name="f8606" fmla="*/ f7152 f3029 1"/>
              <a:gd name="f8607" fmla="*/ f7153 f3028 1"/>
              <a:gd name="f8608" fmla="*/ f7154 f3028 1"/>
              <a:gd name="f8609" fmla="*/ f7155 f3029 1"/>
              <a:gd name="f8610" fmla="*/ f7156 f3028 1"/>
              <a:gd name="f8611" fmla="*/ f7157 f3028 1"/>
              <a:gd name="f8612" fmla="*/ f7158 f3028 1"/>
              <a:gd name="f8613" fmla="*/ f7159 f3028 1"/>
              <a:gd name="f8614" fmla="*/ f7160 f3028 1"/>
              <a:gd name="f8615" fmla="*/ f7161 f3028 1"/>
              <a:gd name="f8616" fmla="*/ f7162 f3028 1"/>
              <a:gd name="f8617" fmla="*/ f7163 f3028 1"/>
              <a:gd name="f8618" fmla="*/ f7164 f3028 1"/>
              <a:gd name="f8619" fmla="*/ f7165 f3028 1"/>
              <a:gd name="f8620" fmla="*/ f7166 f3028 1"/>
              <a:gd name="f8621" fmla="*/ f7167 f3029 1"/>
              <a:gd name="f8622" fmla="*/ f7168 f3028 1"/>
              <a:gd name="f8623" fmla="*/ f7169 f3028 1"/>
              <a:gd name="f8624" fmla="*/ f7170 f3028 1"/>
              <a:gd name="f8625" fmla="*/ f7171 f3028 1"/>
              <a:gd name="f8626" fmla="*/ f7172 f3028 1"/>
              <a:gd name="f8627" fmla="*/ f7173 f3028 1"/>
              <a:gd name="f8628" fmla="*/ f7174 f3028 1"/>
              <a:gd name="f8629" fmla="*/ f7175 f3028 1"/>
              <a:gd name="f8630" fmla="*/ f7176 f3029 1"/>
              <a:gd name="f8631" fmla="*/ f7177 f3028 1"/>
              <a:gd name="f8632" fmla="*/ f7178 f3028 1"/>
              <a:gd name="f8633" fmla="*/ f7179 f3028 1"/>
              <a:gd name="f8634" fmla="*/ f7180 f3028 1"/>
              <a:gd name="f8635" fmla="*/ f7181 f3028 1"/>
              <a:gd name="f8636" fmla="*/ f7182 f3028 1"/>
              <a:gd name="f8637" fmla="*/ f7183 f3028 1"/>
              <a:gd name="f8638" fmla="*/ f7184 f3028 1"/>
              <a:gd name="f8639" fmla="*/ f7185 f3028 1"/>
              <a:gd name="f8640" fmla="*/ f7186 f3028 1"/>
              <a:gd name="f8641" fmla="*/ f7187 f3028 1"/>
              <a:gd name="f8642" fmla="*/ f7188 f3028 1"/>
              <a:gd name="f8643" fmla="*/ f7189 f3028 1"/>
              <a:gd name="f8644" fmla="*/ f7190 f3028 1"/>
              <a:gd name="f8645" fmla="*/ f7191 f3029 1"/>
              <a:gd name="f8646" fmla="*/ f7192 f3028 1"/>
              <a:gd name="f8647" fmla="*/ f7193 f3028 1"/>
              <a:gd name="f8648" fmla="*/ f7194 f3029 1"/>
              <a:gd name="f8649" fmla="*/ f7195 f3028 1"/>
              <a:gd name="f8650" fmla="*/ f7196 f3029 1"/>
              <a:gd name="f8651" fmla="*/ f7197 f3028 1"/>
              <a:gd name="f8652" fmla="*/ f7198 f3029 1"/>
              <a:gd name="f8653" fmla="*/ f7199 f3028 1"/>
              <a:gd name="f8654" fmla="*/ f7200 f3028 1"/>
              <a:gd name="f8655" fmla="*/ f7201 f3029 1"/>
              <a:gd name="f8656" fmla="*/ f7202 f3028 1"/>
              <a:gd name="f8657" fmla="*/ f7203 f3029 1"/>
              <a:gd name="f8658" fmla="*/ f7204 f3028 1"/>
              <a:gd name="f8659" fmla="*/ f7205 f3029 1"/>
              <a:gd name="f8660" fmla="*/ f7206 f3028 1"/>
              <a:gd name="f8661" fmla="*/ f7207 f3029 1"/>
              <a:gd name="f8662" fmla="*/ f7208 f3028 1"/>
              <a:gd name="f8663" fmla="*/ f7209 f3028 1"/>
              <a:gd name="f8664" fmla="*/ f7210 f3028 1"/>
              <a:gd name="f8665" fmla="*/ f7211 f3028 1"/>
              <a:gd name="f8666" fmla="*/ f7212 f3028 1"/>
              <a:gd name="f8667" fmla="*/ f7213 f3028 1"/>
              <a:gd name="f8668" fmla="*/ f7214 f3028 1"/>
              <a:gd name="f8669" fmla="*/ f7215 f3028 1"/>
              <a:gd name="f8670" fmla="*/ f7216 f3029 1"/>
              <a:gd name="f8671" fmla="*/ f7217 f3028 1"/>
              <a:gd name="f8672" fmla="*/ f7218 f3028 1"/>
              <a:gd name="f8673" fmla="*/ f7219 f3028 1"/>
              <a:gd name="f8674" fmla="*/ f7220 f3028 1"/>
              <a:gd name="f8675" fmla="*/ f7221 f3028 1"/>
              <a:gd name="f8676" fmla="*/ f7222 f3028 1"/>
              <a:gd name="f8677" fmla="*/ f7223 f3028 1"/>
              <a:gd name="f8678" fmla="*/ f7224 f3028 1"/>
              <a:gd name="f8679" fmla="*/ f7225 f3029 1"/>
              <a:gd name="f8680" fmla="*/ f7226 f3028 1"/>
              <a:gd name="f8681" fmla="*/ f7227 f3029 1"/>
              <a:gd name="f8682" fmla="*/ f7228 f3028 1"/>
              <a:gd name="f8683" fmla="*/ f7229 f3028 1"/>
              <a:gd name="f8684" fmla="*/ f7230 f3029 1"/>
              <a:gd name="f8685" fmla="*/ f7231 f3028 1"/>
              <a:gd name="f8686" fmla="*/ f7232 f3028 1"/>
              <a:gd name="f8687" fmla="*/ f7233 f3028 1"/>
              <a:gd name="f8688" fmla="*/ f7234 f3029 1"/>
              <a:gd name="f8689" fmla="*/ f7235 f3028 1"/>
              <a:gd name="f8690" fmla="*/ f7236 f3028 1"/>
              <a:gd name="f8691" fmla="*/ f7237 f3028 1"/>
              <a:gd name="f8692" fmla="*/ f7238 f3028 1"/>
              <a:gd name="f8693" fmla="*/ f7239 f3029 1"/>
              <a:gd name="f8694" fmla="*/ f7240 f3028 1"/>
              <a:gd name="f8695" fmla="*/ f7241 f3029 1"/>
              <a:gd name="f8696" fmla="*/ f7242 f3028 1"/>
              <a:gd name="f8697" fmla="*/ f7243 f3029 1"/>
              <a:gd name="f8698" fmla="*/ f7244 f3028 1"/>
              <a:gd name="f8699" fmla="*/ f7245 f3028 1"/>
              <a:gd name="f8700" fmla="*/ f7246 f3028 1"/>
              <a:gd name="f8701" fmla="*/ f7247 f3028 1"/>
              <a:gd name="f8702" fmla="*/ f7248 f3028 1"/>
              <a:gd name="f8703" fmla="*/ f7249 f3028 1"/>
              <a:gd name="f8704" fmla="*/ f7250 f3028 1"/>
              <a:gd name="f8705" fmla="*/ f7251 f3028 1"/>
              <a:gd name="f8706" fmla="*/ f7252 f3028 1"/>
              <a:gd name="f8707" fmla="*/ f7253 f3028 1"/>
              <a:gd name="f8708" fmla="*/ f7254 f3028 1"/>
              <a:gd name="f8709" fmla="*/ f7255 f3028 1"/>
              <a:gd name="f8710" fmla="*/ f7256 f3029 1"/>
              <a:gd name="f8711" fmla="*/ f7257 f3028 1"/>
              <a:gd name="f8712" fmla="*/ f7258 f3029 1"/>
              <a:gd name="f8713" fmla="*/ f7259 f3028 1"/>
              <a:gd name="f8714" fmla="*/ f7260 f3028 1"/>
              <a:gd name="f8715" fmla="*/ f7261 f3029 1"/>
              <a:gd name="f8716" fmla="*/ f7262 f3028 1"/>
              <a:gd name="f8717" fmla="*/ f7263 f3028 1"/>
              <a:gd name="f8718" fmla="*/ f7264 f3028 1"/>
              <a:gd name="f8719" fmla="*/ f7265 f3028 1"/>
              <a:gd name="f8720" fmla="*/ f7266 f3028 1"/>
              <a:gd name="f8721" fmla="*/ f7267 f3028 1"/>
              <a:gd name="f8722" fmla="*/ f7268 f3029 1"/>
              <a:gd name="f8723" fmla="*/ f7269 f3028 1"/>
              <a:gd name="f8724" fmla="*/ f7270 f3028 1"/>
              <a:gd name="f8725" fmla="*/ f7271 f3028 1"/>
              <a:gd name="f8726" fmla="*/ f7272 f3029 1"/>
              <a:gd name="f8727" fmla="*/ f7273 f3028 1"/>
              <a:gd name="f8728" fmla="*/ f7274 f3028 1"/>
              <a:gd name="f8729" fmla="*/ f7275 f3028 1"/>
              <a:gd name="f8730" fmla="*/ f7276 f3029 1"/>
              <a:gd name="f8731" fmla="*/ f7277 f3028 1"/>
              <a:gd name="f8732" fmla="*/ f7278 f3028 1"/>
              <a:gd name="f8733" fmla="*/ f7279 f3028 1"/>
              <a:gd name="f8734" fmla="*/ f7280 f3028 1"/>
              <a:gd name="f8735" fmla="*/ f7281 f3028 1"/>
              <a:gd name="f8736" fmla="*/ f7282 f3028 1"/>
              <a:gd name="f8737" fmla="*/ f7283 f3029 1"/>
              <a:gd name="f8738" fmla="*/ f7284 f3028 1"/>
              <a:gd name="f8739" fmla="*/ f7285 f3028 1"/>
              <a:gd name="f8740" fmla="*/ f7286 f3028 1"/>
              <a:gd name="f8741" fmla="*/ f7287 f3029 1"/>
              <a:gd name="f8742" fmla="*/ f7288 f3028 1"/>
              <a:gd name="f8743" fmla="*/ f7289 f3028 1"/>
              <a:gd name="f8744" fmla="*/ f7290 f3028 1"/>
              <a:gd name="f8745" fmla="*/ f7291 f3028 1"/>
              <a:gd name="f8746" fmla="*/ f7292 f3028 1"/>
              <a:gd name="f8747" fmla="*/ f7293 f3028 1"/>
              <a:gd name="f8748" fmla="*/ f7294 f3029 1"/>
              <a:gd name="f8749" fmla="*/ f7295 f3028 1"/>
              <a:gd name="f8750" fmla="*/ f7296 f3029 1"/>
              <a:gd name="f8751" fmla="*/ f7297 f3028 1"/>
              <a:gd name="f8752" fmla="*/ f7298 f3029 1"/>
              <a:gd name="f8753" fmla="*/ f7299 f3028 1"/>
              <a:gd name="f8754" fmla="*/ f7300 f3029 1"/>
              <a:gd name="f8755" fmla="*/ f7301 f3028 1"/>
              <a:gd name="f8756" fmla="*/ f7302 f3028 1"/>
              <a:gd name="f8757" fmla="*/ f7303 f3029 1"/>
              <a:gd name="f8758" fmla="*/ f7304 f3028 1"/>
              <a:gd name="f8759" fmla="*/ f7305 f3028 1"/>
              <a:gd name="f8760" fmla="*/ f7306 f3028 1"/>
              <a:gd name="f8761" fmla="*/ f7307 f3028 1"/>
              <a:gd name="f8762" fmla="*/ f7308 f3028 1"/>
              <a:gd name="f8763" fmla="*/ f7309 f3028 1"/>
              <a:gd name="f8764" fmla="*/ f7310 f3028 1"/>
              <a:gd name="f8765" fmla="*/ f7311 f3028 1"/>
              <a:gd name="f8766" fmla="*/ f7312 f3029 1"/>
              <a:gd name="f8767" fmla="*/ f7313 f3028 1"/>
              <a:gd name="f8768" fmla="*/ f7314 f3028 1"/>
              <a:gd name="f8769" fmla="*/ f7315 f3028 1"/>
              <a:gd name="f8770" fmla="*/ f7316 f3028 1"/>
              <a:gd name="f8771" fmla="*/ f7317 f3029 1"/>
              <a:gd name="f8772" fmla="*/ f7318 f3028 1"/>
              <a:gd name="f8773" fmla="*/ f7319 f3028 1"/>
              <a:gd name="f8774" fmla="*/ f7320 f3028 1"/>
              <a:gd name="f8775" fmla="*/ f7321 f3029 1"/>
              <a:gd name="f8776" fmla="*/ f7322 f3028 1"/>
              <a:gd name="f8777" fmla="*/ f7323 f3028 1"/>
              <a:gd name="f8778" fmla="*/ f7324 f3028 1"/>
              <a:gd name="f8779" fmla="*/ f7325 f3029 1"/>
              <a:gd name="f8780" fmla="*/ f7326 f3028 1"/>
              <a:gd name="f8781" fmla="*/ f7327 f3029 1"/>
              <a:gd name="f8782" fmla="*/ f7328 f3028 1"/>
              <a:gd name="f8783" fmla="*/ f7329 f3028 1"/>
              <a:gd name="f8784" fmla="*/ f7330 f3029 1"/>
              <a:gd name="f8785" fmla="*/ f7331 f3028 1"/>
              <a:gd name="f8786" fmla="*/ f7332 f3028 1"/>
              <a:gd name="f8787" fmla="*/ f7333 f3028 1"/>
              <a:gd name="f8788" fmla="*/ f7334 f3028 1"/>
              <a:gd name="f8789" fmla="*/ f7335 f3028 1"/>
              <a:gd name="f8790" fmla="*/ f7336 f3028 1"/>
              <a:gd name="f8791" fmla="*/ f7337 f3029 1"/>
              <a:gd name="f8792" fmla="*/ f7338 f3028 1"/>
              <a:gd name="f8793" fmla="*/ f7339 f3029 1"/>
              <a:gd name="f8794" fmla="*/ f7340 f3028 1"/>
              <a:gd name="f8795" fmla="*/ f7341 f3029 1"/>
              <a:gd name="f8796" fmla="*/ f7342 f3028 1"/>
              <a:gd name="f8797" fmla="*/ f7343 f3029 1"/>
              <a:gd name="f8798" fmla="*/ f7344 f3028 1"/>
              <a:gd name="f8799" fmla="*/ f7345 f3029 1"/>
              <a:gd name="f8800" fmla="*/ f7346 f3028 1"/>
              <a:gd name="f8801" fmla="*/ f7347 f3028 1"/>
              <a:gd name="f8802" fmla="*/ f7348 f3029 1"/>
              <a:gd name="f8803" fmla="*/ f7349 f3028 1"/>
              <a:gd name="f8804" fmla="*/ f7350 f3029 1"/>
              <a:gd name="f8805" fmla="*/ f7351 f3028 1"/>
              <a:gd name="f8806" fmla="*/ f7352 f3029 1"/>
              <a:gd name="f8807" fmla="*/ f7353 f3028 1"/>
              <a:gd name="f8808" fmla="*/ f7354 f3029 1"/>
              <a:gd name="f8809" fmla="*/ f7355 f3029 1"/>
              <a:gd name="f8810" fmla="*/ f7356 f3028 1"/>
              <a:gd name="f8811" fmla="*/ f7357 f3029 1"/>
              <a:gd name="f8812" fmla="*/ f7358 f3028 1"/>
              <a:gd name="f8813" fmla="*/ f7359 f3029 1"/>
              <a:gd name="f8814" fmla="*/ f7360 f3028 1"/>
              <a:gd name="f8815" fmla="*/ f7361 f3028 1"/>
              <a:gd name="f8816" fmla="*/ f7362 f3029 1"/>
              <a:gd name="f8817" fmla="*/ f7363 f3029 1"/>
              <a:gd name="f8818" fmla="*/ f7364 f3028 1"/>
              <a:gd name="f8819" fmla="*/ f7365 f3028 1"/>
              <a:gd name="f8820" fmla="*/ f7366 f3029 1"/>
              <a:gd name="f8821" fmla="*/ f7367 f3029 1"/>
              <a:gd name="f8822" fmla="*/ f7368 f3028 1"/>
              <a:gd name="f8823" fmla="*/ f7369 f3028 1"/>
              <a:gd name="f8824" fmla="*/ f7370 f3029 1"/>
              <a:gd name="f8825" fmla="*/ f7371 f3029 1"/>
              <a:gd name="f8826" fmla="*/ f7372 f3028 1"/>
              <a:gd name="f8827" fmla="*/ f7373 f3028 1"/>
              <a:gd name="f8828" fmla="*/ f7374 f3029 1"/>
              <a:gd name="f8829" fmla="*/ f7375 f3028 1"/>
              <a:gd name="f8830" fmla="*/ f7376 f3028 1"/>
              <a:gd name="f8831" fmla="*/ f7377 f3029 1"/>
              <a:gd name="f8832" fmla="*/ f7378 f3028 1"/>
              <a:gd name="f8833" fmla="*/ f7379 f3028 1"/>
              <a:gd name="f8834" fmla="*/ f7380 f3029 1"/>
              <a:gd name="f8835" fmla="*/ f7381 f3029 1"/>
              <a:gd name="f8836" fmla="*/ f7382 f3028 1"/>
              <a:gd name="f8837" fmla="*/ f7383 f3029 1"/>
              <a:gd name="f8838" fmla="*/ f7384 f3028 1"/>
              <a:gd name="f8839" fmla="*/ f7385 f3029 1"/>
              <a:gd name="f8840" fmla="*/ f7386 f3028 1"/>
              <a:gd name="f8841" fmla="*/ f7387 f3029 1"/>
              <a:gd name="f8842" fmla="*/ f7388 f3028 1"/>
              <a:gd name="f8843" fmla="*/ f7389 f3029 1"/>
              <a:gd name="f8844" fmla="*/ f7390 f3028 1"/>
              <a:gd name="f8845" fmla="*/ f7391 f3029 1"/>
              <a:gd name="f8846" fmla="*/ f7392 f3028 1"/>
              <a:gd name="f8847" fmla="*/ f7393 f30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89">
                <a:pos x="f7398" y="f7399"/>
              </a:cxn>
              <a:cxn ang="f4489">
                <a:pos x="f7400" y="f7401"/>
              </a:cxn>
              <a:cxn ang="f4489">
                <a:pos x="f7402" y="f7403"/>
              </a:cxn>
              <a:cxn ang="f4489">
                <a:pos x="f7404" y="f7403"/>
              </a:cxn>
              <a:cxn ang="f4489">
                <a:pos x="f7405" y="f7406"/>
              </a:cxn>
              <a:cxn ang="f4489">
                <a:pos x="f7407" y="f7408"/>
              </a:cxn>
              <a:cxn ang="f4489">
                <a:pos x="f7409" y="f7410"/>
              </a:cxn>
              <a:cxn ang="f4489">
                <a:pos x="f7411" y="f7412"/>
              </a:cxn>
              <a:cxn ang="f4489">
                <a:pos x="f7413" y="f7414"/>
              </a:cxn>
              <a:cxn ang="f4489">
                <a:pos x="f7415" y="f7416"/>
              </a:cxn>
              <a:cxn ang="f4489">
                <a:pos x="f7417" y="f7418"/>
              </a:cxn>
              <a:cxn ang="f4489">
                <a:pos x="f7419" y="f7420"/>
              </a:cxn>
              <a:cxn ang="f4489">
                <a:pos x="f7421" y="f7422"/>
              </a:cxn>
              <a:cxn ang="f4489">
                <a:pos x="f7423" y="f7424"/>
              </a:cxn>
              <a:cxn ang="f4489">
                <a:pos x="f7425" y="f7426"/>
              </a:cxn>
              <a:cxn ang="f4489">
                <a:pos x="f7427" y="f7428"/>
              </a:cxn>
              <a:cxn ang="f4489">
                <a:pos x="f7429" y="f7430"/>
              </a:cxn>
              <a:cxn ang="f4489">
                <a:pos x="f7431" y="f7432"/>
              </a:cxn>
              <a:cxn ang="f4489">
                <a:pos x="f7433" y="f7434"/>
              </a:cxn>
              <a:cxn ang="f4489">
                <a:pos x="f7433" y="f7435"/>
              </a:cxn>
              <a:cxn ang="f4489">
                <a:pos x="f7436" y="f7437"/>
              </a:cxn>
              <a:cxn ang="f4489">
                <a:pos x="f7438" y="f7439"/>
              </a:cxn>
              <a:cxn ang="f4489">
                <a:pos x="f7440" y="f7441"/>
              </a:cxn>
              <a:cxn ang="f4489">
                <a:pos x="f7442" y="f7443"/>
              </a:cxn>
              <a:cxn ang="f4489">
                <a:pos x="f7444" y="f7445"/>
              </a:cxn>
              <a:cxn ang="f4489">
                <a:pos x="f7446" y="f7447"/>
              </a:cxn>
              <a:cxn ang="f4489">
                <a:pos x="f7448" y="f7449"/>
              </a:cxn>
              <a:cxn ang="f4489">
                <a:pos x="f7450" y="f7451"/>
              </a:cxn>
              <a:cxn ang="f4489">
                <a:pos x="f7452" y="f7453"/>
              </a:cxn>
              <a:cxn ang="f4489">
                <a:pos x="f7454" y="f7451"/>
              </a:cxn>
              <a:cxn ang="f4489">
                <a:pos x="f7455" y="f7456"/>
              </a:cxn>
              <a:cxn ang="f4489">
                <a:pos x="f7457" y="f7458"/>
              </a:cxn>
              <a:cxn ang="f4489">
                <a:pos x="f7459" y="f7460"/>
              </a:cxn>
              <a:cxn ang="f4489">
                <a:pos x="f7461" y="f7462"/>
              </a:cxn>
              <a:cxn ang="f4489">
                <a:pos x="f7463" y="f7464"/>
              </a:cxn>
              <a:cxn ang="f4489">
                <a:pos x="f7465" y="f7466"/>
              </a:cxn>
              <a:cxn ang="f4489">
                <a:pos x="f7467" y="f7468"/>
              </a:cxn>
              <a:cxn ang="f4489">
                <a:pos x="f7469" y="f7470"/>
              </a:cxn>
              <a:cxn ang="f4489">
                <a:pos x="f7471" y="f7472"/>
              </a:cxn>
              <a:cxn ang="f4489">
                <a:pos x="f7473" y="f7474"/>
              </a:cxn>
              <a:cxn ang="f4489">
                <a:pos x="f7475" y="f7476"/>
              </a:cxn>
              <a:cxn ang="f4489">
                <a:pos x="f7477" y="f7478"/>
              </a:cxn>
              <a:cxn ang="f4489">
                <a:pos x="f7479" y="f7476"/>
              </a:cxn>
              <a:cxn ang="f4489">
                <a:pos x="f7480" y="f7481"/>
              </a:cxn>
              <a:cxn ang="f4489">
                <a:pos x="f7482" y="f7483"/>
              </a:cxn>
              <a:cxn ang="f4489">
                <a:pos x="f7484" y="f7485"/>
              </a:cxn>
              <a:cxn ang="f4489">
                <a:pos x="f7486" y="f7487"/>
              </a:cxn>
              <a:cxn ang="f4489">
                <a:pos x="f7482" y="f7488"/>
              </a:cxn>
              <a:cxn ang="f4489">
                <a:pos x="f7489" y="f7490"/>
              </a:cxn>
              <a:cxn ang="f4489">
                <a:pos x="f7491" y="f7492"/>
              </a:cxn>
              <a:cxn ang="f4489">
                <a:pos x="f7493" y="f7494"/>
              </a:cxn>
              <a:cxn ang="f4489">
                <a:pos x="f7495" y="f7496"/>
              </a:cxn>
              <a:cxn ang="f4489">
                <a:pos x="f7497" y="f7498"/>
              </a:cxn>
              <a:cxn ang="f4489">
                <a:pos x="f7499" y="f7500"/>
              </a:cxn>
              <a:cxn ang="f4489">
                <a:pos x="f7501" y="f7502"/>
              </a:cxn>
              <a:cxn ang="f4489">
                <a:pos x="f7503" y="f7504"/>
              </a:cxn>
              <a:cxn ang="f4489">
                <a:pos x="f7450" y="f7505"/>
              </a:cxn>
              <a:cxn ang="f4489">
                <a:pos x="f7506" y="f7468"/>
              </a:cxn>
              <a:cxn ang="f4489">
                <a:pos x="f7507" y="f7508"/>
              </a:cxn>
              <a:cxn ang="f4489">
                <a:pos x="f7509" y="f7510"/>
              </a:cxn>
              <a:cxn ang="f4489">
                <a:pos x="f7509" y="f7511"/>
              </a:cxn>
              <a:cxn ang="f4489">
                <a:pos x="f7512" y="f7513"/>
              </a:cxn>
              <a:cxn ang="f4489">
                <a:pos x="f7514" y="f7515"/>
              </a:cxn>
              <a:cxn ang="f4489">
                <a:pos x="f7516" y="f7517"/>
              </a:cxn>
              <a:cxn ang="f4489">
                <a:pos x="f7518" y="f7519"/>
              </a:cxn>
              <a:cxn ang="f4489">
                <a:pos x="f7520" y="f7515"/>
              </a:cxn>
              <a:cxn ang="f4489">
                <a:pos x="f7521" y="f7522"/>
              </a:cxn>
              <a:cxn ang="f4489">
                <a:pos x="f7523" y="f7524"/>
              </a:cxn>
              <a:cxn ang="f4489">
                <a:pos x="f7525" y="f7526"/>
              </a:cxn>
              <a:cxn ang="f4489">
                <a:pos x="f7527" y="f7528"/>
              </a:cxn>
              <a:cxn ang="f4489">
                <a:pos x="f7529" y="f7530"/>
              </a:cxn>
              <a:cxn ang="f4489">
                <a:pos x="f7531" y="f7439"/>
              </a:cxn>
              <a:cxn ang="f4489">
                <a:pos x="f7532" y="f7441"/>
              </a:cxn>
              <a:cxn ang="f4489">
                <a:pos x="f7533" y="f7534"/>
              </a:cxn>
              <a:cxn ang="f4489">
                <a:pos x="f7535" y="f7536"/>
              </a:cxn>
              <a:cxn ang="f4489">
                <a:pos x="f7531" y="f7536"/>
              </a:cxn>
              <a:cxn ang="f4489">
                <a:pos x="f7537" y="f7538"/>
              </a:cxn>
              <a:cxn ang="f4489">
                <a:pos x="f7539" y="f7534"/>
              </a:cxn>
              <a:cxn ang="f4489">
                <a:pos x="f7540" y="f7536"/>
              </a:cxn>
              <a:cxn ang="f4489">
                <a:pos x="f7541" y="f7439"/>
              </a:cxn>
              <a:cxn ang="f4489">
                <a:pos x="f7542" y="f7447"/>
              </a:cxn>
              <a:cxn ang="f4489">
                <a:pos x="f7543" y="f7544"/>
              </a:cxn>
              <a:cxn ang="f4489">
                <a:pos x="f7545" y="f7434"/>
              </a:cxn>
              <a:cxn ang="f4489">
                <a:pos x="f7546" y="f7534"/>
              </a:cxn>
              <a:cxn ang="f4489">
                <a:pos x="f7547" y="f7441"/>
              </a:cxn>
              <a:cxn ang="f4489">
                <a:pos x="f7548" y="f7549"/>
              </a:cxn>
              <a:cxn ang="f4489">
                <a:pos x="f7550" y="f7551"/>
              </a:cxn>
              <a:cxn ang="f4489">
                <a:pos x="f7552" y="f7553"/>
              </a:cxn>
              <a:cxn ang="f4489">
                <a:pos x="f7554" y="f7555"/>
              </a:cxn>
              <a:cxn ang="f4489">
                <a:pos x="f7556" y="f7430"/>
              </a:cxn>
              <a:cxn ang="f4489">
                <a:pos x="f7557" y="f7558"/>
              </a:cxn>
              <a:cxn ang="f4489">
                <a:pos x="f7559" y="f7560"/>
              </a:cxn>
              <a:cxn ang="f4489">
                <a:pos x="f7561" y="f7562"/>
              </a:cxn>
              <a:cxn ang="f4489">
                <a:pos x="f7563" y="f7564"/>
              </a:cxn>
              <a:cxn ang="f4489">
                <a:pos x="f7565" y="f7566"/>
              </a:cxn>
              <a:cxn ang="f4489">
                <a:pos x="f7567" y="f7568"/>
              </a:cxn>
              <a:cxn ang="f4489">
                <a:pos x="f7569" y="f7570"/>
              </a:cxn>
              <a:cxn ang="f4489">
                <a:pos x="f7571" y="f7572"/>
              </a:cxn>
              <a:cxn ang="f4489">
                <a:pos x="f7573" y="f7560"/>
              </a:cxn>
              <a:cxn ang="f4489">
                <a:pos x="f7574" y="f7553"/>
              </a:cxn>
              <a:cxn ang="f4489">
                <a:pos x="f7575" y="f7576"/>
              </a:cxn>
              <a:cxn ang="f4489">
                <a:pos x="f7577" y="f7578"/>
              </a:cxn>
              <a:cxn ang="f4489">
                <a:pos x="f7579" y="f7580"/>
              </a:cxn>
              <a:cxn ang="f4489">
                <a:pos x="f7581" y="f7582"/>
              </a:cxn>
              <a:cxn ang="f4489">
                <a:pos x="f7583" y="f7584"/>
              </a:cxn>
              <a:cxn ang="f4489">
                <a:pos x="f7585" y="f7586"/>
              </a:cxn>
              <a:cxn ang="f4489">
                <a:pos x="f7587" y="f7588"/>
              </a:cxn>
              <a:cxn ang="f4489">
                <a:pos x="f7589" y="f7590"/>
              </a:cxn>
              <a:cxn ang="f4489">
                <a:pos x="f7591" y="f7592"/>
              </a:cxn>
              <a:cxn ang="f4489">
                <a:pos x="f7593" y="f7592"/>
              </a:cxn>
              <a:cxn ang="f4489">
                <a:pos x="f7594" y="f7595"/>
              </a:cxn>
              <a:cxn ang="f4489">
                <a:pos x="f7596" y="f7570"/>
              </a:cxn>
              <a:cxn ang="f4489">
                <a:pos x="f7597" y="f7598"/>
              </a:cxn>
              <a:cxn ang="f4489">
                <a:pos x="f7599" y="f7600"/>
              </a:cxn>
              <a:cxn ang="f4489">
                <a:pos x="f7601" y="f7602"/>
              </a:cxn>
              <a:cxn ang="f4489">
                <a:pos x="f7603" y="f7604"/>
              </a:cxn>
              <a:cxn ang="f4489">
                <a:pos x="f7605" y="f7606"/>
              </a:cxn>
              <a:cxn ang="f4489">
                <a:pos x="f7607" y="f7590"/>
              </a:cxn>
              <a:cxn ang="f4489">
                <a:pos x="f7608" y="f7592"/>
              </a:cxn>
              <a:cxn ang="f4489">
                <a:pos x="f7609" y="f7610"/>
              </a:cxn>
              <a:cxn ang="f4489">
                <a:pos x="f7611" y="f7612"/>
              </a:cxn>
              <a:cxn ang="f4489">
                <a:pos x="f7613" y="f7614"/>
              </a:cxn>
              <a:cxn ang="f4489">
                <a:pos x="f7615" y="f7612"/>
              </a:cxn>
              <a:cxn ang="f4489">
                <a:pos x="f7616" y="f7617"/>
              </a:cxn>
              <a:cxn ang="f4489">
                <a:pos x="f7618" y="f7619"/>
              </a:cxn>
              <a:cxn ang="f4489">
                <a:pos x="f7620" y="f7621"/>
              </a:cxn>
              <a:cxn ang="f4489">
                <a:pos x="f7622" y="f7623"/>
              </a:cxn>
              <a:cxn ang="f4489">
                <a:pos x="f7624" y="f7623"/>
              </a:cxn>
              <a:cxn ang="f4489">
                <a:pos x="f7625" y="f7418"/>
              </a:cxn>
              <a:cxn ang="f4489">
                <a:pos x="f7626" y="f7627"/>
              </a:cxn>
              <a:cxn ang="f4489">
                <a:pos x="f7628" y="f7629"/>
              </a:cxn>
              <a:cxn ang="f4489">
                <a:pos x="f7630" y="f7576"/>
              </a:cxn>
              <a:cxn ang="f4489">
                <a:pos x="f7631" y="f7549"/>
              </a:cxn>
              <a:cxn ang="f4489">
                <a:pos x="f7632" y="f7445"/>
              </a:cxn>
              <a:cxn ang="f4489">
                <a:pos x="f7633" y="f7447"/>
              </a:cxn>
              <a:cxn ang="f4489">
                <a:pos x="f7634" y="f7635"/>
              </a:cxn>
              <a:cxn ang="f4489">
                <a:pos x="f7634" y="f7636"/>
              </a:cxn>
              <a:cxn ang="f4489">
                <a:pos x="f7637" y="f7638"/>
              </a:cxn>
              <a:cxn ang="f4489">
                <a:pos x="f7639" y="f7640"/>
              </a:cxn>
              <a:cxn ang="f4489">
                <a:pos x="f7641" y="f7642"/>
              </a:cxn>
              <a:cxn ang="f4489">
                <a:pos x="f7643" y="f7524"/>
              </a:cxn>
              <a:cxn ang="f4489">
                <a:pos x="f7607" y="f7644"/>
              </a:cxn>
              <a:cxn ang="f4489">
                <a:pos x="f7645" y="f7646"/>
              </a:cxn>
              <a:cxn ang="f4489">
                <a:pos x="f7647" y="f7515"/>
              </a:cxn>
              <a:cxn ang="f4489">
                <a:pos x="f7648" y="f7649"/>
              </a:cxn>
              <a:cxn ang="f4489">
                <a:pos x="f7650" y="f7651"/>
              </a:cxn>
              <a:cxn ang="f4489">
                <a:pos x="f7652" y="f7468"/>
              </a:cxn>
              <a:cxn ang="f4489">
                <a:pos x="f7653" y="f7654"/>
              </a:cxn>
              <a:cxn ang="f4489">
                <a:pos x="f7591" y="f7485"/>
              </a:cxn>
              <a:cxn ang="f4489">
                <a:pos x="f7655" y="f7476"/>
              </a:cxn>
              <a:cxn ang="f4489">
                <a:pos x="f7656" y="f7657"/>
              </a:cxn>
              <a:cxn ang="f4489">
                <a:pos x="f7658" y="f7659"/>
              </a:cxn>
              <a:cxn ang="f4489">
                <a:pos x="f7660" y="f7661"/>
              </a:cxn>
              <a:cxn ang="f4489">
                <a:pos x="f7662" y="f7663"/>
              </a:cxn>
              <a:cxn ang="f4489">
                <a:pos x="f7664" y="f7665"/>
              </a:cxn>
              <a:cxn ang="f4489">
                <a:pos x="f7666" y="f7667"/>
              </a:cxn>
              <a:cxn ang="f4489">
                <a:pos x="f7668" y="f7663"/>
              </a:cxn>
              <a:cxn ang="f4489">
                <a:pos x="f7669" y="f7670"/>
              </a:cxn>
              <a:cxn ang="f4489">
                <a:pos x="f7599" y="f7671"/>
              </a:cxn>
              <a:cxn ang="f4489">
                <a:pos x="f7601" y="f7487"/>
              </a:cxn>
              <a:cxn ang="f4489">
                <a:pos x="f7672" y="f7673"/>
              </a:cxn>
              <a:cxn ang="f4489">
                <a:pos x="f7674" y="f7673"/>
              </a:cxn>
              <a:cxn ang="f4489">
                <a:pos x="f7631" y="f7675"/>
              </a:cxn>
              <a:cxn ang="f4489">
                <a:pos x="f7676" y="f7677"/>
              </a:cxn>
              <a:cxn ang="f4489">
                <a:pos x="f7678" y="f7679"/>
              </a:cxn>
              <a:cxn ang="f4489">
                <a:pos x="f7680" y="f7681"/>
              </a:cxn>
              <a:cxn ang="f4489">
                <a:pos x="f7613" y="f7682"/>
              </a:cxn>
              <a:cxn ang="f4489">
                <a:pos x="f7683" y="f7492"/>
              </a:cxn>
              <a:cxn ang="f4489">
                <a:pos x="f7684" y="f7685"/>
              </a:cxn>
              <a:cxn ang="f4489">
                <a:pos x="f7686" y="f7687"/>
              </a:cxn>
              <a:cxn ang="f4489">
                <a:pos x="f7688" y="f7687"/>
              </a:cxn>
              <a:cxn ang="f4489">
                <a:pos x="f7689" y="f7690"/>
              </a:cxn>
              <a:cxn ang="f4489">
                <a:pos x="f7609" y="f7691"/>
              </a:cxn>
              <a:cxn ang="f4489">
                <a:pos x="f7674" y="f7692"/>
              </a:cxn>
              <a:cxn ang="f4489">
                <a:pos x="f7693" y="f7694"/>
              </a:cxn>
              <a:cxn ang="f4489">
                <a:pos x="f7695" y="f7696"/>
              </a:cxn>
              <a:cxn ang="f4489">
                <a:pos x="f7697" y="f7698"/>
              </a:cxn>
              <a:cxn ang="f4489">
                <a:pos x="f7699" y="f7698"/>
              </a:cxn>
              <a:cxn ang="f4489">
                <a:pos x="f7700" y="f7701"/>
              </a:cxn>
              <a:cxn ang="f4489">
                <a:pos x="f7702" y="f7703"/>
              </a:cxn>
              <a:cxn ang="f4489">
                <a:pos x="f7704" y="f7705"/>
              </a:cxn>
              <a:cxn ang="f4489">
                <a:pos x="f7706" y="f7707"/>
              </a:cxn>
              <a:cxn ang="f4489">
                <a:pos x="f7708" y="f7709"/>
              </a:cxn>
              <a:cxn ang="f4489">
                <a:pos x="f7710" y="f7711"/>
              </a:cxn>
              <a:cxn ang="f4489">
                <a:pos x="f7712" y="f7713"/>
              </a:cxn>
              <a:cxn ang="f4489">
                <a:pos x="f7714" y="f7715"/>
              </a:cxn>
              <a:cxn ang="f4489">
                <a:pos x="f7716" y="f7717"/>
              </a:cxn>
              <a:cxn ang="f4489">
                <a:pos x="f7718" y="f7719"/>
              </a:cxn>
              <a:cxn ang="f4489">
                <a:pos x="f7559" y="f7720"/>
              </a:cxn>
              <a:cxn ang="f4489">
                <a:pos x="f7721" y="f7722"/>
              </a:cxn>
              <a:cxn ang="f4489">
                <a:pos x="f7545" y="f7723"/>
              </a:cxn>
              <a:cxn ang="f4489">
                <a:pos x="f7724" y="f7725"/>
              </a:cxn>
              <a:cxn ang="f4489">
                <a:pos x="f7726" y="f7727"/>
              </a:cxn>
              <a:cxn ang="f4489">
                <a:pos x="f7728" y="f7729"/>
              </a:cxn>
              <a:cxn ang="f4489">
                <a:pos x="f7730" y="f7731"/>
              </a:cxn>
              <a:cxn ang="f4489">
                <a:pos x="f7732" y="f7733"/>
              </a:cxn>
              <a:cxn ang="f4489">
                <a:pos x="f7734" y="f7735"/>
              </a:cxn>
              <a:cxn ang="f4489">
                <a:pos x="f7736" y="f7737"/>
              </a:cxn>
              <a:cxn ang="f4489">
                <a:pos x="f7738" y="f7739"/>
              </a:cxn>
              <a:cxn ang="f4489">
                <a:pos x="f7740" y="f7741"/>
              </a:cxn>
              <a:cxn ang="f4489">
                <a:pos x="f7740" y="f7742"/>
              </a:cxn>
              <a:cxn ang="f4489">
                <a:pos x="f7743" y="f7744"/>
              </a:cxn>
              <a:cxn ang="f4489">
                <a:pos x="f7745" y="f7746"/>
              </a:cxn>
              <a:cxn ang="f4489">
                <a:pos x="f7747" y="f7748"/>
              </a:cxn>
              <a:cxn ang="f4489">
                <a:pos x="f7749" y="f7750"/>
              </a:cxn>
              <a:cxn ang="f4489">
                <a:pos x="f7751" y="f7752"/>
              </a:cxn>
              <a:cxn ang="f4489">
                <a:pos x="f7753" y="f7754"/>
              </a:cxn>
              <a:cxn ang="f4489">
                <a:pos x="f7755" y="f7754"/>
              </a:cxn>
              <a:cxn ang="f4489">
                <a:pos x="f7438" y="f7756"/>
              </a:cxn>
              <a:cxn ang="f4489">
                <a:pos x="f7757" y="f7758"/>
              </a:cxn>
              <a:cxn ang="f4489">
                <a:pos x="f7759" y="f7746"/>
              </a:cxn>
              <a:cxn ang="f4489">
                <a:pos x="f7760" y="f7761"/>
              </a:cxn>
              <a:cxn ang="f4489">
                <a:pos x="f7762" y="f7763"/>
              </a:cxn>
              <a:cxn ang="f4489">
                <a:pos x="f7764" y="f7765"/>
              </a:cxn>
              <a:cxn ang="f4489">
                <a:pos x="f7766" y="f7767"/>
              </a:cxn>
              <a:cxn ang="f4489">
                <a:pos x="f7768" y="f7769"/>
              </a:cxn>
              <a:cxn ang="f4489">
                <a:pos x="f7770" y="f7771"/>
              </a:cxn>
              <a:cxn ang="f4489">
                <a:pos x="f7772" y="f7767"/>
              </a:cxn>
              <a:cxn ang="f4489">
                <a:pos x="f7773" y="f7774"/>
              </a:cxn>
              <a:cxn ang="f4489">
                <a:pos x="f7775" y="f7776"/>
              </a:cxn>
              <a:cxn ang="f4489">
                <a:pos x="f7777" y="f7778"/>
              </a:cxn>
              <a:cxn ang="f4489">
                <a:pos x="f7779" y="f7780"/>
              </a:cxn>
              <a:cxn ang="f4489">
                <a:pos x="f7781" y="f7782"/>
              </a:cxn>
              <a:cxn ang="f4489">
                <a:pos x="f7783" y="f7784"/>
              </a:cxn>
              <a:cxn ang="f4489">
                <a:pos x="f7785" y="f7786"/>
              </a:cxn>
              <a:cxn ang="f4489">
                <a:pos x="f7787" y="f7788"/>
              </a:cxn>
              <a:cxn ang="f4489">
                <a:pos x="f7789" y="f7790"/>
              </a:cxn>
              <a:cxn ang="f4489">
                <a:pos x="f7791" y="f7792"/>
              </a:cxn>
              <a:cxn ang="f4489">
                <a:pos x="f7793" y="f7794"/>
              </a:cxn>
              <a:cxn ang="f4489">
                <a:pos x="f7795" y="f7796"/>
              </a:cxn>
              <a:cxn ang="f4489">
                <a:pos x="f7797" y="f7798"/>
              </a:cxn>
              <a:cxn ang="f4489">
                <a:pos x="f7799" y="f7800"/>
              </a:cxn>
              <a:cxn ang="f4489">
                <a:pos x="f7801" y="f7802"/>
              </a:cxn>
              <a:cxn ang="f4489">
                <a:pos x="f7803" y="f7804"/>
              </a:cxn>
              <a:cxn ang="f4489">
                <a:pos x="f7805" y="f7806"/>
              </a:cxn>
              <a:cxn ang="f4489">
                <a:pos x="f7807" y="f7800"/>
              </a:cxn>
              <a:cxn ang="f4489">
                <a:pos x="f7808" y="f7809"/>
              </a:cxn>
              <a:cxn ang="f4489">
                <a:pos x="f7810" y="f7811"/>
              </a:cxn>
              <a:cxn ang="f4489">
                <a:pos x="f7812" y="f7813"/>
              </a:cxn>
              <a:cxn ang="f4489">
                <a:pos x="f7814" y="f7815"/>
              </a:cxn>
              <a:cxn ang="f4489">
                <a:pos x="f7816" y="f7817"/>
              </a:cxn>
              <a:cxn ang="f4489">
                <a:pos x="f7818" y="f7817"/>
              </a:cxn>
              <a:cxn ang="f4489">
                <a:pos x="f7819" y="f7820"/>
              </a:cxn>
              <a:cxn ang="f4489">
                <a:pos x="f7821" y="f7822"/>
              </a:cxn>
              <a:cxn ang="f4489">
                <a:pos x="f7482" y="f7823"/>
              </a:cxn>
              <a:cxn ang="f4489">
                <a:pos x="f7824" y="f7825"/>
              </a:cxn>
              <a:cxn ang="f4489">
                <a:pos x="f7826" y="f7827"/>
              </a:cxn>
              <a:cxn ang="f4489">
                <a:pos x="f7828" y="f7829"/>
              </a:cxn>
              <a:cxn ang="f4489">
                <a:pos x="f7830" y="f7831"/>
              </a:cxn>
              <a:cxn ang="f4489">
                <a:pos x="f7832" y="f7833"/>
              </a:cxn>
              <a:cxn ang="f4489">
                <a:pos x="f7834" y="f7835"/>
              </a:cxn>
              <a:cxn ang="f4489">
                <a:pos x="f7836" y="f7837"/>
              </a:cxn>
              <a:cxn ang="f4489">
                <a:pos x="f7838" y="f7839"/>
              </a:cxn>
              <a:cxn ang="f4489">
                <a:pos x="f7840" y="f7841"/>
              </a:cxn>
              <a:cxn ang="f4489">
                <a:pos x="f7514" y="f7842"/>
              </a:cxn>
              <a:cxn ang="f4489">
                <a:pos x="f7843" y="f7844"/>
              </a:cxn>
              <a:cxn ang="f4489">
                <a:pos x="f7845" y="f7846"/>
              </a:cxn>
              <a:cxn ang="f4489">
                <a:pos x="f7847" y="f7848"/>
              </a:cxn>
              <a:cxn ang="f4489">
                <a:pos x="f7849" y="f7850"/>
              </a:cxn>
              <a:cxn ang="f4489">
                <a:pos x="f7851" y="f7833"/>
              </a:cxn>
              <a:cxn ang="f4489">
                <a:pos x="f7521" y="f7852"/>
              </a:cxn>
              <a:cxn ang="f4489">
                <a:pos x="f7853" y="f7854"/>
              </a:cxn>
              <a:cxn ang="f4489">
                <a:pos x="f7855" y="f7856"/>
              </a:cxn>
              <a:cxn ang="f4489">
                <a:pos x="f7425" y="f7857"/>
              </a:cxn>
              <a:cxn ang="f4489">
                <a:pos x="f7858" y="f7782"/>
              </a:cxn>
              <a:cxn ang="f4489">
                <a:pos x="f7859" y="f7860"/>
              </a:cxn>
              <a:cxn ang="f4489">
                <a:pos x="f7861" y="f7862"/>
              </a:cxn>
              <a:cxn ang="f4489">
                <a:pos x="f7863" y="f7823"/>
              </a:cxn>
              <a:cxn ang="f4489">
                <a:pos x="f7864" y="f7774"/>
              </a:cxn>
              <a:cxn ang="f4489">
                <a:pos x="f7865" y="f7771"/>
              </a:cxn>
              <a:cxn ang="f4489">
                <a:pos x="f7866" y="f7844"/>
              </a:cxn>
              <a:cxn ang="f4489">
                <a:pos x="f7867" y="f7784"/>
              </a:cxn>
              <a:cxn ang="f4489">
                <a:pos x="f7868" y="f7869"/>
              </a:cxn>
              <a:cxn ang="f4489">
                <a:pos x="f7870" y="f7844"/>
              </a:cxn>
              <a:cxn ang="f4489">
                <a:pos x="f7571" y="f7871"/>
              </a:cxn>
              <a:cxn ang="f4489">
                <a:pos x="f7872" y="f7862"/>
              </a:cxn>
              <a:cxn ang="f4489">
                <a:pos x="f7872" y="f7873"/>
              </a:cxn>
              <a:cxn ang="f4489">
                <a:pos x="f7874" y="f7784"/>
              </a:cxn>
              <a:cxn ang="f4489">
                <a:pos x="f7875" y="f7876"/>
              </a:cxn>
              <a:cxn ang="f4489">
                <a:pos x="f7877" y="f7878"/>
              </a:cxn>
              <a:cxn ang="f4489">
                <a:pos x="f7879" y="f7833"/>
              </a:cxn>
              <a:cxn ang="f4489">
                <a:pos x="f7880" y="f7873"/>
              </a:cxn>
              <a:cxn ang="f4489">
                <a:pos x="f7881" y="f7857"/>
              </a:cxn>
              <a:cxn ang="f4489">
                <a:pos x="f7881" y="f7850"/>
              </a:cxn>
              <a:cxn ang="f4489">
                <a:pos x="f7882" y="f7883"/>
              </a:cxn>
              <a:cxn ang="f4489">
                <a:pos x="f7884" y="f7883"/>
              </a:cxn>
              <a:cxn ang="f4489">
                <a:pos x="f7885" y="f7869"/>
              </a:cxn>
              <a:cxn ang="f4489">
                <a:pos x="f7886" y="f7887"/>
              </a:cxn>
              <a:cxn ang="f4489">
                <a:pos x="f7888" y="f7876"/>
              </a:cxn>
              <a:cxn ang="f4489">
                <a:pos x="f7589" y="f7889"/>
              </a:cxn>
              <a:cxn ang="f4489">
                <a:pos x="f7890" y="f7891"/>
              </a:cxn>
              <a:cxn ang="f4489">
                <a:pos x="f7892" y="f7850"/>
              </a:cxn>
              <a:cxn ang="f4489">
                <a:pos x="f7893" y="f7894"/>
              </a:cxn>
              <a:cxn ang="f4489">
                <a:pos x="f7895" y="f7854"/>
              </a:cxn>
              <a:cxn ang="f4489">
                <a:pos x="f7896" y="f7897"/>
              </a:cxn>
              <a:cxn ang="f4489">
                <a:pos x="f7898" y="f7899"/>
              </a:cxn>
              <a:cxn ang="f4489">
                <a:pos x="f7402" y="f7900"/>
              </a:cxn>
              <a:cxn ang="f4489">
                <a:pos x="f7901" y="f7902"/>
              </a:cxn>
              <a:cxn ang="f4489">
                <a:pos x="f7903" y="f7800"/>
              </a:cxn>
              <a:cxn ang="f4489">
                <a:pos x="f7904" y="f7817"/>
              </a:cxn>
              <a:cxn ang="f4489">
                <a:pos x="f7905" y="f7906"/>
              </a:cxn>
              <a:cxn ang="f4489">
                <a:pos x="f7668" y="f7906"/>
              </a:cxn>
              <a:cxn ang="f4489">
                <a:pos x="f7669" y="f7796"/>
              </a:cxn>
              <a:cxn ang="f4489">
                <a:pos x="f7907" y="f7908"/>
              </a:cxn>
              <a:cxn ang="f4489">
                <a:pos x="f7909" y="f7794"/>
              </a:cxn>
              <a:cxn ang="f4489">
                <a:pos x="f7910" y="f7837"/>
              </a:cxn>
              <a:cxn ang="f4489">
                <a:pos x="f7911" y="f7788"/>
              </a:cxn>
              <a:cxn ang="f4489">
                <a:pos x="f7912" y="f7786"/>
              </a:cxn>
              <a:cxn ang="f4489">
                <a:pos x="f7913" y="f7842"/>
              </a:cxn>
              <a:cxn ang="f4489">
                <a:pos x="f7914" y="f7813"/>
              </a:cxn>
              <a:cxn ang="f4489">
                <a:pos x="f7915" y="f7916"/>
              </a:cxn>
              <a:cxn ang="f4489">
                <a:pos x="f7912" y="f7917"/>
              </a:cxn>
              <a:cxn ang="f4489">
                <a:pos x="f7918" y="f7916"/>
              </a:cxn>
              <a:cxn ang="f4489">
                <a:pos x="f7919" y="f7920"/>
              </a:cxn>
              <a:cxn ang="f4489">
                <a:pos x="f7603" y="f7902"/>
              </a:cxn>
              <a:cxn ang="f4489">
                <a:pos x="f7909" y="f7921"/>
              </a:cxn>
              <a:cxn ang="f4489">
                <a:pos x="f7907" y="f7922"/>
              </a:cxn>
              <a:cxn ang="f4489">
                <a:pos x="f7695" y="f7923"/>
              </a:cxn>
              <a:cxn ang="f4489">
                <a:pos x="f7587" y="f7924"/>
              </a:cxn>
              <a:cxn ang="f4489">
                <a:pos x="f7925" y="f7926"/>
              </a:cxn>
              <a:cxn ang="f4489">
                <a:pos x="f7927" y="f7928"/>
              </a:cxn>
              <a:cxn ang="f4489">
                <a:pos x="f7407" y="f7929"/>
              </a:cxn>
              <a:cxn ang="f4489">
                <a:pos x="f7930" y="f7931"/>
              </a:cxn>
              <a:cxn ang="f4489">
                <a:pos x="f7398" y="f7932"/>
              </a:cxn>
              <a:cxn ang="f4489">
                <a:pos x="f7933" y="f7931"/>
              </a:cxn>
              <a:cxn ang="f4489">
                <a:pos x="f7934" y="f7935"/>
              </a:cxn>
              <a:cxn ang="f4489">
                <a:pos x="f7936" y="f7937"/>
              </a:cxn>
              <a:cxn ang="f4489">
                <a:pos x="f7938" y="f7939"/>
              </a:cxn>
              <a:cxn ang="f4489">
                <a:pos x="f7884" y="f7932"/>
              </a:cxn>
              <a:cxn ang="f4489">
                <a:pos x="f7697" y="f7940"/>
              </a:cxn>
              <a:cxn ang="f4489">
                <a:pos x="f7941" y="f7942"/>
              </a:cxn>
              <a:cxn ang="f4489">
                <a:pos x="f7943" y="f7939"/>
              </a:cxn>
              <a:cxn ang="f4489">
                <a:pos x="f7944" y="f7945"/>
              </a:cxn>
              <a:cxn ang="f4489">
                <a:pos x="f7946" y="f7932"/>
              </a:cxn>
              <a:cxn ang="f4489">
                <a:pos x="f7947" y="f7935"/>
              </a:cxn>
              <a:cxn ang="f4489">
                <a:pos x="f7948" y="f7949"/>
              </a:cxn>
              <a:cxn ang="f4489">
                <a:pos x="f7950" y="f7951"/>
              </a:cxn>
              <a:cxn ang="f4489">
                <a:pos x="f7952" y="f7953"/>
              </a:cxn>
              <a:cxn ang="f4489">
                <a:pos x="f7954" y="f7935"/>
              </a:cxn>
              <a:cxn ang="f4489">
                <a:pos x="f7955" y="f7956"/>
              </a:cxn>
              <a:cxn ang="f4489">
                <a:pos x="f7618" y="f7953"/>
              </a:cxn>
              <a:cxn ang="f4489">
                <a:pos x="f7957" y="f7928"/>
              </a:cxn>
              <a:cxn ang="f4489">
                <a:pos x="f7958" y="f7959"/>
              </a:cxn>
              <a:cxn ang="f4489">
                <a:pos x="f7960" y="f7935"/>
              </a:cxn>
              <a:cxn ang="f4489">
                <a:pos x="f7622" y="f7961"/>
              </a:cxn>
              <a:cxn ang="f4489">
                <a:pos x="f7962" y="f7963"/>
              </a:cxn>
              <a:cxn ang="f4489">
                <a:pos x="f7626" y="f7964"/>
              </a:cxn>
              <a:cxn ang="f4489">
                <a:pos x="f7965" y="f7966"/>
              </a:cxn>
              <a:cxn ang="f4489">
                <a:pos x="f7967" y="f7968"/>
              </a:cxn>
              <a:cxn ang="f4489">
                <a:pos x="f7969" y="f7970"/>
              </a:cxn>
              <a:cxn ang="f4489">
                <a:pos x="f7971" y="f7964"/>
              </a:cxn>
              <a:cxn ang="f4489">
                <a:pos x="f7972" y="f7973"/>
              </a:cxn>
              <a:cxn ang="f4489">
                <a:pos x="f7974" y="f7975"/>
              </a:cxn>
              <a:cxn ang="f4489">
                <a:pos x="f7976" y="f7977"/>
              </a:cxn>
              <a:cxn ang="f4489">
                <a:pos x="f7978" y="f7929"/>
              </a:cxn>
              <a:cxn ang="f4489">
                <a:pos x="f7979" y="f7935"/>
              </a:cxn>
              <a:cxn ang="f4489">
                <a:pos x="f7980" y="f7981"/>
              </a:cxn>
              <a:cxn ang="f4489">
                <a:pos x="f7982" y="f7983"/>
              </a:cxn>
              <a:cxn ang="f4489">
                <a:pos x="f7982" y="f7984"/>
              </a:cxn>
              <a:cxn ang="f4489">
                <a:pos x="f7985" y="f7986"/>
              </a:cxn>
              <a:cxn ang="f4489">
                <a:pos x="f7987" y="f7988"/>
              </a:cxn>
              <a:cxn ang="f4489">
                <a:pos x="f7989" y="f7990"/>
              </a:cxn>
              <a:cxn ang="f4489">
                <a:pos x="f7991" y="f7992"/>
              </a:cxn>
              <a:cxn ang="f4489">
                <a:pos x="f7993" y="f7994"/>
              </a:cxn>
              <a:cxn ang="f4489">
                <a:pos x="f7995" y="f7996"/>
              </a:cxn>
              <a:cxn ang="f4489">
                <a:pos x="f7997" y="f7998"/>
              </a:cxn>
              <a:cxn ang="f4489">
                <a:pos x="f7999" y="f8000"/>
              </a:cxn>
              <a:cxn ang="f4489">
                <a:pos x="f8001" y="f8000"/>
              </a:cxn>
              <a:cxn ang="f4489">
                <a:pos x="f8002" y="f8003"/>
              </a:cxn>
              <a:cxn ang="f4489">
                <a:pos x="f8004" y="f8003"/>
              </a:cxn>
              <a:cxn ang="f4489">
                <a:pos x="f8005" y="f8006"/>
              </a:cxn>
              <a:cxn ang="f4489">
                <a:pos x="f8007" y="f8008"/>
              </a:cxn>
              <a:cxn ang="f4489">
                <a:pos x="f8009" y="f8010"/>
              </a:cxn>
              <a:cxn ang="f4489">
                <a:pos x="f8011" y="f8012"/>
              </a:cxn>
              <a:cxn ang="f4489">
                <a:pos x="f8011" y="f8013"/>
              </a:cxn>
              <a:cxn ang="f4489">
                <a:pos x="f8014" y="f8013"/>
              </a:cxn>
              <a:cxn ang="f4489">
                <a:pos x="f8015" y="f8016"/>
              </a:cxn>
              <a:cxn ang="f4489">
                <a:pos x="f7631" y="f8017"/>
              </a:cxn>
              <a:cxn ang="f4489">
                <a:pos x="f8018" y="f8017"/>
              </a:cxn>
              <a:cxn ang="f4489">
                <a:pos x="f8019" y="f8020"/>
              </a:cxn>
              <a:cxn ang="f4489">
                <a:pos x="f8021" y="f8022"/>
              </a:cxn>
              <a:cxn ang="f4489">
                <a:pos x="f7674" y="f8023"/>
              </a:cxn>
              <a:cxn ang="f4489">
                <a:pos x="f7688" y="f8024"/>
              </a:cxn>
              <a:cxn ang="f4489">
                <a:pos x="f7913" y="f8025"/>
              </a:cxn>
              <a:cxn ang="f4489">
                <a:pos x="f8026" y="f8027"/>
              </a:cxn>
              <a:cxn ang="f4489">
                <a:pos x="f8028" y="f8029"/>
              </a:cxn>
              <a:cxn ang="f4489">
                <a:pos x="f8030" y="f8031"/>
              </a:cxn>
              <a:cxn ang="f4489">
                <a:pos x="f8032" y="f8033"/>
              </a:cxn>
              <a:cxn ang="f4489">
                <a:pos x="f8034" y="f8035"/>
              </a:cxn>
              <a:cxn ang="f4489">
                <a:pos x="f8036" y="f8037"/>
              </a:cxn>
              <a:cxn ang="f4489">
                <a:pos x="f8038" y="f8039"/>
              </a:cxn>
              <a:cxn ang="f4489">
                <a:pos x="f8040" y="f8041"/>
              </a:cxn>
              <a:cxn ang="f4489">
                <a:pos x="f7875" y="f8042"/>
              </a:cxn>
              <a:cxn ang="f4489">
                <a:pos x="f8043" y="f8044"/>
              </a:cxn>
              <a:cxn ang="f4489">
                <a:pos x="f7867" y="f8045"/>
              </a:cxn>
              <a:cxn ang="f4489">
                <a:pos x="f8046" y="f8047"/>
              </a:cxn>
              <a:cxn ang="f4489">
                <a:pos x="f8048" y="f8049"/>
              </a:cxn>
              <a:cxn ang="f4489">
                <a:pos x="f8050" y="f8051"/>
              </a:cxn>
              <a:cxn ang="f4489">
                <a:pos x="f7861" y="f8052"/>
              </a:cxn>
              <a:cxn ang="f4489">
                <a:pos x="f8053" y="f8054"/>
              </a:cxn>
              <a:cxn ang="f4489">
                <a:pos x="f8055" y="f8054"/>
              </a:cxn>
              <a:cxn ang="f4489">
                <a:pos x="f7730" y="f8056"/>
              </a:cxn>
              <a:cxn ang="f4489">
                <a:pos x="f7738" y="f8057"/>
              </a:cxn>
              <a:cxn ang="f4489">
                <a:pos x="f8058" y="f8059"/>
              </a:cxn>
              <a:cxn ang="f4489">
                <a:pos x="f8060" y="f8061"/>
              </a:cxn>
              <a:cxn ang="f4489">
                <a:pos x="f8062" y="f8063"/>
              </a:cxn>
              <a:cxn ang="f4489">
                <a:pos x="f8064" y="f8065"/>
              </a:cxn>
              <a:cxn ang="f4489">
                <a:pos x="f8066" y="f8067"/>
              </a:cxn>
              <a:cxn ang="f4489">
                <a:pos x="f8068" y="f8069"/>
              </a:cxn>
              <a:cxn ang="f4489">
                <a:pos x="f8070" y="f8071"/>
              </a:cxn>
              <a:cxn ang="f4489">
                <a:pos x="f8072" y="f8073"/>
              </a:cxn>
              <a:cxn ang="f4489">
                <a:pos x="f8074" y="f8075"/>
              </a:cxn>
              <a:cxn ang="f4489">
                <a:pos x="f8076" y="f8077"/>
              </a:cxn>
              <a:cxn ang="f4489">
                <a:pos x="f8078" y="f8079"/>
              </a:cxn>
              <a:cxn ang="f4489">
                <a:pos x="f8080" y="f8081"/>
              </a:cxn>
              <a:cxn ang="f4489">
                <a:pos x="f8082" y="f8083"/>
              </a:cxn>
              <a:cxn ang="f4489">
                <a:pos x="f8084" y="f8085"/>
              </a:cxn>
              <a:cxn ang="f4489">
                <a:pos x="f8086" y="f8087"/>
              </a:cxn>
              <a:cxn ang="f4489">
                <a:pos x="f8088" y="f8087"/>
              </a:cxn>
              <a:cxn ang="f4489">
                <a:pos x="f8089" y="f8090"/>
              </a:cxn>
              <a:cxn ang="f4489">
                <a:pos x="f8091" y="f8087"/>
              </a:cxn>
              <a:cxn ang="f4489">
                <a:pos x="f8092" y="f8087"/>
              </a:cxn>
              <a:cxn ang="f4489">
                <a:pos x="f8093" y="f8094"/>
              </a:cxn>
              <a:cxn ang="f4489">
                <a:pos x="f8095" y="f8096"/>
              </a:cxn>
              <a:cxn ang="f4489">
                <a:pos x="f8097" y="f8098"/>
              </a:cxn>
              <a:cxn ang="f4489">
                <a:pos x="f8099" y="f8100"/>
              </a:cxn>
              <a:cxn ang="f4489">
                <a:pos x="f8101" y="f8067"/>
              </a:cxn>
              <a:cxn ang="f4489">
                <a:pos x="f7803" y="f8102"/>
              </a:cxn>
              <a:cxn ang="f4489">
                <a:pos x="f8103" y="f8104"/>
              </a:cxn>
              <a:cxn ang="f4489">
                <a:pos x="f8105" y="f8106"/>
              </a:cxn>
              <a:cxn ang="f4489">
                <a:pos x="f8107" y="f8108"/>
              </a:cxn>
              <a:cxn ang="f4489">
                <a:pos x="f8109" y="f8110"/>
              </a:cxn>
              <a:cxn ang="f4489">
                <a:pos x="f8111" y="f8112"/>
              </a:cxn>
              <a:cxn ang="f4489">
                <a:pos x="f7734" y="f8113"/>
              </a:cxn>
              <a:cxn ang="f4489">
                <a:pos x="f8114" y="f8115"/>
              </a:cxn>
              <a:cxn ang="f4489">
                <a:pos x="f8116" y="f8117"/>
              </a:cxn>
              <a:cxn ang="f4489">
                <a:pos x="f8118" y="f8119"/>
              </a:cxn>
              <a:cxn ang="f4489">
                <a:pos x="f8120" y="f8121"/>
              </a:cxn>
              <a:cxn ang="f4489">
                <a:pos x="f8122" y="f8123"/>
              </a:cxn>
              <a:cxn ang="f4489">
                <a:pos x="f8124" y="f8125"/>
              </a:cxn>
              <a:cxn ang="f4489">
                <a:pos x="f8126" y="f8127"/>
              </a:cxn>
              <a:cxn ang="f4489">
                <a:pos x="f8128" y="f8112"/>
              </a:cxn>
              <a:cxn ang="f4489">
                <a:pos x="f8129" y="f8112"/>
              </a:cxn>
              <a:cxn ang="f4489">
                <a:pos x="f8130" y="f8131"/>
              </a:cxn>
              <a:cxn ang="f4489">
                <a:pos x="f8132" y="f8133"/>
              </a:cxn>
              <a:cxn ang="f4489">
                <a:pos x="f8134" y="f8135"/>
              </a:cxn>
              <a:cxn ang="f4489">
                <a:pos x="f8136" y="f8137"/>
              </a:cxn>
              <a:cxn ang="f4489">
                <a:pos x="f8138" y="f8139"/>
              </a:cxn>
              <a:cxn ang="f4489">
                <a:pos x="f8140" y="f8141"/>
              </a:cxn>
              <a:cxn ang="f4489">
                <a:pos x="f8140" y="f8142"/>
              </a:cxn>
              <a:cxn ang="f4489">
                <a:pos x="f8043" y="f8143"/>
              </a:cxn>
              <a:cxn ang="f4489">
                <a:pos x="f8144" y="f8113"/>
              </a:cxn>
              <a:cxn ang="f4489">
                <a:pos x="f8145" y="f8146"/>
              </a:cxn>
              <a:cxn ang="f4489">
                <a:pos x="f8147" y="f8148"/>
              </a:cxn>
              <a:cxn ang="f4489">
                <a:pos x="f8149" y="f8150"/>
              </a:cxn>
              <a:cxn ang="f4489">
                <a:pos x="f8151" y="f8152"/>
              </a:cxn>
              <a:cxn ang="f4489">
                <a:pos x="f7601" y="f8153"/>
              </a:cxn>
              <a:cxn ang="f4489">
                <a:pos x="f7648" y="f8154"/>
              </a:cxn>
              <a:cxn ang="f4489">
                <a:pos x="f8155" y="f8156"/>
              </a:cxn>
              <a:cxn ang="f4489">
                <a:pos x="f8157" y="f8158"/>
              </a:cxn>
              <a:cxn ang="f4489">
                <a:pos x="f8159" y="f8160"/>
              </a:cxn>
              <a:cxn ang="f4489">
                <a:pos x="f8159" y="f8161"/>
              </a:cxn>
              <a:cxn ang="f4489">
                <a:pos x="f7954" y="f8146"/>
              </a:cxn>
              <a:cxn ang="f4489">
                <a:pos x="f8162" y="f8137"/>
              </a:cxn>
              <a:cxn ang="f4489">
                <a:pos x="f7912" y="f8141"/>
              </a:cxn>
              <a:cxn ang="f4489">
                <a:pos x="f8163" y="f8164"/>
              </a:cxn>
              <a:cxn ang="f4489">
                <a:pos x="f7912" y="f8165"/>
              </a:cxn>
              <a:cxn ang="f4489">
                <a:pos x="f7605" y="f8115"/>
              </a:cxn>
              <a:cxn ang="f4489">
                <a:pos x="f7603" y="f8166"/>
              </a:cxn>
              <a:cxn ang="f4489">
                <a:pos x="f7601" y="f8123"/>
              </a:cxn>
              <a:cxn ang="f4489">
                <a:pos x="f8167" y="f8061"/>
              </a:cxn>
              <a:cxn ang="f4489">
                <a:pos x="f8168" y="f8169"/>
              </a:cxn>
              <a:cxn ang="f4489">
                <a:pos x="f7695" y="f8169"/>
              </a:cxn>
              <a:cxn ang="f4489">
                <a:pos x="f8170" y="f8171"/>
              </a:cxn>
              <a:cxn ang="f4489">
                <a:pos x="f7905" y="f8172"/>
              </a:cxn>
              <a:cxn ang="f4489">
                <a:pos x="f8173" y="f8063"/>
              </a:cxn>
              <a:cxn ang="f4489">
                <a:pos x="f7884" y="f8174"/>
              </a:cxn>
              <a:cxn ang="f4489">
                <a:pos x="f8175" y="f8176"/>
              </a:cxn>
              <a:cxn ang="f4489">
                <a:pos x="f8177" y="f8178"/>
              </a:cxn>
              <a:cxn ang="f4489">
                <a:pos x="f7573" y="f8090"/>
              </a:cxn>
              <a:cxn ang="f4489">
                <a:pos x="f7870" y="f8179"/>
              </a:cxn>
              <a:cxn ang="f4489">
                <a:pos x="f8180" y="f8181"/>
              </a:cxn>
              <a:cxn ang="f4489">
                <a:pos x="f8182" y="f8181"/>
              </a:cxn>
              <a:cxn ang="f4489">
                <a:pos x="f8183" y="f8184"/>
              </a:cxn>
              <a:cxn ang="f4489">
                <a:pos x="f8185" y="f8186"/>
              </a:cxn>
              <a:cxn ang="f4489">
                <a:pos x="f8187" y="f8087"/>
              </a:cxn>
              <a:cxn ang="f4489">
                <a:pos x="f8046" y="f8188"/>
              </a:cxn>
              <a:cxn ang="f4489">
                <a:pos x="f8189" y="f8190"/>
              </a:cxn>
              <a:cxn ang="f4489">
                <a:pos x="f8191" y="f8192"/>
              </a:cxn>
              <a:cxn ang="f4489">
                <a:pos x="f8193" y="f8194"/>
              </a:cxn>
              <a:cxn ang="f4489">
                <a:pos x="f8195" y="f8196"/>
              </a:cxn>
              <a:cxn ang="f4489">
                <a:pos x="f8197" y="f8198"/>
              </a:cxn>
              <a:cxn ang="f4489">
                <a:pos x="f8197" y="f8199"/>
              </a:cxn>
              <a:cxn ang="f4489">
                <a:pos x="f7546" y="f8200"/>
              </a:cxn>
              <a:cxn ang="f4489">
                <a:pos x="f8201" y="f8202"/>
              </a:cxn>
              <a:cxn ang="f4489">
                <a:pos x="f7539" y="f8203"/>
              </a:cxn>
              <a:cxn ang="f4489">
                <a:pos x="f8204" y="f8205"/>
              </a:cxn>
              <a:cxn ang="f4489">
                <a:pos x="f8206" y="f8207"/>
              </a:cxn>
              <a:cxn ang="f4489">
                <a:pos x="f7521" y="f8208"/>
              </a:cxn>
              <a:cxn ang="f4489">
                <a:pos x="f8209" y="f8208"/>
              </a:cxn>
              <a:cxn ang="f4489">
                <a:pos x="f8210" y="f8211"/>
              </a:cxn>
              <a:cxn ang="f4489">
                <a:pos x="f8212" y="f8213"/>
              </a:cxn>
              <a:cxn ang="f4489">
                <a:pos x="f7760" y="f8214"/>
              </a:cxn>
              <a:cxn ang="f4489">
                <a:pos x="f8215" y="f8216"/>
              </a:cxn>
              <a:cxn ang="f4489">
                <a:pos x="f7465" y="f8217"/>
              </a:cxn>
              <a:cxn ang="f4489">
                <a:pos x="f8218" y="f8219"/>
              </a:cxn>
              <a:cxn ang="f4489">
                <a:pos x="f8220" y="f8221"/>
              </a:cxn>
              <a:cxn ang="f4489">
                <a:pos x="f8222" y="f8223"/>
              </a:cxn>
              <a:cxn ang="f4489">
                <a:pos x="f8224" y="f8225"/>
              </a:cxn>
              <a:cxn ang="f4489">
                <a:pos x="f8226" y="f8227"/>
              </a:cxn>
              <a:cxn ang="f4489">
                <a:pos x="f8228" y="f8229"/>
              </a:cxn>
              <a:cxn ang="f4489">
                <a:pos x="f8230" y="f8231"/>
              </a:cxn>
              <a:cxn ang="f4489">
                <a:pos x="f8232" y="f8231"/>
              </a:cxn>
              <a:cxn ang="f4489">
                <a:pos x="f8233" y="f8229"/>
              </a:cxn>
              <a:cxn ang="f4489">
                <a:pos x="f8234" y="f8235"/>
              </a:cxn>
              <a:cxn ang="f4489">
                <a:pos x="f8236" y="f8237"/>
              </a:cxn>
              <a:cxn ang="f4489">
                <a:pos x="f8238" y="f8239"/>
              </a:cxn>
              <a:cxn ang="f4489">
                <a:pos x="f8240" y="f8241"/>
              </a:cxn>
              <a:cxn ang="f4489">
                <a:pos x="f8242" y="f8243"/>
              </a:cxn>
              <a:cxn ang="f4489">
                <a:pos x="f8244" y="f8245"/>
              </a:cxn>
              <a:cxn ang="f4489">
                <a:pos x="f8246" y="f8247"/>
              </a:cxn>
              <a:cxn ang="f4489">
                <a:pos x="f8248" y="f8249"/>
              </a:cxn>
              <a:cxn ang="f4489">
                <a:pos x="f8250" y="f8251"/>
              </a:cxn>
              <a:cxn ang="f4489">
                <a:pos x="f8252" y="f8253"/>
              </a:cxn>
              <a:cxn ang="f4489">
                <a:pos x="f8254" y="f8205"/>
              </a:cxn>
              <a:cxn ang="f4489">
                <a:pos x="f8255" y="f8256"/>
              </a:cxn>
              <a:cxn ang="f4489">
                <a:pos x="f8257" y="f8205"/>
              </a:cxn>
              <a:cxn ang="f4489">
                <a:pos x="f8258" y="f8259"/>
              </a:cxn>
              <a:cxn ang="f4489">
                <a:pos x="f8260" y="f8261"/>
              </a:cxn>
              <a:cxn ang="f4489">
                <a:pos x="f8262" y="f8263"/>
              </a:cxn>
              <a:cxn ang="f4489">
                <a:pos x="f8264" y="f8192"/>
              </a:cxn>
              <a:cxn ang="f4489">
                <a:pos x="f8265" y="f8266"/>
              </a:cxn>
              <a:cxn ang="f4489">
                <a:pos x="f8267" y="f8268"/>
              </a:cxn>
              <a:cxn ang="f4489">
                <a:pos x="f8269" y="f8270"/>
              </a:cxn>
              <a:cxn ang="f4489">
                <a:pos x="f8271" y="f8272"/>
              </a:cxn>
              <a:cxn ang="f4489">
                <a:pos x="f8273" y="f8274"/>
              </a:cxn>
              <a:cxn ang="f4489">
                <a:pos x="f8275" y="f8083"/>
              </a:cxn>
              <a:cxn ang="f4489">
                <a:pos x="f8276" y="f8067"/>
              </a:cxn>
              <a:cxn ang="f4489">
                <a:pos x="f8277" y="f8278"/>
              </a:cxn>
              <a:cxn ang="f4489">
                <a:pos x="f8279" y="f8280"/>
              </a:cxn>
              <a:cxn ang="f4489">
                <a:pos x="f8281" y="f8176"/>
              </a:cxn>
              <a:cxn ang="f4489">
                <a:pos x="f8281" y="f8282"/>
              </a:cxn>
              <a:cxn ang="f4489">
                <a:pos x="f8283" y="f8186"/>
              </a:cxn>
              <a:cxn ang="f4489">
                <a:pos x="f8284" y="f8285"/>
              </a:cxn>
              <a:cxn ang="f4489">
                <a:pos x="f8286" y="f8085"/>
              </a:cxn>
              <a:cxn ang="f4489">
                <a:pos x="f8287" y="f8190"/>
              </a:cxn>
              <a:cxn ang="f4489">
                <a:pos x="f8288" y="f8198"/>
              </a:cxn>
              <a:cxn ang="f4489">
                <a:pos x="f8289" y="f8290"/>
              </a:cxn>
              <a:cxn ang="f4489">
                <a:pos x="f8291" y="f8181"/>
              </a:cxn>
              <a:cxn ang="f4489">
                <a:pos x="f8292" y="f8176"/>
              </a:cxn>
              <a:cxn ang="f4489">
                <a:pos x="f8293" y="f8294"/>
              </a:cxn>
              <a:cxn ang="f4489">
                <a:pos x="f8295" y="f8296"/>
              </a:cxn>
              <a:cxn ang="f4489">
                <a:pos x="f8297" y="f8298"/>
              </a:cxn>
              <a:cxn ang="f4489">
                <a:pos x="f8299" y="f8300"/>
              </a:cxn>
              <a:cxn ang="f4489">
                <a:pos x="f8301" y="f8156"/>
              </a:cxn>
              <a:cxn ang="f4489">
                <a:pos x="f8302" y="f8303"/>
              </a:cxn>
              <a:cxn ang="f4489">
                <a:pos x="f8304" y="f8305"/>
              </a:cxn>
              <a:cxn ang="f4489">
                <a:pos x="f8306" y="f8307"/>
              </a:cxn>
              <a:cxn ang="f4489">
                <a:pos x="f8308" y="f8309"/>
              </a:cxn>
              <a:cxn ang="f4489">
                <a:pos x="f8310" y="f8311"/>
              </a:cxn>
              <a:cxn ang="f4489">
                <a:pos x="f8312" y="f8039"/>
              </a:cxn>
              <a:cxn ang="f4489">
                <a:pos x="f8313" y="f8314"/>
              </a:cxn>
              <a:cxn ang="f4489">
                <a:pos x="f8315" y="f8316"/>
              </a:cxn>
              <a:cxn ang="f4489">
                <a:pos x="f8317" y="f8318"/>
              </a:cxn>
              <a:cxn ang="f4489">
                <a:pos x="f8319" y="f8320"/>
              </a:cxn>
              <a:cxn ang="f4489">
                <a:pos x="f8321" y="f8322"/>
              </a:cxn>
              <a:cxn ang="f4489">
                <a:pos x="f8323" y="f8324"/>
              </a:cxn>
              <a:cxn ang="f4489">
                <a:pos x="f8325" y="f8326"/>
              </a:cxn>
              <a:cxn ang="f4489">
                <a:pos x="f8327" y="f8328"/>
              </a:cxn>
              <a:cxn ang="f4489">
                <a:pos x="f8329" y="f8330"/>
              </a:cxn>
              <a:cxn ang="f4489">
                <a:pos x="f8331" y="f8332"/>
              </a:cxn>
              <a:cxn ang="f4489">
                <a:pos x="f8333" y="f8334"/>
              </a:cxn>
              <a:cxn ang="f4489">
                <a:pos x="f8335" y="f8336"/>
              </a:cxn>
              <a:cxn ang="f4489">
                <a:pos x="f8337" y="f8338"/>
              </a:cxn>
              <a:cxn ang="f4489">
                <a:pos x="f8339" y="f8340"/>
              </a:cxn>
              <a:cxn ang="f4489">
                <a:pos x="f8341" y="f7800"/>
              </a:cxn>
              <a:cxn ang="f4489">
                <a:pos x="f8342" y="f7798"/>
              </a:cxn>
              <a:cxn ang="f4489">
                <a:pos x="f8343" y="f8344"/>
              </a:cxn>
              <a:cxn ang="f4489">
                <a:pos x="f8345" y="f7820"/>
              </a:cxn>
              <a:cxn ang="f4489">
                <a:pos x="f8346" y="f7786"/>
              </a:cxn>
              <a:cxn ang="f4489">
                <a:pos x="f8347" y="f7871"/>
              </a:cxn>
              <a:cxn ang="f4489">
                <a:pos x="f8348" y="f7887"/>
              </a:cxn>
              <a:cxn ang="f4489">
                <a:pos x="f8349" y="f7857"/>
              </a:cxn>
              <a:cxn ang="f4489">
                <a:pos x="f8350" y="f7835"/>
              </a:cxn>
              <a:cxn ang="f4489">
                <a:pos x="f8351" y="f8352"/>
              </a:cxn>
              <a:cxn ang="f4489">
                <a:pos x="f8353" y="f8354"/>
              </a:cxn>
              <a:cxn ang="f4489">
                <a:pos x="f8355" y="f8356"/>
              </a:cxn>
              <a:cxn ang="f4489">
                <a:pos x="f8357" y="f7804"/>
              </a:cxn>
              <a:cxn ang="f4489">
                <a:pos x="f8358" y="f7788"/>
              </a:cxn>
              <a:cxn ang="f4489">
                <a:pos x="f8359" y="f8360"/>
              </a:cxn>
              <a:cxn ang="f4489">
                <a:pos x="f8361" y="f8362"/>
              </a:cxn>
              <a:cxn ang="f4489">
                <a:pos x="f8363" y="f7752"/>
              </a:cxn>
              <a:cxn ang="f4489">
                <a:pos x="f8342" y="f8364"/>
              </a:cxn>
              <a:cxn ang="f4489">
                <a:pos x="f8365" y="f7727"/>
              </a:cxn>
              <a:cxn ang="f4489">
                <a:pos x="f8366" y="f8367"/>
              </a:cxn>
              <a:cxn ang="f4489">
                <a:pos x="f8347" y="f7717"/>
              </a:cxn>
              <a:cxn ang="f4489">
                <a:pos x="f8368" y="f8369"/>
              </a:cxn>
              <a:cxn ang="f4489">
                <a:pos x="f8346" y="f8370"/>
              </a:cxn>
              <a:cxn ang="f4489">
                <a:pos x="f8345" y="f8371"/>
              </a:cxn>
              <a:cxn ang="f4489">
                <a:pos x="f8372" y="f8373"/>
              </a:cxn>
              <a:cxn ang="f4489">
                <a:pos x="f8374" y="f8375"/>
              </a:cxn>
              <a:cxn ang="f4489">
                <a:pos x="f8376" y="f8377"/>
              </a:cxn>
              <a:cxn ang="f4489">
                <a:pos x="f8378" y="f8379"/>
              </a:cxn>
              <a:cxn ang="f4489">
                <a:pos x="f8378" y="f8380"/>
              </a:cxn>
              <a:cxn ang="f4489">
                <a:pos x="f8381" y="f7696"/>
              </a:cxn>
              <a:cxn ang="f4489">
                <a:pos x="f8382" y="f8383"/>
              </a:cxn>
              <a:cxn ang="f4489">
                <a:pos x="f8384" y="f7698"/>
              </a:cxn>
              <a:cxn ang="f4489">
                <a:pos x="f8385" y="f8386"/>
              </a:cxn>
              <a:cxn ang="f4489">
                <a:pos x="f8387" y="f8388"/>
              </a:cxn>
              <a:cxn ang="f4489">
                <a:pos x="f8389" y="f8380"/>
              </a:cxn>
              <a:cxn ang="f4489">
                <a:pos x="f8390" y="f8391"/>
              </a:cxn>
              <a:cxn ang="f4489">
                <a:pos x="f8392" y="f8393"/>
              </a:cxn>
              <a:cxn ang="f4489">
                <a:pos x="f8394" y="f8395"/>
              </a:cxn>
              <a:cxn ang="f4489">
                <a:pos x="f8396" y="f8397"/>
              </a:cxn>
              <a:cxn ang="f4489">
                <a:pos x="f8365" y="f8398"/>
              </a:cxn>
              <a:cxn ang="f4489">
                <a:pos x="f8399" y="f8400"/>
              </a:cxn>
              <a:cxn ang="f4489">
                <a:pos x="f8401" y="f8402"/>
              </a:cxn>
              <a:cxn ang="f4489">
                <a:pos x="f8403" y="f7483"/>
              </a:cxn>
              <a:cxn ang="f4489">
                <a:pos x="f8404" y="f7505"/>
              </a:cxn>
              <a:cxn ang="f4489">
                <a:pos x="f8405" y="f8406"/>
              </a:cxn>
              <a:cxn ang="f4489">
                <a:pos x="f8407" y="f8408"/>
              </a:cxn>
              <a:cxn ang="f4489">
                <a:pos x="f8409" y="f7646"/>
              </a:cxn>
              <a:cxn ang="f4489">
                <a:pos x="f8410" y="f7517"/>
              </a:cxn>
              <a:cxn ang="f4489">
                <a:pos x="f8411" y="f8412"/>
              </a:cxn>
              <a:cxn ang="f4489">
                <a:pos x="f8413" y="f8414"/>
              </a:cxn>
              <a:cxn ang="f4489">
                <a:pos x="f8415" y="f7582"/>
              </a:cxn>
              <a:cxn ang="f4489">
                <a:pos x="f8409" y="f7420"/>
              </a:cxn>
              <a:cxn ang="f4489">
                <a:pos x="f8416" y="f7627"/>
              </a:cxn>
              <a:cxn ang="f4489">
                <a:pos x="f8417" y="f7627"/>
              </a:cxn>
              <a:cxn ang="f4489">
                <a:pos x="f8418" y="f7623"/>
              </a:cxn>
              <a:cxn ang="f4489">
                <a:pos x="f8403" y="f7568"/>
              </a:cxn>
              <a:cxn ang="f4489">
                <a:pos x="f8419" y="f7617"/>
              </a:cxn>
              <a:cxn ang="f4489">
                <a:pos x="f8420" y="f8421"/>
              </a:cxn>
              <a:cxn ang="f4489">
                <a:pos x="f8422" y="f7619"/>
              </a:cxn>
              <a:cxn ang="f4489">
                <a:pos x="f8423" y="f8424"/>
              </a:cxn>
              <a:cxn ang="f4489">
                <a:pos x="f8425" y="f8426"/>
              </a:cxn>
              <a:cxn ang="f4489">
                <a:pos x="f8427" y="f8426"/>
              </a:cxn>
              <a:cxn ang="f4489">
                <a:pos x="f8428" y="f7621"/>
              </a:cxn>
              <a:cxn ang="f4489">
                <a:pos x="f8429" y="f7592"/>
              </a:cxn>
              <a:cxn ang="f4489">
                <a:pos x="f8430" y="f8431"/>
              </a:cxn>
              <a:cxn ang="f4489">
                <a:pos x="f8432" y="f8431"/>
              </a:cxn>
              <a:cxn ang="f4489">
                <a:pos x="f8433" y="f7592"/>
              </a:cxn>
              <a:cxn ang="f4489">
                <a:pos x="f8430" y="f8434"/>
              </a:cxn>
              <a:cxn ang="f4489">
                <a:pos x="f8435" y="f8436"/>
              </a:cxn>
              <a:cxn ang="f4489">
                <a:pos x="f8342" y="f8437"/>
              </a:cxn>
              <a:cxn ang="f4489">
                <a:pos x="f8435" y="f8438"/>
              </a:cxn>
              <a:cxn ang="f4489">
                <a:pos x="f8439" y="f8440"/>
              </a:cxn>
              <a:cxn ang="f4489">
                <a:pos x="f8441" y="f8442"/>
              </a:cxn>
              <a:cxn ang="f4489">
                <a:pos x="f8443" y="f8431"/>
              </a:cxn>
              <a:cxn ang="f4489">
                <a:pos x="f8444" y="f7568"/>
              </a:cxn>
              <a:cxn ang="f4489">
                <a:pos x="f8445" y="f8446"/>
              </a:cxn>
              <a:cxn ang="f4489">
                <a:pos x="f8447" y="f8448"/>
              </a:cxn>
              <a:cxn ang="f4489">
                <a:pos x="f8449" y="f8450"/>
              </a:cxn>
              <a:cxn ang="f4489">
                <a:pos x="f8451" y="f8452"/>
              </a:cxn>
              <a:cxn ang="f4489">
                <a:pos x="f8453" y="f8452"/>
              </a:cxn>
              <a:cxn ang="f4489">
                <a:pos x="f8454" y="f8455"/>
              </a:cxn>
              <a:cxn ang="f4489">
                <a:pos x="f8454" y="f8421"/>
              </a:cxn>
              <a:cxn ang="f4489">
                <a:pos x="f8456" y="f7610"/>
              </a:cxn>
              <a:cxn ang="f4489">
                <a:pos x="f8457" y="f8458"/>
              </a:cxn>
              <a:cxn ang="f4489">
                <a:pos x="f8459" y="f7588"/>
              </a:cxn>
              <a:cxn ang="f4489">
                <a:pos x="f8460" y="f8448"/>
              </a:cxn>
              <a:cxn ang="f4489">
                <a:pos x="f8461" y="f8462"/>
              </a:cxn>
              <a:cxn ang="f4489">
                <a:pos x="f8463" y="f8464"/>
              </a:cxn>
              <a:cxn ang="f4489">
                <a:pos x="f8465" y="f8466"/>
              </a:cxn>
              <a:cxn ang="f4489">
                <a:pos x="f8467" y="f8468"/>
              </a:cxn>
              <a:cxn ang="f4489">
                <a:pos x="f8469" y="f8470"/>
              </a:cxn>
              <a:cxn ang="f4489">
                <a:pos x="f8471" y="f8472"/>
              </a:cxn>
              <a:cxn ang="f4489">
                <a:pos x="f8473" y="f8474"/>
              </a:cxn>
              <a:cxn ang="f4489">
                <a:pos x="f8475" y="f8476"/>
              </a:cxn>
              <a:cxn ang="f4489">
                <a:pos x="f8477" y="f8478"/>
              </a:cxn>
              <a:cxn ang="f4489">
                <a:pos x="f8479" y="f8480"/>
              </a:cxn>
              <a:cxn ang="f4489">
                <a:pos x="f8481" y="f8482"/>
              </a:cxn>
              <a:cxn ang="f4489">
                <a:pos x="f8483" y="f8482"/>
              </a:cxn>
              <a:cxn ang="f4489">
                <a:pos x="f8484" y="f8485"/>
              </a:cxn>
              <a:cxn ang="f4489">
                <a:pos x="f8486" y="f8487"/>
              </a:cxn>
              <a:cxn ang="f4489">
                <a:pos x="f8488" y="f8489"/>
              </a:cxn>
              <a:cxn ang="f4489">
                <a:pos x="f8490" y="f8491"/>
              </a:cxn>
              <a:cxn ang="f4489">
                <a:pos x="f8492" y="f7406"/>
              </a:cxn>
              <a:cxn ang="f4489">
                <a:pos x="f8493" y="f8494"/>
              </a:cxn>
              <a:cxn ang="f4489">
                <a:pos x="f8490" y="f8495"/>
              </a:cxn>
              <a:cxn ang="f4489">
                <a:pos x="f8496" y="f8497"/>
              </a:cxn>
              <a:cxn ang="f4489">
                <a:pos x="f8490" y="f8498"/>
              </a:cxn>
              <a:cxn ang="f4489">
                <a:pos x="f8499" y="f8500"/>
              </a:cxn>
              <a:cxn ang="f4489">
                <a:pos x="f8501" y="f8502"/>
              </a:cxn>
              <a:cxn ang="f4489">
                <a:pos x="f8503" y="f8504"/>
              </a:cxn>
              <a:cxn ang="f4489">
                <a:pos x="f8505" y="f8506"/>
              </a:cxn>
              <a:cxn ang="f4489">
                <a:pos x="f8321" y="f8507"/>
              </a:cxn>
              <a:cxn ang="f4489">
                <a:pos x="f8508" y="f8509"/>
              </a:cxn>
              <a:cxn ang="f4489">
                <a:pos x="f8510" y="f8511"/>
              </a:cxn>
              <a:cxn ang="f4489">
                <a:pos x="f8512" y="f7410"/>
              </a:cxn>
              <a:cxn ang="f4489">
                <a:pos x="f8513" y="f8474"/>
              </a:cxn>
              <a:cxn ang="f4489">
                <a:pos x="f8514" y="f8474"/>
              </a:cxn>
              <a:cxn ang="f4489">
                <a:pos x="f8515" y="f8516"/>
              </a:cxn>
              <a:cxn ang="f4489">
                <a:pos x="f8517" y="f8518"/>
              </a:cxn>
              <a:cxn ang="f4489">
                <a:pos x="f8519" y="f8520"/>
              </a:cxn>
              <a:cxn ang="f4489">
                <a:pos x="f8521" y="f7420"/>
              </a:cxn>
              <a:cxn ang="f4489">
                <a:pos x="f8522" y="f8523"/>
              </a:cxn>
              <a:cxn ang="f4489">
                <a:pos x="f8524" y="f7590"/>
              </a:cxn>
              <a:cxn ang="f4489">
                <a:pos x="f8525" y="f8450"/>
              </a:cxn>
              <a:cxn ang="f4489">
                <a:pos x="f8526" y="f8527"/>
              </a:cxn>
              <a:cxn ang="f4489">
                <a:pos x="f8528" y="f7562"/>
              </a:cxn>
              <a:cxn ang="f4489">
                <a:pos x="f8529" y="f8527"/>
              </a:cxn>
              <a:cxn ang="f4489">
                <a:pos x="f8530" y="f7584"/>
              </a:cxn>
              <a:cxn ang="f4489">
                <a:pos x="f8531" y="f7598"/>
              </a:cxn>
              <a:cxn ang="f4489">
                <a:pos x="f8532" y="f7612"/>
              </a:cxn>
              <a:cxn ang="f4489">
                <a:pos x="f8533" y="f7627"/>
              </a:cxn>
              <a:cxn ang="f4489">
                <a:pos x="f8534" y="f7592"/>
              </a:cxn>
              <a:cxn ang="f4489">
                <a:pos x="f8535" y="f7568"/>
              </a:cxn>
              <a:cxn ang="f4489">
                <a:pos x="f8536" y="f8537"/>
              </a:cxn>
              <a:cxn ang="f4489">
                <a:pos x="f8538" y="f8539"/>
              </a:cxn>
              <a:cxn ang="f4489">
                <a:pos x="f8540" y="f8541"/>
              </a:cxn>
              <a:cxn ang="f4489">
                <a:pos x="f8542" y="f8543"/>
              </a:cxn>
              <a:cxn ang="f4489">
                <a:pos x="f8544" y="f8545"/>
              </a:cxn>
              <a:cxn ang="f4489">
                <a:pos x="f8546" y="f8547"/>
              </a:cxn>
              <a:cxn ang="f4489">
                <a:pos x="f8548" y="f7553"/>
              </a:cxn>
              <a:cxn ang="f4489">
                <a:pos x="f8549" y="f8550"/>
              </a:cxn>
              <a:cxn ang="f4489">
                <a:pos x="f8551" y="f8552"/>
              </a:cxn>
              <a:cxn ang="f4489">
                <a:pos x="f8553" y="f8455"/>
              </a:cxn>
              <a:cxn ang="f4489">
                <a:pos x="f8554" y="f7584"/>
              </a:cxn>
              <a:cxn ang="f4489">
                <a:pos x="f8555" y="f8552"/>
              </a:cxn>
              <a:cxn ang="f4489">
                <a:pos x="f8556" y="f8539"/>
              </a:cxn>
              <a:cxn ang="f4489">
                <a:pos x="f8557" y="f8558"/>
              </a:cxn>
              <a:cxn ang="f4489">
                <a:pos x="f8559" y="f8560"/>
              </a:cxn>
              <a:cxn ang="f4489">
                <a:pos x="f8561" y="f7435"/>
              </a:cxn>
              <a:cxn ang="f4489">
                <a:pos x="f8562" y="f8558"/>
              </a:cxn>
              <a:cxn ang="f4489">
                <a:pos x="f8563" y="f8564"/>
              </a:cxn>
              <a:cxn ang="f4489">
                <a:pos x="f8565" y="f7434"/>
              </a:cxn>
              <a:cxn ang="f4489">
                <a:pos x="f8566" y="f7435"/>
              </a:cxn>
              <a:cxn ang="f4489">
                <a:pos x="f8567" y="f7538"/>
              </a:cxn>
              <a:cxn ang="f4489">
                <a:pos x="f8568" y="f8569"/>
              </a:cxn>
              <a:cxn ang="f4489">
                <a:pos x="f8570" y="f8558"/>
              </a:cxn>
              <a:cxn ang="f4489">
                <a:pos x="f8571" y="f7538"/>
              </a:cxn>
              <a:cxn ang="f4489">
                <a:pos x="f8572" y="f8560"/>
              </a:cxn>
              <a:cxn ang="f4489">
                <a:pos x="f8573" y="f8574"/>
              </a:cxn>
              <a:cxn ang="f4489">
                <a:pos x="f8575" y="f8576"/>
              </a:cxn>
              <a:cxn ang="f4489">
                <a:pos x="f8577" y="f7642"/>
              </a:cxn>
              <a:cxn ang="f4489">
                <a:pos x="f8578" y="f7642"/>
              </a:cxn>
              <a:cxn ang="f4489">
                <a:pos x="f8579" y="f7437"/>
              </a:cxn>
              <a:cxn ang="f4489">
                <a:pos x="f8580" y="f7526"/>
              </a:cxn>
              <a:cxn ang="f4489">
                <a:pos x="f8581" y="f8582"/>
              </a:cxn>
              <a:cxn ang="f4489">
                <a:pos x="f8583" y="f7453"/>
              </a:cxn>
              <a:cxn ang="f4489">
                <a:pos x="f8584" y="f8585"/>
              </a:cxn>
              <a:cxn ang="f4489">
                <a:pos x="f8586" y="f8587"/>
              </a:cxn>
              <a:cxn ang="f4489">
                <a:pos x="f8588" y="f7644"/>
              </a:cxn>
              <a:cxn ang="f4489">
                <a:pos x="f8589" y="f7522"/>
              </a:cxn>
              <a:cxn ang="f4489">
                <a:pos x="f8590" y="f7640"/>
              </a:cxn>
              <a:cxn ang="f4489">
                <a:pos x="f8591" y="f8592"/>
              </a:cxn>
              <a:cxn ang="f4489">
                <a:pos x="f8593" y="f8594"/>
              </a:cxn>
              <a:cxn ang="f4489">
                <a:pos x="f8595" y="f7522"/>
              </a:cxn>
              <a:cxn ang="f4489">
                <a:pos x="f8596" y="f7524"/>
              </a:cxn>
              <a:cxn ang="f4489">
                <a:pos x="f8597" y="f7642"/>
              </a:cxn>
              <a:cxn ang="f4489">
                <a:pos x="f8598" y="f8560"/>
              </a:cxn>
              <a:cxn ang="f4489">
                <a:pos x="f8599" y="f8600"/>
              </a:cxn>
              <a:cxn ang="f4489">
                <a:pos x="f8601" y="f8602"/>
              </a:cxn>
              <a:cxn ang="f4489">
                <a:pos x="f8603" y="f8414"/>
              </a:cxn>
              <a:cxn ang="f4489">
                <a:pos x="f8604" y="f7636"/>
              </a:cxn>
              <a:cxn ang="f4489">
                <a:pos x="f8605" y="f8606"/>
              </a:cxn>
              <a:cxn ang="f4489">
                <a:pos x="f8607" y="f7443"/>
              </a:cxn>
              <a:cxn ang="f4489">
                <a:pos x="f8608" y="f8609"/>
              </a:cxn>
              <a:cxn ang="f4489">
                <a:pos x="f8610" y="f7528"/>
              </a:cxn>
              <a:cxn ang="f4489">
                <a:pos x="f8611" y="f7636"/>
              </a:cxn>
              <a:cxn ang="f4489">
                <a:pos x="f8612" y="f7445"/>
              </a:cxn>
              <a:cxn ang="f4489">
                <a:pos x="f8613" y="f7530"/>
              </a:cxn>
              <a:cxn ang="f4489">
                <a:pos x="f8614" y="f7447"/>
              </a:cxn>
              <a:cxn ang="f4489">
                <a:pos x="f8615" y="f7522"/>
              </a:cxn>
              <a:cxn ang="f4489">
                <a:pos x="f8616" y="f7451"/>
              </a:cxn>
              <a:cxn ang="f4489">
                <a:pos x="f8617" y="f7526"/>
              </a:cxn>
              <a:cxn ang="f4489">
                <a:pos x="f8618" y="f7642"/>
              </a:cxn>
              <a:cxn ang="f4489">
                <a:pos x="f8619" y="f8587"/>
              </a:cxn>
              <a:cxn ang="f4489">
                <a:pos x="f8620" y="f8621"/>
              </a:cxn>
              <a:cxn ang="f4489">
                <a:pos x="f8622" y="f7530"/>
              </a:cxn>
              <a:cxn ang="f4489">
                <a:pos x="f8623" y="f8576"/>
              </a:cxn>
              <a:cxn ang="f4489">
                <a:pos x="f8624" y="f7640"/>
              </a:cxn>
              <a:cxn ang="f4489">
                <a:pos x="f8625" y="f8574"/>
              </a:cxn>
              <a:cxn ang="f4489">
                <a:pos x="f8626" y="f8564"/>
              </a:cxn>
              <a:cxn ang="f4489">
                <a:pos x="f8627" y="f7441"/>
              </a:cxn>
              <a:cxn ang="f4489">
                <a:pos x="f8628" y="f8609"/>
              </a:cxn>
              <a:cxn ang="f4489">
                <a:pos x="f8629" y="f8630"/>
              </a:cxn>
              <a:cxn ang="f4489">
                <a:pos x="f8631" y="f8602"/>
              </a:cxn>
              <a:cxn ang="f4489">
                <a:pos x="f8632" y="f7536"/>
              </a:cxn>
              <a:cxn ang="f4489">
                <a:pos x="f8633" y="f8564"/>
              </a:cxn>
              <a:cxn ang="f4489">
                <a:pos x="f8634" y="f8560"/>
              </a:cxn>
              <a:cxn ang="f4489">
                <a:pos x="f8635" y="f8600"/>
              </a:cxn>
              <a:cxn ang="f4489">
                <a:pos x="f8636" y="f7534"/>
              </a:cxn>
              <a:cxn ang="f4489">
                <a:pos x="f8637" y="f8414"/>
              </a:cxn>
              <a:cxn ang="f4489">
                <a:pos x="f8638" y="f7530"/>
              </a:cxn>
              <a:cxn ang="f4489">
                <a:pos x="f8639" y="f8630"/>
              </a:cxn>
              <a:cxn ang="f4489">
                <a:pos x="f8640" y="f7441"/>
              </a:cxn>
              <a:cxn ang="f4489">
                <a:pos x="f8641" y="f8560"/>
              </a:cxn>
              <a:cxn ang="f4489">
                <a:pos x="f8642" y="f7447"/>
              </a:cxn>
              <a:cxn ang="f4489">
                <a:pos x="f8643" y="f7642"/>
              </a:cxn>
              <a:cxn ang="f4489">
                <a:pos x="f8644" y="f8645"/>
              </a:cxn>
              <a:cxn ang="f4489">
                <a:pos x="f8646" y="f8645"/>
              </a:cxn>
              <a:cxn ang="f4489">
                <a:pos x="f8647" y="f8648"/>
              </a:cxn>
              <a:cxn ang="f4489">
                <a:pos x="f8649" y="f8650"/>
              </a:cxn>
              <a:cxn ang="f4489">
                <a:pos x="f8651" y="f8652"/>
              </a:cxn>
              <a:cxn ang="f4489">
                <a:pos x="f8653" y="f8648"/>
              </a:cxn>
              <a:cxn ang="f4489">
                <a:pos x="f8654" y="f8655"/>
              </a:cxn>
              <a:cxn ang="f4489">
                <a:pos x="f8656" y="f8657"/>
              </a:cxn>
              <a:cxn ang="f4489">
                <a:pos x="f8658" y="f7432"/>
              </a:cxn>
              <a:cxn ang="f4489">
                <a:pos x="f8240" y="f8659"/>
              </a:cxn>
              <a:cxn ang="f4489">
                <a:pos x="f8660" y="f8661"/>
              </a:cxn>
              <a:cxn ang="f4489">
                <a:pos x="f8662" y="f8648"/>
              </a:cxn>
              <a:cxn ang="f4489">
                <a:pos x="f8663" y="f8569"/>
              </a:cxn>
              <a:cxn ang="f4489">
                <a:pos x="f8664" y="f7437"/>
              </a:cxn>
              <a:cxn ang="f4489">
                <a:pos x="f8665" y="f7439"/>
              </a:cxn>
              <a:cxn ang="f4489">
                <a:pos x="f8666" y="f8574"/>
              </a:cxn>
              <a:cxn ang="f4489">
                <a:pos x="f8667" y="f7447"/>
              </a:cxn>
              <a:cxn ang="f4489">
                <a:pos x="f8668" y="f7636"/>
              </a:cxn>
              <a:cxn ang="f4489">
                <a:pos x="f8669" y="f8670"/>
              </a:cxn>
              <a:cxn ang="f4489">
                <a:pos x="f8068" y="f7530"/>
              </a:cxn>
              <a:cxn ang="f4489">
                <a:pos x="f8671" y="f7447"/>
              </a:cxn>
              <a:cxn ang="f4489">
                <a:pos x="f8672" y="f7549"/>
              </a:cxn>
              <a:cxn ang="f4489">
                <a:pos x="f8673" y="f7432"/>
              </a:cxn>
              <a:cxn ang="f4489">
                <a:pos x="f8674" y="f8547"/>
              </a:cxn>
              <a:cxn ang="f4489">
                <a:pos x="f8675" y="f8550"/>
              </a:cxn>
              <a:cxn ang="f4489">
                <a:pos x="f8676" y="f8650"/>
              </a:cxn>
              <a:cxn ang="f4489">
                <a:pos x="f8677" y="f8659"/>
              </a:cxn>
              <a:cxn ang="f4489">
                <a:pos x="f8678" y="f8679"/>
              </a:cxn>
              <a:cxn ang="f4489">
                <a:pos x="f8680" y="f8681"/>
              </a:cxn>
              <a:cxn ang="f4489">
                <a:pos x="f8682" y="f8550"/>
              </a:cxn>
              <a:cxn ang="f4489">
                <a:pos x="f8683" y="f8684"/>
              </a:cxn>
              <a:cxn ang="f4489">
                <a:pos x="f8685" y="f8679"/>
              </a:cxn>
              <a:cxn ang="f4489">
                <a:pos x="f8686" y="f8655"/>
              </a:cxn>
              <a:cxn ang="f4489">
                <a:pos x="f8687" y="f8688"/>
              </a:cxn>
              <a:cxn ang="f4489">
                <a:pos x="f8689" y="f8645"/>
              </a:cxn>
              <a:cxn ang="f4489">
                <a:pos x="f8690" y="f7551"/>
              </a:cxn>
              <a:cxn ang="f4489">
                <a:pos x="f8691" y="f7430"/>
              </a:cxn>
              <a:cxn ang="f4489">
                <a:pos x="f8692" y="f8693"/>
              </a:cxn>
              <a:cxn ang="f4489">
                <a:pos x="f8694" y="f8695"/>
              </a:cxn>
              <a:cxn ang="f4489">
                <a:pos x="f8696" y="f8697"/>
              </a:cxn>
              <a:cxn ang="f4489">
                <a:pos x="f8698" y="f7560"/>
              </a:cxn>
              <a:cxn ang="f4489">
                <a:pos x="f8699" y="f7578"/>
              </a:cxn>
              <a:cxn ang="f4489">
                <a:pos x="f8700" y="f8695"/>
              </a:cxn>
              <a:cxn ang="f4489">
                <a:pos x="f8701" y="f7588"/>
              </a:cxn>
              <a:cxn ang="f4489">
                <a:pos x="f8702" y="f8446"/>
              </a:cxn>
              <a:cxn ang="f4489">
                <a:pos x="f8703" y="f8431"/>
              </a:cxn>
              <a:cxn ang="f4489">
                <a:pos x="f8704" y="f8446"/>
              </a:cxn>
              <a:cxn ang="f4489">
                <a:pos x="f8705" y="f7592"/>
              </a:cxn>
              <a:cxn ang="f4489">
                <a:pos x="f8706" y="f8523"/>
              </a:cxn>
              <a:cxn ang="f4489">
                <a:pos x="f8707" y="f7590"/>
              </a:cxn>
              <a:cxn ang="f4489">
                <a:pos x="f8708" y="f7424"/>
              </a:cxn>
              <a:cxn ang="f4489">
                <a:pos x="f8709" y="f8710"/>
              </a:cxn>
              <a:cxn ang="f4489">
                <a:pos x="f8711" y="f8712"/>
              </a:cxn>
              <a:cxn ang="f4489">
                <a:pos x="f8713" y="f8455"/>
              </a:cxn>
              <a:cxn ang="f4489">
                <a:pos x="f8714" y="f8715"/>
              </a:cxn>
              <a:cxn ang="f4489">
                <a:pos x="f8716" y="f7610"/>
              </a:cxn>
              <a:cxn ang="f4489">
                <a:pos x="f8717" y="f7562"/>
              </a:cxn>
              <a:cxn ang="f4489">
                <a:pos x="f8718" y="f7562"/>
              </a:cxn>
              <a:cxn ang="f4489">
                <a:pos x="f8719" y="f8421"/>
              </a:cxn>
              <a:cxn ang="f4489">
                <a:pos x="f8720" y="f7629"/>
              </a:cxn>
              <a:cxn ang="f4489">
                <a:pos x="f8721" y="f8722"/>
              </a:cxn>
              <a:cxn ang="f4489">
                <a:pos x="f8723" y="f8452"/>
              </a:cxn>
              <a:cxn ang="f4489">
                <a:pos x="f8724" y="f7582"/>
              </a:cxn>
              <a:cxn ang="f4489">
                <a:pos x="f8725" y="f8726"/>
              </a:cxn>
              <a:cxn ang="f4489">
                <a:pos x="f8727" y="f8455"/>
              </a:cxn>
              <a:cxn ang="f4489">
                <a:pos x="f8728" y="f7570"/>
              </a:cxn>
              <a:cxn ang="f4489">
                <a:pos x="f8729" y="f8730"/>
              </a:cxn>
              <a:cxn ang="f4489">
                <a:pos x="f8731" y="f7598"/>
              </a:cxn>
              <a:cxn ang="f4489">
                <a:pos x="f8732" y="f8730"/>
              </a:cxn>
              <a:cxn ang="f4489">
                <a:pos x="f8733" y="f8421"/>
              </a:cxn>
              <a:cxn ang="f4489">
                <a:pos x="f8734" y="f7598"/>
              </a:cxn>
              <a:cxn ang="f4489">
                <a:pos x="f8735" y="f7588"/>
              </a:cxn>
              <a:cxn ang="f4489">
                <a:pos x="f8736" y="f8737"/>
              </a:cxn>
              <a:cxn ang="f4489">
                <a:pos x="f8738" y="f7588"/>
              </a:cxn>
              <a:cxn ang="f4489">
                <a:pos x="f8739" y="f7588"/>
              </a:cxn>
              <a:cxn ang="f4489">
                <a:pos x="f8740" y="f8741"/>
              </a:cxn>
              <a:cxn ang="f4489">
                <a:pos x="f8742" y="f7584"/>
              </a:cxn>
              <a:cxn ang="f4489">
                <a:pos x="f8743" y="f7562"/>
              </a:cxn>
              <a:cxn ang="f4489">
                <a:pos x="f8744" y="f8737"/>
              </a:cxn>
              <a:cxn ang="f4489">
                <a:pos x="f8745" y="f7610"/>
              </a:cxn>
              <a:cxn ang="f4489">
                <a:pos x="f8746" y="f8424"/>
              </a:cxn>
              <a:cxn ang="f4489">
                <a:pos x="f8747" y="f8748"/>
              </a:cxn>
              <a:cxn ang="f4489">
                <a:pos x="f8749" y="f8750"/>
              </a:cxn>
              <a:cxn ang="f4489">
                <a:pos x="f8751" y="f8752"/>
              </a:cxn>
              <a:cxn ang="f4489">
                <a:pos x="f8753" y="f8754"/>
              </a:cxn>
              <a:cxn ang="f4489">
                <a:pos x="f8755" y="f7426"/>
              </a:cxn>
              <a:cxn ang="f4489">
                <a:pos x="f8756" y="f8757"/>
              </a:cxn>
              <a:cxn ang="f4489">
                <a:pos x="f8758" y="f7566"/>
              </a:cxn>
              <a:cxn ang="f4489">
                <a:pos x="f8759" y="f7568"/>
              </a:cxn>
              <a:cxn ang="f4489">
                <a:pos x="f8760" y="f8750"/>
              </a:cxn>
              <a:cxn ang="f4489">
                <a:pos x="f8761" y="f7621"/>
              </a:cxn>
              <a:cxn ang="f4489">
                <a:pos x="f8762" y="f7592"/>
              </a:cxn>
              <a:cxn ang="f4489">
                <a:pos x="f8763" y="f7418"/>
              </a:cxn>
              <a:cxn ang="f4489">
                <a:pos x="f8764" y="f7621"/>
              </a:cxn>
              <a:cxn ang="f4489">
                <a:pos x="f8765" y="f8750"/>
              </a:cxn>
              <a:cxn ang="f4489">
                <a:pos x="f8765" y="f8766"/>
              </a:cxn>
              <a:cxn ang="f4489">
                <a:pos x="f8767" y="f8436"/>
              </a:cxn>
              <a:cxn ang="f4489">
                <a:pos x="f8768" y="f8426"/>
              </a:cxn>
              <a:cxn ang="f4489">
                <a:pos x="f8769" y="f7416"/>
              </a:cxn>
              <a:cxn ang="f4489">
                <a:pos x="f8770" y="f8771"/>
              </a:cxn>
              <a:cxn ang="f4489">
                <a:pos x="f8772" y="f7420"/>
              </a:cxn>
              <a:cxn ang="f4489">
                <a:pos x="f8773" y="f7623"/>
              </a:cxn>
              <a:cxn ang="f4489">
                <a:pos x="f8774" y="f8775"/>
              </a:cxn>
              <a:cxn ang="f4489">
                <a:pos x="f8776" y="f7590"/>
              </a:cxn>
              <a:cxn ang="f4489">
                <a:pos x="f7810" y="f7610"/>
              </a:cxn>
              <a:cxn ang="f4489">
                <a:pos x="f8777" y="f7610"/>
              </a:cxn>
              <a:cxn ang="f4489">
                <a:pos x="f8778" y="f7568"/>
              </a:cxn>
              <a:cxn ang="f4489">
                <a:pos x="f8105" y="f8779"/>
              </a:cxn>
              <a:cxn ang="f4489">
                <a:pos x="f8780" y="f8781"/>
              </a:cxn>
              <a:cxn ang="f4489">
                <a:pos x="f8782" y="f8436"/>
              </a:cxn>
              <a:cxn ang="f4489">
                <a:pos x="f8783" y="f8784"/>
              </a:cxn>
              <a:cxn ang="f4489">
                <a:pos x="f8785" y="f8766"/>
              </a:cxn>
              <a:cxn ang="f4489">
                <a:pos x="f8786" y="f8781"/>
              </a:cxn>
              <a:cxn ang="f4489">
                <a:pos x="f8787" y="f8464"/>
              </a:cxn>
              <a:cxn ang="f4489">
                <a:pos x="f8788" y="f8440"/>
              </a:cxn>
              <a:cxn ang="f4489">
                <a:pos x="f7450" y="f8771"/>
              </a:cxn>
              <a:cxn ang="f4489">
                <a:pos x="f8789" y="f7414"/>
              </a:cxn>
              <a:cxn ang="f4489">
                <a:pos x="f8790" y="f8791"/>
              </a:cxn>
              <a:cxn ang="f4489">
                <a:pos x="f8792" y="f8466"/>
              </a:cxn>
              <a:cxn ang="f4489">
                <a:pos x="f7836" y="f8436"/>
              </a:cxn>
              <a:cxn ang="f4489">
                <a:pos x="f7440" y="f8464"/>
              </a:cxn>
              <a:cxn ang="f4489">
                <a:pos x="f8111" y="f8793"/>
              </a:cxn>
              <a:cxn ang="f4489">
                <a:pos x="f8794" y="f8795"/>
              </a:cxn>
              <a:cxn ang="f4489">
                <a:pos x="f8796" y="f8797"/>
              </a:cxn>
              <a:cxn ang="f4489">
                <a:pos x="f8798" y="f8799"/>
              </a:cxn>
              <a:cxn ang="f4489">
                <a:pos x="f8800" y="f8502"/>
              </a:cxn>
              <a:cxn ang="f4489">
                <a:pos x="f8801" y="f8802"/>
              </a:cxn>
              <a:cxn ang="f4489">
                <a:pos x="f8803" y="f8804"/>
              </a:cxn>
              <a:cxn ang="f4489">
                <a:pos x="f8805" y="f8806"/>
              </a:cxn>
              <a:cxn ang="f4489">
                <a:pos x="f8807" y="f8808"/>
              </a:cxn>
              <a:cxn ang="f4489">
                <a:pos x="f7540" y="f8809"/>
              </a:cxn>
              <a:cxn ang="f4489">
                <a:pos x="f7421" y="f8494"/>
              </a:cxn>
              <a:cxn ang="f4489">
                <a:pos x="f8201" y="f8808"/>
              </a:cxn>
              <a:cxn ang="f4489">
                <a:pos x="f8810" y="f8811"/>
              </a:cxn>
              <a:cxn ang="f4489">
                <a:pos x="f8812" y="f8813"/>
              </a:cxn>
              <a:cxn ang="f4489">
                <a:pos x="f7724" y="f8511"/>
              </a:cxn>
              <a:cxn ang="f4489">
                <a:pos x="f8814" y="f8795"/>
              </a:cxn>
              <a:cxn ang="f4489">
                <a:pos x="f8815" y="f8516"/>
              </a:cxn>
              <a:cxn ang="f4489">
                <a:pos x="f7546" y="f8816"/>
              </a:cxn>
              <a:cxn ang="f4489">
                <a:pos x="f8195" y="f8817"/>
              </a:cxn>
              <a:cxn ang="f4489">
                <a:pos x="f7550" y="f8795"/>
              </a:cxn>
              <a:cxn ang="f4489">
                <a:pos x="f8818" y="f8474"/>
              </a:cxn>
              <a:cxn ang="f4489">
                <a:pos x="f8819" y="f8820"/>
              </a:cxn>
              <a:cxn ang="f4489">
                <a:pos x="f7557" y="f8816"/>
              </a:cxn>
              <a:cxn ang="f4489">
                <a:pos x="f8189" y="f8821"/>
              </a:cxn>
              <a:cxn ang="f4489">
                <a:pos x="f8822" y="f8485"/>
              </a:cxn>
              <a:cxn ang="f4489">
                <a:pos x="f8823" y="f8824"/>
              </a:cxn>
              <a:cxn ang="f4489">
                <a:pos x="f8046" y="f8825"/>
              </a:cxn>
              <a:cxn ang="f4489">
                <a:pos x="f8826" y="f8478"/>
              </a:cxn>
              <a:cxn ang="f4489">
                <a:pos x="f8827" y="f8828"/>
              </a:cxn>
              <a:cxn ang="f4489">
                <a:pos x="f7712" y="f8502"/>
              </a:cxn>
              <a:cxn ang="f4489">
                <a:pos x="f8829" y="f8808"/>
              </a:cxn>
              <a:cxn ang="f4489">
                <a:pos x="f8830" y="f8831"/>
              </a:cxn>
              <a:cxn ang="f4489">
                <a:pos x="f8832" y="f8808"/>
              </a:cxn>
              <a:cxn ang="f4489">
                <a:pos x="f8138" y="f8507"/>
              </a:cxn>
              <a:cxn ang="f4489">
                <a:pos x="f8833" y="f8834"/>
              </a:cxn>
              <a:cxn ang="f4489">
                <a:pos x="f8829" y="f8495"/>
              </a:cxn>
              <a:cxn ang="f4489">
                <a:pos x="f8829" y="f8835"/>
              </a:cxn>
              <a:cxn ang="f4489">
                <a:pos x="f8836" y="f8837"/>
              </a:cxn>
              <a:cxn ang="f4489">
                <a:pos x="f8838" y="f8839"/>
              </a:cxn>
              <a:cxn ang="f4489">
                <a:pos x="f8175" y="f7403"/>
              </a:cxn>
              <a:cxn ang="f4489">
                <a:pos x="f8840" y="f8841"/>
              </a:cxn>
              <a:cxn ang="f4489">
                <a:pos x="f8840" y="f8497"/>
              </a:cxn>
              <a:cxn ang="f4489">
                <a:pos x="f8842" y="f8843"/>
              </a:cxn>
              <a:cxn ang="f4489">
                <a:pos x="f7398" y="f7399"/>
              </a:cxn>
              <a:cxn ang="f4489">
                <a:pos x="f8844" y="f8845"/>
              </a:cxn>
              <a:cxn ang="f4489">
                <a:pos x="f8846" y="f8845"/>
              </a:cxn>
              <a:cxn ang="f4489">
                <a:pos x="f8846" y="f8847"/>
              </a:cxn>
              <a:cxn ang="f4489">
                <a:pos x="f8844" y="f8847"/>
              </a:cxn>
            </a:cxnLst>
            <a:rect l="f7394" t="f7397" r="f7395" b="f7396"/>
            <a:pathLst>
              <a:path w="12192000" h="6858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18" y="f21"/>
                  <a:pt x="f22" y="f21"/>
                  <a:pt x="f23" y="f21"/>
                </a:cubicBezTo>
                <a:cubicBezTo>
                  <a:pt x="f24" y="f25"/>
                  <a:pt x="f26" y="f25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5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0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3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07" y="f113"/>
                </a:cubicBezTo>
                <a:cubicBezTo>
                  <a:pt x="f103" y="f114"/>
                  <a:pt x="f115" y="f116"/>
                  <a:pt x="f117" y="f118"/>
                </a:cubicBezTo>
                <a:cubicBezTo>
                  <a:pt x="f119" y="f120"/>
                  <a:pt x="f121" y="f120"/>
                  <a:pt x="f122" y="f123"/>
                </a:cubicBezTo>
                <a:cubicBezTo>
                  <a:pt x="f124" y="f116"/>
                  <a:pt x="f124" y="f125"/>
                  <a:pt x="f126" y="f114"/>
                </a:cubicBezTo>
                <a:cubicBezTo>
                  <a:pt x="f127" y="f128"/>
                  <a:pt x="f129" y="f130"/>
                  <a:pt x="f131" y="f120"/>
                </a:cubicBezTo>
                <a:cubicBezTo>
                  <a:pt x="f132" y="f133"/>
                  <a:pt x="f134" y="f130"/>
                  <a:pt x="f135" y="f136"/>
                </a:cubicBezTo>
                <a:cubicBezTo>
                  <a:pt x="f137" y="f138"/>
                  <a:pt x="f139" y="f138"/>
                  <a:pt x="f140" y="f141"/>
                </a:cubicBezTo>
                <a:cubicBezTo>
                  <a:pt x="f142" y="f133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2"/>
                  <a:pt x="f156" y="f157"/>
                </a:cubicBezTo>
                <a:cubicBezTo>
                  <a:pt x="f158" y="f159"/>
                  <a:pt x="f158" y="f159"/>
                  <a:pt x="f160" y="f152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50"/>
                </a:cubicBezTo>
                <a:cubicBezTo>
                  <a:pt x="f172" y="f157"/>
                  <a:pt x="f173" y="f162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79"/>
                  <a:pt x="f189" y="f190"/>
                  <a:pt x="f191" y="f192"/>
                </a:cubicBezTo>
                <a:cubicBezTo>
                  <a:pt x="f193" y="f187"/>
                  <a:pt x="f194" y="f195"/>
                  <a:pt x="f196" y="f183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1" y="f203"/>
                  <a:pt x="f204" y="f205"/>
                  <a:pt x="f204" y="f205"/>
                </a:cubicBezTo>
                <a:cubicBezTo>
                  <a:pt x="f206" y="f207"/>
                  <a:pt x="f208" y="f205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18"/>
                  <a:pt x="f220" y="f221"/>
                </a:cubicBezTo>
                <a:cubicBezTo>
                  <a:pt x="f222" y="f223"/>
                  <a:pt x="f224" y="f221"/>
                  <a:pt x="f225" y="f216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3"/>
                  <a:pt x="f235" y="f236"/>
                </a:cubicBezTo>
                <a:cubicBezTo>
                  <a:pt x="f237" y="f221"/>
                  <a:pt x="f238" y="f239"/>
                  <a:pt x="f240" y="f214"/>
                </a:cubicBezTo>
                <a:cubicBezTo>
                  <a:pt x="f241" y="f233"/>
                  <a:pt x="f240" y="f242"/>
                  <a:pt x="f241" y="f243"/>
                </a:cubicBezTo>
                <a:cubicBezTo>
                  <a:pt x="f244" y="f245"/>
                  <a:pt x="f173" y="f246"/>
                  <a:pt x="f235" y="f246"/>
                </a:cubicBezTo>
                <a:cubicBezTo>
                  <a:pt x="f247" y="f248"/>
                  <a:pt x="f234" y="f249"/>
                  <a:pt x="f234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2"/>
                  <a:pt x="f257" y="f250"/>
                  <a:pt x="f178" y="f258"/>
                </a:cubicBezTo>
                <a:cubicBezTo>
                  <a:pt x="f176" y="f259"/>
                  <a:pt x="f260" y="f261"/>
                  <a:pt x="f262" y="f263"/>
                </a:cubicBezTo>
                <a:cubicBezTo>
                  <a:pt x="f171" y="f246"/>
                  <a:pt x="f264" y="f258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59"/>
                  <a:pt x="f276" y="f277"/>
                </a:cubicBezTo>
                <a:cubicBezTo>
                  <a:pt x="f278" y="f279"/>
                  <a:pt x="f280" y="f248"/>
                  <a:pt x="f281" y="f282"/>
                </a:cubicBezTo>
                <a:cubicBezTo>
                  <a:pt x="f281" y="f283"/>
                  <a:pt x="f278" y="f233"/>
                  <a:pt x="f151" y="f239"/>
                </a:cubicBezTo>
                <a:cubicBezTo>
                  <a:pt x="f284" y="f285"/>
                  <a:pt x="f286" y="f287"/>
                  <a:pt x="f288" y="f183"/>
                </a:cubicBezTo>
                <a:cubicBezTo>
                  <a:pt x="f289" y="f198"/>
                  <a:pt x="f290" y="f291"/>
                  <a:pt x="f292" y="f285"/>
                </a:cubicBezTo>
                <a:cubicBezTo>
                  <a:pt x="f122" y="f293"/>
                  <a:pt x="f294" y="f285"/>
                  <a:pt x="f294" y="f195"/>
                </a:cubicBezTo>
                <a:cubicBezTo>
                  <a:pt x="f295" y="f296"/>
                  <a:pt x="f295" y="f181"/>
                  <a:pt x="f294" y="f297"/>
                </a:cubicBezTo>
                <a:cubicBezTo>
                  <a:pt x="f294" y="f298"/>
                  <a:pt x="f294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109" y="f166"/>
                  <a:pt x="f307" y="f159"/>
                  <a:pt x="f308" y="f179"/>
                </a:cubicBezTo>
                <a:cubicBezTo>
                  <a:pt x="f309" y="f195"/>
                  <a:pt x="f310" y="f198"/>
                  <a:pt x="f311" y="f312"/>
                </a:cubicBezTo>
                <a:cubicBezTo>
                  <a:pt x="f313" y="f187"/>
                  <a:pt x="f314" y="f315"/>
                  <a:pt x="f316" y="f306"/>
                </a:cubicBezTo>
                <a:cubicBezTo>
                  <a:pt x="f317" y="f166"/>
                  <a:pt x="f318" y="f162"/>
                  <a:pt x="f319" y="f320"/>
                </a:cubicBezTo>
                <a:cubicBezTo>
                  <a:pt x="f321" y="f322"/>
                  <a:pt x="f323" y="f120"/>
                  <a:pt x="f324" y="f325"/>
                </a:cubicBezTo>
                <a:cubicBezTo>
                  <a:pt x="f326" y="f327"/>
                  <a:pt x="f328" y="f327"/>
                  <a:pt x="f329" y="f322"/>
                </a:cubicBezTo>
                <a:cubicBezTo>
                  <a:pt x="f330" y="f331"/>
                  <a:pt x="f332" y="f333"/>
                  <a:pt x="f334" y="f130"/>
                </a:cubicBezTo>
                <a:cubicBezTo>
                  <a:pt x="f335" y="f141"/>
                  <a:pt x="f336" y="f136"/>
                  <a:pt x="f337" y="f338"/>
                </a:cubicBezTo>
                <a:cubicBezTo>
                  <a:pt x="f339" y="f340"/>
                  <a:pt x="f341" y="f128"/>
                  <a:pt x="f342" y="f123"/>
                </a:cubicBezTo>
                <a:cubicBezTo>
                  <a:pt x="f342" y="f343"/>
                  <a:pt x="f339" y="f114"/>
                  <a:pt x="f344" y="f114"/>
                </a:cubicBezTo>
                <a:cubicBezTo>
                  <a:pt x="f336" y="f345"/>
                  <a:pt x="f335" y="f346"/>
                  <a:pt x="f347" y="f348"/>
                </a:cubicBezTo>
                <a:cubicBezTo>
                  <a:pt x="f349" y="f350"/>
                  <a:pt x="f335" y="f351"/>
                  <a:pt x="f352" y="f353"/>
                </a:cubicBezTo>
                <a:cubicBezTo>
                  <a:pt x="f354" y="f355"/>
                  <a:pt x="f356" y="f357"/>
                  <a:pt x="f342" y="f353"/>
                </a:cubicBezTo>
                <a:cubicBezTo>
                  <a:pt x="f342" y="f351"/>
                  <a:pt x="f341" y="f351"/>
                  <a:pt x="f341" y="f351"/>
                </a:cubicBezTo>
                <a:cubicBezTo>
                  <a:pt x="f358" y="f359"/>
                  <a:pt x="f360" y="f125"/>
                  <a:pt x="f76" y="f348"/>
                </a:cubicBezTo>
                <a:cubicBezTo>
                  <a:pt x="f361" y="f350"/>
                  <a:pt x="f362" y="f108"/>
                  <a:pt x="f74" y="f353"/>
                </a:cubicBezTo>
                <a:cubicBezTo>
                  <a:pt x="f363" y="f364"/>
                  <a:pt x="f365" y="f355"/>
                  <a:pt x="f366" y="f123"/>
                </a:cubicBezTo>
                <a:cubicBezTo>
                  <a:pt x="f367" y="f340"/>
                  <a:pt x="f367" y="f141"/>
                  <a:pt x="f368" y="f141"/>
                </a:cubicBezTo>
                <a:cubicBezTo>
                  <a:pt x="f369" y="f141"/>
                  <a:pt x="f370" y="f338"/>
                  <a:pt x="f371" y="f359"/>
                </a:cubicBezTo>
                <a:cubicBezTo>
                  <a:pt x="f372" y="f345"/>
                  <a:pt x="f65" y="f112"/>
                  <a:pt x="f373" y="f108"/>
                </a:cubicBezTo>
                <a:cubicBezTo>
                  <a:pt x="f374" y="f108"/>
                  <a:pt x="f374" y="f375"/>
                  <a:pt x="f376" y="f348"/>
                </a:cubicBezTo>
                <a:cubicBezTo>
                  <a:pt x="f377" y="f138"/>
                  <a:pt x="f377" y="f359"/>
                  <a:pt x="f378" y="f114"/>
                </a:cubicBezTo>
                <a:cubicBezTo>
                  <a:pt x="f59" y="f113"/>
                  <a:pt x="f379" y="f112"/>
                  <a:pt x="f380" y="f357"/>
                </a:cubicBezTo>
                <a:cubicBezTo>
                  <a:pt x="f381" y="f364"/>
                  <a:pt x="f61" y="f382"/>
                  <a:pt x="f383" y="f384"/>
                </a:cubicBezTo>
                <a:cubicBezTo>
                  <a:pt x="f57" y="f102"/>
                  <a:pt x="f385" y="f386"/>
                  <a:pt x="f38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3" y="f98"/>
                  <a:pt x="f393" y="f395"/>
                  <a:pt x="f396" y="f96"/>
                </a:cubicBezTo>
                <a:cubicBezTo>
                  <a:pt x="f397" y="f398"/>
                  <a:pt x="f399" y="f400"/>
                  <a:pt x="f401" y="f98"/>
                </a:cubicBezTo>
                <a:cubicBezTo>
                  <a:pt x="f402" y="f100"/>
                  <a:pt x="f403" y="f392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85"/>
                  <a:pt x="f40" y="f413"/>
                  <a:pt x="f414" y="f415"/>
                </a:cubicBezTo>
                <a:cubicBezTo>
                  <a:pt x="f416" y="f77"/>
                  <a:pt x="f417" y="f418"/>
                  <a:pt x="f419" y="f420"/>
                </a:cubicBezTo>
                <a:cubicBezTo>
                  <a:pt x="f421" y="f420"/>
                  <a:pt x="f422" y="f423"/>
                  <a:pt x="f34" y="f424"/>
                </a:cubicBezTo>
                <a:cubicBezTo>
                  <a:pt x="f34" y="f425"/>
                  <a:pt x="f426" y="f411"/>
                  <a:pt x="f427" y="f428"/>
                </a:cubicBezTo>
                <a:cubicBezTo>
                  <a:pt x="f421" y="f429"/>
                  <a:pt x="f430" y="f431"/>
                  <a:pt x="f430" y="f432"/>
                </a:cubicBezTo>
                <a:cubicBezTo>
                  <a:pt x="f427" y="f395"/>
                  <a:pt x="f433" y="f98"/>
                  <a:pt x="f433" y="f405"/>
                </a:cubicBezTo>
                <a:cubicBezTo>
                  <a:pt x="f430" y="f434"/>
                  <a:pt x="f435" y="f434"/>
                  <a:pt x="f436" y="f388"/>
                </a:cubicBezTo>
                <a:cubicBezTo>
                  <a:pt x="f437" y="f390"/>
                  <a:pt x="f438" y="f439"/>
                  <a:pt x="f440" y="f441"/>
                </a:cubicBezTo>
                <a:cubicBezTo>
                  <a:pt x="f442" y="f443"/>
                  <a:pt x="f8" y="f431"/>
                  <a:pt x="f444" y="f94"/>
                </a:cubicBezTo>
                <a:cubicBezTo>
                  <a:pt x="f445" y="f446"/>
                  <a:pt x="f447" y="f446"/>
                  <a:pt x="f448" y="f446"/>
                </a:cubicBezTo>
                <a:cubicBezTo>
                  <a:pt x="f449" y="f450"/>
                  <a:pt x="f18" y="f94"/>
                  <a:pt x="f18" y="f429"/>
                </a:cubicBezTo>
                <a:cubicBezTo>
                  <a:pt x="f18" y="f428"/>
                  <a:pt x="f451" y="f452"/>
                  <a:pt x="f453" y="f454"/>
                </a:cubicBezTo>
                <a:cubicBezTo>
                  <a:pt x="f455" y="f456"/>
                  <a:pt x="f457" y="f92"/>
                  <a:pt x="f458" y="f459"/>
                </a:cubicBezTo>
                <a:cubicBezTo>
                  <a:pt x="f460" y="f409"/>
                  <a:pt x="f461" y="f462"/>
                  <a:pt x="f463" y="f83"/>
                </a:cubicBezTo>
                <a:cubicBezTo>
                  <a:pt x="f464" y="f79"/>
                  <a:pt x="f465" y="f466"/>
                  <a:pt x="f467" y="f77"/>
                </a:cubicBezTo>
                <a:cubicBezTo>
                  <a:pt x="f468" y="f418"/>
                  <a:pt x="f469" y="f470"/>
                  <a:pt x="f471" y="f472"/>
                </a:cubicBezTo>
                <a:cubicBezTo>
                  <a:pt x="f471" y="f473"/>
                  <a:pt x="f474" y="f475"/>
                  <a:pt x="f476" y="f472"/>
                </a:cubicBezTo>
                <a:cubicBezTo>
                  <a:pt x="f477" y="f478"/>
                  <a:pt x="f477" y="f420"/>
                  <a:pt x="f477" y="f425"/>
                </a:cubicBezTo>
                <a:cubicBezTo>
                  <a:pt x="f479" y="f480"/>
                  <a:pt x="f481" y="f452"/>
                  <a:pt x="f482" y="f428"/>
                </a:cubicBezTo>
                <a:cubicBezTo>
                  <a:pt x="f483" y="f428"/>
                  <a:pt x="f484" y="f428"/>
                  <a:pt x="f484" y="f485"/>
                </a:cubicBezTo>
                <a:cubicBezTo>
                  <a:pt x="f486" y="f487"/>
                  <a:pt x="f488" y="f489"/>
                  <a:pt x="f490" y="f489"/>
                </a:cubicBezTo>
                <a:cubicBezTo>
                  <a:pt x="f491" y="f90"/>
                  <a:pt x="f492" y="f411"/>
                  <a:pt x="f493" y="f494"/>
                </a:cubicBezTo>
                <a:cubicBezTo>
                  <a:pt x="f495" y="f79"/>
                  <a:pt x="f496" y="f81"/>
                  <a:pt x="f495" y="f497"/>
                </a:cubicBezTo>
                <a:cubicBezTo>
                  <a:pt x="f498" y="f431"/>
                  <a:pt x="f498" y="f431"/>
                  <a:pt x="f499" y="f456"/>
                </a:cubicBezTo>
                <a:cubicBezTo>
                  <a:pt x="f500" y="f454"/>
                  <a:pt x="f501" y="f487"/>
                  <a:pt x="f502" y="f77"/>
                </a:cubicBezTo>
                <a:cubicBezTo>
                  <a:pt x="f503" y="f504"/>
                  <a:pt x="f505" y="f70"/>
                  <a:pt x="f506" y="f472"/>
                </a:cubicBezTo>
                <a:cubicBezTo>
                  <a:pt x="f507" y="f508"/>
                  <a:pt x="f509" y="f472"/>
                  <a:pt x="f510" y="f418"/>
                </a:cubicBezTo>
                <a:cubicBezTo>
                  <a:pt x="f511" y="f83"/>
                  <a:pt x="f512" y="f411"/>
                  <a:pt x="f513" y="f87"/>
                </a:cubicBezTo>
                <a:cubicBezTo>
                  <a:pt x="f514" y="f81"/>
                  <a:pt x="f515" y="f81"/>
                  <a:pt x="f516" y="f81"/>
                </a:cubicBezTo>
                <a:cubicBezTo>
                  <a:pt x="f517" y="f87"/>
                  <a:pt x="f517" y="f87"/>
                  <a:pt x="f518" y="f87"/>
                </a:cubicBezTo>
                <a:cubicBezTo>
                  <a:pt x="f518" y="f87"/>
                  <a:pt x="f517" y="f81"/>
                  <a:pt x="f517" y="f519"/>
                </a:cubicBezTo>
                <a:cubicBezTo>
                  <a:pt x="f517" y="f520"/>
                  <a:pt x="f516" y="f425"/>
                  <a:pt x="f521" y="f522"/>
                </a:cubicBezTo>
                <a:cubicBezTo>
                  <a:pt x="f523" y="f472"/>
                  <a:pt x="f524" y="f525"/>
                  <a:pt x="f526" y="f527"/>
                </a:cubicBezTo>
                <a:cubicBezTo>
                  <a:pt x="f528" y="f527"/>
                  <a:pt x="f529" y="f530"/>
                  <a:pt x="f531" y="f532"/>
                </a:cubicBezTo>
                <a:cubicBezTo>
                  <a:pt x="f533" y="f475"/>
                  <a:pt x="f534" y="f472"/>
                  <a:pt x="f535" y="f532"/>
                </a:cubicBezTo>
                <a:cubicBezTo>
                  <a:pt x="f536" y="f537"/>
                  <a:pt x="f538" y="f525"/>
                  <a:pt x="f539" y="f62"/>
                </a:cubicBezTo>
                <a:cubicBezTo>
                  <a:pt x="f540" y="f475"/>
                  <a:pt x="f541" y="f73"/>
                  <a:pt x="f542" y="f470"/>
                </a:cubicBezTo>
                <a:cubicBezTo>
                  <a:pt x="f543" y="f79"/>
                  <a:pt x="f544" y="f409"/>
                  <a:pt x="f545" y="f546"/>
                </a:cubicBezTo>
                <a:cubicBezTo>
                  <a:pt x="f547" y="f431"/>
                  <a:pt x="f548" y="f549"/>
                  <a:pt x="f550" y="f441"/>
                </a:cubicBezTo>
                <a:cubicBezTo>
                  <a:pt x="f551" y="f390"/>
                  <a:pt x="f552" y="f553"/>
                  <a:pt x="f554" y="f357"/>
                </a:cubicBezTo>
                <a:cubicBezTo>
                  <a:pt x="f555" y="f110"/>
                  <a:pt x="f556" y="f114"/>
                  <a:pt x="f557" y="f136"/>
                </a:cubicBezTo>
                <a:cubicBezTo>
                  <a:pt x="f558" y="f133"/>
                  <a:pt x="f559" y="f133"/>
                  <a:pt x="f511" y="f141"/>
                </a:cubicBezTo>
                <a:cubicBezTo>
                  <a:pt x="f560" y="f136"/>
                  <a:pt x="f560" y="f128"/>
                  <a:pt x="f561" y="f128"/>
                </a:cubicBezTo>
                <a:cubicBezTo>
                  <a:pt x="f562" y="f136"/>
                  <a:pt x="f561" y="f563"/>
                  <a:pt x="f561" y="f333"/>
                </a:cubicBezTo>
                <a:cubicBezTo>
                  <a:pt x="f564" y="f322"/>
                  <a:pt x="f565" y="f154"/>
                  <a:pt x="f566" y="f154"/>
                </a:cubicBezTo>
                <a:cubicBezTo>
                  <a:pt x="f567" y="f568"/>
                  <a:pt x="f567" y="f146"/>
                  <a:pt x="f569" y="f570"/>
                </a:cubicBezTo>
                <a:cubicBezTo>
                  <a:pt x="f569" y="f120"/>
                  <a:pt x="f569" y="f571"/>
                  <a:pt x="f572" y="f133"/>
                </a:cubicBezTo>
                <a:cubicBezTo>
                  <a:pt x="f573" y="f133"/>
                  <a:pt x="f574" y="f120"/>
                  <a:pt x="f574" y="f325"/>
                </a:cubicBezTo>
                <a:cubicBezTo>
                  <a:pt x="f502" y="f327"/>
                  <a:pt x="f502" y="f575"/>
                  <a:pt x="f502" y="f576"/>
                </a:cubicBezTo>
                <a:cubicBezTo>
                  <a:pt x="f577" y="f578"/>
                  <a:pt x="f579" y="f580"/>
                  <a:pt x="f581" y="f170"/>
                </a:cubicBezTo>
                <a:cubicBezTo>
                  <a:pt x="f582" y="f159"/>
                  <a:pt x="f500" y="f177"/>
                  <a:pt x="f583" y="f306"/>
                </a:cubicBezTo>
                <a:cubicBezTo>
                  <a:pt x="f584" y="f304"/>
                  <a:pt x="f585" y="f586"/>
                  <a:pt x="f587" y="f296"/>
                </a:cubicBezTo>
                <a:cubicBezTo>
                  <a:pt x="f499" y="f588"/>
                  <a:pt x="f589" y="f207"/>
                  <a:pt x="f590" y="f198"/>
                </a:cubicBezTo>
                <a:cubicBezTo>
                  <a:pt x="f496" y="f181"/>
                  <a:pt x="f591" y="f312"/>
                  <a:pt x="f492" y="f183"/>
                </a:cubicBezTo>
                <a:cubicBezTo>
                  <a:pt x="f592" y="f593"/>
                  <a:pt x="f594" y="f203"/>
                  <a:pt x="f595" y="f596"/>
                </a:cubicBezTo>
                <a:cubicBezTo>
                  <a:pt x="f597" y="f200"/>
                  <a:pt x="f471" y="f598"/>
                  <a:pt x="f471" y="f214"/>
                </a:cubicBezTo>
                <a:cubicBezTo>
                  <a:pt x="f471" y="f239"/>
                  <a:pt x="f476" y="f218"/>
                  <a:pt x="f599" y="f216"/>
                </a:cubicBezTo>
                <a:cubicBezTo>
                  <a:pt x="f600" y="f601"/>
                  <a:pt x="f602" y="f603"/>
                  <a:pt x="f604" y="f605"/>
                </a:cubicBezTo>
                <a:cubicBezTo>
                  <a:pt x="f486" y="f231"/>
                  <a:pt x="f606" y="f231"/>
                  <a:pt x="f607" y="f608"/>
                </a:cubicBezTo>
                <a:cubicBezTo>
                  <a:pt x="f609" y="f610"/>
                  <a:pt x="f611" y="f603"/>
                  <a:pt x="f612" y="f613"/>
                </a:cubicBezTo>
                <a:cubicBezTo>
                  <a:pt x="f612" y="f614"/>
                  <a:pt x="f606" y="f614"/>
                  <a:pt x="f606" y="f615"/>
                </a:cubicBezTo>
                <a:cubicBezTo>
                  <a:pt x="f486" y="f282"/>
                  <a:pt x="f483" y="f256"/>
                  <a:pt x="f616" y="f617"/>
                </a:cubicBezTo>
                <a:cubicBezTo>
                  <a:pt x="f612" y="f258"/>
                  <a:pt x="f618" y="f250"/>
                  <a:pt x="f619" y="f620"/>
                </a:cubicBezTo>
                <a:cubicBezTo>
                  <a:pt x="f488" y="f256"/>
                  <a:pt x="f621" y="f254"/>
                  <a:pt x="f622" y="f615"/>
                </a:cubicBezTo>
                <a:cubicBezTo>
                  <a:pt x="f623" y="f613"/>
                  <a:pt x="f624" y="f603"/>
                  <a:pt x="f625" y="f603"/>
                </a:cubicBezTo>
                <a:cubicBezTo>
                  <a:pt x="f626" y="f242"/>
                  <a:pt x="f592" y="f615"/>
                  <a:pt x="f490" y="f254"/>
                </a:cubicBezTo>
                <a:cubicBezTo>
                  <a:pt x="f627" y="f258"/>
                  <a:pt x="f628" y="f629"/>
                  <a:pt x="f493" y="f243"/>
                </a:cubicBezTo>
                <a:cubicBezTo>
                  <a:pt x="f585" y="f630"/>
                  <a:pt x="f631" y="f218"/>
                  <a:pt x="f632" y="f218"/>
                </a:cubicBezTo>
                <a:cubicBezTo>
                  <a:pt x="f507" y="f218"/>
                  <a:pt x="f510" y="f218"/>
                  <a:pt x="f633" y="f218"/>
                </a:cubicBezTo>
                <a:cubicBezTo>
                  <a:pt x="f557" y="f218"/>
                  <a:pt x="f634" y="f635"/>
                  <a:pt x="f554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08"/>
                  <a:pt x="f643" y="f614"/>
                </a:cubicBezTo>
                <a:cubicBezTo>
                  <a:pt x="f528" y="f646"/>
                  <a:pt x="f647" y="f258"/>
                  <a:pt x="f551" y="f279"/>
                </a:cubicBezTo>
                <a:cubicBezTo>
                  <a:pt x="f550" y="f243"/>
                  <a:pt x="f648" y="f615"/>
                  <a:pt x="f516" y="f242"/>
                </a:cubicBezTo>
                <a:cubicBezTo>
                  <a:pt x="f649" y="f650"/>
                  <a:pt x="f555" y="f613"/>
                  <a:pt x="f651" y="f256"/>
                </a:cubicBezTo>
                <a:cubicBezTo>
                  <a:pt x="f514" y="f617"/>
                  <a:pt x="f514" y="f258"/>
                  <a:pt x="f514" y="f652"/>
                </a:cubicBezTo>
                <a:cubicBezTo>
                  <a:pt x="f514" y="f268"/>
                  <a:pt x="f653" y="f654"/>
                  <a:pt x="f655" y="f656"/>
                </a:cubicBezTo>
                <a:cubicBezTo>
                  <a:pt x="f657" y="f656"/>
                  <a:pt x="f633" y="f656"/>
                  <a:pt x="f560" y="f656"/>
                </a:cubicBezTo>
                <a:cubicBezTo>
                  <a:pt x="f510" y="f658"/>
                  <a:pt x="f659" y="f660"/>
                  <a:pt x="f565" y="f661"/>
                </a:cubicBezTo>
                <a:cubicBezTo>
                  <a:pt x="f662" y="f663"/>
                  <a:pt x="f664" y="f665"/>
                  <a:pt x="f510" y="f666"/>
                </a:cubicBezTo>
                <a:cubicBezTo>
                  <a:pt x="f564" y="f667"/>
                  <a:pt x="f668" y="f669"/>
                  <a:pt x="f633" y="f670"/>
                </a:cubicBezTo>
                <a:cubicBezTo>
                  <a:pt x="f633" y="f671"/>
                  <a:pt x="f561" y="f671"/>
                  <a:pt x="f664" y="f672"/>
                </a:cubicBezTo>
                <a:cubicBezTo>
                  <a:pt x="f582" y="f673"/>
                  <a:pt x="f674" y="f675"/>
                  <a:pt x="f676" y="f677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464" y="f683"/>
                </a:cubicBezTo>
                <a:cubicBezTo>
                  <a:pt x="f688" y="f681"/>
                  <a:pt x="f688" y="f681"/>
                  <a:pt x="f689" y="f690"/>
                </a:cubicBezTo>
                <a:cubicBezTo>
                  <a:pt x="f691" y="f692"/>
                  <a:pt x="f689" y="f693"/>
                  <a:pt x="f691" y="f694"/>
                </a:cubicBezTo>
                <a:cubicBezTo>
                  <a:pt x="f695" y="f677"/>
                  <a:pt x="f16" y="f696"/>
                  <a:pt x="f697" y="f698"/>
                </a:cubicBezTo>
                <a:cubicBezTo>
                  <a:pt x="f699" y="f700"/>
                  <a:pt x="f26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36" y="f710"/>
                  <a:pt x="f419" y="f711"/>
                  <a:pt x="f712" y="f713"/>
                </a:cubicBezTo>
                <a:cubicBezTo>
                  <a:pt x="f714" y="f715"/>
                  <a:pt x="f38" y="f716"/>
                  <a:pt x="f717" y="f718"/>
                </a:cubicBezTo>
                <a:cubicBezTo>
                  <a:pt x="f717" y="f719"/>
                  <a:pt x="f720" y="f721"/>
                  <a:pt x="f720" y="f710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404" y="f729"/>
                </a:cubicBezTo>
                <a:cubicBezTo>
                  <a:pt x="f738" y="f739"/>
                  <a:pt x="f740" y="f741"/>
                  <a:pt x="f742" y="f743"/>
                </a:cubicBezTo>
                <a:cubicBezTo>
                  <a:pt x="f377" y="f744"/>
                  <a:pt x="f374" y="f745"/>
                  <a:pt x="f373" y="f746"/>
                </a:cubicBezTo>
                <a:cubicBezTo>
                  <a:pt x="f747" y="f748"/>
                  <a:pt x="f749" y="f748"/>
                  <a:pt x="f750" y="f751"/>
                </a:cubicBezTo>
                <a:cubicBezTo>
                  <a:pt x="f752" y="f746"/>
                  <a:pt x="f753" y="f746"/>
                  <a:pt x="f754" y="f741"/>
                </a:cubicBezTo>
                <a:cubicBezTo>
                  <a:pt x="f755" y="f756"/>
                  <a:pt x="f80" y="f756"/>
                  <a:pt x="f757" y="f758"/>
                </a:cubicBezTo>
                <a:cubicBezTo>
                  <a:pt x="f759" y="f748"/>
                  <a:pt x="f86" y="f748"/>
                  <a:pt x="f760" y="f761"/>
                </a:cubicBezTo>
                <a:cubicBezTo>
                  <a:pt x="f342" y="f762"/>
                  <a:pt x="f89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324" y="f772"/>
                  <a:pt x="f773" y="f772"/>
                  <a:pt x="f774" y="f775"/>
                </a:cubicBezTo>
                <a:cubicBezTo>
                  <a:pt x="f776" y="f771"/>
                  <a:pt x="f777" y="f778"/>
                  <a:pt x="f317" y="f779"/>
                </a:cubicBezTo>
                <a:cubicBezTo>
                  <a:pt x="f780" y="f781"/>
                  <a:pt x="f782" y="f769"/>
                  <a:pt x="f783" y="f784"/>
                </a:cubicBezTo>
                <a:cubicBezTo>
                  <a:pt x="f785" y="f786"/>
                  <a:pt x="f787" y="f788"/>
                  <a:pt x="f783" y="f789"/>
                </a:cubicBezTo>
                <a:cubicBezTo>
                  <a:pt x="f782" y="f790"/>
                  <a:pt x="f791" y="f792"/>
                  <a:pt x="f793" y="f794"/>
                </a:cubicBezTo>
                <a:cubicBezTo>
                  <a:pt x="f795" y="f796"/>
                  <a:pt x="f797" y="f798"/>
                  <a:pt x="f799" y="f800"/>
                </a:cubicBezTo>
                <a:cubicBezTo>
                  <a:pt x="f801" y="f802"/>
                  <a:pt x="f803" y="f804"/>
                  <a:pt x="f310" y="f805"/>
                </a:cubicBezTo>
                <a:cubicBezTo>
                  <a:pt x="f806" y="f807"/>
                  <a:pt x="f808" y="f809"/>
                  <a:pt x="f810" y="f811"/>
                </a:cubicBezTo>
                <a:cubicBezTo>
                  <a:pt x="f99" y="f786"/>
                  <a:pt x="f308" y="f812"/>
                  <a:pt x="f307" y="f812"/>
                </a:cubicBezTo>
                <a:cubicBezTo>
                  <a:pt x="f101" y="f812"/>
                  <a:pt x="f813" y="f814"/>
                  <a:pt x="f815" y="f809"/>
                </a:cubicBezTo>
                <a:cubicBezTo>
                  <a:pt x="f815" y="f809"/>
                  <a:pt x="f101" y="f809"/>
                  <a:pt x="f109" y="f809"/>
                </a:cubicBezTo>
                <a:cubicBezTo>
                  <a:pt x="f305" y="f816"/>
                  <a:pt x="f817" y="f818"/>
                  <a:pt x="f122" y="f819"/>
                </a:cubicBezTo>
                <a:cubicBezTo>
                  <a:pt x="f820" y="f821"/>
                  <a:pt x="f822" y="f804"/>
                  <a:pt x="f823" y="f824"/>
                </a:cubicBezTo>
                <a:cubicBezTo>
                  <a:pt x="f825" y="f824"/>
                  <a:pt x="f826" y="f802"/>
                  <a:pt x="f284" y="f800"/>
                </a:cubicBezTo>
                <a:cubicBezTo>
                  <a:pt x="f825" y="f827"/>
                  <a:pt x="f280" y="f828"/>
                  <a:pt x="f829" y="f830"/>
                </a:cubicBezTo>
                <a:cubicBezTo>
                  <a:pt x="f831" y="f832"/>
                  <a:pt x="f833" y="f834"/>
                  <a:pt x="f161" y="f834"/>
                </a:cubicBezTo>
                <a:cubicBezTo>
                  <a:pt x="f835" y="f836"/>
                  <a:pt x="f169" y="f837"/>
                  <a:pt x="f838" y="f837"/>
                </a:cubicBezTo>
                <a:cubicBezTo>
                  <a:pt x="f247" y="f837"/>
                  <a:pt x="f251" y="f839"/>
                  <a:pt x="f840" y="f841"/>
                </a:cubicBezTo>
                <a:cubicBezTo>
                  <a:pt x="f235" y="f842"/>
                  <a:pt x="f840" y="f843"/>
                  <a:pt x="f232" y="f844"/>
                </a:cubicBezTo>
                <a:cubicBezTo>
                  <a:pt x="f845" y="f844"/>
                  <a:pt x="f230" y="f846"/>
                  <a:pt x="f847" y="f848"/>
                </a:cubicBezTo>
                <a:cubicBezTo>
                  <a:pt x="f849" y="f850"/>
                  <a:pt x="f851" y="f852"/>
                  <a:pt x="f224" y="f841"/>
                </a:cubicBezTo>
                <a:cubicBezTo>
                  <a:pt x="f853" y="f854"/>
                  <a:pt x="f855" y="f848"/>
                  <a:pt x="f213" y="f856"/>
                </a:cubicBezTo>
                <a:cubicBezTo>
                  <a:pt x="f857" y="f858"/>
                  <a:pt x="f859" y="f842"/>
                  <a:pt x="f860" y="f861"/>
                </a:cubicBezTo>
                <a:cubicBezTo>
                  <a:pt x="f862" y="f863"/>
                  <a:pt x="f864" y="f863"/>
                  <a:pt x="f865" y="f854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43"/>
                  <a:pt x="f879" y="f843"/>
                  <a:pt x="f880" y="f881"/>
                </a:cubicBezTo>
                <a:cubicBezTo>
                  <a:pt x="f882" y="f883"/>
                  <a:pt x="f884" y="f885"/>
                  <a:pt x="f886" y="f887"/>
                </a:cubicBezTo>
                <a:cubicBezTo>
                  <a:pt x="f888" y="f887"/>
                  <a:pt x="f889" y="f890"/>
                  <a:pt x="f891" y="f892"/>
                </a:cubicBezTo>
                <a:cubicBezTo>
                  <a:pt x="f893" y="f894"/>
                  <a:pt x="f895" y="f894"/>
                  <a:pt x="f888" y="f894"/>
                </a:cubicBezTo>
                <a:cubicBezTo>
                  <a:pt x="f896" y="f894"/>
                  <a:pt x="f897" y="f894"/>
                  <a:pt x="f898" y="f899"/>
                </a:cubicBezTo>
                <a:cubicBezTo>
                  <a:pt x="f900" y="f901"/>
                  <a:pt x="f902" y="f903"/>
                  <a:pt x="f904" y="f905"/>
                </a:cubicBezTo>
                <a:cubicBezTo>
                  <a:pt x="f900" y="f906"/>
                  <a:pt x="f907" y="f908"/>
                  <a:pt x="f897" y="f908"/>
                </a:cubicBezTo>
                <a:cubicBezTo>
                  <a:pt x="f909" y="f908"/>
                  <a:pt x="f888" y="f910"/>
                  <a:pt x="f911" y="f912"/>
                </a:cubicBezTo>
                <a:cubicBezTo>
                  <a:pt x="f913" y="f914"/>
                  <a:pt x="f911" y="f915"/>
                  <a:pt x="f916" y="f917"/>
                </a:cubicBezTo>
                <a:cubicBezTo>
                  <a:pt x="f918" y="f919"/>
                  <a:pt x="f898" y="f920"/>
                  <a:pt x="f921" y="f922"/>
                </a:cubicBezTo>
                <a:cubicBezTo>
                  <a:pt x="f923" y="f924"/>
                  <a:pt x="f925" y="f915"/>
                  <a:pt x="f926" y="f927"/>
                </a:cubicBezTo>
                <a:cubicBezTo>
                  <a:pt x="f928" y="f901"/>
                  <a:pt x="f928" y="f929"/>
                  <a:pt x="f930" y="f931"/>
                </a:cubicBezTo>
                <a:cubicBezTo>
                  <a:pt x="f932" y="f933"/>
                  <a:pt x="f879" y="f934"/>
                  <a:pt x="f935" y="f917"/>
                </a:cubicBezTo>
                <a:cubicBezTo>
                  <a:pt x="f936" y="f924"/>
                  <a:pt x="f937" y="f938"/>
                  <a:pt x="f939" y="f940"/>
                </a:cubicBezTo>
                <a:cubicBezTo>
                  <a:pt x="f872" y="f922"/>
                  <a:pt x="f870" y="f919"/>
                  <a:pt x="f941" y="f934"/>
                </a:cubicBezTo>
                <a:cubicBezTo>
                  <a:pt x="f942" y="f933"/>
                  <a:pt x="f943" y="f944"/>
                  <a:pt x="f945" y="f944"/>
                </a:cubicBezTo>
                <a:cubicBezTo>
                  <a:pt x="f946" y="f947"/>
                  <a:pt x="f864" y="f912"/>
                  <a:pt x="f948" y="f906"/>
                </a:cubicBezTo>
                <a:cubicBezTo>
                  <a:pt x="f949" y="f906"/>
                  <a:pt x="f950" y="f912"/>
                  <a:pt x="f859" y="f951"/>
                </a:cubicBezTo>
                <a:cubicBezTo>
                  <a:pt x="f857" y="f952"/>
                  <a:pt x="f213" y="f953"/>
                  <a:pt x="f855" y="f951"/>
                </a:cubicBezTo>
                <a:cubicBezTo>
                  <a:pt x="f954" y="f910"/>
                  <a:pt x="f182" y="f929"/>
                  <a:pt x="f955" y="f956"/>
                </a:cubicBezTo>
                <a:cubicBezTo>
                  <a:pt x="f957" y="f958"/>
                  <a:pt x="f253" y="f959"/>
                  <a:pt x="f960" y="f961"/>
                </a:cubicBezTo>
                <a:cubicBezTo>
                  <a:pt x="f955" y="f887"/>
                  <a:pt x="f957" y="f962"/>
                  <a:pt x="f235" y="f963"/>
                </a:cubicBezTo>
                <a:cubicBezTo>
                  <a:pt x="f241" y="f963"/>
                  <a:pt x="f173" y="f964"/>
                  <a:pt x="f173" y="f965"/>
                </a:cubicBezTo>
                <a:cubicBezTo>
                  <a:pt x="f240" y="f959"/>
                  <a:pt x="f172" y="f927"/>
                  <a:pt x="f169" y="f959"/>
                </a:cubicBezTo>
                <a:cubicBezTo>
                  <a:pt x="f835" y="f966"/>
                  <a:pt x="f967" y="f968"/>
                  <a:pt x="f835" y="f885"/>
                </a:cubicBezTo>
                <a:cubicBezTo>
                  <a:pt x="f969" y="f970"/>
                  <a:pt x="f971" y="f883"/>
                  <a:pt x="f972" y="f973"/>
                </a:cubicBezTo>
                <a:cubicBezTo>
                  <a:pt x="f972" y="f877"/>
                  <a:pt x="f971" y="f974"/>
                  <a:pt x="f971" y="f974"/>
                </a:cubicBezTo>
                <a:cubicBezTo>
                  <a:pt x="f975" y="f976"/>
                  <a:pt x="f977" y="f978"/>
                  <a:pt x="f979" y="f966"/>
                </a:cubicBezTo>
                <a:cubicBezTo>
                  <a:pt x="f980" y="f966"/>
                  <a:pt x="f981" y="f966"/>
                  <a:pt x="f290" y="f958"/>
                </a:cubicBezTo>
                <a:cubicBezTo>
                  <a:pt x="f127" y="f901"/>
                  <a:pt x="f982" y="f958"/>
                  <a:pt x="f124" y="f968"/>
                </a:cubicBezTo>
                <a:cubicBezTo>
                  <a:pt x="f124" y="f965"/>
                  <a:pt x="f983" y="f984"/>
                  <a:pt x="f985" y="f984"/>
                </a:cubicBezTo>
                <a:cubicBezTo>
                  <a:pt x="f986" y="f887"/>
                  <a:pt x="f987" y="f965"/>
                  <a:pt x="f305" y="f988"/>
                </a:cubicBezTo>
                <a:cubicBezTo>
                  <a:pt x="f309" y="f901"/>
                  <a:pt x="f313" y="f892"/>
                  <a:pt x="f989" y="f990"/>
                </a:cubicBezTo>
                <a:cubicBezTo>
                  <a:pt x="f991" y="f842"/>
                  <a:pt x="f992" y="f863"/>
                  <a:pt x="f993" y="f994"/>
                </a:cubicBezTo>
                <a:cubicBezTo>
                  <a:pt x="f995" y="f850"/>
                  <a:pt x="f996" y="f997"/>
                  <a:pt x="f323" y="f863"/>
                </a:cubicBezTo>
                <a:cubicBezTo>
                  <a:pt x="f998" y="f999"/>
                  <a:pt x="f93" y="f869"/>
                  <a:pt x="f321" y="f869"/>
                </a:cubicBezTo>
                <a:cubicBezTo>
                  <a:pt x="f1000" y="f869"/>
                  <a:pt x="f1001" y="f1002"/>
                  <a:pt x="f1003" y="f974"/>
                </a:cubicBezTo>
                <a:cubicBezTo>
                  <a:pt x="f992" y="f873"/>
                  <a:pt x="f318" y="f883"/>
                  <a:pt x="f319" y="f962"/>
                </a:cubicBezTo>
                <a:cubicBezTo>
                  <a:pt x="f777" y="f963"/>
                  <a:pt x="f1004" y="f1005"/>
                  <a:pt x="f1006" y="f1007"/>
                </a:cubicBezTo>
                <a:cubicBezTo>
                  <a:pt x="f995" y="f984"/>
                  <a:pt x="f1008" y="f965"/>
                  <a:pt x="f1009" y="f964"/>
                </a:cubicBezTo>
                <a:cubicBezTo>
                  <a:pt x="f1010" y="f974"/>
                  <a:pt x="f354" y="f974"/>
                  <a:pt x="f84" y="f1002"/>
                </a:cubicBezTo>
                <a:cubicBezTo>
                  <a:pt x="f82" y="f843"/>
                  <a:pt x="f80" y="f1011"/>
                  <a:pt x="f1012" y="f877"/>
                </a:cubicBezTo>
                <a:cubicBezTo>
                  <a:pt x="f362" y="f1005"/>
                  <a:pt x="f1013" y="f887"/>
                  <a:pt x="f1014" y="f1015"/>
                </a:cubicBezTo>
                <a:cubicBezTo>
                  <a:pt x="f366" y="f976"/>
                  <a:pt x="f1016" y="f988"/>
                  <a:pt x="f1017" y="f1018"/>
                </a:cubicBezTo>
                <a:cubicBezTo>
                  <a:pt x="f374" y="f963"/>
                  <a:pt x="f1019" y="f962"/>
                  <a:pt x="f1020" y="f963"/>
                </a:cubicBezTo>
                <a:cubicBezTo>
                  <a:pt x="f56" y="f964"/>
                  <a:pt x="f1021" y="f970"/>
                  <a:pt x="f1022" y="f856"/>
                </a:cubicBezTo>
                <a:cubicBezTo>
                  <a:pt x="f1023" y="f1024"/>
                  <a:pt x="f730" y="f999"/>
                  <a:pt x="f408" y="f848"/>
                </a:cubicBezTo>
                <a:cubicBezTo>
                  <a:pt x="f1025" y="f1024"/>
                  <a:pt x="f1026" y="f858"/>
                  <a:pt x="f1027" y="f990"/>
                </a:cubicBezTo>
                <a:cubicBezTo>
                  <a:pt x="f726" y="f877"/>
                  <a:pt x="f1028" y="f974"/>
                  <a:pt x="f412" y="f881"/>
                </a:cubicBezTo>
                <a:cubicBezTo>
                  <a:pt x="f1029" y="f1030"/>
                  <a:pt x="f1031" y="f869"/>
                  <a:pt x="f1032" y="f842"/>
                </a:cubicBezTo>
                <a:cubicBezTo>
                  <a:pt x="f1033" y="f854"/>
                  <a:pt x="f1034" y="f1024"/>
                  <a:pt x="f1035" y="f990"/>
                </a:cubicBezTo>
                <a:cubicBezTo>
                  <a:pt x="f36" y="f877"/>
                  <a:pt x="f1036" y="f883"/>
                  <a:pt x="f430" y="f970"/>
                </a:cubicBezTo>
                <a:cubicBezTo>
                  <a:pt x="f433" y="f1005"/>
                  <a:pt x="f1037" y="f885"/>
                  <a:pt x="f1038" y="f1018"/>
                </a:cubicBezTo>
                <a:cubicBezTo>
                  <a:pt x="f435" y="f970"/>
                  <a:pt x="f435" y="f883"/>
                  <a:pt x="f1038" y="f873"/>
                </a:cubicBezTo>
                <a:cubicBezTo>
                  <a:pt x="f1039" y="f877"/>
                  <a:pt x="f422" y="f974"/>
                  <a:pt x="f1037" y="f881"/>
                </a:cubicBezTo>
                <a:cubicBezTo>
                  <a:pt x="f1040" y="f1002"/>
                  <a:pt x="f708" y="f846"/>
                  <a:pt x="f422" y="f867"/>
                </a:cubicBezTo>
                <a:cubicBezTo>
                  <a:pt x="f1041" y="f861"/>
                  <a:pt x="f1042" y="f1024"/>
                  <a:pt x="f1043" y="f846"/>
                </a:cubicBezTo>
                <a:cubicBezTo>
                  <a:pt x="f1044" y="f843"/>
                  <a:pt x="f1045" y="f990"/>
                  <a:pt x="f1046" y="f974"/>
                </a:cubicBezTo>
                <a:cubicBezTo>
                  <a:pt x="f1047" y="f962"/>
                  <a:pt x="f33" y="f875"/>
                  <a:pt x="f704" y="f873"/>
                </a:cubicBezTo>
                <a:cubicBezTo>
                  <a:pt x="f29" y="f877"/>
                  <a:pt x="f440" y="f1011"/>
                  <a:pt x="f31" y="f1002"/>
                </a:cubicBezTo>
                <a:cubicBezTo>
                  <a:pt x="f31" y="f843"/>
                  <a:pt x="f31" y="f844"/>
                  <a:pt x="f31" y="f869"/>
                </a:cubicBezTo>
                <a:cubicBezTo>
                  <a:pt x="f1048" y="f1049"/>
                  <a:pt x="f440" y="f1050"/>
                  <a:pt x="f699" y="f1051"/>
                </a:cubicBezTo>
                <a:cubicBezTo>
                  <a:pt x="f14" y="f1052"/>
                  <a:pt x="f1053" y="f1052"/>
                  <a:pt x="f1054" y="f1051"/>
                </a:cubicBezTo>
                <a:cubicBezTo>
                  <a:pt x="f1055" y="f1056"/>
                  <a:pt x="f1057" y="f1052"/>
                  <a:pt x="f1058" y="f842"/>
                </a:cubicBezTo>
                <a:cubicBezTo>
                  <a:pt x="f1059" y="f869"/>
                  <a:pt x="f1060" y="f1030"/>
                  <a:pt x="f1061" y="f1030"/>
                </a:cubicBezTo>
                <a:cubicBezTo>
                  <a:pt x="f468" y="f1030"/>
                  <a:pt x="f1062" y="f869"/>
                  <a:pt x="f1063" y="f867"/>
                </a:cubicBezTo>
                <a:cubicBezTo>
                  <a:pt x="f1064" y="f999"/>
                  <a:pt x="f1060" y="f854"/>
                  <a:pt x="f467" y="f1049"/>
                </a:cubicBezTo>
                <a:cubicBezTo>
                  <a:pt x="f1061" y="f1050"/>
                  <a:pt x="f1064" y="f1065"/>
                  <a:pt x="f1066" y="f1056"/>
                </a:cubicBezTo>
                <a:cubicBezTo>
                  <a:pt x="f1067" y="f852"/>
                  <a:pt x="f1068" y="f854"/>
                  <a:pt x="f1069" y="f869"/>
                </a:cubicBezTo>
                <a:cubicBezTo>
                  <a:pt x="f1069" y="f844"/>
                  <a:pt x="f1069" y="f843"/>
                  <a:pt x="f597" y="f843"/>
                </a:cubicBezTo>
                <a:cubicBezTo>
                  <a:pt x="f1070" y="f877"/>
                  <a:pt x="f1071" y="f962"/>
                  <a:pt x="f680" y="f1007"/>
                </a:cubicBezTo>
                <a:cubicBezTo>
                  <a:pt x="f1072" y="f890"/>
                  <a:pt x="f1055" y="f961"/>
                  <a:pt x="f1073" y="f978"/>
                </a:cubicBezTo>
                <a:cubicBezTo>
                  <a:pt x="f691" y="f894"/>
                  <a:pt x="f695" y="f901"/>
                  <a:pt x="f695" y="f1074"/>
                </a:cubicBezTo>
                <a:cubicBezTo>
                  <a:pt x="f1075" y="f912"/>
                  <a:pt x="f1076" y="f951"/>
                  <a:pt x="f20" y="f1077"/>
                </a:cubicBezTo>
                <a:cubicBezTo>
                  <a:pt x="f451" y="f934"/>
                  <a:pt x="f451" y="f924"/>
                  <a:pt x="f1078" y="f919"/>
                </a:cubicBezTo>
                <a:cubicBezTo>
                  <a:pt x="f1079" y="f920"/>
                  <a:pt x="f1080" y="f940"/>
                  <a:pt x="f1081" y="f917"/>
                </a:cubicBezTo>
                <a:cubicBezTo>
                  <a:pt x="f1054" y="f952"/>
                  <a:pt x="f1082" y="f933"/>
                  <a:pt x="f1055" y="f951"/>
                </a:cubicBezTo>
                <a:cubicBezTo>
                  <a:pt x="f1059" y="f947"/>
                  <a:pt x="f468" y="f947"/>
                  <a:pt x="f1067" y="f933"/>
                </a:cubicBezTo>
                <a:cubicBezTo>
                  <a:pt x="f1070" y="f915"/>
                  <a:pt x="f1083" y="f915"/>
                  <a:pt x="f622" y="f933"/>
                </a:cubicBezTo>
                <a:cubicBezTo>
                  <a:pt x="f1084" y="f951"/>
                  <a:pt x="f625" y="f944"/>
                  <a:pt x="f625" y="f908"/>
                </a:cubicBezTo>
                <a:cubicBezTo>
                  <a:pt x="f1085" y="f1086"/>
                  <a:pt x="f592" y="f903"/>
                  <a:pt x="f1087" y="f910"/>
                </a:cubicBezTo>
                <a:cubicBezTo>
                  <a:pt x="f628" y="f944"/>
                  <a:pt x="f1088" y="f912"/>
                  <a:pt x="f498" y="f905"/>
                </a:cubicBezTo>
                <a:cubicBezTo>
                  <a:pt x="f1089" y="f1090"/>
                  <a:pt x="f1091" y="f927"/>
                  <a:pt x="f584" y="f958"/>
                </a:cubicBezTo>
                <a:cubicBezTo>
                  <a:pt x="f1092" y="f958"/>
                  <a:pt x="f1093" y="f894"/>
                  <a:pt x="f1093" y="f892"/>
                </a:cubicBezTo>
                <a:cubicBezTo>
                  <a:pt x="f1094" y="f1015"/>
                  <a:pt x="f1095" y="f965"/>
                  <a:pt x="f1096" y="f887"/>
                </a:cubicBezTo>
                <a:cubicBezTo>
                  <a:pt x="f1097" y="f964"/>
                  <a:pt x="f1098" y="f887"/>
                  <a:pt x="f631" y="f988"/>
                </a:cubicBezTo>
                <a:cubicBezTo>
                  <a:pt x="f581" y="f894"/>
                  <a:pt x="f1099" y="f1100"/>
                  <a:pt x="f1101" y="f944"/>
                </a:cubicBezTo>
                <a:cubicBezTo>
                  <a:pt x="f1102" y="f1103"/>
                  <a:pt x="f1104" y="f1105"/>
                  <a:pt x="f1098" y="f1106"/>
                </a:cubicBezTo>
                <a:cubicBezTo>
                  <a:pt x="f1107" y="f924"/>
                  <a:pt x="f1108" y="f919"/>
                  <a:pt x="f1096" y="f1109"/>
                </a:cubicBezTo>
                <a:cubicBezTo>
                  <a:pt x="f1093" y="f1110"/>
                  <a:pt x="f1093" y="f919"/>
                  <a:pt x="f1111" y="f1106"/>
                </a:cubicBezTo>
                <a:cubicBezTo>
                  <a:pt x="f1112" y="f953"/>
                  <a:pt x="f1113" y="f1114"/>
                  <a:pt x="f589" y="f914"/>
                </a:cubicBezTo>
                <a:cubicBezTo>
                  <a:pt x="f1115" y="f1077"/>
                  <a:pt x="f1116" y="f952"/>
                  <a:pt x="f495" y="f919"/>
                </a:cubicBezTo>
                <a:cubicBezTo>
                  <a:pt x="f1117" y="f1118"/>
                  <a:pt x="f1116" y="f1119"/>
                  <a:pt x="f498" y="f1120"/>
                </a:cubicBezTo>
                <a:cubicBezTo>
                  <a:pt x="f1121" y="f1122"/>
                  <a:pt x="f628" y="f1123"/>
                  <a:pt x="f1087" y="f1119"/>
                </a:cubicBezTo>
                <a:cubicBezTo>
                  <a:pt x="f1085" y="f1122"/>
                  <a:pt x="f619" y="f1124"/>
                  <a:pt x="f676" y="f1125"/>
                </a:cubicBezTo>
                <a:cubicBezTo>
                  <a:pt x="f1126" y="f1127"/>
                  <a:pt x="f469" y="f1128"/>
                  <a:pt x="f463" y="f1129"/>
                </a:cubicBezTo>
                <a:cubicBezTo>
                  <a:pt x="f1130" y="f1131"/>
                  <a:pt x="f445" y="f1132"/>
                  <a:pt x="f1048" y="f1133"/>
                </a:cubicBezTo>
                <a:cubicBezTo>
                  <a:pt x="f33" y="f1134"/>
                  <a:pt x="f1135" y="f1136"/>
                  <a:pt x="f1137" y="f1138"/>
                </a:cubicBezTo>
                <a:cubicBezTo>
                  <a:pt x="f1045" y="f1139"/>
                  <a:pt x="f1140" y="f1141"/>
                  <a:pt x="f33" y="f1142"/>
                </a:cubicBezTo>
                <a:cubicBezTo>
                  <a:pt x="f1143" y="f1144"/>
                  <a:pt x="f1145" y="f1146"/>
                  <a:pt x="f1147" y="f1148"/>
                </a:cubicBezTo>
                <a:cubicBezTo>
                  <a:pt x="f27" y="f1149"/>
                  <a:pt x="f1145" y="f1149"/>
                  <a:pt x="f8" y="f1149"/>
                </a:cubicBezTo>
                <a:cubicBezTo>
                  <a:pt x="f24" y="f1150"/>
                  <a:pt x="f1151" y="f1152"/>
                  <a:pt x="f1151" y="f1148"/>
                </a:cubicBezTo>
                <a:cubicBezTo>
                  <a:pt x="f1151" y="f1153"/>
                  <a:pt x="f1154" y="f1155"/>
                  <a:pt x="f1156" y="f1144"/>
                </a:cubicBezTo>
                <a:cubicBezTo>
                  <a:pt x="f12" y="f1141"/>
                  <a:pt x="f1157" y="f1158"/>
                  <a:pt x="f22" y="f1153"/>
                </a:cubicBezTo>
                <a:cubicBezTo>
                  <a:pt x="f18" y="f1159"/>
                  <a:pt x="f20" y="f1148"/>
                  <a:pt x="f1075" y="f1150"/>
                </a:cubicBezTo>
                <a:cubicBezTo>
                  <a:pt x="f1130" y="f1160"/>
                  <a:pt x="f1081" y="f1161"/>
                  <a:pt x="f1054" y="f1149"/>
                </a:cubicBezTo>
                <a:cubicBezTo>
                  <a:pt x="f1162" y="f1163"/>
                  <a:pt x="f1164" y="f1163"/>
                  <a:pt x="f682" y="f1165"/>
                </a:cubicBezTo>
                <a:cubicBezTo>
                  <a:pt x="f471" y="f1148"/>
                  <a:pt x="f680" y="f1148"/>
                  <a:pt x="f1166" y="f1163"/>
                </a:cubicBezTo>
                <a:cubicBezTo>
                  <a:pt x="f595" y="f1167"/>
                  <a:pt x="f602" y="f1159"/>
                  <a:pt x="f1168" y="f1150"/>
                </a:cubicBezTo>
                <a:cubicBezTo>
                  <a:pt x="f1169" y="f1170"/>
                  <a:pt x="f1171" y="f1172"/>
                  <a:pt x="f1173" y="f1174"/>
                </a:cubicBezTo>
                <a:cubicBezTo>
                  <a:pt x="f604" y="f1174"/>
                  <a:pt x="f607" y="f1175"/>
                  <a:pt x="f618" y="f1149"/>
                </a:cubicBezTo>
                <a:cubicBezTo>
                  <a:pt x="f619" y="f1176"/>
                  <a:pt x="f1177" y="f1167"/>
                  <a:pt x="f1177" y="f1144"/>
                </a:cubicBezTo>
                <a:cubicBezTo>
                  <a:pt x="f1178" y="f1149"/>
                  <a:pt x="f1179" y="f1149"/>
                  <a:pt x="f1180" y="f1181"/>
                </a:cubicBezTo>
                <a:cubicBezTo>
                  <a:pt x="f1117" y="f1182"/>
                  <a:pt x="f1183" y="f1181"/>
                  <a:pt x="f585" y="f1182"/>
                </a:cubicBezTo>
                <a:cubicBezTo>
                  <a:pt x="f1184" y="f1148"/>
                  <a:pt x="f1185" y="f1163"/>
                  <a:pt x="f1102" y="f1141"/>
                </a:cubicBezTo>
                <a:cubicBezTo>
                  <a:pt x="f574" y="f1186"/>
                  <a:pt x="f503" y="f1139"/>
                  <a:pt x="f505" y="f1144"/>
                </a:cubicBezTo>
                <a:cubicBezTo>
                  <a:pt x="f1187" y="f1160"/>
                  <a:pt x="f1188" y="f1161"/>
                  <a:pt x="f556" y="f1158"/>
                </a:cubicBezTo>
                <a:cubicBezTo>
                  <a:pt x="f1189" y="f1144"/>
                  <a:pt x="f514" y="f1142"/>
                  <a:pt x="f521" y="f1141"/>
                </a:cubicBezTo>
                <a:cubicBezTo>
                  <a:pt x="f1190" y="f1141"/>
                  <a:pt x="f1191" y="f1141"/>
                  <a:pt x="f1192" y="f1138"/>
                </a:cubicBezTo>
                <a:cubicBezTo>
                  <a:pt x="f1193" y="f1194"/>
                  <a:pt x="f529" y="f1195"/>
                  <a:pt x="f1196" y="f1197"/>
                </a:cubicBezTo>
                <a:cubicBezTo>
                  <a:pt x="f1198" y="f1199"/>
                  <a:pt x="f1198" y="f1200"/>
                  <a:pt x="f1198" y="f1144"/>
                </a:cubicBezTo>
                <a:cubicBezTo>
                  <a:pt x="f1201" y="f1155"/>
                  <a:pt x="f1198" y="f1202"/>
                  <a:pt x="f531" y="f1202"/>
                </a:cubicBezTo>
                <a:cubicBezTo>
                  <a:pt x="f543" y="f1203"/>
                  <a:pt x="f1204" y="f1202"/>
                  <a:pt x="f1205" y="f1146"/>
                </a:cubicBezTo>
                <a:cubicBezTo>
                  <a:pt x="f538" y="f1206"/>
                  <a:pt x="f542" y="f1200"/>
                  <a:pt x="f542" y="f1186"/>
                </a:cubicBezTo>
                <a:cubicBezTo>
                  <a:pt x="f1207" y="f1208"/>
                  <a:pt x="f1209" y="f1210"/>
                  <a:pt x="f1211" y="f1210"/>
                </a:cubicBezTo>
                <a:cubicBezTo>
                  <a:pt x="f1212" y="f1213"/>
                  <a:pt x="f1214" y="f1215"/>
                  <a:pt x="f1212" y="f1216"/>
                </a:cubicBezTo>
                <a:cubicBezTo>
                  <a:pt x="f1217" y="f1218"/>
                  <a:pt x="f1214" y="f1197"/>
                  <a:pt x="f1219" y="f1199"/>
                </a:cubicBezTo>
                <a:cubicBezTo>
                  <a:pt x="f1220" y="f1221"/>
                  <a:pt x="f1222" y="f1199"/>
                  <a:pt x="f1223" y="f1186"/>
                </a:cubicBezTo>
                <a:cubicBezTo>
                  <a:pt x="f1224" y="f1197"/>
                  <a:pt x="f1225" y="f1197"/>
                  <a:pt x="f1226" y="f1195"/>
                </a:cubicBezTo>
                <a:cubicBezTo>
                  <a:pt x="f1227" y="f1136"/>
                  <a:pt x="f1228" y="f1197"/>
                  <a:pt x="f1229" y="f1221"/>
                </a:cubicBezTo>
                <a:cubicBezTo>
                  <a:pt x="f1230" y="f1155"/>
                  <a:pt x="f1231" y="f1146"/>
                  <a:pt x="f1232" y="f1206"/>
                </a:cubicBezTo>
                <a:cubicBezTo>
                  <a:pt x="f1233" y="f1144"/>
                  <a:pt x="f1234" y="f1142"/>
                  <a:pt x="f1235" y="f1142"/>
                </a:cubicBezTo>
                <a:cubicBezTo>
                  <a:pt x="f1236" y="f1141"/>
                  <a:pt x="f1237" y="f1200"/>
                  <a:pt x="f1238" y="f1144"/>
                </a:cubicBezTo>
                <a:cubicBezTo>
                  <a:pt x="f1239" y="f1146"/>
                  <a:pt x="f1240" y="f1158"/>
                  <a:pt x="f1237" y="f1203"/>
                </a:cubicBezTo>
                <a:cubicBezTo>
                  <a:pt x="f1236" y="f1150"/>
                  <a:pt x="f1241" y="f1160"/>
                  <a:pt x="f1242" y="f1161"/>
                </a:cubicBezTo>
                <a:cubicBezTo>
                  <a:pt x="f1242" y="f1243"/>
                  <a:pt x="f1242" y="f1244"/>
                  <a:pt x="f1242" y="f1245"/>
                </a:cubicBezTo>
                <a:cubicBezTo>
                  <a:pt x="f1239" y="f1246"/>
                  <a:pt x="f1237" y="f1247"/>
                  <a:pt x="f1248" y="f1249"/>
                </a:cubicBezTo>
                <a:cubicBezTo>
                  <a:pt x="f1250" y="f1251"/>
                  <a:pt x="f1252" y="f1253"/>
                  <a:pt x="f1254" y="f1255"/>
                </a:cubicBezTo>
                <a:cubicBezTo>
                  <a:pt x="f1256" y="f1257"/>
                  <a:pt x="f1258" y="f1259"/>
                  <a:pt x="f1220" y="f1259"/>
                </a:cubicBezTo>
                <a:cubicBezTo>
                  <a:pt x="f1260" y="f1261"/>
                  <a:pt x="f1262" y="f1261"/>
                  <a:pt x="f1263" y="f1264"/>
                </a:cubicBezTo>
                <a:cubicBezTo>
                  <a:pt x="f1265" y="f1266"/>
                  <a:pt x="f1219" y="f1249"/>
                  <a:pt x="f1267" y="f1268"/>
                </a:cubicBezTo>
                <a:cubicBezTo>
                  <a:pt x="f1269" y="f1270"/>
                  <a:pt x="f1271" y="f1272"/>
                  <a:pt x="f1273" y="f1274"/>
                </a:cubicBezTo>
                <a:cubicBezTo>
                  <a:pt x="f1275" y="f1276"/>
                  <a:pt x="f1258" y="f1277"/>
                  <a:pt x="f1278" y="f1279"/>
                </a:cubicBezTo>
                <a:cubicBezTo>
                  <a:pt x="f1280" y="f1281"/>
                  <a:pt x="f1220" y="f1281"/>
                  <a:pt x="f1260" y="f1281"/>
                </a:cubicBezTo>
                <a:cubicBezTo>
                  <a:pt x="f1282" y="f1283"/>
                  <a:pt x="f1284" y="f1283"/>
                  <a:pt x="f1285" y="f1281"/>
                </a:cubicBezTo>
                <a:cubicBezTo>
                  <a:pt x="f542" y="f1286"/>
                  <a:pt x="f1287" y="f1288"/>
                  <a:pt x="f1289" y="f1290"/>
                </a:cubicBezTo>
                <a:cubicBezTo>
                  <a:pt x="f1291" y="f1292"/>
                  <a:pt x="f1293" y="f1292"/>
                  <a:pt x="f1201" y="f1290"/>
                </a:cubicBezTo>
                <a:cubicBezTo>
                  <a:pt x="f1294" y="f1295"/>
                  <a:pt x="f529" y="f1295"/>
                  <a:pt x="f1296" y="f1295"/>
                </a:cubicBezTo>
                <a:cubicBezTo>
                  <a:pt x="f643" y="f1295"/>
                  <a:pt x="f528" y="f1297"/>
                  <a:pt x="f1298" y="f1299"/>
                </a:cubicBezTo>
                <a:cubicBezTo>
                  <a:pt x="f1300" y="f1292"/>
                  <a:pt x="f528" y="f1301"/>
                  <a:pt x="f1302" y="f1303"/>
                </a:cubicBezTo>
                <a:cubicBezTo>
                  <a:pt x="f645" y="f1304"/>
                  <a:pt x="f1305" y="f1306"/>
                  <a:pt x="f1294" y="f1307"/>
                </a:cubicBezTo>
                <a:cubicBezTo>
                  <a:pt x="f1198" y="f1308"/>
                  <a:pt x="f1198" y="f1309"/>
                  <a:pt x="f1294" y="f1310"/>
                </a:cubicBezTo>
                <a:cubicBezTo>
                  <a:pt x="f645" y="f1311"/>
                  <a:pt x="f643" y="f1312"/>
                  <a:pt x="f528" y="f1310"/>
                </a:cubicBezTo>
                <a:cubicBezTo>
                  <a:pt x="f545" y="f1313"/>
                  <a:pt x="f647" y="f1309"/>
                  <a:pt x="f1191" y="f1314"/>
                </a:cubicBezTo>
                <a:cubicBezTo>
                  <a:pt x="f1315" y="f1316"/>
                  <a:pt x="f1317" y="f1318"/>
                  <a:pt x="f554" y="f1319"/>
                </a:cubicBezTo>
                <a:cubicBezTo>
                  <a:pt x="f555" y="f1309"/>
                  <a:pt x="f1320" y="f1321"/>
                  <a:pt x="f559" y="f1319"/>
                </a:cubicBezTo>
                <a:cubicBezTo>
                  <a:pt x="f511" y="f1307"/>
                  <a:pt x="f561" y="f1306"/>
                  <a:pt x="f509" y="f1322"/>
                </a:cubicBezTo>
                <a:cubicBezTo>
                  <a:pt x="f1323" y="f1324"/>
                  <a:pt x="f509" y="f1325"/>
                  <a:pt x="f1326" y="f1327"/>
                </a:cubicBezTo>
                <a:cubicBezTo>
                  <a:pt x="f560" y="f1328"/>
                  <a:pt x="f511" y="f1329"/>
                  <a:pt x="f633" y="f1330"/>
                </a:cubicBezTo>
                <a:cubicBezTo>
                  <a:pt x="f1331" y="f1332"/>
                  <a:pt x="f657" y="f1333"/>
                  <a:pt x="f560" y="f1334"/>
                </a:cubicBezTo>
                <a:cubicBezTo>
                  <a:pt x="f1335" y="f1336"/>
                  <a:pt x="f1337" y="f1338"/>
                  <a:pt x="f631" y="f1339"/>
                </a:cubicBezTo>
                <a:cubicBezTo>
                  <a:pt x="f1185" y="f1340"/>
                  <a:pt x="f1185" y="f1341"/>
                  <a:pt x="f1185" y="f1342"/>
                </a:cubicBezTo>
                <a:cubicBezTo>
                  <a:pt x="f1185" y="f1343"/>
                  <a:pt x="f1098" y="f1344"/>
                  <a:pt x="f1345" y="f1343"/>
                </a:cubicBezTo>
                <a:cubicBezTo>
                  <a:pt x="f1346" y="f1347"/>
                  <a:pt x="f1348" y="f1349"/>
                  <a:pt x="f1350" y="f1351"/>
                </a:cubicBezTo>
                <a:cubicBezTo>
                  <a:pt x="f488" y="f1352"/>
                  <a:pt x="f604" y="f1353"/>
                  <a:pt x="f1126" y="f1354"/>
                </a:cubicBezTo>
                <a:cubicBezTo>
                  <a:pt x="f477" y="f1355"/>
                  <a:pt x="f680" y="f1356"/>
                  <a:pt x="f474" y="f1357"/>
                </a:cubicBezTo>
                <a:cubicBezTo>
                  <a:pt x="f471" y="f1358"/>
                  <a:pt x="f1359" y="f1360"/>
                  <a:pt x="f1064" y="f1361"/>
                </a:cubicBezTo>
                <a:cubicBezTo>
                  <a:pt x="f1362" y="f1363"/>
                  <a:pt x="f1364" y="f1365"/>
                  <a:pt x="f1366" y="f1367"/>
                </a:cubicBezTo>
                <a:cubicBezTo>
                  <a:pt x="f10" y="f1368"/>
                  <a:pt x="f1143" y="f1369"/>
                  <a:pt x="f1044" y="f1370"/>
                </a:cubicBezTo>
                <a:cubicBezTo>
                  <a:pt x="f1371" y="f1370"/>
                  <a:pt x="f435" y="f1372"/>
                  <a:pt x="f422" y="f1373"/>
                </a:cubicBezTo>
                <a:cubicBezTo>
                  <a:pt x="f36" y="f1374"/>
                  <a:pt x="f1375" y="f1376"/>
                  <a:pt x="f1377" y="f1378"/>
                </a:cubicBezTo>
                <a:cubicBezTo>
                  <a:pt x="f1379" y="f1380"/>
                  <a:pt x="f40" y="f1381"/>
                  <a:pt x="f412" y="f1382"/>
                </a:cubicBezTo>
                <a:cubicBezTo>
                  <a:pt x="f1383" y="f1384"/>
                  <a:pt x="f1385" y="f1386"/>
                  <a:pt x="f1387" y="f1388"/>
                </a:cubicBezTo>
                <a:cubicBezTo>
                  <a:pt x="f1389" y="f1390"/>
                  <a:pt x="f1391" y="f1392"/>
                  <a:pt x="f389" y="f1393"/>
                </a:cubicBezTo>
                <a:cubicBezTo>
                  <a:pt x="f1394" y="f1395"/>
                  <a:pt x="f385" y="f1396"/>
                  <a:pt x="f1397" y="f1392"/>
                </a:cubicBezTo>
                <a:cubicBezTo>
                  <a:pt x="f1398" y="f1399"/>
                  <a:pt x="f1400" y="f1401"/>
                  <a:pt x="f1017" y="f1402"/>
                </a:cubicBezTo>
                <a:cubicBezTo>
                  <a:pt x="f1403" y="f1404"/>
                  <a:pt x="f1405" y="f1406"/>
                  <a:pt x="f1407" y="f1408"/>
                </a:cubicBezTo>
                <a:cubicBezTo>
                  <a:pt x="f1409" y="f1410"/>
                  <a:pt x="f1411" y="f1412"/>
                  <a:pt x="f1413" y="f1408"/>
                </a:cubicBezTo>
                <a:cubicBezTo>
                  <a:pt x="f360" y="f1414"/>
                  <a:pt x="f1415" y="f1406"/>
                  <a:pt x="f760" y="f1416"/>
                </a:cubicBezTo>
                <a:cubicBezTo>
                  <a:pt x="f1417" y="f1418"/>
                  <a:pt x="f1419" y="f1420"/>
                  <a:pt x="f317" y="f1420"/>
                </a:cubicBezTo>
                <a:cubicBezTo>
                  <a:pt x="f1421" y="f1422"/>
                  <a:pt x="f1423" y="f1424"/>
                  <a:pt x="f295" y="f1425"/>
                </a:cubicBezTo>
                <a:cubicBezTo>
                  <a:pt x="f829" y="f1426"/>
                  <a:pt x="f1427" y="f1428"/>
                  <a:pt x="f1429" y="f1430"/>
                </a:cubicBezTo>
                <a:cubicBezTo>
                  <a:pt x="f1431" y="f1432"/>
                  <a:pt x="f1433" y="f1434"/>
                  <a:pt x="f1435" y="f1436"/>
                </a:cubicBezTo>
                <a:cubicBezTo>
                  <a:pt x="f1437" y="f1438"/>
                  <a:pt x="f1439" y="f1440"/>
                  <a:pt x="f1441" y="f1442"/>
                </a:cubicBezTo>
                <a:cubicBezTo>
                  <a:pt x="f1443" y="f1444"/>
                  <a:pt x="f1445" y="f1444"/>
                  <a:pt x="f1446" y="f1447"/>
                </a:cubicBezTo>
                <a:cubicBezTo>
                  <a:pt x="f1448" y="f1449"/>
                  <a:pt x="f1450" y="f1451"/>
                  <a:pt x="f1452" y="f1453"/>
                </a:cubicBezTo>
                <a:cubicBezTo>
                  <a:pt x="f1454" y="f1453"/>
                  <a:pt x="f1455" y="f1456"/>
                  <a:pt x="f1457" y="f1456"/>
                </a:cubicBezTo>
                <a:cubicBezTo>
                  <a:pt x="f1458" y="f1456"/>
                  <a:pt x="f1459" y="f1440"/>
                  <a:pt x="f1459" y="f1449"/>
                </a:cubicBezTo>
                <a:cubicBezTo>
                  <a:pt x="f1459" y="f1460"/>
                  <a:pt x="f1461" y="f1462"/>
                  <a:pt x="f1463" y="f1464"/>
                </a:cubicBezTo>
                <a:cubicBezTo>
                  <a:pt x="f1465" y="f1442"/>
                  <a:pt x="f1466" y="f1460"/>
                  <a:pt x="f1467" y="f1468"/>
                </a:cubicBezTo>
                <a:cubicBezTo>
                  <a:pt x="f1469" y="f1470"/>
                  <a:pt x="f1471" y="f1472"/>
                  <a:pt x="f1473" y="f1474"/>
                </a:cubicBezTo>
                <a:cubicBezTo>
                  <a:pt x="f1475" y="f1476"/>
                  <a:pt x="f1477" y="f1478"/>
                  <a:pt x="f1479" y="f1480"/>
                </a:cubicBezTo>
                <a:cubicBezTo>
                  <a:pt x="f1481" y="f1482"/>
                  <a:pt x="f1483" y="f1484"/>
                  <a:pt x="f1485" y="f1486"/>
                </a:cubicBezTo>
                <a:cubicBezTo>
                  <a:pt x="f1487" y="f1488"/>
                  <a:pt x="f1489" y="f1490"/>
                  <a:pt x="f1491" y="f1492"/>
                </a:cubicBezTo>
                <a:cubicBezTo>
                  <a:pt x="f1493" y="f1494"/>
                  <a:pt x="f1495" y="f1496"/>
                  <a:pt x="f1497" y="f1498"/>
                </a:cubicBezTo>
                <a:cubicBezTo>
                  <a:pt x="f1499" y="f1490"/>
                  <a:pt x="f1500" y="f1501"/>
                  <a:pt x="f1502" y="f1498"/>
                </a:cubicBezTo>
                <a:cubicBezTo>
                  <a:pt x="f1503" y="f1504"/>
                  <a:pt x="f1505" y="f1492"/>
                  <a:pt x="f1506" y="f1496"/>
                </a:cubicBezTo>
                <a:cubicBezTo>
                  <a:pt x="f1507" y="f1494"/>
                  <a:pt x="f1508" y="f1492"/>
                  <a:pt x="f1509" y="f1498"/>
                </a:cubicBezTo>
                <a:cubicBezTo>
                  <a:pt x="f1510" y="f1511"/>
                  <a:pt x="f1512" y="f1486"/>
                  <a:pt x="f1513" y="f1498"/>
                </a:cubicBezTo>
                <a:cubicBezTo>
                  <a:pt x="f1514" y="f1515"/>
                  <a:pt x="f1516" y="f1511"/>
                  <a:pt x="f1517" y="f1488"/>
                </a:cubicBezTo>
                <a:cubicBezTo>
                  <a:pt x="f1518" y="f1484"/>
                  <a:pt x="f1519" y="f1520"/>
                  <a:pt x="f1521" y="f1484"/>
                </a:cubicBezTo>
                <a:cubicBezTo>
                  <a:pt x="f1522" y="f1482"/>
                  <a:pt x="f1523" y="f1524"/>
                  <a:pt x="f1525" y="f1526"/>
                </a:cubicBezTo>
                <a:cubicBezTo>
                  <a:pt x="f1527" y="f1474"/>
                  <a:pt x="f1528" y="f1529"/>
                  <a:pt x="f1530" y="f1529"/>
                </a:cubicBezTo>
                <a:cubicBezTo>
                  <a:pt x="f1531" y="f1529"/>
                  <a:pt x="f1532" y="f1468"/>
                  <a:pt x="f1533" y="f1447"/>
                </a:cubicBezTo>
                <a:cubicBezTo>
                  <a:pt x="f1534" y="f1442"/>
                  <a:pt x="f1535" y="f1536"/>
                  <a:pt x="f926" y="f1537"/>
                </a:cubicBezTo>
                <a:cubicBezTo>
                  <a:pt x="f1538" y="f1539"/>
                  <a:pt x="f1540" y="f1541"/>
                  <a:pt x="f1542" y="f1543"/>
                </a:cubicBezTo>
                <a:cubicBezTo>
                  <a:pt x="f1544" y="f1545"/>
                  <a:pt x="f1546" y="f1436"/>
                  <a:pt x="f1547" y="f1548"/>
                </a:cubicBezTo>
                <a:cubicBezTo>
                  <a:pt x="f194" y="f1549"/>
                  <a:pt x="f1550" y="f1551"/>
                  <a:pt x="f845" y="f1552"/>
                </a:cubicBezTo>
                <a:cubicBezTo>
                  <a:pt x="f171" y="f1434"/>
                  <a:pt x="f975" y="f1553"/>
                  <a:pt x="f280" y="f1554"/>
                </a:cubicBezTo>
                <a:cubicBezTo>
                  <a:pt x="f1555" y="f1556"/>
                  <a:pt x="f1557" y="f1558"/>
                  <a:pt x="f1559" y="f1560"/>
                </a:cubicBezTo>
                <a:cubicBezTo>
                  <a:pt x="f1561" y="f1562"/>
                  <a:pt x="f1563" y="f1564"/>
                  <a:pt x="f770" y="f1565"/>
                </a:cubicBezTo>
                <a:cubicBezTo>
                  <a:pt x="f329" y="f1566"/>
                  <a:pt x="f330" y="f1565"/>
                  <a:pt x="f766" y="f1567"/>
                </a:cubicBezTo>
                <a:cubicBezTo>
                  <a:pt x="f766" y="f1568"/>
                  <a:pt x="f1569" y="f1568"/>
                  <a:pt x="f1569" y="f1568"/>
                </a:cubicBezTo>
                <a:cubicBezTo>
                  <a:pt x="f1570" y="f1571"/>
                  <a:pt x="f1572" y="f1432"/>
                  <a:pt x="f1573" y="f1553"/>
                </a:cubicBezTo>
                <a:cubicBezTo>
                  <a:pt x="f1574" y="f1553"/>
                  <a:pt x="f1575" y="f1576"/>
                  <a:pt x="f1577" y="f1576"/>
                </a:cubicBezTo>
                <a:cubicBezTo>
                  <a:pt x="f1578" y="f1576"/>
                  <a:pt x="f1579" y="f1556"/>
                  <a:pt x="f1580" y="f1581"/>
                </a:cubicBezTo>
                <a:cubicBezTo>
                  <a:pt x="f1582" y="f1430"/>
                  <a:pt x="f755" y="f1583"/>
                  <a:pt x="f1411" y="f1584"/>
                </a:cubicBezTo>
                <a:cubicBezTo>
                  <a:pt x="f1409" y="f1585"/>
                  <a:pt x="f1586" y="f1587"/>
                  <a:pt x="f1588" y="f1583"/>
                </a:cubicBezTo>
                <a:cubicBezTo>
                  <a:pt x="f363" y="f1589"/>
                  <a:pt x="f1590" y="f1591"/>
                  <a:pt x="f749" y="f1560"/>
                </a:cubicBezTo>
                <a:cubicBezTo>
                  <a:pt x="f69" y="f1581"/>
                  <a:pt x="f367" y="f1581"/>
                  <a:pt x="f1592" y="f1560"/>
                </a:cubicBezTo>
                <a:cubicBezTo>
                  <a:pt x="f1593" y="f1594"/>
                  <a:pt x="f1595" y="f1564"/>
                  <a:pt x="f1021" y="f1596"/>
                </a:cubicBezTo>
                <a:cubicBezTo>
                  <a:pt x="f1597" y="f1596"/>
                  <a:pt x="f406" y="f1598"/>
                  <a:pt x="f1599" y="f1566"/>
                </a:cubicBezTo>
                <a:cubicBezTo>
                  <a:pt x="f46" y="f1600"/>
                  <a:pt x="f46" y="f1601"/>
                  <a:pt x="f1602" y="f1601"/>
                </a:cubicBezTo>
                <a:cubicBezTo>
                  <a:pt x="f1603" y="f1604"/>
                  <a:pt x="f1383" y="f1605"/>
                  <a:pt x="f1606" y="f1607"/>
                </a:cubicBezTo>
                <a:cubicBezTo>
                  <a:pt x="f1608" y="f1609"/>
                  <a:pt x="f1610" y="f1611"/>
                  <a:pt x="f1612" y="f1611"/>
                </a:cubicBezTo>
                <a:cubicBezTo>
                  <a:pt x="f1613" y="f1611"/>
                  <a:pt x="f1379" y="f1609"/>
                  <a:pt x="f1613" y="f1614"/>
                </a:cubicBezTo>
                <a:cubicBezTo>
                  <a:pt x="f1031" y="f1604"/>
                  <a:pt x="f1615" y="f1565"/>
                  <a:pt x="f1613" y="f1616"/>
                </a:cubicBezTo>
                <a:cubicBezTo>
                  <a:pt x="f1617" y="f1618"/>
                  <a:pt x="f722" y="f1619"/>
                  <a:pt x="f1377" y="f1620"/>
                </a:cubicBezTo>
                <a:cubicBezTo>
                  <a:pt x="f38" y="f1621"/>
                  <a:pt x="f1622" y="f1566"/>
                  <a:pt x="f1623" y="f1565"/>
                </a:cubicBezTo>
                <a:cubicBezTo>
                  <a:pt x="f1047" y="f1591"/>
                  <a:pt x="f444" y="f1619"/>
                  <a:pt x="f1053" y="f1624"/>
                </a:cubicBezTo>
                <a:cubicBezTo>
                  <a:pt x="f455" y="f1625"/>
                  <a:pt x="f1626" y="f1627"/>
                  <a:pt x="f1628" y="f1629"/>
                </a:cubicBezTo>
                <a:cubicBezTo>
                  <a:pt x="f464" y="f1630"/>
                  <a:pt x="f1072" y="f1630"/>
                  <a:pt x="f1631" y="f1632"/>
                </a:cubicBezTo>
                <a:cubicBezTo>
                  <a:pt x="f1171" y="f1633"/>
                  <a:pt x="f676" y="f1634"/>
                  <a:pt x="f1084" y="f1635"/>
                </a:cubicBezTo>
                <a:cubicBezTo>
                  <a:pt x="f1636" y="f1422"/>
                  <a:pt x="f1637" y="f1635"/>
                  <a:pt x="f493" y="f1625"/>
                </a:cubicBezTo>
                <a:cubicBezTo>
                  <a:pt x="f496" y="f1638"/>
                  <a:pt x="f1639" y="f1632"/>
                  <a:pt x="f587" y="f1634"/>
                </a:cubicBezTo>
                <a:cubicBezTo>
                  <a:pt x="f584" y="f1418"/>
                  <a:pt x="f583" y="f1640"/>
                  <a:pt x="f1641" y="f1642"/>
                </a:cubicBezTo>
                <a:cubicBezTo>
                  <a:pt x="f1185" y="f1643"/>
                  <a:pt x="f581" y="f1644"/>
                  <a:pt x="f579" y="f1645"/>
                </a:cubicBezTo>
                <a:cubicBezTo>
                  <a:pt x="f505" y="f1646"/>
                  <a:pt x="f1647" y="f1416"/>
                  <a:pt x="f507" y="f1648"/>
                </a:cubicBezTo>
                <a:cubicBezTo>
                  <a:pt x="f662" y="f1649"/>
                  <a:pt x="f662" y="f1420"/>
                  <a:pt x="f507" y="f1627"/>
                </a:cubicBezTo>
                <a:cubicBezTo>
                  <a:pt x="f1650" y="f1651"/>
                  <a:pt x="f1652" y="f1653"/>
                  <a:pt x="f505" y="f1624"/>
                </a:cubicBezTo>
                <a:cubicBezTo>
                  <a:pt x="f1099" y="f1627"/>
                  <a:pt x="f1098" y="f1654"/>
                  <a:pt x="f1107" y="f1607"/>
                </a:cubicBezTo>
                <a:cubicBezTo>
                  <a:pt x="f1345" y="f1655"/>
                  <a:pt x="f1656" y="f1657"/>
                  <a:pt x="f1096" y="f1614"/>
                </a:cubicBezTo>
                <a:cubicBezTo>
                  <a:pt x="f1111" y="f1598"/>
                  <a:pt x="f1111" y="f1598"/>
                  <a:pt x="f1656" y="f1658"/>
                </a:cubicBezTo>
                <a:cubicBezTo>
                  <a:pt x="f1656" y="f1589"/>
                  <a:pt x="f1096" y="f1589"/>
                  <a:pt x="f1096" y="f1659"/>
                </a:cubicBezTo>
                <a:cubicBezTo>
                  <a:pt x="f1094" y="f1658"/>
                  <a:pt x="f1660" y="f1428"/>
                  <a:pt x="f499" y="f1567"/>
                </a:cubicBezTo>
                <a:cubicBezTo>
                  <a:pt x="f1661" y="f1616"/>
                  <a:pt x="f1089" y="f1662"/>
                  <a:pt x="f495" y="f1562"/>
                </a:cubicBezTo>
                <a:cubicBezTo>
                  <a:pt x="f1116" y="f1589"/>
                  <a:pt x="f674" y="f1581"/>
                  <a:pt x="f493" y="f1581"/>
                </a:cubicBezTo>
                <a:cubicBezTo>
                  <a:pt x="f1663" y="f1581"/>
                  <a:pt x="f1664" y="f1558"/>
                  <a:pt x="f1665" y="f1430"/>
                </a:cubicBezTo>
                <a:cubicBezTo>
                  <a:pt x="f1350" y="f1583"/>
                  <a:pt x="f1084" y="f1556"/>
                  <a:pt x="f621" y="f1666"/>
                </a:cubicBezTo>
                <a:cubicBezTo>
                  <a:pt x="f618" y="f1589"/>
                  <a:pt x="f612" y="f1589"/>
                  <a:pt x="f676" y="f1666"/>
                </a:cubicBezTo>
                <a:cubicBezTo>
                  <a:pt x="f483" y="f1667"/>
                  <a:pt x="f1168" y="f1556"/>
                  <a:pt x="f1070" y="f1668"/>
                </a:cubicBezTo>
                <a:cubicBezTo>
                  <a:pt x="f1068" y="f1589"/>
                  <a:pt x="f471" y="f1558"/>
                  <a:pt x="f1067" y="f1432"/>
                </a:cubicBezTo>
                <a:cubicBezTo>
                  <a:pt x="f474" y="f1434"/>
                  <a:pt x="f469" y="f1669"/>
                  <a:pt x="f468" y="f1436"/>
                </a:cubicBezTo>
                <a:cubicBezTo>
                  <a:pt x="f686" y="f1548"/>
                  <a:pt x="f1670" y="f1552"/>
                  <a:pt x="f1054" y="f1671"/>
                </a:cubicBezTo>
                <a:cubicBezTo>
                  <a:pt x="f1157" y="f1672"/>
                  <a:pt x="f1143" y="f1537"/>
                  <a:pt x="f1041" y="f1460"/>
                </a:cubicBezTo>
                <a:cubicBezTo>
                  <a:pt x="f427" y="f1462"/>
                  <a:pt x="f421" y="f1474"/>
                  <a:pt x="f1040" y="f1673"/>
                </a:cubicBezTo>
                <a:cubicBezTo>
                  <a:pt x="f430" y="f1488"/>
                  <a:pt x="f427" y="f1674"/>
                  <a:pt x="f433" y="f1496"/>
                </a:cubicBezTo>
                <a:cubicBezTo>
                  <a:pt x="f421" y="f1515"/>
                  <a:pt x="f1675" y="f1511"/>
                  <a:pt x="f1035" y="f1501"/>
                </a:cubicBezTo>
                <a:cubicBezTo>
                  <a:pt x="f722" y="f1526"/>
                  <a:pt x="f1676" y="f1468"/>
                  <a:pt x="f1677" y="f1476"/>
                </a:cubicBezTo>
                <a:cubicBezTo>
                  <a:pt x="f44" y="f1678"/>
                  <a:pt x="f1679" y="f1680"/>
                  <a:pt x="f1681" y="f1476"/>
                </a:cubicBezTo>
                <a:cubicBezTo>
                  <a:pt x="f1682" y="f1526"/>
                  <a:pt x="f1683" y="f1684"/>
                  <a:pt x="f1597" y="f1685"/>
                </a:cubicBezTo>
                <a:cubicBezTo>
                  <a:pt x="f1686" y="f1478"/>
                  <a:pt x="f48" y="f1480"/>
                  <a:pt x="f1687" y="f1482"/>
                </a:cubicBezTo>
                <a:cubicBezTo>
                  <a:pt x="f1682" y="f1490"/>
                  <a:pt x="f734" y="f1498"/>
                  <a:pt x="f1686" y="f1498"/>
                </a:cubicBezTo>
                <a:cubicBezTo>
                  <a:pt x="f736" y="f1498"/>
                  <a:pt x="f1688" y="f1492"/>
                  <a:pt x="f1387" y="f1515"/>
                </a:cubicBezTo>
                <a:cubicBezTo>
                  <a:pt x="f1389" y="f1496"/>
                  <a:pt x="f738" y="f1689"/>
                  <a:pt x="f52" y="f1690"/>
                </a:cubicBezTo>
                <a:cubicBezTo>
                  <a:pt x="f1691" y="f1692"/>
                  <a:pt x="f404" y="f1693"/>
                  <a:pt x="f1694" y="f1695"/>
                </a:cubicBezTo>
                <a:cubicBezTo>
                  <a:pt x="f1389" y="f1696"/>
                  <a:pt x="f401" y="f1697"/>
                  <a:pt x="f1391" y="f1698"/>
                </a:cubicBezTo>
                <a:cubicBezTo>
                  <a:pt x="f1595" y="f1699"/>
                  <a:pt x="f1700" y="f1701"/>
                  <a:pt x="f59" y="f1702"/>
                </a:cubicBezTo>
                <a:cubicBezTo>
                  <a:pt x="f1593" y="f1703"/>
                  <a:pt x="f742" y="f1703"/>
                  <a:pt x="f1593" y="f1704"/>
                </a:cubicBezTo>
                <a:cubicBezTo>
                  <a:pt x="f1593" y="f1693"/>
                  <a:pt x="f1593" y="f1705"/>
                  <a:pt x="f1593" y="f1697"/>
                </a:cubicBezTo>
                <a:cubicBezTo>
                  <a:pt x="f1593" y="f1706"/>
                  <a:pt x="f1707" y="f1708"/>
                  <a:pt x="f376" y="f1709"/>
                </a:cubicBezTo>
                <a:cubicBezTo>
                  <a:pt x="f371" y="f1710"/>
                  <a:pt x="f368" y="f1708"/>
                  <a:pt x="f69" y="f1711"/>
                </a:cubicBezTo>
                <a:cubicBezTo>
                  <a:pt x="f750" y="f1712"/>
                  <a:pt x="f1713" y="f1714"/>
                  <a:pt x="f76" y="f1715"/>
                </a:cubicBezTo>
                <a:cubicBezTo>
                  <a:pt x="f78" y="f1708"/>
                  <a:pt x="f1716" y="f1711"/>
                  <a:pt x="f1717" y="f1718"/>
                </a:cubicBezTo>
                <a:cubicBezTo>
                  <a:pt x="f339" y="f1719"/>
                  <a:pt x="f1417" y="f1720"/>
                  <a:pt x="f326" y="f1721"/>
                </a:cubicBezTo>
                <a:cubicBezTo>
                  <a:pt x="f1722" y="f1723"/>
                  <a:pt x="f995" y="f1720"/>
                  <a:pt x="f319" y="f1724"/>
                </a:cubicBezTo>
                <a:cubicBezTo>
                  <a:pt x="f317" y="f1725"/>
                  <a:pt x="f314" y="f1726"/>
                  <a:pt x="f1727" y="f1724"/>
                </a:cubicBezTo>
                <a:cubicBezTo>
                  <a:pt x="f1728" y="f1729"/>
                  <a:pt x="f311" y="f1729"/>
                  <a:pt x="f1730" y="f1731"/>
                </a:cubicBezTo>
                <a:cubicBezTo>
                  <a:pt x="f99" y="f1732"/>
                  <a:pt x="f101" y="f1733"/>
                  <a:pt x="f1734" y="f1733"/>
                </a:cubicBezTo>
                <a:cubicBezTo>
                  <a:pt x="f1735" y="f1736"/>
                  <a:pt x="f286" y="f1737"/>
                  <a:pt x="f829" y="f1738"/>
                </a:cubicBezTo>
                <a:cubicBezTo>
                  <a:pt x="f273" y="f1739"/>
                  <a:pt x="f165" y="f1739"/>
                  <a:pt x="f244" y="f1740"/>
                </a:cubicBezTo>
                <a:cubicBezTo>
                  <a:pt x="f178" y="f1741"/>
                  <a:pt x="f1742" y="f1739"/>
                  <a:pt x="f191" y="f1743"/>
                </a:cubicBezTo>
                <a:cubicBezTo>
                  <a:pt x="f1744" y="f1745"/>
                  <a:pt x="f193" y="f1745"/>
                  <a:pt x="f1746" y="f1745"/>
                </a:cubicBezTo>
                <a:cubicBezTo>
                  <a:pt x="f864" y="f1747"/>
                  <a:pt x="f939" y="f1748"/>
                  <a:pt x="f1749" y="f1750"/>
                </a:cubicBezTo>
                <a:cubicBezTo>
                  <a:pt x="f1751" y="f1752"/>
                  <a:pt x="f1532" y="f1753"/>
                  <a:pt x="f1754" y="f1755"/>
                </a:cubicBezTo>
                <a:cubicBezTo>
                  <a:pt x="f1756" y="f1757"/>
                  <a:pt x="f1758" y="f1759"/>
                  <a:pt x="f1760" y="f1761"/>
                </a:cubicBezTo>
                <a:cubicBezTo>
                  <a:pt x="f1762" y="f1763"/>
                  <a:pt x="f1764" y="f1763"/>
                  <a:pt x="f1765" y="f1766"/>
                </a:cubicBezTo>
                <a:cubicBezTo>
                  <a:pt x="f1767" y="f1768"/>
                  <a:pt x="f1769" y="f1770"/>
                  <a:pt x="f1771" y="f1768"/>
                </a:cubicBezTo>
                <a:cubicBezTo>
                  <a:pt x="f1772" y="f1768"/>
                  <a:pt x="f1773" y="f1774"/>
                  <a:pt x="f1775" y="f1774"/>
                </a:cubicBezTo>
                <a:cubicBezTo>
                  <a:pt x="f1776" y="f1774"/>
                  <a:pt x="f1777" y="f1774"/>
                  <a:pt x="f1778" y="f1774"/>
                </a:cubicBezTo>
                <a:cubicBezTo>
                  <a:pt x="f1779" y="f1768"/>
                  <a:pt x="f1780" y="f1768"/>
                  <a:pt x="f1781" y="f1768"/>
                </a:cubicBezTo>
                <a:cubicBezTo>
                  <a:pt x="f1782" y="f1783"/>
                  <a:pt x="f1500" y="f1784"/>
                  <a:pt x="f1785" y="f1786"/>
                </a:cubicBezTo>
                <a:cubicBezTo>
                  <a:pt x="f1787" y="f1788"/>
                  <a:pt x="f1487" y="f1763"/>
                  <a:pt x="f1789" y="f1790"/>
                </a:cubicBezTo>
                <a:cubicBezTo>
                  <a:pt x="f1791" y="f1759"/>
                  <a:pt x="f1792" y="f1793"/>
                  <a:pt x="f1794" y="f1793"/>
                </a:cubicBezTo>
                <a:cubicBezTo>
                  <a:pt x="f1795" y="f1793"/>
                  <a:pt x="f1796" y="f1797"/>
                  <a:pt x="f1798" y="f1799"/>
                </a:cubicBezTo>
                <a:cubicBezTo>
                  <a:pt x="f1800" y="f1801"/>
                  <a:pt x="f1802" y="f1803"/>
                  <a:pt x="f1804" y="f1805"/>
                </a:cubicBezTo>
                <a:cubicBezTo>
                  <a:pt x="f1806" y="f1807"/>
                  <a:pt x="f1808" y="f1809"/>
                  <a:pt x="f1810" y="f1811"/>
                </a:cubicBezTo>
                <a:cubicBezTo>
                  <a:pt x="f1812" y="f1736"/>
                  <a:pt x="f1813" y="f1814"/>
                  <a:pt x="f1815" y="f1732"/>
                </a:cubicBezTo>
                <a:cubicBezTo>
                  <a:pt x="f1816" y="f1817"/>
                  <a:pt x="f1818" y="f1817"/>
                  <a:pt x="f1819" y="f1726"/>
                </a:cubicBezTo>
                <a:cubicBezTo>
                  <a:pt x="f1820" y="f1821"/>
                  <a:pt x="f1822" y="f1724"/>
                  <a:pt x="f1823" y="f1720"/>
                </a:cubicBezTo>
                <a:cubicBezTo>
                  <a:pt x="f1824" y="f1825"/>
                  <a:pt x="f1826" y="f1827"/>
                  <a:pt x="f1828" y="f1825"/>
                </a:cubicBezTo>
                <a:cubicBezTo>
                  <a:pt x="f1829" y="f1830"/>
                  <a:pt x="f1831" y="f1832"/>
                  <a:pt x="f1833" y="f1718"/>
                </a:cubicBezTo>
                <a:cubicBezTo>
                  <a:pt x="f1834" y="f1835"/>
                  <a:pt x="f1836" y="f1837"/>
                  <a:pt x="f1838" y="f1839"/>
                </a:cubicBezTo>
                <a:cubicBezTo>
                  <a:pt x="f1840" y="f1719"/>
                  <a:pt x="f1841" y="f1827"/>
                  <a:pt x="f1842" y="f1718"/>
                </a:cubicBezTo>
                <a:cubicBezTo>
                  <a:pt x="f1843" y="f1835"/>
                  <a:pt x="f1844" y="f1845"/>
                  <a:pt x="f1846" y="f1714"/>
                </a:cubicBezTo>
                <a:cubicBezTo>
                  <a:pt x="f1847" y="f1827"/>
                  <a:pt x="f1848" y="f1830"/>
                  <a:pt x="f1849" y="f1850"/>
                </a:cubicBezTo>
                <a:cubicBezTo>
                  <a:pt x="f1851" y="f1852"/>
                  <a:pt x="f1853" y="f1715"/>
                  <a:pt x="f1854" y="f1855"/>
                </a:cubicBezTo>
                <a:cubicBezTo>
                  <a:pt x="f1856" y="f1857"/>
                  <a:pt x="f1858" y="f1710"/>
                  <a:pt x="f1859" y="f1695"/>
                </a:cubicBezTo>
                <a:cubicBezTo>
                  <a:pt x="f1860" y="f1705"/>
                  <a:pt x="f1861" y="f1705"/>
                  <a:pt x="f1862" y="f1705"/>
                </a:cubicBezTo>
                <a:cubicBezTo>
                  <a:pt x="f1863" y="f1705"/>
                  <a:pt x="f1864" y="f1693"/>
                  <a:pt x="f1865" y="f1866"/>
                </a:cubicBezTo>
                <a:cubicBezTo>
                  <a:pt x="f1867" y="f1703"/>
                  <a:pt x="f1868" y="f1494"/>
                  <a:pt x="f1869" y="f1870"/>
                </a:cubicBezTo>
                <a:cubicBezTo>
                  <a:pt x="f1871" y="f1511"/>
                  <a:pt x="f1872" y="f1492"/>
                  <a:pt x="f1873" y="f1874"/>
                </a:cubicBezTo>
                <a:cubicBezTo>
                  <a:pt x="f1875" y="f1876"/>
                  <a:pt x="f1877" y="f1876"/>
                  <a:pt x="f1878" y="f1504"/>
                </a:cubicBezTo>
                <a:cubicBezTo>
                  <a:pt x="f1879" y="f1490"/>
                  <a:pt x="f1880" y="f1488"/>
                  <a:pt x="f1881" y="f1486"/>
                </a:cubicBezTo>
                <a:cubicBezTo>
                  <a:pt x="f1882" y="f1484"/>
                  <a:pt x="f1883" y="f1680"/>
                  <a:pt x="f1884" y="f1447"/>
                </a:cubicBezTo>
                <a:cubicBezTo>
                  <a:pt x="f1885" y="f1539"/>
                  <a:pt x="f1886" y="f1449"/>
                  <a:pt x="f1887" y="f1888"/>
                </a:cubicBezTo>
                <a:cubicBezTo>
                  <a:pt x="f1889" y="f1447"/>
                  <a:pt x="f1890" y="f1464"/>
                  <a:pt x="f1891" y="f1444"/>
                </a:cubicBezTo>
                <a:cubicBezTo>
                  <a:pt x="f1892" y="f1888"/>
                  <a:pt x="f1893" y="f1444"/>
                  <a:pt x="f1894" y="f1460"/>
                </a:cubicBezTo>
                <a:cubicBezTo>
                  <a:pt x="f1895" y="f1462"/>
                  <a:pt x="f1896" y="f1470"/>
                  <a:pt x="f1894" y="f1472"/>
                </a:cubicBezTo>
                <a:cubicBezTo>
                  <a:pt x="f1897" y="f1476"/>
                  <a:pt x="f1898" y="f1680"/>
                  <a:pt x="f1899" y="f1482"/>
                </a:cubicBezTo>
                <a:cubicBezTo>
                  <a:pt x="f1900" y="f1515"/>
                  <a:pt x="f1900" y="f1515"/>
                  <a:pt x="f1901" y="f1490"/>
                </a:cubicBezTo>
                <a:cubicBezTo>
                  <a:pt x="f1902" y="f1486"/>
                  <a:pt x="f1903" y="f1501"/>
                  <a:pt x="f1904" y="f1492"/>
                </a:cubicBezTo>
                <a:cubicBezTo>
                  <a:pt x="f1905" y="f1504"/>
                  <a:pt x="f1906" y="f1874"/>
                  <a:pt x="f1907" y="f1690"/>
                </a:cubicBezTo>
                <a:cubicBezTo>
                  <a:pt x="f1905" y="f1693"/>
                  <a:pt x="f1885" y="f1693"/>
                  <a:pt x="f1908" y="f1704"/>
                </a:cubicBezTo>
                <a:cubicBezTo>
                  <a:pt x="f1909" y="f1690"/>
                  <a:pt x="f1910" y="f1504"/>
                  <a:pt x="f1911" y="f1680"/>
                </a:cubicBezTo>
                <a:cubicBezTo>
                  <a:pt x="f1912" y="f1685"/>
                  <a:pt x="f1913" y="f1476"/>
                  <a:pt x="f1914" y="f1476"/>
                </a:cubicBezTo>
                <a:cubicBezTo>
                  <a:pt x="f1915" y="f1476"/>
                  <a:pt x="f1916" y="f1529"/>
                  <a:pt x="f1917" y="f1460"/>
                </a:cubicBezTo>
                <a:cubicBezTo>
                  <a:pt x="f1918" y="f1456"/>
                  <a:pt x="f1919" y="f1920"/>
                  <a:pt x="f1921" y="f1669"/>
                </a:cubicBezTo>
                <a:cubicBezTo>
                  <a:pt x="f1922" y="f1669"/>
                  <a:pt x="f1923" y="f1924"/>
                  <a:pt x="f1925" y="f1926"/>
                </a:cubicBezTo>
                <a:cubicBezTo>
                  <a:pt x="f1927" y="f1568"/>
                  <a:pt x="f1928" y="f1601"/>
                  <a:pt x="f1929" y="f1638"/>
                </a:cubicBezTo>
                <a:cubicBezTo>
                  <a:pt x="f1930" y="f1633"/>
                  <a:pt x="f1931" y="f1627"/>
                  <a:pt x="f1932" y="f1418"/>
                </a:cubicBezTo>
                <a:cubicBezTo>
                  <a:pt x="f1933" y="f1934"/>
                  <a:pt x="f1935" y="f1643"/>
                  <a:pt x="f1936" y="f1642"/>
                </a:cubicBezTo>
                <a:cubicBezTo>
                  <a:pt x="f1937" y="f1418"/>
                  <a:pt x="f1938" y="f1642"/>
                  <a:pt x="f1939" y="f1940"/>
                </a:cubicBezTo>
                <a:cubicBezTo>
                  <a:pt x="f1941" y="f1646"/>
                  <a:pt x="f1942" y="f1943"/>
                  <a:pt x="f1944" y="f1945"/>
                </a:cubicBezTo>
                <a:cubicBezTo>
                  <a:pt x="f1946" y="f1947"/>
                  <a:pt x="f1948" y="f1949"/>
                  <a:pt x="f1950" y="f1369"/>
                </a:cubicBezTo>
                <a:cubicBezTo>
                  <a:pt x="f1951" y="f1952"/>
                  <a:pt x="f1953" y="f1368"/>
                  <a:pt x="f1954" y="f1955"/>
                </a:cubicBezTo>
                <a:cubicBezTo>
                  <a:pt x="f1956" y="f1373"/>
                  <a:pt x="f1957" y="f1949"/>
                  <a:pt x="f1958" y="f1952"/>
                </a:cubicBezTo>
                <a:cubicBezTo>
                  <a:pt x="f1959" y="f1960"/>
                  <a:pt x="f1961" y="f1962"/>
                  <a:pt x="f1963" y="f1367"/>
                </a:cubicBezTo>
                <a:cubicBezTo>
                  <a:pt x="f1964" y="f1367"/>
                  <a:pt x="f1965" y="f1966"/>
                  <a:pt x="f1965" y="f1966"/>
                </a:cubicBezTo>
                <a:cubicBezTo>
                  <a:pt x="f1967" y="f1968"/>
                  <a:pt x="f1969" y="f1368"/>
                  <a:pt x="f1970" y="f1363"/>
                </a:cubicBezTo>
                <a:cubicBezTo>
                  <a:pt x="f1971" y="f1972"/>
                  <a:pt x="f1973" y="f1354"/>
                  <a:pt x="f1974" y="f1975"/>
                </a:cubicBezTo>
                <a:cubicBezTo>
                  <a:pt x="f1976" y="f1977"/>
                  <a:pt x="f1978" y="f1979"/>
                  <a:pt x="f1980" y="f1981"/>
                </a:cubicBezTo>
                <a:cubicBezTo>
                  <a:pt x="f1982" y="f1351"/>
                  <a:pt x="f1983" y="f1984"/>
                  <a:pt x="f1985" y="f1352"/>
                </a:cubicBezTo>
                <a:cubicBezTo>
                  <a:pt x="f1986" y="f1354"/>
                  <a:pt x="f1987" y="f1354"/>
                  <a:pt x="f1988" y="f1355"/>
                </a:cubicBezTo>
                <a:cubicBezTo>
                  <a:pt x="f1989" y="f1990"/>
                  <a:pt x="f1991" y="f1992"/>
                  <a:pt x="f1993" y="f1340"/>
                </a:cubicBezTo>
                <a:cubicBezTo>
                  <a:pt x="f1994" y="f1995"/>
                  <a:pt x="f1996" y="f1997"/>
                  <a:pt x="f1998" y="f1999"/>
                </a:cubicBezTo>
                <a:cubicBezTo>
                  <a:pt x="f2000" y="f1330"/>
                  <a:pt x="f2001" y="f1312"/>
                  <a:pt x="f2002" y="f1312"/>
                </a:cubicBezTo>
                <a:cubicBezTo>
                  <a:pt x="f2003" y="f1311"/>
                  <a:pt x="f2004" y="f1314"/>
                  <a:pt x="f2005" y="f2006"/>
                </a:cubicBezTo>
                <a:cubicBezTo>
                  <a:pt x="f2007" y="f2008"/>
                  <a:pt x="f2009" y="f1283"/>
                  <a:pt x="f2010" y="f2011"/>
                </a:cubicBezTo>
                <a:cubicBezTo>
                  <a:pt x="f2012" y="f1246"/>
                  <a:pt x="f2013" y="f2014"/>
                  <a:pt x="f2015" y="f1261"/>
                </a:cubicBezTo>
                <a:cubicBezTo>
                  <a:pt x="f2016" y="f2017"/>
                  <a:pt x="f2018" y="f2019"/>
                  <a:pt x="f2020" y="f1176"/>
                </a:cubicBezTo>
                <a:cubicBezTo>
                  <a:pt x="f2021" y="f1186"/>
                  <a:pt x="f2022" y="f1131"/>
                  <a:pt x="f2023" y="f2024"/>
                </a:cubicBezTo>
                <a:cubicBezTo>
                  <a:pt x="f2025" y="f2026"/>
                  <a:pt x="f2027" y="f2028"/>
                  <a:pt x="f2029" y="f917"/>
                </a:cubicBezTo>
                <a:cubicBezTo>
                  <a:pt x="f2030" y="f952"/>
                  <a:pt x="f2029" y="f1114"/>
                  <a:pt x="f2031" y="f912"/>
                </a:cubicBezTo>
                <a:cubicBezTo>
                  <a:pt x="f2032" y="f905"/>
                  <a:pt x="f2027" y="f1100"/>
                  <a:pt x="f2030" y="f1086"/>
                </a:cubicBezTo>
                <a:cubicBezTo>
                  <a:pt x="f2033" y="f910"/>
                  <a:pt x="f2034" y="f901"/>
                  <a:pt x="f2035" y="f956"/>
                </a:cubicBezTo>
                <a:cubicBezTo>
                  <a:pt x="f2036" y="f966"/>
                  <a:pt x="f2037" y="f976"/>
                  <a:pt x="f2038" y="f887"/>
                </a:cubicBezTo>
                <a:cubicBezTo>
                  <a:pt x="f2039" y="f885"/>
                  <a:pt x="f2021" y="f1018"/>
                  <a:pt x="f2040" y="f970"/>
                </a:cubicBezTo>
                <a:cubicBezTo>
                  <a:pt x="f2041" y="f875"/>
                  <a:pt x="f2042" y="f871"/>
                  <a:pt x="f2043" y="f1030"/>
                </a:cubicBezTo>
                <a:cubicBezTo>
                  <a:pt x="f2044" y="f844"/>
                  <a:pt x="f2038" y="f1002"/>
                  <a:pt x="f2045" y="f1002"/>
                </a:cubicBezTo>
                <a:cubicBezTo>
                  <a:pt x="f2046" y="f1011"/>
                  <a:pt x="f2047" y="f1005"/>
                  <a:pt x="f2048" y="f966"/>
                </a:cubicBezTo>
                <a:cubicBezTo>
                  <a:pt x="f2049" y="f1086"/>
                  <a:pt x="f2050" y="f1103"/>
                  <a:pt x="f2051" y="f2052"/>
                </a:cubicBezTo>
                <a:cubicBezTo>
                  <a:pt x="f2053" y="f1110"/>
                  <a:pt x="f2054" y="f1119"/>
                  <a:pt x="f2055" y="f1110"/>
                </a:cubicBezTo>
                <a:cubicBezTo>
                  <a:pt x="f2056" y="f2057"/>
                  <a:pt x="f2056" y="f938"/>
                  <a:pt x="f2003" y="f915"/>
                </a:cubicBezTo>
                <a:cubicBezTo>
                  <a:pt x="f2058" y="f947"/>
                  <a:pt x="f2054" y="f1086"/>
                  <a:pt x="f2059" y="f927"/>
                </a:cubicBezTo>
                <a:cubicBezTo>
                  <a:pt x="f2059" y="f978"/>
                  <a:pt x="f2060" y="f966"/>
                  <a:pt x="f2061" y="f892"/>
                </a:cubicBezTo>
                <a:cubicBezTo>
                  <a:pt x="f2062" y="f984"/>
                  <a:pt x="f2063" y="f871"/>
                  <a:pt x="f2064" y="f1052"/>
                </a:cubicBezTo>
                <a:cubicBezTo>
                  <a:pt x="f2065" y="f1065"/>
                  <a:pt x="f2066" y="f836"/>
                  <a:pt x="f2067" y="f828"/>
                </a:cubicBezTo>
                <a:cubicBezTo>
                  <a:pt x="f2068" y="f2069"/>
                  <a:pt x="f2045" y="f807"/>
                  <a:pt x="f2070" y="f812"/>
                </a:cubicBezTo>
                <a:cubicBezTo>
                  <a:pt x="f2071" y="f818"/>
                  <a:pt x="f2072" y="f2073"/>
                  <a:pt x="f2031" y="f767"/>
                </a:cubicBezTo>
                <a:cubicBezTo>
                  <a:pt x="f2074" y="f2075"/>
                  <a:pt x="f2076" y="f761"/>
                  <a:pt x="f2077" y="f741"/>
                </a:cubicBezTo>
                <a:cubicBezTo>
                  <a:pt x="f2027" y="f746"/>
                  <a:pt x="f2078" y="f745"/>
                  <a:pt x="f2079" y="f2080"/>
                </a:cubicBezTo>
                <a:cubicBezTo>
                  <a:pt x="f2081" y="f2082"/>
                  <a:pt x="f2083" y="f727"/>
                  <a:pt x="f2040" y="f727"/>
                </a:cubicBezTo>
                <a:cubicBezTo>
                  <a:pt x="f2037" y="f2084"/>
                  <a:pt x="f2085" y="f2086"/>
                  <a:pt x="f2037" y="f2087"/>
                </a:cubicBezTo>
                <a:cubicBezTo>
                  <a:pt x="f2088" y="f705"/>
                  <a:pt x="f2089" y="f2090"/>
                  <a:pt x="f2038" y="f2091"/>
                </a:cubicBezTo>
                <a:cubicBezTo>
                  <a:pt x="f2039" y="f2092"/>
                  <a:pt x="f2089" y="f721"/>
                  <a:pt x="f2035" y="f2093"/>
                </a:cubicBezTo>
                <a:cubicBezTo>
                  <a:pt x="f2020" y="f710"/>
                  <a:pt x="f2094" y="f721"/>
                  <a:pt x="f2095" y="f2096"/>
                </a:cubicBezTo>
                <a:cubicBezTo>
                  <a:pt x="f2097" y="f683"/>
                  <a:pt x="f2098" y="f2099"/>
                  <a:pt x="f2018" y="f685"/>
                </a:cubicBezTo>
                <a:cubicBezTo>
                  <a:pt x="f2100" y="f2101"/>
                  <a:pt x="f2102" y="f701"/>
                  <a:pt x="f2103" y="f716"/>
                </a:cubicBezTo>
                <a:cubicBezTo>
                  <a:pt x="f2104" y="f2105"/>
                  <a:pt x="f2016" y="f703"/>
                  <a:pt x="f2106" y="f2107"/>
                </a:cubicBezTo>
                <a:cubicBezTo>
                  <a:pt x="f2108" y="f2109"/>
                  <a:pt x="f2110" y="f2096"/>
                  <a:pt x="f2106" y="f2111"/>
                </a:cubicBezTo>
                <a:cubicBezTo>
                  <a:pt x="f2112" y="f2113"/>
                  <a:pt x="f2103" y="f2114"/>
                  <a:pt x="f2115" y="f677"/>
                </a:cubicBezTo>
                <a:cubicBezTo>
                  <a:pt x="f2106" y="f693"/>
                  <a:pt x="f2015" y="f2116"/>
                  <a:pt x="f2117" y="f2118"/>
                </a:cubicBezTo>
                <a:cubicBezTo>
                  <a:pt x="f2119" y="f2120"/>
                  <a:pt x="f2121" y="f677"/>
                  <a:pt x="f2122" y="f683"/>
                </a:cubicBezTo>
                <a:cubicBezTo>
                  <a:pt x="f2122" y="f685"/>
                  <a:pt x="f2122" y="f2101"/>
                  <a:pt x="f2123" y="f2124"/>
                </a:cubicBezTo>
                <a:cubicBezTo>
                  <a:pt x="f2123" y="f2125"/>
                  <a:pt x="f2126" y="f716"/>
                  <a:pt x="f2127" y="f715"/>
                </a:cubicBezTo>
                <a:cubicBezTo>
                  <a:pt x="f2128" y="f715"/>
                  <a:pt x="f2129" y="f2096"/>
                  <a:pt x="f2130" y="f2111"/>
                </a:cubicBezTo>
                <a:cubicBezTo>
                  <a:pt x="f2131" y="f2132"/>
                  <a:pt x="f2128" y="f2133"/>
                  <a:pt x="f2134" y="f2135"/>
                </a:cubicBezTo>
                <a:cubicBezTo>
                  <a:pt x="f2136" y="f2137"/>
                  <a:pt x="f2065" y="f2138"/>
                  <a:pt x="f2013" y="f2139"/>
                </a:cubicBezTo>
                <a:cubicBezTo>
                  <a:pt x="f2140" y="f2141"/>
                  <a:pt x="f2142" y="f2143"/>
                  <a:pt x="f2100" y="f2144"/>
                </a:cubicBezTo>
                <a:cubicBezTo>
                  <a:pt x="f2145" y="f2146"/>
                  <a:pt x="f2147" y="f2144"/>
                  <a:pt x="f2148" y="f2149"/>
                </a:cubicBezTo>
                <a:cubicBezTo>
                  <a:pt x="f2043" y="f2150"/>
                  <a:pt x="f2081" y="f2150"/>
                  <a:pt x="f2077" y="f2151"/>
                </a:cubicBezTo>
                <a:cubicBezTo>
                  <a:pt x="f2152" y="f279"/>
                  <a:pt x="f2153" y="f652"/>
                  <a:pt x="f2154" y="f2155"/>
                </a:cubicBezTo>
                <a:cubicBezTo>
                  <a:pt x="f2156" y="f249"/>
                  <a:pt x="f2157" y="f646"/>
                  <a:pt x="f2158" y="f650"/>
                </a:cubicBezTo>
                <a:cubicBezTo>
                  <a:pt x="f2159" y="f218"/>
                  <a:pt x="f2160" y="f223"/>
                  <a:pt x="f2161" y="f236"/>
                </a:cubicBezTo>
                <a:cubicBezTo>
                  <a:pt x="f2162" y="f2163"/>
                  <a:pt x="f2164" y="f216"/>
                  <a:pt x="f2165" y="f239"/>
                </a:cubicBezTo>
                <a:cubicBezTo>
                  <a:pt x="f2166" y="f214"/>
                  <a:pt x="f2167" y="f636"/>
                  <a:pt x="f2168" y="f2169"/>
                </a:cubicBezTo>
                <a:cubicBezTo>
                  <a:pt x="f2170" y="f642"/>
                  <a:pt x="f2171" y="f640"/>
                  <a:pt x="f2172" y="f291"/>
                </a:cubicBezTo>
                <a:cubicBezTo>
                  <a:pt x="f2173" y="f586"/>
                  <a:pt x="f2174" y="f306"/>
                  <a:pt x="f2175" y="f170"/>
                </a:cubicBezTo>
                <a:cubicBezTo>
                  <a:pt x="f2176" y="f2177"/>
                  <a:pt x="f2178" y="f306"/>
                  <a:pt x="f2176" y="f179"/>
                </a:cubicBezTo>
                <a:cubicBezTo>
                  <a:pt x="f2179" y="f300"/>
                  <a:pt x="f2180" y="f2177"/>
                  <a:pt x="f2181" y="f148"/>
                </a:cubicBezTo>
                <a:cubicBezTo>
                  <a:pt x="f2182" y="f575"/>
                  <a:pt x="f2183" y="f571"/>
                  <a:pt x="f2184" y="f116"/>
                </a:cubicBezTo>
                <a:cubicBezTo>
                  <a:pt x="f2185" y="f104"/>
                  <a:pt x="f2186" y="f98"/>
                  <a:pt x="f2187" y="f429"/>
                </a:cubicBezTo>
                <a:cubicBezTo>
                  <a:pt x="f2188" y="f480"/>
                  <a:pt x="f2189" y="f466"/>
                  <a:pt x="f2175" y="f68"/>
                </a:cubicBezTo>
                <a:cubicBezTo>
                  <a:pt x="f2190" y="f2191"/>
                  <a:pt x="f2192" y="f478"/>
                  <a:pt x="f2193" y="f470"/>
                </a:cubicBezTo>
                <a:cubicBezTo>
                  <a:pt x="f2194" y="f425"/>
                  <a:pt x="f2195" y="f415"/>
                  <a:pt x="f2196" y="f470"/>
                </a:cubicBezTo>
                <a:cubicBezTo>
                  <a:pt x="f2197" y="f530"/>
                  <a:pt x="f2198" y="f527"/>
                  <a:pt x="f2166" y="f532"/>
                </a:cubicBezTo>
                <a:cubicBezTo>
                  <a:pt x="f2199" y="f472"/>
                  <a:pt x="f2200" y="f472"/>
                  <a:pt x="f2161" y="f424"/>
                </a:cubicBezTo>
                <a:cubicBezTo>
                  <a:pt x="f2201" y="f73"/>
                  <a:pt x="f2159" y="f77"/>
                  <a:pt x="f2202" y="f519"/>
                </a:cubicBezTo>
                <a:cubicBezTo>
                  <a:pt x="f2203" y="f2204"/>
                  <a:pt x="f2156" y="f497"/>
                  <a:pt x="f2205" y="f2206"/>
                </a:cubicBezTo>
                <a:cubicBezTo>
                  <a:pt x="f2205" y="f2204"/>
                  <a:pt x="f2207" y="f520"/>
                  <a:pt x="f2208" y="f522"/>
                </a:cubicBezTo>
                <a:cubicBezTo>
                  <a:pt x="f2209" y="f504"/>
                  <a:pt x="f2210" y="f2191"/>
                  <a:pt x="f2201" y="f66"/>
                </a:cubicBezTo>
                <a:cubicBezTo>
                  <a:pt x="f2211" y="f2212"/>
                  <a:pt x="f2213" y="f60"/>
                  <a:pt x="f2214" y="f2215"/>
                </a:cubicBezTo>
                <a:cubicBezTo>
                  <a:pt x="f2216" y="f2217"/>
                  <a:pt x="f2218" y="f2219"/>
                  <a:pt x="f2209" y="f2215"/>
                </a:cubicBezTo>
                <a:cubicBezTo>
                  <a:pt x="f2220" y="f2221"/>
                  <a:pt x="f2222" y="f64"/>
                  <a:pt x="f2223" y="f527"/>
                </a:cubicBezTo>
                <a:cubicBezTo>
                  <a:pt x="f2029" y="f537"/>
                  <a:pt x="f2224" y="f2191"/>
                  <a:pt x="f2225" y="f472"/>
                </a:cubicBezTo>
                <a:cubicBezTo>
                  <a:pt x="f2081" y="f472"/>
                  <a:pt x="f2226" y="f70"/>
                  <a:pt x="f2226" y="f70"/>
                </a:cubicBezTo>
                <a:cubicBezTo>
                  <a:pt x="f2227" y="f70"/>
                  <a:pt x="f2228" y="f70"/>
                  <a:pt x="f2033" y="f70"/>
                </a:cubicBezTo>
                <a:cubicBezTo>
                  <a:pt x="f2228" y="f70"/>
                  <a:pt x="f2228" y="f472"/>
                  <a:pt x="f2227" y="f472"/>
                </a:cubicBezTo>
                <a:cubicBezTo>
                  <a:pt x="f2227" y="f475"/>
                  <a:pt x="f2227" y="f508"/>
                  <a:pt x="f2226" y="f508"/>
                </a:cubicBezTo>
                <a:cubicBezTo>
                  <a:pt x="f2229" y="f530"/>
                  <a:pt x="f2230" y="f2212"/>
                  <a:pt x="f2025" y="f53"/>
                </a:cubicBezTo>
                <a:cubicBezTo>
                  <a:pt x="f2029" y="f2231"/>
                  <a:pt x="f2031" y="f2232"/>
                  <a:pt x="f2031" y="f2217"/>
                </a:cubicBezTo>
                <a:cubicBezTo>
                  <a:pt x="f2031" y="f2233"/>
                  <a:pt x="f2078" y="f2234"/>
                  <a:pt x="f2025" y="f2235"/>
                </a:cubicBezTo>
                <a:cubicBezTo>
                  <a:pt x="f2236" y="f2237"/>
                  <a:pt x="f2230" y="f2235"/>
                  <a:pt x="f2238" y="f2234"/>
                </a:cubicBezTo>
                <a:cubicBezTo>
                  <a:pt x="f2239" y="f2240"/>
                  <a:pt x="f2239" y="f2233"/>
                  <a:pt x="f2241" y="f2233"/>
                </a:cubicBezTo>
                <a:cubicBezTo>
                  <a:pt x="f2071" y="f2221"/>
                  <a:pt x="f2242" y="f66"/>
                  <a:pt x="f2042" y="f70"/>
                </a:cubicBezTo>
                <a:cubicBezTo>
                  <a:pt x="f2243" y="f75"/>
                  <a:pt x="f2088" y="f470"/>
                  <a:pt x="f2036" y="f424"/>
                </a:cubicBezTo>
                <a:cubicBezTo>
                  <a:pt x="f2244" y="f508"/>
                  <a:pt x="f2245" y="f472"/>
                  <a:pt x="f2246" y="f423"/>
                </a:cubicBezTo>
                <a:cubicBezTo>
                  <a:pt x="f2247" y="f494"/>
                  <a:pt x="f2248" y="f79"/>
                  <a:pt x="f2249" y="f2250"/>
                </a:cubicBezTo>
                <a:cubicBezTo>
                  <a:pt x="f2100" y="f2250"/>
                  <a:pt x="f2251" y="f413"/>
                  <a:pt x="f2252" y="f480"/>
                </a:cubicBezTo>
                <a:cubicBezTo>
                  <a:pt x="f2253" y="f2254"/>
                  <a:pt x="f2012" y="f429"/>
                  <a:pt x="f2255" y="f92"/>
                </a:cubicBezTo>
                <a:cubicBezTo>
                  <a:pt x="f2255" y="f92"/>
                  <a:pt x="f2256" y="f92"/>
                  <a:pt x="f2257" y="f92"/>
                </a:cubicBezTo>
                <a:cubicBezTo>
                  <a:pt x="f2257" y="f2258"/>
                  <a:pt x="f2256" y="f2258"/>
                  <a:pt x="f2256" y="f2258"/>
                </a:cubicBezTo>
                <a:cubicBezTo>
                  <a:pt x="f2256" y="f2259"/>
                  <a:pt x="f2255" y="f428"/>
                  <a:pt x="f2256" y="f2206"/>
                </a:cubicBezTo>
                <a:cubicBezTo>
                  <a:pt x="f2260" y="f81"/>
                  <a:pt x="f2010" y="f425"/>
                  <a:pt x="f2126" y="f418"/>
                </a:cubicBezTo>
                <a:cubicBezTo>
                  <a:pt x="f2261" y="f73"/>
                  <a:pt x="f2262" y="f73"/>
                  <a:pt x="f2263" y="f2264"/>
                </a:cubicBezTo>
                <a:cubicBezTo>
                  <a:pt x="f2265" y="f425"/>
                  <a:pt x="f2265" y="f87"/>
                  <a:pt x="f2266" y="f83"/>
                </a:cubicBezTo>
                <a:cubicBezTo>
                  <a:pt x="f2267" y="f411"/>
                  <a:pt x="f2268" y="f520"/>
                  <a:pt x="f2269" y="f2250"/>
                </a:cubicBezTo>
                <a:cubicBezTo>
                  <a:pt x="f2016" y="f466"/>
                  <a:pt x="f2270" y="f75"/>
                  <a:pt x="f2251" y="f473"/>
                </a:cubicBezTo>
                <a:cubicBezTo>
                  <a:pt x="f2016" y="f2271"/>
                  <a:pt x="f2272" y="f2273"/>
                  <a:pt x="f2274" y="f2275"/>
                </a:cubicBezTo>
                <a:cubicBezTo>
                  <a:pt x="f2106" y="f2276"/>
                  <a:pt x="f2269" y="f2277"/>
                  <a:pt x="f2278" y="f2279"/>
                </a:cubicBezTo>
                <a:cubicBezTo>
                  <a:pt x="f2280" y="f51"/>
                  <a:pt x="f2266" y="f2231"/>
                  <a:pt x="f2281" y="f2232"/>
                </a:cubicBezTo>
                <a:cubicBezTo>
                  <a:pt x="f2282" y="f2217"/>
                  <a:pt x="f2261" y="f2240"/>
                  <a:pt x="f2283" y="f2284"/>
                </a:cubicBezTo>
                <a:cubicBezTo>
                  <a:pt x="f2285" y="f2286"/>
                  <a:pt x="f2287" y="f2288"/>
                  <a:pt x="f2063" y="f2289"/>
                </a:cubicBezTo>
                <a:cubicBezTo>
                  <a:pt x="f2290" y="f2291"/>
                  <a:pt x="f2292" y="f2293"/>
                  <a:pt x="f2294" y="f2293"/>
                </a:cubicBezTo>
                <a:cubicBezTo>
                  <a:pt x="f2295" y="f2293"/>
                  <a:pt x="f2296" y="f2297"/>
                  <a:pt x="f2298" y="f2299"/>
                </a:cubicBezTo>
                <a:cubicBezTo>
                  <a:pt x="f2300" y="f2301"/>
                  <a:pt x="f2302" y="f2303"/>
                  <a:pt x="f2304" y="f2305"/>
                </a:cubicBezTo>
                <a:cubicBezTo>
                  <a:pt x="f2306" y="f35"/>
                  <a:pt x="f2307" y="f2308"/>
                  <a:pt x="f2309" y="f2310"/>
                </a:cubicBezTo>
                <a:cubicBezTo>
                  <a:pt x="f2311" y="f2312"/>
                  <a:pt x="f2313" y="f2293"/>
                  <a:pt x="f2314" y="f41"/>
                </a:cubicBezTo>
                <a:cubicBezTo>
                  <a:pt x="f2315" y="f41"/>
                  <a:pt x="f2316" y="f41"/>
                  <a:pt x="f2316" y="f41"/>
                </a:cubicBezTo>
                <a:cubicBezTo>
                  <a:pt x="f2317" y="f2318"/>
                  <a:pt x="f2319" y="f2318"/>
                  <a:pt x="f2320" y="f2321"/>
                </a:cubicBezTo>
                <a:cubicBezTo>
                  <a:pt x="f2322" y="f2323"/>
                  <a:pt x="f2324" y="f2325"/>
                  <a:pt x="f2326" y="f2327"/>
                </a:cubicBezTo>
                <a:cubicBezTo>
                  <a:pt x="f2328" y="f2329"/>
                  <a:pt x="f2330" y="f2329"/>
                  <a:pt x="f2330" y="f43"/>
                </a:cubicBezTo>
                <a:cubicBezTo>
                  <a:pt x="f2331" y="f2332"/>
                  <a:pt x="f2328" y="f2333"/>
                  <a:pt x="f2334" y="f37"/>
                </a:cubicBezTo>
                <a:cubicBezTo>
                  <a:pt x="f2335" y="f2308"/>
                  <a:pt x="f2336" y="f2337"/>
                  <a:pt x="f2338" y="f28"/>
                </a:cubicBezTo>
                <a:cubicBezTo>
                  <a:pt x="f2339" y="f2340"/>
                  <a:pt x="f1994" y="f2341"/>
                  <a:pt x="f2328" y="f2342"/>
                </a:cubicBezTo>
                <a:cubicBezTo>
                  <a:pt x="f2328" y="f2343"/>
                  <a:pt x="f2344" y="f2345"/>
                  <a:pt x="f2334" y="f2346"/>
                </a:cubicBezTo>
                <a:cubicBezTo>
                  <a:pt x="f2347" y="f2348"/>
                  <a:pt x="f2335" y="f2349"/>
                  <a:pt x="f2335" y="f2350"/>
                </a:cubicBezTo>
                <a:cubicBezTo>
                  <a:pt x="f2335" y="f2351"/>
                  <a:pt x="f2352" y="f2353"/>
                  <a:pt x="f2334" y="f2351"/>
                </a:cubicBezTo>
                <a:cubicBezTo>
                  <a:pt x="f2354" y="f2350"/>
                  <a:pt x="f2355" y="f2356"/>
                  <a:pt x="f2357" y="f25"/>
                </a:cubicBezTo>
                <a:cubicBezTo>
                  <a:pt x="f2358" y="f2359"/>
                  <a:pt x="f2360" y="f2361"/>
                  <a:pt x="f2362" y="f35"/>
                </a:cubicBezTo>
                <a:cubicBezTo>
                  <a:pt x="f2363" y="f30"/>
                  <a:pt x="f2363" y="f28"/>
                  <a:pt x="f2364" y="f2365"/>
                </a:cubicBezTo>
                <a:cubicBezTo>
                  <a:pt x="f2366" y="f2343"/>
                  <a:pt x="f2364" y="f2345"/>
                  <a:pt x="f2367" y="f2368"/>
                </a:cubicBezTo>
                <a:cubicBezTo>
                  <a:pt x="f2369" y="f2370"/>
                  <a:pt x="f2371" y="f2368"/>
                  <a:pt x="f1985" y="f2359"/>
                </a:cubicBezTo>
                <a:cubicBezTo>
                  <a:pt x="f2372" y="f2373"/>
                  <a:pt x="f2374" y="f2337"/>
                  <a:pt x="f2375" y="f2376"/>
                </a:cubicBezTo>
                <a:cubicBezTo>
                  <a:pt x="f2375" y="f2310"/>
                  <a:pt x="f2372" y="f2312"/>
                  <a:pt x="f2377" y="f2378"/>
                </a:cubicBezTo>
                <a:cubicBezTo>
                  <a:pt x="f2379" y="f2310"/>
                  <a:pt x="f1982" y="f2297"/>
                  <a:pt x="f2380" y="f39"/>
                </a:cubicBezTo>
                <a:cubicBezTo>
                  <a:pt x="f1980" y="f2381"/>
                  <a:pt x="f2382" y="f2332"/>
                  <a:pt x="f2383" y="f2293"/>
                </a:cubicBezTo>
                <a:cubicBezTo>
                  <a:pt x="f2384" y="f37"/>
                  <a:pt x="f2385" y="f2378"/>
                  <a:pt x="f2386" y="f2293"/>
                </a:cubicBezTo>
                <a:cubicBezTo>
                  <a:pt x="f2387" y="f2388"/>
                  <a:pt x="f2389" y="f2321"/>
                  <a:pt x="f2390" y="f2391"/>
                </a:cubicBezTo>
                <a:cubicBezTo>
                  <a:pt x="f1969" y="f2391"/>
                  <a:pt x="f2392" y="f41"/>
                  <a:pt x="f2393" y="f2323"/>
                </a:cubicBezTo>
                <a:cubicBezTo>
                  <a:pt x="f2394" y="f2289"/>
                  <a:pt x="f2395" y="f2327"/>
                  <a:pt x="f1956" y="f47"/>
                </a:cubicBezTo>
                <a:cubicBezTo>
                  <a:pt x="f2396" y="f2397"/>
                  <a:pt x="f2398" y="f2271"/>
                  <a:pt x="f2399" y="f68"/>
                </a:cubicBezTo>
                <a:cubicBezTo>
                  <a:pt x="f2400" y="f68"/>
                  <a:pt x="f2401" y="f537"/>
                  <a:pt x="f2402" y="f537"/>
                </a:cubicBezTo>
                <a:cubicBezTo>
                  <a:pt x="f2403" y="f68"/>
                  <a:pt x="f2404" y="f475"/>
                  <a:pt x="f2405" y="f77"/>
                </a:cubicBezTo>
                <a:cubicBezTo>
                  <a:pt x="f2406" y="f87"/>
                  <a:pt x="f2407" y="f2204"/>
                  <a:pt x="f2408" y="f480"/>
                </a:cubicBezTo>
                <a:cubicBezTo>
                  <a:pt x="f2409" y="f411"/>
                  <a:pt x="f2410" y="f480"/>
                  <a:pt x="f2411" y="f2412"/>
                </a:cubicBezTo>
                <a:cubicBezTo>
                  <a:pt x="f2413" y="f90"/>
                  <a:pt x="f2414" y="f2412"/>
                  <a:pt x="f2415" y="f411"/>
                </a:cubicBezTo>
                <a:cubicBezTo>
                  <a:pt x="f2416" y="f519"/>
                  <a:pt x="f2417" y="f85"/>
                  <a:pt x="f2418" y="f2412"/>
                </a:cubicBezTo>
                <a:cubicBezTo>
                  <a:pt x="f2419" y="f462"/>
                  <a:pt x="f2420" y="f2254"/>
                  <a:pt x="f2421" y="f454"/>
                </a:cubicBezTo>
                <a:cubicBezTo>
                  <a:pt x="f2422" y="f456"/>
                  <a:pt x="f2423" y="f459"/>
                  <a:pt x="f2424" y="f485"/>
                </a:cubicBezTo>
                <a:cubicBezTo>
                  <a:pt x="f2425" y="f462"/>
                  <a:pt x="f2424" y="f411"/>
                  <a:pt x="f2423" y="f87"/>
                </a:cubicBezTo>
                <a:cubicBezTo>
                  <a:pt x="f2426" y="f79"/>
                  <a:pt x="f2422" y="f522"/>
                  <a:pt x="f2422" y="f470"/>
                </a:cubicBezTo>
                <a:cubicBezTo>
                  <a:pt x="f2427" y="f504"/>
                  <a:pt x="f2422" y="f424"/>
                  <a:pt x="f2428" y="f472"/>
                </a:cubicBezTo>
                <a:cubicBezTo>
                  <a:pt x="f2424" y="f508"/>
                  <a:pt x="f2425" y="f70"/>
                  <a:pt x="f2429" y="f424"/>
                </a:cubicBezTo>
                <a:cubicBezTo>
                  <a:pt x="f2430" y="f2250"/>
                  <a:pt x="f2431" y="f2254"/>
                  <a:pt x="f2432" y="f2433"/>
                </a:cubicBezTo>
                <a:cubicBezTo>
                  <a:pt x="f2434" y="f405"/>
                  <a:pt x="f2435" y="f434"/>
                  <a:pt x="f2436" y="f553"/>
                </a:cubicBezTo>
                <a:cubicBezTo>
                  <a:pt x="f2437" y="f104"/>
                  <a:pt x="f2438" y="f2439"/>
                  <a:pt x="f2440" y="f104"/>
                </a:cubicBezTo>
                <a:cubicBezTo>
                  <a:pt x="f2441" y="f382"/>
                  <a:pt x="f2442" y="f384"/>
                  <a:pt x="f2438" y="f2443"/>
                </a:cubicBezTo>
                <a:cubicBezTo>
                  <a:pt x="f2444" y="f388"/>
                  <a:pt x="f1927" y="f2445"/>
                  <a:pt x="f2444" y="f2446"/>
                </a:cubicBezTo>
                <a:cubicBezTo>
                  <a:pt x="f2442" y="f98"/>
                  <a:pt x="f2447" y="f405"/>
                  <a:pt x="f2448" y="f100"/>
                </a:cubicBezTo>
                <a:cubicBezTo>
                  <a:pt x="f2449" y="f392"/>
                  <a:pt x="f2450" y="f2451"/>
                  <a:pt x="f2452" y="f388"/>
                </a:cubicBezTo>
                <a:cubicBezTo>
                  <a:pt x="f2453" y="f386"/>
                  <a:pt x="f2454" y="f434"/>
                  <a:pt x="f2455" y="f2451"/>
                </a:cubicBezTo>
                <a:cubicBezTo>
                  <a:pt x="f2456" y="f100"/>
                  <a:pt x="f2457" y="f394"/>
                  <a:pt x="f1923" y="f400"/>
                </a:cubicBezTo>
                <a:cubicBezTo>
                  <a:pt x="f2458" y="f398"/>
                  <a:pt x="f2459" y="f2433"/>
                  <a:pt x="f2459" y="f2258"/>
                </a:cubicBezTo>
                <a:cubicBezTo>
                  <a:pt x="f2460" y="f2259"/>
                  <a:pt x="f2459" y="f454"/>
                  <a:pt x="f2458" y="f454"/>
                </a:cubicBezTo>
                <a:cubicBezTo>
                  <a:pt x="f2461" y="f2259"/>
                  <a:pt x="f2462" y="f431"/>
                  <a:pt x="f2463" y="f400"/>
                </a:cubicBezTo>
                <a:cubicBezTo>
                  <a:pt x="f2464" y="f439"/>
                  <a:pt x="f1918" y="f384"/>
                  <a:pt x="f2465" y="f553"/>
                </a:cubicBezTo>
                <a:cubicBezTo>
                  <a:pt x="f2466" y="f104"/>
                  <a:pt x="f2467" y="f2468"/>
                  <a:pt x="f2469" y="f2470"/>
                </a:cubicBezTo>
                <a:cubicBezTo>
                  <a:pt x="f2471" y="f108"/>
                  <a:pt x="f2472" y="f348"/>
                  <a:pt x="f2473" y="f346"/>
                </a:cubicBezTo>
                <a:cubicBezTo>
                  <a:pt x="f2474" y="f348"/>
                  <a:pt x="f2475" y="f2476"/>
                  <a:pt x="f2477" y="f113"/>
                </a:cubicBezTo>
                <a:cubicBezTo>
                  <a:pt x="f2478" y="f138"/>
                  <a:pt x="f2479" y="f112"/>
                  <a:pt x="f2480" y="f2470"/>
                </a:cubicBezTo>
                <a:cubicBezTo>
                  <a:pt x="f2481" y="f106"/>
                  <a:pt x="f2482" y="f2468"/>
                  <a:pt x="f2483" y="f2484"/>
                </a:cubicBezTo>
                <a:cubicBezTo>
                  <a:pt x="f2485" y="f353"/>
                  <a:pt x="f1898" y="f108"/>
                  <a:pt x="f2486" y="f108"/>
                </a:cubicBezTo>
                <a:cubicBezTo>
                  <a:pt x="f2487" y="f108"/>
                  <a:pt x="f2488" y="f350"/>
                  <a:pt x="f2489" y="f113"/>
                </a:cubicBezTo>
                <a:cubicBezTo>
                  <a:pt x="f2490" y="f343"/>
                  <a:pt x="f2491" y="f346"/>
                  <a:pt x="f2492" y="f351"/>
                </a:cubicBezTo>
                <a:cubicBezTo>
                  <a:pt x="f2493" y="f357"/>
                  <a:pt x="f2494" y="f2439"/>
                  <a:pt x="f2495" y="f2439"/>
                </a:cubicBezTo>
                <a:cubicBezTo>
                  <a:pt x="f2496" y="f2439"/>
                  <a:pt x="f2497" y="f106"/>
                  <a:pt x="f2498" y="f2470"/>
                </a:cubicBezTo>
                <a:cubicBezTo>
                  <a:pt x="f2499" y="f2470"/>
                  <a:pt x="f2499" y="f353"/>
                  <a:pt x="f2499" y="f351"/>
                </a:cubicBezTo>
                <a:cubicBezTo>
                  <a:pt x="f2500" y="f114"/>
                  <a:pt x="f2501" y="f343"/>
                  <a:pt x="f2502" y="f346"/>
                </a:cubicBezTo>
                <a:cubicBezTo>
                  <a:pt x="f2503" y="f138"/>
                  <a:pt x="f2504" y="f113"/>
                  <a:pt x="f2505" y="f125"/>
                </a:cubicBezTo>
                <a:cubicBezTo>
                  <a:pt x="f2506" y="f130"/>
                  <a:pt x="f2507" y="f331"/>
                  <a:pt x="f2508" y="f563"/>
                </a:cubicBezTo>
                <a:cubicBezTo>
                  <a:pt x="f2509" y="f114"/>
                  <a:pt x="f2510" y="f114"/>
                  <a:pt x="f2511" y="f133"/>
                </a:cubicBezTo>
                <a:cubicBezTo>
                  <a:pt x="f1863" y="f120"/>
                  <a:pt x="f2512" y="f120"/>
                  <a:pt x="f1861" y="f133"/>
                </a:cubicBezTo>
                <a:cubicBezTo>
                  <a:pt x="f2513" y="f130"/>
                  <a:pt x="f2514" y="f2515"/>
                  <a:pt x="f2516" y="f118"/>
                </a:cubicBezTo>
                <a:cubicBezTo>
                  <a:pt x="f2516" y="f563"/>
                  <a:pt x="f2517" y="f133"/>
                  <a:pt x="f2518" y="f322"/>
                </a:cubicBezTo>
                <a:cubicBezTo>
                  <a:pt x="f2518" y="f576"/>
                  <a:pt x="f2519" y="f2520"/>
                  <a:pt x="f2521" y="f2522"/>
                </a:cubicBezTo>
                <a:cubicBezTo>
                  <a:pt x="f2523" y="f578"/>
                  <a:pt x="f2524" y="f2525"/>
                  <a:pt x="f2526" y="f157"/>
                </a:cubicBezTo>
                <a:cubicBezTo>
                  <a:pt x="f2527" y="f148"/>
                  <a:pt x="f2528" y="f157"/>
                  <a:pt x="f2528" y="f2529"/>
                </a:cubicBezTo>
                <a:cubicBezTo>
                  <a:pt x="f2530" y="f327"/>
                  <a:pt x="f2530" y="f322"/>
                  <a:pt x="f2530" y="f2531"/>
                </a:cubicBezTo>
                <a:cubicBezTo>
                  <a:pt x="f2532" y="f322"/>
                  <a:pt x="f2533" y="f327"/>
                  <a:pt x="f2534" y="f576"/>
                </a:cubicBezTo>
                <a:cubicBezTo>
                  <a:pt x="f2535" y="f580"/>
                  <a:pt x="f2536" y="f170"/>
                  <a:pt x="f1844" y="f320"/>
                </a:cubicBezTo>
                <a:cubicBezTo>
                  <a:pt x="f2537" y="f568"/>
                  <a:pt x="f2537" y="f146"/>
                  <a:pt x="f2538" y="f570"/>
                </a:cubicBezTo>
                <a:cubicBezTo>
                  <a:pt x="f2539" y="f2531"/>
                  <a:pt x="f2540" y="f2541"/>
                  <a:pt x="f2542" y="f144"/>
                </a:cubicBezTo>
                <a:cubicBezTo>
                  <a:pt x="f2543" y="f2544"/>
                  <a:pt x="f2545" y="f576"/>
                  <a:pt x="f2546" y="f2520"/>
                </a:cubicBezTo>
                <a:cubicBezTo>
                  <a:pt x="f1842" y="f152"/>
                  <a:pt x="f2547" y="f578"/>
                  <a:pt x="f2548" y="f320"/>
                </a:cubicBezTo>
                <a:cubicBezTo>
                  <a:pt x="f2549" y="f568"/>
                  <a:pt x="f2550" y="f146"/>
                  <a:pt x="f2551" y="f325"/>
                </a:cubicBezTo>
                <a:cubicBezTo>
                  <a:pt x="f2547" y="f322"/>
                  <a:pt x="f2547" y="f2531"/>
                  <a:pt x="f2552" y="f133"/>
                </a:cubicBezTo>
                <a:cubicBezTo>
                  <a:pt x="f1842" y="f2515"/>
                  <a:pt x="f2546" y="f123"/>
                  <a:pt x="f2553" y="f346"/>
                </a:cubicBezTo>
                <a:cubicBezTo>
                  <a:pt x="f2550" y="f114"/>
                  <a:pt x="f2554" y="f348"/>
                  <a:pt x="f2555" y="f2476"/>
                </a:cubicBezTo>
                <a:cubicBezTo>
                  <a:pt x="f2556" y="f113"/>
                  <a:pt x="f2557" y="f113"/>
                  <a:pt x="f2558" y="f138"/>
                </a:cubicBezTo>
                <a:cubicBezTo>
                  <a:pt x="f2559" y="f123"/>
                  <a:pt x="f2560" y="f136"/>
                  <a:pt x="f2561" y="f116"/>
                </a:cubicBezTo>
                <a:cubicBezTo>
                  <a:pt x="f2562" y="f345"/>
                  <a:pt x="f2563" y="f340"/>
                  <a:pt x="f2564" y="f333"/>
                </a:cubicBezTo>
                <a:cubicBezTo>
                  <a:pt x="f2565" y="f2566"/>
                  <a:pt x="f2567" y="f146"/>
                  <a:pt x="f2568" y="f575"/>
                </a:cubicBezTo>
                <a:cubicBezTo>
                  <a:pt x="f2569" y="f576"/>
                  <a:pt x="f2570" y="f146"/>
                  <a:pt x="f2571" y="f120"/>
                </a:cubicBezTo>
                <a:cubicBezTo>
                  <a:pt x="f2572" y="f2541"/>
                  <a:pt x="f2573" y="f571"/>
                  <a:pt x="f2574" y="f2575"/>
                </a:cubicBezTo>
                <a:cubicBezTo>
                  <a:pt x="f2576" y="f118"/>
                  <a:pt x="f2577" y="f118"/>
                  <a:pt x="f2578" y="f130"/>
                </a:cubicBezTo>
                <a:cubicBezTo>
                  <a:pt x="f2579" y="f2531"/>
                  <a:pt x="f2580" y="f144"/>
                  <a:pt x="f2581" y="f333"/>
                </a:cubicBezTo>
                <a:cubicBezTo>
                  <a:pt x="f2582" y="f128"/>
                  <a:pt x="f2583" y="f338"/>
                  <a:pt x="f2584" y="f136"/>
                </a:cubicBezTo>
                <a:cubicBezTo>
                  <a:pt x="f2585" y="f141"/>
                  <a:pt x="f2586" y="f141"/>
                  <a:pt x="f2587" y="f338"/>
                </a:cubicBezTo>
                <a:cubicBezTo>
                  <a:pt x="f2588" y="f118"/>
                  <a:pt x="f2589" y="f128"/>
                  <a:pt x="f2590" y="f141"/>
                </a:cubicBezTo>
                <a:cubicBezTo>
                  <a:pt x="f2591" y="f331"/>
                  <a:pt x="f2592" y="f322"/>
                  <a:pt x="f2593" y="f320"/>
                </a:cubicBezTo>
                <a:cubicBezTo>
                  <a:pt x="f2594" y="f162"/>
                  <a:pt x="f2595" y="f162"/>
                  <a:pt x="f2596" y="f152"/>
                </a:cubicBezTo>
                <a:cubicBezTo>
                  <a:pt x="f1822" y="f154"/>
                  <a:pt x="f1822" y="f146"/>
                  <a:pt x="f2597" y="f322"/>
                </a:cubicBezTo>
                <a:cubicBezTo>
                  <a:pt x="f2598" y="f2566"/>
                  <a:pt x="f2599" y="f2531"/>
                  <a:pt x="f2600" y="f133"/>
                </a:cubicBezTo>
                <a:cubicBezTo>
                  <a:pt x="f2601" y="f141"/>
                  <a:pt x="f2602" y="f2575"/>
                  <a:pt x="f2603" y="f2531"/>
                </a:cubicBezTo>
                <a:cubicBezTo>
                  <a:pt x="f2604" y="f570"/>
                  <a:pt x="f2605" y="f325"/>
                  <a:pt x="f2606" y="f331"/>
                </a:cubicBezTo>
                <a:cubicBezTo>
                  <a:pt x="f2607" y="f123"/>
                  <a:pt x="f2608" y="f343"/>
                  <a:pt x="f2609" y="f338"/>
                </a:cubicBezTo>
                <a:cubicBezTo>
                  <a:pt x="f2610" y="f141"/>
                  <a:pt x="f2611" y="f2575"/>
                  <a:pt x="f2612" y="f563"/>
                </a:cubicBezTo>
                <a:cubicBezTo>
                  <a:pt x="f2613" y="f2515"/>
                  <a:pt x="f2614" y="f136"/>
                  <a:pt x="f2615" y="f570"/>
                </a:cubicBezTo>
                <a:cubicBezTo>
                  <a:pt x="f2616" y="f128"/>
                  <a:pt x="f2617" y="f123"/>
                  <a:pt x="f2618" y="f125"/>
                </a:cubicBezTo>
                <a:cubicBezTo>
                  <a:pt x="f2619" y="f114"/>
                  <a:pt x="f2620" y="f348"/>
                  <a:pt x="f2621" y="f2484"/>
                </a:cubicBezTo>
                <a:cubicBezTo>
                  <a:pt x="f1815" y="f351"/>
                  <a:pt x="f2622" y="f348"/>
                  <a:pt x="f2623" y="f114"/>
                </a:cubicBezTo>
                <a:cubicBezTo>
                  <a:pt x="f2624" y="f141"/>
                  <a:pt x="f2624" y="f563"/>
                  <a:pt x="f2625" y="f2575"/>
                </a:cubicBezTo>
                <a:cubicBezTo>
                  <a:pt x="f2626" y="f571"/>
                  <a:pt x="f1812" y="f130"/>
                  <a:pt x="f2627" y="f340"/>
                </a:cubicBezTo>
                <a:cubicBezTo>
                  <a:pt x="f2628" y="f359"/>
                  <a:pt x="f2629" y="f343"/>
                  <a:pt x="f2630" y="f138"/>
                </a:cubicBezTo>
                <a:cubicBezTo>
                  <a:pt x="f2631" y="f351"/>
                  <a:pt x="f2632" y="f108"/>
                  <a:pt x="f2633" y="f353"/>
                </a:cubicBezTo>
                <a:cubicBezTo>
                  <a:pt x="f2634" y="f2470"/>
                  <a:pt x="f2635" y="f355"/>
                  <a:pt x="f2636" y="f2484"/>
                </a:cubicBezTo>
                <a:cubicBezTo>
                  <a:pt x="f2637" y="f2638"/>
                  <a:pt x="f2639" y="f2470"/>
                  <a:pt x="f2640" y="f346"/>
                </a:cubicBezTo>
                <a:cubicBezTo>
                  <a:pt x="f2641" y="f359"/>
                  <a:pt x="f2642" y="f359"/>
                  <a:pt x="f2643" y="f2476"/>
                </a:cubicBezTo>
                <a:cubicBezTo>
                  <a:pt x="f2644" y="f350"/>
                  <a:pt x="f2645" y="f108"/>
                  <a:pt x="f2646" y="f348"/>
                </a:cubicBezTo>
                <a:cubicBezTo>
                  <a:pt x="f2647" y="f116"/>
                  <a:pt x="f2648" y="f123"/>
                  <a:pt x="f2649" y="f116"/>
                </a:cubicBezTo>
                <a:cubicBezTo>
                  <a:pt x="f2650" y="f125"/>
                  <a:pt x="f2651" y="f114"/>
                  <a:pt x="f2652" y="f338"/>
                </a:cubicBezTo>
                <a:cubicBezTo>
                  <a:pt x="f2653" y="f136"/>
                  <a:pt x="f2653" y="f338"/>
                  <a:pt x="f2654" y="f340"/>
                </a:cubicBezTo>
                <a:cubicBezTo>
                  <a:pt x="f2655" y="f125"/>
                  <a:pt x="f2656" y="f114"/>
                  <a:pt x="f2657" y="f114"/>
                </a:cubicBezTo>
                <a:cubicBezTo>
                  <a:pt x="f2658" y="f343"/>
                  <a:pt x="f2659" y="f345"/>
                  <a:pt x="f2660" y="f346"/>
                </a:cubicBezTo>
                <a:cubicBezTo>
                  <a:pt x="f2661" y="f2476"/>
                  <a:pt x="f2662" y="f345"/>
                  <a:pt x="f2663" y="f141"/>
                </a:cubicBezTo>
                <a:cubicBezTo>
                  <a:pt x="f2664" y="f2566"/>
                  <a:pt x="f2665" y="f322"/>
                  <a:pt x="f2666" y="f133"/>
                </a:cubicBezTo>
                <a:cubicBezTo>
                  <a:pt x="f2667" y="f128"/>
                  <a:pt x="f2668" y="f125"/>
                  <a:pt x="f2669" y="f345"/>
                </a:cubicBezTo>
                <a:cubicBezTo>
                  <a:pt x="f2670" y="f346"/>
                  <a:pt x="f2671" y="f346"/>
                  <a:pt x="f2672" y="f345"/>
                </a:cubicBezTo>
                <a:cubicBezTo>
                  <a:pt x="f2673" y="f345"/>
                  <a:pt x="f2674" y="f348"/>
                  <a:pt x="f2675" y="f2638"/>
                </a:cubicBezTo>
                <a:cubicBezTo>
                  <a:pt x="f2676" y="f553"/>
                  <a:pt x="f2677" y="f2678"/>
                  <a:pt x="f2679" y="f2680"/>
                </a:cubicBezTo>
                <a:cubicBezTo>
                  <a:pt x="f2681" y="f364"/>
                  <a:pt x="f2682" y="f384"/>
                  <a:pt x="f2683" y="f112"/>
                </a:cubicBezTo>
                <a:cubicBezTo>
                  <a:pt x="f2684" y="f2470"/>
                  <a:pt x="f2685" y="f364"/>
                  <a:pt x="f2686" y="f2638"/>
                </a:cubicBezTo>
                <a:cubicBezTo>
                  <a:pt x="f2687" y="f553"/>
                  <a:pt x="f2688" y="f364"/>
                  <a:pt x="f2689" y="f2468"/>
                </a:cubicBezTo>
                <a:cubicBezTo>
                  <a:pt x="f2690" y="f2484"/>
                  <a:pt x="f2691" y="f357"/>
                  <a:pt x="f2692" y="f364"/>
                </a:cubicBezTo>
                <a:cubicBezTo>
                  <a:pt x="f2693" y="f2680"/>
                  <a:pt x="f2694" y="f2680"/>
                  <a:pt x="f2695" y="f102"/>
                </a:cubicBezTo>
                <a:cubicBezTo>
                  <a:pt x="f2696" y="f2678"/>
                  <a:pt x="f2697" y="f2678"/>
                  <a:pt x="f1798" y="f386"/>
                </a:cubicBezTo>
                <a:cubicBezTo>
                  <a:pt x="f2698" y="f439"/>
                  <a:pt x="f2699" y="f2700"/>
                  <a:pt x="f2701" y="f382"/>
                </a:cubicBezTo>
                <a:cubicBezTo>
                  <a:pt x="f2702" y="f106"/>
                  <a:pt x="f2703" y="f355"/>
                  <a:pt x="f2704" y="f2638"/>
                </a:cubicBezTo>
                <a:cubicBezTo>
                  <a:pt x="f2705" y="f2678"/>
                  <a:pt x="f2706" y="f382"/>
                  <a:pt x="f2707" y="f2439"/>
                </a:cubicBezTo>
                <a:cubicBezTo>
                  <a:pt x="f2708" y="f108"/>
                  <a:pt x="f2706" y="f114"/>
                  <a:pt x="f2709" y="f118"/>
                </a:cubicBezTo>
                <a:cubicBezTo>
                  <a:pt x="f2710" y="f141"/>
                  <a:pt x="f2701" y="f136"/>
                  <a:pt x="f2699" y="f123"/>
                </a:cubicBezTo>
                <a:cubicBezTo>
                  <a:pt x="f2711" y="f116"/>
                  <a:pt x="f2712" y="f114"/>
                  <a:pt x="f2713" y="f125"/>
                </a:cubicBezTo>
                <a:cubicBezTo>
                  <a:pt x="f2714" y="f359"/>
                  <a:pt x="f2714" y="f338"/>
                  <a:pt x="f2715" y="f141"/>
                </a:cubicBezTo>
                <a:cubicBezTo>
                  <a:pt x="f2716" y="f2575"/>
                  <a:pt x="f2714" y="f2575"/>
                  <a:pt x="f2717" y="f333"/>
                </a:cubicBezTo>
                <a:cubicBezTo>
                  <a:pt x="f2718" y="f331"/>
                  <a:pt x="f2719" y="f144"/>
                  <a:pt x="f2720" y="f2515"/>
                </a:cubicBezTo>
                <a:cubicBezTo>
                  <a:pt x="f2721" y="f340"/>
                  <a:pt x="f2722" y="f128"/>
                  <a:pt x="f1452" y="f338"/>
                </a:cubicBezTo>
                <a:cubicBezTo>
                  <a:pt x="f2723" y="f2515"/>
                  <a:pt x="f2724" y="f141"/>
                  <a:pt x="f2725" y="f141"/>
                </a:cubicBezTo>
                <a:cubicBezTo>
                  <a:pt x="f2726" y="f563"/>
                  <a:pt x="f2727" y="f343"/>
                  <a:pt x="f2728" y="f357"/>
                </a:cubicBezTo>
                <a:cubicBezTo>
                  <a:pt x="f2729" y="f2439"/>
                  <a:pt x="f2730" y="f553"/>
                  <a:pt x="f2731" y="f102"/>
                </a:cubicBezTo>
                <a:cubicBezTo>
                  <a:pt x="f2732" y="f390"/>
                  <a:pt x="f2731" y="f2445"/>
                  <a:pt x="f2726" y="f100"/>
                </a:cubicBezTo>
                <a:cubicBezTo>
                  <a:pt x="f2733" y="f394"/>
                  <a:pt x="f2734" y="f439"/>
                  <a:pt x="f2735" y="f2451"/>
                </a:cubicBezTo>
                <a:cubicBezTo>
                  <a:pt x="f2736" y="f384"/>
                  <a:pt x="f2737" y="f553"/>
                  <a:pt x="f2738" y="f2680"/>
                </a:cubicBezTo>
                <a:cubicBezTo>
                  <a:pt x="f2739" y="f2451"/>
                  <a:pt x="f2740" y="f388"/>
                  <a:pt x="f2741" y="f386"/>
                </a:cubicBezTo>
                <a:cubicBezTo>
                  <a:pt x="f2742" y="f386"/>
                  <a:pt x="f2743" y="f388"/>
                  <a:pt x="f2744" y="f2745"/>
                </a:cubicBezTo>
                <a:cubicBezTo>
                  <a:pt x="f2746" y="f549"/>
                  <a:pt x="f2747" y="f441"/>
                  <a:pt x="f2748" y="f392"/>
                </a:cubicBezTo>
                <a:cubicBezTo>
                  <a:pt x="f1794" y="f382"/>
                  <a:pt x="f1794" y="f382"/>
                  <a:pt x="f2749" y="f2451"/>
                </a:cubicBezTo>
                <a:cubicBezTo>
                  <a:pt x="f2750" y="f446"/>
                  <a:pt x="f2751" y="f443"/>
                  <a:pt x="f2752" y="f395"/>
                </a:cubicBezTo>
                <a:cubicBezTo>
                  <a:pt x="f2753" y="f2745"/>
                  <a:pt x="f2754" y="f98"/>
                  <a:pt x="f2755" y="f2745"/>
                </a:cubicBezTo>
                <a:cubicBezTo>
                  <a:pt x="f2756" y="f441"/>
                  <a:pt x="f2757" y="f2446"/>
                  <a:pt x="f2758" y="f2468"/>
                </a:cubicBezTo>
                <a:cubicBezTo>
                  <a:pt x="f2759" y="f357"/>
                  <a:pt x="f2759" y="f108"/>
                  <a:pt x="f2760" y="f110"/>
                </a:cubicBezTo>
                <a:cubicBezTo>
                  <a:pt x="f2761" y="f138"/>
                  <a:pt x="f2762" y="f116"/>
                  <a:pt x="f2763" y="f345"/>
                </a:cubicBezTo>
                <a:cubicBezTo>
                  <a:pt x="f1483" y="f113"/>
                  <a:pt x="f2764" y="f106"/>
                  <a:pt x="f2765" y="f384"/>
                </a:cubicBezTo>
                <a:cubicBezTo>
                  <a:pt x="f2766" y="f2700"/>
                  <a:pt x="f2767" y="f405"/>
                  <a:pt x="f2768" y="f96"/>
                </a:cubicBezTo>
                <a:cubicBezTo>
                  <a:pt x="f2769" y="f549"/>
                  <a:pt x="f2770" y="f446"/>
                  <a:pt x="f2770" y="f431"/>
                </a:cubicBezTo>
                <a:cubicBezTo>
                  <a:pt x="f2770" y="f456"/>
                  <a:pt x="f2771" y="f2259"/>
                  <a:pt x="f2762" y="f409"/>
                </a:cubicBezTo>
                <a:cubicBezTo>
                  <a:pt x="f2772" y="f485"/>
                  <a:pt x="f2763" y="f409"/>
                  <a:pt x="f2773" y="f2774"/>
                </a:cubicBezTo>
                <a:cubicBezTo>
                  <a:pt x="f2775" y="f394"/>
                  <a:pt x="f2776" y="f394"/>
                  <a:pt x="f2777" y="f405"/>
                </a:cubicBezTo>
                <a:cubicBezTo>
                  <a:pt x="f2778" y="f395"/>
                  <a:pt x="f2779" y="f432"/>
                  <a:pt x="f2780" y="f94"/>
                </a:cubicBezTo>
                <a:cubicBezTo>
                  <a:pt x="f2781" y="f546"/>
                  <a:pt x="f2782" y="f456"/>
                  <a:pt x="f2783" y="f409"/>
                </a:cubicBezTo>
                <a:cubicBezTo>
                  <a:pt x="f2784" y="f462"/>
                  <a:pt x="f2785" y="f487"/>
                  <a:pt x="f2786" y="f83"/>
                </a:cubicBezTo>
                <a:cubicBezTo>
                  <a:pt x="f2787" y="f425"/>
                  <a:pt x="f2788" y="f2264"/>
                  <a:pt x="f2789" y="f423"/>
                </a:cubicBezTo>
                <a:cubicBezTo>
                  <a:pt x="f2790" y="f73"/>
                  <a:pt x="f2791" y="f478"/>
                  <a:pt x="f2792" y="f70"/>
                </a:cubicBezTo>
                <a:cubicBezTo>
                  <a:pt x="f2793" y="f475"/>
                  <a:pt x="f2794" y="f472"/>
                  <a:pt x="f1500" y="f423"/>
                </a:cubicBezTo>
                <a:cubicBezTo>
                  <a:pt x="f2795" y="f77"/>
                  <a:pt x="f1502" y="f420"/>
                  <a:pt x="f2796" y="f472"/>
                </a:cubicBezTo>
                <a:cubicBezTo>
                  <a:pt x="f2797" y="f473"/>
                  <a:pt x="f2798" y="f532"/>
                  <a:pt x="f2799" y="f537"/>
                </a:cubicBezTo>
                <a:cubicBezTo>
                  <a:pt x="f2800" y="f508"/>
                  <a:pt x="f2801" y="f423"/>
                  <a:pt x="f1782" y="f77"/>
                </a:cubicBezTo>
                <a:cubicBezTo>
                  <a:pt x="f2802" y="f494"/>
                  <a:pt x="f2802" y="f2250"/>
                  <a:pt x="f2803" y="f79"/>
                </a:cubicBezTo>
                <a:cubicBezTo>
                  <a:pt x="f2804" y="f2805"/>
                  <a:pt x="f2806" y="f2204"/>
                  <a:pt x="f2807" y="f462"/>
                </a:cubicBezTo>
                <a:cubicBezTo>
                  <a:pt x="f2808" y="f2254"/>
                  <a:pt x="f2809" y="f409"/>
                  <a:pt x="f2810" y="f2259"/>
                </a:cubicBezTo>
                <a:cubicBezTo>
                  <a:pt x="f2811" y="f398"/>
                  <a:pt x="f1780" y="f96"/>
                  <a:pt x="f2812" y="f2258"/>
                </a:cubicBezTo>
                <a:cubicBezTo>
                  <a:pt x="f1506" y="f454"/>
                  <a:pt x="f2813" y="f428"/>
                  <a:pt x="f2814" y="f2204"/>
                </a:cubicBezTo>
                <a:cubicBezTo>
                  <a:pt x="f2811" y="f2805"/>
                  <a:pt x="f2815" y="f494"/>
                  <a:pt x="f2816" y="f418"/>
                </a:cubicBezTo>
                <a:cubicBezTo>
                  <a:pt x="f1780" y="f425"/>
                  <a:pt x="f2816" y="f87"/>
                  <a:pt x="f2817" y="f411"/>
                </a:cubicBezTo>
                <a:cubicBezTo>
                  <a:pt x="f2818" y="f462"/>
                  <a:pt x="f2819" y="f411"/>
                  <a:pt x="f2820" y="f411"/>
                </a:cubicBezTo>
                <a:cubicBezTo>
                  <a:pt x="f2821" y="f411"/>
                  <a:pt x="f2822" y="f411"/>
                  <a:pt x="f2823" y="f2206"/>
                </a:cubicBezTo>
                <a:cubicBezTo>
                  <a:pt x="f2824" y="f456"/>
                  <a:pt x="f2825" y="f546"/>
                  <a:pt x="f2826" y="f546"/>
                </a:cubicBezTo>
                <a:cubicBezTo>
                  <a:pt x="f1772" y="f546"/>
                  <a:pt x="f2827" y="f546"/>
                  <a:pt x="f2828" y="f443"/>
                </a:cubicBezTo>
                <a:cubicBezTo>
                  <a:pt x="f2829" y="f446"/>
                  <a:pt x="f2830" y="f446"/>
                  <a:pt x="f2831" y="f92"/>
                </a:cubicBezTo>
                <a:cubicBezTo>
                  <a:pt x="f2832" y="f454"/>
                  <a:pt x="f2833" y="f2774"/>
                  <a:pt x="f2834" y="f429"/>
                </a:cubicBezTo>
                <a:cubicBezTo>
                  <a:pt x="f2835" y="f94"/>
                  <a:pt x="f2836" y="f446"/>
                  <a:pt x="f2837" y="f398"/>
                </a:cubicBezTo>
                <a:cubicBezTo>
                  <a:pt x="f2838" y="f441"/>
                  <a:pt x="f2839" y="f549"/>
                  <a:pt x="f2840" y="f2258"/>
                </a:cubicBezTo>
                <a:cubicBezTo>
                  <a:pt x="f2841" y="f429"/>
                  <a:pt x="f2842" y="f2774"/>
                  <a:pt x="f2843" y="f428"/>
                </a:cubicBezTo>
                <a:cubicBezTo>
                  <a:pt x="f2844" y="f462"/>
                  <a:pt x="f2845" y="f497"/>
                  <a:pt x="f2846" y="f2254"/>
                </a:cubicBezTo>
                <a:cubicBezTo>
                  <a:pt x="f2847" y="f2254"/>
                  <a:pt x="f2847" y="f485"/>
                  <a:pt x="f2848" y="f485"/>
                </a:cubicBezTo>
                <a:cubicBezTo>
                  <a:pt x="f1513" y="f2258"/>
                  <a:pt x="f1513" y="f2258"/>
                  <a:pt x="f2849" y="f2254"/>
                </a:cubicBezTo>
                <a:cubicBezTo>
                  <a:pt x="f2850" y="f83"/>
                  <a:pt x="f2851" y="f85"/>
                  <a:pt x="f2852" y="f2206"/>
                </a:cubicBezTo>
                <a:cubicBezTo>
                  <a:pt x="f2853" y="f2259"/>
                  <a:pt x="f2854" y="f459"/>
                  <a:pt x="f2855" y="f485"/>
                </a:cubicBezTo>
                <a:cubicBezTo>
                  <a:pt x="f2856" y="f497"/>
                  <a:pt x="f2857" y="f480"/>
                  <a:pt x="f2858" y="f83"/>
                </a:cubicBezTo>
                <a:cubicBezTo>
                  <a:pt x="f2859" y="f87"/>
                  <a:pt x="f2860" y="f85"/>
                  <a:pt x="f2861" y="f487"/>
                </a:cubicBezTo>
                <a:cubicBezTo>
                  <a:pt x="f2862" y="f2206"/>
                  <a:pt x="f2863" y="f497"/>
                  <a:pt x="f2864" y="f83"/>
                </a:cubicBezTo>
                <a:cubicBezTo>
                  <a:pt x="f2865" y="f2250"/>
                  <a:pt x="f2865" y="f2250"/>
                  <a:pt x="f2866" y="f83"/>
                </a:cubicBezTo>
                <a:cubicBezTo>
                  <a:pt x="f2867" y="f497"/>
                  <a:pt x="f2868" y="f409"/>
                  <a:pt x="f2869" y="f2870"/>
                </a:cubicBezTo>
                <a:cubicBezTo>
                  <a:pt x="f2871" y="f456"/>
                  <a:pt x="f2872" y="f2259"/>
                  <a:pt x="f2871" y="f454"/>
                </a:cubicBezTo>
                <a:cubicBezTo>
                  <a:pt x="f2873" y="f489"/>
                  <a:pt x="f2874" y="f480"/>
                  <a:pt x="f2875" y="f411"/>
                </a:cubicBezTo>
                <a:cubicBezTo>
                  <a:pt x="f2876" y="f411"/>
                  <a:pt x="f2877" y="f487"/>
                  <a:pt x="f2878" y="f487"/>
                </a:cubicBezTo>
                <a:cubicBezTo>
                  <a:pt x="f2879" y="f2412"/>
                  <a:pt x="f2880" y="f81"/>
                  <a:pt x="f2881" y="f418"/>
                </a:cubicBezTo>
                <a:cubicBezTo>
                  <a:pt x="f2882" y="f424"/>
                  <a:pt x="f2883" y="f532"/>
                  <a:pt x="f2884" y="f66"/>
                </a:cubicBezTo>
                <a:cubicBezTo>
                  <a:pt x="f2885" y="f64"/>
                  <a:pt x="f2886" y="f2221"/>
                  <a:pt x="f2887" y="f2397"/>
                </a:cubicBezTo>
                <a:cubicBezTo>
                  <a:pt x="f2888" y="f2212"/>
                  <a:pt x="f1437" y="f2889"/>
                  <a:pt x="f1437" y="f525"/>
                </a:cubicBezTo>
                <a:cubicBezTo>
                  <a:pt x="f1437" y="f532"/>
                  <a:pt x="f2890" y="f70"/>
                  <a:pt x="f2891" y="f504"/>
                </a:cubicBezTo>
                <a:cubicBezTo>
                  <a:pt x="f2892" y="f470"/>
                  <a:pt x="f2891" y="f420"/>
                  <a:pt x="f2893" y="f2894"/>
                </a:cubicBezTo>
                <a:cubicBezTo>
                  <a:pt x="f2890" y="f413"/>
                  <a:pt x="f2888" y="f85"/>
                  <a:pt x="f2895" y="f85"/>
                </a:cubicBezTo>
                <a:cubicBezTo>
                  <a:pt x="f2896" y="f85"/>
                  <a:pt x="f2897" y="f81"/>
                  <a:pt x="f2898" y="f2805"/>
                </a:cubicBezTo>
                <a:cubicBezTo>
                  <a:pt x="f2899" y="f520"/>
                  <a:pt x="f2900" y="f425"/>
                  <a:pt x="f2901" y="f420"/>
                </a:cubicBezTo>
                <a:cubicBezTo>
                  <a:pt x="f2902" y="f73"/>
                  <a:pt x="f2903" y="f70"/>
                  <a:pt x="f2904" y="f424"/>
                </a:cubicBezTo>
                <a:cubicBezTo>
                  <a:pt x="f2905" y="f504"/>
                  <a:pt x="f2906" y="f475"/>
                  <a:pt x="f2907" y="f525"/>
                </a:cubicBezTo>
                <a:cubicBezTo>
                  <a:pt x="f2908" y="f527"/>
                  <a:pt x="f2908" y="f527"/>
                  <a:pt x="f2909" y="f527"/>
                </a:cubicBezTo>
                <a:cubicBezTo>
                  <a:pt x="f2910" y="f58"/>
                  <a:pt x="f909" y="f2911"/>
                  <a:pt x="f2912" y="f472"/>
                </a:cubicBezTo>
                <a:cubicBezTo>
                  <a:pt x="f2913" y="f508"/>
                  <a:pt x="f2914" y="f2191"/>
                  <a:pt x="f2914" y="f62"/>
                </a:cubicBezTo>
                <a:cubicBezTo>
                  <a:pt x="f2912" y="f527"/>
                  <a:pt x="f1751" y="f2273"/>
                  <a:pt x="f2915" y="f527"/>
                </a:cubicBezTo>
                <a:cubicBezTo>
                  <a:pt x="f2916" y="f527"/>
                  <a:pt x="f2917" y="f2271"/>
                  <a:pt x="f2918" y="f525"/>
                </a:cubicBezTo>
                <a:cubicBezTo>
                  <a:pt x="f2919" y="f2889"/>
                  <a:pt x="f2920" y="f2921"/>
                  <a:pt x="f2918" y="f2221"/>
                </a:cubicBezTo>
                <a:cubicBezTo>
                  <a:pt x="f2917" y="f2911"/>
                  <a:pt x="f2917" y="f58"/>
                  <a:pt x="f2922" y="f53"/>
                </a:cubicBezTo>
                <a:cubicBezTo>
                  <a:pt x="f2923" y="f2276"/>
                  <a:pt x="f2918" y="f2232"/>
                  <a:pt x="f2924" y="f2215"/>
                </a:cubicBezTo>
                <a:cubicBezTo>
                  <a:pt x="f2925" y="f2926"/>
                  <a:pt x="f2927" y="f2275"/>
                  <a:pt x="f2928" y="f55"/>
                </a:cubicBezTo>
                <a:cubicBezTo>
                  <a:pt x="f932" y="f2231"/>
                  <a:pt x="f2929" y="f2219"/>
                  <a:pt x="f879" y="f49"/>
                </a:cubicBezTo>
                <a:cubicBezTo>
                  <a:pt x="f935" y="f2231"/>
                  <a:pt x="f2930" y="f2212"/>
                  <a:pt x="f2931" y="f68"/>
                </a:cubicBezTo>
                <a:cubicBezTo>
                  <a:pt x="f2932" y="f68"/>
                  <a:pt x="f932" y="f62"/>
                  <a:pt x="f2933" y="f532"/>
                </a:cubicBezTo>
                <a:cubicBezTo>
                  <a:pt x="f880" y="f508"/>
                  <a:pt x="f2934" y="f70"/>
                  <a:pt x="f1431" y="f75"/>
                </a:cubicBezTo>
                <a:cubicBezTo>
                  <a:pt x="f2935" y="f2264"/>
                  <a:pt x="f930" y="f2264"/>
                  <a:pt x="f2936" y="f77"/>
                </a:cubicBezTo>
                <a:cubicBezTo>
                  <a:pt x="f1538" y="f2894"/>
                  <a:pt x="f2937" y="f420"/>
                  <a:pt x="f941" y="f418"/>
                </a:cubicBezTo>
                <a:cubicBezTo>
                  <a:pt x="f2938" y="f418"/>
                  <a:pt x="f868" y="f470"/>
                  <a:pt x="f2939" y="f418"/>
                </a:cubicBezTo>
                <a:cubicBezTo>
                  <a:pt x="f2940" y="f418"/>
                  <a:pt x="f865" y="f2264"/>
                  <a:pt x="f2941" y="f424"/>
                </a:cubicBezTo>
                <a:cubicBezTo>
                  <a:pt x="f2942" y="f508"/>
                  <a:pt x="f2943" y="f508"/>
                  <a:pt x="f1547" y="f2191"/>
                </a:cubicBezTo>
                <a:cubicBezTo>
                  <a:pt x="f2944" y="f62"/>
                  <a:pt x="f2945" y="f2271"/>
                  <a:pt x="f2945" y="f2921"/>
                </a:cubicBezTo>
                <a:cubicBezTo>
                  <a:pt x="f199" y="f55"/>
                  <a:pt x="f857" y="f58"/>
                  <a:pt x="f206" y="f53"/>
                </a:cubicBezTo>
                <a:cubicBezTo>
                  <a:pt x="f1746" y="f2946"/>
                  <a:pt x="f193" y="f2231"/>
                  <a:pt x="f217" y="f58"/>
                </a:cubicBezTo>
                <a:cubicBezTo>
                  <a:pt x="f2947" y="f2275"/>
                  <a:pt x="f191" y="f2221"/>
                  <a:pt x="f219" y="f2221"/>
                </a:cubicBezTo>
                <a:cubicBezTo>
                  <a:pt x="f1550" y="f2275"/>
                  <a:pt x="f186" y="f2911"/>
                  <a:pt x="f182" y="f2921"/>
                </a:cubicBezTo>
                <a:cubicBezTo>
                  <a:pt x="f180" y="f2273"/>
                  <a:pt x="f230" y="f2212"/>
                  <a:pt x="f2948" y="f2275"/>
                </a:cubicBezTo>
                <a:cubicBezTo>
                  <a:pt x="f174" y="f2949"/>
                  <a:pt x="f265" y="f49"/>
                  <a:pt x="f2950" y="f2234"/>
                </a:cubicBezTo>
                <a:cubicBezTo>
                  <a:pt x="f2951" y="f2240"/>
                  <a:pt x="f2952" y="f2233"/>
                  <a:pt x="f151" y="f49"/>
                </a:cubicBezTo>
                <a:cubicBezTo>
                  <a:pt x="f2953" y="f2954"/>
                  <a:pt x="f2955" y="f2240"/>
                  <a:pt x="f2956" y="f51"/>
                </a:cubicBezTo>
                <a:cubicBezTo>
                  <a:pt x="f145" y="f2219"/>
                  <a:pt x="f145" y="f2954"/>
                  <a:pt x="f2957" y="f2954"/>
                </a:cubicBezTo>
                <a:cubicBezTo>
                  <a:pt x="f2958" y="f2235"/>
                  <a:pt x="f2959" y="f2234"/>
                  <a:pt x="f289" y="f2279"/>
                </a:cubicBezTo>
                <a:cubicBezTo>
                  <a:pt x="f135" y="f2232"/>
                  <a:pt x="f1735" y="f2231"/>
                  <a:pt x="f290" y="f53"/>
                </a:cubicBezTo>
                <a:cubicBezTo>
                  <a:pt x="f2960" y="f60"/>
                  <a:pt x="f131" y="f2212"/>
                  <a:pt x="f126" y="f2275"/>
                </a:cubicBezTo>
                <a:cubicBezTo>
                  <a:pt x="f1559" y="f60"/>
                  <a:pt x="f1559" y="f2926"/>
                  <a:pt x="f1559" y="f2276"/>
                </a:cubicBezTo>
                <a:cubicBezTo>
                  <a:pt x="f1559" y="f2961"/>
                  <a:pt x="f2962" y="f2325"/>
                  <a:pt x="f817" y="f2963"/>
                </a:cubicBezTo>
                <a:cubicBezTo>
                  <a:pt x="f1734" y="f2333"/>
                  <a:pt x="f305" y="f2964"/>
                  <a:pt x="f111" y="f2318"/>
                </a:cubicBezTo>
                <a:cubicBezTo>
                  <a:pt x="f307" y="f39"/>
                  <a:pt x="f99" y="f2297"/>
                  <a:pt x="f2965" y="f2312"/>
                </a:cubicBezTo>
                <a:cubicBezTo>
                  <a:pt x="f311" y="f2966"/>
                  <a:pt x="f785" y="f2308"/>
                  <a:pt x="f1563" y="f35"/>
                </a:cubicBezTo>
                <a:cubicBezTo>
                  <a:pt x="f1000" y="f32"/>
                  <a:pt x="f996" y="f2303"/>
                  <a:pt x="f2967" y="f2968"/>
                </a:cubicBezTo>
                <a:cubicBezTo>
                  <a:pt x="f2969" y="f2340"/>
                  <a:pt x="f1569" y="f2970"/>
                  <a:pt x="f349" y="f2343"/>
                </a:cubicBezTo>
                <a:cubicBezTo>
                  <a:pt x="f344" y="f2341"/>
                  <a:pt x="f2971" y="f2342"/>
                  <a:pt x="f2972" y="f2337"/>
                </a:cubicBezTo>
                <a:cubicBezTo>
                  <a:pt x="f2973" y="f2974"/>
                  <a:pt x="f2975" y="f39"/>
                  <a:pt x="f2976" y="f2977"/>
                </a:cubicBezTo>
                <a:cubicBezTo>
                  <a:pt x="f2976" y="f2361"/>
                  <a:pt x="f74" y="f28"/>
                  <a:pt x="f74" y="f2373"/>
                </a:cubicBezTo>
                <a:cubicBezTo>
                  <a:pt x="f754" y="f2978"/>
                  <a:pt x="f754" y="f2978"/>
                  <a:pt x="f72" y="f2342"/>
                </a:cubicBezTo>
                <a:cubicBezTo>
                  <a:pt x="f363" y="f2337"/>
                  <a:pt x="f1590" y="f2301"/>
                  <a:pt x="f69" y="f2977"/>
                </a:cubicBezTo>
                <a:cubicBezTo>
                  <a:pt x="f2979" y="f2340"/>
                  <a:pt x="f2979" y="f2340"/>
                  <a:pt x="f1707" y="f2980"/>
                </a:cubicBezTo>
                <a:cubicBezTo>
                  <a:pt x="f374" y="f2303"/>
                  <a:pt x="f372" y="f2337"/>
                  <a:pt x="f747" y="f2981"/>
                </a:cubicBezTo>
                <a:cubicBezTo>
                  <a:pt x="f366" y="f2299"/>
                  <a:pt x="f2982" y="f2376"/>
                  <a:pt x="f750" y="f2378"/>
                </a:cubicBezTo>
                <a:cubicBezTo>
                  <a:pt x="f1405" y="f2983"/>
                  <a:pt x="f2984" y="f2293"/>
                  <a:pt x="f2985" y="f2963"/>
                </a:cubicBezTo>
                <a:cubicBezTo>
                  <a:pt x="f2986" y="f2987"/>
                  <a:pt x="f1590" y="f2391"/>
                  <a:pt x="f365" y="f2391"/>
                </a:cubicBezTo>
                <a:cubicBezTo>
                  <a:pt x="f1592" y="f2391"/>
                  <a:pt x="f2988" y="f2987"/>
                  <a:pt x="f376" y="f2989"/>
                </a:cubicBezTo>
                <a:cubicBezTo>
                  <a:pt x="f1593" y="f2325"/>
                  <a:pt x="f2990" y="f2289"/>
                  <a:pt x="f59" y="f2332"/>
                </a:cubicBezTo>
                <a:cubicBezTo>
                  <a:pt x="f380" y="f2991"/>
                  <a:pt x="f2992" y="f2291"/>
                  <a:pt x="f383" y="f2963"/>
                </a:cubicBezTo>
                <a:cubicBezTo>
                  <a:pt x="f2993" y="f2987"/>
                  <a:pt x="f2993" y="f2987"/>
                  <a:pt x="f2994" y="f2293"/>
                </a:cubicBezTo>
                <a:cubicBezTo>
                  <a:pt x="f2994" y="f2333"/>
                  <a:pt x="f2994" y="f2318"/>
                  <a:pt x="f1394" y="f2983"/>
                </a:cubicBezTo>
                <a:cubicBezTo>
                  <a:pt x="f389" y="f2291"/>
                  <a:pt x="f2995" y="f2388"/>
                  <a:pt x="f401" y="f2989"/>
                </a:cubicBezTo>
                <a:cubicBezTo>
                  <a:pt x="f402" y="f2996"/>
                  <a:pt x="f2997" y="f2327"/>
                  <a:pt x="f52" y="f2288"/>
                </a:cubicBezTo>
                <a:cubicBezTo>
                  <a:pt x="f404" y="f2325"/>
                  <a:pt x="f2998" y="f2989"/>
                  <a:pt x="f2998" y="f2321"/>
                </a:cubicBezTo>
                <a:cubicBezTo>
                  <a:pt x="f50" y="f2991"/>
                  <a:pt x="f2999" y="f2293"/>
                  <a:pt x="f3000" y="f3001"/>
                </a:cubicBezTo>
                <a:cubicBezTo>
                  <a:pt x="f1694" y="f37"/>
                  <a:pt x="f1694" y="f2299"/>
                  <a:pt x="f1387" y="f2308"/>
                </a:cubicBezTo>
                <a:cubicBezTo>
                  <a:pt x="f3002" y="f2337"/>
                  <a:pt x="f44" y="f2342"/>
                  <a:pt x="f3003" y="f2305"/>
                </a:cubicBezTo>
                <a:cubicBezTo>
                  <a:pt x="f1606" y="f2340"/>
                  <a:pt x="f3004" y="f2359"/>
                  <a:pt x="f3005" y="f3006"/>
                </a:cubicBezTo>
                <a:cubicBezTo>
                  <a:pt x="f3007" y="f2308"/>
                  <a:pt x="f3008" y="f2376"/>
                  <a:pt x="f717" y="f35"/>
                </a:cubicBezTo>
                <a:cubicBezTo>
                  <a:pt x="f38" y="f2301"/>
                  <a:pt x="f1033" y="f30"/>
                  <a:pt x="f3009" y="f2977"/>
                </a:cubicBezTo>
                <a:cubicBezTo>
                  <a:pt x="f3010" y="f2342"/>
                  <a:pt x="f416" y="f28"/>
                  <a:pt x="f3011" y="f2361"/>
                </a:cubicBezTo>
                <a:cubicBezTo>
                  <a:pt x="f1379" y="f3006"/>
                  <a:pt x="f3012" y="f30"/>
                  <a:pt x="f40" y="f2977"/>
                </a:cubicBezTo>
                <a:cubicBezTo>
                  <a:pt x="f3013" y="f2373"/>
                  <a:pt x="f3007" y="f2305"/>
                  <a:pt x="f1612" y="f2359"/>
                </a:cubicBezTo>
                <a:cubicBezTo>
                  <a:pt x="f724" y="f3014"/>
                  <a:pt x="f1613" y="f2370"/>
                  <a:pt x="f3015" y="f3014"/>
                </a:cubicBezTo>
                <a:cubicBezTo>
                  <a:pt x="f3010" y="f2978"/>
                  <a:pt x="f3009" y="f3014"/>
                  <a:pt x="f3009" y="f2346"/>
                </a:cubicBezTo>
                <a:cubicBezTo>
                  <a:pt x="f3009" y="f3016"/>
                  <a:pt x="f3009" y="f19"/>
                  <a:pt x="f3009" y="f2348"/>
                </a:cubicBezTo>
                <a:cubicBezTo>
                  <a:pt x="f38" y="f3017"/>
                  <a:pt x="f38" y="f2349"/>
                  <a:pt x="f1033" y="f3018"/>
                </a:cubicBezTo>
                <a:cubicBezTo>
                  <a:pt x="f1622" y="f3019"/>
                  <a:pt x="f3020" y="f17"/>
                  <a:pt x="f1034" y="f2356"/>
                </a:cubicBezTo>
                <a:cubicBezTo>
                  <a:pt x="f1035" y="f3021"/>
                  <a:pt x="f1040" y="f2370"/>
                  <a:pt x="f1041" y="f21"/>
                </a:cubicBezTo>
                <a:cubicBezTo>
                  <a:pt x="f436" y="f21"/>
                  <a:pt x="f1043" y="f25"/>
                  <a:pt x="f3022" y="f3023"/>
                </a:cubicBezTo>
                <a:cubicBezTo>
                  <a:pt x="f3022" y="f2356"/>
                  <a:pt x="f3022" y="f3019"/>
                  <a:pt x="f3022" y="f2350"/>
                </a:cubicBezTo>
                <a:cubicBezTo>
                  <a:pt x="f1044" y="f3024"/>
                  <a:pt x="f1140" y="f11"/>
                  <a:pt x="f3025" y="f3024"/>
                </a:cubicBezTo>
                <a:cubicBezTo>
                  <a:pt x="f440" y="f3026"/>
                  <a:pt x="f27" y="f9"/>
                  <a:pt x="f8" y="f9"/>
                </a:cubicBezTo>
                <a:close/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79EA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TextBox 173">
            <a:extLst>
              <a:ext uri="{FF2B5EF4-FFF2-40B4-BE49-F238E27FC236}">
                <a16:creationId xmlns:a16="http://schemas.microsoft.com/office/drawing/2014/main" id="{6DC060BD-2A5C-41E9-8CCE-43058D1CF553}"/>
              </a:ext>
            </a:extLst>
          </p:cNvPr>
          <p:cNvSpPr txBox="1"/>
          <p:nvPr/>
        </p:nvSpPr>
        <p:spPr>
          <a:xfrm>
            <a:off x="3110944" y="4180115"/>
            <a:ext cx="575748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یک ارائه پاورپوینت مدرن که به زیبایی طراحی شده است دریافت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2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FD3AE00-44BC-4AEE-937C-887A536ED108}"/>
              </a:ext>
            </a:extLst>
          </p:cNvPr>
          <p:cNvSpPr/>
          <p:nvPr/>
        </p:nvSpPr>
        <p:spPr>
          <a:xfrm>
            <a:off x="4117652" y="2843409"/>
            <a:ext cx="58777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9"/>
              <a:gd name="f8" fmla="val 5"/>
              <a:gd name="f9" fmla="val 1"/>
              <a:gd name="f10" fmla="val 10"/>
              <a:gd name="f11" fmla="val 3"/>
              <a:gd name="f12" fmla="val 4"/>
              <a:gd name="f13" fmla="val 14"/>
              <a:gd name="f14" fmla="val 6"/>
              <a:gd name="f15" fmla="val 13"/>
              <a:gd name="f16" fmla="val 7"/>
              <a:gd name="f17" fmla="val 8"/>
              <a:gd name="f18" fmla="val 2"/>
              <a:gd name="f19" fmla="+- 0 0 -90"/>
              <a:gd name="f20" fmla="*/ f3 1 15"/>
              <a:gd name="f21" fmla="*/ f4 1 9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5"/>
              <a:gd name="f30" fmla="*/ f26 1 9"/>
              <a:gd name="f31" fmla="*/ 0 f27 1"/>
              <a:gd name="f32" fmla="*/ 0 f26 1"/>
              <a:gd name="f33" fmla="*/ 15 f27 1"/>
              <a:gd name="f34" fmla="*/ 4 f26 1"/>
              <a:gd name="f35" fmla="*/ 13 f27 1"/>
              <a:gd name="f36" fmla="*/ 9 f26 1"/>
              <a:gd name="f37" fmla="*/ 2 f26 1"/>
              <a:gd name="f38" fmla="+- f28 0 f1"/>
              <a:gd name="f39" fmla="*/ f31 1 15"/>
              <a:gd name="f40" fmla="*/ f32 1 9"/>
              <a:gd name="f41" fmla="*/ f33 1 15"/>
              <a:gd name="f42" fmla="*/ f34 1 9"/>
              <a:gd name="f43" fmla="*/ f35 1 15"/>
              <a:gd name="f44" fmla="*/ f36 1 9"/>
              <a:gd name="f45" fmla="*/ f37 1 9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30"/>
              <a:gd name="f54" fmla="*/ f43 1 f29"/>
              <a:gd name="f55" fmla="*/ f44 1 f30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1 1"/>
              <a:gd name="f65" fmla="*/ f54 f20 1"/>
              <a:gd name="f66" fmla="*/ f55 f21 1"/>
              <a:gd name="f67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6"/>
              </a:cxn>
              <a:cxn ang="f38">
                <a:pos x="f61" y="f67"/>
              </a:cxn>
              <a:cxn ang="f38">
                <a:pos x="f61" y="f62"/>
              </a:cxn>
            </a:cxnLst>
            <a:rect l="f57" t="f60" r="f58" b="f59"/>
            <a:pathLst>
              <a:path w="15" h="9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15" y="f16"/>
                  <a:pt x="f15" y="f7"/>
                </a:cubicBezTo>
                <a:cubicBezTo>
                  <a:pt x="f17" y="f16"/>
                  <a:pt x="f12" y="f12"/>
                  <a:pt x="f5" y="f18"/>
                </a:cubicBezTo>
                <a:cubicBezTo>
                  <a:pt x="f5" y="f9"/>
                  <a:pt x="f5" y="f9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98390618-D1C4-4875-BD58-D3F5F79D1A32}"/>
              </a:ext>
            </a:extLst>
          </p:cNvPr>
          <p:cNvSpPr/>
          <p:nvPr/>
        </p:nvSpPr>
        <p:spPr>
          <a:xfrm>
            <a:off x="2088827" y="2565989"/>
            <a:ext cx="73481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"/>
              <a:gd name="f7" fmla="val 9"/>
              <a:gd name="f8" fmla="val 18"/>
              <a:gd name="f9" fmla="val 12"/>
              <a:gd name="f10" fmla="val 6"/>
              <a:gd name="f11" fmla="val 3"/>
              <a:gd name="f12" fmla="val 11"/>
              <a:gd name="f13" fmla="val 1"/>
              <a:gd name="f14" fmla="val 5"/>
              <a:gd name="f15" fmla="+- 0 0 -90"/>
              <a:gd name="f16" fmla="*/ f3 1 19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9"/>
              <a:gd name="f26" fmla="*/ f22 1 9"/>
              <a:gd name="f27" fmla="*/ 18 f23 1"/>
              <a:gd name="f28" fmla="*/ 9 f22 1"/>
              <a:gd name="f29" fmla="*/ 0 f23 1"/>
              <a:gd name="f30" fmla="*/ 0 f22 1"/>
              <a:gd name="f31" fmla="+- f24 0 f1"/>
              <a:gd name="f32" fmla="*/ f27 1 19"/>
              <a:gd name="f33" fmla="*/ f28 1 9"/>
              <a:gd name="f34" fmla="*/ f29 1 19"/>
              <a:gd name="f35" fmla="*/ f30 1 9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19" h="9">
                <a:moveTo>
                  <a:pt x="f8" y="f7"/>
                </a:moveTo>
                <a:cubicBezTo>
                  <a:pt x="f9" y="f10"/>
                  <a:pt x="f10" y="f11"/>
                  <a:pt x="f5" y="f5"/>
                </a:cubicBezTo>
                <a:cubicBezTo>
                  <a:pt x="f12" y="f13"/>
                  <a:pt x="f6" y="f14"/>
                  <a:pt x="f8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08E3448-A8EE-467B-86A8-F9D1EFB48C28}"/>
              </a:ext>
            </a:extLst>
          </p:cNvPr>
          <p:cNvSpPr/>
          <p:nvPr/>
        </p:nvSpPr>
        <p:spPr>
          <a:xfrm>
            <a:off x="2198363" y="2588611"/>
            <a:ext cx="128582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"/>
              <a:gd name="f7" fmla="val 5"/>
              <a:gd name="f8" fmla="val 7"/>
              <a:gd name="f9" fmla="val 13"/>
              <a:gd name="f10" fmla="val 2"/>
              <a:gd name="f11" fmla="+- 0 0 -90"/>
              <a:gd name="f12" fmla="*/ f3 1 19"/>
              <a:gd name="f13" fmla="*/ f4 1 5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5"/>
              <a:gd name="f22" fmla="*/ f19 1 19"/>
              <a:gd name="f23" fmla="*/ 0 f19 1"/>
              <a:gd name="f24" fmla="*/ 0 f18 1"/>
              <a:gd name="f25" fmla="*/ 19 f19 1"/>
              <a:gd name="f26" fmla="+- f20 0 f1"/>
              <a:gd name="f27" fmla="*/ f23 1 19"/>
              <a:gd name="f28" fmla="*/ f24 1 5"/>
              <a:gd name="f29" fmla="*/ f25 1 19"/>
              <a:gd name="f30" fmla="*/ 0 1 f22"/>
              <a:gd name="f31" fmla="*/ f15 1 f22"/>
              <a:gd name="f32" fmla="*/ 0 1 f21"/>
              <a:gd name="f33" fmla="*/ f16 1 f21"/>
              <a:gd name="f34" fmla="*/ f27 1 f22"/>
              <a:gd name="f35" fmla="*/ f28 1 f21"/>
              <a:gd name="f36" fmla="*/ f29 1 f22"/>
              <a:gd name="f37" fmla="*/ f30 f12 1"/>
              <a:gd name="f38" fmla="*/ f31 f12 1"/>
              <a:gd name="f39" fmla="*/ f33 f13 1"/>
              <a:gd name="f40" fmla="*/ f32 f13 1"/>
              <a:gd name="f41" fmla="*/ f34 f12 1"/>
              <a:gd name="f42" fmla="*/ f35 f13 1"/>
              <a:gd name="f43" fmla="*/ f36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1" y="f42"/>
              </a:cxn>
              <a:cxn ang="f26">
                <a:pos x="f43" y="f42"/>
              </a:cxn>
              <a:cxn ang="f26">
                <a:pos x="f41" y="f42"/>
              </a:cxn>
            </a:cxnLst>
            <a:rect l="f37" t="f40" r="f38" b="f39"/>
            <a:pathLst>
              <a:path w="19" h="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7" y="f7"/>
                  <a:pt x="f10" y="f7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50C1A31-2728-41ED-95A4-5D8335353329}"/>
              </a:ext>
            </a:extLst>
          </p:cNvPr>
          <p:cNvSpPr/>
          <p:nvPr/>
        </p:nvSpPr>
        <p:spPr>
          <a:xfrm>
            <a:off x="4214094" y="2866031"/>
            <a:ext cx="108585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"/>
              <a:gd name="f7" fmla="val 5"/>
              <a:gd name="f8" fmla="val 6"/>
              <a:gd name="f9" fmla="val 11"/>
              <a:gd name="f10" fmla="val 4"/>
              <a:gd name="f11" fmla="val 2"/>
              <a:gd name="f12" fmla="+- 0 0 -90"/>
              <a:gd name="f13" fmla="*/ f3 1 16"/>
              <a:gd name="f14" fmla="*/ f4 1 5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5"/>
              <a:gd name="f23" fmla="*/ f20 1 16"/>
              <a:gd name="f24" fmla="*/ 0 f20 1"/>
              <a:gd name="f25" fmla="*/ 0 f19 1"/>
              <a:gd name="f26" fmla="*/ 16 f20 1"/>
              <a:gd name="f27" fmla="+- f21 0 f1"/>
              <a:gd name="f28" fmla="*/ f24 1 16"/>
              <a:gd name="f29" fmla="*/ f25 1 5"/>
              <a:gd name="f30" fmla="*/ f26 1 16"/>
              <a:gd name="f31" fmla="*/ 0 1 f23"/>
              <a:gd name="f32" fmla="*/ f16 1 f23"/>
              <a:gd name="f33" fmla="*/ 0 1 f22"/>
              <a:gd name="f34" fmla="*/ f17 1 f22"/>
              <a:gd name="f35" fmla="*/ f28 1 f23"/>
              <a:gd name="f36" fmla="*/ f29 1 f22"/>
              <a:gd name="f37" fmla="*/ f30 1 f23"/>
              <a:gd name="f38" fmla="*/ f31 f13 1"/>
              <a:gd name="f39" fmla="*/ f32 f13 1"/>
              <a:gd name="f40" fmla="*/ f34 f14 1"/>
              <a:gd name="f41" fmla="*/ f33 f14 1"/>
              <a:gd name="f42" fmla="*/ f35 f13 1"/>
              <a:gd name="f43" fmla="*/ f36 f14 1"/>
              <a:gd name="f44" fmla="*/ f3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4" y="f43"/>
              </a:cxn>
              <a:cxn ang="f27">
                <a:pos x="f42" y="f43"/>
              </a:cxn>
            </a:cxnLst>
            <a:rect l="f38" t="f41" r="f39" b="f40"/>
            <a:pathLst>
              <a:path w="16" h="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10" y="f7"/>
                  <a:pt x="f11" y="f7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CCD3A24-B348-440F-9EC2-A502F630E662}"/>
              </a:ext>
            </a:extLst>
          </p:cNvPr>
          <p:cNvSpPr/>
          <p:nvPr/>
        </p:nvSpPr>
        <p:spPr>
          <a:xfrm>
            <a:off x="3284223" y="3417286"/>
            <a:ext cx="34290" cy="433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0"/>
              <a:gd name="f8" fmla="val 2"/>
              <a:gd name="f9" fmla="val 6"/>
              <a:gd name="f10" fmla="val 3"/>
              <a:gd name="f11" fmla="val 4"/>
              <a:gd name="f12" fmla="val 5"/>
              <a:gd name="f13" fmla="val 7"/>
              <a:gd name="f14" fmla="val 9"/>
              <a:gd name="f15" fmla="+- 0 0 -90"/>
              <a:gd name="f16" fmla="*/ f3 1 8"/>
              <a:gd name="f17" fmla="*/ f4 1 1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10"/>
              <a:gd name="f26" fmla="*/ f23 1 8"/>
              <a:gd name="f27" fmla="*/ 0 f23 1"/>
              <a:gd name="f28" fmla="*/ 10 f22 1"/>
              <a:gd name="f29" fmla="*/ 5 f23 1"/>
              <a:gd name="f30" fmla="*/ 0 f22 1"/>
              <a:gd name="f31" fmla="*/ 8 f23 1"/>
              <a:gd name="f32" fmla="*/ 9 f22 1"/>
              <a:gd name="f33" fmla="+- f24 0 f1"/>
              <a:gd name="f34" fmla="*/ f27 1 8"/>
              <a:gd name="f35" fmla="*/ f28 1 10"/>
              <a:gd name="f36" fmla="*/ f29 1 8"/>
              <a:gd name="f37" fmla="*/ f30 1 10"/>
              <a:gd name="f38" fmla="*/ f31 1 8"/>
              <a:gd name="f39" fmla="*/ f32 1 10"/>
              <a:gd name="f40" fmla="*/ 0 1 f26"/>
              <a:gd name="f41" fmla="*/ f19 1 f26"/>
              <a:gd name="f42" fmla="*/ 0 1 f25"/>
              <a:gd name="f43" fmla="*/ f20 1 f25"/>
              <a:gd name="f44" fmla="*/ f34 1 f26"/>
              <a:gd name="f45" fmla="*/ f35 1 f25"/>
              <a:gd name="f46" fmla="*/ f36 1 f26"/>
              <a:gd name="f47" fmla="*/ f37 1 f25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54" y="f55"/>
              </a:cxn>
            </a:cxnLst>
            <a:rect l="f50" t="f53" r="f51" b="f52"/>
            <a:pathLst>
              <a:path w="8" h="10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9" y="f11"/>
                  <a:pt x="f13" y="f9"/>
                  <a:pt x="f6" y="f14"/>
                </a:cubicBezTo>
                <a:cubicBezTo>
                  <a:pt x="f9" y="f14"/>
                  <a:pt x="f10" y="f14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6028D6F-78E2-4418-BA50-44E931C178E9}"/>
              </a:ext>
            </a:extLst>
          </p:cNvPr>
          <p:cNvSpPr txBox="1"/>
          <p:nvPr/>
        </p:nvSpPr>
        <p:spPr>
          <a:xfrm>
            <a:off x="464341" y="174275"/>
            <a:ext cx="8679658" cy="5429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4290" rIns="0" bIns="34290" anchor="t" anchorCtr="1" compatLnSpc="1">
            <a:noAutofit/>
          </a:bodyPr>
          <a:lstStyle/>
          <a:p>
            <a:pPr lvl="0" algn="ct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600" b="1" u="sng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b="1" i="0" u="sng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DF27F87-9AE7-4931-8A38-FB18900AE55C}"/>
              </a:ext>
            </a:extLst>
          </p:cNvPr>
          <p:cNvGrpSpPr/>
          <p:nvPr/>
        </p:nvGrpSpPr>
        <p:grpSpPr>
          <a:xfrm>
            <a:off x="641588" y="3111311"/>
            <a:ext cx="878362" cy="1741347"/>
            <a:chOff x="897791" y="1881493"/>
            <a:chExt cx="1365614" cy="2707321"/>
          </a:xfrm>
          <a:solidFill>
            <a:schemeClr val="bg1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4D3EA32-6E14-492D-8A68-8EF6C088D840}"/>
                </a:ext>
              </a:extLst>
            </p:cNvPr>
            <p:cNvSpPr/>
            <p:nvPr/>
          </p:nvSpPr>
          <p:spPr>
            <a:xfrm>
              <a:off x="897791" y="1881493"/>
              <a:ext cx="1061885" cy="1204768"/>
            </a:xfrm>
            <a:custGeom>
              <a:avLst/>
              <a:gdLst>
                <a:gd name="connsiteX0" fmla="*/ 774516 w 1061885"/>
                <a:gd name="connsiteY0" fmla="*/ 537332 h 1204768"/>
                <a:gd name="connsiteX1" fmla="*/ 774516 w 1061885"/>
                <a:gd name="connsiteY1" fmla="*/ 932524 h 1204768"/>
                <a:gd name="connsiteX2" fmla="*/ 774707 w 1061885"/>
                <a:gd name="connsiteY2" fmla="*/ 970624 h 1204768"/>
                <a:gd name="connsiteX3" fmla="*/ 823570 w 1061885"/>
                <a:gd name="connsiteY3" fmla="*/ 1034346 h 1204768"/>
                <a:gd name="connsiteX4" fmla="*/ 873577 w 1061885"/>
                <a:gd name="connsiteY4" fmla="*/ 972148 h 1204768"/>
                <a:gd name="connsiteX5" fmla="*/ 873577 w 1061885"/>
                <a:gd name="connsiteY5" fmla="*/ 838798 h 1204768"/>
                <a:gd name="connsiteX6" fmla="*/ 909200 w 1061885"/>
                <a:gd name="connsiteY6" fmla="*/ 787268 h 1204768"/>
                <a:gd name="connsiteX7" fmla="*/ 946919 w 1061885"/>
                <a:gd name="connsiteY7" fmla="*/ 738404 h 1204768"/>
                <a:gd name="connsiteX8" fmla="*/ 908438 w 1061885"/>
                <a:gd name="connsiteY8" fmla="*/ 695828 h 1204768"/>
                <a:gd name="connsiteX9" fmla="*/ 873767 w 1061885"/>
                <a:gd name="connsiteY9" fmla="*/ 644107 h 1204768"/>
                <a:gd name="connsiteX10" fmla="*/ 873767 w 1061885"/>
                <a:gd name="connsiteY10" fmla="*/ 525044 h 1204768"/>
                <a:gd name="connsiteX11" fmla="*/ 919297 w 1061885"/>
                <a:gd name="connsiteY11" fmla="*/ 447035 h 1204768"/>
                <a:gd name="connsiteX12" fmla="*/ 947205 w 1061885"/>
                <a:gd name="connsiteY12" fmla="*/ 406839 h 1204768"/>
                <a:gd name="connsiteX13" fmla="*/ 912058 w 1061885"/>
                <a:gd name="connsiteY13" fmla="*/ 360929 h 1204768"/>
                <a:gd name="connsiteX14" fmla="*/ 873767 w 1061885"/>
                <a:gd name="connsiteY14" fmla="*/ 302064 h 1204768"/>
                <a:gd name="connsiteX15" fmla="*/ 874815 w 1061885"/>
                <a:gd name="connsiteY15" fmla="*/ 183097 h 1204768"/>
                <a:gd name="connsiteX16" fmla="*/ 970541 w 1061885"/>
                <a:gd name="connsiteY16" fmla="*/ 92133 h 1204768"/>
                <a:gd name="connsiteX17" fmla="*/ 1061029 w 1061885"/>
                <a:gd name="connsiteY17" fmla="*/ 186907 h 1204768"/>
                <a:gd name="connsiteX18" fmla="*/ 1061886 w 1061885"/>
                <a:gd name="connsiteY18" fmla="*/ 986817 h 1204768"/>
                <a:gd name="connsiteX19" fmla="*/ 1034168 w 1061885"/>
                <a:gd name="connsiteY19" fmla="*/ 1049301 h 1204768"/>
                <a:gd name="connsiteX20" fmla="*/ 469621 w 1061885"/>
                <a:gd name="connsiteY20" fmla="*/ 1169506 h 1204768"/>
                <a:gd name="connsiteX21" fmla="*/ 67095 w 1061885"/>
                <a:gd name="connsiteY21" fmla="*/ 1126453 h 1204768"/>
                <a:gd name="connsiteX22" fmla="*/ 7087 w 1061885"/>
                <a:gd name="connsiteY22" fmla="*/ 1075209 h 1204768"/>
                <a:gd name="connsiteX23" fmla="*/ 6325 w 1061885"/>
                <a:gd name="connsiteY23" fmla="*/ 918046 h 1204768"/>
                <a:gd name="connsiteX24" fmla="*/ 43092 w 1061885"/>
                <a:gd name="connsiteY24" fmla="*/ 874802 h 1204768"/>
                <a:gd name="connsiteX25" fmla="*/ 98241 w 1061885"/>
                <a:gd name="connsiteY25" fmla="*/ 827082 h 1204768"/>
                <a:gd name="connsiteX26" fmla="*/ 40425 w 1061885"/>
                <a:gd name="connsiteY26" fmla="*/ 776409 h 1204768"/>
                <a:gd name="connsiteX27" fmla="*/ 6516 w 1061885"/>
                <a:gd name="connsiteY27" fmla="*/ 736023 h 1204768"/>
                <a:gd name="connsiteX28" fmla="*/ 6325 w 1061885"/>
                <a:gd name="connsiteY28" fmla="*/ 664586 h 1204768"/>
                <a:gd name="connsiteX29" fmla="*/ 57951 w 1061885"/>
                <a:gd name="connsiteY29" fmla="*/ 593910 h 1204768"/>
                <a:gd name="connsiteX30" fmla="*/ 98241 w 1061885"/>
                <a:gd name="connsiteY30" fmla="*/ 543618 h 1204768"/>
                <a:gd name="connsiteX31" fmla="*/ 50712 w 1061885"/>
                <a:gd name="connsiteY31" fmla="*/ 499517 h 1204768"/>
                <a:gd name="connsiteX32" fmla="*/ 134 w 1061885"/>
                <a:gd name="connsiteY32" fmla="*/ 443225 h 1204768"/>
                <a:gd name="connsiteX33" fmla="*/ 1086 w 1061885"/>
                <a:gd name="connsiteY33" fmla="*/ 338545 h 1204768"/>
                <a:gd name="connsiteX34" fmla="*/ 99480 w 1061885"/>
                <a:gd name="connsiteY34" fmla="*/ 237770 h 1204768"/>
                <a:gd name="connsiteX35" fmla="*/ 193682 w 1061885"/>
                <a:gd name="connsiteY35" fmla="*/ 341307 h 1204768"/>
                <a:gd name="connsiteX36" fmla="*/ 193968 w 1061885"/>
                <a:gd name="connsiteY36" fmla="*/ 941287 h 1204768"/>
                <a:gd name="connsiteX37" fmla="*/ 193968 w 1061885"/>
                <a:gd name="connsiteY37" fmla="*/ 993674 h 1204768"/>
                <a:gd name="connsiteX38" fmla="*/ 242736 w 1061885"/>
                <a:gd name="connsiteY38" fmla="*/ 1062159 h 1204768"/>
                <a:gd name="connsiteX39" fmla="*/ 293314 w 1061885"/>
                <a:gd name="connsiteY39" fmla="*/ 995675 h 1204768"/>
                <a:gd name="connsiteX40" fmla="*/ 293028 w 1061885"/>
                <a:gd name="connsiteY40" fmla="*/ 786220 h 1204768"/>
                <a:gd name="connsiteX41" fmla="*/ 335128 w 1061885"/>
                <a:gd name="connsiteY41" fmla="*/ 732308 h 1204768"/>
                <a:gd name="connsiteX42" fmla="*/ 379229 w 1061885"/>
                <a:gd name="connsiteY42" fmla="*/ 686398 h 1204768"/>
                <a:gd name="connsiteX43" fmla="*/ 335795 w 1061885"/>
                <a:gd name="connsiteY43" fmla="*/ 638487 h 1204768"/>
                <a:gd name="connsiteX44" fmla="*/ 292932 w 1061885"/>
                <a:gd name="connsiteY44" fmla="*/ 581242 h 1204768"/>
                <a:gd name="connsiteX45" fmla="*/ 293028 w 1061885"/>
                <a:gd name="connsiteY45" fmla="*/ 495612 h 1204768"/>
                <a:gd name="connsiteX46" fmla="*/ 343510 w 1061885"/>
                <a:gd name="connsiteY46" fmla="*/ 424460 h 1204768"/>
                <a:gd name="connsiteX47" fmla="*/ 378467 w 1061885"/>
                <a:gd name="connsiteY47" fmla="*/ 379979 h 1204768"/>
                <a:gd name="connsiteX48" fmla="*/ 334747 w 1061885"/>
                <a:gd name="connsiteY48" fmla="*/ 331496 h 1204768"/>
                <a:gd name="connsiteX49" fmla="*/ 293123 w 1061885"/>
                <a:gd name="connsiteY49" fmla="*/ 277013 h 1204768"/>
                <a:gd name="connsiteX50" fmla="*/ 293409 w 1061885"/>
                <a:gd name="connsiteY50" fmla="*/ 162713 h 1204768"/>
                <a:gd name="connsiteX51" fmla="*/ 391326 w 1061885"/>
                <a:gd name="connsiteY51" fmla="*/ 47556 h 1204768"/>
                <a:gd name="connsiteX52" fmla="*/ 485909 w 1061885"/>
                <a:gd name="connsiteY52" fmla="*/ 160808 h 1204768"/>
                <a:gd name="connsiteX53" fmla="*/ 487623 w 1061885"/>
                <a:gd name="connsiteY53" fmla="*/ 936905 h 1204768"/>
                <a:gd name="connsiteX54" fmla="*/ 488767 w 1061885"/>
                <a:gd name="connsiteY54" fmla="*/ 989198 h 1204768"/>
                <a:gd name="connsiteX55" fmla="*/ 529629 w 1061885"/>
                <a:gd name="connsiteY55" fmla="*/ 1035013 h 1204768"/>
                <a:gd name="connsiteX56" fmla="*/ 578587 w 1061885"/>
                <a:gd name="connsiteY56" fmla="*/ 1004247 h 1204768"/>
                <a:gd name="connsiteX57" fmla="*/ 587160 w 1061885"/>
                <a:gd name="connsiteY57" fmla="*/ 953193 h 1204768"/>
                <a:gd name="connsiteX58" fmla="*/ 586874 w 1061885"/>
                <a:gd name="connsiteY58" fmla="*/ 729451 h 1204768"/>
                <a:gd name="connsiteX59" fmla="*/ 624783 w 1061885"/>
                <a:gd name="connsiteY59" fmla="*/ 675158 h 1204768"/>
                <a:gd name="connsiteX60" fmla="*/ 662788 w 1061885"/>
                <a:gd name="connsiteY60" fmla="*/ 632296 h 1204768"/>
                <a:gd name="connsiteX61" fmla="*/ 623260 w 1061885"/>
                <a:gd name="connsiteY61" fmla="*/ 586100 h 1204768"/>
                <a:gd name="connsiteX62" fmla="*/ 586874 w 1061885"/>
                <a:gd name="connsiteY62" fmla="*/ 532569 h 1204768"/>
                <a:gd name="connsiteX63" fmla="*/ 587255 w 1061885"/>
                <a:gd name="connsiteY63" fmla="*/ 451607 h 1204768"/>
                <a:gd name="connsiteX64" fmla="*/ 637071 w 1061885"/>
                <a:gd name="connsiteY64" fmla="*/ 363405 h 1204768"/>
                <a:gd name="connsiteX65" fmla="*/ 663455 w 1061885"/>
                <a:gd name="connsiteY65" fmla="*/ 317780 h 1204768"/>
                <a:gd name="connsiteX66" fmla="*/ 624212 w 1061885"/>
                <a:gd name="connsiteY66" fmla="*/ 275680 h 1204768"/>
                <a:gd name="connsiteX67" fmla="*/ 587065 w 1061885"/>
                <a:gd name="connsiteY67" fmla="*/ 222149 h 1204768"/>
                <a:gd name="connsiteX68" fmla="*/ 587636 w 1061885"/>
                <a:gd name="connsiteY68" fmla="*/ 93562 h 1204768"/>
                <a:gd name="connsiteX69" fmla="*/ 675647 w 1061885"/>
                <a:gd name="connsiteY69" fmla="*/ 122 h 1204768"/>
                <a:gd name="connsiteX70" fmla="*/ 772231 w 1061885"/>
                <a:gd name="connsiteY70" fmla="*/ 80608 h 1204768"/>
                <a:gd name="connsiteX71" fmla="*/ 774326 w 1061885"/>
                <a:gd name="connsiteY71" fmla="*/ 128042 h 1204768"/>
                <a:gd name="connsiteX72" fmla="*/ 774326 w 1061885"/>
                <a:gd name="connsiteY72" fmla="*/ 537522 h 1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061885" h="1204768">
                  <a:moveTo>
                    <a:pt x="774516" y="537332"/>
                  </a:moveTo>
                  <a:cubicBezTo>
                    <a:pt x="774516" y="669063"/>
                    <a:pt x="774516" y="800793"/>
                    <a:pt x="774516" y="932524"/>
                  </a:cubicBezTo>
                  <a:cubicBezTo>
                    <a:pt x="774516" y="945192"/>
                    <a:pt x="774612" y="957956"/>
                    <a:pt x="774707" y="970624"/>
                  </a:cubicBezTo>
                  <a:cubicBezTo>
                    <a:pt x="774802" y="1004438"/>
                    <a:pt x="786518" y="1033679"/>
                    <a:pt x="823570" y="1034346"/>
                  </a:cubicBezTo>
                  <a:cubicBezTo>
                    <a:pt x="861099" y="1035013"/>
                    <a:pt x="873386" y="1006057"/>
                    <a:pt x="873577" y="972148"/>
                  </a:cubicBezTo>
                  <a:cubicBezTo>
                    <a:pt x="873862" y="927666"/>
                    <a:pt x="874624" y="883280"/>
                    <a:pt x="873577" y="838798"/>
                  </a:cubicBezTo>
                  <a:cubicBezTo>
                    <a:pt x="872814" y="811842"/>
                    <a:pt x="878530" y="793459"/>
                    <a:pt x="909200" y="787268"/>
                  </a:cubicBezTo>
                  <a:cubicBezTo>
                    <a:pt x="933489" y="782410"/>
                    <a:pt x="946919" y="763074"/>
                    <a:pt x="946919" y="738404"/>
                  </a:cubicBezTo>
                  <a:cubicBezTo>
                    <a:pt x="946919" y="714306"/>
                    <a:pt x="929298" y="699733"/>
                    <a:pt x="908438" y="695828"/>
                  </a:cubicBezTo>
                  <a:cubicBezTo>
                    <a:pt x="876910" y="689827"/>
                    <a:pt x="873100" y="670301"/>
                    <a:pt x="873767" y="644107"/>
                  </a:cubicBezTo>
                  <a:cubicBezTo>
                    <a:pt x="874720" y="604483"/>
                    <a:pt x="875101" y="564764"/>
                    <a:pt x="873767" y="525044"/>
                  </a:cubicBezTo>
                  <a:cubicBezTo>
                    <a:pt x="872529" y="488754"/>
                    <a:pt x="872148" y="456369"/>
                    <a:pt x="919297" y="447035"/>
                  </a:cubicBezTo>
                  <a:cubicBezTo>
                    <a:pt x="935965" y="443796"/>
                    <a:pt x="948443" y="426746"/>
                    <a:pt x="947205" y="406839"/>
                  </a:cubicBezTo>
                  <a:cubicBezTo>
                    <a:pt x="945776" y="384455"/>
                    <a:pt x="934156" y="364358"/>
                    <a:pt x="912058" y="360929"/>
                  </a:cubicBezTo>
                  <a:cubicBezTo>
                    <a:pt x="874339" y="355118"/>
                    <a:pt x="873195" y="330734"/>
                    <a:pt x="873767" y="302064"/>
                  </a:cubicBezTo>
                  <a:cubicBezTo>
                    <a:pt x="874624" y="262440"/>
                    <a:pt x="872529" y="222626"/>
                    <a:pt x="874815" y="183097"/>
                  </a:cubicBezTo>
                  <a:cubicBezTo>
                    <a:pt x="877958" y="127280"/>
                    <a:pt x="918439" y="90133"/>
                    <a:pt x="970541" y="92133"/>
                  </a:cubicBezTo>
                  <a:cubicBezTo>
                    <a:pt x="1026834" y="94229"/>
                    <a:pt x="1060838" y="127757"/>
                    <a:pt x="1061029" y="186907"/>
                  </a:cubicBezTo>
                  <a:cubicBezTo>
                    <a:pt x="1061791" y="453512"/>
                    <a:pt x="1061219" y="720212"/>
                    <a:pt x="1061886" y="986817"/>
                  </a:cubicBezTo>
                  <a:cubicBezTo>
                    <a:pt x="1061886" y="1012915"/>
                    <a:pt x="1053218" y="1032441"/>
                    <a:pt x="1034168" y="1049301"/>
                  </a:cubicBezTo>
                  <a:cubicBezTo>
                    <a:pt x="868624" y="1195986"/>
                    <a:pt x="682029" y="1245325"/>
                    <a:pt x="469621" y="1169506"/>
                  </a:cubicBezTo>
                  <a:cubicBezTo>
                    <a:pt x="338557" y="1122738"/>
                    <a:pt x="205112" y="1106546"/>
                    <a:pt x="67095" y="1126453"/>
                  </a:cubicBezTo>
                  <a:cubicBezTo>
                    <a:pt x="9659" y="1134740"/>
                    <a:pt x="7373" y="1131882"/>
                    <a:pt x="7087" y="1075209"/>
                  </a:cubicBezTo>
                  <a:cubicBezTo>
                    <a:pt x="6801" y="1022821"/>
                    <a:pt x="7278" y="970433"/>
                    <a:pt x="6325" y="918046"/>
                  </a:cubicBezTo>
                  <a:cubicBezTo>
                    <a:pt x="5849" y="891852"/>
                    <a:pt x="13278" y="875850"/>
                    <a:pt x="43092" y="874802"/>
                  </a:cubicBezTo>
                  <a:cubicBezTo>
                    <a:pt x="73191" y="873755"/>
                    <a:pt x="98337" y="858419"/>
                    <a:pt x="98241" y="827082"/>
                  </a:cubicBezTo>
                  <a:cubicBezTo>
                    <a:pt x="98241" y="793649"/>
                    <a:pt x="72905" y="777267"/>
                    <a:pt x="40425" y="776409"/>
                  </a:cubicBezTo>
                  <a:cubicBezTo>
                    <a:pt x="12421" y="775647"/>
                    <a:pt x="5944" y="759836"/>
                    <a:pt x="6516" y="736023"/>
                  </a:cubicBezTo>
                  <a:cubicBezTo>
                    <a:pt x="7087" y="712211"/>
                    <a:pt x="7278" y="688398"/>
                    <a:pt x="6325" y="664586"/>
                  </a:cubicBezTo>
                  <a:cubicBezTo>
                    <a:pt x="4706" y="627057"/>
                    <a:pt x="-247" y="591529"/>
                    <a:pt x="57951" y="593910"/>
                  </a:cubicBezTo>
                  <a:cubicBezTo>
                    <a:pt x="82144" y="594958"/>
                    <a:pt x="100813" y="570860"/>
                    <a:pt x="98241" y="543618"/>
                  </a:cubicBezTo>
                  <a:cubicBezTo>
                    <a:pt x="95765" y="517329"/>
                    <a:pt x="78525" y="498851"/>
                    <a:pt x="50712" y="499517"/>
                  </a:cubicBezTo>
                  <a:cubicBezTo>
                    <a:pt x="9754" y="500660"/>
                    <a:pt x="-1390" y="479610"/>
                    <a:pt x="134" y="443225"/>
                  </a:cubicBezTo>
                  <a:cubicBezTo>
                    <a:pt x="1658" y="408363"/>
                    <a:pt x="-723" y="373311"/>
                    <a:pt x="1086" y="338545"/>
                  </a:cubicBezTo>
                  <a:cubicBezTo>
                    <a:pt x="4134" y="277871"/>
                    <a:pt x="44616" y="237294"/>
                    <a:pt x="99480" y="237770"/>
                  </a:cubicBezTo>
                  <a:cubicBezTo>
                    <a:pt x="154439" y="238247"/>
                    <a:pt x="193491" y="279490"/>
                    <a:pt x="193682" y="341307"/>
                  </a:cubicBezTo>
                  <a:cubicBezTo>
                    <a:pt x="194349" y="541237"/>
                    <a:pt x="193968" y="741262"/>
                    <a:pt x="193968" y="941287"/>
                  </a:cubicBezTo>
                  <a:cubicBezTo>
                    <a:pt x="193968" y="958718"/>
                    <a:pt x="194349" y="976244"/>
                    <a:pt x="193968" y="993674"/>
                  </a:cubicBezTo>
                  <a:cubicBezTo>
                    <a:pt x="193110" y="1029012"/>
                    <a:pt x="202921" y="1061302"/>
                    <a:pt x="242736" y="1062159"/>
                  </a:cubicBezTo>
                  <a:cubicBezTo>
                    <a:pt x="282836" y="1063017"/>
                    <a:pt x="293409" y="1031394"/>
                    <a:pt x="293314" y="995675"/>
                  </a:cubicBezTo>
                  <a:cubicBezTo>
                    <a:pt x="293028" y="925856"/>
                    <a:pt x="294171" y="856038"/>
                    <a:pt x="293028" y="786220"/>
                  </a:cubicBezTo>
                  <a:cubicBezTo>
                    <a:pt x="292551" y="755454"/>
                    <a:pt x="297409" y="733642"/>
                    <a:pt x="335128" y="732308"/>
                  </a:cubicBezTo>
                  <a:cubicBezTo>
                    <a:pt x="361989" y="731356"/>
                    <a:pt x="379039" y="715830"/>
                    <a:pt x="379229" y="686398"/>
                  </a:cubicBezTo>
                  <a:cubicBezTo>
                    <a:pt x="379420" y="656966"/>
                    <a:pt x="360750" y="640106"/>
                    <a:pt x="335795" y="638487"/>
                  </a:cubicBezTo>
                  <a:cubicBezTo>
                    <a:pt x="295504" y="635820"/>
                    <a:pt x="291123" y="613341"/>
                    <a:pt x="292932" y="581242"/>
                  </a:cubicBezTo>
                  <a:cubicBezTo>
                    <a:pt x="294552" y="552762"/>
                    <a:pt x="294171" y="524092"/>
                    <a:pt x="293028" y="495612"/>
                  </a:cubicBezTo>
                  <a:cubicBezTo>
                    <a:pt x="291504" y="458465"/>
                    <a:pt x="290932" y="425699"/>
                    <a:pt x="343510" y="424460"/>
                  </a:cubicBezTo>
                  <a:cubicBezTo>
                    <a:pt x="365037" y="423984"/>
                    <a:pt x="378943" y="403601"/>
                    <a:pt x="378467" y="379979"/>
                  </a:cubicBezTo>
                  <a:cubicBezTo>
                    <a:pt x="377895" y="352070"/>
                    <a:pt x="359703" y="333401"/>
                    <a:pt x="334747" y="331496"/>
                  </a:cubicBezTo>
                  <a:cubicBezTo>
                    <a:pt x="296742" y="328544"/>
                    <a:pt x="292170" y="307398"/>
                    <a:pt x="293123" y="277013"/>
                  </a:cubicBezTo>
                  <a:cubicBezTo>
                    <a:pt x="294266" y="238913"/>
                    <a:pt x="293123" y="200813"/>
                    <a:pt x="293409" y="162713"/>
                  </a:cubicBezTo>
                  <a:cubicBezTo>
                    <a:pt x="294171" y="89085"/>
                    <a:pt x="329985" y="47366"/>
                    <a:pt x="391326" y="47556"/>
                  </a:cubicBezTo>
                  <a:cubicBezTo>
                    <a:pt x="449619" y="47747"/>
                    <a:pt x="485623" y="89371"/>
                    <a:pt x="485909" y="160808"/>
                  </a:cubicBezTo>
                  <a:cubicBezTo>
                    <a:pt x="486957" y="419507"/>
                    <a:pt x="487147" y="678206"/>
                    <a:pt x="487623" y="936905"/>
                  </a:cubicBezTo>
                  <a:cubicBezTo>
                    <a:pt x="487623" y="954336"/>
                    <a:pt x="487528" y="971862"/>
                    <a:pt x="488767" y="989198"/>
                  </a:cubicBezTo>
                  <a:cubicBezTo>
                    <a:pt x="490671" y="1014439"/>
                    <a:pt x="505245" y="1031203"/>
                    <a:pt x="529629" y="1035013"/>
                  </a:cubicBezTo>
                  <a:cubicBezTo>
                    <a:pt x="552870" y="1038537"/>
                    <a:pt x="567824" y="1023392"/>
                    <a:pt x="578587" y="1004247"/>
                  </a:cubicBezTo>
                  <a:cubicBezTo>
                    <a:pt x="587541" y="988245"/>
                    <a:pt x="587160" y="970719"/>
                    <a:pt x="587160" y="953193"/>
                  </a:cubicBezTo>
                  <a:cubicBezTo>
                    <a:pt x="587160" y="878613"/>
                    <a:pt x="588017" y="804032"/>
                    <a:pt x="586874" y="729451"/>
                  </a:cubicBezTo>
                  <a:cubicBezTo>
                    <a:pt x="586398" y="700685"/>
                    <a:pt x="591446" y="680683"/>
                    <a:pt x="624783" y="675158"/>
                  </a:cubicBezTo>
                  <a:cubicBezTo>
                    <a:pt x="646596" y="671539"/>
                    <a:pt x="662122" y="655727"/>
                    <a:pt x="662788" y="632296"/>
                  </a:cubicBezTo>
                  <a:cubicBezTo>
                    <a:pt x="663455" y="606388"/>
                    <a:pt x="647167" y="589052"/>
                    <a:pt x="623260" y="586100"/>
                  </a:cubicBezTo>
                  <a:cubicBezTo>
                    <a:pt x="587827" y="581718"/>
                    <a:pt x="585255" y="560668"/>
                    <a:pt x="586874" y="532569"/>
                  </a:cubicBezTo>
                  <a:cubicBezTo>
                    <a:pt x="588493" y="505709"/>
                    <a:pt x="587065" y="478658"/>
                    <a:pt x="587255" y="451607"/>
                  </a:cubicBezTo>
                  <a:cubicBezTo>
                    <a:pt x="587541" y="413411"/>
                    <a:pt x="576492" y="370549"/>
                    <a:pt x="637071" y="363405"/>
                  </a:cubicBezTo>
                  <a:cubicBezTo>
                    <a:pt x="655264" y="361310"/>
                    <a:pt x="665646" y="339402"/>
                    <a:pt x="663455" y="317780"/>
                  </a:cubicBezTo>
                  <a:cubicBezTo>
                    <a:pt x="660979" y="293968"/>
                    <a:pt x="645072" y="277966"/>
                    <a:pt x="624212" y="275680"/>
                  </a:cubicBezTo>
                  <a:cubicBezTo>
                    <a:pt x="587922" y="271679"/>
                    <a:pt x="586493" y="249486"/>
                    <a:pt x="587065" y="222149"/>
                  </a:cubicBezTo>
                  <a:cubicBezTo>
                    <a:pt x="587827" y="179287"/>
                    <a:pt x="586398" y="136424"/>
                    <a:pt x="587636" y="93562"/>
                  </a:cubicBezTo>
                  <a:cubicBezTo>
                    <a:pt x="589160" y="38888"/>
                    <a:pt x="624212" y="2693"/>
                    <a:pt x="675647" y="122"/>
                  </a:cubicBezTo>
                  <a:cubicBezTo>
                    <a:pt x="723462" y="-2260"/>
                    <a:pt x="763563" y="30506"/>
                    <a:pt x="772231" y="80608"/>
                  </a:cubicBezTo>
                  <a:cubicBezTo>
                    <a:pt x="774898" y="96134"/>
                    <a:pt x="774326" y="112231"/>
                    <a:pt x="774326" y="128042"/>
                  </a:cubicBezTo>
                  <a:cubicBezTo>
                    <a:pt x="774421" y="264536"/>
                    <a:pt x="774326" y="401029"/>
                    <a:pt x="774326" y="537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FC17941-AF86-4E42-87B1-752CB8087C6A}"/>
                </a:ext>
              </a:extLst>
            </p:cNvPr>
            <p:cNvSpPr/>
            <p:nvPr/>
          </p:nvSpPr>
          <p:spPr>
            <a:xfrm>
              <a:off x="1106210" y="4280470"/>
              <a:ext cx="920245" cy="308344"/>
            </a:xfrm>
            <a:custGeom>
              <a:avLst/>
              <a:gdLst>
                <a:gd name="connsiteX0" fmla="*/ 460561 w 920245"/>
                <a:gd name="connsiteY0" fmla="*/ 682 h 308344"/>
                <a:gd name="connsiteX1" fmla="*/ 865278 w 920245"/>
                <a:gd name="connsiteY1" fmla="*/ 16 h 308344"/>
                <a:gd name="connsiteX2" fmla="*/ 919856 w 920245"/>
                <a:gd name="connsiteY2" fmla="*/ 55546 h 308344"/>
                <a:gd name="connsiteX3" fmla="*/ 920047 w 920245"/>
                <a:gd name="connsiteY3" fmla="*/ 250714 h 308344"/>
                <a:gd name="connsiteX4" fmla="*/ 862516 w 920245"/>
                <a:gd name="connsiteY4" fmla="*/ 308340 h 308344"/>
                <a:gd name="connsiteX5" fmla="*/ 181669 w 920245"/>
                <a:gd name="connsiteY5" fmla="*/ 307769 h 308344"/>
                <a:gd name="connsiteX6" fmla="*/ 48319 w 920245"/>
                <a:gd name="connsiteY6" fmla="*/ 307864 h 308344"/>
                <a:gd name="connsiteX7" fmla="*/ 122 w 920245"/>
                <a:gd name="connsiteY7" fmla="*/ 259286 h 308344"/>
                <a:gd name="connsiteX8" fmla="*/ 27 w 920245"/>
                <a:gd name="connsiteY8" fmla="*/ 49831 h 308344"/>
                <a:gd name="connsiteX9" fmla="*/ 51176 w 920245"/>
                <a:gd name="connsiteY9" fmla="*/ 206 h 308344"/>
                <a:gd name="connsiteX10" fmla="*/ 460656 w 920245"/>
                <a:gd name="connsiteY10" fmla="*/ 778 h 3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245" h="308344">
                  <a:moveTo>
                    <a:pt x="460561" y="682"/>
                  </a:moveTo>
                  <a:cubicBezTo>
                    <a:pt x="595435" y="682"/>
                    <a:pt x="730404" y="1921"/>
                    <a:pt x="865278" y="16"/>
                  </a:cubicBezTo>
                  <a:cubicBezTo>
                    <a:pt x="907093" y="-556"/>
                    <a:pt x="921475" y="14303"/>
                    <a:pt x="919856" y="55546"/>
                  </a:cubicBezTo>
                  <a:cubicBezTo>
                    <a:pt x="917284" y="120507"/>
                    <a:pt x="916808" y="185753"/>
                    <a:pt x="920047" y="250714"/>
                  </a:cubicBezTo>
                  <a:cubicBezTo>
                    <a:pt x="922333" y="295291"/>
                    <a:pt x="904997" y="308626"/>
                    <a:pt x="862516" y="308340"/>
                  </a:cubicBezTo>
                  <a:cubicBezTo>
                    <a:pt x="635535" y="307102"/>
                    <a:pt x="408649" y="307769"/>
                    <a:pt x="181669" y="307769"/>
                  </a:cubicBezTo>
                  <a:cubicBezTo>
                    <a:pt x="137187" y="307769"/>
                    <a:pt x="92800" y="307006"/>
                    <a:pt x="48319" y="307864"/>
                  </a:cubicBezTo>
                  <a:cubicBezTo>
                    <a:pt x="14314" y="308530"/>
                    <a:pt x="-449" y="293862"/>
                    <a:pt x="122" y="259286"/>
                  </a:cubicBezTo>
                  <a:cubicBezTo>
                    <a:pt x="1265" y="189468"/>
                    <a:pt x="1456" y="119650"/>
                    <a:pt x="27" y="49831"/>
                  </a:cubicBezTo>
                  <a:cubicBezTo>
                    <a:pt x="-735" y="12684"/>
                    <a:pt x="14695" y="-175"/>
                    <a:pt x="51176" y="206"/>
                  </a:cubicBezTo>
                  <a:cubicBezTo>
                    <a:pt x="187669" y="1540"/>
                    <a:pt x="324163" y="778"/>
                    <a:pt x="460656" y="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65696D5C-97BE-454E-A446-A03A88734986}"/>
                </a:ext>
              </a:extLst>
            </p:cNvPr>
            <p:cNvSpPr/>
            <p:nvPr/>
          </p:nvSpPr>
          <p:spPr>
            <a:xfrm>
              <a:off x="1076123" y="3680092"/>
              <a:ext cx="901205" cy="280078"/>
            </a:xfrm>
            <a:custGeom>
              <a:avLst/>
              <a:gdLst>
                <a:gd name="connsiteX0" fmla="*/ 899746 w 901205"/>
                <a:gd name="connsiteY0" fmla="*/ 45277 h 280078"/>
                <a:gd name="connsiteX1" fmla="*/ 886602 w 901205"/>
                <a:gd name="connsiteY1" fmla="*/ 87663 h 280078"/>
                <a:gd name="connsiteX2" fmla="*/ 847168 w 901205"/>
                <a:gd name="connsiteY2" fmla="*/ 194438 h 280078"/>
                <a:gd name="connsiteX3" fmla="*/ 741441 w 901205"/>
                <a:gd name="connsiteY3" fmla="*/ 279401 h 280078"/>
                <a:gd name="connsiteX4" fmla="*/ 365298 w 901205"/>
                <a:gd name="connsiteY4" fmla="*/ 280068 h 280078"/>
                <a:gd name="connsiteX5" fmla="*/ 313006 w 901205"/>
                <a:gd name="connsiteY5" fmla="*/ 229109 h 280078"/>
                <a:gd name="connsiteX6" fmla="*/ 307863 w 901205"/>
                <a:gd name="connsiteY6" fmla="*/ 191771 h 280078"/>
                <a:gd name="connsiteX7" fmla="*/ 257190 w 901205"/>
                <a:gd name="connsiteY7" fmla="*/ 157672 h 280078"/>
                <a:gd name="connsiteX8" fmla="*/ 215851 w 901205"/>
                <a:gd name="connsiteY8" fmla="*/ 201772 h 280078"/>
                <a:gd name="connsiteX9" fmla="*/ 126602 w 901205"/>
                <a:gd name="connsiteY9" fmla="*/ 279592 h 280078"/>
                <a:gd name="connsiteX10" fmla="*/ 27732 w 901205"/>
                <a:gd name="connsiteY10" fmla="*/ 183484 h 280078"/>
                <a:gd name="connsiteX11" fmla="*/ 4777 w 901205"/>
                <a:gd name="connsiteY11" fmla="*/ 77090 h 280078"/>
                <a:gd name="connsiteX12" fmla="*/ 25161 w 901205"/>
                <a:gd name="connsiteY12" fmla="*/ 29656 h 280078"/>
                <a:gd name="connsiteX13" fmla="*/ 304148 w 901205"/>
                <a:gd name="connsiteY13" fmla="*/ 90235 h 280078"/>
                <a:gd name="connsiteX14" fmla="*/ 742774 w 901205"/>
                <a:gd name="connsiteY14" fmla="*/ 145575 h 280078"/>
                <a:gd name="connsiteX15" fmla="*/ 832309 w 901205"/>
                <a:gd name="connsiteY15" fmla="*/ 82996 h 280078"/>
                <a:gd name="connsiteX16" fmla="*/ 899746 w 901205"/>
                <a:gd name="connsiteY16" fmla="*/ 45372 h 28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1205" h="280078">
                  <a:moveTo>
                    <a:pt x="899746" y="45277"/>
                  </a:moveTo>
                  <a:cubicBezTo>
                    <a:pt x="905461" y="65470"/>
                    <a:pt x="892983" y="75757"/>
                    <a:pt x="886602" y="87663"/>
                  </a:cubicBezTo>
                  <a:cubicBezTo>
                    <a:pt x="868409" y="121477"/>
                    <a:pt x="854598" y="156910"/>
                    <a:pt x="847168" y="194438"/>
                  </a:cubicBezTo>
                  <a:cubicBezTo>
                    <a:pt x="830309" y="279306"/>
                    <a:pt x="830595" y="279401"/>
                    <a:pt x="741441" y="279401"/>
                  </a:cubicBezTo>
                  <a:cubicBezTo>
                    <a:pt x="616092" y="279401"/>
                    <a:pt x="490647" y="278639"/>
                    <a:pt x="365298" y="280068"/>
                  </a:cubicBezTo>
                  <a:cubicBezTo>
                    <a:pt x="328056" y="280449"/>
                    <a:pt x="307482" y="270829"/>
                    <a:pt x="313006" y="229109"/>
                  </a:cubicBezTo>
                  <a:cubicBezTo>
                    <a:pt x="314625" y="217012"/>
                    <a:pt x="311672" y="203677"/>
                    <a:pt x="307863" y="191771"/>
                  </a:cubicBezTo>
                  <a:cubicBezTo>
                    <a:pt x="300147" y="167768"/>
                    <a:pt x="282717" y="155576"/>
                    <a:pt x="257190" y="157672"/>
                  </a:cubicBezTo>
                  <a:cubicBezTo>
                    <a:pt x="230519" y="159862"/>
                    <a:pt x="219470" y="176912"/>
                    <a:pt x="215851" y="201772"/>
                  </a:cubicBezTo>
                  <a:cubicBezTo>
                    <a:pt x="204612" y="279592"/>
                    <a:pt x="204421" y="279496"/>
                    <a:pt x="126602" y="279592"/>
                  </a:cubicBezTo>
                  <a:cubicBezTo>
                    <a:pt x="63292" y="279592"/>
                    <a:pt x="30335" y="247559"/>
                    <a:pt x="27732" y="183484"/>
                  </a:cubicBezTo>
                  <a:cubicBezTo>
                    <a:pt x="26113" y="146813"/>
                    <a:pt x="19064" y="110904"/>
                    <a:pt x="4777" y="77090"/>
                  </a:cubicBezTo>
                  <a:cubicBezTo>
                    <a:pt x="-5415" y="52897"/>
                    <a:pt x="395" y="40229"/>
                    <a:pt x="25161" y="29656"/>
                  </a:cubicBezTo>
                  <a:cubicBezTo>
                    <a:pt x="147652" y="-22351"/>
                    <a:pt x="217280" y="-8254"/>
                    <a:pt x="304148" y="90235"/>
                  </a:cubicBezTo>
                  <a:cubicBezTo>
                    <a:pt x="420448" y="222156"/>
                    <a:pt x="585135" y="227871"/>
                    <a:pt x="742774" y="145575"/>
                  </a:cubicBezTo>
                  <a:cubicBezTo>
                    <a:pt x="774778" y="128906"/>
                    <a:pt x="802401" y="103760"/>
                    <a:pt x="832309" y="82996"/>
                  </a:cubicBezTo>
                  <a:cubicBezTo>
                    <a:pt x="852788" y="68804"/>
                    <a:pt x="869647" y="48039"/>
                    <a:pt x="899746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721D310-4D77-4C50-8BE5-DD1D636DCC9D}"/>
                </a:ext>
              </a:extLst>
            </p:cNvPr>
            <p:cNvSpPr/>
            <p:nvPr/>
          </p:nvSpPr>
          <p:spPr>
            <a:xfrm>
              <a:off x="1105849" y="4054072"/>
              <a:ext cx="854352" cy="128630"/>
            </a:xfrm>
            <a:custGeom>
              <a:avLst/>
              <a:gdLst>
                <a:gd name="connsiteX0" fmla="*/ 424821 w 854352"/>
                <a:gd name="connsiteY0" fmla="*/ 127640 h 128630"/>
                <a:gd name="connsiteX1" fmla="*/ 53632 w 854352"/>
                <a:gd name="connsiteY1" fmla="*/ 128592 h 128630"/>
                <a:gd name="connsiteX2" fmla="*/ 6 w 854352"/>
                <a:gd name="connsiteY2" fmla="*/ 66965 h 128630"/>
                <a:gd name="connsiteX3" fmla="*/ 54775 w 854352"/>
                <a:gd name="connsiteY3" fmla="*/ 195 h 128630"/>
                <a:gd name="connsiteX4" fmla="*/ 801916 w 854352"/>
                <a:gd name="connsiteY4" fmla="*/ 5 h 128630"/>
                <a:gd name="connsiteX5" fmla="*/ 854018 w 854352"/>
                <a:gd name="connsiteY5" fmla="*/ 72490 h 128630"/>
                <a:gd name="connsiteX6" fmla="*/ 800773 w 854352"/>
                <a:gd name="connsiteY6" fmla="*/ 128306 h 128630"/>
                <a:gd name="connsiteX7" fmla="*/ 424821 w 854352"/>
                <a:gd name="connsiteY7" fmla="*/ 127449 h 12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352" h="128630">
                  <a:moveTo>
                    <a:pt x="424821" y="127640"/>
                  </a:moveTo>
                  <a:cubicBezTo>
                    <a:pt x="301092" y="127640"/>
                    <a:pt x="177362" y="125639"/>
                    <a:pt x="53632" y="128592"/>
                  </a:cubicBezTo>
                  <a:cubicBezTo>
                    <a:pt x="4483" y="129735"/>
                    <a:pt x="197" y="105161"/>
                    <a:pt x="6" y="66965"/>
                  </a:cubicBezTo>
                  <a:cubicBezTo>
                    <a:pt x="-184" y="27532"/>
                    <a:pt x="3626" y="-91"/>
                    <a:pt x="54775" y="195"/>
                  </a:cubicBezTo>
                  <a:cubicBezTo>
                    <a:pt x="303759" y="1719"/>
                    <a:pt x="552837" y="2100"/>
                    <a:pt x="801916" y="5"/>
                  </a:cubicBezTo>
                  <a:cubicBezTo>
                    <a:pt x="861257" y="-472"/>
                    <a:pt x="851541" y="36295"/>
                    <a:pt x="854018" y="72490"/>
                  </a:cubicBezTo>
                  <a:cubicBezTo>
                    <a:pt x="856685" y="112781"/>
                    <a:pt x="843826" y="129164"/>
                    <a:pt x="800773" y="128306"/>
                  </a:cubicBezTo>
                  <a:cubicBezTo>
                    <a:pt x="675519" y="125925"/>
                    <a:pt x="550170" y="127449"/>
                    <a:pt x="424821" y="127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B9CAFEC-766A-40FF-A50A-3C41961C7253}"/>
                </a:ext>
              </a:extLst>
            </p:cNvPr>
            <p:cNvSpPr/>
            <p:nvPr/>
          </p:nvSpPr>
          <p:spPr>
            <a:xfrm>
              <a:off x="1561654" y="3399902"/>
              <a:ext cx="366533" cy="380602"/>
            </a:xfrm>
            <a:custGeom>
              <a:avLst/>
              <a:gdLst>
                <a:gd name="connsiteX0" fmla="*/ 56932 w 366533"/>
                <a:gd name="connsiteY0" fmla="*/ 380045 h 380602"/>
                <a:gd name="connsiteX1" fmla="*/ 23785 w 366533"/>
                <a:gd name="connsiteY1" fmla="*/ 379759 h 380602"/>
                <a:gd name="connsiteX2" fmla="*/ 12164 w 366533"/>
                <a:gd name="connsiteY2" fmla="*/ 346898 h 380602"/>
                <a:gd name="connsiteX3" fmla="*/ 124940 w 366533"/>
                <a:gd name="connsiteY3" fmla="*/ 95057 h 380602"/>
                <a:gd name="connsiteX4" fmla="*/ 276864 w 366533"/>
                <a:gd name="connsiteY4" fmla="*/ 759 h 380602"/>
                <a:gd name="connsiteX5" fmla="*/ 306677 w 366533"/>
                <a:gd name="connsiteY5" fmla="*/ 30382 h 380602"/>
                <a:gd name="connsiteX6" fmla="*/ 365923 w 366533"/>
                <a:gd name="connsiteY6" fmla="*/ 193450 h 380602"/>
                <a:gd name="connsiteX7" fmla="*/ 356969 w 366533"/>
                <a:gd name="connsiteY7" fmla="*/ 234026 h 380602"/>
                <a:gd name="connsiteX8" fmla="*/ 57027 w 366533"/>
                <a:gd name="connsiteY8" fmla="*/ 380045 h 38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33" h="380602">
                  <a:moveTo>
                    <a:pt x="56932" y="380045"/>
                  </a:moveTo>
                  <a:cubicBezTo>
                    <a:pt x="45883" y="380045"/>
                    <a:pt x="34548" y="381473"/>
                    <a:pt x="23785" y="379759"/>
                  </a:cubicBezTo>
                  <a:cubicBezTo>
                    <a:pt x="1020" y="376235"/>
                    <a:pt x="-10219" y="365852"/>
                    <a:pt x="12164" y="346898"/>
                  </a:cubicBezTo>
                  <a:cubicBezTo>
                    <a:pt x="90460" y="280985"/>
                    <a:pt x="120845" y="194212"/>
                    <a:pt x="124940" y="95057"/>
                  </a:cubicBezTo>
                  <a:cubicBezTo>
                    <a:pt x="125798" y="74102"/>
                    <a:pt x="258767" y="-8766"/>
                    <a:pt x="276864" y="759"/>
                  </a:cubicBezTo>
                  <a:cubicBezTo>
                    <a:pt x="288770" y="6950"/>
                    <a:pt x="298295" y="19142"/>
                    <a:pt x="306677" y="30382"/>
                  </a:cubicBezTo>
                  <a:cubicBezTo>
                    <a:pt x="342872" y="78578"/>
                    <a:pt x="359446" y="134395"/>
                    <a:pt x="365923" y="193450"/>
                  </a:cubicBezTo>
                  <a:cubicBezTo>
                    <a:pt x="367447" y="207547"/>
                    <a:pt x="366685" y="221644"/>
                    <a:pt x="356969" y="234026"/>
                  </a:cubicBezTo>
                  <a:cubicBezTo>
                    <a:pt x="299343" y="307178"/>
                    <a:pt x="153420" y="378806"/>
                    <a:pt x="57027" y="38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5EB1A2BF-F061-42B6-BA58-4DD2493B1326}"/>
                </a:ext>
              </a:extLst>
            </p:cNvPr>
            <p:cNvSpPr/>
            <p:nvPr/>
          </p:nvSpPr>
          <p:spPr>
            <a:xfrm>
              <a:off x="1923718" y="3205061"/>
              <a:ext cx="306649" cy="423056"/>
            </a:xfrm>
            <a:custGeom>
              <a:avLst/>
              <a:gdLst>
                <a:gd name="connsiteX0" fmla="*/ 136828 w 306649"/>
                <a:gd name="connsiteY0" fmla="*/ 423057 h 423056"/>
                <a:gd name="connsiteX1" fmla="*/ 103871 w 306649"/>
                <a:gd name="connsiteY1" fmla="*/ 391910 h 423056"/>
                <a:gd name="connsiteX2" fmla="*/ 9002 w 306649"/>
                <a:gd name="connsiteY2" fmla="*/ 147594 h 423056"/>
                <a:gd name="connsiteX3" fmla="*/ 9669 w 306649"/>
                <a:gd name="connsiteY3" fmla="*/ 110732 h 423056"/>
                <a:gd name="connsiteX4" fmla="*/ 46055 w 306649"/>
                <a:gd name="connsiteY4" fmla="*/ 112828 h 423056"/>
                <a:gd name="connsiteX5" fmla="*/ 105205 w 306649"/>
                <a:gd name="connsiteY5" fmla="*/ 129306 h 423056"/>
                <a:gd name="connsiteX6" fmla="*/ 135113 w 306649"/>
                <a:gd name="connsiteY6" fmla="*/ 69965 h 423056"/>
                <a:gd name="connsiteX7" fmla="*/ 228173 w 306649"/>
                <a:gd name="connsiteY7" fmla="*/ 20149 h 423056"/>
                <a:gd name="connsiteX8" fmla="*/ 288942 w 306649"/>
                <a:gd name="connsiteY8" fmla="*/ 214745 h 423056"/>
                <a:gd name="connsiteX9" fmla="*/ 169022 w 306649"/>
                <a:gd name="connsiteY9" fmla="*/ 396863 h 423056"/>
                <a:gd name="connsiteX10" fmla="*/ 136828 w 306649"/>
                <a:gd name="connsiteY10" fmla="*/ 422962 h 42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649" h="423056">
                  <a:moveTo>
                    <a:pt x="136828" y="423057"/>
                  </a:moveTo>
                  <a:cubicBezTo>
                    <a:pt x="112349" y="421723"/>
                    <a:pt x="105491" y="410960"/>
                    <a:pt x="103871" y="391910"/>
                  </a:cubicBezTo>
                  <a:cubicBezTo>
                    <a:pt x="96347" y="301327"/>
                    <a:pt x="65105" y="219508"/>
                    <a:pt x="9002" y="147594"/>
                  </a:cubicBezTo>
                  <a:cubicBezTo>
                    <a:pt x="-904" y="134926"/>
                    <a:pt x="-5190" y="123114"/>
                    <a:pt x="9669" y="110732"/>
                  </a:cubicBezTo>
                  <a:cubicBezTo>
                    <a:pt x="22909" y="99683"/>
                    <a:pt x="34529" y="98159"/>
                    <a:pt x="46055" y="112828"/>
                  </a:cubicBezTo>
                  <a:cubicBezTo>
                    <a:pt x="61676" y="132830"/>
                    <a:pt x="82059" y="138640"/>
                    <a:pt x="105205" y="129306"/>
                  </a:cubicBezTo>
                  <a:cubicBezTo>
                    <a:pt x="131780" y="118638"/>
                    <a:pt x="134066" y="94730"/>
                    <a:pt x="135113" y="69965"/>
                  </a:cubicBezTo>
                  <a:cubicBezTo>
                    <a:pt x="138161" y="-3949"/>
                    <a:pt x="163022" y="-17094"/>
                    <a:pt x="228173" y="20149"/>
                  </a:cubicBezTo>
                  <a:cubicBezTo>
                    <a:pt x="302658" y="62631"/>
                    <a:pt x="326852" y="139402"/>
                    <a:pt x="288942" y="214745"/>
                  </a:cubicBezTo>
                  <a:cubicBezTo>
                    <a:pt x="256081" y="280087"/>
                    <a:pt x="215409" y="340380"/>
                    <a:pt x="169022" y="396863"/>
                  </a:cubicBezTo>
                  <a:cubicBezTo>
                    <a:pt x="159116" y="408864"/>
                    <a:pt x="150544" y="423247"/>
                    <a:pt x="136828" y="422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845755A-C95E-47FC-BE98-597D39B60A15}"/>
                </a:ext>
              </a:extLst>
            </p:cNvPr>
            <p:cNvSpPr/>
            <p:nvPr/>
          </p:nvSpPr>
          <p:spPr>
            <a:xfrm>
              <a:off x="1511816" y="3052422"/>
              <a:ext cx="448737" cy="324148"/>
            </a:xfrm>
            <a:custGeom>
              <a:avLst/>
              <a:gdLst>
                <a:gd name="connsiteX0" fmla="*/ 446622 w 448737"/>
                <a:gd name="connsiteY0" fmla="*/ 55441 h 324148"/>
                <a:gd name="connsiteX1" fmla="*/ 404522 w 448737"/>
                <a:gd name="connsiteY1" fmla="*/ 148310 h 324148"/>
                <a:gd name="connsiteX2" fmla="*/ 198591 w 448737"/>
                <a:gd name="connsiteY2" fmla="*/ 300900 h 324148"/>
                <a:gd name="connsiteX3" fmla="*/ 17426 w 448737"/>
                <a:gd name="connsiteY3" fmla="*/ 297281 h 324148"/>
                <a:gd name="connsiteX4" fmla="*/ 15807 w 448737"/>
                <a:gd name="connsiteY4" fmla="*/ 259752 h 324148"/>
                <a:gd name="connsiteX5" fmla="*/ 131631 w 448737"/>
                <a:gd name="connsiteY5" fmla="*/ 137832 h 324148"/>
                <a:gd name="connsiteX6" fmla="*/ 176874 w 448737"/>
                <a:gd name="connsiteY6" fmla="*/ 115734 h 324148"/>
                <a:gd name="connsiteX7" fmla="*/ 389949 w 448737"/>
                <a:gd name="connsiteY7" fmla="*/ 24485 h 324148"/>
                <a:gd name="connsiteX8" fmla="*/ 438812 w 448737"/>
                <a:gd name="connsiteY8" fmla="*/ 2768 h 324148"/>
                <a:gd name="connsiteX9" fmla="*/ 446813 w 448737"/>
                <a:gd name="connsiteY9" fmla="*/ 55536 h 32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37" h="324148">
                  <a:moveTo>
                    <a:pt x="446622" y="55441"/>
                  </a:moveTo>
                  <a:cubicBezTo>
                    <a:pt x="455481" y="97160"/>
                    <a:pt x="435573" y="122878"/>
                    <a:pt x="404522" y="148310"/>
                  </a:cubicBezTo>
                  <a:cubicBezTo>
                    <a:pt x="338228" y="202507"/>
                    <a:pt x="271839" y="256323"/>
                    <a:pt x="198591" y="300900"/>
                  </a:cubicBezTo>
                  <a:cubicBezTo>
                    <a:pt x="137536" y="338048"/>
                    <a:pt x="77148" y="326046"/>
                    <a:pt x="17426" y="297281"/>
                  </a:cubicBezTo>
                  <a:cubicBezTo>
                    <a:pt x="-5434" y="286232"/>
                    <a:pt x="-5625" y="272421"/>
                    <a:pt x="15807" y="259752"/>
                  </a:cubicBezTo>
                  <a:cubicBezTo>
                    <a:pt x="66099" y="230034"/>
                    <a:pt x="107247" y="192410"/>
                    <a:pt x="131631" y="137832"/>
                  </a:cubicBezTo>
                  <a:cubicBezTo>
                    <a:pt x="139822" y="119544"/>
                    <a:pt x="160396" y="119544"/>
                    <a:pt x="176874" y="115734"/>
                  </a:cubicBezTo>
                  <a:cubicBezTo>
                    <a:pt x="253360" y="98018"/>
                    <a:pt x="323178" y="65061"/>
                    <a:pt x="389949" y="24485"/>
                  </a:cubicBezTo>
                  <a:cubicBezTo>
                    <a:pt x="405379" y="15055"/>
                    <a:pt x="420143" y="-7900"/>
                    <a:pt x="438812" y="2768"/>
                  </a:cubicBezTo>
                  <a:cubicBezTo>
                    <a:pt x="456624" y="12959"/>
                    <a:pt x="444241" y="37820"/>
                    <a:pt x="446813" y="55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918A195-56A3-4DD7-85B0-398D3950D0EB}"/>
                </a:ext>
              </a:extLst>
            </p:cNvPr>
            <p:cNvSpPr/>
            <p:nvPr/>
          </p:nvSpPr>
          <p:spPr>
            <a:xfrm>
              <a:off x="1076933" y="3099862"/>
              <a:ext cx="433896" cy="205264"/>
            </a:xfrm>
            <a:custGeom>
              <a:avLst/>
              <a:gdLst>
                <a:gd name="connsiteX0" fmla="*/ 165321 w 433896"/>
                <a:gd name="connsiteY0" fmla="*/ 205264 h 205264"/>
                <a:gd name="connsiteX1" fmla="*/ 634 w 433896"/>
                <a:gd name="connsiteY1" fmla="*/ 26003 h 205264"/>
                <a:gd name="connsiteX2" fmla="*/ 37495 w 433896"/>
                <a:gd name="connsiteY2" fmla="*/ 0 h 205264"/>
                <a:gd name="connsiteX3" fmla="*/ 219232 w 433896"/>
                <a:gd name="connsiteY3" fmla="*/ 31052 h 205264"/>
                <a:gd name="connsiteX4" fmla="*/ 402589 w 433896"/>
                <a:gd name="connsiteY4" fmla="*/ 78677 h 205264"/>
                <a:gd name="connsiteX5" fmla="*/ 433640 w 433896"/>
                <a:gd name="connsiteY5" fmla="*/ 94393 h 205264"/>
                <a:gd name="connsiteX6" fmla="*/ 413733 w 433896"/>
                <a:gd name="connsiteY6" fmla="*/ 118586 h 205264"/>
                <a:gd name="connsiteX7" fmla="*/ 165321 w 433896"/>
                <a:gd name="connsiteY7" fmla="*/ 205264 h 20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896" h="205264">
                  <a:moveTo>
                    <a:pt x="165321" y="205264"/>
                  </a:moveTo>
                  <a:cubicBezTo>
                    <a:pt x="75405" y="205645"/>
                    <a:pt x="-8130" y="113919"/>
                    <a:pt x="634" y="26003"/>
                  </a:cubicBezTo>
                  <a:cubicBezTo>
                    <a:pt x="3110" y="857"/>
                    <a:pt x="19493" y="0"/>
                    <a:pt x="37495" y="0"/>
                  </a:cubicBezTo>
                  <a:cubicBezTo>
                    <a:pt x="99789" y="190"/>
                    <a:pt x="160368" y="11620"/>
                    <a:pt x="219232" y="31052"/>
                  </a:cubicBezTo>
                  <a:cubicBezTo>
                    <a:pt x="279430" y="50864"/>
                    <a:pt x="339152" y="71533"/>
                    <a:pt x="402589" y="78677"/>
                  </a:cubicBezTo>
                  <a:cubicBezTo>
                    <a:pt x="414209" y="80010"/>
                    <a:pt x="430782" y="79343"/>
                    <a:pt x="433640" y="94393"/>
                  </a:cubicBezTo>
                  <a:cubicBezTo>
                    <a:pt x="435926" y="106394"/>
                    <a:pt x="422401" y="112109"/>
                    <a:pt x="413733" y="118586"/>
                  </a:cubicBezTo>
                  <a:cubicBezTo>
                    <a:pt x="362393" y="157448"/>
                    <a:pt x="225995" y="204978"/>
                    <a:pt x="165321" y="20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B222102-01E3-47DE-AEBA-28E7A28D1B9B}"/>
                </a:ext>
              </a:extLst>
            </p:cNvPr>
            <p:cNvSpPr/>
            <p:nvPr/>
          </p:nvSpPr>
          <p:spPr>
            <a:xfrm>
              <a:off x="2059413" y="2852986"/>
              <a:ext cx="203992" cy="326409"/>
            </a:xfrm>
            <a:custGeom>
              <a:avLst/>
              <a:gdLst>
                <a:gd name="connsiteX0" fmla="*/ 198681 w 203992"/>
                <a:gd name="connsiteY0" fmla="*/ 326219 h 326409"/>
                <a:gd name="connsiteX1" fmla="*/ 24183 w 203992"/>
                <a:gd name="connsiteY1" fmla="*/ 252114 h 326409"/>
                <a:gd name="connsiteX2" fmla="*/ 276 w 203992"/>
                <a:gd name="connsiteY2" fmla="*/ 217062 h 326409"/>
                <a:gd name="connsiteX3" fmla="*/ 85 w 203992"/>
                <a:gd name="connsiteY3" fmla="*/ 45708 h 326409"/>
                <a:gd name="connsiteX4" fmla="*/ 33137 w 203992"/>
                <a:gd name="connsiteY4" fmla="*/ 6560 h 326409"/>
                <a:gd name="connsiteX5" fmla="*/ 184584 w 203992"/>
                <a:gd name="connsiteY5" fmla="*/ 86951 h 326409"/>
                <a:gd name="connsiteX6" fmla="*/ 198681 w 203992"/>
                <a:gd name="connsiteY6" fmla="*/ 326409 h 32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992" h="326409">
                  <a:moveTo>
                    <a:pt x="198681" y="326219"/>
                  </a:moveTo>
                  <a:cubicBezTo>
                    <a:pt x="146675" y="282118"/>
                    <a:pt x="89144" y="258401"/>
                    <a:pt x="24183" y="252114"/>
                  </a:cubicBezTo>
                  <a:cubicBezTo>
                    <a:pt x="3133" y="250114"/>
                    <a:pt x="466" y="233445"/>
                    <a:pt x="276" y="217062"/>
                  </a:cubicBezTo>
                  <a:cubicBezTo>
                    <a:pt x="-201" y="159912"/>
                    <a:pt x="85" y="102858"/>
                    <a:pt x="85" y="45708"/>
                  </a:cubicBezTo>
                  <a:cubicBezTo>
                    <a:pt x="85" y="23324"/>
                    <a:pt x="11039" y="12465"/>
                    <a:pt x="33137" y="6560"/>
                  </a:cubicBezTo>
                  <a:cubicBezTo>
                    <a:pt x="108575" y="-13728"/>
                    <a:pt x="161724" y="13037"/>
                    <a:pt x="184584" y="86951"/>
                  </a:cubicBezTo>
                  <a:cubicBezTo>
                    <a:pt x="208397" y="163818"/>
                    <a:pt x="206587" y="242685"/>
                    <a:pt x="198681" y="3264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105F5813-8FC5-4D63-B6E2-C72D88E32FFD}"/>
                </a:ext>
              </a:extLst>
            </p:cNvPr>
            <p:cNvSpPr/>
            <p:nvPr/>
          </p:nvSpPr>
          <p:spPr>
            <a:xfrm>
              <a:off x="1353625" y="3378803"/>
              <a:ext cx="233052" cy="320048"/>
            </a:xfrm>
            <a:custGeom>
              <a:avLst/>
              <a:gdLst>
                <a:gd name="connsiteX0" fmla="*/ 21788 w 233052"/>
                <a:gd name="connsiteY0" fmla="*/ 113870 h 320048"/>
                <a:gd name="connsiteX1" fmla="*/ 9501 w 233052"/>
                <a:gd name="connsiteY1" fmla="*/ 39289 h 320048"/>
                <a:gd name="connsiteX2" fmla="*/ 16073 w 233052"/>
                <a:gd name="connsiteY2" fmla="*/ 4523 h 320048"/>
                <a:gd name="connsiteX3" fmla="*/ 51220 w 233052"/>
                <a:gd name="connsiteY3" fmla="*/ 8619 h 320048"/>
                <a:gd name="connsiteX4" fmla="*/ 206382 w 233052"/>
                <a:gd name="connsiteY4" fmla="*/ 88629 h 320048"/>
                <a:gd name="connsiteX5" fmla="*/ 232767 w 233052"/>
                <a:gd name="connsiteY5" fmla="*/ 128729 h 320048"/>
                <a:gd name="connsiteX6" fmla="*/ 126182 w 233052"/>
                <a:gd name="connsiteY6" fmla="*/ 312657 h 320048"/>
                <a:gd name="connsiteX7" fmla="*/ 122086 w 233052"/>
                <a:gd name="connsiteY7" fmla="*/ 315038 h 320048"/>
                <a:gd name="connsiteX8" fmla="*/ 81986 w 233052"/>
                <a:gd name="connsiteY8" fmla="*/ 303418 h 320048"/>
                <a:gd name="connsiteX9" fmla="*/ 1881 w 233052"/>
                <a:gd name="connsiteY9" fmla="*/ 201881 h 320048"/>
                <a:gd name="connsiteX10" fmla="*/ 21883 w 233052"/>
                <a:gd name="connsiteY10" fmla="*/ 113965 h 32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052" h="320048">
                  <a:moveTo>
                    <a:pt x="21788" y="113870"/>
                  </a:moveTo>
                  <a:cubicBezTo>
                    <a:pt x="17597" y="89010"/>
                    <a:pt x="13025" y="64245"/>
                    <a:pt x="9501" y="39289"/>
                  </a:cubicBezTo>
                  <a:cubicBezTo>
                    <a:pt x="7786" y="27288"/>
                    <a:pt x="2643" y="13667"/>
                    <a:pt x="16073" y="4523"/>
                  </a:cubicBezTo>
                  <a:cubicBezTo>
                    <a:pt x="28646" y="-4145"/>
                    <a:pt x="40647" y="999"/>
                    <a:pt x="51220" y="8619"/>
                  </a:cubicBezTo>
                  <a:cubicBezTo>
                    <a:pt x="98845" y="43385"/>
                    <a:pt x="149423" y="72150"/>
                    <a:pt x="206382" y="88629"/>
                  </a:cubicBezTo>
                  <a:cubicBezTo>
                    <a:pt x="226290" y="94344"/>
                    <a:pt x="231528" y="109489"/>
                    <a:pt x="232767" y="128729"/>
                  </a:cubicBezTo>
                  <a:cubicBezTo>
                    <a:pt x="237243" y="197214"/>
                    <a:pt x="188571" y="281986"/>
                    <a:pt x="126182" y="312657"/>
                  </a:cubicBezTo>
                  <a:cubicBezTo>
                    <a:pt x="124753" y="313324"/>
                    <a:pt x="123420" y="314276"/>
                    <a:pt x="122086" y="315038"/>
                  </a:cubicBezTo>
                  <a:cubicBezTo>
                    <a:pt x="104465" y="325516"/>
                    <a:pt x="88177" y="318562"/>
                    <a:pt x="81986" y="303418"/>
                  </a:cubicBezTo>
                  <a:cubicBezTo>
                    <a:pt x="64555" y="261127"/>
                    <a:pt x="-12978" y="264937"/>
                    <a:pt x="1881" y="201881"/>
                  </a:cubicBezTo>
                  <a:cubicBezTo>
                    <a:pt x="8739" y="172830"/>
                    <a:pt x="21026" y="145112"/>
                    <a:pt x="21883" y="113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876DA3E-A361-4CD1-8CD6-B1F2EAF7A2DB}"/>
                </a:ext>
              </a:extLst>
            </p:cNvPr>
            <p:cNvSpPr/>
            <p:nvPr/>
          </p:nvSpPr>
          <p:spPr>
            <a:xfrm>
              <a:off x="951818" y="3398634"/>
              <a:ext cx="322093" cy="231438"/>
            </a:xfrm>
            <a:custGeom>
              <a:avLst/>
              <a:gdLst>
                <a:gd name="connsiteX0" fmla="*/ 321964 w 322093"/>
                <a:gd name="connsiteY0" fmla="*/ 91182 h 231438"/>
                <a:gd name="connsiteX1" fmla="*/ 248812 w 322093"/>
                <a:gd name="connsiteY1" fmla="*/ 181574 h 231438"/>
                <a:gd name="connsiteX2" fmla="*/ 80695 w 322093"/>
                <a:gd name="connsiteY2" fmla="*/ 230152 h 231438"/>
                <a:gd name="connsiteX3" fmla="*/ 114 w 322093"/>
                <a:gd name="connsiteY3" fmla="*/ 165000 h 231438"/>
                <a:gd name="connsiteX4" fmla="*/ 19640 w 322093"/>
                <a:gd name="connsiteY4" fmla="*/ 147951 h 231438"/>
                <a:gd name="connsiteX5" fmla="*/ 206330 w 322093"/>
                <a:gd name="connsiteY5" fmla="*/ 14410 h 231438"/>
                <a:gd name="connsiteX6" fmla="*/ 311391 w 322093"/>
                <a:gd name="connsiteY6" fmla="*/ 30888 h 231438"/>
                <a:gd name="connsiteX7" fmla="*/ 322059 w 322093"/>
                <a:gd name="connsiteY7" fmla="*/ 91086 h 2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093" h="231438">
                  <a:moveTo>
                    <a:pt x="321964" y="91182"/>
                  </a:moveTo>
                  <a:cubicBezTo>
                    <a:pt x="322059" y="139950"/>
                    <a:pt x="301675" y="168715"/>
                    <a:pt x="248812" y="181574"/>
                  </a:cubicBezTo>
                  <a:cubicBezTo>
                    <a:pt x="191947" y="195481"/>
                    <a:pt x="136036" y="211673"/>
                    <a:pt x="80695" y="230152"/>
                  </a:cubicBezTo>
                  <a:cubicBezTo>
                    <a:pt x="52311" y="239677"/>
                    <a:pt x="-2839" y="194147"/>
                    <a:pt x="114" y="165000"/>
                  </a:cubicBezTo>
                  <a:cubicBezTo>
                    <a:pt x="1257" y="153094"/>
                    <a:pt x="10401" y="150808"/>
                    <a:pt x="19640" y="147951"/>
                  </a:cubicBezTo>
                  <a:cubicBezTo>
                    <a:pt x="96793" y="124424"/>
                    <a:pt x="166420" y="92039"/>
                    <a:pt x="206330" y="14410"/>
                  </a:cubicBezTo>
                  <a:cubicBezTo>
                    <a:pt x="220237" y="-12641"/>
                    <a:pt x="298627" y="1552"/>
                    <a:pt x="311391" y="30888"/>
                  </a:cubicBezTo>
                  <a:cubicBezTo>
                    <a:pt x="319678" y="49938"/>
                    <a:pt x="322440" y="70322"/>
                    <a:pt x="322059" y="91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C7D38A9-619E-4144-9202-52E8DF2AABF0}"/>
                </a:ext>
              </a:extLst>
            </p:cNvPr>
            <p:cNvSpPr/>
            <p:nvPr/>
          </p:nvSpPr>
          <p:spPr>
            <a:xfrm>
              <a:off x="904668" y="3109889"/>
              <a:ext cx="165724" cy="341653"/>
            </a:xfrm>
            <a:custGeom>
              <a:avLst/>
              <a:gdLst>
                <a:gd name="connsiteX0" fmla="*/ 210 w 165724"/>
                <a:gd name="connsiteY0" fmla="*/ 171710 h 341653"/>
                <a:gd name="connsiteX1" fmla="*/ 19 w 165724"/>
                <a:gd name="connsiteY1" fmla="*/ 43313 h 341653"/>
                <a:gd name="connsiteX2" fmla="*/ 33547 w 165724"/>
                <a:gd name="connsiteY2" fmla="*/ 641 h 341653"/>
                <a:gd name="connsiteX3" fmla="*/ 74791 w 165724"/>
                <a:gd name="connsiteY3" fmla="*/ 33597 h 341653"/>
                <a:gd name="connsiteX4" fmla="*/ 155372 w 165724"/>
                <a:gd name="connsiteY4" fmla="*/ 218763 h 341653"/>
                <a:gd name="connsiteX5" fmla="*/ 147943 w 165724"/>
                <a:gd name="connsiteY5" fmla="*/ 283438 h 341653"/>
                <a:gd name="connsiteX6" fmla="*/ 31071 w 165724"/>
                <a:gd name="connsiteY6" fmla="*/ 340874 h 341653"/>
                <a:gd name="connsiteX7" fmla="*/ 1067 w 165724"/>
                <a:gd name="connsiteY7" fmla="*/ 309727 h 341653"/>
                <a:gd name="connsiteX8" fmla="*/ 1067 w 165724"/>
                <a:gd name="connsiteY8" fmla="*/ 171805 h 341653"/>
                <a:gd name="connsiteX9" fmla="*/ 210 w 165724"/>
                <a:gd name="connsiteY9" fmla="*/ 171805 h 34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24" h="341653">
                  <a:moveTo>
                    <a:pt x="210" y="171710"/>
                  </a:moveTo>
                  <a:cubicBezTo>
                    <a:pt x="210" y="128943"/>
                    <a:pt x="781" y="86080"/>
                    <a:pt x="19" y="43313"/>
                  </a:cubicBezTo>
                  <a:cubicBezTo>
                    <a:pt x="-457" y="19119"/>
                    <a:pt x="7735" y="4165"/>
                    <a:pt x="33547" y="641"/>
                  </a:cubicBezTo>
                  <a:cubicBezTo>
                    <a:pt x="59836" y="-2979"/>
                    <a:pt x="69742" y="8832"/>
                    <a:pt x="74791" y="33597"/>
                  </a:cubicBezTo>
                  <a:cubicBezTo>
                    <a:pt x="88697" y="100653"/>
                    <a:pt x="108319" y="165423"/>
                    <a:pt x="155372" y="218763"/>
                  </a:cubicBezTo>
                  <a:cubicBezTo>
                    <a:pt x="174613" y="240576"/>
                    <a:pt x="164040" y="263912"/>
                    <a:pt x="147943" y="283438"/>
                  </a:cubicBezTo>
                  <a:cubicBezTo>
                    <a:pt x="117844" y="320109"/>
                    <a:pt x="75457" y="332778"/>
                    <a:pt x="31071" y="340874"/>
                  </a:cubicBezTo>
                  <a:cubicBezTo>
                    <a:pt x="6020" y="345446"/>
                    <a:pt x="1162" y="329253"/>
                    <a:pt x="1067" y="309727"/>
                  </a:cubicBezTo>
                  <a:cubicBezTo>
                    <a:pt x="877" y="263721"/>
                    <a:pt x="1067" y="217811"/>
                    <a:pt x="1067" y="171805"/>
                  </a:cubicBezTo>
                  <a:cubicBezTo>
                    <a:pt x="781" y="171805"/>
                    <a:pt x="496" y="171805"/>
                    <a:pt x="210" y="171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2;p43">
            <a:extLst>
              <a:ext uri="{FF2B5EF4-FFF2-40B4-BE49-F238E27FC236}">
                <a16:creationId xmlns:a16="http://schemas.microsoft.com/office/drawing/2014/main" id="{D28BEDAA-ED79-469C-AD7D-FEFC0E6A29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150,000</a:t>
            </a:r>
          </a:p>
        </p:txBody>
      </p:sp>
      <p:sp>
        <p:nvSpPr>
          <p:cNvPr id="3" name="Google Shape;953;p43">
            <a:extLst>
              <a:ext uri="{FF2B5EF4-FFF2-40B4-BE49-F238E27FC236}">
                <a16:creationId xmlns:a16="http://schemas.microsoft.com/office/drawing/2014/main" id="{F166B347-E1F5-4665-92C4-64EA1B31EC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3248" y="1923760"/>
            <a:ext cx="4777502" cy="387001"/>
          </a:xfrm>
          <a:solidFill>
            <a:srgbClr val="F25E7A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موارد سالانه درماتیت آتوپیک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Google Shape;954;p43">
            <a:extLst>
              <a:ext uri="{FF2B5EF4-FFF2-40B4-BE49-F238E27FC236}">
                <a16:creationId xmlns:a16="http://schemas.microsoft.com/office/drawing/2014/main" id="{EFB679CF-9EFF-4EB8-891D-BD789527BEF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5097" y="2463174"/>
            <a:ext cx="7713896" cy="2145301"/>
          </a:xfrm>
        </p:spPr>
      </p:pic>
      <p:sp>
        <p:nvSpPr>
          <p:cNvPr id="5" name="Google Shape;955;p43">
            <a:extLst>
              <a:ext uri="{FF2B5EF4-FFF2-40B4-BE49-F238E27FC236}">
                <a16:creationId xmlns:a16="http://schemas.microsoft.com/office/drawing/2014/main" id="{231D81B9-6A58-49C2-80FD-5DF579005C8D}"/>
              </a:ext>
            </a:extLst>
          </p:cNvPr>
          <p:cNvSpPr/>
          <p:nvPr/>
        </p:nvSpPr>
        <p:spPr>
          <a:xfrm>
            <a:off x="0" y="3178225"/>
            <a:ext cx="1902299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6" name="Google Shape;956;p43">
            <a:extLst>
              <a:ext uri="{FF2B5EF4-FFF2-40B4-BE49-F238E27FC236}">
                <a16:creationId xmlns:a16="http://schemas.microsoft.com/office/drawing/2014/main" id="{AE946437-01FD-4F58-B948-943D8484CE2F}"/>
              </a:ext>
            </a:extLst>
          </p:cNvPr>
          <p:cNvGrpSpPr/>
          <p:nvPr/>
        </p:nvGrpSpPr>
        <p:grpSpPr>
          <a:xfrm>
            <a:off x="246311" y="137561"/>
            <a:ext cx="468776" cy="259087"/>
            <a:chOff x="246311" y="137561"/>
            <a:chExt cx="468776" cy="259087"/>
          </a:xfrm>
        </p:grpSpPr>
        <p:cxnSp>
          <p:nvCxnSpPr>
            <p:cNvPr id="7" name="Google Shape;957;p43">
              <a:extLst>
                <a:ext uri="{FF2B5EF4-FFF2-40B4-BE49-F238E27FC236}">
                  <a16:creationId xmlns:a16="http://schemas.microsoft.com/office/drawing/2014/main" id="{320C329C-C9DD-4DEF-8766-C08B276CBE6F}"/>
                </a:ext>
              </a:extLst>
            </p:cNvPr>
            <p:cNvCxnSpPr/>
            <p:nvPr/>
          </p:nvCxnSpPr>
          <p:spPr>
            <a:xfrm rot="5400013">
              <a:off x="510774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958;p43">
              <a:extLst>
                <a:ext uri="{FF2B5EF4-FFF2-40B4-BE49-F238E27FC236}">
                  <a16:creationId xmlns:a16="http://schemas.microsoft.com/office/drawing/2014/main" id="{6072DDB1-C9E6-4DA2-8C2B-A30093B9FEE0}"/>
                </a:ext>
              </a:extLst>
            </p:cNvPr>
            <p:cNvCxnSpPr/>
            <p:nvPr/>
          </p:nvCxnSpPr>
          <p:spPr>
            <a:xfrm rot="5400013">
              <a:off x="404366" y="192334"/>
              <a:ext cx="259087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959;p43">
              <a:extLst>
                <a:ext uri="{FF2B5EF4-FFF2-40B4-BE49-F238E27FC236}">
                  <a16:creationId xmlns:a16="http://schemas.microsoft.com/office/drawing/2014/main" id="{435947B1-319C-4D61-AFE1-46D2F48253AB}"/>
                </a:ext>
              </a:extLst>
            </p:cNvPr>
            <p:cNvCxnSpPr/>
            <p:nvPr/>
          </p:nvCxnSpPr>
          <p:spPr>
            <a:xfrm rot="5400013">
              <a:off x="297958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960;p43">
              <a:extLst>
                <a:ext uri="{FF2B5EF4-FFF2-40B4-BE49-F238E27FC236}">
                  <a16:creationId xmlns:a16="http://schemas.microsoft.com/office/drawing/2014/main" id="{7E2325FE-DB8A-4F81-B374-7AA274C4966D}"/>
                </a:ext>
              </a:extLst>
            </p:cNvPr>
            <p:cNvCxnSpPr/>
            <p:nvPr/>
          </p:nvCxnSpPr>
          <p:spPr>
            <a:xfrm rot="5400013">
              <a:off x="191539" y="192334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11" name="Google Shape;961;p43">
            <a:extLst>
              <a:ext uri="{FF2B5EF4-FFF2-40B4-BE49-F238E27FC236}">
                <a16:creationId xmlns:a16="http://schemas.microsoft.com/office/drawing/2014/main" id="{9205804D-8870-455A-A603-13BA1E74364E}"/>
              </a:ext>
            </a:extLst>
          </p:cNvPr>
          <p:cNvSpPr/>
          <p:nvPr/>
        </p:nvSpPr>
        <p:spPr>
          <a:xfrm>
            <a:off x="8604796" y="1526673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2" name="Google Shape;962;p43">
            <a:extLst>
              <a:ext uri="{FF2B5EF4-FFF2-40B4-BE49-F238E27FC236}">
                <a16:creationId xmlns:a16="http://schemas.microsoft.com/office/drawing/2014/main" id="{2C463B04-192C-42F6-9FA4-67F256DC86BF}"/>
              </a:ext>
            </a:extLst>
          </p:cNvPr>
          <p:cNvGrpSpPr/>
          <p:nvPr/>
        </p:nvGrpSpPr>
        <p:grpSpPr>
          <a:xfrm>
            <a:off x="7018614" y="4748359"/>
            <a:ext cx="2277770" cy="259097"/>
            <a:chOff x="7018614" y="4748359"/>
            <a:chExt cx="2277770" cy="259097"/>
          </a:xfrm>
        </p:grpSpPr>
        <p:cxnSp>
          <p:nvCxnSpPr>
            <p:cNvPr id="13" name="Google Shape;963;p43">
              <a:extLst>
                <a:ext uri="{FF2B5EF4-FFF2-40B4-BE49-F238E27FC236}">
                  <a16:creationId xmlns:a16="http://schemas.microsoft.com/office/drawing/2014/main" id="{53209DC6-5A97-4765-A62A-AD47A54800DA}"/>
                </a:ext>
              </a:extLst>
            </p:cNvPr>
            <p:cNvCxnSpPr/>
            <p:nvPr/>
          </p:nvCxnSpPr>
          <p:spPr>
            <a:xfrm rot="5400013">
              <a:off x="909207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964;p43">
              <a:extLst>
                <a:ext uri="{FF2B5EF4-FFF2-40B4-BE49-F238E27FC236}">
                  <a16:creationId xmlns:a16="http://schemas.microsoft.com/office/drawing/2014/main" id="{D33D4583-DC25-4081-82DD-5EC339E1D515}"/>
                </a:ext>
              </a:extLst>
            </p:cNvPr>
            <p:cNvCxnSpPr/>
            <p:nvPr/>
          </p:nvCxnSpPr>
          <p:spPr>
            <a:xfrm rot="5400013">
              <a:off x="8985666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965;p43">
              <a:extLst>
                <a:ext uri="{FF2B5EF4-FFF2-40B4-BE49-F238E27FC236}">
                  <a16:creationId xmlns:a16="http://schemas.microsoft.com/office/drawing/2014/main" id="{2E804D11-EF3E-4D71-B140-47E51F654FDE}"/>
                </a:ext>
              </a:extLst>
            </p:cNvPr>
            <p:cNvCxnSpPr/>
            <p:nvPr/>
          </p:nvCxnSpPr>
          <p:spPr>
            <a:xfrm rot="5400013">
              <a:off x="8879248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966;p43">
              <a:extLst>
                <a:ext uri="{FF2B5EF4-FFF2-40B4-BE49-F238E27FC236}">
                  <a16:creationId xmlns:a16="http://schemas.microsoft.com/office/drawing/2014/main" id="{5163E319-4A53-41AD-8727-30743DB71CAD}"/>
                </a:ext>
              </a:extLst>
            </p:cNvPr>
            <p:cNvCxnSpPr/>
            <p:nvPr/>
          </p:nvCxnSpPr>
          <p:spPr>
            <a:xfrm rot="5400013">
              <a:off x="877284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967;p43">
              <a:extLst>
                <a:ext uri="{FF2B5EF4-FFF2-40B4-BE49-F238E27FC236}">
                  <a16:creationId xmlns:a16="http://schemas.microsoft.com/office/drawing/2014/main" id="{A54C78B0-0C24-4CCC-BCD4-577325133085}"/>
                </a:ext>
              </a:extLst>
            </p:cNvPr>
            <p:cNvCxnSpPr/>
            <p:nvPr/>
          </p:nvCxnSpPr>
          <p:spPr>
            <a:xfrm rot="5400013">
              <a:off x="8666431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968;p43">
              <a:extLst>
                <a:ext uri="{FF2B5EF4-FFF2-40B4-BE49-F238E27FC236}">
                  <a16:creationId xmlns:a16="http://schemas.microsoft.com/office/drawing/2014/main" id="{5762017D-CF4F-4E31-B495-301EACE38222}"/>
                </a:ext>
              </a:extLst>
            </p:cNvPr>
            <p:cNvCxnSpPr/>
            <p:nvPr/>
          </p:nvCxnSpPr>
          <p:spPr>
            <a:xfrm rot="5400013">
              <a:off x="856001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969;p43">
              <a:extLst>
                <a:ext uri="{FF2B5EF4-FFF2-40B4-BE49-F238E27FC236}">
                  <a16:creationId xmlns:a16="http://schemas.microsoft.com/office/drawing/2014/main" id="{4F68506E-2FEE-4E03-89CF-B1354E1AAA56}"/>
                </a:ext>
              </a:extLst>
            </p:cNvPr>
            <p:cNvCxnSpPr/>
            <p:nvPr/>
          </p:nvCxnSpPr>
          <p:spPr>
            <a:xfrm rot="5400013">
              <a:off x="845360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970;p43">
              <a:extLst>
                <a:ext uri="{FF2B5EF4-FFF2-40B4-BE49-F238E27FC236}">
                  <a16:creationId xmlns:a16="http://schemas.microsoft.com/office/drawing/2014/main" id="{F509A3C6-713F-4A17-B565-38E045C1CB7E}"/>
                </a:ext>
              </a:extLst>
            </p:cNvPr>
            <p:cNvCxnSpPr/>
            <p:nvPr/>
          </p:nvCxnSpPr>
          <p:spPr>
            <a:xfrm rot="5400013">
              <a:off x="8347196" y="4803137"/>
              <a:ext cx="259087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971;p43">
              <a:extLst>
                <a:ext uri="{FF2B5EF4-FFF2-40B4-BE49-F238E27FC236}">
                  <a16:creationId xmlns:a16="http://schemas.microsoft.com/office/drawing/2014/main" id="{56CAE5B5-9E56-4336-88B6-BECB9BEE18A9}"/>
                </a:ext>
              </a:extLst>
            </p:cNvPr>
            <p:cNvCxnSpPr/>
            <p:nvPr/>
          </p:nvCxnSpPr>
          <p:spPr>
            <a:xfrm rot="5400013">
              <a:off x="824077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972;p43">
              <a:extLst>
                <a:ext uri="{FF2B5EF4-FFF2-40B4-BE49-F238E27FC236}">
                  <a16:creationId xmlns:a16="http://schemas.microsoft.com/office/drawing/2014/main" id="{76E62601-B2EA-400E-9B36-CDC13B93F7E8}"/>
                </a:ext>
              </a:extLst>
            </p:cNvPr>
            <p:cNvCxnSpPr/>
            <p:nvPr/>
          </p:nvCxnSpPr>
          <p:spPr>
            <a:xfrm rot="5400013">
              <a:off x="813436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973;p43">
              <a:extLst>
                <a:ext uri="{FF2B5EF4-FFF2-40B4-BE49-F238E27FC236}">
                  <a16:creationId xmlns:a16="http://schemas.microsoft.com/office/drawing/2014/main" id="{FB12F899-A296-4FE5-AD01-47F2D6BA5C21}"/>
                </a:ext>
              </a:extLst>
            </p:cNvPr>
            <p:cNvCxnSpPr/>
            <p:nvPr/>
          </p:nvCxnSpPr>
          <p:spPr>
            <a:xfrm rot="5400013">
              <a:off x="8027947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974;p43">
              <a:extLst>
                <a:ext uri="{FF2B5EF4-FFF2-40B4-BE49-F238E27FC236}">
                  <a16:creationId xmlns:a16="http://schemas.microsoft.com/office/drawing/2014/main" id="{0CA63FD2-4BCF-4377-A898-8942CC09E8EA}"/>
                </a:ext>
              </a:extLst>
            </p:cNvPr>
            <p:cNvCxnSpPr/>
            <p:nvPr/>
          </p:nvCxnSpPr>
          <p:spPr>
            <a:xfrm rot="5400013">
              <a:off x="792154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975;p43">
              <a:extLst>
                <a:ext uri="{FF2B5EF4-FFF2-40B4-BE49-F238E27FC236}">
                  <a16:creationId xmlns:a16="http://schemas.microsoft.com/office/drawing/2014/main" id="{63EF3770-4703-4E5F-BD29-91B13CF2C6A5}"/>
                </a:ext>
              </a:extLst>
            </p:cNvPr>
            <p:cNvCxnSpPr/>
            <p:nvPr/>
          </p:nvCxnSpPr>
          <p:spPr>
            <a:xfrm rot="5400013">
              <a:off x="781513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976;p43">
              <a:extLst>
                <a:ext uri="{FF2B5EF4-FFF2-40B4-BE49-F238E27FC236}">
                  <a16:creationId xmlns:a16="http://schemas.microsoft.com/office/drawing/2014/main" id="{71D2DF2B-60C3-4295-8BB4-AE79DABF6F2C}"/>
                </a:ext>
              </a:extLst>
            </p:cNvPr>
            <p:cNvCxnSpPr/>
            <p:nvPr/>
          </p:nvCxnSpPr>
          <p:spPr>
            <a:xfrm rot="5400013">
              <a:off x="7708712" y="4803142"/>
              <a:ext cx="259095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7" name="Google Shape;977;p43">
              <a:extLst>
                <a:ext uri="{FF2B5EF4-FFF2-40B4-BE49-F238E27FC236}">
                  <a16:creationId xmlns:a16="http://schemas.microsoft.com/office/drawing/2014/main" id="{ADD0C350-0B64-4137-8A06-52DBE2B9A399}"/>
                </a:ext>
              </a:extLst>
            </p:cNvPr>
            <p:cNvCxnSpPr/>
            <p:nvPr/>
          </p:nvCxnSpPr>
          <p:spPr>
            <a:xfrm rot="5400013">
              <a:off x="760230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8" name="Google Shape;978;p43">
              <a:extLst>
                <a:ext uri="{FF2B5EF4-FFF2-40B4-BE49-F238E27FC236}">
                  <a16:creationId xmlns:a16="http://schemas.microsoft.com/office/drawing/2014/main" id="{D98C70D5-53F6-45CF-9E92-EC6D845D0949}"/>
                </a:ext>
              </a:extLst>
            </p:cNvPr>
            <p:cNvCxnSpPr/>
            <p:nvPr/>
          </p:nvCxnSpPr>
          <p:spPr>
            <a:xfrm rot="5400013">
              <a:off x="7495899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9" name="Google Shape;979;p43">
              <a:extLst>
                <a:ext uri="{FF2B5EF4-FFF2-40B4-BE49-F238E27FC236}">
                  <a16:creationId xmlns:a16="http://schemas.microsoft.com/office/drawing/2014/main" id="{76E20F31-9687-49F9-9DE1-7CDBF66F7145}"/>
                </a:ext>
              </a:extLst>
            </p:cNvPr>
            <p:cNvCxnSpPr/>
            <p:nvPr/>
          </p:nvCxnSpPr>
          <p:spPr>
            <a:xfrm rot="5400013">
              <a:off x="7389475" y="4803142"/>
              <a:ext cx="25909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0" name="Google Shape;980;p43">
              <a:extLst>
                <a:ext uri="{FF2B5EF4-FFF2-40B4-BE49-F238E27FC236}">
                  <a16:creationId xmlns:a16="http://schemas.microsoft.com/office/drawing/2014/main" id="{4DCA1D41-3488-44EA-9017-4FB1228049A8}"/>
                </a:ext>
              </a:extLst>
            </p:cNvPr>
            <p:cNvCxnSpPr/>
            <p:nvPr/>
          </p:nvCxnSpPr>
          <p:spPr>
            <a:xfrm rot="5400013">
              <a:off x="7283072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1" name="Google Shape;981;p43">
              <a:extLst>
                <a:ext uri="{FF2B5EF4-FFF2-40B4-BE49-F238E27FC236}">
                  <a16:creationId xmlns:a16="http://schemas.microsoft.com/office/drawing/2014/main" id="{CDD291D5-12B4-485B-B74E-596701D44181}"/>
                </a:ext>
              </a:extLst>
            </p:cNvPr>
            <p:cNvCxnSpPr/>
            <p:nvPr/>
          </p:nvCxnSpPr>
          <p:spPr>
            <a:xfrm rot="5400013">
              <a:off x="7176664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2" name="Google Shape;982;p43">
              <a:extLst>
                <a:ext uri="{FF2B5EF4-FFF2-40B4-BE49-F238E27FC236}">
                  <a16:creationId xmlns:a16="http://schemas.microsoft.com/office/drawing/2014/main" id="{4DFCC2C4-A7BA-4E64-B182-35415CA9A421}"/>
                </a:ext>
              </a:extLst>
            </p:cNvPr>
            <p:cNvCxnSpPr/>
            <p:nvPr/>
          </p:nvCxnSpPr>
          <p:spPr>
            <a:xfrm rot="5400013">
              <a:off x="7070245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33" name="Google Shape;983;p43">
              <a:extLst>
                <a:ext uri="{FF2B5EF4-FFF2-40B4-BE49-F238E27FC236}">
                  <a16:creationId xmlns:a16="http://schemas.microsoft.com/office/drawing/2014/main" id="{B70724DB-C81E-4B99-A95E-91F2A7C59E72}"/>
                </a:ext>
              </a:extLst>
            </p:cNvPr>
            <p:cNvCxnSpPr/>
            <p:nvPr/>
          </p:nvCxnSpPr>
          <p:spPr>
            <a:xfrm rot="5400013">
              <a:off x="6963837" y="480313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3796D11-BB34-463F-930B-161445AD1A78}"/>
              </a:ext>
            </a:extLst>
          </p:cNvPr>
          <p:cNvCxnSpPr/>
          <p:nvPr/>
        </p:nvCxnSpPr>
        <p:spPr>
          <a:xfrm>
            <a:off x="246311" y="4897925"/>
            <a:ext cx="655512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8;p44">
            <a:extLst>
              <a:ext uri="{FF2B5EF4-FFF2-40B4-BE49-F238E27FC236}">
                <a16:creationId xmlns:a16="http://schemas.microsoft.com/office/drawing/2014/main" id="{BFBFC0A6-9E6F-4C35-8158-C371383CE8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4997"/>
            <a:ext cx="7704002" cy="572697"/>
          </a:xfrm>
        </p:spPr>
        <p:txBody>
          <a:bodyPr anchor="t"/>
          <a:lstStyle/>
          <a:p>
            <a:pPr lvl="0"/>
            <a:r>
              <a:rPr lang="fa-IR" sz="3500" dirty="0">
                <a:solidFill>
                  <a:srgbClr val="FF0000"/>
                </a:solidFill>
                <a:cs typeface="B Nazanin" panose="00000400000000000000" pitchFamily="2" charset="-78"/>
              </a:rPr>
              <a:t>اعداد</a:t>
            </a:r>
            <a:r>
              <a:rPr lang="fa-IR" sz="3500" dirty="0">
                <a:solidFill>
                  <a:srgbClr val="40010D"/>
                </a:solidFill>
                <a:cs typeface="B Nazanin" panose="00000400000000000000" pitchFamily="2" charset="-78"/>
              </a:rPr>
              <a:t> کلیدی</a:t>
            </a:r>
            <a:endParaRPr lang="en-US" sz="3500" dirty="0">
              <a:cs typeface="B Nazanin" panose="00000400000000000000" pitchFamily="2" charset="-78"/>
            </a:endParaRPr>
          </a:p>
        </p:txBody>
      </p:sp>
      <p:sp>
        <p:nvSpPr>
          <p:cNvPr id="3" name="Google Shape;989;p44">
            <a:extLst>
              <a:ext uri="{FF2B5EF4-FFF2-40B4-BE49-F238E27FC236}">
                <a16:creationId xmlns:a16="http://schemas.microsoft.com/office/drawing/2014/main" id="{F7F9574C-22DB-4FDF-9F7B-0BC4B53237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2401" y="2668904"/>
            <a:ext cx="2280595" cy="640198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50,000</a:t>
            </a:r>
          </a:p>
        </p:txBody>
      </p:sp>
      <p:sp>
        <p:nvSpPr>
          <p:cNvPr id="4" name="Google Shape;990;p44">
            <a:extLst>
              <a:ext uri="{FF2B5EF4-FFF2-40B4-BE49-F238E27FC236}">
                <a16:creationId xmlns:a16="http://schemas.microsoft.com/office/drawing/2014/main" id="{09907706-329C-4A6A-B540-AAEF7490C9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2419" y="3327876"/>
            <a:ext cx="2280595" cy="371401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5" name="Google Shape;991;p44">
            <a:extLst>
              <a:ext uri="{FF2B5EF4-FFF2-40B4-BE49-F238E27FC236}">
                <a16:creationId xmlns:a16="http://schemas.microsoft.com/office/drawing/2014/main" id="{72557266-683E-4E13-821B-3B586EDF57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3279" y="2668904"/>
            <a:ext cx="2280595" cy="640198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20,000</a:t>
            </a:r>
          </a:p>
        </p:txBody>
      </p:sp>
      <p:sp>
        <p:nvSpPr>
          <p:cNvPr id="6" name="Google Shape;992;p44">
            <a:extLst>
              <a:ext uri="{FF2B5EF4-FFF2-40B4-BE49-F238E27FC236}">
                <a16:creationId xmlns:a16="http://schemas.microsoft.com/office/drawing/2014/main" id="{FA548D71-03C3-4450-A3F8-5F254EF13C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3288" y="3327876"/>
            <a:ext cx="2280595" cy="371401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7" name="Google Shape;993;p44">
            <a:extLst>
              <a:ext uri="{FF2B5EF4-FFF2-40B4-BE49-F238E27FC236}">
                <a16:creationId xmlns:a16="http://schemas.microsoft.com/office/drawing/2014/main" id="{FC8B0352-96C3-4C0B-9063-27EA8485FD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31697" y="2668895"/>
            <a:ext cx="2280595" cy="640198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5,000</a:t>
            </a:r>
          </a:p>
        </p:txBody>
      </p:sp>
      <p:sp>
        <p:nvSpPr>
          <p:cNvPr id="8" name="Google Shape;994;p44">
            <a:extLst>
              <a:ext uri="{FF2B5EF4-FFF2-40B4-BE49-F238E27FC236}">
                <a16:creationId xmlns:a16="http://schemas.microsoft.com/office/drawing/2014/main" id="{A9001E91-6A8E-4973-AA35-5FD5F79639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697" y="3332649"/>
            <a:ext cx="2280595" cy="371401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9" name="Google Shape;995;p44">
            <a:extLst>
              <a:ext uri="{FF2B5EF4-FFF2-40B4-BE49-F238E27FC236}">
                <a16:creationId xmlns:a16="http://schemas.microsoft.com/office/drawing/2014/main" id="{C5C9BA4E-0F10-41D0-9B98-D5EFD953EB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2429" y="3614348"/>
            <a:ext cx="2280595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Google Shape;996;p44">
            <a:extLst>
              <a:ext uri="{FF2B5EF4-FFF2-40B4-BE49-F238E27FC236}">
                <a16:creationId xmlns:a16="http://schemas.microsoft.com/office/drawing/2014/main" id="{A0951418-A0FA-4A2A-8383-79F79A6D58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697" y="3619122"/>
            <a:ext cx="2280595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Google Shape;997;p44">
            <a:extLst>
              <a:ext uri="{FF2B5EF4-FFF2-40B4-BE49-F238E27FC236}">
                <a16:creationId xmlns:a16="http://schemas.microsoft.com/office/drawing/2014/main" id="{40F190EB-55F0-4340-8FDA-1808A97538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0975" y="3614348"/>
            <a:ext cx="2280595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Google Shape;998;p44">
            <a:extLst>
              <a:ext uri="{FF2B5EF4-FFF2-40B4-BE49-F238E27FC236}">
                <a16:creationId xmlns:a16="http://schemas.microsoft.com/office/drawing/2014/main" id="{B7110623-02DD-4EE1-93A7-F8D889AC0283}"/>
              </a:ext>
            </a:extLst>
          </p:cNvPr>
          <p:cNvSpPr/>
          <p:nvPr/>
        </p:nvSpPr>
        <p:spPr>
          <a:xfrm>
            <a:off x="4190951" y="1830701"/>
            <a:ext cx="761996" cy="761996"/>
          </a:xfrm>
          <a:prstGeom prst="rect">
            <a:avLst/>
          </a:prstGeom>
          <a:solidFill>
            <a:srgbClr val="A60A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Google Shape;999;p44">
            <a:extLst>
              <a:ext uri="{FF2B5EF4-FFF2-40B4-BE49-F238E27FC236}">
                <a16:creationId xmlns:a16="http://schemas.microsoft.com/office/drawing/2014/main" id="{EEB29B03-D4E6-4ABA-B3EE-7EBFC1D64A3A}"/>
              </a:ext>
            </a:extLst>
          </p:cNvPr>
          <p:cNvSpPr/>
          <p:nvPr/>
        </p:nvSpPr>
        <p:spPr>
          <a:xfrm>
            <a:off x="1631728" y="1830701"/>
            <a:ext cx="761996" cy="761996"/>
          </a:xfrm>
          <a:prstGeom prst="rect">
            <a:avLst/>
          </a:prstGeom>
          <a:solidFill>
            <a:srgbClr val="F25E7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1000;p44">
            <a:extLst>
              <a:ext uri="{FF2B5EF4-FFF2-40B4-BE49-F238E27FC236}">
                <a16:creationId xmlns:a16="http://schemas.microsoft.com/office/drawing/2014/main" id="{78A86B0B-4593-4496-BEB8-9ED05832BDC6}"/>
              </a:ext>
            </a:extLst>
          </p:cNvPr>
          <p:cNvSpPr/>
          <p:nvPr/>
        </p:nvSpPr>
        <p:spPr>
          <a:xfrm>
            <a:off x="6750173" y="1830701"/>
            <a:ext cx="761996" cy="761996"/>
          </a:xfrm>
          <a:prstGeom prst="rect">
            <a:avLst/>
          </a:prstGeom>
          <a:solidFill>
            <a:srgbClr val="CC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Google Shape;1001;p44">
            <a:extLst>
              <a:ext uri="{FF2B5EF4-FFF2-40B4-BE49-F238E27FC236}">
                <a16:creationId xmlns:a16="http://schemas.microsoft.com/office/drawing/2014/main" id="{E356E514-6937-46C6-A250-B4AF683CAAB7}"/>
              </a:ext>
            </a:extLst>
          </p:cNvPr>
          <p:cNvSpPr/>
          <p:nvPr/>
        </p:nvSpPr>
        <p:spPr>
          <a:xfrm>
            <a:off x="4335655" y="1997287"/>
            <a:ext cx="472598" cy="428826"/>
          </a:xfrm>
          <a:custGeom>
            <a:avLst/>
            <a:gdLst>
              <a:gd name="f0" fmla="val w"/>
              <a:gd name="f1" fmla="val h"/>
              <a:gd name="f2" fmla="val 0"/>
              <a:gd name="f3" fmla="val 11574"/>
              <a:gd name="f4" fmla="val 10502"/>
              <a:gd name="f5" fmla="val 4370"/>
              <a:gd name="f6" fmla="val 1560"/>
              <a:gd name="f7" fmla="val 4287"/>
              <a:gd name="f8" fmla="val 2668"/>
              <a:gd name="f9" fmla="val 2692"/>
              <a:gd name="f10" fmla="val 4251"/>
              <a:gd name="f11" fmla="val 2703"/>
              <a:gd name="f12" fmla="val 4227"/>
              <a:gd name="f13" fmla="val 3525"/>
              <a:gd name="f14" fmla="val 3489"/>
              <a:gd name="f15" fmla="val 3465"/>
              <a:gd name="f16" fmla="val 2680"/>
              <a:gd name="f17" fmla="val 3358"/>
              <a:gd name="f18" fmla="val 1084"/>
              <a:gd name="f19" fmla="val 3442"/>
              <a:gd name="f20" fmla="val 2048"/>
              <a:gd name="f21" fmla="val 2858"/>
              <a:gd name="f22" fmla="val 4335"/>
              <a:gd name="f23" fmla="val 2941"/>
              <a:gd name="f24" fmla="val 5311"/>
              <a:gd name="f25" fmla="val 3989"/>
              <a:gd name="f26" fmla="val 5656"/>
              <a:gd name="f27" fmla="val 8264"/>
              <a:gd name="f28" fmla="val 1072"/>
              <a:gd name="f29" fmla="val 2370"/>
              <a:gd name="f30" fmla="val 8585"/>
              <a:gd name="f31" fmla="val 10192"/>
              <a:gd name="f32" fmla="val 2191"/>
              <a:gd name="f33" fmla="val 11026"/>
              <a:gd name="f34" fmla="val 4311"/>
              <a:gd name="f35" fmla="val 11133"/>
              <a:gd name="f36" fmla="val 11216"/>
              <a:gd name="f37" fmla="val 4406"/>
              <a:gd name="f38" fmla="val 4513"/>
              <a:gd name="f39" fmla="val 11240"/>
              <a:gd name="f40" fmla="val 10835"/>
              <a:gd name="f41" fmla="val 10919"/>
              <a:gd name="f42" fmla="val 2334"/>
              <a:gd name="f43" fmla="val 1"/>
              <a:gd name="f44" fmla="val 2072"/>
              <a:gd name="f45" fmla="val 1858"/>
              <a:gd name="f46" fmla="val 227"/>
              <a:gd name="f47" fmla="val 477"/>
              <a:gd name="f48" fmla="val 3263"/>
              <a:gd name="f49" fmla="val 1620"/>
              <a:gd name="f50" fmla="val 3156"/>
              <a:gd name="f51" fmla="val 1358"/>
              <a:gd name="f52" fmla="val 3096"/>
              <a:gd name="f53" fmla="val 3084"/>
              <a:gd name="f54" fmla="val 1370"/>
              <a:gd name="f55" fmla="val 846"/>
              <a:gd name="f56" fmla="val 834"/>
              <a:gd name="f57" fmla="val 548"/>
              <a:gd name="f58" fmla="val 251"/>
              <a:gd name="f59" fmla="val 12"/>
              <a:gd name="f60" fmla="val 4954"/>
              <a:gd name="f61" fmla="val 5049"/>
              <a:gd name="f62" fmla="val 84"/>
              <a:gd name="f63" fmla="val 5120"/>
              <a:gd name="f64" fmla="val 179"/>
              <a:gd name="f65" fmla="val 262"/>
              <a:gd name="f66" fmla="val 346"/>
              <a:gd name="f67" fmla="val 1263"/>
              <a:gd name="f68" fmla="val 429"/>
              <a:gd name="f69" fmla="val 1179"/>
              <a:gd name="f70" fmla="val 536"/>
              <a:gd name="f71" fmla="val 643"/>
              <a:gd name="f72" fmla="val 727"/>
              <a:gd name="f73" fmla="val 10133"/>
              <a:gd name="f74" fmla="val 322"/>
              <a:gd name="f75" fmla="val 5775"/>
              <a:gd name="f76" fmla="val 5680"/>
              <a:gd name="f77" fmla="val 5609"/>
              <a:gd name="f78" fmla="val 167"/>
              <a:gd name="f79" fmla="val 72"/>
              <a:gd name="f80" fmla="val 10300"/>
              <a:gd name="f81" fmla="val 10383"/>
              <a:gd name="f82" fmla="val 10466"/>
              <a:gd name="f83" fmla="val 893"/>
              <a:gd name="f84" fmla="val 977"/>
              <a:gd name="f85" fmla="val 1060"/>
              <a:gd name="f86" fmla="val 8537"/>
              <a:gd name="f87" fmla="val 1834"/>
              <a:gd name="f88" fmla="val 1905"/>
              <a:gd name="f89" fmla="val 1989"/>
              <a:gd name="f90" fmla="val 2513"/>
              <a:gd name="f91" fmla="val 2596"/>
              <a:gd name="f92" fmla="val 2679"/>
              <a:gd name="f93" fmla="val 3965"/>
              <a:gd name="f94" fmla="val 8954"/>
              <a:gd name="f95" fmla="val 9049"/>
              <a:gd name="f96" fmla="val 4049"/>
              <a:gd name="f97" fmla="val 9121"/>
              <a:gd name="f98" fmla="val 4132"/>
              <a:gd name="f99" fmla="val 7299"/>
              <a:gd name="f100" fmla="val 7394"/>
              <a:gd name="f101" fmla="val 7466"/>
              <a:gd name="f102" fmla="val 8871"/>
              <a:gd name="f103" fmla="val 8799"/>
              <a:gd name="f104" fmla="val 5168"/>
              <a:gd name="f105" fmla="val 10490"/>
              <a:gd name="f106" fmla="val 8835"/>
              <a:gd name="f107" fmla="val 8109"/>
              <a:gd name="f108" fmla="val 8025"/>
              <a:gd name="f109" fmla="val 7942"/>
              <a:gd name="f110" fmla="val 8918"/>
              <a:gd name="f111" fmla="val 9002"/>
              <a:gd name="f112" fmla="val 9097"/>
              <a:gd name="f113" fmla="val 9168"/>
              <a:gd name="f114" fmla="val 10347"/>
              <a:gd name="f115" fmla="val 10431"/>
              <a:gd name="f116" fmla="val 10561"/>
              <a:gd name="f117" fmla="val 10657"/>
              <a:gd name="f118" fmla="val 11383"/>
              <a:gd name="f119" fmla="val 11466"/>
              <a:gd name="f120" fmla="val 11550"/>
              <a:gd name="f121" fmla="val 4477"/>
              <a:gd name="f122" fmla="val 11573"/>
              <a:gd name="f123" fmla="val 4192"/>
              <a:gd name="f124" fmla="val 11323"/>
              <a:gd name="f125" fmla="val 3954"/>
              <a:gd name="f126" fmla="val 10728"/>
              <a:gd name="f127" fmla="val 4489"/>
              <a:gd name="f128" fmla="val 4823"/>
              <a:gd name="f129" fmla="val 4156"/>
              <a:gd name="f130" fmla="val 4061"/>
              <a:gd name="f131" fmla="val 4894"/>
              <a:gd name="f132" fmla="val 4989"/>
              <a:gd name="f133" fmla="val 3275"/>
              <a:gd name="f134" fmla="val 3227"/>
              <a:gd name="f135" fmla="val 4787"/>
              <a:gd name="f136" fmla="val 3025"/>
              <a:gd name="f137" fmla="val 3930"/>
              <a:gd name="f138" fmla="val 882"/>
              <a:gd name="f139" fmla="val 3715"/>
              <a:gd name="f140" fmla="val 1203"/>
              <a:gd name="f141" fmla="val 3203"/>
              <a:gd name="f142" fmla="val 1298"/>
              <a:gd name="f143" fmla="val 3037"/>
              <a:gd name="f144" fmla="val 1394"/>
              <a:gd name="f145" fmla="val 3168"/>
              <a:gd name="f146" fmla="val 2882"/>
              <a:gd name="f147" fmla="val 3346"/>
              <a:gd name="f148" fmla="val 3537"/>
              <a:gd name="f149" fmla="val 4073"/>
              <a:gd name="f150" fmla="val 3799"/>
              <a:gd name="f151" fmla="val 3882"/>
              <a:gd name="f152" fmla="val 3977"/>
              <a:gd name="f153" fmla="val 4430"/>
              <a:gd name="f154" fmla="val 4596"/>
              <a:gd name="f155" fmla="val 4608"/>
              <a:gd name="f156" fmla="val 4727"/>
              <a:gd name="f157" fmla="val 4715"/>
              <a:gd name="f158" fmla="val 1310"/>
              <a:gd name="f159" fmla="val 4692"/>
              <a:gd name="f160" fmla="val 4656"/>
              <a:gd name="f161" fmla="val 1239"/>
              <a:gd name="f162" fmla="val 4572"/>
              <a:gd name="f163" fmla="val 4394"/>
              <a:gd name="f164" fmla="val 4632"/>
              <a:gd name="f165" fmla="val 679"/>
              <a:gd name="f166" fmla="val 441"/>
              <a:gd name="f167" fmla="val 203"/>
              <a:gd name="f168" fmla="val 13"/>
              <a:gd name="f169" fmla="val 3632"/>
              <a:gd name="f170" fmla="val 263"/>
              <a:gd name="f171" fmla="val 382"/>
              <a:gd name="f172" fmla="val 525"/>
              <a:gd name="f173" fmla="val 2525"/>
              <a:gd name="f174" fmla="val 2441"/>
              <a:gd name="f175" fmla="val 596"/>
              <a:gd name="f176" fmla="val 3573"/>
              <a:gd name="f177" fmla="val 3561"/>
              <a:gd name="f178" fmla="val 406"/>
              <a:gd name="f179" fmla="val 2251"/>
              <a:gd name="f180" fmla="val 2870"/>
              <a:gd name="f181" fmla="val 2965"/>
              <a:gd name="f182" fmla="*/ f0 1 11574"/>
              <a:gd name="f183" fmla="*/ f1 1 10502"/>
              <a:gd name="f184" fmla="val f2"/>
              <a:gd name="f185" fmla="val f3"/>
              <a:gd name="f186" fmla="val f4"/>
              <a:gd name="f187" fmla="+- f186 0 f184"/>
              <a:gd name="f188" fmla="+- f185 0 f184"/>
              <a:gd name="f189" fmla="*/ f188 1 11574"/>
              <a:gd name="f190" fmla="*/ f187 1 10502"/>
              <a:gd name="f191" fmla="*/ f184 1 f189"/>
              <a:gd name="f192" fmla="*/ f185 1 f189"/>
              <a:gd name="f193" fmla="*/ f184 1 f190"/>
              <a:gd name="f194" fmla="*/ f186 1 f190"/>
              <a:gd name="f195" fmla="*/ f191 f182 1"/>
              <a:gd name="f196" fmla="*/ f192 f182 1"/>
              <a:gd name="f197" fmla="*/ f194 f183 1"/>
              <a:gd name="f198" fmla="*/ f193 f1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5" t="f198" r="f196" b="f197"/>
            <a:pathLst>
              <a:path w="11574" h="10502">
                <a:moveTo>
                  <a:pt x="f5" y="f6"/>
                </a:moveTo>
                <a:lnTo>
                  <a:pt x="f7" y="f8"/>
                </a:lnTo>
                <a:cubicBezTo>
                  <a:pt x="f7" y="f9"/>
                  <a:pt x="f10" y="f11"/>
                  <a:pt x="f12" y="f11"/>
                </a:cubicBezTo>
                <a:lnTo>
                  <a:pt x="f13" y="f11"/>
                </a:lnTo>
                <a:cubicBezTo>
                  <a:pt x="f14" y="f11"/>
                  <a:pt x="f15" y="f16"/>
                  <a:pt x="f15" y="f8"/>
                </a:cubicBezTo>
                <a:lnTo>
                  <a:pt x="f17" y="f6"/>
                </a:lnTo>
                <a:close/>
                <a:moveTo>
                  <a:pt x="f18" y="f19"/>
                </a:moveTo>
                <a:cubicBezTo>
                  <a:pt x="f20" y="f13"/>
                  <a:pt x="f21" y="f22"/>
                  <a:pt x="f23" y="f24"/>
                </a:cubicBezTo>
                <a:lnTo>
                  <a:pt x="f18" y="f24"/>
                </a:lnTo>
                <a:lnTo>
                  <a:pt x="f18" y="f19"/>
                </a:lnTo>
                <a:close/>
                <a:moveTo>
                  <a:pt x="f25" y="f26"/>
                </a:moveTo>
                <a:lnTo>
                  <a:pt x="f25" y="f27"/>
                </a:lnTo>
                <a:lnTo>
                  <a:pt x="f28" y="f27"/>
                </a:lnTo>
                <a:lnTo>
                  <a:pt x="f28" y="f26"/>
                </a:lnTo>
                <a:close/>
                <a:moveTo>
                  <a:pt x="f29" y="f30"/>
                </a:moveTo>
                <a:lnTo>
                  <a:pt x="f29" y="f31"/>
                </a:lnTo>
                <a:lnTo>
                  <a:pt x="f32" y="f31"/>
                </a:lnTo>
                <a:lnTo>
                  <a:pt x="f32" y="f30"/>
                </a:lnTo>
                <a:close/>
                <a:moveTo>
                  <a:pt x="f33" y="f34"/>
                </a:moveTo>
                <a:cubicBezTo>
                  <a:pt x="f35" y="f34"/>
                  <a:pt x="f36" y="f37"/>
                  <a:pt x="f36" y="f38"/>
                </a:cubicBezTo>
                <a:lnTo>
                  <a:pt x="f39" y="f31"/>
                </a:lnTo>
                <a:lnTo>
                  <a:pt x="f40" y="f31"/>
                </a:lnTo>
                <a:lnTo>
                  <a:pt x="f40" y="f38"/>
                </a:lnTo>
                <a:cubicBezTo>
                  <a:pt x="f40" y="f37"/>
                  <a:pt x="f41" y="f34"/>
                  <a:pt x="f33" y="f34"/>
                </a:cubicBezTo>
                <a:close/>
                <a:moveTo>
                  <a:pt x="f42" y="f43"/>
                </a:moveTo>
                <a:cubicBezTo>
                  <a:pt x="f44" y="f43"/>
                  <a:pt x="f45" y="f46"/>
                  <a:pt x="f45" y="f47"/>
                </a:cubicBezTo>
                <a:lnTo>
                  <a:pt x="f45" y="f48"/>
                </a:lnTo>
                <a:cubicBezTo>
                  <a:pt x="f49" y="f50"/>
                  <a:pt x="f51" y="f52"/>
                  <a:pt x="f18" y="f53"/>
                </a:cubicBezTo>
                <a:lnTo>
                  <a:pt x="f18" y="f54"/>
                </a:lnTo>
                <a:cubicBezTo>
                  <a:pt x="f18" y="f28"/>
                  <a:pt x="f55" y="f56"/>
                  <a:pt x="f57" y="f56"/>
                </a:cubicBezTo>
                <a:cubicBezTo>
                  <a:pt x="f58" y="f56"/>
                  <a:pt x="f59" y="f28"/>
                  <a:pt x="f59" y="f54"/>
                </a:cubicBezTo>
                <a:lnTo>
                  <a:pt x="f59" y="f60"/>
                </a:lnTo>
                <a:cubicBezTo>
                  <a:pt x="f59" y="f61"/>
                  <a:pt x="f62" y="f63"/>
                  <a:pt x="f64" y="f63"/>
                </a:cubicBezTo>
                <a:cubicBezTo>
                  <a:pt x="f65" y="f63"/>
                  <a:pt x="f66" y="f61"/>
                  <a:pt x="f66" y="f60"/>
                </a:cubicBezTo>
                <a:lnTo>
                  <a:pt x="f66" y="f54"/>
                </a:ln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67"/>
                  <a:pt x="f72" y="f54"/>
                </a:cubicBezTo>
                <a:lnTo>
                  <a:pt x="f72" y="f73"/>
                </a:lnTo>
                <a:lnTo>
                  <a:pt x="f74" y="f73"/>
                </a:lnTo>
                <a:lnTo>
                  <a:pt x="f74" y="f75"/>
                </a:lnTo>
                <a:cubicBezTo>
                  <a:pt x="f74" y="f76"/>
                  <a:pt x="f58" y="f77"/>
                  <a:pt x="f78" y="f77"/>
                </a:cubicBezTo>
                <a:cubicBezTo>
                  <a:pt x="f79" y="f77"/>
                  <a:pt x="f2" y="f76"/>
                  <a:pt x="f2" y="f75"/>
                </a:cubicBezTo>
                <a:lnTo>
                  <a:pt x="f2" y="f80"/>
                </a:lnTo>
                <a:cubicBezTo>
                  <a:pt x="f2" y="f81"/>
                  <a:pt x="f79" y="f82"/>
                  <a:pt x="f78" y="f82"/>
                </a:cubicBezTo>
                <a:lnTo>
                  <a:pt x="f83" y="f82"/>
                </a:lnTo>
                <a:cubicBezTo>
                  <a:pt x="f84" y="f82"/>
                  <a:pt x="f85" y="f81"/>
                  <a:pt x="f85" y="f80"/>
                </a:cubicBezTo>
                <a:lnTo>
                  <a:pt x="f85" y="f86"/>
                </a:lnTo>
                <a:lnTo>
                  <a:pt x="f87" y="f86"/>
                </a:lnTo>
                <a:lnTo>
                  <a:pt x="f87" y="f80"/>
                </a:lnTo>
                <a:cubicBezTo>
                  <a:pt x="f87" y="f81"/>
                  <a:pt x="f88" y="f82"/>
                  <a:pt x="f89" y="f82"/>
                </a:cubicBezTo>
                <a:lnTo>
                  <a:pt x="f90" y="f82"/>
                </a:lnTo>
                <a:cubicBezTo>
                  <a:pt x="f91" y="f82"/>
                  <a:pt x="f92" y="f81"/>
                  <a:pt x="f92" y="f80"/>
                </a:cubicBezTo>
                <a:lnTo>
                  <a:pt x="f92" y="f86"/>
                </a:lnTo>
                <a:lnTo>
                  <a:pt x="f93" y="f86"/>
                </a:lnTo>
                <a:lnTo>
                  <a:pt x="f93" y="f94"/>
                </a:lnTo>
                <a:cubicBezTo>
                  <a:pt x="f93" y="f95"/>
                  <a:pt x="f96" y="f97"/>
                  <a:pt x="f98" y="f97"/>
                </a:cubicBezTo>
                <a:lnTo>
                  <a:pt x="f99" y="f97"/>
                </a:lnTo>
                <a:cubicBezTo>
                  <a:pt x="f100" y="f97"/>
                  <a:pt x="f101" y="f95"/>
                  <a:pt x="f101" y="f94"/>
                </a:cubicBezTo>
                <a:cubicBezTo>
                  <a:pt x="f101" y="f102"/>
                  <a:pt x="f100" y="f103"/>
                  <a:pt x="f99" y="f103"/>
                </a:cubicBezTo>
                <a:lnTo>
                  <a:pt x="f34" y="f103"/>
                </a:lnTo>
                <a:lnTo>
                  <a:pt x="f34" y="f104"/>
                </a:lnTo>
                <a:lnTo>
                  <a:pt x="f105" y="f104"/>
                </a:lnTo>
                <a:lnTo>
                  <a:pt x="f105" y="f106"/>
                </a:lnTo>
                <a:lnTo>
                  <a:pt x="f107" y="f106"/>
                </a:lnTo>
                <a:cubicBezTo>
                  <a:pt x="f108" y="f106"/>
                  <a:pt x="f109" y="f110"/>
                  <a:pt x="f109" y="f111"/>
                </a:cubicBezTo>
                <a:cubicBezTo>
                  <a:pt x="f109" y="f112"/>
                  <a:pt x="f108" y="f113"/>
                  <a:pt x="f107" y="f113"/>
                </a:cubicBezTo>
                <a:lnTo>
                  <a:pt x="f105" y="f113"/>
                </a:lnTo>
                <a:lnTo>
                  <a:pt x="f105" y="f114"/>
                </a:lnTo>
                <a:cubicBezTo>
                  <a:pt x="f105" y="f115"/>
                  <a:pt x="f116" y="f4"/>
                  <a:pt x="f117" y="f4"/>
                </a:cubicBezTo>
                <a:lnTo>
                  <a:pt x="f118" y="f4"/>
                </a:lnTo>
                <a:cubicBezTo>
                  <a:pt x="f119" y="f4"/>
                  <a:pt x="f120" y="f115"/>
                  <a:pt x="f120" y="f114"/>
                </a:cubicBezTo>
                <a:lnTo>
                  <a:pt x="f120" y="f121"/>
                </a:lnTo>
                <a:cubicBezTo>
                  <a:pt x="f122" y="f123"/>
                  <a:pt x="f124" y="f125"/>
                  <a:pt x="f33" y="f125"/>
                </a:cubicBezTo>
                <a:cubicBezTo>
                  <a:pt x="f126" y="f125"/>
                  <a:pt x="f105" y="f123"/>
                  <a:pt x="f105" y="f127"/>
                </a:cubicBezTo>
                <a:lnTo>
                  <a:pt x="f105" y="f128"/>
                </a:lnTo>
                <a:lnTo>
                  <a:pt x="f129" y="f128"/>
                </a:lnTo>
                <a:cubicBezTo>
                  <a:pt x="f130" y="f128"/>
                  <a:pt x="f25" y="f131"/>
                  <a:pt x="f25" y="f132"/>
                </a:cubicBezTo>
                <a:lnTo>
                  <a:pt x="f25" y="f24"/>
                </a:lnTo>
                <a:lnTo>
                  <a:pt x="f133" y="f24"/>
                </a:lnTo>
                <a:cubicBezTo>
                  <a:pt x="f134" y="f135"/>
                  <a:pt x="f136" y="f34"/>
                  <a:pt x="f11" y="f137"/>
                </a:cubicBezTo>
                <a:lnTo>
                  <a:pt x="f11" y="f138"/>
                </a:lnTo>
                <a:lnTo>
                  <a:pt x="f139" y="f138"/>
                </a:lnTo>
                <a:lnTo>
                  <a:pt x="f139" y="f140"/>
                </a:lnTo>
                <a:lnTo>
                  <a:pt x="f141" y="f140"/>
                </a:lnTo>
                <a:cubicBezTo>
                  <a:pt x="f52" y="f140"/>
                  <a:pt x="f136" y="f142"/>
                  <a:pt x="f143" y="f144"/>
                </a:cubicBezTo>
                <a:lnTo>
                  <a:pt x="f50" y="f16"/>
                </a:lnTo>
                <a:cubicBezTo>
                  <a:pt x="f145" y="f146"/>
                  <a:pt x="f147" y="f143"/>
                  <a:pt x="f148" y="f143"/>
                </a:cubicBezTo>
                <a:lnTo>
                  <a:pt x="f139" y="f143"/>
                </a:lnTo>
                <a:lnTo>
                  <a:pt x="f139" y="f25"/>
                </a:lnTo>
                <a:cubicBezTo>
                  <a:pt x="f139" y="f149"/>
                  <a:pt x="f150" y="f129"/>
                  <a:pt x="f151" y="f129"/>
                </a:cubicBezTo>
                <a:cubicBezTo>
                  <a:pt x="f152" y="f129"/>
                  <a:pt x="f96" y="f149"/>
                  <a:pt x="f96" y="f25"/>
                </a:cubicBezTo>
                <a:lnTo>
                  <a:pt x="f96" y="f143"/>
                </a:lnTo>
                <a:lnTo>
                  <a:pt x="f12" y="f143"/>
                </a:lnTo>
                <a:cubicBezTo>
                  <a:pt x="f153" y="f143"/>
                  <a:pt x="f154" y="f146"/>
                  <a:pt x="f155" y="f16"/>
                </a:cubicBezTo>
                <a:lnTo>
                  <a:pt x="f156" y="f144"/>
                </a:lnTo>
                <a:cubicBezTo>
                  <a:pt x="f156" y="f51"/>
                  <a:pt x="f157" y="f158"/>
                  <a:pt x="f159" y="f67"/>
                </a:cubicBezTo>
                <a:cubicBezTo>
                  <a:pt x="f160" y="f161"/>
                  <a:pt x="f155" y="f140"/>
                  <a:pt x="f162" y="f140"/>
                </a:cubicBezTo>
                <a:lnTo>
                  <a:pt x="f96" y="f140"/>
                </a:lnTo>
                <a:lnTo>
                  <a:pt x="f96" y="f138"/>
                </a:lnTo>
                <a:lnTo>
                  <a:pt x="f163" y="f138"/>
                </a:lnTo>
                <a:cubicBezTo>
                  <a:pt x="f164" y="f138"/>
                  <a:pt x="f128" y="f165"/>
                  <a:pt x="f128" y="f166"/>
                </a:cubicBezTo>
                <a:cubicBezTo>
                  <a:pt x="f128" y="f167"/>
                  <a:pt x="f164" y="f168"/>
                  <a:pt x="f163" y="f168"/>
                </a:cubicBezTo>
                <a:lnTo>
                  <a:pt x="f169" y="f168"/>
                </a:lnTo>
                <a:cubicBezTo>
                  <a:pt x="f148" y="f168"/>
                  <a:pt x="f15" y="f62"/>
                  <a:pt x="f15" y="f64"/>
                </a:cubicBezTo>
                <a:cubicBezTo>
                  <a:pt x="f15" y="f170"/>
                  <a:pt x="f148" y="f66"/>
                  <a:pt x="f169" y="f66"/>
                </a:cubicBezTo>
                <a:lnTo>
                  <a:pt x="f163" y="f66"/>
                </a:lnTo>
                <a:cubicBezTo>
                  <a:pt x="f153" y="f66"/>
                  <a:pt x="f121" y="f171"/>
                  <a:pt x="f121" y="f68"/>
                </a:cubicBezTo>
                <a:cubicBezTo>
                  <a:pt x="f121" y="f47"/>
                  <a:pt x="f153" y="f172"/>
                  <a:pt x="f163" y="f172"/>
                </a:cubicBezTo>
                <a:lnTo>
                  <a:pt x="f173" y="f172"/>
                </a:lnTo>
                <a:cubicBezTo>
                  <a:pt x="f174" y="f172"/>
                  <a:pt x="f29" y="f175"/>
                  <a:pt x="f29" y="f165"/>
                </a:cubicBezTo>
                <a:lnTo>
                  <a:pt x="f29" y="f176"/>
                </a:lnTo>
                <a:cubicBezTo>
                  <a:pt x="f42" y="f177"/>
                  <a:pt x="f32" y="f19"/>
                  <a:pt x="f32" y="f19"/>
                </a:cubicBezTo>
                <a:lnTo>
                  <a:pt x="f32" y="f47"/>
                </a:lnTo>
                <a:cubicBezTo>
                  <a:pt x="f32" y="f178"/>
                  <a:pt x="f179" y="f74"/>
                  <a:pt x="f42" y="f74"/>
                </a:cubicBezTo>
                <a:lnTo>
                  <a:pt x="f180" y="f74"/>
                </a:lnTo>
                <a:cubicBezTo>
                  <a:pt x="f181" y="f74"/>
                  <a:pt x="f143" y="f58"/>
                  <a:pt x="f143" y="f78"/>
                </a:cubicBezTo>
                <a:cubicBezTo>
                  <a:pt x="f143" y="f79"/>
                  <a:pt x="f181" y="f43"/>
                  <a:pt x="f180" y="f4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6" name="Google Shape;1002;p44">
            <a:extLst>
              <a:ext uri="{FF2B5EF4-FFF2-40B4-BE49-F238E27FC236}">
                <a16:creationId xmlns:a16="http://schemas.microsoft.com/office/drawing/2014/main" id="{7F9E5DC8-F97A-49C5-8F07-D85667C73346}"/>
              </a:ext>
            </a:extLst>
          </p:cNvPr>
          <p:cNvGrpSpPr/>
          <p:nvPr/>
        </p:nvGrpSpPr>
        <p:grpSpPr>
          <a:xfrm>
            <a:off x="6908209" y="1987036"/>
            <a:ext cx="450735" cy="449144"/>
            <a:chOff x="6908209" y="1987036"/>
            <a:chExt cx="450735" cy="449144"/>
          </a:xfrm>
        </p:grpSpPr>
        <p:sp>
          <p:nvSpPr>
            <p:cNvPr id="17" name="Google Shape;1003;p44">
              <a:extLst>
                <a:ext uri="{FF2B5EF4-FFF2-40B4-BE49-F238E27FC236}">
                  <a16:creationId xmlns:a16="http://schemas.microsoft.com/office/drawing/2014/main" id="{F0BDC8BB-81C1-4E2B-88A0-64BB08EB680C}"/>
                </a:ext>
              </a:extLst>
            </p:cNvPr>
            <p:cNvSpPr/>
            <p:nvPr/>
          </p:nvSpPr>
          <p:spPr>
            <a:xfrm>
              <a:off x="7131378" y="2057884"/>
              <a:ext cx="120097" cy="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1"/>
                <a:gd name="f4" fmla="val 1823"/>
                <a:gd name="f5" fmla="val 644"/>
                <a:gd name="f6" fmla="val 467"/>
                <a:gd name="f7" fmla="val 288"/>
                <a:gd name="f8" fmla="val 39"/>
                <a:gd name="f9" fmla="val 119"/>
                <a:gd name="f10" fmla="val 120"/>
                <a:gd name="f11" fmla="val 36"/>
                <a:gd name="f12" fmla="val 155"/>
                <a:gd name="f13" fmla="val 251"/>
                <a:gd name="f14" fmla="val 322"/>
                <a:gd name="f15" fmla="val 70"/>
                <a:gd name="f16" fmla="val 374"/>
                <a:gd name="f17" fmla="val 129"/>
                <a:gd name="f18" fmla="val 413"/>
                <a:gd name="f19" fmla="val 186"/>
                <a:gd name="f20" fmla="val 208"/>
                <a:gd name="f21" fmla="val 230"/>
                <a:gd name="f22" fmla="val 407"/>
                <a:gd name="f23" fmla="val 250"/>
                <a:gd name="f24" fmla="val 394"/>
                <a:gd name="f25" fmla="val 370"/>
                <a:gd name="f26" fmla="val 337"/>
                <a:gd name="f27" fmla="val 498"/>
                <a:gd name="f28" fmla="val 310"/>
                <a:gd name="f29" fmla="val 625"/>
                <a:gd name="f30" fmla="val 950"/>
                <a:gd name="f31" fmla="val 1269"/>
                <a:gd name="f32" fmla="val 487"/>
                <a:gd name="f33" fmla="val 1441"/>
                <a:gd name="f34" fmla="val 786"/>
                <a:gd name="f35" fmla="val 1215"/>
                <a:gd name="f36" fmla="val 1036"/>
                <a:gd name="f37" fmla="val 1143"/>
                <a:gd name="f38" fmla="val 1406"/>
                <a:gd name="f39" fmla="val 1286"/>
                <a:gd name="f40" fmla="val 1739"/>
                <a:gd name="f41" fmla="val 1322"/>
                <a:gd name="f42" fmla="val 1798"/>
                <a:gd name="f43" fmla="val 1381"/>
                <a:gd name="f44" fmla="val 1822"/>
                <a:gd name="f45" fmla="val 1560"/>
                <a:gd name="f46" fmla="val 1631"/>
                <a:gd name="f47" fmla="val 1703"/>
                <a:gd name="f48" fmla="val 1584"/>
                <a:gd name="f49" fmla="val 1608"/>
                <a:gd name="f50" fmla="val 1453"/>
                <a:gd name="f51" fmla="val 1572"/>
                <a:gd name="f52" fmla="val 989"/>
                <a:gd name="f53" fmla="val 1858"/>
                <a:gd name="f54" fmla="val 858"/>
                <a:gd name="f55" fmla="val 1936"/>
                <a:gd name="f56" fmla="val 822"/>
                <a:gd name="f57" fmla="val 2017"/>
                <a:gd name="f58" fmla="val 805"/>
                <a:gd name="f59" fmla="val 2096"/>
                <a:gd name="f60" fmla="val 2305"/>
                <a:gd name="f61" fmla="val 2501"/>
                <a:gd name="f62" fmla="val 924"/>
                <a:gd name="f63" fmla="val 2596"/>
                <a:gd name="f64" fmla="val 1132"/>
                <a:gd name="f65" fmla="val 2631"/>
                <a:gd name="f66" fmla="val 1193"/>
                <a:gd name="f67" fmla="val 2699"/>
                <a:gd name="f68" fmla="val 1229"/>
                <a:gd name="f69" fmla="val 2760"/>
                <a:gd name="f70" fmla="val 2782"/>
                <a:gd name="f71" fmla="val 2803"/>
                <a:gd name="f72" fmla="val 1224"/>
                <a:gd name="f73" fmla="val 2822"/>
                <a:gd name="f74" fmla="val 2893"/>
                <a:gd name="f75" fmla="val 1167"/>
                <a:gd name="f76" fmla="val 1084"/>
                <a:gd name="f77" fmla="val 1013"/>
                <a:gd name="f78" fmla="val 2757"/>
                <a:gd name="f79" fmla="val 696"/>
                <a:gd name="f80" fmla="val 2448"/>
                <a:gd name="f81" fmla="val 503"/>
                <a:gd name="f82" fmla="val 2108"/>
                <a:gd name="f83" fmla="val 1975"/>
                <a:gd name="f84" fmla="val 1837"/>
                <a:gd name="f85" fmla="val 532"/>
                <a:gd name="f86" fmla="val 596"/>
                <a:gd name="f87" fmla="val 1476"/>
                <a:gd name="f88" fmla="val 218"/>
                <a:gd name="f89" fmla="val 1066"/>
                <a:gd name="f90" fmla="*/ f0 1 2941"/>
                <a:gd name="f91" fmla="*/ f1 1 1823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2941"/>
                <a:gd name="f98" fmla="*/ f95 1 1823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2941" h="18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1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33" y="f44"/>
                  </a:cubicBezTo>
                  <a:cubicBezTo>
                    <a:pt x="f45" y="f44"/>
                    <a:pt x="f46" y="f47"/>
                    <a:pt x="f48" y="f49"/>
                  </a:cubicBezTo>
                  <a:cubicBezTo>
                    <a:pt x="f50" y="f41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35"/>
                  </a:cubicBezTo>
                  <a:cubicBezTo>
                    <a:pt x="f74" y="f75"/>
                    <a:pt x="f3" y="f76"/>
                    <a:pt x="f74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47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1004;p44">
              <a:extLst>
                <a:ext uri="{FF2B5EF4-FFF2-40B4-BE49-F238E27FC236}">
                  <a16:creationId xmlns:a16="http://schemas.microsoft.com/office/drawing/2014/main" id="{0519D500-D480-4290-A464-6444E8B0BFCD}"/>
                </a:ext>
              </a:extLst>
            </p:cNvPr>
            <p:cNvSpPr/>
            <p:nvPr/>
          </p:nvSpPr>
          <p:spPr>
            <a:xfrm>
              <a:off x="6980657" y="2116040"/>
              <a:ext cx="98252" cy="57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06"/>
                <a:gd name="f4" fmla="val 1411"/>
                <a:gd name="f5" fmla="val 1868"/>
                <a:gd name="f6" fmla="val 1523"/>
                <a:gd name="f7" fmla="val 1190"/>
                <a:gd name="f8" fmla="val 178"/>
                <a:gd name="f9" fmla="val 1012"/>
                <a:gd name="f10" fmla="val 541"/>
                <a:gd name="f11" fmla="val 891"/>
                <a:gd name="f12" fmla="val 501"/>
                <a:gd name="f13" fmla="val 765"/>
                <a:gd name="f14" fmla="val 480"/>
                <a:gd name="f15" fmla="val 638"/>
                <a:gd name="f16" fmla="val 466"/>
                <a:gd name="f17" fmla="val 291"/>
                <a:gd name="f18" fmla="val 518"/>
                <a:gd name="f19" fmla="val 119"/>
                <a:gd name="f20" fmla="val 601"/>
                <a:gd name="f21" fmla="val 36"/>
                <a:gd name="f22" fmla="val 636"/>
                <a:gd name="f23" fmla="val 732"/>
                <a:gd name="f24" fmla="val 803"/>
                <a:gd name="f25" fmla="val 70"/>
                <a:gd name="f26" fmla="val 855"/>
                <a:gd name="f27" fmla="val 129"/>
                <a:gd name="f28" fmla="val 894"/>
                <a:gd name="f29" fmla="val 186"/>
                <a:gd name="f30" fmla="val 209"/>
                <a:gd name="f31" fmla="val 230"/>
                <a:gd name="f32" fmla="val 888"/>
                <a:gd name="f33" fmla="val 250"/>
                <a:gd name="f34" fmla="val 875"/>
                <a:gd name="f35" fmla="val 375"/>
                <a:gd name="f36" fmla="val 820"/>
                <a:gd name="f37" fmla="val 506"/>
                <a:gd name="f38" fmla="val 794"/>
                <a:gd name="f39" fmla="val 990"/>
                <a:gd name="f40" fmla="val 1332"/>
                <a:gd name="f41" fmla="val 987"/>
                <a:gd name="f42" fmla="val 1489"/>
                <a:gd name="f43" fmla="val 1327"/>
                <a:gd name="f44" fmla="val 1512"/>
                <a:gd name="f45" fmla="val 1386"/>
                <a:gd name="f46" fmla="val 1572"/>
                <a:gd name="f47" fmla="val 1410"/>
                <a:gd name="f48" fmla="val 1631"/>
                <a:gd name="f49" fmla="val 1750"/>
                <a:gd name="f50" fmla="val 1822"/>
                <a:gd name="f51" fmla="val 1291"/>
                <a:gd name="f52" fmla="val 1786"/>
                <a:gd name="f53" fmla="val 1196"/>
                <a:gd name="f54" fmla="val 1679"/>
                <a:gd name="f55" fmla="val 970"/>
                <a:gd name="f56" fmla="val 1500"/>
                <a:gd name="f57" fmla="val 779"/>
                <a:gd name="f58" fmla="val 1310"/>
                <a:gd name="f59" fmla="val 660"/>
                <a:gd name="f60" fmla="val 1435"/>
                <a:gd name="f61" fmla="val 426"/>
                <a:gd name="f62" fmla="val 1654"/>
                <a:gd name="f63" fmla="val 315"/>
                <a:gd name="f64" fmla="val 1877"/>
                <a:gd name="f65" fmla="val 1971"/>
                <a:gd name="f66" fmla="val 2067"/>
                <a:gd name="f67" fmla="val 335"/>
                <a:gd name="f68" fmla="val 2155"/>
                <a:gd name="f69" fmla="val 374"/>
                <a:gd name="f70" fmla="val 2175"/>
                <a:gd name="f71" fmla="val 388"/>
                <a:gd name="f72" fmla="val 2198"/>
                <a:gd name="f73" fmla="val 394"/>
                <a:gd name="f74" fmla="val 2221"/>
                <a:gd name="f75" fmla="val 2280"/>
                <a:gd name="f76" fmla="val 2341"/>
                <a:gd name="f77" fmla="val 355"/>
                <a:gd name="f78" fmla="val 2358"/>
                <a:gd name="f79" fmla="val 303"/>
                <a:gd name="f80" fmla="val 2405"/>
                <a:gd name="f81" fmla="val 220"/>
                <a:gd name="f82" fmla="val 124"/>
                <a:gd name="f83" fmla="val 2286"/>
                <a:gd name="f84" fmla="val 89"/>
                <a:gd name="f85" fmla="val 2151"/>
                <a:gd name="f86" fmla="val 30"/>
                <a:gd name="f87" fmla="val 2009"/>
                <a:gd name="f88" fmla="*/ f0 1 2406"/>
                <a:gd name="f89" fmla="*/ f1 1 1411"/>
                <a:gd name="f90" fmla="val f2"/>
                <a:gd name="f91" fmla="val f3"/>
                <a:gd name="f92" fmla="val f4"/>
                <a:gd name="f93" fmla="+- f92 0 f90"/>
                <a:gd name="f94" fmla="+- f91 0 f90"/>
                <a:gd name="f95" fmla="*/ f94 1 2406"/>
                <a:gd name="f96" fmla="*/ f93 1 1411"/>
                <a:gd name="f97" fmla="*/ f90 1 f95"/>
                <a:gd name="f98" fmla="*/ f91 1 f95"/>
                <a:gd name="f99" fmla="*/ f90 1 f96"/>
                <a:gd name="f100" fmla="*/ f92 1 f96"/>
                <a:gd name="f101" fmla="*/ f97 f88 1"/>
                <a:gd name="f102" fmla="*/ f98 f88 1"/>
                <a:gd name="f103" fmla="*/ f100 f89 1"/>
                <a:gd name="f104" fmla="*/ f99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1" t="f104" r="f102" b="f103"/>
              <a:pathLst>
                <a:path w="2406" h="141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" y="f23"/>
                    <a:pt x="f21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78" y="f82"/>
                    <a:pt x="f83" y="f84"/>
                  </a:cubicBezTo>
                  <a:cubicBezTo>
                    <a:pt x="f85" y="f86"/>
                    <a:pt x="f8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1005;p44">
              <a:extLst>
                <a:ext uri="{FF2B5EF4-FFF2-40B4-BE49-F238E27FC236}">
                  <a16:creationId xmlns:a16="http://schemas.microsoft.com/office/drawing/2014/main" id="{1E8E3EAB-DE1C-4AB0-8E39-3ED67C2A6C6F}"/>
                </a:ext>
              </a:extLst>
            </p:cNvPr>
            <p:cNvSpPr/>
            <p:nvPr/>
          </p:nvSpPr>
          <p:spPr>
            <a:xfrm>
              <a:off x="7179969" y="2178512"/>
              <a:ext cx="63249" cy="27688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549"/>
                <a:gd name="f5" fmla="val 678"/>
                <a:gd name="f6" fmla="val 642"/>
                <a:gd name="f7" fmla="val 1"/>
                <a:gd name="f8" fmla="val 446"/>
                <a:gd name="f9" fmla="val 250"/>
                <a:gd name="f10" fmla="val 58"/>
                <a:gd name="f11" fmla="val 84"/>
                <a:gd name="f12" fmla="val 178"/>
                <a:gd name="f13" fmla="val 13"/>
                <a:gd name="f14" fmla="val 237"/>
                <a:gd name="f15" fmla="val 333"/>
                <a:gd name="f16" fmla="val 37"/>
                <a:gd name="f17" fmla="val 404"/>
                <a:gd name="f18" fmla="val 75"/>
                <a:gd name="f19" fmla="val 450"/>
                <a:gd name="f20" fmla="val 128"/>
                <a:gd name="f21" fmla="val 477"/>
                <a:gd name="f22" fmla="val 209"/>
                <a:gd name="f23" fmla="val 469"/>
                <a:gd name="f24" fmla="val 263"/>
                <a:gd name="f25" fmla="val 452"/>
                <a:gd name="f26" fmla="val 382"/>
                <a:gd name="f27" fmla="val 366"/>
                <a:gd name="f28" fmla="val 521"/>
                <a:gd name="f29" fmla="val 324"/>
                <a:gd name="f30" fmla="val 659"/>
                <a:gd name="f31" fmla="val 865"/>
                <a:gd name="f32" fmla="val 1068"/>
                <a:gd name="f33" fmla="val 417"/>
                <a:gd name="f34" fmla="val 1203"/>
                <a:gd name="f35" fmla="val 595"/>
                <a:gd name="f36" fmla="val 1227"/>
                <a:gd name="f37" fmla="val 1275"/>
                <a:gd name="f38" fmla="val 1334"/>
                <a:gd name="f39" fmla="val 1465"/>
                <a:gd name="f40" fmla="val 523"/>
                <a:gd name="f41" fmla="val 416"/>
                <a:gd name="f42" fmla="val 1268"/>
                <a:gd name="f43" fmla="val 146"/>
                <a:gd name="f44" fmla="val 954"/>
                <a:gd name="f45" fmla="*/ f1 1 1549"/>
                <a:gd name="f46" fmla="*/ f2 1 678"/>
                <a:gd name="f47" fmla="val f3"/>
                <a:gd name="f48" fmla="val f4"/>
                <a:gd name="f49" fmla="val f5"/>
                <a:gd name="f50" fmla="+- f49 0 f47"/>
                <a:gd name="f51" fmla="+- f48 0 f47"/>
                <a:gd name="f52" fmla="*/ f51 1 1549"/>
                <a:gd name="f53" fmla="*/ f50 1 67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549" h="67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16" y="f17"/>
                  </a:cubicBezTo>
                  <a:cubicBezTo>
                    <a:pt x="f18" y="f19"/>
                    <a:pt x="f20" y="f21"/>
                    <a:pt x="f0" y="f21"/>
                  </a:cubicBezTo>
                  <a:cubicBezTo>
                    <a:pt x="f22" y="f21"/>
                    <a:pt x="f14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6"/>
                    <a:pt x="f37" y="f5"/>
                    <a:pt x="f38" y="f5"/>
                  </a:cubicBezTo>
                  <a:cubicBezTo>
                    <a:pt x="f39" y="f5"/>
                    <a:pt x="f4" y="f40"/>
                    <a:pt x="f39" y="f41"/>
                  </a:cubicBezTo>
                  <a:cubicBezTo>
                    <a:pt x="f42" y="f43"/>
                    <a:pt x="f44" y="f7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1006;p44">
              <a:extLst>
                <a:ext uri="{FF2B5EF4-FFF2-40B4-BE49-F238E27FC236}">
                  <a16:creationId xmlns:a16="http://schemas.microsoft.com/office/drawing/2014/main" id="{C79CAFA2-77AC-4DEF-B55B-093994D1D85C}"/>
                </a:ext>
              </a:extLst>
            </p:cNvPr>
            <p:cNvSpPr/>
            <p:nvPr/>
          </p:nvSpPr>
          <p:spPr>
            <a:xfrm>
              <a:off x="7088584" y="2146334"/>
              <a:ext cx="53044" cy="414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299"/>
                <a:gd name="f5" fmla="val 1014"/>
                <a:gd name="f6" fmla="val 1122"/>
                <a:gd name="f7" fmla="val 1048"/>
                <a:gd name="f8" fmla="val 986"/>
                <a:gd name="f9" fmla="val 56"/>
                <a:gd name="f10" fmla="val 953"/>
                <a:gd name="f11" fmla="val 133"/>
                <a:gd name="f12" fmla="val 899"/>
                <a:gd name="f13" fmla="val 455"/>
                <a:gd name="f14" fmla="val 612"/>
                <a:gd name="f15" fmla="val 701"/>
                <a:gd name="f16" fmla="val 293"/>
                <a:gd name="f17" fmla="val 259"/>
                <a:gd name="f18" fmla="val 225"/>
                <a:gd name="f19" fmla="val 698"/>
                <a:gd name="f20" fmla="val 191"/>
                <a:gd name="f21" fmla="val 692"/>
                <a:gd name="f22" fmla="val 178"/>
                <a:gd name="f23" fmla="val 689"/>
                <a:gd name="f24" fmla="val 166"/>
                <a:gd name="f25" fmla="val 687"/>
                <a:gd name="f26" fmla="val 155"/>
                <a:gd name="f27" fmla="val 87"/>
                <a:gd name="f28" fmla="val 33"/>
                <a:gd name="f29" fmla="val 742"/>
                <a:gd name="f30" fmla="val 12"/>
                <a:gd name="f31" fmla="val 823"/>
                <a:gd name="f32" fmla="val 906"/>
                <a:gd name="f33" fmla="val 60"/>
                <a:gd name="f34" fmla="val 990"/>
                <a:gd name="f35" fmla="val 1002"/>
                <a:gd name="f36" fmla="val 215"/>
                <a:gd name="f37" fmla="val 250"/>
                <a:gd name="f38" fmla="val 310"/>
                <a:gd name="f39" fmla="val 774"/>
                <a:gd name="f40" fmla="val 1203"/>
                <a:gd name="f41" fmla="val 668"/>
                <a:gd name="f42" fmla="val 1286"/>
                <a:gd name="f43" fmla="val 1298"/>
                <a:gd name="f44" fmla="val 97"/>
                <a:gd name="f45" fmla="val 1239"/>
                <a:gd name="f46" fmla="val 13"/>
                <a:gd name="f47" fmla="val 1143"/>
                <a:gd name="f48" fmla="val 2"/>
                <a:gd name="f49" fmla="val 1136"/>
                <a:gd name="f50" fmla="val 1"/>
                <a:gd name="f51" fmla="val 1129"/>
                <a:gd name="f52" fmla="*/ f1 1 1299"/>
                <a:gd name="f53" fmla="*/ f2 1 1014"/>
                <a:gd name="f54" fmla="val f3"/>
                <a:gd name="f55" fmla="val f4"/>
                <a:gd name="f56" fmla="val f5"/>
                <a:gd name="f57" fmla="+- f56 0 f54"/>
                <a:gd name="f58" fmla="+- f55 0 f54"/>
                <a:gd name="f59" fmla="*/ f58 1 1299"/>
                <a:gd name="f60" fmla="*/ f57 1 1014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299" h="1014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" y="f32"/>
                    <a:pt x="f33" y="f34"/>
                    <a:pt x="f26" y="f35"/>
                  </a:cubicBezTo>
                  <a:cubicBezTo>
                    <a:pt x="f36" y="f5"/>
                    <a:pt x="f37" y="f5"/>
                    <a:pt x="f38" y="f5"/>
                  </a:cubicBezTo>
                  <a:cubicBezTo>
                    <a:pt x="f39" y="f5"/>
                    <a:pt x="f40" y="f41"/>
                    <a:pt x="f42" y="f0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3"/>
                    <a:pt x="f6" y="f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1007;p44">
              <a:extLst>
                <a:ext uri="{FF2B5EF4-FFF2-40B4-BE49-F238E27FC236}">
                  <a16:creationId xmlns:a16="http://schemas.microsoft.com/office/drawing/2014/main" id="{FDFE13D3-5C6A-43A4-BCA7-EE73AAFB1C11}"/>
                </a:ext>
              </a:extLst>
            </p:cNvPr>
            <p:cNvSpPr/>
            <p:nvPr/>
          </p:nvSpPr>
          <p:spPr>
            <a:xfrm>
              <a:off x="6908209" y="1987036"/>
              <a:ext cx="450735" cy="449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8"/>
                <a:gd name="f4" fmla="val 10999"/>
                <a:gd name="f5" fmla="val 4995"/>
                <a:gd name="f6" fmla="val 1"/>
                <a:gd name="f7" fmla="val 4687"/>
                <a:gd name="f8" fmla="val 4370"/>
                <a:gd name="f9" fmla="val 111"/>
                <a:gd name="f10" fmla="val 4132"/>
                <a:gd name="f11" fmla="val 331"/>
                <a:gd name="f12" fmla="val 3987"/>
                <a:gd name="f13" fmla="val 258"/>
                <a:gd name="f14" fmla="val 3828"/>
                <a:gd name="f15" fmla="val 224"/>
                <a:gd name="f16" fmla="val 3666"/>
                <a:gd name="f17" fmla="val 3298"/>
                <a:gd name="f18" fmla="val 2919"/>
                <a:gd name="f19" fmla="val 402"/>
                <a:gd name="f20" fmla="val 2679"/>
                <a:gd name="f21" fmla="val 700"/>
                <a:gd name="f22" fmla="val 2642"/>
                <a:gd name="f23" fmla="val 695"/>
                <a:gd name="f24" fmla="val 2604"/>
                <a:gd name="f25" fmla="val 692"/>
                <a:gd name="f26" fmla="val 2566"/>
                <a:gd name="f27" fmla="val 2064"/>
                <a:gd name="f28" fmla="val 1551"/>
                <a:gd name="f29" fmla="val 1122"/>
                <a:gd name="f30" fmla="val 1429"/>
                <a:gd name="f31" fmla="val 1676"/>
                <a:gd name="f32" fmla="val 881"/>
                <a:gd name="f33" fmla="val 1795"/>
                <a:gd name="f34" fmla="val 488"/>
                <a:gd name="f35" fmla="val 2462"/>
                <a:gd name="f36" fmla="val 643"/>
                <a:gd name="f37" fmla="val 3081"/>
                <a:gd name="f38" fmla="val 84"/>
                <a:gd name="f39" fmla="val 3379"/>
                <a:gd name="f40" fmla="val 4248"/>
                <a:gd name="f41" fmla="val 441"/>
                <a:gd name="f42" fmla="val 4784"/>
                <a:gd name="f43" fmla="val 336"/>
                <a:gd name="f44" fmla="val 5477"/>
                <a:gd name="f45" fmla="val 852"/>
                <a:gd name="f46" fmla="val 6142"/>
                <a:gd name="f47" fmla="val 1432"/>
                <a:gd name="f48" fmla="val 1510"/>
                <a:gd name="f49" fmla="val 1589"/>
                <a:gd name="f50" fmla="val 6130"/>
                <a:gd name="f51" fmla="val 1667"/>
                <a:gd name="f52" fmla="val 6105"/>
                <a:gd name="f53" fmla="val 1827"/>
                <a:gd name="f54" fmla="val 6308"/>
                <a:gd name="f55" fmla="val 2150"/>
                <a:gd name="f56" fmla="val 6444"/>
                <a:gd name="f57" fmla="val 2456"/>
                <a:gd name="f58" fmla="val 2491"/>
                <a:gd name="f59" fmla="val 2526"/>
                <a:gd name="f60" fmla="val 6442"/>
                <a:gd name="f61" fmla="val 2560"/>
                <a:gd name="f62" fmla="val 6439"/>
                <a:gd name="f63" fmla="val 3002"/>
                <a:gd name="f64" fmla="val 7378"/>
                <a:gd name="f65" fmla="val 3681"/>
                <a:gd name="f66" fmla="val 7769"/>
                <a:gd name="f67" fmla="val 4568"/>
                <a:gd name="f68" fmla="val 4805"/>
                <a:gd name="f69" fmla="val 5056"/>
                <a:gd name="f70" fmla="val 7741"/>
                <a:gd name="f71" fmla="val 5322"/>
                <a:gd name="f72" fmla="val 7689"/>
                <a:gd name="f73" fmla="val 5429"/>
                <a:gd name="f74" fmla="val 8070"/>
                <a:gd name="f75" fmla="val 5715"/>
                <a:gd name="f76" fmla="val 8534"/>
                <a:gd name="f77" fmla="val 6382"/>
                <a:gd name="f78" fmla="val 8915"/>
                <a:gd name="f79" fmla="val 7454"/>
                <a:gd name="f80" fmla="val 9534"/>
                <a:gd name="f81" fmla="val 7965"/>
                <a:gd name="f82" fmla="val 10022"/>
                <a:gd name="f83" fmla="val 8037"/>
                <a:gd name="f84" fmla="val 10487"/>
                <a:gd name="f85" fmla="val 8085"/>
                <a:gd name="f86" fmla="val 10796"/>
                <a:gd name="f87" fmla="val 8346"/>
                <a:gd name="f88" fmla="val 8644"/>
                <a:gd name="f89" fmla="val 9049"/>
                <a:gd name="f90" fmla="val 9323"/>
                <a:gd name="f91" fmla="val 10630"/>
                <a:gd name="f92" fmla="val 9251"/>
                <a:gd name="f93" fmla="val 10260"/>
                <a:gd name="f94" fmla="val 8835"/>
                <a:gd name="f95" fmla="val 8355"/>
                <a:gd name="f96" fmla="val 9275"/>
                <a:gd name="f97" fmla="val 8260"/>
                <a:gd name="f98" fmla="val 9573"/>
                <a:gd name="f99" fmla="val 7927"/>
                <a:gd name="f100" fmla="val 9620"/>
                <a:gd name="f101" fmla="val 7593"/>
                <a:gd name="f102" fmla="val 9656"/>
                <a:gd name="f103" fmla="val 7308"/>
                <a:gd name="f104" fmla="val 9763"/>
                <a:gd name="f105" fmla="val 7177"/>
                <a:gd name="f106" fmla="val 9644"/>
                <a:gd name="f107" fmla="val 6867"/>
                <a:gd name="f108" fmla="val 10299"/>
                <a:gd name="f109" fmla="val 6808"/>
                <a:gd name="f110" fmla="val 10752"/>
                <a:gd name="f111" fmla="val 6081"/>
                <a:gd name="f112" fmla="val 10609"/>
                <a:gd name="f113" fmla="val 5427"/>
                <a:gd name="f114" fmla="val 11025"/>
                <a:gd name="f115" fmla="val 5034"/>
                <a:gd name="f116" fmla="val 11037"/>
                <a:gd name="f117" fmla="val 4212"/>
                <a:gd name="f118" fmla="val 10585"/>
                <a:gd name="f119" fmla="val 3831"/>
                <a:gd name="f120" fmla="val 10656"/>
                <a:gd name="f121" fmla="val 3307"/>
                <a:gd name="f122" fmla="val 10323"/>
                <a:gd name="f123" fmla="val 2760"/>
                <a:gd name="f124" fmla="val 9823"/>
                <a:gd name="f125" fmla="val 2545"/>
                <a:gd name="f126" fmla="val 9835"/>
                <a:gd name="f127" fmla="val 2355"/>
                <a:gd name="f128" fmla="val 9787"/>
                <a:gd name="f129" fmla="val 2164"/>
                <a:gd name="f130" fmla="val 9704"/>
                <a:gd name="f131" fmla="val 1974"/>
                <a:gd name="f132" fmla="val 9673"/>
                <a:gd name="f133" fmla="val 1919"/>
                <a:gd name="f134" fmla="val 9616"/>
                <a:gd name="f135" fmla="val 1890"/>
                <a:gd name="f136" fmla="val 9560"/>
                <a:gd name="f137" fmla="val 9531"/>
                <a:gd name="f138" fmla="val 9502"/>
                <a:gd name="f139" fmla="val 1898"/>
                <a:gd name="f140" fmla="val 9478"/>
                <a:gd name="f141" fmla="val 1914"/>
                <a:gd name="f142" fmla="val 9406"/>
                <a:gd name="f143" fmla="val 1950"/>
                <a:gd name="f144" fmla="val 9370"/>
                <a:gd name="f145" fmla="val 2057"/>
                <a:gd name="f146" fmla="val 9418"/>
                <a:gd name="f147" fmla="val 2129"/>
                <a:gd name="f148" fmla="val 9513"/>
                <a:gd name="f149" fmla="val 2295"/>
                <a:gd name="f150" fmla="val 9537"/>
                <a:gd name="f151" fmla="val 2474"/>
                <a:gd name="f152" fmla="val 9489"/>
                <a:gd name="f153" fmla="val 2605"/>
                <a:gd name="f154" fmla="val 9466"/>
                <a:gd name="f155" fmla="val 2700"/>
                <a:gd name="f156" fmla="val 9525"/>
                <a:gd name="f157" fmla="val 2783"/>
                <a:gd name="f158" fmla="val 9609"/>
                <a:gd name="f159" fmla="val 2819"/>
                <a:gd name="f160" fmla="val 10061"/>
                <a:gd name="f161" fmla="val 2926"/>
                <a:gd name="f162" fmla="val 10371"/>
                <a:gd name="f163" fmla="val 3438"/>
                <a:gd name="f164" fmla="val 10251"/>
                <a:gd name="f165" fmla="val 3855"/>
                <a:gd name="f166" fmla="val 10240"/>
                <a:gd name="f167" fmla="val 3938"/>
                <a:gd name="f168" fmla="val 10263"/>
                <a:gd name="f169" fmla="val 4010"/>
                <a:gd name="f170" fmla="val 4034"/>
                <a:gd name="f171" fmla="val 10716"/>
                <a:gd name="f172" fmla="val 4724"/>
                <a:gd name="f173" fmla="val 10490"/>
                <a:gd name="f174" fmla="val 5105"/>
                <a:gd name="f175" fmla="val 10418"/>
                <a:gd name="f176" fmla="val 4950"/>
                <a:gd name="f177" fmla="val 4748"/>
                <a:gd name="f178" fmla="val 10085"/>
                <a:gd name="f179" fmla="val 4557"/>
                <a:gd name="f180" fmla="val 10051"/>
                <a:gd name="f181" fmla="val 4529"/>
                <a:gd name="f182" fmla="val 10014"/>
                <a:gd name="f183" fmla="val 4514"/>
                <a:gd name="f184" fmla="val 9978"/>
                <a:gd name="f185" fmla="val 9939"/>
                <a:gd name="f186" fmla="val 9902"/>
                <a:gd name="f187" fmla="val 4532"/>
                <a:gd name="f188" fmla="val 9870"/>
                <a:gd name="f189" fmla="val 4569"/>
                <a:gd name="f190" fmla="val 9799"/>
                <a:gd name="f191" fmla="val 4653"/>
                <a:gd name="f192" fmla="val 4736"/>
                <a:gd name="f193" fmla="val 9882"/>
                <a:gd name="f194" fmla="val 4796"/>
                <a:gd name="f195" fmla="val 4974"/>
                <a:gd name="f196" fmla="val 10216"/>
                <a:gd name="f197" fmla="val 5200"/>
                <a:gd name="f198" fmla="val 10287"/>
                <a:gd name="f199" fmla="val 5462"/>
                <a:gd name="f200" fmla="val 5498"/>
                <a:gd name="f201" fmla="val 10463"/>
                <a:gd name="f202" fmla="val 6016"/>
                <a:gd name="f203" fmla="val 10035"/>
                <a:gd name="f204" fmla="val 6624"/>
                <a:gd name="f205" fmla="val 9592"/>
                <a:gd name="f206" fmla="val 9526"/>
                <a:gd name="f207" fmla="val 9459"/>
                <a:gd name="f208" fmla="val 6611"/>
                <a:gd name="f209" fmla="val 9394"/>
                <a:gd name="f210" fmla="val 6581"/>
                <a:gd name="f211" fmla="val 9359"/>
                <a:gd name="f212" fmla="val 6510"/>
                <a:gd name="f213" fmla="val 9120"/>
                <a:gd name="f214" fmla="val 6462"/>
                <a:gd name="f215" fmla="val 8989"/>
                <a:gd name="f216" fmla="val 8180"/>
                <a:gd name="f217" fmla="val 8096"/>
                <a:gd name="f218" fmla="val 8013"/>
                <a:gd name="f219" fmla="val 6534"/>
                <a:gd name="f220" fmla="val 6629"/>
                <a:gd name="f221" fmla="val 6712"/>
                <a:gd name="f222" fmla="val 6796"/>
                <a:gd name="f223" fmla="val 9442"/>
                <a:gd name="f224" fmla="val 7046"/>
                <a:gd name="f225" fmla="val 7296"/>
                <a:gd name="f226" fmla="val 7367"/>
                <a:gd name="f227" fmla="val 9311"/>
                <a:gd name="f228" fmla="val 7605"/>
                <a:gd name="f229" fmla="val 9228"/>
                <a:gd name="f230" fmla="val 8942"/>
                <a:gd name="f231" fmla="val 8141"/>
                <a:gd name="f232" fmla="val 8632"/>
                <a:gd name="f233" fmla="val 7596"/>
                <a:gd name="f234" fmla="val 7275"/>
                <a:gd name="f235" fmla="val 6989"/>
                <a:gd name="f236" fmla="val 6918"/>
                <a:gd name="f237" fmla="val 6870"/>
                <a:gd name="f238" fmla="val 7355"/>
                <a:gd name="f239" fmla="val 6858"/>
                <a:gd name="f240" fmla="val 6799"/>
                <a:gd name="f241" fmla="val 6977"/>
                <a:gd name="f242" fmla="val 7239"/>
                <a:gd name="f243" fmla="val 7501"/>
                <a:gd name="f244" fmla="val 7584"/>
                <a:gd name="f245" fmla="val 7656"/>
                <a:gd name="f246" fmla="val 6763"/>
                <a:gd name="f247" fmla="val 6430"/>
                <a:gd name="f248" fmla="val 6915"/>
                <a:gd name="f249" fmla="val 6549"/>
                <a:gd name="f250" fmla="val 6584"/>
                <a:gd name="f251" fmla="val 6608"/>
                <a:gd name="f252" fmla="val 7665"/>
                <a:gd name="f253" fmla="val 6727"/>
                <a:gd name="f254" fmla="val 8129"/>
                <a:gd name="f255" fmla="val 7144"/>
                <a:gd name="f256" fmla="val 8439"/>
                <a:gd name="f257" fmla="val 8525"/>
                <a:gd name="f258" fmla="val 10380"/>
                <a:gd name="f259" fmla="val 8954"/>
                <a:gd name="f260" fmla="val 10558"/>
                <a:gd name="f261" fmla="val 8882"/>
                <a:gd name="f262" fmla="val 8818"/>
                <a:gd name="f263" fmla="val 10703"/>
                <a:gd name="f264" fmla="val 8733"/>
                <a:gd name="f265" fmla="val 10737"/>
                <a:gd name="f266" fmla="val 8650"/>
                <a:gd name="f267" fmla="val 8517"/>
                <a:gd name="f268" fmla="val 8388"/>
                <a:gd name="f269" fmla="val 10648"/>
                <a:gd name="f270" fmla="val 8358"/>
                <a:gd name="f271" fmla="val 8275"/>
                <a:gd name="f272" fmla="val 9903"/>
                <a:gd name="f273" fmla="val 7739"/>
                <a:gd name="f274" fmla="val 9368"/>
                <a:gd name="f275" fmla="val 6561"/>
                <a:gd name="f276" fmla="val 8677"/>
                <a:gd name="f277" fmla="val 5751"/>
                <a:gd name="f278" fmla="val 8225"/>
                <a:gd name="f279" fmla="val 5513"/>
                <a:gd name="f280" fmla="val 7570"/>
                <a:gd name="f281" fmla="val 5620"/>
                <a:gd name="f282" fmla="val 6998"/>
                <a:gd name="f283" fmla="val 5918"/>
                <a:gd name="f284" fmla="val 7129"/>
                <a:gd name="f285" fmla="val 5870"/>
                <a:gd name="f286" fmla="val 7272"/>
                <a:gd name="f287" fmla="val 6025"/>
                <a:gd name="f288" fmla="val 6156"/>
                <a:gd name="f289" fmla="val 6227"/>
                <a:gd name="f290" fmla="val 7117"/>
                <a:gd name="f291" fmla="val 7010"/>
                <a:gd name="f292" fmla="val 6820"/>
                <a:gd name="f293" fmla="val 5834"/>
                <a:gd name="f294" fmla="val 6653"/>
                <a:gd name="f295" fmla="val 5584"/>
                <a:gd name="f296" fmla="val 6617"/>
                <a:gd name="f297" fmla="val 5560"/>
                <a:gd name="f298" fmla="val 6605"/>
                <a:gd name="f299" fmla="val 5537"/>
                <a:gd name="f300" fmla="val 6599"/>
                <a:gd name="f301" fmla="val 5516"/>
                <a:gd name="f302" fmla="val 5495"/>
                <a:gd name="f303" fmla="val 5465"/>
                <a:gd name="f304" fmla="val 5422"/>
                <a:gd name="f305" fmla="val 6610"/>
                <a:gd name="f306" fmla="val 5377"/>
                <a:gd name="f307" fmla="val 6607"/>
                <a:gd name="f308" fmla="val 5333"/>
                <a:gd name="f309" fmla="val 5145"/>
                <a:gd name="f310" fmla="val 6666"/>
                <a:gd name="f311" fmla="val 4787"/>
                <a:gd name="f312" fmla="val 6772"/>
                <a:gd name="f313" fmla="val 4715"/>
                <a:gd name="f314" fmla="val 6831"/>
                <a:gd name="f315" fmla="val 4703"/>
                <a:gd name="f316" fmla="val 6927"/>
                <a:gd name="f317" fmla="val 4751"/>
                <a:gd name="f318" fmla="val 4789"/>
                <a:gd name="f319" fmla="val 7044"/>
                <a:gd name="f320" fmla="val 4838"/>
                <a:gd name="f321" fmla="val 7071"/>
                <a:gd name="f322" fmla="val 4886"/>
                <a:gd name="f323" fmla="val 4913"/>
                <a:gd name="f324" fmla="val 4940"/>
                <a:gd name="f325" fmla="val 7063"/>
                <a:gd name="f326" fmla="val 4965"/>
                <a:gd name="f327" fmla="val 5072"/>
                <a:gd name="f328" fmla="val 6974"/>
                <a:gd name="f329" fmla="val 5191"/>
                <a:gd name="f330" fmla="val 6939"/>
                <a:gd name="f331" fmla="val 5310"/>
                <a:gd name="f332" fmla="val 5298"/>
                <a:gd name="f333" fmla="val 7058"/>
                <a:gd name="f334" fmla="val 5287"/>
                <a:gd name="f335" fmla="val 7224"/>
                <a:gd name="f336" fmla="val 7403"/>
                <a:gd name="f337" fmla="val 5049"/>
                <a:gd name="f338" fmla="val 7450"/>
                <a:gd name="f339" fmla="val 4820"/>
                <a:gd name="f340" fmla="val 7475"/>
                <a:gd name="f341" fmla="val 4609"/>
                <a:gd name="f342" fmla="val 3761"/>
                <a:gd name="f343" fmla="val 3208"/>
                <a:gd name="f344" fmla="val 7082"/>
                <a:gd name="f345" fmla="val 2846"/>
                <a:gd name="f346" fmla="val 6224"/>
                <a:gd name="f347" fmla="val 2798"/>
                <a:gd name="f348" fmla="val 6058"/>
                <a:gd name="f349" fmla="val 2762"/>
                <a:gd name="f350" fmla="val 5796"/>
                <a:gd name="f351" fmla="val 5688"/>
                <a:gd name="f352" fmla="val 2822"/>
                <a:gd name="f353" fmla="val 5605"/>
                <a:gd name="f354" fmla="val 2786"/>
                <a:gd name="f355" fmla="val 5510"/>
                <a:gd name="f356" fmla="val 2691"/>
                <a:gd name="f357" fmla="val 5486"/>
                <a:gd name="f358" fmla="val 2672"/>
                <a:gd name="f359" fmla="val 5478"/>
                <a:gd name="f360" fmla="val 2652"/>
                <a:gd name="f361" fmla="val 5474"/>
                <a:gd name="f362" fmla="val 2633"/>
                <a:gd name="f363" fmla="val 2568"/>
                <a:gd name="f364" fmla="val 2507"/>
                <a:gd name="f365" fmla="val 5517"/>
                <a:gd name="f366" fmla="val 2489"/>
                <a:gd name="f367" fmla="val 5581"/>
                <a:gd name="f368" fmla="val 2429"/>
                <a:gd name="f369" fmla="val 5748"/>
                <a:gd name="f370" fmla="val 2453"/>
                <a:gd name="f371" fmla="val 5974"/>
                <a:gd name="f372" fmla="val 6141"/>
                <a:gd name="f373" fmla="val 2469"/>
                <a:gd name="f374" fmla="val 2450"/>
                <a:gd name="f375" fmla="val 6143"/>
                <a:gd name="f376" fmla="val 2431"/>
                <a:gd name="f377" fmla="val 2141"/>
                <a:gd name="f378" fmla="val 5980"/>
                <a:gd name="f379" fmla="val 1905"/>
                <a:gd name="f380" fmla="val 5879"/>
                <a:gd name="f381" fmla="val 1893"/>
                <a:gd name="f382" fmla="val 5843"/>
                <a:gd name="f383" fmla="val 1858"/>
                <a:gd name="f384" fmla="val 5808"/>
                <a:gd name="f385" fmla="val 1810"/>
                <a:gd name="f386" fmla="val 1789"/>
                <a:gd name="f387" fmla="val 5787"/>
                <a:gd name="f388" fmla="val 1771"/>
                <a:gd name="f389" fmla="val 5783"/>
                <a:gd name="f390" fmla="val 1753"/>
                <a:gd name="f391" fmla="val 1701"/>
                <a:gd name="f392" fmla="val 1658"/>
                <a:gd name="f393" fmla="val 5816"/>
                <a:gd name="f394" fmla="val 1596"/>
                <a:gd name="f395" fmla="val 1552"/>
                <a:gd name="f396" fmla="val 5855"/>
                <a:gd name="f397" fmla="val 1509"/>
                <a:gd name="f398" fmla="val 5861"/>
                <a:gd name="f399" fmla="val 1466"/>
                <a:gd name="f400" fmla="val 1050"/>
                <a:gd name="f401" fmla="val 679"/>
                <a:gd name="f402" fmla="val 5315"/>
                <a:gd name="f403" fmla="val 798"/>
                <a:gd name="f404" fmla="val 4807"/>
                <a:gd name="f405" fmla="val 846"/>
                <a:gd name="f406" fmla="val 536"/>
                <a:gd name="f407" fmla="val 4260"/>
                <a:gd name="f408" fmla="val 417"/>
                <a:gd name="f409" fmla="val 584"/>
                <a:gd name="f410" fmla="val 3462"/>
                <a:gd name="f411" fmla="val 893"/>
                <a:gd name="f412" fmla="val 3367"/>
                <a:gd name="f413" fmla="val 977"/>
                <a:gd name="f414" fmla="val 3343"/>
                <a:gd name="f415" fmla="val 1036"/>
                <a:gd name="f416" fmla="val 3248"/>
                <a:gd name="f417" fmla="val 1000"/>
                <a:gd name="f418" fmla="val 3164"/>
                <a:gd name="f419" fmla="val 2664"/>
                <a:gd name="f420" fmla="val 1131"/>
                <a:gd name="f421" fmla="val 2045"/>
                <a:gd name="f422" fmla="val 2009"/>
                <a:gd name="f423" fmla="val 1739"/>
                <a:gd name="f424" fmla="val 1867"/>
                <a:gd name="f425" fmla="val 1781"/>
                <a:gd name="f426" fmla="val 1436"/>
                <a:gd name="f427" fmla="val 2175"/>
                <a:gd name="f428" fmla="val 1060"/>
                <a:gd name="f429" fmla="val 2570"/>
                <a:gd name="f430" fmla="val 2623"/>
                <a:gd name="f431" fmla="val 2675"/>
                <a:gd name="f432" fmla="val 1067"/>
                <a:gd name="f433" fmla="val 2727"/>
                <a:gd name="f434" fmla="val 1081"/>
                <a:gd name="f435" fmla="val 2736"/>
                <a:gd name="f436" fmla="val 1082"/>
                <a:gd name="f437" fmla="val 2745"/>
                <a:gd name="f438" fmla="val 1083"/>
                <a:gd name="f439" fmla="val 2754"/>
                <a:gd name="f440" fmla="val 2816"/>
                <a:gd name="f441" fmla="val 2874"/>
                <a:gd name="f442" fmla="val 1049"/>
                <a:gd name="f443" fmla="val 2905"/>
                <a:gd name="f444" fmla="val 997"/>
                <a:gd name="f445" fmla="val 3065"/>
                <a:gd name="f446" fmla="val 744"/>
                <a:gd name="f447" fmla="val 3387"/>
                <a:gd name="f448" fmla="val 579"/>
                <a:gd name="f449" fmla="val 3692"/>
                <a:gd name="f450" fmla="val 3773"/>
                <a:gd name="f451" fmla="val 3854"/>
                <a:gd name="f452" fmla="val 591"/>
                <a:gd name="f453" fmla="val 3929"/>
                <a:gd name="f454" fmla="val 616"/>
                <a:gd name="f455" fmla="val 3870"/>
                <a:gd name="f456" fmla="val 3810"/>
                <a:gd name="f457" fmla="val 819"/>
                <a:gd name="f458" fmla="val 962"/>
                <a:gd name="f459" fmla="val 3774"/>
                <a:gd name="f460" fmla="val 3739"/>
                <a:gd name="f461" fmla="val 974"/>
                <a:gd name="f462" fmla="val 3703"/>
                <a:gd name="f463" fmla="val 3465"/>
                <a:gd name="f464" fmla="val 1045"/>
                <a:gd name="f465" fmla="val 1212"/>
                <a:gd name="f466" fmla="val 3239"/>
                <a:gd name="f467" fmla="val 1271"/>
                <a:gd name="f468" fmla="val 1378"/>
                <a:gd name="f469" fmla="val 1438"/>
                <a:gd name="f470" fmla="val 3328"/>
                <a:gd name="f471" fmla="val 1468"/>
                <a:gd name="f472" fmla="val 3370"/>
                <a:gd name="f473" fmla="val 1483"/>
                <a:gd name="f474" fmla="val 3411"/>
                <a:gd name="f475" fmla="val 3453"/>
                <a:gd name="f476" fmla="val 3495"/>
                <a:gd name="f477" fmla="val 3524"/>
                <a:gd name="f478" fmla="val 3532"/>
                <a:gd name="f479" fmla="val 1422"/>
                <a:gd name="f480" fmla="val 3715"/>
                <a:gd name="f481" fmla="val 1247"/>
                <a:gd name="f482" fmla="val 3964"/>
                <a:gd name="f483" fmla="val 4094"/>
                <a:gd name="f484" fmla="val 4243"/>
                <a:gd name="f485" fmla="val 1295"/>
                <a:gd name="f486" fmla="val 4394"/>
                <a:gd name="f487" fmla="val 4417"/>
                <a:gd name="f488" fmla="val 1462"/>
                <a:gd name="f489" fmla="val 4465"/>
                <a:gd name="f490" fmla="val 1474"/>
                <a:gd name="f491" fmla="val 4513"/>
                <a:gd name="f492" fmla="val 4656"/>
                <a:gd name="f493" fmla="val 4632"/>
                <a:gd name="f494" fmla="val 1200"/>
                <a:gd name="f495" fmla="val 1033"/>
                <a:gd name="f496" fmla="val 4286"/>
                <a:gd name="f497" fmla="val 926"/>
                <a:gd name="f498" fmla="val 4155"/>
                <a:gd name="f499" fmla="val 4251"/>
                <a:gd name="f500" fmla="val 688"/>
                <a:gd name="f501" fmla="val 4298"/>
                <a:gd name="f502" fmla="val 664"/>
                <a:gd name="f503" fmla="val 640"/>
                <a:gd name="f504" fmla="val 4502"/>
                <a:gd name="f505" fmla="val 424"/>
                <a:gd name="f506" fmla="val 4770"/>
                <a:gd name="f507" fmla="val 329"/>
                <a:gd name="f508" fmla="val 5016"/>
                <a:gd name="f509" fmla="val 5257"/>
                <a:gd name="f510" fmla="val 421"/>
                <a:gd name="f511" fmla="val 5596"/>
                <a:gd name="f512" fmla="val 581"/>
                <a:gd name="f513" fmla="val 628"/>
                <a:gd name="f514" fmla="val 5668"/>
                <a:gd name="f515" fmla="val 5763"/>
                <a:gd name="f516" fmla="val 5799"/>
                <a:gd name="f517" fmla="val 5984"/>
                <a:gd name="f518" fmla="val 476"/>
                <a:gd name="f519" fmla="val 6190"/>
                <a:gd name="f520" fmla="val 411"/>
                <a:gd name="f521" fmla="val 6397"/>
                <a:gd name="f522" fmla="val 6700"/>
                <a:gd name="f523" fmla="val 7005"/>
                <a:gd name="f524" fmla="val 552"/>
                <a:gd name="f525" fmla="val 7132"/>
                <a:gd name="f526" fmla="val 807"/>
                <a:gd name="f527" fmla="val 7153"/>
                <a:gd name="f528" fmla="val 869"/>
                <a:gd name="f529" fmla="val 7210"/>
                <a:gd name="f530" fmla="val 904"/>
                <a:gd name="f531" fmla="val 7287"/>
                <a:gd name="f532" fmla="val 7299"/>
                <a:gd name="f533" fmla="val 7310"/>
                <a:gd name="f534" fmla="val 7323"/>
                <a:gd name="f535" fmla="val 902"/>
                <a:gd name="f536" fmla="val 7391"/>
                <a:gd name="f537" fmla="val 883"/>
                <a:gd name="f538" fmla="val 7462"/>
                <a:gd name="f539" fmla="val 874"/>
                <a:gd name="f540" fmla="val 7533"/>
                <a:gd name="f541" fmla="val 7908"/>
                <a:gd name="f542" fmla="val 8292"/>
                <a:gd name="f543" fmla="val 1123"/>
                <a:gd name="f544" fmla="val 8382"/>
                <a:gd name="f545" fmla="val 8392"/>
                <a:gd name="f546" fmla="val 1544"/>
                <a:gd name="f547" fmla="val 8445"/>
                <a:gd name="f548" fmla="val 1598"/>
                <a:gd name="f549" fmla="val 8519"/>
                <a:gd name="f550" fmla="val 8533"/>
                <a:gd name="f551" fmla="val 8546"/>
                <a:gd name="f552" fmla="val 8561"/>
                <a:gd name="f553" fmla="val 1593"/>
                <a:gd name="f554" fmla="val 8578"/>
                <a:gd name="f555" fmla="val 1591"/>
                <a:gd name="f556" fmla="val 8595"/>
                <a:gd name="f557" fmla="val 1590"/>
                <a:gd name="f558" fmla="val 8612"/>
                <a:gd name="f559" fmla="val 8726"/>
                <a:gd name="f560" fmla="val 8843"/>
                <a:gd name="f561" fmla="val 1624"/>
                <a:gd name="f562" fmla="val 8978"/>
                <a:gd name="f563" fmla="val 8994"/>
                <a:gd name="f564" fmla="val 1682"/>
                <a:gd name="f565" fmla="val 9013"/>
                <a:gd name="f566" fmla="val 1685"/>
                <a:gd name="f567" fmla="val 9033"/>
                <a:gd name="f568" fmla="val 9095"/>
                <a:gd name="f569" fmla="val 9162"/>
                <a:gd name="f570" fmla="val 1654"/>
                <a:gd name="f571" fmla="val 9180"/>
                <a:gd name="f572" fmla="val 1581"/>
                <a:gd name="f573" fmla="val 9216"/>
                <a:gd name="f574" fmla="val 1497"/>
                <a:gd name="f575" fmla="val 1402"/>
                <a:gd name="f576" fmla="val 9097"/>
                <a:gd name="f577" fmla="val 1319"/>
                <a:gd name="f578" fmla="val 8799"/>
                <a:gd name="f579" fmla="val 8472"/>
                <a:gd name="f580" fmla="val 841"/>
                <a:gd name="f581" fmla="val 7989"/>
                <a:gd name="f582" fmla="val 547"/>
                <a:gd name="f583" fmla="val 7502"/>
                <a:gd name="f584" fmla="val 7398"/>
                <a:gd name="f585" fmla="val 550"/>
                <a:gd name="f586" fmla="val 7346"/>
                <a:gd name="f587" fmla="val 557"/>
                <a:gd name="f588" fmla="val 7145"/>
                <a:gd name="f589" fmla="val 251"/>
                <a:gd name="f590" fmla="val 6767"/>
                <a:gd name="f591" fmla="val 81"/>
                <a:gd name="f592" fmla="val 6386"/>
                <a:gd name="f593" fmla="val 6159"/>
                <a:gd name="f594" fmla="val 5931"/>
                <a:gd name="f595" fmla="val 142"/>
                <a:gd name="f596" fmla="val 5739"/>
                <a:gd name="f597" fmla="val 271"/>
                <a:gd name="f598" fmla="val 5542"/>
                <a:gd name="f599" fmla="val 91"/>
                <a:gd name="f600" fmla="val 5272"/>
                <a:gd name="f601" fmla="*/ f0 1 11038"/>
                <a:gd name="f602" fmla="*/ f1 1 10999"/>
                <a:gd name="f603" fmla="val f2"/>
                <a:gd name="f604" fmla="val f3"/>
                <a:gd name="f605" fmla="val f4"/>
                <a:gd name="f606" fmla="+- f605 0 f603"/>
                <a:gd name="f607" fmla="+- f604 0 f603"/>
                <a:gd name="f608" fmla="*/ f607 1 11038"/>
                <a:gd name="f609" fmla="*/ f606 1 10999"/>
                <a:gd name="f610" fmla="*/ f603 1 f608"/>
                <a:gd name="f611" fmla="*/ f604 1 f608"/>
                <a:gd name="f612" fmla="*/ f603 1 f609"/>
                <a:gd name="f613" fmla="*/ f605 1 f609"/>
                <a:gd name="f614" fmla="*/ f610 f601 1"/>
                <a:gd name="f615" fmla="*/ f611 f601 1"/>
                <a:gd name="f616" fmla="*/ f613 f602 1"/>
                <a:gd name="f617" fmla="*/ f612 f6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4" t="f617" r="f615" b="f616"/>
              <a:pathLst>
                <a:path w="11038" h="109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2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4"/>
                    <a:pt x="f88" y="f4"/>
                  </a:cubicBezTo>
                  <a:cubicBezTo>
                    <a:pt x="f89" y="f4"/>
                    <a:pt x="f90" y="f91"/>
                    <a:pt x="f92" y="f93"/>
                  </a:cubicBezTo>
                  <a:lnTo>
                    <a:pt x="f94" y="f95"/>
                  </a:ln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22" y="f170"/>
                  </a:cubicBezTo>
                  <a:cubicBezTo>
                    <a:pt x="f112" y="f117"/>
                    <a:pt x="f171" y="f172"/>
                    <a:pt x="f173" y="f174"/>
                  </a:cubicBezTo>
                  <a:cubicBezTo>
                    <a:pt x="f175" y="f176"/>
                    <a:pt x="f108" y="f177"/>
                    <a:pt x="f178" y="f179"/>
                  </a:cubicBezTo>
                  <a:cubicBezTo>
                    <a:pt x="f180" y="f181"/>
                    <a:pt x="f182" y="f183"/>
                    <a:pt x="f184" y="f183"/>
                  </a:cubicBezTo>
                  <a:cubicBezTo>
                    <a:pt x="f185" y="f183"/>
                    <a:pt x="f186" y="f187"/>
                    <a:pt x="f188" y="f189"/>
                  </a:cubicBezTo>
                  <a:cubicBezTo>
                    <a:pt x="f190" y="f191"/>
                    <a:pt x="f190" y="f192"/>
                    <a:pt x="f193" y="f194"/>
                  </a:cubicBezTo>
                  <a:cubicBezTo>
                    <a:pt x="f178" y="f195"/>
                    <a:pt x="f196" y="f197"/>
                    <a:pt x="f198" y="f199"/>
                  </a:cubicBezTo>
                  <a:lnTo>
                    <a:pt x="f198" y="f200"/>
                  </a:lnTo>
                  <a:cubicBezTo>
                    <a:pt x="f201" y="f202"/>
                    <a:pt x="f203" y="f204"/>
                    <a:pt x="f205" y="f204"/>
                  </a:cubicBezTo>
                  <a:cubicBezTo>
                    <a:pt x="f206" y="f204"/>
                    <a:pt x="f207" y="f208"/>
                    <a:pt x="f209" y="f210"/>
                  </a:cubicBezTo>
                  <a:lnTo>
                    <a:pt x="f211" y="f210"/>
                  </a:lnTo>
                  <a:cubicBezTo>
                    <a:pt x="f92" y="f212"/>
                    <a:pt x="f213" y="f214"/>
                    <a:pt x="f215" y="f214"/>
                  </a:cubicBezTo>
                  <a:lnTo>
                    <a:pt x="f216" y="f214"/>
                  </a:lnTo>
                  <a:cubicBezTo>
                    <a:pt x="f217" y="f214"/>
                    <a:pt x="f218" y="f219"/>
                    <a:pt x="f218" y="f220"/>
                  </a:cubicBezTo>
                  <a:cubicBezTo>
                    <a:pt x="f218" y="f221"/>
                    <a:pt x="f217" y="f222"/>
                    <a:pt x="f216" y="f222"/>
                  </a:cubicBezTo>
                  <a:lnTo>
                    <a:pt x="f215" y="f222"/>
                  </a:lnTo>
                  <a:cubicBezTo>
                    <a:pt x="f92" y="f222"/>
                    <a:pt x="f223" y="f224"/>
                    <a:pt x="f144" y="f225"/>
                  </a:cubicBezTo>
                  <a:cubicBezTo>
                    <a:pt x="f144" y="f103"/>
                    <a:pt x="f211" y="f226"/>
                    <a:pt x="f227" y="f228"/>
                  </a:cubicBezTo>
                  <a:cubicBezTo>
                    <a:pt x="f229" y="f99"/>
                    <a:pt x="f230" y="f231"/>
                    <a:pt x="f232" y="f231"/>
                  </a:cubicBezTo>
                  <a:lnTo>
                    <a:pt x="f233" y="f231"/>
                  </a:lnTo>
                  <a:cubicBezTo>
                    <a:pt x="f234" y="f231"/>
                    <a:pt x="f235" y="f99"/>
                    <a:pt x="f236" y="f228"/>
                  </a:cubicBezTo>
                  <a:cubicBezTo>
                    <a:pt x="f237" y="f238"/>
                    <a:pt x="f239" y="f225"/>
                    <a:pt x="f239" y="f225"/>
                  </a:cubicBezTo>
                  <a:cubicBezTo>
                    <a:pt x="f240" y="f224"/>
                    <a:pt x="f241" y="f222"/>
                    <a:pt x="f242" y="f222"/>
                  </a:cubicBezTo>
                  <a:lnTo>
                    <a:pt x="f243" y="f222"/>
                  </a:lnTo>
                  <a:cubicBezTo>
                    <a:pt x="f244" y="f222"/>
                    <a:pt x="f245" y="f221"/>
                    <a:pt x="f245" y="f220"/>
                  </a:cubicBezTo>
                  <a:cubicBezTo>
                    <a:pt x="f245" y="f219"/>
                    <a:pt x="f244" y="f214"/>
                    <a:pt x="f243" y="f214"/>
                  </a:cubicBezTo>
                  <a:lnTo>
                    <a:pt x="f242" y="f214"/>
                  </a:lnTo>
                  <a:cubicBezTo>
                    <a:pt x="f246" y="f214"/>
                    <a:pt x="f247" y="f248"/>
                    <a:pt x="f249" y="f238"/>
                  </a:cubicBezTo>
                  <a:cubicBezTo>
                    <a:pt x="f250" y="f101"/>
                    <a:pt x="f251" y="f252"/>
                    <a:pt x="f251" y="f252"/>
                  </a:cubicBezTo>
                  <a:cubicBezTo>
                    <a:pt x="f253" y="f254"/>
                    <a:pt x="f255" y="f256"/>
                    <a:pt x="f233" y="f256"/>
                  </a:cubicBezTo>
                  <a:lnTo>
                    <a:pt x="f257" y="f256"/>
                  </a:lnTo>
                  <a:lnTo>
                    <a:pt x="f230" y="f258"/>
                  </a:lnTo>
                  <a:cubicBezTo>
                    <a:pt x="f259" y="f201"/>
                    <a:pt x="f230" y="f260"/>
                    <a:pt x="f261" y="f91"/>
                  </a:cubicBezTo>
                  <a:cubicBezTo>
                    <a:pt x="f262" y="f263"/>
                    <a:pt x="f264" y="f265"/>
                    <a:pt x="f266" y="f265"/>
                  </a:cubicBezTo>
                  <a:cubicBezTo>
                    <a:pt x="f267" y="f265"/>
                    <a:pt x="f268" y="f269"/>
                    <a:pt x="f270" y="f84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1" y="f282"/>
                  </a:lnTo>
                  <a:cubicBezTo>
                    <a:pt x="f283" y="f284"/>
                    <a:pt x="f285" y="f286"/>
                    <a:pt x="f287" y="f286"/>
                  </a:cubicBezTo>
                  <a:cubicBezTo>
                    <a:pt x="f288" y="f286"/>
                    <a:pt x="f289" y="f290"/>
                    <a:pt x="f288" y="f291"/>
                  </a:cubicBezTo>
                  <a:cubicBezTo>
                    <a:pt x="f287" y="f292"/>
                    <a:pt x="f293" y="f221"/>
                    <a:pt x="f281" y="f294"/>
                  </a:cubicBezTo>
                  <a:lnTo>
                    <a:pt x="f295" y="f296"/>
                  </a:lnTo>
                  <a:cubicBezTo>
                    <a:pt x="f297" y="f298"/>
                    <a:pt x="f299" y="f300"/>
                    <a:pt x="f301" y="f300"/>
                  </a:cubicBezTo>
                  <a:cubicBezTo>
                    <a:pt x="f302" y="f300"/>
                    <a:pt x="f44" y="f298"/>
                    <a:pt x="f303" y="f296"/>
                  </a:cubicBezTo>
                  <a:cubicBezTo>
                    <a:pt x="f304" y="f305"/>
                    <a:pt x="f306" y="f307"/>
                    <a:pt x="f308" y="f307"/>
                  </a:cubicBezTo>
                  <a:cubicBezTo>
                    <a:pt x="f309" y="f307"/>
                    <a:pt x="f176" y="f310"/>
                    <a:pt x="f311" y="f312"/>
                  </a:cubicBezTo>
                  <a:cubicBezTo>
                    <a:pt x="f313" y="f314"/>
                    <a:pt x="f315" y="f316"/>
                    <a:pt x="f317" y="f282"/>
                  </a:cubicBezTo>
                  <a:cubicBezTo>
                    <a:pt x="f318" y="f319"/>
                    <a:pt x="f320" y="f321"/>
                    <a:pt x="f322" y="f321"/>
                  </a:cubicBezTo>
                  <a:cubicBezTo>
                    <a:pt x="f323" y="f321"/>
                    <a:pt x="f324" y="f325"/>
                    <a:pt x="f326" y="f224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3"/>
                    <a:pt x="f334" y="f335"/>
                    <a:pt x="f332" y="f336"/>
                  </a:cubicBezTo>
                  <a:cubicBezTo>
                    <a:pt x="f337" y="f338"/>
                    <a:pt x="f339" y="f340"/>
                    <a:pt x="f341" y="f340"/>
                  </a:cubicBezTo>
                  <a:cubicBezTo>
                    <a:pt x="f342" y="f340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47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1"/>
                  </a:cubicBezTo>
                  <a:cubicBezTo>
                    <a:pt x="f363" y="f361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66" y="f372"/>
                  </a:cubicBezTo>
                  <a:cubicBezTo>
                    <a:pt x="f373" y="f46"/>
                    <a:pt x="f374" y="f375"/>
                    <a:pt x="f376" y="f375"/>
                  </a:cubicBezTo>
                  <a:cubicBezTo>
                    <a:pt x="f377" y="f375"/>
                    <a:pt x="f143" y="f378"/>
                    <a:pt x="f379" y="f380"/>
                  </a:cubicBezTo>
                  <a:cubicBezTo>
                    <a:pt x="f381" y="f382"/>
                    <a:pt x="f383" y="f384"/>
                    <a:pt x="f385" y="f350"/>
                  </a:cubicBezTo>
                  <a:cubicBezTo>
                    <a:pt x="f386" y="f387"/>
                    <a:pt x="f388" y="f389"/>
                    <a:pt x="f390" y="f389"/>
                  </a:cubicBezTo>
                  <a:cubicBezTo>
                    <a:pt x="f391" y="f389"/>
                    <a:pt x="f392" y="f393"/>
                    <a:pt x="f394" y="f382"/>
                  </a:cubicBezTo>
                  <a:cubicBezTo>
                    <a:pt x="f395" y="f396"/>
                    <a:pt x="f397" y="f398"/>
                    <a:pt x="f399" y="f398"/>
                  </a:cubicBezTo>
                  <a:cubicBezTo>
                    <a:pt x="f400" y="f398"/>
                    <a:pt x="f401" y="f402"/>
                    <a:pt x="f403" y="f404"/>
                  </a:cubicBezTo>
                  <a:cubicBezTo>
                    <a:pt x="f405" y="f191"/>
                    <a:pt x="f36" y="f191"/>
                    <a:pt x="f406" y="f407"/>
                  </a:cubicBezTo>
                  <a:cubicBezTo>
                    <a:pt x="f408" y="f165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03" y="f419"/>
                    <a:pt x="f420" y="f421"/>
                    <a:pt x="f394" y="f422"/>
                  </a:cubicBezTo>
                  <a:cubicBezTo>
                    <a:pt x="f51" y="f422"/>
                    <a:pt x="f423" y="f143"/>
                    <a:pt x="f423" y="f424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434"/>
                  </a:cubicBezTo>
                  <a:cubicBezTo>
                    <a:pt x="f435" y="f436"/>
                    <a:pt x="f437" y="f438"/>
                    <a:pt x="f439" y="f438"/>
                  </a:cubicBezTo>
                  <a:cubicBezTo>
                    <a:pt x="f440" y="f438"/>
                    <a:pt x="f441" y="f442"/>
                    <a:pt x="f443" y="f444"/>
                  </a:cubicBezTo>
                  <a:cubicBezTo>
                    <a:pt x="f445" y="f446"/>
                    <a:pt x="f447" y="f448"/>
                    <a:pt x="f449" y="f448"/>
                  </a:cubicBezTo>
                  <a:cubicBezTo>
                    <a:pt x="f450" y="f448"/>
                    <a:pt x="f451" y="f452"/>
                    <a:pt x="f453" y="f454"/>
                  </a:cubicBezTo>
                  <a:cubicBezTo>
                    <a:pt x="f455" y="f21"/>
                    <a:pt x="f456" y="f457"/>
                    <a:pt x="f456" y="f458"/>
                  </a:cubicBezTo>
                  <a:cubicBezTo>
                    <a:pt x="f459" y="f458"/>
                    <a:pt x="f460" y="f461"/>
                    <a:pt x="f462" y="f461"/>
                  </a:cubicBezTo>
                  <a:cubicBezTo>
                    <a:pt x="f463" y="f464"/>
                    <a:pt x="f17" y="f465"/>
                    <a:pt x="f17" y="f465"/>
                  </a:cubicBezTo>
                  <a:cubicBezTo>
                    <a:pt x="f466" y="f467"/>
                    <a:pt x="f466" y="f468"/>
                    <a:pt x="f17" y="f469"/>
                  </a:cubicBezTo>
                  <a:cubicBezTo>
                    <a:pt x="f470" y="f471"/>
                    <a:pt x="f472" y="f473"/>
                    <a:pt x="f474" y="f473"/>
                  </a:cubicBezTo>
                  <a:cubicBezTo>
                    <a:pt x="f475" y="f473"/>
                    <a:pt x="f476" y="f471"/>
                    <a:pt x="f477" y="f469"/>
                  </a:cubicBezTo>
                  <a:cubicBezTo>
                    <a:pt x="f478" y="f479"/>
                    <a:pt x="f480" y="f481"/>
                    <a:pt x="f482" y="f481"/>
                  </a:cubicBezTo>
                  <a:cubicBezTo>
                    <a:pt x="f483" y="f481"/>
                    <a:pt x="f484" y="f485"/>
                    <a:pt x="f486" y="f469"/>
                  </a:cubicBezTo>
                  <a:cubicBezTo>
                    <a:pt x="f487" y="f488"/>
                    <a:pt x="f489" y="f490"/>
                    <a:pt x="f491" y="f490"/>
                  </a:cubicBezTo>
                  <a:cubicBezTo>
                    <a:pt x="f492" y="f490"/>
                    <a:pt x="f313" y="f485"/>
                    <a:pt x="f493" y="f494"/>
                  </a:cubicBezTo>
                  <a:cubicBezTo>
                    <a:pt x="f489" y="f495"/>
                    <a:pt x="f496" y="f458"/>
                    <a:pt x="f10" y="f497"/>
                  </a:cubicBezTo>
                  <a:cubicBezTo>
                    <a:pt x="f498" y="f457"/>
                    <a:pt x="f499" y="f500"/>
                    <a:pt x="f501" y="f502"/>
                  </a:cubicBezTo>
                  <a:lnTo>
                    <a:pt x="f501" y="f503"/>
                  </a:lnTo>
                  <a:cubicBezTo>
                    <a:pt x="f504" y="f505"/>
                    <a:pt x="f506" y="f507"/>
                    <a:pt x="f508" y="f507"/>
                  </a:cubicBezTo>
                  <a:cubicBezTo>
                    <a:pt x="f509" y="f507"/>
                    <a:pt x="f359" y="f510"/>
                    <a:pt x="f511" y="f512"/>
                  </a:cubicBezTo>
                  <a:cubicBezTo>
                    <a:pt x="f281" y="f513"/>
                    <a:pt x="f514" y="f503"/>
                    <a:pt x="f75" y="f502"/>
                  </a:cubicBezTo>
                  <a:cubicBezTo>
                    <a:pt x="f515" y="f502"/>
                    <a:pt x="f516" y="f503"/>
                    <a:pt x="f293" y="f454"/>
                  </a:cubicBezTo>
                  <a:cubicBezTo>
                    <a:pt x="f517" y="f518"/>
                    <a:pt x="f519" y="f520"/>
                    <a:pt x="f521" y="f520"/>
                  </a:cubicBezTo>
                  <a:cubicBezTo>
                    <a:pt x="f522" y="f520"/>
                    <a:pt x="f523" y="f524"/>
                    <a:pt x="f525" y="f526"/>
                  </a:cubicBezTo>
                  <a:cubicBezTo>
                    <a:pt x="f527" y="f528"/>
                    <a:pt x="f529" y="f530"/>
                    <a:pt x="f531" y="f530"/>
                  </a:cubicBezTo>
                  <a:cubicBezTo>
                    <a:pt x="f532" y="f530"/>
                    <a:pt x="f533" y="f530"/>
                    <a:pt x="f534" y="f535"/>
                  </a:cubicBezTo>
                  <a:cubicBezTo>
                    <a:pt x="f536" y="f537"/>
                    <a:pt x="f538" y="f539"/>
                    <a:pt x="f540" y="f539"/>
                  </a:cubicBezTo>
                  <a:cubicBezTo>
                    <a:pt x="f541" y="f539"/>
                    <a:pt x="f542" y="f543"/>
                    <a:pt x="f544" y="f490"/>
                  </a:cubicBezTo>
                  <a:cubicBezTo>
                    <a:pt x="f545" y="f546"/>
                    <a:pt x="f547" y="f548"/>
                    <a:pt x="f549" y="f548"/>
                  </a:cubicBezTo>
                  <a:cubicBezTo>
                    <a:pt x="f550" y="f548"/>
                    <a:pt x="f551" y="f394"/>
                    <a:pt x="f552" y="f553"/>
                  </a:cubicBezTo>
                  <a:cubicBezTo>
                    <a:pt x="f554" y="f555"/>
                    <a:pt x="f556" y="f557"/>
                    <a:pt x="f558" y="f557"/>
                  </a:cubicBezTo>
                  <a:cubicBezTo>
                    <a:pt x="f559" y="f557"/>
                    <a:pt x="f560" y="f561"/>
                    <a:pt x="f562" y="f31"/>
                  </a:cubicBezTo>
                  <a:cubicBezTo>
                    <a:pt x="f563" y="f564"/>
                    <a:pt x="f565" y="f566"/>
                    <a:pt x="f567" y="f566"/>
                  </a:cubicBezTo>
                  <a:cubicBezTo>
                    <a:pt x="f568" y="f566"/>
                    <a:pt x="f569" y="f570"/>
                    <a:pt x="f571" y="f572"/>
                  </a:cubicBezTo>
                  <a:cubicBezTo>
                    <a:pt x="f573" y="f574"/>
                    <a:pt x="f571" y="f575"/>
                    <a:pt x="f576" y="f468"/>
                  </a:cubicBezTo>
                  <a:cubicBezTo>
                    <a:pt x="f230" y="f577"/>
                    <a:pt x="f578" y="f467"/>
                    <a:pt x="f88" y="f467"/>
                  </a:cubicBezTo>
                  <a:cubicBezTo>
                    <a:pt x="f579" y="f580"/>
                    <a:pt x="f581" y="f582"/>
                    <a:pt x="f583" y="f582"/>
                  </a:cubicBezTo>
                  <a:cubicBezTo>
                    <a:pt x="f338" y="f582"/>
                    <a:pt x="f584" y="f585"/>
                    <a:pt x="f586" y="f587"/>
                  </a:cubicBezTo>
                  <a:cubicBezTo>
                    <a:pt x="f588" y="f589"/>
                    <a:pt x="f590" y="f591"/>
                    <a:pt x="f592" y="f591"/>
                  </a:cubicBezTo>
                  <a:cubicBezTo>
                    <a:pt x="f593" y="f591"/>
                    <a:pt x="f594" y="f595"/>
                    <a:pt x="f596" y="f597"/>
                  </a:cubicBezTo>
                  <a:cubicBezTo>
                    <a:pt x="f598" y="f599"/>
                    <a:pt x="f60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oogle Shape;1008;p44">
            <a:extLst>
              <a:ext uri="{FF2B5EF4-FFF2-40B4-BE49-F238E27FC236}">
                <a16:creationId xmlns:a16="http://schemas.microsoft.com/office/drawing/2014/main" id="{3FB8CD64-5736-4ACB-BDEE-A3EC43F72C09}"/>
              </a:ext>
            </a:extLst>
          </p:cNvPr>
          <p:cNvGrpSpPr/>
          <p:nvPr/>
        </p:nvGrpSpPr>
        <p:grpSpPr>
          <a:xfrm>
            <a:off x="1762551" y="1976384"/>
            <a:ext cx="500304" cy="470541"/>
            <a:chOff x="1762551" y="1976384"/>
            <a:chExt cx="500304" cy="470541"/>
          </a:xfrm>
        </p:grpSpPr>
        <p:sp>
          <p:nvSpPr>
            <p:cNvPr id="23" name="Google Shape;1009;p44">
              <a:extLst>
                <a:ext uri="{FF2B5EF4-FFF2-40B4-BE49-F238E27FC236}">
                  <a16:creationId xmlns:a16="http://schemas.microsoft.com/office/drawing/2014/main" id="{AF5D86CC-F2BB-4E1C-B275-792B037C3578}"/>
                </a:ext>
              </a:extLst>
            </p:cNvPr>
            <p:cNvSpPr/>
            <p:nvPr/>
          </p:nvSpPr>
          <p:spPr>
            <a:xfrm>
              <a:off x="1762551" y="1976384"/>
              <a:ext cx="500304" cy="470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52"/>
                <a:gd name="f4" fmla="val 11523"/>
                <a:gd name="f5" fmla="val 2393"/>
                <a:gd name="f6" fmla="val 6022"/>
                <a:gd name="f7" fmla="val 5775"/>
                <a:gd name="f8" fmla="val 9391"/>
                <a:gd name="f9" fmla="val 4691"/>
                <a:gd name="f10" fmla="val 10487"/>
                <a:gd name="f11" fmla="val 4221"/>
                <a:gd name="f12" fmla="val 10951"/>
                <a:gd name="f13" fmla="val 3611"/>
                <a:gd name="f14" fmla="val 11183"/>
                <a:gd name="f15" fmla="val 3000"/>
                <a:gd name="f16" fmla="val 2390"/>
                <a:gd name="f17" fmla="val 1780"/>
                <a:gd name="f18" fmla="val 1310"/>
                <a:gd name="f19" fmla="val 369"/>
                <a:gd name="f20" fmla="val 9546"/>
                <a:gd name="f21" fmla="val 8046"/>
                <a:gd name="f22" fmla="val 7105"/>
                <a:gd name="f23" fmla="val 331"/>
                <a:gd name="f24" fmla="val 3608"/>
                <a:gd name="f25" fmla="val 4203"/>
                <a:gd name="f26" fmla="val 557"/>
                <a:gd name="f27" fmla="val 4667"/>
                <a:gd name="f28" fmla="val 1021"/>
                <a:gd name="f29" fmla="val 10763"/>
                <a:gd name="f30" fmla="val 11680"/>
                <a:gd name="f31" fmla="val 10463"/>
                <a:gd name="f32" fmla="val 10728"/>
                <a:gd name="f33" fmla="val 10499"/>
                <a:gd name="f34" fmla="val 10263"/>
                <a:gd name="f35" fmla="val 10957"/>
                <a:gd name="f36" fmla="val 9656"/>
                <a:gd name="f37" fmla="val 11186"/>
                <a:gd name="f38" fmla="val 9050"/>
                <a:gd name="f39" fmla="val 8445"/>
                <a:gd name="f40" fmla="val 7840"/>
                <a:gd name="f41" fmla="val 7382"/>
                <a:gd name="f42" fmla="val 1286"/>
                <a:gd name="f43" fmla="val 4415"/>
                <a:gd name="f44" fmla="val 3486"/>
                <a:gd name="f45" fmla="val 1986"/>
                <a:gd name="f46" fmla="val 1057"/>
                <a:gd name="f47" fmla="val 1045"/>
                <a:gd name="f48" fmla="val 1929"/>
                <a:gd name="f49" fmla="val 2999"/>
                <a:gd name="f50" fmla="val 2307"/>
                <a:gd name="f51" fmla="val 1613"/>
                <a:gd name="f52" fmla="val 265"/>
                <a:gd name="f53" fmla="val 1084"/>
                <a:gd name="f54" fmla="val 795"/>
                <a:gd name="f55" fmla="val 1060"/>
                <a:gd name="f56" fmla="val 819"/>
                <a:gd name="f57" fmla="val 1879"/>
                <a:gd name="f58" fmla="val 3593"/>
                <a:gd name="f59" fmla="val 4641"/>
                <a:gd name="f60" fmla="val 2167"/>
                <a:gd name="f61" fmla="val 5760"/>
                <a:gd name="f62" fmla="val 6855"/>
                <a:gd name="f63" fmla="val 24"/>
                <a:gd name="f64" fmla="val 7903"/>
                <a:gd name="f65" fmla="val 9653"/>
                <a:gd name="f66" fmla="val 10701"/>
                <a:gd name="f67" fmla="val 11231"/>
                <a:gd name="f68" fmla="val 2313"/>
                <a:gd name="f69" fmla="val 11496"/>
                <a:gd name="f70" fmla="val 3012"/>
                <a:gd name="f71" fmla="val 3712"/>
                <a:gd name="f72" fmla="val 4411"/>
                <a:gd name="f73" fmla="val 4941"/>
                <a:gd name="f74" fmla="val 6025"/>
                <a:gd name="f75" fmla="val 9618"/>
                <a:gd name="f76" fmla="val 7144"/>
                <a:gd name="f77" fmla="val 10737"/>
                <a:gd name="f78" fmla="val 7674"/>
                <a:gd name="f79" fmla="val 11261"/>
                <a:gd name="f80" fmla="val 8364"/>
                <a:gd name="f81" fmla="val 9055"/>
                <a:gd name="f82" fmla="val 9745"/>
                <a:gd name="f83" fmla="val 10436"/>
                <a:gd name="f84" fmla="val 10966"/>
                <a:gd name="f85" fmla="val 11001"/>
                <a:gd name="f86" fmla="val 12037"/>
                <a:gd name="f87" fmla="val 7939"/>
                <a:gd name="f88" fmla="val 6879"/>
                <a:gd name="f89" fmla="val 6263"/>
                <a:gd name="f90" fmla="val 2141"/>
                <a:gd name="f91" fmla="val 7370"/>
                <a:gd name="f92" fmla="val 7811"/>
                <a:gd name="f93" fmla="val 593"/>
                <a:gd name="f94" fmla="val 8418"/>
                <a:gd name="f95" fmla="val 343"/>
                <a:gd name="f96" fmla="val 9049"/>
                <a:gd name="f97" fmla="val 11156"/>
                <a:gd name="f98" fmla="val 2914"/>
                <a:gd name="f99" fmla="val 4427"/>
                <a:gd name="f100" fmla="val 9989"/>
                <a:gd name="f101" fmla="val 5165"/>
                <a:gd name="f102" fmla="val 9882"/>
                <a:gd name="f103" fmla="val 5272"/>
                <a:gd name="f104" fmla="val 9954"/>
                <a:gd name="f105" fmla="val 5451"/>
                <a:gd name="f106" fmla="val 10108"/>
                <a:gd name="f107" fmla="val 10228"/>
                <a:gd name="f108" fmla="val 10204"/>
                <a:gd name="f109" fmla="val 5391"/>
                <a:gd name="f110" fmla="val 11490"/>
                <a:gd name="f111" fmla="val 4129"/>
                <a:gd name="f112" fmla="val 11775"/>
                <a:gd name="f113" fmla="val 3450"/>
                <a:gd name="f114" fmla="val 2724"/>
                <a:gd name="f115" fmla="val 1224"/>
                <a:gd name="f116" fmla="val 10549"/>
                <a:gd name="f117" fmla="val 9"/>
                <a:gd name="f118" fmla="val 8323"/>
                <a:gd name="f119" fmla="val 7632"/>
                <a:gd name="f120" fmla="val 283"/>
                <a:gd name="f121" fmla="val 7132"/>
                <a:gd name="f122" fmla="val 807"/>
                <a:gd name="f123" fmla="val 1914"/>
                <a:gd name="f124" fmla="val 4905"/>
                <a:gd name="f125" fmla="val 4382"/>
                <a:gd name="f126" fmla="val 3691"/>
                <a:gd name="f127" fmla="*/ f0 1 12252"/>
                <a:gd name="f128" fmla="*/ f1 1 11523"/>
                <a:gd name="f129" fmla="val f2"/>
                <a:gd name="f130" fmla="val f3"/>
                <a:gd name="f131" fmla="val f4"/>
                <a:gd name="f132" fmla="+- f131 0 f129"/>
                <a:gd name="f133" fmla="+- f130 0 f129"/>
                <a:gd name="f134" fmla="*/ f133 1 12252"/>
                <a:gd name="f135" fmla="*/ f132 1 11523"/>
                <a:gd name="f136" fmla="*/ f129 1 f134"/>
                <a:gd name="f137" fmla="*/ f130 1 f134"/>
                <a:gd name="f138" fmla="*/ f129 1 f135"/>
                <a:gd name="f139" fmla="*/ f131 1 f135"/>
                <a:gd name="f140" fmla="*/ f136 f127 1"/>
                <a:gd name="f141" fmla="*/ f137 f127 1"/>
                <a:gd name="f142" fmla="*/ f139 f128 1"/>
                <a:gd name="f143" fmla="*/ f138 f1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0" t="f143" r="f141" b="f142"/>
              <a:pathLst>
                <a:path w="12252" h="11523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8" y="f10"/>
                  </a:cubicBezTo>
                  <a:cubicBezTo>
                    <a:pt x="f19" y="f20"/>
                    <a:pt x="f19" y="f21"/>
                    <a:pt x="f18" y="f22"/>
                  </a:cubicBezTo>
                  <a:lnTo>
                    <a:pt x="f5" y="f6"/>
                  </a:lnTo>
                  <a:close/>
                  <a:moveTo>
                    <a:pt x="f15" y="f23"/>
                  </a:moveTo>
                  <a:cubicBezTo>
                    <a:pt x="f24" y="f23"/>
                    <a:pt x="f25" y="f26"/>
                    <a:pt x="f27" y="f28"/>
                  </a:cubicBezTo>
                  <a:lnTo>
                    <a:pt x="f29" y="f22"/>
                  </a:lnTo>
                  <a:cubicBezTo>
                    <a:pt x="f30" y="f21"/>
                    <a:pt x="f30" y="f20"/>
                    <a:pt x="f29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33"/>
                  </a:cubicBezTo>
                  <a:lnTo>
                    <a:pt x="f42" y="f43"/>
                  </a:lnTo>
                  <a:cubicBezTo>
                    <a:pt x="f19" y="f44"/>
                    <a:pt x="f19" y="f45"/>
                    <a:pt x="f42" y="f46"/>
                  </a:cubicBezTo>
                  <a:cubicBezTo>
                    <a:pt x="f18" y="f47"/>
                    <a:pt x="f48" y="f23"/>
                    <a:pt x="f15" y="f23"/>
                  </a:cubicBezTo>
                  <a:close/>
                  <a:moveTo>
                    <a:pt x="f49" y="f2"/>
                  </a:moveTo>
                  <a:cubicBezTo>
                    <a:pt x="f50" y="f2"/>
                    <a:pt x="f51" y="f52"/>
                    <a:pt x="f53" y="f54"/>
                  </a:cubicBezTo>
                  <a:lnTo>
                    <a:pt x="f55" y="f56"/>
                  </a:lnTo>
                  <a:cubicBezTo>
                    <a:pt x="f2" y="f57"/>
                    <a:pt x="f2" y="f58"/>
                    <a:pt x="f55" y="f59"/>
                  </a:cubicBezTo>
                  <a:lnTo>
                    <a:pt x="f60" y="f61"/>
                  </a:lnTo>
                  <a:lnTo>
                    <a:pt x="f53" y="f62"/>
                  </a:lnTo>
                  <a:cubicBezTo>
                    <a:pt x="f63" y="f64"/>
                    <a:pt x="f63" y="f65"/>
                    <a:pt x="f53" y="f66"/>
                  </a:cubicBezTo>
                  <a:cubicBezTo>
                    <a:pt x="f51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6"/>
                  </a:cubicBezTo>
                  <a:lnTo>
                    <a:pt x="f74" y="f75"/>
                  </a:lnTo>
                  <a:lnTo>
                    <a:pt x="f76" y="f77"/>
                  </a:lnTo>
                  <a:cubicBezTo>
                    <a:pt x="f78" y="f79"/>
                    <a:pt x="f80" y="f4"/>
                    <a:pt x="f81" y="f4"/>
                  </a:cubicBezTo>
                  <a:cubicBezTo>
                    <a:pt x="f82" y="f4"/>
                    <a:pt x="f83" y="f79"/>
                    <a:pt x="f84" y="f77"/>
                  </a:cubicBezTo>
                  <a:lnTo>
                    <a:pt x="f85" y="f66"/>
                  </a:lnTo>
                  <a:cubicBezTo>
                    <a:pt x="f86" y="f65"/>
                    <a:pt x="f86" y="f87"/>
                    <a:pt x="f85" y="f88"/>
                  </a:cubicBezTo>
                  <a:lnTo>
                    <a:pt x="f89" y="f90"/>
                  </a:lnTo>
                  <a:lnTo>
                    <a:pt x="f91" y="f47"/>
                  </a:ln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3" y="f98"/>
                    <a:pt x="f32" y="f99"/>
                  </a:cubicBezTo>
                  <a:lnTo>
                    <a:pt x="f100" y="f101"/>
                  </a:lnTo>
                  <a:cubicBezTo>
                    <a:pt x="f102" y="f103"/>
                    <a:pt x="f104" y="f105"/>
                    <a:pt x="f106" y="f105"/>
                  </a:cubicBezTo>
                  <a:cubicBezTo>
                    <a:pt x="f107" y="f105"/>
                    <a:pt x="f108" y="f109"/>
                    <a:pt x="f84" y="f59"/>
                  </a:cubicBezTo>
                  <a:cubicBezTo>
                    <a:pt x="f110" y="f111"/>
                    <a:pt x="f112" y="f113"/>
                    <a:pt x="f112" y="f114"/>
                  </a:cubicBezTo>
                  <a:cubicBezTo>
                    <a:pt x="f112" y="f115"/>
                    <a:pt x="f116" y="f117"/>
                    <a:pt x="f96" y="f117"/>
                  </a:cubicBezTo>
                  <a:cubicBezTo>
                    <a:pt x="f118" y="f117"/>
                    <a:pt x="f119" y="f120"/>
                    <a:pt x="f121" y="f122"/>
                  </a:cubicBezTo>
                  <a:lnTo>
                    <a:pt x="f74" y="f123"/>
                  </a:lnTo>
                  <a:lnTo>
                    <a:pt x="f124" y="f54"/>
                  </a:lnTo>
                  <a:cubicBezTo>
                    <a:pt x="f125" y="f52"/>
                    <a:pt x="f126" y="f2"/>
                    <a:pt x="f49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1010;p44">
              <a:extLst>
                <a:ext uri="{FF2B5EF4-FFF2-40B4-BE49-F238E27FC236}">
                  <a16:creationId xmlns:a16="http://schemas.microsoft.com/office/drawing/2014/main" id="{4295AC84-23B5-4043-8C45-4CF6620E6ED0}"/>
                </a:ext>
              </a:extLst>
            </p:cNvPr>
            <p:cNvSpPr/>
            <p:nvPr/>
          </p:nvSpPr>
          <p:spPr>
            <a:xfrm>
              <a:off x="1903515" y="2107673"/>
              <a:ext cx="207641" cy="206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5"/>
                <a:gd name="f4" fmla="val 5067"/>
                <a:gd name="f5" fmla="val 2192"/>
                <a:gd name="f6" fmla="val 2147"/>
                <a:gd name="f7" fmla="val 2102"/>
                <a:gd name="f8" fmla="val 15"/>
                <a:gd name="f9" fmla="val 2073"/>
                <a:gd name="f10" fmla="val 45"/>
                <a:gd name="f11" fmla="val 60"/>
                <a:gd name="f12" fmla="val 2057"/>
                <a:gd name="f13" fmla="val 1"/>
                <a:gd name="f14" fmla="val 2116"/>
                <a:gd name="f15" fmla="val 2236"/>
                <a:gd name="f16" fmla="val 2295"/>
                <a:gd name="f17" fmla="val 501"/>
                <a:gd name="f18" fmla="val 2747"/>
                <a:gd name="f19" fmla="val 531"/>
                <a:gd name="f20" fmla="val 2771"/>
                <a:gd name="f21" fmla="val 575"/>
                <a:gd name="f22" fmla="val 2783"/>
                <a:gd name="f23" fmla="val 620"/>
                <a:gd name="f24" fmla="val 665"/>
                <a:gd name="f25" fmla="val 709"/>
                <a:gd name="f26" fmla="val 739"/>
                <a:gd name="f27" fmla="val 799"/>
                <a:gd name="f28" fmla="val 2688"/>
                <a:gd name="f29" fmla="val 2569"/>
                <a:gd name="f30" fmla="val 2497"/>
                <a:gd name="f31" fmla="val 418"/>
                <a:gd name="f32" fmla="val 2176"/>
                <a:gd name="f33" fmla="val 402"/>
                <a:gd name="f34" fmla="val 4668"/>
                <a:gd name="f35" fmla="val 2890"/>
                <a:gd name="f36" fmla="val 2906"/>
                <a:gd name="f37" fmla="val 4664"/>
                <a:gd name="f38" fmla="val 1322"/>
                <a:gd name="f39" fmla="val 3081"/>
                <a:gd name="f40" fmla="val 1293"/>
                <a:gd name="f41" fmla="val 3051"/>
                <a:gd name="f42" fmla="val 1248"/>
                <a:gd name="f43" fmla="val 3036"/>
                <a:gd name="f44" fmla="val 1203"/>
                <a:gd name="f45" fmla="val 1159"/>
                <a:gd name="f46" fmla="val 1114"/>
                <a:gd name="f47" fmla="val 1084"/>
                <a:gd name="f48" fmla="val 1025"/>
                <a:gd name="f49" fmla="val 3140"/>
                <a:gd name="f50" fmla="val 3259"/>
                <a:gd name="f51" fmla="val 3319"/>
                <a:gd name="f52" fmla="val 2787"/>
                <a:gd name="f53" fmla="val 5022"/>
                <a:gd name="f54" fmla="val 2817"/>
                <a:gd name="f55" fmla="val 5051"/>
                <a:gd name="f56" fmla="val 2861"/>
                <a:gd name="f57" fmla="val 5066"/>
                <a:gd name="f58" fmla="val 2951"/>
                <a:gd name="f59" fmla="val 2995"/>
                <a:gd name="f60" fmla="val 3025"/>
                <a:gd name="f61" fmla="val 5025"/>
                <a:gd name="f62" fmla="val 3009"/>
                <a:gd name="f63" fmla="val 2938"/>
                <a:gd name="f64" fmla="val 2831"/>
                <a:gd name="f65" fmla="val 2311"/>
                <a:gd name="f66" fmla="val 2281"/>
                <a:gd name="f67" fmla="*/ f0 1 5085"/>
                <a:gd name="f68" fmla="*/ f1 1 5067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5085"/>
                <a:gd name="f75" fmla="*/ f72 1 5067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5085" h="50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30"/>
                  </a:cubicBezTo>
                  <a:lnTo>
                    <a:pt x="f31" y="f32"/>
                  </a:lnTo>
                  <a:lnTo>
                    <a:pt x="f5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1"/>
                    <a:pt x="f47" y="f39"/>
                  </a:cubicBezTo>
                  <a:cubicBezTo>
                    <a:pt x="f48" y="f49"/>
                    <a:pt x="f48" y="f50"/>
                    <a:pt x="f47" y="f51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36" y="f57"/>
                  </a:cubicBezTo>
                  <a:cubicBezTo>
                    <a:pt x="f58" y="f57"/>
                    <a:pt x="f59" y="f55"/>
                    <a:pt x="f60" y="f53"/>
                  </a:cubicBezTo>
                  <a:lnTo>
                    <a:pt x="f61" y="f62"/>
                  </a:lnTo>
                  <a:cubicBezTo>
                    <a:pt x="f3" y="f63"/>
                    <a:pt x="f3" y="f64"/>
                    <a:pt x="f61" y="f20"/>
                  </a:cubicBezTo>
                  <a:lnTo>
                    <a:pt x="f65" y="f10"/>
                  </a:lnTo>
                  <a:cubicBezTo>
                    <a:pt x="f66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1011;p44">
              <a:extLst>
                <a:ext uri="{FF2B5EF4-FFF2-40B4-BE49-F238E27FC236}">
                  <a16:creationId xmlns:a16="http://schemas.microsoft.com/office/drawing/2014/main" id="{649A0B7C-917D-43F1-8E3F-4BDB4B7BDA71}"/>
                </a:ext>
              </a:extLst>
            </p:cNvPr>
            <p:cNvSpPr/>
            <p:nvPr/>
          </p:nvSpPr>
          <p:spPr>
            <a:xfrm>
              <a:off x="1851001" y="2136824"/>
              <a:ext cx="19522" cy="1825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478"/>
                <a:gd name="f5" fmla="val 447"/>
                <a:gd name="f6" fmla="val 135"/>
                <a:gd name="f7" fmla="val 90"/>
                <a:gd name="f8" fmla="val 15"/>
                <a:gd name="f9" fmla="val 61"/>
                <a:gd name="f10" fmla="val 45"/>
                <a:gd name="f11" fmla="val 1"/>
                <a:gd name="f12" fmla="val 105"/>
                <a:gd name="f13" fmla="val 224"/>
                <a:gd name="f14" fmla="val 283"/>
                <a:gd name="f15" fmla="val 402"/>
                <a:gd name="f16" fmla="val 209"/>
                <a:gd name="f17" fmla="val 432"/>
                <a:gd name="f18" fmla="val 254"/>
                <a:gd name="f19" fmla="val 299"/>
                <a:gd name="f20" fmla="val 343"/>
                <a:gd name="f21" fmla="val 388"/>
                <a:gd name="f22" fmla="val 418"/>
                <a:gd name="f23" fmla="val 477"/>
                <a:gd name="f24" fmla="val 164"/>
                <a:gd name="f25" fmla="val 269"/>
                <a:gd name="f26" fmla="*/ f1 1 478"/>
                <a:gd name="f27" fmla="*/ f2 1 447"/>
                <a:gd name="f28" fmla="val f3"/>
                <a:gd name="f29" fmla="val f4"/>
                <a:gd name="f30" fmla="val f5"/>
                <a:gd name="f31" fmla="+- f30 0 f28"/>
                <a:gd name="f32" fmla="+- f29 0 f28"/>
                <a:gd name="f33" fmla="*/ f32 1 478"/>
                <a:gd name="f34" fmla="*/ f31 1 447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78" h="447">
                  <a:moveTo>
                    <a:pt x="f0" y="f3"/>
                  </a:moveTo>
                  <a:cubicBezTo>
                    <a:pt x="f6" y="f3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0" y="f15"/>
                  </a:lnTo>
                  <a:cubicBezTo>
                    <a:pt x="f16" y="f17"/>
                    <a:pt x="f18" y="f5"/>
                    <a:pt x="f19" y="f5"/>
                  </a:cubicBezTo>
                  <a:cubicBezTo>
                    <a:pt x="f20" y="f5"/>
                    <a:pt x="f21" y="f17"/>
                    <a:pt x="f22" y="f15"/>
                  </a:cubicBezTo>
                  <a:cubicBezTo>
                    <a:pt x="f23" y="f20"/>
                    <a:pt x="f23" y="f13"/>
                    <a:pt x="f22" y="f24"/>
                  </a:cubicBezTo>
                  <a:lnTo>
                    <a:pt x="f19" y="f10"/>
                  </a:lnTo>
                  <a:cubicBezTo>
                    <a:pt x="f25" y="f8"/>
                    <a:pt x="f13" y="f3"/>
                    <a:pt x="f0" y="f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1012;p44">
              <a:extLst>
                <a:ext uri="{FF2B5EF4-FFF2-40B4-BE49-F238E27FC236}">
                  <a16:creationId xmlns:a16="http://schemas.microsoft.com/office/drawing/2014/main" id="{68EB5222-669E-489F-BB70-017BB3FF0CB2}"/>
                </a:ext>
              </a:extLst>
            </p:cNvPr>
            <p:cNvSpPr/>
            <p:nvPr/>
          </p:nvSpPr>
          <p:spPr>
            <a:xfrm>
              <a:off x="1843238" y="2089175"/>
              <a:ext cx="21195" cy="18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"/>
                <a:gd name="f4" fmla="val 441"/>
                <a:gd name="f5" fmla="val 179"/>
                <a:gd name="f6" fmla="val 1"/>
                <a:gd name="f7" fmla="val 134"/>
                <a:gd name="f8" fmla="val 90"/>
                <a:gd name="f9" fmla="val 16"/>
                <a:gd name="f10" fmla="val 60"/>
                <a:gd name="f11" fmla="val 45"/>
                <a:gd name="f12" fmla="val 93"/>
                <a:gd name="f13" fmla="val 224"/>
                <a:gd name="f14" fmla="val 283"/>
                <a:gd name="f15" fmla="val 155"/>
                <a:gd name="f16" fmla="val 355"/>
                <a:gd name="f17" fmla="val 191"/>
                <a:gd name="f18" fmla="val 438"/>
                <a:gd name="f19" fmla="val 298"/>
                <a:gd name="f20" fmla="val 307"/>
                <a:gd name="f21" fmla="val 440"/>
                <a:gd name="f22" fmla="val 315"/>
                <a:gd name="f23" fmla="val 323"/>
                <a:gd name="f24" fmla="val 460"/>
                <a:gd name="f25" fmla="val 518"/>
                <a:gd name="f26" fmla="val 254"/>
                <a:gd name="f27" fmla="val 417"/>
                <a:gd name="f28" fmla="val 164"/>
                <a:gd name="f29" fmla="val 268"/>
                <a:gd name="f30" fmla="*/ f0 1 519"/>
                <a:gd name="f31" fmla="*/ f1 1 44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19"/>
                <a:gd name="f38" fmla="*/ f35 1 44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19" h="4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1"/>
                    <a:pt x="f25" y="f26"/>
                    <a:pt x="f27" y="f28"/>
                  </a:cubicBezTo>
                  <a:lnTo>
                    <a:pt x="f19" y="f11"/>
                  </a:lnTo>
                  <a:cubicBezTo>
                    <a:pt x="f29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1013;p44">
              <a:extLst>
                <a:ext uri="{FF2B5EF4-FFF2-40B4-BE49-F238E27FC236}">
                  <a16:creationId xmlns:a16="http://schemas.microsoft.com/office/drawing/2014/main" id="{DD7E0EB8-85DF-4FCA-92E9-C30B256C7328}"/>
                </a:ext>
              </a:extLst>
            </p:cNvPr>
            <p:cNvSpPr/>
            <p:nvPr/>
          </p:nvSpPr>
          <p:spPr>
            <a:xfrm>
              <a:off x="1885053" y="2046866"/>
              <a:ext cx="21314" cy="1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"/>
                <a:gd name="f4" fmla="val 451"/>
                <a:gd name="f5" fmla="val 179"/>
                <a:gd name="f6" fmla="val 1"/>
                <a:gd name="f7" fmla="val 134"/>
                <a:gd name="f8" fmla="val 90"/>
                <a:gd name="f9" fmla="val 16"/>
                <a:gd name="f10" fmla="val 60"/>
                <a:gd name="f11" fmla="val 45"/>
                <a:gd name="f12" fmla="val 105"/>
                <a:gd name="f13" fmla="val 224"/>
                <a:gd name="f14" fmla="val 284"/>
                <a:gd name="f15" fmla="val 155"/>
                <a:gd name="f16" fmla="val 367"/>
                <a:gd name="f17" fmla="val 203"/>
                <a:gd name="f18" fmla="val 450"/>
                <a:gd name="f19" fmla="val 298"/>
                <a:gd name="f20" fmla="val 303"/>
                <a:gd name="f21" fmla="val 307"/>
                <a:gd name="f22" fmla="val 312"/>
                <a:gd name="f23" fmla="val 457"/>
                <a:gd name="f24" fmla="val 521"/>
                <a:gd name="f25" fmla="val 268"/>
                <a:gd name="f26" fmla="val 417"/>
                <a:gd name="f27" fmla="val 165"/>
                <a:gd name="f28" fmla="*/ f0 1 522"/>
                <a:gd name="f29" fmla="*/ f1 1 45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22"/>
                <a:gd name="f36" fmla="*/ f33 1 45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22" h="45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4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19" y="f11"/>
                  </a:lnTo>
                  <a:cubicBezTo>
                    <a:pt x="f25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1014;p44">
              <a:extLst>
                <a:ext uri="{FF2B5EF4-FFF2-40B4-BE49-F238E27FC236}">
                  <a16:creationId xmlns:a16="http://schemas.microsoft.com/office/drawing/2014/main" id="{74A136AA-D188-4482-8914-44B69449F872}"/>
                </a:ext>
              </a:extLst>
            </p:cNvPr>
            <p:cNvSpPr/>
            <p:nvPr/>
          </p:nvSpPr>
          <p:spPr>
            <a:xfrm>
              <a:off x="1891875" y="2096481"/>
              <a:ext cx="19970" cy="17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438"/>
                <a:gd name="f5" fmla="val 179"/>
                <a:gd name="f6" fmla="val 134"/>
                <a:gd name="f7" fmla="val 89"/>
                <a:gd name="f8" fmla="val 15"/>
                <a:gd name="f9" fmla="val 60"/>
                <a:gd name="f10" fmla="val 45"/>
                <a:gd name="f11" fmla="val 93"/>
                <a:gd name="f12" fmla="val 212"/>
                <a:gd name="f13" fmla="val 283"/>
                <a:gd name="f14" fmla="val 155"/>
                <a:gd name="f15" fmla="val 354"/>
                <a:gd name="f16" fmla="val 191"/>
                <a:gd name="f17" fmla="val 298"/>
                <a:gd name="f18" fmla="val 345"/>
                <a:gd name="f19" fmla="val 393"/>
                <a:gd name="f20" fmla="val 426"/>
                <a:gd name="f21" fmla="val 417"/>
                <a:gd name="f22" fmla="val 402"/>
                <a:gd name="f23" fmla="val 488"/>
                <a:gd name="f24" fmla="val 319"/>
                <a:gd name="f25" fmla="val 164"/>
                <a:gd name="f26" fmla="val 268"/>
                <a:gd name="f27" fmla="val 223"/>
                <a:gd name="f28" fmla="*/ f0 1 489"/>
                <a:gd name="f29" fmla="*/ f1 1 43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89"/>
                <a:gd name="f36" fmla="*/ f33 1 43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89" h="4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3" y="f24"/>
                    <a:pt x="f23" y="f12"/>
                    <a:pt x="f21" y="f25"/>
                  </a:cubicBezTo>
                  <a:lnTo>
                    <a:pt x="f17" y="f10"/>
                  </a:lnTo>
                  <a:cubicBezTo>
                    <a:pt x="f26" y="f8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1015;p44">
              <a:extLst>
                <a:ext uri="{FF2B5EF4-FFF2-40B4-BE49-F238E27FC236}">
                  <a16:creationId xmlns:a16="http://schemas.microsoft.com/office/drawing/2014/main" id="{E59C73E3-B698-47DA-9970-9F0B2CC1EDF3}"/>
                </a:ext>
              </a:extLst>
            </p:cNvPr>
            <p:cNvSpPr/>
            <p:nvPr/>
          </p:nvSpPr>
          <p:spPr>
            <a:xfrm>
              <a:off x="1933206" y="2055653"/>
              <a:ext cx="21396" cy="183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4"/>
                <a:gd name="f4" fmla="val 450"/>
                <a:gd name="f5" fmla="val 179"/>
                <a:gd name="f6" fmla="val 134"/>
                <a:gd name="f7" fmla="val 89"/>
                <a:gd name="f8" fmla="val 15"/>
                <a:gd name="f9" fmla="val 60"/>
                <a:gd name="f10" fmla="val 45"/>
                <a:gd name="f11" fmla="val 104"/>
                <a:gd name="f12" fmla="val 223"/>
                <a:gd name="f13" fmla="val 283"/>
                <a:gd name="f14" fmla="val 155"/>
                <a:gd name="f15" fmla="val 354"/>
                <a:gd name="f16" fmla="val 298"/>
                <a:gd name="f17" fmla="val 453"/>
                <a:gd name="f18" fmla="val 271"/>
                <a:gd name="f19" fmla="val 417"/>
                <a:gd name="f20" fmla="val 164"/>
                <a:gd name="f21" fmla="val 268"/>
                <a:gd name="f22" fmla="*/ f0 1 524"/>
                <a:gd name="f23" fmla="*/ f1 1 450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24"/>
                <a:gd name="f30" fmla="*/ f27 1 450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24" h="45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5" y="f4"/>
                    <a:pt x="f16" y="f4"/>
                  </a:cubicBezTo>
                  <a:cubicBezTo>
                    <a:pt x="f17" y="f4"/>
                    <a:pt x="f3" y="f18"/>
                    <a:pt x="f19" y="f20"/>
                  </a:cubicBezTo>
                  <a:lnTo>
                    <a:pt x="f16" y="f10"/>
                  </a:lnTo>
                  <a:cubicBezTo>
                    <a:pt x="f2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1016;p44">
              <a:extLst>
                <a:ext uri="{FF2B5EF4-FFF2-40B4-BE49-F238E27FC236}">
                  <a16:creationId xmlns:a16="http://schemas.microsoft.com/office/drawing/2014/main" id="{ABC7455F-AA36-49EF-AB1D-F2FBD47D1E5A}"/>
                </a:ext>
              </a:extLst>
            </p:cNvPr>
            <p:cNvSpPr/>
            <p:nvPr/>
          </p:nvSpPr>
          <p:spPr>
            <a:xfrm>
              <a:off x="2064450" y="2350273"/>
              <a:ext cx="19522" cy="18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447"/>
                <a:gd name="f5" fmla="val 179"/>
                <a:gd name="f6" fmla="val 135"/>
                <a:gd name="f7" fmla="val 90"/>
                <a:gd name="f8" fmla="val 15"/>
                <a:gd name="f9" fmla="val 60"/>
                <a:gd name="f10" fmla="val 45"/>
                <a:gd name="f11" fmla="val 1"/>
                <a:gd name="f12" fmla="val 104"/>
                <a:gd name="f13" fmla="val 224"/>
                <a:gd name="f14" fmla="val 283"/>
                <a:gd name="f15" fmla="val 402"/>
                <a:gd name="f16" fmla="val 209"/>
                <a:gd name="f17" fmla="val 432"/>
                <a:gd name="f18" fmla="val 254"/>
                <a:gd name="f19" fmla="val 298"/>
                <a:gd name="f20" fmla="val 343"/>
                <a:gd name="f21" fmla="val 388"/>
                <a:gd name="f22" fmla="val 418"/>
                <a:gd name="f23" fmla="val 477"/>
                <a:gd name="f24" fmla="val 164"/>
                <a:gd name="f25" fmla="val 269"/>
                <a:gd name="f26" fmla="*/ f0 1 478"/>
                <a:gd name="f27" fmla="*/ f1 1 447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78"/>
                <a:gd name="f34" fmla="*/ f31 1 447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78" h="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5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17"/>
                    <a:pt x="f22" y="f15"/>
                  </a:cubicBezTo>
                  <a:cubicBezTo>
                    <a:pt x="f23" y="f20"/>
                    <a:pt x="f23" y="f13"/>
                    <a:pt x="f22" y="f24"/>
                  </a:cubicBezTo>
                  <a:lnTo>
                    <a:pt x="f19" y="f10"/>
                  </a:lnTo>
                  <a:cubicBezTo>
                    <a:pt x="f25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1017;p44">
              <a:extLst>
                <a:ext uri="{FF2B5EF4-FFF2-40B4-BE49-F238E27FC236}">
                  <a16:creationId xmlns:a16="http://schemas.microsoft.com/office/drawing/2014/main" id="{FFCB0672-AE70-48F5-AC6F-09020D4FC742}"/>
                </a:ext>
              </a:extLst>
            </p:cNvPr>
            <p:cNvSpPr/>
            <p:nvPr/>
          </p:nvSpPr>
          <p:spPr>
            <a:xfrm>
              <a:off x="2112593" y="2358036"/>
              <a:ext cx="19476" cy="18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7"/>
                <a:gd name="f4" fmla="val 448"/>
                <a:gd name="f5" fmla="val 179"/>
                <a:gd name="f6" fmla="val 1"/>
                <a:gd name="f7" fmla="val 134"/>
                <a:gd name="f8" fmla="val 90"/>
                <a:gd name="f9" fmla="val 16"/>
                <a:gd name="f10" fmla="val 60"/>
                <a:gd name="f11" fmla="val 45"/>
                <a:gd name="f12" fmla="val 105"/>
                <a:gd name="f13" fmla="val 224"/>
                <a:gd name="f14" fmla="val 284"/>
                <a:gd name="f15" fmla="val 403"/>
                <a:gd name="f16" fmla="val 209"/>
                <a:gd name="f17" fmla="val 432"/>
                <a:gd name="f18" fmla="val 254"/>
                <a:gd name="f19" fmla="val 447"/>
                <a:gd name="f20" fmla="val 298"/>
                <a:gd name="f21" fmla="val 343"/>
                <a:gd name="f22" fmla="val 387"/>
                <a:gd name="f23" fmla="val 417"/>
                <a:gd name="f24" fmla="val 165"/>
                <a:gd name="f25" fmla="val 268"/>
                <a:gd name="f26" fmla="*/ f0 1 477"/>
                <a:gd name="f27" fmla="*/ f1 1 44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77"/>
                <a:gd name="f34" fmla="*/ f31 1 44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77" h="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5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cubicBezTo>
                    <a:pt x="f3" y="f21"/>
                    <a:pt x="f3" y="f13"/>
                    <a:pt x="f23" y="f24"/>
                  </a:cubicBezTo>
                  <a:lnTo>
                    <a:pt x="f20" y="f11"/>
                  </a:lnTo>
                  <a:cubicBezTo>
                    <a:pt x="f25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1018;p44">
              <a:extLst>
                <a:ext uri="{FF2B5EF4-FFF2-40B4-BE49-F238E27FC236}">
                  <a16:creationId xmlns:a16="http://schemas.microsoft.com/office/drawing/2014/main" id="{1FCA3946-3702-4F61-91A6-67D7C696B075}"/>
                </a:ext>
              </a:extLst>
            </p:cNvPr>
            <p:cNvSpPr/>
            <p:nvPr/>
          </p:nvSpPr>
          <p:spPr>
            <a:xfrm>
              <a:off x="2154399" y="2316211"/>
              <a:ext cx="19476" cy="18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7"/>
                <a:gd name="f4" fmla="val 448"/>
                <a:gd name="f5" fmla="val 179"/>
                <a:gd name="f6" fmla="val 1"/>
                <a:gd name="f7" fmla="val 134"/>
                <a:gd name="f8" fmla="val 90"/>
                <a:gd name="f9" fmla="val 16"/>
                <a:gd name="f10" fmla="val 60"/>
                <a:gd name="f11" fmla="val 46"/>
                <a:gd name="f12" fmla="val 105"/>
                <a:gd name="f13" fmla="val 224"/>
                <a:gd name="f14" fmla="val 284"/>
                <a:gd name="f15" fmla="val 403"/>
                <a:gd name="f16" fmla="val 209"/>
                <a:gd name="f17" fmla="val 432"/>
                <a:gd name="f18" fmla="val 253"/>
                <a:gd name="f19" fmla="val 447"/>
                <a:gd name="f20" fmla="val 298"/>
                <a:gd name="f21" fmla="val 343"/>
                <a:gd name="f22" fmla="val 387"/>
                <a:gd name="f23" fmla="val 417"/>
                <a:gd name="f24" fmla="val 165"/>
                <a:gd name="f25" fmla="val 268"/>
                <a:gd name="f26" fmla="*/ f0 1 477"/>
                <a:gd name="f27" fmla="*/ f1 1 44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77"/>
                <a:gd name="f34" fmla="*/ f31 1 44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77" h="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5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cubicBezTo>
                    <a:pt x="f3" y="f21"/>
                    <a:pt x="f3" y="f13"/>
                    <a:pt x="f23" y="f24"/>
                  </a:cubicBezTo>
                  <a:lnTo>
                    <a:pt x="f20" y="f11"/>
                  </a:lnTo>
                  <a:cubicBezTo>
                    <a:pt x="f25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1019;p44">
              <a:extLst>
                <a:ext uri="{FF2B5EF4-FFF2-40B4-BE49-F238E27FC236}">
                  <a16:creationId xmlns:a16="http://schemas.microsoft.com/office/drawing/2014/main" id="{D186EED8-38AB-4416-BA5F-024978FA1BEC}"/>
                </a:ext>
              </a:extLst>
            </p:cNvPr>
            <p:cNvSpPr/>
            <p:nvPr/>
          </p:nvSpPr>
          <p:spPr>
            <a:xfrm>
              <a:off x="2105277" y="2309436"/>
              <a:ext cx="21433" cy="1837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25"/>
                <a:gd name="f5" fmla="val 450"/>
                <a:gd name="f6" fmla="val 135"/>
                <a:gd name="f7" fmla="val 90"/>
                <a:gd name="f8" fmla="val 15"/>
                <a:gd name="f9" fmla="val 60"/>
                <a:gd name="f10" fmla="val 45"/>
                <a:gd name="f11" fmla="val 1"/>
                <a:gd name="f12" fmla="val 104"/>
                <a:gd name="f13" fmla="val 223"/>
                <a:gd name="f14" fmla="val 283"/>
                <a:gd name="f15" fmla="val 144"/>
                <a:gd name="f16" fmla="val 366"/>
                <a:gd name="f17" fmla="val 191"/>
                <a:gd name="f18" fmla="val 299"/>
                <a:gd name="f19" fmla="val 441"/>
                <a:gd name="f20" fmla="val 271"/>
                <a:gd name="f21" fmla="val 418"/>
                <a:gd name="f22" fmla="val 164"/>
                <a:gd name="f23" fmla="val 269"/>
                <a:gd name="f24" fmla="val 224"/>
                <a:gd name="f25" fmla="*/ f1 1 525"/>
                <a:gd name="f26" fmla="*/ f2 1 450"/>
                <a:gd name="f27" fmla="val f3"/>
                <a:gd name="f28" fmla="val f4"/>
                <a:gd name="f29" fmla="val f5"/>
                <a:gd name="f30" fmla="+- f29 0 f27"/>
                <a:gd name="f31" fmla="+- f28 0 f27"/>
                <a:gd name="f32" fmla="*/ f31 1 525"/>
                <a:gd name="f33" fmla="*/ f30 1 45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25" h="450">
                  <a:moveTo>
                    <a:pt x="f0" y="f3"/>
                  </a:moveTo>
                  <a:cubicBezTo>
                    <a:pt x="f6" y="f3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5"/>
                    <a:pt x="f18" y="f5"/>
                  </a:cubicBezTo>
                  <a:cubicBezTo>
                    <a:pt x="f19" y="f5"/>
                    <a:pt x="f4" y="f20"/>
                    <a:pt x="f21" y="f22"/>
                  </a:cubicBezTo>
                  <a:lnTo>
                    <a:pt x="f18" y="f10"/>
                  </a:lnTo>
                  <a:cubicBezTo>
                    <a:pt x="f23" y="f8"/>
                    <a:pt x="f24" y="f3"/>
                    <a:pt x="f0" y="f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020;p44">
              <a:extLst>
                <a:ext uri="{FF2B5EF4-FFF2-40B4-BE49-F238E27FC236}">
                  <a16:creationId xmlns:a16="http://schemas.microsoft.com/office/drawing/2014/main" id="{FF48716C-5D6C-4B79-A2B4-74C30595D112}"/>
                </a:ext>
              </a:extLst>
            </p:cNvPr>
            <p:cNvSpPr/>
            <p:nvPr/>
          </p:nvSpPr>
          <p:spPr>
            <a:xfrm>
              <a:off x="2146160" y="2268114"/>
              <a:ext cx="21762" cy="1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3"/>
                <a:gd name="f4" fmla="val 451"/>
                <a:gd name="f5" fmla="val 179"/>
                <a:gd name="f6" fmla="val 134"/>
                <a:gd name="f7" fmla="val 89"/>
                <a:gd name="f8" fmla="val 15"/>
                <a:gd name="f9" fmla="val 60"/>
                <a:gd name="f10" fmla="val 45"/>
                <a:gd name="f11" fmla="val 104"/>
                <a:gd name="f12" fmla="val 223"/>
                <a:gd name="f13" fmla="val 283"/>
                <a:gd name="f14" fmla="val 143"/>
                <a:gd name="f15" fmla="val 366"/>
                <a:gd name="f16" fmla="val 191"/>
                <a:gd name="f17" fmla="val 450"/>
                <a:gd name="f18" fmla="val 298"/>
                <a:gd name="f19" fmla="val 302"/>
                <a:gd name="f20" fmla="val 306"/>
                <a:gd name="f21" fmla="val 310"/>
                <a:gd name="f22" fmla="val 446"/>
                <a:gd name="f23" fmla="val 532"/>
                <a:gd name="f24" fmla="val 268"/>
                <a:gd name="f25" fmla="val 417"/>
                <a:gd name="f26" fmla="val 164"/>
                <a:gd name="f27" fmla="*/ f0 1 533"/>
                <a:gd name="f28" fmla="*/ f1 1 45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33"/>
                <a:gd name="f35" fmla="*/ f32 1 45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33" h="45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17"/>
                    <a:pt x="f23" y="f24"/>
                    <a:pt x="f25" y="f26"/>
                  </a:cubicBezTo>
                  <a:lnTo>
                    <a:pt x="f18" y="f10"/>
                  </a:lnTo>
                  <a:cubicBezTo>
                    <a:pt x="f24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B6FFA4BB-E6ED-4034-9BD5-32BE49CDFF9F}"/>
              </a:ext>
            </a:extLst>
          </p:cNvPr>
          <p:cNvCxnSpPr/>
          <p:nvPr/>
        </p:nvCxnSpPr>
        <p:spPr>
          <a:xfrm>
            <a:off x="353085" y="208230"/>
            <a:ext cx="655512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5;p45">
            <a:extLst>
              <a:ext uri="{FF2B5EF4-FFF2-40B4-BE49-F238E27FC236}">
                <a16:creationId xmlns:a16="http://schemas.microsoft.com/office/drawing/2014/main" id="{D9A67B6F-6454-44CC-AC83-18B148954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97" y="3606667"/>
            <a:ext cx="7462683" cy="943212"/>
          </a:xfrm>
        </p:spPr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کلمات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عالی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Google Shape;1026;p45">
            <a:extLst>
              <a:ext uri="{FF2B5EF4-FFF2-40B4-BE49-F238E27FC236}">
                <a16:creationId xmlns:a16="http://schemas.microsoft.com/office/drawing/2014/main" id="{52125F27-EA93-46F1-B411-CB21140C01D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5097" y="534997"/>
            <a:ext cx="7713896" cy="2061304"/>
          </a:xfrm>
        </p:spPr>
      </p:pic>
      <p:sp>
        <p:nvSpPr>
          <p:cNvPr id="4" name="Google Shape;1027;p45">
            <a:extLst>
              <a:ext uri="{FF2B5EF4-FFF2-40B4-BE49-F238E27FC236}">
                <a16:creationId xmlns:a16="http://schemas.microsoft.com/office/drawing/2014/main" id="{6A2E9E50-311E-4229-8FDB-9337C9B1C5CD}"/>
              </a:ext>
            </a:extLst>
          </p:cNvPr>
          <p:cNvSpPr/>
          <p:nvPr/>
        </p:nvSpPr>
        <p:spPr>
          <a:xfrm>
            <a:off x="6932377" y="1344872"/>
            <a:ext cx="2036103" cy="363602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1028;p45">
            <a:extLst>
              <a:ext uri="{FF2B5EF4-FFF2-40B4-BE49-F238E27FC236}">
                <a16:creationId xmlns:a16="http://schemas.microsoft.com/office/drawing/2014/main" id="{BCD80695-AC4B-42DA-BF7A-B944D6A75C01}"/>
              </a:ext>
            </a:extLst>
          </p:cNvPr>
          <p:cNvSpPr/>
          <p:nvPr/>
        </p:nvSpPr>
        <p:spPr>
          <a:xfrm rot="5400013">
            <a:off x="785977" y="2402252"/>
            <a:ext cx="1336797" cy="338995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953;p43">
            <a:extLst>
              <a:ext uri="{FF2B5EF4-FFF2-40B4-BE49-F238E27FC236}">
                <a16:creationId xmlns:a16="http://schemas.microsoft.com/office/drawing/2014/main" id="{F2B36524-D2CD-4DC1-8024-AC15EDE6EE84}"/>
              </a:ext>
            </a:extLst>
          </p:cNvPr>
          <p:cNvSpPr txBox="1"/>
          <p:nvPr/>
        </p:nvSpPr>
        <p:spPr>
          <a:xfrm>
            <a:off x="2183248" y="3133127"/>
            <a:ext cx="4777502" cy="387001"/>
          </a:xfrm>
          <a:prstGeom prst="rect">
            <a:avLst/>
          </a:prstGeom>
          <a:solidFill>
            <a:srgbClr val="FF9E9C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موارد سالانه درماتیت آتوپیک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A5A1F07-69C3-4835-822D-C65A406F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rcRect/>
          <a:stretch>
            <a:fillRect/>
          </a:stretch>
        </p:blipFill>
        <p:spPr>
          <a:xfrm>
            <a:off x="-13816" y="-9525"/>
            <a:ext cx="9160157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椭圆 5">
            <a:extLst>
              <a:ext uri="{FF2B5EF4-FFF2-40B4-BE49-F238E27FC236}">
                <a16:creationId xmlns:a16="http://schemas.microsoft.com/office/drawing/2014/main" id="{55EC79AE-BF44-4C39-90F7-7933679C8A49}"/>
              </a:ext>
            </a:extLst>
          </p:cNvPr>
          <p:cNvSpPr/>
          <p:nvPr/>
        </p:nvSpPr>
        <p:spPr>
          <a:xfrm>
            <a:off x="8470032" y="2392847"/>
            <a:ext cx="550971" cy="5509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4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宋体" pitchFamily="2"/>
              <a:cs typeface="B Nazanin" panose="00000400000000000000" pitchFamily="2" charset="-78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9B0E6814-D226-48E4-A73B-7432503489F5}"/>
              </a:ext>
            </a:extLst>
          </p:cNvPr>
          <p:cNvSpPr txBox="1"/>
          <p:nvPr/>
        </p:nvSpPr>
        <p:spPr>
          <a:xfrm>
            <a:off x="2865494" y="857377"/>
            <a:ext cx="3536551" cy="23852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9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0864652B-835B-4D16-AD4D-2324CF9F8434}"/>
              </a:ext>
            </a:extLst>
          </p:cNvPr>
          <p:cNvSpPr txBox="1"/>
          <p:nvPr/>
        </p:nvSpPr>
        <p:spPr>
          <a:xfrm>
            <a:off x="1306444" y="2692373"/>
            <a:ext cx="662436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kern="0" dirty="0">
                <a:solidFill>
                  <a:srgbClr val="7F7F7F"/>
                </a:solidFill>
                <a:latin typeface="Arial"/>
                <a:ea typeface="Arial"/>
                <a:cs typeface="B Nazanin" panose="00000400000000000000" pitchFamily="2" charset="-78"/>
              </a:rPr>
              <a:t>متن عنوان را اضافه کنید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A3BB87AB-4AC4-4BE7-A39A-E0A91B76DB12}"/>
              </a:ext>
            </a:extLst>
          </p:cNvPr>
          <p:cNvSpPr/>
          <p:nvPr/>
        </p:nvSpPr>
        <p:spPr>
          <a:xfrm>
            <a:off x="185467" y="4246263"/>
            <a:ext cx="8773055" cy="5755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66" tIns="18288" rIns="36566" bIns="18288" anchor="t" anchorCtr="1" compatLnSpc="1">
            <a:spAutoFit/>
          </a:bodyPr>
          <a:lstStyle/>
          <a:p>
            <a:pPr lvl="0" algn="ctr" defTabSz="342900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7F7F7F"/>
                </a:solidFill>
                <a:latin typeface="Arial"/>
                <a:ea typeface="Arial"/>
                <a:cs typeface="B Nazanin" panose="00000400000000000000" pitchFamily="2" charset="-78"/>
              </a:rPr>
              <a:t>برای افزودن محتوای مطابق با عنوان اینجا را کلیک کنید.</a:t>
            </a:r>
            <a:endParaRPr lang="en-US" sz="2000" b="0" i="0" u="none" strike="noStrike" kern="1200" cap="none" spc="0" baseline="0" dirty="0">
              <a:solidFill>
                <a:srgbClr val="7F7F7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orma libre: forma 12">
            <a:extLst>
              <a:ext uri="{FF2B5EF4-FFF2-40B4-BE49-F238E27FC236}">
                <a16:creationId xmlns:a16="http://schemas.microsoft.com/office/drawing/2014/main" id="{8893FE87-3CAA-4828-BB23-181F53689EFC}"/>
              </a:ext>
            </a:extLst>
          </p:cNvPr>
          <p:cNvSpPr/>
          <p:nvPr/>
        </p:nvSpPr>
        <p:spPr>
          <a:xfrm>
            <a:off x="6717612" y="1215063"/>
            <a:ext cx="2426387" cy="2027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5185"/>
              <a:gd name="f7" fmla="val 2703443"/>
              <a:gd name="f8" fmla="val 1285460"/>
              <a:gd name="f9" fmla="val 575520"/>
              <a:gd name="f10" fmla="val 2127923"/>
              <a:gd name="f11" fmla="val 1417983"/>
              <a:gd name="f12" fmla="+- 0 0 -90"/>
              <a:gd name="f13" fmla="*/ f3 1 3235185"/>
              <a:gd name="f14" fmla="*/ f4 1 2703443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235185"/>
              <a:gd name="f23" fmla="*/ f19 1 2703443"/>
              <a:gd name="f24" fmla="*/ 1285460 f20 1"/>
              <a:gd name="f25" fmla="*/ 0 f19 1"/>
              <a:gd name="f26" fmla="*/ 3235185 f20 1"/>
              <a:gd name="f27" fmla="*/ 2703443 f19 1"/>
              <a:gd name="f28" fmla="*/ 0 f20 1"/>
              <a:gd name="f29" fmla="*/ 1417983 f19 1"/>
              <a:gd name="f30" fmla="*/ 1285460 f19 1"/>
              <a:gd name="f31" fmla="+- f21 0 f1"/>
              <a:gd name="f32" fmla="*/ f24 1 3235185"/>
              <a:gd name="f33" fmla="*/ f25 1 2703443"/>
              <a:gd name="f34" fmla="*/ f26 1 3235185"/>
              <a:gd name="f35" fmla="*/ f27 1 2703443"/>
              <a:gd name="f36" fmla="*/ f28 1 3235185"/>
              <a:gd name="f37" fmla="*/ f29 1 2703443"/>
              <a:gd name="f38" fmla="*/ f30 1 2703443"/>
              <a:gd name="f39" fmla="*/ f15 1 f22"/>
              <a:gd name="f40" fmla="*/ f16 1 f22"/>
              <a:gd name="f41" fmla="*/ f15 1 f23"/>
              <a:gd name="f42" fmla="*/ f17 1 f23"/>
              <a:gd name="f43" fmla="*/ f32 1 f22"/>
              <a:gd name="f44" fmla="*/ f33 1 f23"/>
              <a:gd name="f45" fmla="*/ f34 1 f22"/>
              <a:gd name="f46" fmla="*/ f35 1 f23"/>
              <a:gd name="f47" fmla="*/ f36 1 f22"/>
              <a:gd name="f48" fmla="*/ f37 1 f23"/>
              <a:gd name="f49" fmla="*/ f38 1 f23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5"/>
              </a:cxn>
              <a:cxn ang="f31">
                <a:pos x="f56" y="f57"/>
              </a:cxn>
              <a:cxn ang="f31">
                <a:pos x="f54" y="f57"/>
              </a:cxn>
              <a:cxn ang="f31">
                <a:pos x="f58" y="f59"/>
              </a:cxn>
              <a:cxn ang="f31">
                <a:pos x="f58" y="f60"/>
              </a:cxn>
              <a:cxn ang="f31">
                <a:pos x="f54" y="f55"/>
              </a:cxn>
            </a:cxnLst>
            <a:rect l="f50" t="f53" r="f51" b="f52"/>
            <a:pathLst>
              <a:path w="3235185" h="2703443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cubicBezTo>
                  <a:pt x="f9" y="f7"/>
                  <a:pt x="f5" y="f10"/>
                  <a:pt x="f5" y="f11"/>
                </a:cubicBezTo>
                <a:lnTo>
                  <a:pt x="f5" y="f8"/>
                </a:lnTo>
                <a:cubicBezTo>
                  <a:pt x="f5" y="f9"/>
                  <a:pt x="f9" y="f5"/>
                  <a:pt x="f8" y="f5"/>
                </a:cubicBezTo>
                <a:close/>
              </a:path>
            </a:pathLst>
          </a:custGeom>
          <a:solidFill>
            <a:srgbClr val="FF9E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Forma libre: forma 15">
            <a:extLst>
              <a:ext uri="{FF2B5EF4-FFF2-40B4-BE49-F238E27FC236}">
                <a16:creationId xmlns:a16="http://schemas.microsoft.com/office/drawing/2014/main" id="{8688E3A5-499F-4840-AB54-CD661687CD8B}"/>
              </a:ext>
            </a:extLst>
          </p:cNvPr>
          <p:cNvSpPr/>
          <p:nvPr/>
        </p:nvSpPr>
        <p:spPr>
          <a:xfrm rot="10799991">
            <a:off x="0" y="1215064"/>
            <a:ext cx="2426387" cy="2027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5185"/>
              <a:gd name="f7" fmla="val 2703443"/>
              <a:gd name="f8" fmla="val 1285460"/>
              <a:gd name="f9" fmla="val 575520"/>
              <a:gd name="f10" fmla="val 2127923"/>
              <a:gd name="f11" fmla="val 1417983"/>
              <a:gd name="f12" fmla="+- 0 0 -90"/>
              <a:gd name="f13" fmla="*/ f3 1 3235185"/>
              <a:gd name="f14" fmla="*/ f4 1 2703443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235185"/>
              <a:gd name="f23" fmla="*/ f19 1 2703443"/>
              <a:gd name="f24" fmla="*/ 1285460 f20 1"/>
              <a:gd name="f25" fmla="*/ 0 f19 1"/>
              <a:gd name="f26" fmla="*/ 3235185 f20 1"/>
              <a:gd name="f27" fmla="*/ 2703443 f19 1"/>
              <a:gd name="f28" fmla="*/ 0 f20 1"/>
              <a:gd name="f29" fmla="*/ 1417983 f19 1"/>
              <a:gd name="f30" fmla="*/ 1285460 f19 1"/>
              <a:gd name="f31" fmla="+- f21 0 f1"/>
              <a:gd name="f32" fmla="*/ f24 1 3235185"/>
              <a:gd name="f33" fmla="*/ f25 1 2703443"/>
              <a:gd name="f34" fmla="*/ f26 1 3235185"/>
              <a:gd name="f35" fmla="*/ f27 1 2703443"/>
              <a:gd name="f36" fmla="*/ f28 1 3235185"/>
              <a:gd name="f37" fmla="*/ f29 1 2703443"/>
              <a:gd name="f38" fmla="*/ f30 1 2703443"/>
              <a:gd name="f39" fmla="*/ f15 1 f22"/>
              <a:gd name="f40" fmla="*/ f16 1 f22"/>
              <a:gd name="f41" fmla="*/ f15 1 f23"/>
              <a:gd name="f42" fmla="*/ f17 1 f23"/>
              <a:gd name="f43" fmla="*/ f32 1 f22"/>
              <a:gd name="f44" fmla="*/ f33 1 f23"/>
              <a:gd name="f45" fmla="*/ f34 1 f22"/>
              <a:gd name="f46" fmla="*/ f35 1 f23"/>
              <a:gd name="f47" fmla="*/ f36 1 f22"/>
              <a:gd name="f48" fmla="*/ f37 1 f23"/>
              <a:gd name="f49" fmla="*/ f38 1 f23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5"/>
              </a:cxn>
              <a:cxn ang="f31">
                <a:pos x="f56" y="f57"/>
              </a:cxn>
              <a:cxn ang="f31">
                <a:pos x="f54" y="f57"/>
              </a:cxn>
              <a:cxn ang="f31">
                <a:pos x="f58" y="f59"/>
              </a:cxn>
              <a:cxn ang="f31">
                <a:pos x="f58" y="f60"/>
              </a:cxn>
              <a:cxn ang="f31">
                <a:pos x="f54" y="f55"/>
              </a:cxn>
            </a:cxnLst>
            <a:rect l="f50" t="f53" r="f51" b="f52"/>
            <a:pathLst>
              <a:path w="3235185" h="2703443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cubicBezTo>
                  <a:pt x="f9" y="f7"/>
                  <a:pt x="f5" y="f10"/>
                  <a:pt x="f5" y="f11"/>
                </a:cubicBezTo>
                <a:lnTo>
                  <a:pt x="f5" y="f8"/>
                </a:lnTo>
                <a:cubicBezTo>
                  <a:pt x="f5" y="f9"/>
                  <a:pt x="f9" y="f5"/>
                  <a:pt x="f8" y="f5"/>
                </a:cubicBezTo>
                <a:close/>
              </a:path>
            </a:pathLst>
          </a:custGeom>
          <a:solidFill>
            <a:srgbClr val="FF9E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Diagrama de flujo: retraso 13">
            <a:extLst>
              <a:ext uri="{FF2B5EF4-FFF2-40B4-BE49-F238E27FC236}">
                <a16:creationId xmlns:a16="http://schemas.microsoft.com/office/drawing/2014/main" id="{3A92802A-1362-494D-A0CF-97B663FD5340}"/>
              </a:ext>
            </a:extLst>
          </p:cNvPr>
          <p:cNvSpPr/>
          <p:nvPr/>
        </p:nvSpPr>
        <p:spPr>
          <a:xfrm rot="5400013">
            <a:off x="3962868" y="-732667"/>
            <a:ext cx="1401144" cy="28460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41BE4E46-0FC4-4A8D-8899-561D0C5E15E7}"/>
              </a:ext>
            </a:extLst>
          </p:cNvPr>
          <p:cNvSpPr/>
          <p:nvPr/>
        </p:nvSpPr>
        <p:spPr>
          <a:xfrm>
            <a:off x="4880609" y="189381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Rectángulo 16">
            <a:extLst>
              <a:ext uri="{FF2B5EF4-FFF2-40B4-BE49-F238E27FC236}">
                <a16:creationId xmlns:a16="http://schemas.microsoft.com/office/drawing/2014/main" id="{C4CFE54A-5119-4EBF-919D-102B0B8521CC}"/>
              </a:ext>
            </a:extLst>
          </p:cNvPr>
          <p:cNvSpPr/>
          <p:nvPr/>
        </p:nvSpPr>
        <p:spPr>
          <a:xfrm>
            <a:off x="0" y="127942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3;p46">
            <a:extLst>
              <a:ext uri="{FF2B5EF4-FFF2-40B4-BE49-F238E27FC236}">
                <a16:creationId xmlns:a16="http://schemas.microsoft.com/office/drawing/2014/main" id="{A04FD3CB-342E-4B6D-BB28-C1D7D633AE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-یک نفر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معروف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1034;p46">
            <a:extLst>
              <a:ext uri="{FF2B5EF4-FFF2-40B4-BE49-F238E27FC236}">
                <a16:creationId xmlns:a16="http://schemas.microsoft.com/office/drawing/2014/main" id="{5BAEC6E4-DFDF-4D23-8A47-E23FBBE5E3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58120" y="534997"/>
            <a:ext cx="6227704" cy="11909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2400" dirty="0">
                <a:cs typeface="B Nazanin" panose="00000400000000000000" pitchFamily="2" charset="-78"/>
              </a:rPr>
              <a:t>"این یک نقل قول است، کلماتی پر از حکمت که یکی از افراد مهم گفته و می تواند خواننده را وادار به الهام کند."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Google Shape;1035;p46">
            <a:extLst>
              <a:ext uri="{FF2B5EF4-FFF2-40B4-BE49-F238E27FC236}">
                <a16:creationId xmlns:a16="http://schemas.microsoft.com/office/drawing/2014/main" id="{FF638284-033C-42A5-9854-BEC9E841832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5097" y="2410303"/>
            <a:ext cx="7713896" cy="2198098"/>
          </a:xfrm>
        </p:spPr>
      </p:pic>
      <p:sp>
        <p:nvSpPr>
          <p:cNvPr id="5" name="Google Shape;1036;p46">
            <a:extLst>
              <a:ext uri="{FF2B5EF4-FFF2-40B4-BE49-F238E27FC236}">
                <a16:creationId xmlns:a16="http://schemas.microsoft.com/office/drawing/2014/main" id="{17933C2B-9D58-4F99-A45F-C7517509200B}"/>
              </a:ext>
            </a:extLst>
          </p:cNvPr>
          <p:cNvSpPr/>
          <p:nvPr/>
        </p:nvSpPr>
        <p:spPr>
          <a:xfrm>
            <a:off x="357502" y="4250899"/>
            <a:ext cx="715197" cy="715197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1;p47">
            <a:extLst>
              <a:ext uri="{FF2B5EF4-FFF2-40B4-BE49-F238E27FC236}">
                <a16:creationId xmlns:a16="http://schemas.microsoft.com/office/drawing/2014/main" id="{AC2A345E-7672-4EFC-BC27-20349F3806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47" y="-11923"/>
            <a:ext cx="9144000" cy="5143499"/>
          </a:xfrm>
        </p:spPr>
      </p:pic>
      <p:sp>
        <p:nvSpPr>
          <p:cNvPr id="3" name="Google Shape;1042;p47">
            <a:extLst>
              <a:ext uri="{FF2B5EF4-FFF2-40B4-BE49-F238E27FC236}">
                <a16:creationId xmlns:a16="http://schemas.microsoft.com/office/drawing/2014/main" id="{C887D2CE-15C9-4EEC-B65D-C229DB3296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یک تصویر ارزش هزار کلمه است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1043;p47">
            <a:extLst>
              <a:ext uri="{FF2B5EF4-FFF2-40B4-BE49-F238E27FC236}">
                <a16:creationId xmlns:a16="http://schemas.microsoft.com/office/drawing/2014/main" id="{CC92A1CD-191C-4954-9DA4-7FC46F1584FB}"/>
              </a:ext>
            </a:extLst>
          </p:cNvPr>
          <p:cNvSpPr/>
          <p:nvPr/>
        </p:nvSpPr>
        <p:spPr>
          <a:xfrm rot="5400013">
            <a:off x="-287350" y="2013272"/>
            <a:ext cx="1336797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5" name="Google Shape;1044;p47">
            <a:extLst>
              <a:ext uri="{FF2B5EF4-FFF2-40B4-BE49-F238E27FC236}">
                <a16:creationId xmlns:a16="http://schemas.microsoft.com/office/drawing/2014/main" id="{12C38578-C9D5-45FE-8B84-98A7052960D5}"/>
              </a:ext>
            </a:extLst>
          </p:cNvPr>
          <p:cNvGrpSpPr/>
          <p:nvPr/>
        </p:nvGrpSpPr>
        <p:grpSpPr>
          <a:xfrm>
            <a:off x="8657063" y="2332241"/>
            <a:ext cx="259086" cy="2277751"/>
            <a:chOff x="8657063" y="2332241"/>
            <a:chExt cx="259086" cy="2277751"/>
          </a:xfrm>
        </p:grpSpPr>
        <p:cxnSp>
          <p:nvCxnSpPr>
            <p:cNvPr id="6" name="Google Shape;1045;p47">
              <a:extLst>
                <a:ext uri="{FF2B5EF4-FFF2-40B4-BE49-F238E27FC236}">
                  <a16:creationId xmlns:a16="http://schemas.microsoft.com/office/drawing/2014/main" id="{A9FA24CE-9591-49C5-B498-BBA55EEC45F2}"/>
                </a:ext>
              </a:extLst>
            </p:cNvPr>
            <p:cNvCxnSpPr/>
            <p:nvPr/>
          </p:nvCxnSpPr>
          <p:spPr>
            <a:xfrm rot="10800009" flipH="1">
              <a:off x="8657063" y="446046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7" name="Google Shape;1046;p47">
              <a:extLst>
                <a:ext uri="{FF2B5EF4-FFF2-40B4-BE49-F238E27FC236}">
                  <a16:creationId xmlns:a16="http://schemas.microsoft.com/office/drawing/2014/main" id="{6CA92A66-5892-43FE-A80F-3F227F108BF5}"/>
                </a:ext>
              </a:extLst>
            </p:cNvPr>
            <p:cNvCxnSpPr/>
            <p:nvPr/>
          </p:nvCxnSpPr>
          <p:spPr>
            <a:xfrm rot="10800009" flipH="1">
              <a:off x="8657063" y="4354053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8" name="Google Shape;1047;p47">
              <a:extLst>
                <a:ext uri="{FF2B5EF4-FFF2-40B4-BE49-F238E27FC236}">
                  <a16:creationId xmlns:a16="http://schemas.microsoft.com/office/drawing/2014/main" id="{0798D40F-A442-442D-8175-ABDF0BEAAE36}"/>
                </a:ext>
              </a:extLst>
            </p:cNvPr>
            <p:cNvCxnSpPr/>
            <p:nvPr/>
          </p:nvCxnSpPr>
          <p:spPr>
            <a:xfrm rot="10800009" flipH="1">
              <a:off x="8657063" y="4247653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9" name="Google Shape;1048;p47">
              <a:extLst>
                <a:ext uri="{FF2B5EF4-FFF2-40B4-BE49-F238E27FC236}">
                  <a16:creationId xmlns:a16="http://schemas.microsoft.com/office/drawing/2014/main" id="{18D70CD0-A0C6-4A5D-9A0F-8DC51741D4F4}"/>
                </a:ext>
              </a:extLst>
            </p:cNvPr>
            <p:cNvCxnSpPr/>
            <p:nvPr/>
          </p:nvCxnSpPr>
          <p:spPr>
            <a:xfrm rot="10800009" flipH="1">
              <a:off x="8657063" y="414122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0" name="Google Shape;1049;p47">
              <a:extLst>
                <a:ext uri="{FF2B5EF4-FFF2-40B4-BE49-F238E27FC236}">
                  <a16:creationId xmlns:a16="http://schemas.microsoft.com/office/drawing/2014/main" id="{727CC349-5470-4623-A355-CA113FB9A128}"/>
                </a:ext>
              </a:extLst>
            </p:cNvPr>
            <p:cNvCxnSpPr/>
            <p:nvPr/>
          </p:nvCxnSpPr>
          <p:spPr>
            <a:xfrm rot="10800009" flipH="1">
              <a:off x="8657063" y="4034816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1" name="Google Shape;1050;p47">
              <a:extLst>
                <a:ext uri="{FF2B5EF4-FFF2-40B4-BE49-F238E27FC236}">
                  <a16:creationId xmlns:a16="http://schemas.microsoft.com/office/drawing/2014/main" id="{EEC9F938-283C-4DBE-AD81-A20FB1EB5DAA}"/>
                </a:ext>
              </a:extLst>
            </p:cNvPr>
            <p:cNvCxnSpPr/>
            <p:nvPr/>
          </p:nvCxnSpPr>
          <p:spPr>
            <a:xfrm rot="10800009" flipH="1">
              <a:off x="8657063" y="3928418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1051;p47">
              <a:extLst>
                <a:ext uri="{FF2B5EF4-FFF2-40B4-BE49-F238E27FC236}">
                  <a16:creationId xmlns:a16="http://schemas.microsoft.com/office/drawing/2014/main" id="{87172DD1-4499-4E4B-BF56-7BBCE2148518}"/>
                </a:ext>
              </a:extLst>
            </p:cNvPr>
            <p:cNvCxnSpPr/>
            <p:nvPr/>
          </p:nvCxnSpPr>
          <p:spPr>
            <a:xfrm rot="10800009" flipH="1">
              <a:off x="8657063" y="382199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1052;p47">
              <a:extLst>
                <a:ext uri="{FF2B5EF4-FFF2-40B4-BE49-F238E27FC236}">
                  <a16:creationId xmlns:a16="http://schemas.microsoft.com/office/drawing/2014/main" id="{2399DC35-E849-4307-A92A-8695C7F9BA2B}"/>
                </a:ext>
              </a:extLst>
            </p:cNvPr>
            <p:cNvCxnSpPr/>
            <p:nvPr/>
          </p:nvCxnSpPr>
          <p:spPr>
            <a:xfrm rot="10800009" flipH="1">
              <a:off x="8657063" y="3715581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1053;p47">
              <a:extLst>
                <a:ext uri="{FF2B5EF4-FFF2-40B4-BE49-F238E27FC236}">
                  <a16:creationId xmlns:a16="http://schemas.microsoft.com/office/drawing/2014/main" id="{320FDC07-8DAC-4AAB-8895-1BB1FC156B86}"/>
                </a:ext>
              </a:extLst>
            </p:cNvPr>
            <p:cNvCxnSpPr/>
            <p:nvPr/>
          </p:nvCxnSpPr>
          <p:spPr>
            <a:xfrm rot="10800009" flipH="1">
              <a:off x="8657063" y="3609181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5" name="Google Shape;1054;p47">
              <a:extLst>
                <a:ext uri="{FF2B5EF4-FFF2-40B4-BE49-F238E27FC236}">
                  <a16:creationId xmlns:a16="http://schemas.microsoft.com/office/drawing/2014/main" id="{73FF39DB-0FA9-47E3-ABD5-41778EA11FA3}"/>
                </a:ext>
              </a:extLst>
            </p:cNvPr>
            <p:cNvCxnSpPr/>
            <p:nvPr/>
          </p:nvCxnSpPr>
          <p:spPr>
            <a:xfrm rot="10800009" flipH="1">
              <a:off x="8657063" y="3502754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6" name="Google Shape;1055;p47">
              <a:extLst>
                <a:ext uri="{FF2B5EF4-FFF2-40B4-BE49-F238E27FC236}">
                  <a16:creationId xmlns:a16="http://schemas.microsoft.com/office/drawing/2014/main" id="{5DAB69E3-6DAB-479C-85C2-8287626C6629}"/>
                </a:ext>
              </a:extLst>
            </p:cNvPr>
            <p:cNvCxnSpPr/>
            <p:nvPr/>
          </p:nvCxnSpPr>
          <p:spPr>
            <a:xfrm rot="10800009" flipH="1">
              <a:off x="8657063" y="3396347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7" name="Google Shape;1056;p47">
              <a:extLst>
                <a:ext uri="{FF2B5EF4-FFF2-40B4-BE49-F238E27FC236}">
                  <a16:creationId xmlns:a16="http://schemas.microsoft.com/office/drawing/2014/main" id="{544A3148-8B5C-4E06-80F8-7347F48BB1D5}"/>
                </a:ext>
              </a:extLst>
            </p:cNvPr>
            <p:cNvCxnSpPr/>
            <p:nvPr/>
          </p:nvCxnSpPr>
          <p:spPr>
            <a:xfrm rot="10800009" flipH="1">
              <a:off x="8657063" y="3289947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8" name="Google Shape;1057;p47">
              <a:extLst>
                <a:ext uri="{FF2B5EF4-FFF2-40B4-BE49-F238E27FC236}">
                  <a16:creationId xmlns:a16="http://schemas.microsoft.com/office/drawing/2014/main" id="{9784C4F7-D679-4BA0-9867-871A6B45F8CF}"/>
                </a:ext>
              </a:extLst>
            </p:cNvPr>
            <p:cNvCxnSpPr/>
            <p:nvPr/>
          </p:nvCxnSpPr>
          <p:spPr>
            <a:xfrm rot="10800009" flipH="1">
              <a:off x="8657063" y="318351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9" name="Google Shape;1058;p47">
              <a:extLst>
                <a:ext uri="{FF2B5EF4-FFF2-40B4-BE49-F238E27FC236}">
                  <a16:creationId xmlns:a16="http://schemas.microsoft.com/office/drawing/2014/main" id="{F5041EA9-6933-48CE-A4A8-4C15D265402A}"/>
                </a:ext>
              </a:extLst>
            </p:cNvPr>
            <p:cNvCxnSpPr/>
            <p:nvPr/>
          </p:nvCxnSpPr>
          <p:spPr>
            <a:xfrm rot="10800009" flipH="1">
              <a:off x="8657063" y="3077110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0" name="Google Shape;1059;p47">
              <a:extLst>
                <a:ext uri="{FF2B5EF4-FFF2-40B4-BE49-F238E27FC236}">
                  <a16:creationId xmlns:a16="http://schemas.microsoft.com/office/drawing/2014/main" id="{3BB5C5F9-D6BD-486D-BB54-9B9D1EC87367}"/>
                </a:ext>
              </a:extLst>
            </p:cNvPr>
            <p:cNvCxnSpPr/>
            <p:nvPr/>
          </p:nvCxnSpPr>
          <p:spPr>
            <a:xfrm rot="10800009" flipH="1">
              <a:off x="8657063" y="2970712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1" name="Google Shape;1060;p47">
              <a:extLst>
                <a:ext uri="{FF2B5EF4-FFF2-40B4-BE49-F238E27FC236}">
                  <a16:creationId xmlns:a16="http://schemas.microsoft.com/office/drawing/2014/main" id="{DEBA7ADB-4210-479E-A05C-72430117886E}"/>
                </a:ext>
              </a:extLst>
            </p:cNvPr>
            <p:cNvCxnSpPr/>
            <p:nvPr/>
          </p:nvCxnSpPr>
          <p:spPr>
            <a:xfrm rot="10800009" flipH="1">
              <a:off x="8657063" y="286428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2" name="Google Shape;1061;p47">
              <a:extLst>
                <a:ext uri="{FF2B5EF4-FFF2-40B4-BE49-F238E27FC236}">
                  <a16:creationId xmlns:a16="http://schemas.microsoft.com/office/drawing/2014/main" id="{19E41472-0115-4961-8EB5-F2785FAD1A3C}"/>
                </a:ext>
              </a:extLst>
            </p:cNvPr>
            <p:cNvCxnSpPr/>
            <p:nvPr/>
          </p:nvCxnSpPr>
          <p:spPr>
            <a:xfrm rot="10800009" flipH="1">
              <a:off x="8657063" y="2757875"/>
              <a:ext cx="259086" cy="14954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3" name="Google Shape;1062;p47">
              <a:extLst>
                <a:ext uri="{FF2B5EF4-FFF2-40B4-BE49-F238E27FC236}">
                  <a16:creationId xmlns:a16="http://schemas.microsoft.com/office/drawing/2014/main" id="{73F7AE80-01EC-4000-A1D2-110C3DCB4D05}"/>
                </a:ext>
              </a:extLst>
            </p:cNvPr>
            <p:cNvCxnSpPr/>
            <p:nvPr/>
          </p:nvCxnSpPr>
          <p:spPr>
            <a:xfrm rot="10800009" flipH="1">
              <a:off x="8657063" y="2651475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4" name="Google Shape;1063;p47">
              <a:extLst>
                <a:ext uri="{FF2B5EF4-FFF2-40B4-BE49-F238E27FC236}">
                  <a16:creationId xmlns:a16="http://schemas.microsoft.com/office/drawing/2014/main" id="{3CC9A172-626D-436F-B2BF-8605429396C8}"/>
                </a:ext>
              </a:extLst>
            </p:cNvPr>
            <p:cNvCxnSpPr/>
            <p:nvPr/>
          </p:nvCxnSpPr>
          <p:spPr>
            <a:xfrm rot="10800009" flipH="1">
              <a:off x="8657063" y="25450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5" name="Google Shape;1064;p47">
              <a:extLst>
                <a:ext uri="{FF2B5EF4-FFF2-40B4-BE49-F238E27FC236}">
                  <a16:creationId xmlns:a16="http://schemas.microsoft.com/office/drawing/2014/main" id="{2DDD9F81-C0BA-4297-942E-910675968BDB}"/>
                </a:ext>
              </a:extLst>
            </p:cNvPr>
            <p:cNvCxnSpPr/>
            <p:nvPr/>
          </p:nvCxnSpPr>
          <p:spPr>
            <a:xfrm rot="10800009" flipH="1">
              <a:off x="8657063" y="2438650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26" name="Google Shape;1065;p47">
              <a:extLst>
                <a:ext uri="{FF2B5EF4-FFF2-40B4-BE49-F238E27FC236}">
                  <a16:creationId xmlns:a16="http://schemas.microsoft.com/office/drawing/2014/main" id="{949980ED-A25E-49B1-8324-426AB9FBD9F4}"/>
                </a:ext>
              </a:extLst>
            </p:cNvPr>
            <p:cNvCxnSpPr/>
            <p:nvPr/>
          </p:nvCxnSpPr>
          <p:spPr>
            <a:xfrm rot="10800009" flipH="1">
              <a:off x="8657063" y="233224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  <p:sp>
        <p:nvSpPr>
          <p:cNvPr id="27" name="Google Shape;1066;p47">
            <a:extLst>
              <a:ext uri="{FF2B5EF4-FFF2-40B4-BE49-F238E27FC236}">
                <a16:creationId xmlns:a16="http://schemas.microsoft.com/office/drawing/2014/main" id="{B5D884AA-E02A-479A-B1FB-73BB9DC81E21}"/>
              </a:ext>
            </a:extLst>
          </p:cNvPr>
          <p:cNvSpPr/>
          <p:nvPr/>
        </p:nvSpPr>
        <p:spPr>
          <a:xfrm>
            <a:off x="8428902" y="-9"/>
            <a:ext cx="715197" cy="715197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8" name="Google Shape;1067;p47">
            <a:extLst>
              <a:ext uri="{FF2B5EF4-FFF2-40B4-BE49-F238E27FC236}">
                <a16:creationId xmlns:a16="http://schemas.microsoft.com/office/drawing/2014/main" id="{CA33301C-58F8-4B10-8478-9678A3B9B60A}"/>
              </a:ext>
            </a:extLst>
          </p:cNvPr>
          <p:cNvSpPr/>
          <p:nvPr/>
        </p:nvSpPr>
        <p:spPr>
          <a:xfrm>
            <a:off x="200445" y="4779897"/>
            <a:ext cx="363602" cy="363602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2;p48">
            <a:extLst>
              <a:ext uri="{FF2B5EF4-FFF2-40B4-BE49-F238E27FC236}">
                <a16:creationId xmlns:a16="http://schemas.microsoft.com/office/drawing/2014/main" id="{81C98C06-BAF1-4548-BDCD-02E49F493F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یک تصویر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همیشه این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مفهوم را تقویت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می کند</a:t>
            </a:r>
            <a:endParaRPr lang="en-US" dirty="0">
              <a:solidFill>
                <a:srgbClr val="F25E7A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1073;p48">
            <a:extLst>
              <a:ext uri="{FF2B5EF4-FFF2-40B4-BE49-F238E27FC236}">
                <a16:creationId xmlns:a16="http://schemas.microsoft.com/office/drawing/2014/main" id="{951914C9-1E9E-4B01-BFDB-4F54C8B82D5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67521" y="3560874"/>
            <a:ext cx="4061399" cy="841796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متن طولانی از یک تصویر استفاده کنید. مخاطبان شما از آن قدردانی خواهند کرد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Google Shape;1074;p48">
            <a:extLst>
              <a:ext uri="{FF2B5EF4-FFF2-40B4-BE49-F238E27FC236}">
                <a16:creationId xmlns:a16="http://schemas.microsoft.com/office/drawing/2014/main" id="{05764656-9583-4C83-A12C-DF39EAD3B06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5097" y="534997"/>
            <a:ext cx="3500094" cy="4073395"/>
          </a:xfrm>
        </p:spPr>
      </p:pic>
      <p:sp>
        <p:nvSpPr>
          <p:cNvPr id="5" name="Google Shape;1075;p48">
            <a:extLst>
              <a:ext uri="{FF2B5EF4-FFF2-40B4-BE49-F238E27FC236}">
                <a16:creationId xmlns:a16="http://schemas.microsoft.com/office/drawing/2014/main" id="{8D2ABD3C-7F53-4CB0-AB92-FA3FA5FCA33D}"/>
              </a:ext>
            </a:extLst>
          </p:cNvPr>
          <p:cNvSpPr/>
          <p:nvPr/>
        </p:nvSpPr>
        <p:spPr>
          <a:xfrm rot="10800009" flipH="1">
            <a:off x="-154928" y="270095"/>
            <a:ext cx="2088901" cy="529803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>
            <a:extLst>
              <a:ext uri="{FF2B5EF4-FFF2-40B4-BE49-F238E27FC236}">
                <a16:creationId xmlns:a16="http://schemas.microsoft.com/office/drawing/2014/main" id="{664353EB-037C-431B-824A-D8CFD37CB08F}"/>
              </a:ext>
            </a:extLst>
          </p:cNvPr>
          <p:cNvSpPr/>
          <p:nvPr/>
        </p:nvSpPr>
        <p:spPr>
          <a:xfrm>
            <a:off x="4880609" y="189381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Rectángulo 17">
            <a:extLst>
              <a:ext uri="{FF2B5EF4-FFF2-40B4-BE49-F238E27FC236}">
                <a16:creationId xmlns:a16="http://schemas.microsoft.com/office/drawing/2014/main" id="{67445C7C-B361-4705-9632-5CC895E84543}"/>
              </a:ext>
            </a:extLst>
          </p:cNvPr>
          <p:cNvSpPr/>
          <p:nvPr/>
        </p:nvSpPr>
        <p:spPr>
          <a:xfrm>
            <a:off x="0" y="127942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Google Shape;133;p21">
            <a:extLst>
              <a:ext uri="{FF2B5EF4-FFF2-40B4-BE49-F238E27FC236}">
                <a16:creationId xmlns:a16="http://schemas.microsoft.com/office/drawing/2014/main" id="{89F4B949-B126-418A-BEC0-16F7A5602982}"/>
              </a:ext>
            </a:extLst>
          </p:cNvPr>
          <p:cNvSpPr txBox="1"/>
          <p:nvPr/>
        </p:nvSpPr>
        <p:spPr>
          <a:xfrm>
            <a:off x="163284" y="4855555"/>
            <a:ext cx="8817431" cy="17191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44271"/>
              </a:gs>
            </a:gsLst>
            <a:path path="circle">
              <a:fillToRect r="100000" b="100000"/>
            </a:path>
          </a:gra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27348B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Google Shape;1080;p49">
            <a:extLst>
              <a:ext uri="{FF2B5EF4-FFF2-40B4-BE49-F238E27FC236}">
                <a16:creationId xmlns:a16="http://schemas.microsoft.com/office/drawing/2014/main" id="{A198F24D-8007-4F7D-9B1E-508F6C2CCA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2969843"/>
            <a:ext cx="2111998" cy="4847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6" name="Google Shape;1081;p49">
            <a:extLst>
              <a:ext uri="{FF2B5EF4-FFF2-40B4-BE49-F238E27FC236}">
                <a16:creationId xmlns:a16="http://schemas.microsoft.com/office/drawing/2014/main" id="{EF01AD4B-6317-4050-996A-E7B233CABF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0475" y="2969843"/>
            <a:ext cx="2111998" cy="4847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7" name="Google Shape;1082;p49">
            <a:extLst>
              <a:ext uri="{FF2B5EF4-FFF2-40B4-BE49-F238E27FC236}">
                <a16:creationId xmlns:a16="http://schemas.microsoft.com/office/drawing/2014/main" id="{49268F9D-5EAE-4A59-9F0E-4E04B8B044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1591696"/>
            <a:ext cx="2111998" cy="4847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8" name="Google Shape;1083;p49">
            <a:extLst>
              <a:ext uri="{FF2B5EF4-FFF2-40B4-BE49-F238E27FC236}">
                <a16:creationId xmlns:a16="http://schemas.microsoft.com/office/drawing/2014/main" id="{268D6CCF-6B7B-49F4-8F7B-B23CE700B8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5996" y="1591696"/>
            <a:ext cx="2111998" cy="4847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9" name="Google Shape;1084;p49">
            <a:extLst>
              <a:ext uri="{FF2B5EF4-FFF2-40B4-BE49-F238E27FC236}">
                <a16:creationId xmlns:a16="http://schemas.microsoft.com/office/drawing/2014/main" id="{5D19D32A-9ED8-4557-BC5B-DD1D82A057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0475" y="1591696"/>
            <a:ext cx="2111998" cy="4847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10" name="Google Shape;1085;p49">
            <a:extLst>
              <a:ext uri="{FF2B5EF4-FFF2-40B4-BE49-F238E27FC236}">
                <a16:creationId xmlns:a16="http://schemas.microsoft.com/office/drawing/2014/main" id="{4D37D725-9D69-47FD-AA5F-CCEAF9EBC7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5996" y="2969843"/>
            <a:ext cx="2111998" cy="4847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11" name="Google Shape;1086;p49">
            <a:extLst>
              <a:ext uri="{FF2B5EF4-FFF2-40B4-BE49-F238E27FC236}">
                <a16:creationId xmlns:a16="http://schemas.microsoft.com/office/drawing/2014/main" id="{677CAC62-4A77-489C-B2CD-1363DC67EC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8995" y="305619"/>
            <a:ext cx="7704002" cy="572697"/>
          </a:xfrm>
        </p:spPr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Diagnosis</a:t>
            </a:r>
          </a:p>
        </p:txBody>
      </p:sp>
      <p:sp>
        <p:nvSpPr>
          <p:cNvPr id="12" name="Google Shape;1087;p49">
            <a:extLst>
              <a:ext uri="{FF2B5EF4-FFF2-40B4-BE49-F238E27FC236}">
                <a16:creationId xmlns:a16="http://schemas.microsoft.com/office/drawing/2014/main" id="{FC44F0CC-CE6B-4243-955F-54336D1673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3359651"/>
            <a:ext cx="2111998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Google Shape;1088;p49">
            <a:extLst>
              <a:ext uri="{FF2B5EF4-FFF2-40B4-BE49-F238E27FC236}">
                <a16:creationId xmlns:a16="http://schemas.microsoft.com/office/drawing/2014/main" id="{AAA39837-762E-46DC-9403-F6BD8D057C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5996" y="3359651"/>
            <a:ext cx="2111998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4" name="Google Shape;1089;p49">
            <a:extLst>
              <a:ext uri="{FF2B5EF4-FFF2-40B4-BE49-F238E27FC236}">
                <a16:creationId xmlns:a16="http://schemas.microsoft.com/office/drawing/2014/main" id="{5F5F76A1-B480-4765-973C-6F43D9DC4A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1526" y="1981495"/>
            <a:ext cx="2111998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Google Shape;1090;p49">
            <a:extLst>
              <a:ext uri="{FF2B5EF4-FFF2-40B4-BE49-F238E27FC236}">
                <a16:creationId xmlns:a16="http://schemas.microsoft.com/office/drawing/2014/main" id="{E49C6786-0684-4116-BA12-4D650A7F57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7120" y="1981495"/>
            <a:ext cx="2111998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Google Shape;1091;p49">
            <a:extLst>
              <a:ext uri="{FF2B5EF4-FFF2-40B4-BE49-F238E27FC236}">
                <a16:creationId xmlns:a16="http://schemas.microsoft.com/office/drawing/2014/main" id="{F8B59619-9558-4866-B660-053FD77AA4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2724" y="1981495"/>
            <a:ext cx="2107499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7" name="Google Shape;1092;p49">
            <a:extLst>
              <a:ext uri="{FF2B5EF4-FFF2-40B4-BE49-F238E27FC236}">
                <a16:creationId xmlns:a16="http://schemas.microsoft.com/office/drawing/2014/main" id="{EE04B27B-A301-4A1C-BC35-4C6CCFAEA5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2724" y="3359651"/>
            <a:ext cx="2107499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8" name="Diagrama de flujo: retraso 15">
            <a:extLst>
              <a:ext uri="{FF2B5EF4-FFF2-40B4-BE49-F238E27FC236}">
                <a16:creationId xmlns:a16="http://schemas.microsoft.com/office/drawing/2014/main" id="{0876845C-C636-4D42-8404-D1605114710F}"/>
              </a:ext>
            </a:extLst>
          </p:cNvPr>
          <p:cNvSpPr/>
          <p:nvPr/>
        </p:nvSpPr>
        <p:spPr>
          <a:xfrm rot="5400013">
            <a:off x="3962868" y="-732667"/>
            <a:ext cx="1401144" cy="28460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BC0D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19" name="Gráfico 2">
            <a:extLst>
              <a:ext uri="{FF2B5EF4-FFF2-40B4-BE49-F238E27FC236}">
                <a16:creationId xmlns:a16="http://schemas.microsoft.com/office/drawing/2014/main" id="{461571BD-8070-4305-9AA4-A81A1A6C7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86" y="150345"/>
            <a:ext cx="759290" cy="8832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7;p50">
            <a:extLst>
              <a:ext uri="{FF2B5EF4-FFF2-40B4-BE49-F238E27FC236}">
                <a16:creationId xmlns:a16="http://schemas.microsoft.com/office/drawing/2014/main" id="{6B89008C-3BCA-4A59-A83E-5B7270488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50644"/>
            <a:ext cx="7704002" cy="572697"/>
          </a:xfrm>
        </p:spPr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توصیه 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1098;p50">
            <a:extLst>
              <a:ext uri="{FF2B5EF4-FFF2-40B4-BE49-F238E27FC236}">
                <a16:creationId xmlns:a16="http://schemas.microsoft.com/office/drawing/2014/main" id="{BFC463C4-EAC1-4B1A-B2EB-ED0727E267F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1707752"/>
            <a:ext cx="4946702" cy="863998"/>
          </a:xfrm>
        </p:spPr>
        <p:txBody>
          <a:bodyPr/>
          <a:lstStyle/>
          <a:p>
            <a:pPr marL="182880" lvl="0" indent="-180337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شما می توانید آنچه را که بیمار باید انجام دهد در اینجا شرح دهید</a:t>
            </a:r>
          </a:p>
          <a:p>
            <a:pPr marL="182880" lvl="0" indent="-180337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شما می توانید آنچه را که بیمار باید انجام دهد در اینجا شرح دهید</a:t>
            </a:r>
          </a:p>
          <a:p>
            <a:pPr marL="182880" lvl="0" indent="-180337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شما می توانید آنچه را که بیمار باید انجام دهد در اینجا شرح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1099;p50">
            <a:extLst>
              <a:ext uri="{FF2B5EF4-FFF2-40B4-BE49-F238E27FC236}">
                <a16:creationId xmlns:a16="http://schemas.microsoft.com/office/drawing/2014/main" id="{900E4510-8A86-44A5-B52A-8208BBF208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236545"/>
            <a:ext cx="4226704" cy="522003"/>
          </a:xfrm>
        </p:spPr>
        <p:txBody>
          <a:bodyPr anchor="b"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چه باید کرد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5" name="Google Shape;1100;p50">
            <a:extLst>
              <a:ext uri="{FF2B5EF4-FFF2-40B4-BE49-F238E27FC236}">
                <a16:creationId xmlns:a16="http://schemas.microsoft.com/office/drawing/2014/main" id="{8560B4BB-533D-4127-BD32-5F6D355631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042957"/>
            <a:ext cx="4226704" cy="522003"/>
          </a:xfrm>
        </p:spPr>
        <p:txBody>
          <a:bodyPr anchor="b"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چه کاری را نباید انجام داد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6" name="Google Shape;1101;p50">
            <a:extLst>
              <a:ext uri="{FF2B5EF4-FFF2-40B4-BE49-F238E27FC236}">
                <a16:creationId xmlns:a16="http://schemas.microsoft.com/office/drawing/2014/main" id="{1FAE0175-BA6A-46D8-8515-A9818FF361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169817" y="3553266"/>
            <a:ext cx="5116519" cy="863998"/>
          </a:xfrm>
        </p:spPr>
        <p:txBody>
          <a:bodyPr/>
          <a:lstStyle/>
          <a:p>
            <a:pPr marL="182880" lvl="0" indent="-180337" algn="r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شما می توانید آنچه را که بیمار نباید انجام دهد در اینجا شرح دهید</a:t>
            </a:r>
          </a:p>
          <a:p>
            <a:pPr marL="182880" lvl="0" indent="-180337" algn="r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شما می توانید آنچه را که بیمار نباید انجام دهد در اینجا شرح دهید</a:t>
            </a:r>
          </a:p>
          <a:p>
            <a:pPr marL="182880" lvl="0" indent="-180337" algn="r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شما می توانید آنچه را که بیمار نباید انجام دهد در اینجا شرح دهید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7" name="Google Shape;1102;p50">
            <a:extLst>
              <a:ext uri="{FF2B5EF4-FFF2-40B4-BE49-F238E27FC236}">
                <a16:creationId xmlns:a16="http://schemas.microsoft.com/office/drawing/2014/main" id="{DBA43803-0363-4E1E-BA2E-2A4BA3484FF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099096" y="1526673"/>
            <a:ext cx="3324904" cy="2687101"/>
          </a:xfr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3;p34">
            <a:extLst>
              <a:ext uri="{FF2B5EF4-FFF2-40B4-BE49-F238E27FC236}">
                <a16:creationId xmlns:a16="http://schemas.microsoft.com/office/drawing/2014/main" id="{8B6E09B7-A1D6-479D-B28B-A8AFFF9114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2334481"/>
            <a:ext cx="2286000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814;p34">
            <a:extLst>
              <a:ext uri="{FF2B5EF4-FFF2-40B4-BE49-F238E27FC236}">
                <a16:creationId xmlns:a16="http://schemas.microsoft.com/office/drawing/2014/main" id="{B658B061-5879-4B2C-ACCB-8D644559BD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1855427"/>
            <a:ext cx="2286000" cy="5726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بیماری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4" name="Google Shape;815;p34">
            <a:extLst>
              <a:ext uri="{FF2B5EF4-FFF2-40B4-BE49-F238E27FC236}">
                <a16:creationId xmlns:a16="http://schemas.microsoft.com/office/drawing/2014/main" id="{6473C5E5-67CA-4727-BC75-D5F394E601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1855427"/>
            <a:ext cx="2286000" cy="5726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تشخیص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5" name="Google Shape;816;p34">
            <a:extLst>
              <a:ext uri="{FF2B5EF4-FFF2-40B4-BE49-F238E27FC236}">
                <a16:creationId xmlns:a16="http://schemas.microsoft.com/office/drawing/2014/main" id="{F43632B2-EF69-455E-BECA-912AEAF14D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1855427"/>
            <a:ext cx="2286000" cy="5726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توصیه کنید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6" name="Google Shape;817;p34">
            <a:extLst>
              <a:ext uri="{FF2B5EF4-FFF2-40B4-BE49-F238E27FC236}">
                <a16:creationId xmlns:a16="http://schemas.microsoft.com/office/drawing/2014/main" id="{E36743B2-B67B-438F-A307-1C82A060C5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3492267"/>
            <a:ext cx="2286000" cy="5726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آسيب شناسي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7" name="Google Shape;818;p34">
            <a:extLst>
              <a:ext uri="{FF2B5EF4-FFF2-40B4-BE49-F238E27FC236}">
                <a16:creationId xmlns:a16="http://schemas.microsoft.com/office/drawing/2014/main" id="{D18A2619-4F51-4145-A852-950A17933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962" y="1353110"/>
            <a:ext cx="687299" cy="593399"/>
          </a:xfrm>
        </p:spPr>
        <p:txBody>
          <a:bodyPr anchor="ctr"/>
          <a:lstStyle/>
          <a:p>
            <a:pPr lvl="0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8" name="Google Shape;819;p34">
            <a:extLst>
              <a:ext uri="{FF2B5EF4-FFF2-40B4-BE49-F238E27FC236}">
                <a16:creationId xmlns:a16="http://schemas.microsoft.com/office/drawing/2014/main" id="{48169424-892C-42E3-8388-ECD31797ED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0663" y="1353110"/>
            <a:ext cx="687299" cy="593399"/>
          </a:xfrm>
        </p:spPr>
        <p:txBody>
          <a:bodyPr anchor="ctr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9" name="Google Shape;820;p34">
            <a:extLst>
              <a:ext uri="{FF2B5EF4-FFF2-40B4-BE49-F238E27FC236}">
                <a16:creationId xmlns:a16="http://schemas.microsoft.com/office/drawing/2014/main" id="{E1758DA9-5F86-4B00-885B-C0E02D54DD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2334481"/>
            <a:ext cx="2286000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Google Shape;821;p34">
            <a:extLst>
              <a:ext uri="{FF2B5EF4-FFF2-40B4-BE49-F238E27FC236}">
                <a16:creationId xmlns:a16="http://schemas.microsoft.com/office/drawing/2014/main" id="{717EB8A5-0F20-47FD-A75F-9CCF2DC28A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44374" y="1353110"/>
            <a:ext cx="687299" cy="593399"/>
          </a:xfrm>
        </p:spPr>
        <p:txBody>
          <a:bodyPr anchor="ctr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1" name="Google Shape;822;p34">
            <a:extLst>
              <a:ext uri="{FF2B5EF4-FFF2-40B4-BE49-F238E27FC236}">
                <a16:creationId xmlns:a16="http://schemas.microsoft.com/office/drawing/2014/main" id="{09AAF56E-0421-47D7-8915-255A50A22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6962" y="2990453"/>
            <a:ext cx="687299" cy="593399"/>
          </a:xfrm>
        </p:spPr>
        <p:txBody>
          <a:bodyPr anchor="ctr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2" name="Google Shape;823;p34">
            <a:extLst>
              <a:ext uri="{FF2B5EF4-FFF2-40B4-BE49-F238E27FC236}">
                <a16:creationId xmlns:a16="http://schemas.microsoft.com/office/drawing/2014/main" id="{B19BE712-03B9-4B3D-99DE-F923A84CB6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3973772"/>
            <a:ext cx="2286000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Google Shape;824;p34">
            <a:extLst>
              <a:ext uri="{FF2B5EF4-FFF2-40B4-BE49-F238E27FC236}">
                <a16:creationId xmlns:a16="http://schemas.microsoft.com/office/drawing/2014/main" id="{233BABD4-2543-42B6-A7D9-5AEBFD9C13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534997"/>
            <a:ext cx="7704002" cy="572697"/>
          </a:xfrm>
        </p:spPr>
        <p:txBody>
          <a:bodyPr anchorCtr="1"/>
          <a:lstStyle/>
          <a:p>
            <a:pPr lvl="0" algn="ctr"/>
            <a:r>
              <a:rPr lang="fa-IR" dirty="0">
                <a:cs typeface="B Nazanin" panose="00000400000000000000" pitchFamily="2" charset="-78"/>
              </a:rPr>
              <a:t>فهرست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مطالب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Google Shape;825;p34">
            <a:extLst>
              <a:ext uri="{FF2B5EF4-FFF2-40B4-BE49-F238E27FC236}">
                <a16:creationId xmlns:a16="http://schemas.microsoft.com/office/drawing/2014/main" id="{B05CA464-A726-4750-934C-7B00E6C1BF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611" y="2334481"/>
            <a:ext cx="2286000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Google Shape;826;p34">
            <a:extLst>
              <a:ext uri="{FF2B5EF4-FFF2-40B4-BE49-F238E27FC236}">
                <a16:creationId xmlns:a16="http://schemas.microsoft.com/office/drawing/2014/main" id="{5378B951-72DE-4679-9E3E-1D34AE0015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0663" y="2990453"/>
            <a:ext cx="687299" cy="593399"/>
          </a:xfrm>
        </p:spPr>
        <p:txBody>
          <a:bodyPr anchor="ctr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16" name="Google Shape;827;p34">
            <a:extLst>
              <a:ext uri="{FF2B5EF4-FFF2-40B4-BE49-F238E27FC236}">
                <a16:creationId xmlns:a16="http://schemas.microsoft.com/office/drawing/2014/main" id="{79F46512-A156-47D0-8E20-03DAC3E196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3973772"/>
            <a:ext cx="2286000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7" name="Google Shape;828;p34">
            <a:extLst>
              <a:ext uri="{FF2B5EF4-FFF2-40B4-BE49-F238E27FC236}">
                <a16:creationId xmlns:a16="http://schemas.microsoft.com/office/drawing/2014/main" id="{1A408389-99DF-48A4-A38B-DE2105DA83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13" y="3492267"/>
            <a:ext cx="2286000" cy="5726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رفتار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18" name="Google Shape;829;p34">
            <a:extLst>
              <a:ext uri="{FF2B5EF4-FFF2-40B4-BE49-F238E27FC236}">
                <a16:creationId xmlns:a16="http://schemas.microsoft.com/office/drawing/2014/main" id="{63A36F38-CAC8-459A-BB85-B06E37AA3C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44374" y="2990453"/>
            <a:ext cx="687299" cy="593399"/>
          </a:xfrm>
        </p:spPr>
        <p:txBody>
          <a:bodyPr anchor="ctr" anchorCtr="1"/>
          <a:lstStyle/>
          <a:p>
            <a:pPr lvl="0" algn="ctr"/>
            <a:r>
              <a:rPr lang="en-US" sz="3000">
                <a:solidFill>
                  <a:srgbClr val="F25E7A"/>
                </a:solidFill>
                <a:cs typeface="B Nazanin" panose="00000400000000000000" pitchFamily="2" charset="-78"/>
              </a:rPr>
              <a:t>06</a:t>
            </a:r>
          </a:p>
        </p:txBody>
      </p:sp>
      <p:sp>
        <p:nvSpPr>
          <p:cNvPr id="19" name="Google Shape;830;p34">
            <a:extLst>
              <a:ext uri="{FF2B5EF4-FFF2-40B4-BE49-F238E27FC236}">
                <a16:creationId xmlns:a16="http://schemas.microsoft.com/office/drawing/2014/main" id="{5AAC6656-426F-4F42-B9F8-82135FCC74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3973781"/>
            <a:ext cx="2286000" cy="5487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0" name="Google Shape;831;p34">
            <a:extLst>
              <a:ext uri="{FF2B5EF4-FFF2-40B4-BE49-F238E27FC236}">
                <a16:creationId xmlns:a16="http://schemas.microsoft.com/office/drawing/2014/main" id="{B149AF3C-FB21-4EEF-BCAB-79AFBCA10B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5024" y="3492276"/>
            <a:ext cx="2286000" cy="5726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نتیجه گیری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3;p52">
            <a:extLst>
              <a:ext uri="{FF2B5EF4-FFF2-40B4-BE49-F238E27FC236}">
                <a16:creationId xmlns:a16="http://schemas.microsoft.com/office/drawing/2014/main" id="{BDC21310-970C-42A8-9756-95B820B52C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رفتار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1114;p52">
            <a:extLst>
              <a:ext uri="{FF2B5EF4-FFF2-40B4-BE49-F238E27FC236}">
                <a16:creationId xmlns:a16="http://schemas.microsoft.com/office/drawing/2014/main" id="{751DA5A8-60AA-42D7-ACEA-F4DD68792878}"/>
              </a:ext>
            </a:extLst>
          </p:cNvPr>
          <p:cNvSpPr txBox="1"/>
          <p:nvPr/>
        </p:nvSpPr>
        <p:spPr>
          <a:xfrm>
            <a:off x="719897" y="2435888"/>
            <a:ext cx="2413796" cy="852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4" name="Google Shape;1115;p52">
            <a:extLst>
              <a:ext uri="{FF2B5EF4-FFF2-40B4-BE49-F238E27FC236}">
                <a16:creationId xmlns:a16="http://schemas.microsoft.com/office/drawing/2014/main" id="{6713F84F-E0BE-4C7F-B31D-2629AECFB7EA}"/>
              </a:ext>
            </a:extLst>
          </p:cNvPr>
          <p:cNvSpPr txBox="1"/>
          <p:nvPr/>
        </p:nvSpPr>
        <p:spPr>
          <a:xfrm>
            <a:off x="3365010" y="2435888"/>
            <a:ext cx="2413796" cy="852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5" name="Google Shape;1116;p52">
            <a:extLst>
              <a:ext uri="{FF2B5EF4-FFF2-40B4-BE49-F238E27FC236}">
                <a16:creationId xmlns:a16="http://schemas.microsoft.com/office/drawing/2014/main" id="{39231AE1-7C88-4FF5-9A04-0F4388D93C74}"/>
              </a:ext>
            </a:extLst>
          </p:cNvPr>
          <p:cNvSpPr txBox="1"/>
          <p:nvPr/>
        </p:nvSpPr>
        <p:spPr>
          <a:xfrm>
            <a:off x="6010122" y="2435888"/>
            <a:ext cx="2413796" cy="852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6" name="Google Shape;1117;p52">
            <a:extLst>
              <a:ext uri="{FF2B5EF4-FFF2-40B4-BE49-F238E27FC236}">
                <a16:creationId xmlns:a16="http://schemas.microsoft.com/office/drawing/2014/main" id="{AE5D59D8-E423-4579-888A-5987138118C1}"/>
              </a:ext>
            </a:extLst>
          </p:cNvPr>
          <p:cNvSpPr/>
          <p:nvPr/>
        </p:nvSpPr>
        <p:spPr>
          <a:xfrm>
            <a:off x="1545802" y="1521488"/>
            <a:ext cx="761996" cy="761996"/>
          </a:xfrm>
          <a:prstGeom prst="rect">
            <a:avLst/>
          </a:prstGeom>
          <a:solidFill>
            <a:srgbClr val="F25E7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Work Sans"/>
                <a:ea typeface="Work Sans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7" name="Google Shape;1118;p52">
            <a:extLst>
              <a:ext uri="{FF2B5EF4-FFF2-40B4-BE49-F238E27FC236}">
                <a16:creationId xmlns:a16="http://schemas.microsoft.com/office/drawing/2014/main" id="{9970A19C-3368-48E1-A75C-1844A86A9150}"/>
              </a:ext>
            </a:extLst>
          </p:cNvPr>
          <p:cNvSpPr/>
          <p:nvPr/>
        </p:nvSpPr>
        <p:spPr>
          <a:xfrm>
            <a:off x="4190951" y="1521488"/>
            <a:ext cx="761996" cy="761996"/>
          </a:xfrm>
          <a:prstGeom prst="rect">
            <a:avLst/>
          </a:prstGeom>
          <a:solidFill>
            <a:srgbClr val="A60A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Work Sans"/>
                <a:ea typeface="Work Sans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8" name="Google Shape;1119;p52">
            <a:extLst>
              <a:ext uri="{FF2B5EF4-FFF2-40B4-BE49-F238E27FC236}">
                <a16:creationId xmlns:a16="http://schemas.microsoft.com/office/drawing/2014/main" id="{275E3964-FB2E-4B20-BEFB-24ACB70BBFBA}"/>
              </a:ext>
            </a:extLst>
          </p:cNvPr>
          <p:cNvSpPr/>
          <p:nvPr/>
        </p:nvSpPr>
        <p:spPr>
          <a:xfrm>
            <a:off x="6836100" y="1521488"/>
            <a:ext cx="761996" cy="761996"/>
          </a:xfrm>
          <a:prstGeom prst="rect">
            <a:avLst/>
          </a:prstGeom>
          <a:solidFill>
            <a:srgbClr val="CC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Work Sans"/>
                <a:ea typeface="Work Sans"/>
                <a:cs typeface="B Nazanin" panose="00000400000000000000" pitchFamily="2" charset="-78"/>
              </a:rPr>
              <a:t>03</a:t>
            </a:r>
          </a:p>
        </p:txBody>
      </p:sp>
      <p:cxnSp>
        <p:nvCxnSpPr>
          <p:cNvPr id="9" name="Google Shape;1120;p52">
            <a:extLst>
              <a:ext uri="{FF2B5EF4-FFF2-40B4-BE49-F238E27FC236}">
                <a16:creationId xmlns:a16="http://schemas.microsoft.com/office/drawing/2014/main" id="{5F941C52-C080-40D6-B3AD-3A170FCFD80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307798" y="1902486"/>
            <a:ext cx="1883153" cy="0"/>
          </a:xfrm>
          <a:prstGeom prst="straightConnector1">
            <a:avLst/>
          </a:prstGeom>
          <a:noFill/>
          <a:ln w="19046" cap="flat">
            <a:solidFill>
              <a:srgbClr val="40010D"/>
            </a:solidFill>
            <a:prstDash val="solid"/>
            <a:round/>
          </a:ln>
        </p:spPr>
      </p:cxnSp>
      <p:cxnSp>
        <p:nvCxnSpPr>
          <p:cNvPr id="10" name="Google Shape;1121;p52">
            <a:extLst>
              <a:ext uri="{FF2B5EF4-FFF2-40B4-BE49-F238E27FC236}">
                <a16:creationId xmlns:a16="http://schemas.microsoft.com/office/drawing/2014/main" id="{9A493D65-33C1-4E52-8254-30AEA955377F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952947" y="1902486"/>
            <a:ext cx="1883153" cy="0"/>
          </a:xfrm>
          <a:prstGeom prst="straightConnector1">
            <a:avLst/>
          </a:prstGeom>
          <a:noFill/>
          <a:ln w="19046" cap="flat">
            <a:solidFill>
              <a:srgbClr val="40010D"/>
            </a:solidFill>
            <a:prstDash val="solid"/>
            <a:round/>
          </a:ln>
        </p:spPr>
      </p:cxnSp>
      <p:sp>
        <p:nvSpPr>
          <p:cNvPr id="11" name="Google Shape;1122;p52">
            <a:extLst>
              <a:ext uri="{FF2B5EF4-FFF2-40B4-BE49-F238E27FC236}">
                <a16:creationId xmlns:a16="http://schemas.microsoft.com/office/drawing/2014/main" id="{6B5EB847-08A3-4F54-B5A5-6311F0168E1C}"/>
              </a:ext>
            </a:extLst>
          </p:cNvPr>
          <p:cNvSpPr txBox="1"/>
          <p:nvPr/>
        </p:nvSpPr>
        <p:spPr>
          <a:xfrm>
            <a:off x="719751" y="3640674"/>
            <a:ext cx="2414098" cy="548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2" name="Google Shape;1123;p52">
            <a:extLst>
              <a:ext uri="{FF2B5EF4-FFF2-40B4-BE49-F238E27FC236}">
                <a16:creationId xmlns:a16="http://schemas.microsoft.com/office/drawing/2014/main" id="{795563FE-167A-474E-B8AB-736771899FE7}"/>
              </a:ext>
            </a:extLst>
          </p:cNvPr>
          <p:cNvSpPr txBox="1"/>
          <p:nvPr/>
        </p:nvSpPr>
        <p:spPr>
          <a:xfrm>
            <a:off x="3364946" y="3640674"/>
            <a:ext cx="2414098" cy="548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sz="1400" kern="0" dirty="0">
              <a:solidFill>
                <a:srgbClr val="40010D"/>
              </a:solidFill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3" name="Google Shape;1124;p52">
            <a:extLst>
              <a:ext uri="{FF2B5EF4-FFF2-40B4-BE49-F238E27FC236}">
                <a16:creationId xmlns:a16="http://schemas.microsoft.com/office/drawing/2014/main" id="{F2D7074F-C1F3-463A-BD86-BE1E91E8E1F0}"/>
              </a:ext>
            </a:extLst>
          </p:cNvPr>
          <p:cNvSpPr txBox="1"/>
          <p:nvPr/>
        </p:nvSpPr>
        <p:spPr>
          <a:xfrm>
            <a:off x="6010150" y="3640674"/>
            <a:ext cx="2414098" cy="548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sz="1400" kern="0" dirty="0">
              <a:solidFill>
                <a:srgbClr val="40010D"/>
              </a:solidFill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cxnSp>
        <p:nvCxnSpPr>
          <p:cNvPr id="14" name="Google Shape;1125;p52">
            <a:extLst>
              <a:ext uri="{FF2B5EF4-FFF2-40B4-BE49-F238E27FC236}">
                <a16:creationId xmlns:a16="http://schemas.microsoft.com/office/drawing/2014/main" id="{B6C2FABE-7B68-4B61-AFF9-5D6C1FCCB29E}"/>
              </a:ext>
            </a:extLst>
          </p:cNvPr>
          <p:cNvCxnSpPr>
            <a:stCxn id="3" idx="2"/>
            <a:endCxn id="11" idx="0"/>
          </p:cNvCxnSpPr>
          <p:nvPr/>
        </p:nvCxnSpPr>
        <p:spPr>
          <a:xfrm>
            <a:off x="1926795" y="3288191"/>
            <a:ext cx="5" cy="352483"/>
          </a:xfrm>
          <a:prstGeom prst="straightConnector1">
            <a:avLst/>
          </a:prstGeom>
          <a:noFill/>
          <a:ln w="19046" cap="flat">
            <a:solidFill>
              <a:srgbClr val="40010D"/>
            </a:solidFill>
            <a:prstDash val="solid"/>
            <a:round/>
            <a:tailEnd type="arrow"/>
          </a:ln>
        </p:spPr>
      </p:cxnSp>
      <p:cxnSp>
        <p:nvCxnSpPr>
          <p:cNvPr id="15" name="Google Shape;1126;p52">
            <a:extLst>
              <a:ext uri="{FF2B5EF4-FFF2-40B4-BE49-F238E27FC236}">
                <a16:creationId xmlns:a16="http://schemas.microsoft.com/office/drawing/2014/main" id="{814EA236-195C-4453-9CA4-850FBA2A7A2B}"/>
              </a:ext>
            </a:extLst>
          </p:cNvPr>
          <p:cNvCxnSpPr>
            <a:stCxn id="4" idx="2"/>
            <a:endCxn id="12" idx="0"/>
          </p:cNvCxnSpPr>
          <p:nvPr/>
        </p:nvCxnSpPr>
        <p:spPr>
          <a:xfrm>
            <a:off x="4571908" y="3288191"/>
            <a:ext cx="87" cy="352483"/>
          </a:xfrm>
          <a:prstGeom prst="straightConnector1">
            <a:avLst/>
          </a:prstGeom>
          <a:noFill/>
          <a:ln w="19046" cap="flat">
            <a:solidFill>
              <a:srgbClr val="40010D"/>
            </a:solidFill>
            <a:prstDash val="solid"/>
            <a:round/>
            <a:tailEnd type="arrow"/>
          </a:ln>
        </p:spPr>
      </p:cxnSp>
      <p:cxnSp>
        <p:nvCxnSpPr>
          <p:cNvPr id="16" name="Google Shape;1127;p52">
            <a:extLst>
              <a:ext uri="{FF2B5EF4-FFF2-40B4-BE49-F238E27FC236}">
                <a16:creationId xmlns:a16="http://schemas.microsoft.com/office/drawing/2014/main" id="{7253CBD9-FDD7-49BE-BC1D-48CB4ECC1570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217020" y="3288191"/>
            <a:ext cx="179" cy="352483"/>
          </a:xfrm>
          <a:prstGeom prst="straightConnector1">
            <a:avLst/>
          </a:prstGeom>
          <a:noFill/>
          <a:ln w="19046" cap="flat">
            <a:solidFill>
              <a:srgbClr val="40010D"/>
            </a:solidFill>
            <a:prstDash val="solid"/>
            <a:round/>
            <a:tailEnd type="arrow"/>
          </a:ln>
        </p:spPr>
      </p:cxnSp>
      <p:sp>
        <p:nvSpPr>
          <p:cNvPr id="17" name="Google Shape;133;p21">
            <a:extLst>
              <a:ext uri="{FF2B5EF4-FFF2-40B4-BE49-F238E27FC236}">
                <a16:creationId xmlns:a16="http://schemas.microsoft.com/office/drawing/2014/main" id="{8CF3C909-EF61-4504-B456-E4E1F56EC0E1}"/>
              </a:ext>
            </a:extLst>
          </p:cNvPr>
          <p:cNvSpPr txBox="1"/>
          <p:nvPr/>
        </p:nvSpPr>
        <p:spPr>
          <a:xfrm>
            <a:off x="163284" y="4855555"/>
            <a:ext cx="8817431" cy="17191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44271"/>
              </a:gs>
            </a:gsLst>
            <a:path path="circle">
              <a:fillToRect r="100000" b="100000"/>
            </a:path>
          </a:gra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27348B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F9915C3-5752-433A-AD43-9A08C3497681}"/>
              </a:ext>
            </a:extLst>
          </p:cNvPr>
          <p:cNvSpPr/>
          <p:nvPr/>
        </p:nvSpPr>
        <p:spPr>
          <a:xfrm>
            <a:off x="0" y="127942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9" name="Diagrama de flujo: retraso 18">
            <a:extLst>
              <a:ext uri="{FF2B5EF4-FFF2-40B4-BE49-F238E27FC236}">
                <a16:creationId xmlns:a16="http://schemas.microsoft.com/office/drawing/2014/main" id="{6A50B80A-2769-4EB5-B9AB-0AD7F5E1B0F7}"/>
              </a:ext>
            </a:extLst>
          </p:cNvPr>
          <p:cNvSpPr/>
          <p:nvPr/>
        </p:nvSpPr>
        <p:spPr>
          <a:xfrm rot="5400013">
            <a:off x="164125" y="-841"/>
            <a:ext cx="852303" cy="8539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BC0D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D5E45F2C-0A57-4DF0-A3E2-8E40A3D4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87" y="116028"/>
            <a:ext cx="445779" cy="5185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5;p54">
            <a:extLst>
              <a:ext uri="{FF2B5EF4-FFF2-40B4-BE49-F238E27FC236}">
                <a16:creationId xmlns:a16="http://schemas.microsoft.com/office/drawing/2014/main" id="{065189A5-5AEE-414E-AB97-5AC35473C1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1266023"/>
            <a:ext cx="3687601" cy="515995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1146;p54">
            <a:extLst>
              <a:ext uri="{FF2B5EF4-FFF2-40B4-BE49-F238E27FC236}">
                <a16:creationId xmlns:a16="http://schemas.microsoft.com/office/drawing/2014/main" id="{EB55BE14-7DA1-4776-B1BA-DCAC4CD717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812252"/>
            <a:ext cx="3687601" cy="4572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نتیجه گیری 1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4" name="Google Shape;1147;p54">
            <a:extLst>
              <a:ext uri="{FF2B5EF4-FFF2-40B4-BE49-F238E27FC236}">
                <a16:creationId xmlns:a16="http://schemas.microsoft.com/office/drawing/2014/main" id="{A432768E-3428-4EB3-8259-7ACB54E93C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2540623"/>
            <a:ext cx="3687601" cy="515995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1148;p54">
            <a:extLst>
              <a:ext uri="{FF2B5EF4-FFF2-40B4-BE49-F238E27FC236}">
                <a16:creationId xmlns:a16="http://schemas.microsoft.com/office/drawing/2014/main" id="{E19D1539-BAE5-431E-925B-4541AE8BE0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2086852"/>
            <a:ext cx="3687601" cy="4572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نتیجه گیری</a:t>
            </a:r>
            <a:r>
              <a:rPr lang="en-US" sz="2400" b="1" dirty="0">
                <a:latin typeface="Work Sans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6" name="Google Shape;1149;p54">
            <a:extLst>
              <a:ext uri="{FF2B5EF4-FFF2-40B4-BE49-F238E27FC236}">
                <a16:creationId xmlns:a16="http://schemas.microsoft.com/office/drawing/2014/main" id="{4ED9A838-0E69-4871-A7C8-08DA4A7310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3815224"/>
            <a:ext cx="3687601" cy="515995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1150;p54">
            <a:extLst>
              <a:ext uri="{FF2B5EF4-FFF2-40B4-BE49-F238E27FC236}">
                <a16:creationId xmlns:a16="http://schemas.microsoft.com/office/drawing/2014/main" id="{9891DEF5-CF42-45C1-A03B-C007ABC6FD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3361453"/>
            <a:ext cx="3687601" cy="4572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نتیجه گیری</a:t>
            </a:r>
            <a:r>
              <a:rPr lang="en-US" sz="2400" b="1" dirty="0">
                <a:latin typeface="Work Sans"/>
                <a:cs typeface="B Nazanin" panose="00000400000000000000" pitchFamily="2" charset="-78"/>
              </a:rPr>
              <a:t> 3</a:t>
            </a:r>
          </a:p>
        </p:txBody>
      </p:sp>
      <p:pic>
        <p:nvPicPr>
          <p:cNvPr id="8" name="Google Shape;1151;p54">
            <a:extLst>
              <a:ext uri="{FF2B5EF4-FFF2-40B4-BE49-F238E27FC236}">
                <a16:creationId xmlns:a16="http://schemas.microsoft.com/office/drawing/2014/main" id="{A1923856-B1A5-4F02-A153-BCECEB0D434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55101" y="534997"/>
            <a:ext cx="3873901" cy="4073395"/>
          </a:xfrm>
        </p:spPr>
      </p:pic>
      <p:sp>
        <p:nvSpPr>
          <p:cNvPr id="9" name="Google Shape;1152;p54">
            <a:extLst>
              <a:ext uri="{FF2B5EF4-FFF2-40B4-BE49-F238E27FC236}">
                <a16:creationId xmlns:a16="http://schemas.microsoft.com/office/drawing/2014/main" id="{23A196BA-7080-4DB9-9EC2-5FCEC12025AA}"/>
              </a:ext>
            </a:extLst>
          </p:cNvPr>
          <p:cNvSpPr/>
          <p:nvPr/>
        </p:nvSpPr>
        <p:spPr>
          <a:xfrm>
            <a:off x="7172196" y="3967627"/>
            <a:ext cx="1796101" cy="363602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8;p58">
            <a:extLst>
              <a:ext uri="{FF2B5EF4-FFF2-40B4-BE49-F238E27FC236}">
                <a16:creationId xmlns:a16="http://schemas.microsoft.com/office/drawing/2014/main" id="{6B6739A5-2883-4DDF-982A-75418FB9BA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5310" y="3877339"/>
            <a:ext cx="2217749" cy="486305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2400" b="1" dirty="0">
                <a:solidFill>
                  <a:srgbClr val="F25E7A"/>
                </a:solidFill>
                <a:latin typeface="Work Sans"/>
                <a:cs typeface="B Nazanin" panose="00000400000000000000" pitchFamily="2" charset="-78"/>
              </a:rPr>
              <a:t>محتوا در اینجا</a:t>
            </a:r>
            <a:endParaRPr lang="es-PE" sz="2400" b="1" dirty="0">
              <a:solidFill>
                <a:srgbClr val="F25E7A"/>
              </a:solidFill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3" name="Google Shape;1189;p58">
            <a:extLst>
              <a:ext uri="{FF2B5EF4-FFF2-40B4-BE49-F238E27FC236}">
                <a16:creationId xmlns:a16="http://schemas.microsoft.com/office/drawing/2014/main" id="{4399426A-9D15-4ECB-9D3F-DDA66BBF1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378" y="2789797"/>
            <a:ext cx="3775621" cy="1072499"/>
          </a:xfrm>
        </p:spPr>
        <p:txBody>
          <a:bodyPr anchorCtr="1"/>
          <a:lstStyle/>
          <a:p>
            <a:pPr lvl="0" algn="ctr"/>
            <a:r>
              <a:rPr lang="fa-IR" dirty="0">
                <a:cs typeface="B Nazanin" panose="00000400000000000000" pitchFamily="2" charset="-78"/>
              </a:rPr>
              <a:t>با تشکر!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Google Shape;1191;p58">
            <a:extLst>
              <a:ext uri="{FF2B5EF4-FFF2-40B4-BE49-F238E27FC236}">
                <a16:creationId xmlns:a16="http://schemas.microsoft.com/office/drawing/2014/main" id="{60235CC3-902D-4AF8-B118-DC32B22A266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320701" y="534997"/>
            <a:ext cx="3108301" cy="4073395"/>
          </a:xfrm>
        </p:spPr>
      </p:pic>
      <p:sp>
        <p:nvSpPr>
          <p:cNvPr id="5" name="Google Shape;1192;p58">
            <a:extLst>
              <a:ext uri="{FF2B5EF4-FFF2-40B4-BE49-F238E27FC236}">
                <a16:creationId xmlns:a16="http://schemas.microsoft.com/office/drawing/2014/main" id="{E902347D-26E4-4B5E-AA1A-EE4AA93EF224}"/>
              </a:ext>
            </a:extLst>
          </p:cNvPr>
          <p:cNvSpPr/>
          <p:nvPr/>
        </p:nvSpPr>
        <p:spPr>
          <a:xfrm>
            <a:off x="6881271" y="811475"/>
            <a:ext cx="2262902" cy="715197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09F1851-F8BB-DF23-3AD9-818DDC71F181}"/>
              </a:ext>
            </a:extLst>
          </p:cNvPr>
          <p:cNvGrpSpPr/>
          <p:nvPr/>
        </p:nvGrpSpPr>
        <p:grpSpPr>
          <a:xfrm>
            <a:off x="2285972" y="838075"/>
            <a:ext cx="990121" cy="1952691"/>
            <a:chOff x="2285972" y="838075"/>
            <a:chExt cx="990121" cy="1952691"/>
          </a:xfrm>
        </p:grpSpPr>
        <p:sp>
          <p:nvSpPr>
            <p:cNvPr id="6" name="Forma libre: forma 4">
              <a:extLst>
                <a:ext uri="{FF2B5EF4-FFF2-40B4-BE49-F238E27FC236}">
                  <a16:creationId xmlns:a16="http://schemas.microsoft.com/office/drawing/2014/main" id="{E078ED0C-D9AA-4BCE-8417-C3F626BA5F49}"/>
                </a:ext>
              </a:extLst>
            </p:cNvPr>
            <p:cNvSpPr/>
            <p:nvPr/>
          </p:nvSpPr>
          <p:spPr>
            <a:xfrm>
              <a:off x="2496942" y="838075"/>
              <a:ext cx="554711" cy="10344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4715"/>
                <a:gd name="f7" fmla="val 1034422"/>
                <a:gd name="f8" fmla="val 461223"/>
                <a:gd name="f9" fmla="val 459093"/>
                <a:gd name="f10" fmla="val 985973"/>
                <a:gd name="f11" fmla="val 438683"/>
                <a:gd name="f12" fmla="val 948795"/>
                <a:gd name="f13" fmla="val 423014"/>
                <a:gd name="f14" fmla="val 909623"/>
                <a:gd name="f15" fmla="val 388172"/>
                <a:gd name="f16" fmla="val 822484"/>
                <a:gd name="f17" fmla="val 319725"/>
                <a:gd name="f18" fmla="val 788879"/>
                <a:gd name="f19" fmla="val 232036"/>
                <a:gd name="f20" fmla="val 783656"/>
                <a:gd name="f21" fmla="val 208052"/>
                <a:gd name="f22" fmla="val 782213"/>
                <a:gd name="f23" fmla="val 183655"/>
                <a:gd name="f24" fmla="val 780288"/>
                <a:gd name="f25" fmla="val 160015"/>
                <a:gd name="f26" fmla="val 782900"/>
                <a:gd name="f27" fmla="val 106000"/>
                <a:gd name="f28" fmla="val 789016"/>
                <a:gd name="f29" fmla="val 62361"/>
                <a:gd name="f30" fmla="val 765719"/>
                <a:gd name="f31" fmla="val 18723"/>
                <a:gd name="f32" fmla="val 739330"/>
                <a:gd name="f33" fmla="val 3466"/>
                <a:gd name="f34" fmla="val 730121"/>
                <a:gd name="f35" fmla="val 580"/>
                <a:gd name="f36" fmla="val 717408"/>
                <a:gd name="f37" fmla="val 718"/>
                <a:gd name="f38" fmla="val 701739"/>
                <a:gd name="f39" fmla="val 992"/>
                <a:gd name="f40" fmla="val 655970"/>
                <a:gd name="f41" fmla="val 1199"/>
                <a:gd name="f42" fmla="val 610133"/>
                <a:gd name="f43" fmla="val 564364"/>
                <a:gd name="f44" fmla="val 305"/>
                <a:gd name="f45" fmla="val 544435"/>
                <a:gd name="f46" fmla="val 4635"/>
                <a:gd name="f47" fmla="val 532065"/>
                <a:gd name="f48" fmla="val 28275"/>
                <a:gd name="f49" fmla="val 530622"/>
                <a:gd name="f50" fmla="val 48273"/>
                <a:gd name="f51" fmla="val 529385"/>
                <a:gd name="f52" fmla="val 62430"/>
                <a:gd name="f53" fmla="val 517633"/>
                <a:gd name="f54" fmla="val 62567"/>
                <a:gd name="f55" fmla="val 495024"/>
                <a:gd name="f56" fmla="val 62705"/>
                <a:gd name="f57" fmla="val 471796"/>
                <a:gd name="f58" fmla="val 48067"/>
                <a:gd name="f59" fmla="val 462449"/>
                <a:gd name="f60" fmla="val 27657"/>
                <a:gd name="f61" fmla="val 460869"/>
                <a:gd name="f62" fmla="val 7040"/>
                <a:gd name="f63" fmla="val 459288"/>
                <a:gd name="f64" fmla="val 448293"/>
                <a:gd name="f65" fmla="val 786"/>
                <a:gd name="f66" fmla="val 429119"/>
                <a:gd name="f67" fmla="val 1405"/>
                <a:gd name="f68" fmla="val 406235"/>
                <a:gd name="f69" fmla="val 2023"/>
                <a:gd name="f70" fmla="val 383282"/>
                <a:gd name="f71" fmla="val 511"/>
                <a:gd name="f72" fmla="val 360466"/>
                <a:gd name="f73" fmla="val -1413"/>
                <a:gd name="f74" fmla="val 330297"/>
                <a:gd name="f75" fmla="val 168"/>
                <a:gd name="f76" fmla="val 305969"/>
                <a:gd name="f77" fmla="val 40370"/>
                <a:gd name="f78" fmla="val 304526"/>
                <a:gd name="f79" fmla="val 57070"/>
                <a:gd name="f80" fmla="val 303908"/>
                <a:gd name="f81" fmla="val 63598"/>
                <a:gd name="f82" fmla="val 287689"/>
                <a:gd name="f83" fmla="val 62499"/>
                <a:gd name="f84" fmla="val 270921"/>
                <a:gd name="f85" fmla="val 61399"/>
                <a:gd name="f86" fmla="val 253878"/>
                <a:gd name="f87" fmla="val 52190"/>
                <a:gd name="f88" fmla="val 241233"/>
                <a:gd name="f89" fmla="val 35216"/>
                <a:gd name="f90" fmla="val 241096"/>
                <a:gd name="f91" fmla="val 2298"/>
                <a:gd name="f92" fmla="val 240752"/>
                <a:gd name="f93" fmla="val -657"/>
                <a:gd name="f94" fmla="val 221235"/>
                <a:gd name="f95" fmla="val 195533"/>
                <a:gd name="f96" fmla="val 1748"/>
                <a:gd name="f97" fmla="val 168113"/>
                <a:gd name="f98" fmla="val 443"/>
                <a:gd name="f99" fmla="val 140556"/>
                <a:gd name="f100" fmla="val 855"/>
                <a:gd name="f101" fmla="val 113136"/>
                <a:gd name="f102" fmla="val 1611"/>
                <a:gd name="f103" fmla="val 67092"/>
                <a:gd name="f104" fmla="val 29649"/>
                <a:gd name="f105" fmla="val 35480"/>
                <a:gd name="f106" fmla="val 69646"/>
                <a:gd name="f107" fmla="val 34724"/>
                <a:gd name="f108" fmla="val 109985"/>
                <a:gd name="f109" fmla="val 33968"/>
                <a:gd name="f110" fmla="val 138161"/>
                <a:gd name="f111" fmla="val 63999"/>
                <a:gd name="f112" fmla="val 139398"/>
                <a:gd name="f113" fmla="val 111692"/>
                <a:gd name="f114" fmla="val 140842"/>
                <a:gd name="f115" fmla="val 167769"/>
                <a:gd name="f116" fmla="val 223915"/>
                <a:gd name="f117" fmla="val 140910"/>
                <a:gd name="f118" fmla="val 279992"/>
                <a:gd name="f119" fmla="val 141116"/>
                <a:gd name="f120" fmla="val 410496"/>
                <a:gd name="f121" fmla="val 541067"/>
                <a:gd name="f122" fmla="val 671570"/>
                <a:gd name="f123" fmla="val 681879"/>
                <a:gd name="f124" fmla="val 141048"/>
                <a:gd name="f125" fmla="val 692187"/>
                <a:gd name="f126" fmla="val 702495"/>
                <a:gd name="f127" fmla="val 141323"/>
                <a:gd name="f128" fmla="val 725654"/>
                <a:gd name="f129" fmla="val 149088"/>
                <a:gd name="f130" fmla="val 744553"/>
                <a:gd name="f131" fmla="val 175134"/>
                <a:gd name="f132" fmla="val 745309"/>
                <a:gd name="f133" fmla="val 203516"/>
                <a:gd name="f134" fmla="val 746134"/>
                <a:gd name="f135" fmla="val 211763"/>
                <a:gd name="f136" fmla="val 725380"/>
                <a:gd name="f137" fmla="val 212381"/>
                <a:gd name="f138" fmla="val 701671"/>
                <a:gd name="f139" fmla="val 213343"/>
                <a:gd name="f140" fmla="val 665042"/>
                <a:gd name="f141" fmla="val 212725"/>
                <a:gd name="f142" fmla="val 628413"/>
                <a:gd name="f143" fmla="val 212793"/>
                <a:gd name="f144" fmla="val 591784"/>
                <a:gd name="f145" fmla="val 567731"/>
                <a:gd name="f146" fmla="val 213000"/>
                <a:gd name="f147" fmla="val 543679"/>
                <a:gd name="f148" fmla="val 519626"/>
                <a:gd name="f149" fmla="val 212656"/>
                <a:gd name="f150" fmla="val 504507"/>
                <a:gd name="f151" fmla="val 215749"/>
                <a:gd name="f152" fmla="val 493512"/>
                <a:gd name="f153" fmla="val 234029"/>
                <a:gd name="f154" fmla="val 490557"/>
                <a:gd name="f155" fmla="val 253614"/>
                <a:gd name="f156" fmla="val 487395"/>
                <a:gd name="f157" fmla="val 268664"/>
                <a:gd name="f158" fmla="val 476331"/>
                <a:gd name="f159" fmla="val 267496"/>
                <a:gd name="f160" fmla="val 453859"/>
                <a:gd name="f161" fmla="val 266328"/>
                <a:gd name="f162" fmla="val 432074"/>
                <a:gd name="f163" fmla="val 252034"/>
                <a:gd name="f164" fmla="val 421491"/>
                <a:gd name="f165" fmla="val 231417"/>
                <a:gd name="f166" fmla="val 419842"/>
                <a:gd name="f167" fmla="val 213756"/>
                <a:gd name="f168" fmla="val 418467"/>
                <a:gd name="f169" fmla="val 212450"/>
                <a:gd name="f170" fmla="val 407059"/>
                <a:gd name="f171" fmla="val 212587"/>
                <a:gd name="f172" fmla="val 393384"/>
                <a:gd name="f173" fmla="val 212931"/>
                <a:gd name="f174" fmla="val 360191"/>
                <a:gd name="f175" fmla="val 213412"/>
                <a:gd name="f176" fmla="val 326930"/>
                <a:gd name="f177" fmla="val 293806"/>
                <a:gd name="f178" fmla="val 211969"/>
                <a:gd name="f179" fmla="val 276900"/>
                <a:gd name="f180" fmla="val 217673"/>
                <a:gd name="f181" fmla="val 267966"/>
                <a:gd name="f182" fmla="val 234991"/>
                <a:gd name="f183" fmla="val 266592"/>
                <a:gd name="f184" fmla="val 254989"/>
                <a:gd name="f185" fmla="val 265080"/>
                <a:gd name="f186" fmla="val 266946"/>
                <a:gd name="f187" fmla="val 254153"/>
                <a:gd name="f188" fmla="val 267565"/>
                <a:gd name="f189" fmla="val 233743"/>
                <a:gd name="f190" fmla="val 268115"/>
                <a:gd name="f191" fmla="val 213126"/>
                <a:gd name="f192" fmla="val 255745"/>
                <a:gd name="f193" fmla="val 200962"/>
                <a:gd name="f194" fmla="val 236434"/>
                <a:gd name="f195" fmla="val 199519"/>
                <a:gd name="f196" fmla="val 214512"/>
                <a:gd name="f197" fmla="val 197801"/>
                <a:gd name="f198" fmla="val 210938"/>
                <a:gd name="f199" fmla="val 185843"/>
                <a:gd name="f200" fmla="val 211350"/>
                <a:gd name="f201" fmla="val 167495"/>
                <a:gd name="f202" fmla="val 212038"/>
                <a:gd name="f203" fmla="val 136638"/>
                <a:gd name="f204" fmla="val 210663"/>
                <a:gd name="f205" fmla="val 105714"/>
                <a:gd name="f206" fmla="val 74857"/>
                <a:gd name="f207" fmla="val 212519"/>
                <a:gd name="f208" fmla="val 29570"/>
                <a:gd name="f209" fmla="val 240626"/>
                <a:gd name="f210" fmla="val -874"/>
                <a:gd name="f211" fmla="val 279316"/>
                <a:gd name="f212" fmla="val 19"/>
                <a:gd name="f213" fmla="val 318488"/>
                <a:gd name="f214" fmla="val 913"/>
                <a:gd name="f215" fmla="val 347420"/>
                <a:gd name="f216" fmla="val 31288"/>
                <a:gd name="f217" fmla="val 347489"/>
                <a:gd name="f218" fmla="val 75132"/>
                <a:gd name="f219" fmla="val 348038"/>
                <a:gd name="f220" fmla="val 273189"/>
                <a:gd name="f221" fmla="val 347832"/>
                <a:gd name="f222" fmla="val 471314"/>
                <a:gd name="f223" fmla="val 347901"/>
                <a:gd name="f224" fmla="val 669371"/>
                <a:gd name="f225" fmla="val 680848"/>
                <a:gd name="f226" fmla="val 692256"/>
                <a:gd name="f227" fmla="val 703732"/>
                <a:gd name="f228" fmla="val 348176"/>
                <a:gd name="f229" fmla="val 727373"/>
                <a:gd name="f230" fmla="val 357522"/>
                <a:gd name="f231" fmla="val 745240"/>
                <a:gd name="f232" fmla="val 383086"/>
                <a:gd name="f233" fmla="val 745584"/>
                <a:gd name="f234" fmla="val 408582"/>
                <a:gd name="f235" fmla="val 745927"/>
                <a:gd name="f236" fmla="val 418959"/>
                <a:gd name="f237" fmla="val 728541"/>
                <a:gd name="f238" fmla="val 419234"/>
                <a:gd name="f239" fmla="val 704763"/>
                <a:gd name="f240" fmla="val 419578"/>
                <a:gd name="f241" fmla="val 419921"/>
                <a:gd name="f242" fmla="val 638378"/>
                <a:gd name="f243" fmla="val 419303"/>
                <a:gd name="f244" fmla="val 605185"/>
                <a:gd name="f245" fmla="val 586424"/>
                <a:gd name="f246" fmla="val 420884"/>
                <a:gd name="f247" fmla="val 571442"/>
                <a:gd name="f248" fmla="val 444112"/>
                <a:gd name="f249" fmla="val 462048"/>
                <a:gd name="f250" fmla="val 564845"/>
                <a:gd name="f251" fmla="val 472562"/>
                <a:gd name="f252" fmla="val 551444"/>
                <a:gd name="f253" fmla="val 471875"/>
                <a:gd name="f254" fmla="val 533645"/>
                <a:gd name="f255" fmla="val 471257"/>
                <a:gd name="f256" fmla="val 517564"/>
                <a:gd name="f257" fmla="val 461086"/>
                <a:gd name="f258" fmla="val 504988"/>
                <a:gd name="f259" fmla="val 444386"/>
                <a:gd name="f260" fmla="val 502858"/>
                <a:gd name="f261" fmla="val 420746"/>
                <a:gd name="f262" fmla="val 499765"/>
                <a:gd name="f263" fmla="val 484440"/>
                <a:gd name="f264" fmla="val 419372"/>
                <a:gd name="f265" fmla="val 465817"/>
                <a:gd name="f266" fmla="val 438328"/>
                <a:gd name="f267" fmla="val 419647"/>
                <a:gd name="f268" fmla="val 410839"/>
                <a:gd name="f269" fmla="val 383350"/>
                <a:gd name="f270" fmla="val 419097"/>
                <a:gd name="f271" fmla="val 356136"/>
                <a:gd name="f272" fmla="val 413943"/>
                <a:gd name="f273" fmla="val 327342"/>
                <a:gd name="f274" fmla="val 454214"/>
                <a:gd name="f275" fmla="val 321775"/>
                <a:gd name="f276" fmla="val 465347"/>
                <a:gd name="f277" fmla="val 320264"/>
                <a:gd name="f278" fmla="val 472081"/>
                <a:gd name="f279" fmla="val 307000"/>
                <a:gd name="f280" fmla="val 472013"/>
                <a:gd name="f281" fmla="val 294836"/>
                <a:gd name="f282" fmla="val 278343"/>
                <a:gd name="f283" fmla="val 462598"/>
                <a:gd name="f284" fmla="val 264874"/>
                <a:gd name="f285" fmla="val 447273"/>
                <a:gd name="f286" fmla="val 261231"/>
                <a:gd name="f287" fmla="val 420540"/>
                <a:gd name="f288" fmla="val 254909"/>
                <a:gd name="f289" fmla="val 417997"/>
                <a:gd name="f290" fmla="val 237385"/>
                <a:gd name="f291" fmla="val 419165"/>
                <a:gd name="f292" fmla="val 215050"/>
                <a:gd name="f293" fmla="val 420265"/>
                <a:gd name="f294" fmla="val 194502"/>
                <a:gd name="f295" fmla="val 173817"/>
                <a:gd name="f296" fmla="val 153200"/>
                <a:gd name="f297" fmla="val 96505"/>
                <a:gd name="f298" fmla="val 444455"/>
                <a:gd name="f299" fmla="val 64961"/>
                <a:gd name="f300" fmla="val 488231"/>
                <a:gd name="f301" fmla="val 65717"/>
                <a:gd name="f302" fmla="val 532076"/>
                <a:gd name="f303" fmla="val 66473"/>
                <a:gd name="f304" fmla="val 554685"/>
                <a:gd name="f305" fmla="val 95337"/>
                <a:gd name="f306" fmla="val 151482"/>
                <a:gd name="f307" fmla="val 554754"/>
                <a:gd name="f308" fmla="val 380464"/>
                <a:gd name="f309" fmla="val 609514"/>
                <a:gd name="f310" fmla="val 838496"/>
                <a:gd name="f311" fmla="val 914001"/>
                <a:gd name="f312" fmla="val 523485"/>
                <a:gd name="f313" fmla="val 979259"/>
                <a:gd name="f314" fmla="val 1034285"/>
                <a:gd name="f315" fmla="val 501838"/>
                <a:gd name="f316" fmla="val 818360"/>
                <a:gd name="f317" fmla="val 497096"/>
                <a:gd name="f318" fmla="val 802073"/>
                <a:gd name="f319" fmla="val 489468"/>
                <a:gd name="f320" fmla="val 785443"/>
                <a:gd name="f321" fmla="val 467202"/>
                <a:gd name="f322" fmla="val 785030"/>
                <a:gd name="f323" fmla="val 447754"/>
                <a:gd name="f324" fmla="val 784618"/>
                <a:gd name="f325" fmla="val 433735"/>
                <a:gd name="f326" fmla="val 795613"/>
                <a:gd name="f327" fmla="val 431879"/>
                <a:gd name="f328" fmla="val 815199"/>
                <a:gd name="f329" fmla="val 429611"/>
                <a:gd name="f330" fmla="val 839183"/>
                <a:gd name="f331" fmla="val 446379"/>
                <a:gd name="f332" fmla="val 851691"/>
                <a:gd name="f333" fmla="val 853202"/>
                <a:gd name="f334" fmla="val 486650"/>
                <a:gd name="f335" fmla="val 854577"/>
                <a:gd name="f336" fmla="val 497440"/>
                <a:gd name="f337" fmla="val 840077"/>
                <a:gd name="f338" fmla="val 818429"/>
                <a:gd name="f339" fmla="+- 0 0 -90"/>
                <a:gd name="f340" fmla="*/ f3 1 554715"/>
                <a:gd name="f341" fmla="*/ f4 1 1034422"/>
                <a:gd name="f342" fmla="val f5"/>
                <a:gd name="f343" fmla="val f6"/>
                <a:gd name="f344" fmla="val f7"/>
                <a:gd name="f345" fmla="*/ f339 f0 1"/>
                <a:gd name="f346" fmla="+- f344 0 f342"/>
                <a:gd name="f347" fmla="+- f343 0 f342"/>
                <a:gd name="f348" fmla="*/ f345 1 f2"/>
                <a:gd name="f349" fmla="*/ f347 1 554715"/>
                <a:gd name="f350" fmla="*/ f346 1 1034422"/>
                <a:gd name="f351" fmla="*/ 461223 f347 1"/>
                <a:gd name="f352" fmla="*/ 1034422 f346 1"/>
                <a:gd name="f353" fmla="*/ 423014 f347 1"/>
                <a:gd name="f354" fmla="*/ 909623 f346 1"/>
                <a:gd name="f355" fmla="*/ 232036 f347 1"/>
                <a:gd name="f356" fmla="*/ 783656 f346 1"/>
                <a:gd name="f357" fmla="*/ 160015 f347 1"/>
                <a:gd name="f358" fmla="*/ 782900 f346 1"/>
                <a:gd name="f359" fmla="*/ 18723 f347 1"/>
                <a:gd name="f360" fmla="*/ 739330 f346 1"/>
                <a:gd name="f361" fmla="*/ 718 f347 1"/>
                <a:gd name="f362" fmla="*/ 701739 f346 1"/>
                <a:gd name="f363" fmla="*/ 580 f347 1"/>
                <a:gd name="f364" fmla="*/ 564364 f346 1"/>
                <a:gd name="f365" fmla="*/ 28275 f347 1"/>
                <a:gd name="f366" fmla="*/ 530622 f346 1"/>
                <a:gd name="f367" fmla="*/ 62567 f347 1"/>
                <a:gd name="f368" fmla="*/ 495024 f346 1"/>
                <a:gd name="f369" fmla="*/ 27657 f347 1"/>
                <a:gd name="f370" fmla="*/ 460869 f346 1"/>
                <a:gd name="f371" fmla="*/ 786 f347 1"/>
                <a:gd name="f372" fmla="*/ 429119 f346 1"/>
                <a:gd name="f373" fmla="*/ 511 f347 1"/>
                <a:gd name="f374" fmla="*/ 360466 f346 1"/>
                <a:gd name="f375" fmla="*/ 40370 f347 1"/>
                <a:gd name="f376" fmla="*/ 304526 f346 1"/>
                <a:gd name="f377" fmla="*/ 62499 f347 1"/>
                <a:gd name="f378" fmla="*/ 270921 f346 1"/>
                <a:gd name="f379" fmla="*/ 35216 f347 1"/>
                <a:gd name="f380" fmla="*/ 241096 f346 1"/>
                <a:gd name="f381" fmla="*/ 195533 f346 1"/>
                <a:gd name="f382" fmla="*/ 855 f347 1"/>
                <a:gd name="f383" fmla="*/ 113136 f346 1"/>
                <a:gd name="f384" fmla="*/ 69646 f347 1"/>
                <a:gd name="f385" fmla="*/ 34724 f346 1"/>
                <a:gd name="f386" fmla="*/ 139398 f347 1"/>
                <a:gd name="f387" fmla="*/ 111692 f346 1"/>
                <a:gd name="f388" fmla="*/ 140910 f347 1"/>
                <a:gd name="f389" fmla="*/ 279992 f346 1"/>
                <a:gd name="f390" fmla="*/ 671570 f346 1"/>
                <a:gd name="f391" fmla="*/ 141116 f347 1"/>
                <a:gd name="f392" fmla="*/ 702495 f346 1"/>
                <a:gd name="f393" fmla="*/ 175134 f347 1"/>
                <a:gd name="f394" fmla="*/ 745309 f346 1"/>
                <a:gd name="f395" fmla="*/ 212381 f347 1"/>
                <a:gd name="f396" fmla="*/ 701671 f346 1"/>
                <a:gd name="f397" fmla="*/ 212793 f347 1"/>
                <a:gd name="f398" fmla="*/ 591784 f346 1"/>
                <a:gd name="f399" fmla="*/ 519626 f346 1"/>
                <a:gd name="f400" fmla="*/ 234029 f347 1"/>
                <a:gd name="f401" fmla="*/ 490557 f346 1"/>
                <a:gd name="f402" fmla="*/ 267496 f347 1"/>
                <a:gd name="f403" fmla="*/ 453859 f346 1"/>
                <a:gd name="f404" fmla="*/ 231417 f347 1"/>
                <a:gd name="f405" fmla="*/ 419842 f346 1"/>
                <a:gd name="f406" fmla="*/ 212587 f347 1"/>
                <a:gd name="f407" fmla="*/ 393384 f346 1"/>
                <a:gd name="f408" fmla="*/ 212450 f347 1"/>
                <a:gd name="f409" fmla="*/ 293806 f346 1"/>
                <a:gd name="f410" fmla="*/ 234991 f347 1"/>
                <a:gd name="f411" fmla="*/ 266592 f346 1"/>
                <a:gd name="f412" fmla="*/ 267565 f347 1"/>
                <a:gd name="f413" fmla="*/ 233743 f346 1"/>
                <a:gd name="f414" fmla="*/ 236434 f347 1"/>
                <a:gd name="f415" fmla="*/ 199519 f346 1"/>
                <a:gd name="f416" fmla="*/ 211350 f347 1"/>
                <a:gd name="f417" fmla="*/ 167495 f346 1"/>
                <a:gd name="f418" fmla="*/ 74857 f346 1"/>
                <a:gd name="f419" fmla="*/ 279316 f347 1"/>
                <a:gd name="f420" fmla="*/ 19 f346 1"/>
                <a:gd name="f421" fmla="*/ 347489 f347 1"/>
                <a:gd name="f422" fmla="*/ 75132 f346 1"/>
                <a:gd name="f423" fmla="*/ 347901 f347 1"/>
                <a:gd name="f424" fmla="*/ 669371 f346 1"/>
                <a:gd name="f425" fmla="*/ 348038 f347 1"/>
                <a:gd name="f426" fmla="*/ 703732 f346 1"/>
                <a:gd name="f427" fmla="*/ 383086 f347 1"/>
                <a:gd name="f428" fmla="*/ 745584 f346 1"/>
                <a:gd name="f429" fmla="*/ 419234 f347 1"/>
                <a:gd name="f430" fmla="*/ 704763 f346 1"/>
                <a:gd name="f431" fmla="*/ 419303 f347 1"/>
                <a:gd name="f432" fmla="*/ 605185 f346 1"/>
                <a:gd name="f433" fmla="*/ 444112 f347 1"/>
                <a:gd name="f434" fmla="*/ 567731 f346 1"/>
                <a:gd name="f435" fmla="*/ 471875 f347 1"/>
                <a:gd name="f436" fmla="*/ 533645 f346 1"/>
                <a:gd name="f437" fmla="*/ 444386 f347 1"/>
                <a:gd name="f438" fmla="*/ 502858 f346 1"/>
                <a:gd name="f439" fmla="*/ 419372 f347 1"/>
                <a:gd name="f440" fmla="*/ 465817 f346 1"/>
                <a:gd name="f441" fmla="*/ 383350 f346 1"/>
                <a:gd name="f442" fmla="*/ 454214 f347 1"/>
                <a:gd name="f443" fmla="*/ 321775 f346 1"/>
                <a:gd name="f444" fmla="*/ 472013 f347 1"/>
                <a:gd name="f445" fmla="*/ 294836 f346 1"/>
                <a:gd name="f446" fmla="*/ 447273 f347 1"/>
                <a:gd name="f447" fmla="*/ 261231 f346 1"/>
                <a:gd name="f448" fmla="*/ 419165 f347 1"/>
                <a:gd name="f449" fmla="*/ 215050 f346 1"/>
                <a:gd name="f450" fmla="*/ 153200 f346 1"/>
                <a:gd name="f451" fmla="*/ 488231 f347 1"/>
                <a:gd name="f452" fmla="*/ 65717 f346 1"/>
                <a:gd name="f453" fmla="*/ 554685 f347 1"/>
                <a:gd name="f454" fmla="*/ 151482 f346 1"/>
                <a:gd name="f455" fmla="*/ 838496 f346 1"/>
                <a:gd name="f456" fmla="*/ 461086 f347 1"/>
                <a:gd name="f457" fmla="*/ 1034285 f346 1"/>
                <a:gd name="f458" fmla="*/ 501838 f347 1"/>
                <a:gd name="f459" fmla="*/ 818360 f346 1"/>
                <a:gd name="f460" fmla="*/ 467202 f347 1"/>
                <a:gd name="f461" fmla="*/ 785030 f346 1"/>
                <a:gd name="f462" fmla="*/ 431879 f347 1"/>
                <a:gd name="f463" fmla="*/ 815199 f346 1"/>
                <a:gd name="f464" fmla="*/ 853202 f346 1"/>
                <a:gd name="f465" fmla="*/ 818429 f346 1"/>
                <a:gd name="f466" fmla="+- f348 0 f1"/>
                <a:gd name="f467" fmla="*/ f351 1 554715"/>
                <a:gd name="f468" fmla="*/ f352 1 1034422"/>
                <a:gd name="f469" fmla="*/ f353 1 554715"/>
                <a:gd name="f470" fmla="*/ f354 1 1034422"/>
                <a:gd name="f471" fmla="*/ f355 1 554715"/>
                <a:gd name="f472" fmla="*/ f356 1 1034422"/>
                <a:gd name="f473" fmla="*/ f357 1 554715"/>
                <a:gd name="f474" fmla="*/ f358 1 1034422"/>
                <a:gd name="f475" fmla="*/ f359 1 554715"/>
                <a:gd name="f476" fmla="*/ f360 1 1034422"/>
                <a:gd name="f477" fmla="*/ f361 1 554715"/>
                <a:gd name="f478" fmla="*/ f362 1 1034422"/>
                <a:gd name="f479" fmla="*/ f363 1 554715"/>
                <a:gd name="f480" fmla="*/ f364 1 1034422"/>
                <a:gd name="f481" fmla="*/ f365 1 554715"/>
                <a:gd name="f482" fmla="*/ f366 1 1034422"/>
                <a:gd name="f483" fmla="*/ f367 1 554715"/>
                <a:gd name="f484" fmla="*/ f368 1 1034422"/>
                <a:gd name="f485" fmla="*/ f369 1 554715"/>
                <a:gd name="f486" fmla="*/ f370 1 1034422"/>
                <a:gd name="f487" fmla="*/ f371 1 554715"/>
                <a:gd name="f488" fmla="*/ f372 1 1034422"/>
                <a:gd name="f489" fmla="*/ f373 1 554715"/>
                <a:gd name="f490" fmla="*/ f374 1 1034422"/>
                <a:gd name="f491" fmla="*/ f375 1 554715"/>
                <a:gd name="f492" fmla="*/ f376 1 1034422"/>
                <a:gd name="f493" fmla="*/ f377 1 554715"/>
                <a:gd name="f494" fmla="*/ f378 1 1034422"/>
                <a:gd name="f495" fmla="*/ f379 1 554715"/>
                <a:gd name="f496" fmla="*/ f380 1 1034422"/>
                <a:gd name="f497" fmla="*/ f381 1 1034422"/>
                <a:gd name="f498" fmla="*/ f382 1 554715"/>
                <a:gd name="f499" fmla="*/ f383 1 1034422"/>
                <a:gd name="f500" fmla="*/ f384 1 554715"/>
                <a:gd name="f501" fmla="*/ f385 1 1034422"/>
                <a:gd name="f502" fmla="*/ f386 1 554715"/>
                <a:gd name="f503" fmla="*/ f387 1 1034422"/>
                <a:gd name="f504" fmla="*/ f388 1 554715"/>
                <a:gd name="f505" fmla="*/ f389 1 1034422"/>
                <a:gd name="f506" fmla="*/ f390 1 1034422"/>
                <a:gd name="f507" fmla="*/ f391 1 554715"/>
                <a:gd name="f508" fmla="*/ f392 1 1034422"/>
                <a:gd name="f509" fmla="*/ f393 1 554715"/>
                <a:gd name="f510" fmla="*/ f394 1 1034422"/>
                <a:gd name="f511" fmla="*/ f395 1 554715"/>
                <a:gd name="f512" fmla="*/ f396 1 1034422"/>
                <a:gd name="f513" fmla="*/ f397 1 554715"/>
                <a:gd name="f514" fmla="*/ f398 1 1034422"/>
                <a:gd name="f515" fmla="*/ f399 1 1034422"/>
                <a:gd name="f516" fmla="*/ f400 1 554715"/>
                <a:gd name="f517" fmla="*/ f401 1 1034422"/>
                <a:gd name="f518" fmla="*/ f402 1 554715"/>
                <a:gd name="f519" fmla="*/ f403 1 1034422"/>
                <a:gd name="f520" fmla="*/ f404 1 554715"/>
                <a:gd name="f521" fmla="*/ f405 1 1034422"/>
                <a:gd name="f522" fmla="*/ f406 1 554715"/>
                <a:gd name="f523" fmla="*/ f407 1 1034422"/>
                <a:gd name="f524" fmla="*/ f408 1 554715"/>
                <a:gd name="f525" fmla="*/ f409 1 1034422"/>
                <a:gd name="f526" fmla="*/ f410 1 554715"/>
                <a:gd name="f527" fmla="*/ f411 1 1034422"/>
                <a:gd name="f528" fmla="*/ f412 1 554715"/>
                <a:gd name="f529" fmla="*/ f413 1 1034422"/>
                <a:gd name="f530" fmla="*/ f414 1 554715"/>
                <a:gd name="f531" fmla="*/ f415 1 1034422"/>
                <a:gd name="f532" fmla="*/ f416 1 554715"/>
                <a:gd name="f533" fmla="*/ f417 1 1034422"/>
                <a:gd name="f534" fmla="*/ f418 1 1034422"/>
                <a:gd name="f535" fmla="*/ f419 1 554715"/>
                <a:gd name="f536" fmla="*/ f420 1 1034422"/>
                <a:gd name="f537" fmla="*/ f421 1 554715"/>
                <a:gd name="f538" fmla="*/ f422 1 1034422"/>
                <a:gd name="f539" fmla="*/ f423 1 554715"/>
                <a:gd name="f540" fmla="*/ f424 1 1034422"/>
                <a:gd name="f541" fmla="*/ f425 1 554715"/>
                <a:gd name="f542" fmla="*/ f426 1 1034422"/>
                <a:gd name="f543" fmla="*/ f427 1 554715"/>
                <a:gd name="f544" fmla="*/ f428 1 1034422"/>
                <a:gd name="f545" fmla="*/ f429 1 554715"/>
                <a:gd name="f546" fmla="*/ f430 1 1034422"/>
                <a:gd name="f547" fmla="*/ f431 1 554715"/>
                <a:gd name="f548" fmla="*/ f432 1 1034422"/>
                <a:gd name="f549" fmla="*/ f433 1 554715"/>
                <a:gd name="f550" fmla="*/ f434 1 1034422"/>
                <a:gd name="f551" fmla="*/ f435 1 554715"/>
                <a:gd name="f552" fmla="*/ f436 1 1034422"/>
                <a:gd name="f553" fmla="*/ f437 1 554715"/>
                <a:gd name="f554" fmla="*/ f438 1 1034422"/>
                <a:gd name="f555" fmla="*/ f439 1 554715"/>
                <a:gd name="f556" fmla="*/ f440 1 1034422"/>
                <a:gd name="f557" fmla="*/ f441 1 1034422"/>
                <a:gd name="f558" fmla="*/ f442 1 554715"/>
                <a:gd name="f559" fmla="*/ f443 1 1034422"/>
                <a:gd name="f560" fmla="*/ f444 1 554715"/>
                <a:gd name="f561" fmla="*/ f445 1 1034422"/>
                <a:gd name="f562" fmla="*/ f446 1 554715"/>
                <a:gd name="f563" fmla="*/ f447 1 1034422"/>
                <a:gd name="f564" fmla="*/ f448 1 554715"/>
                <a:gd name="f565" fmla="*/ f449 1 1034422"/>
                <a:gd name="f566" fmla="*/ f450 1 1034422"/>
                <a:gd name="f567" fmla="*/ f451 1 554715"/>
                <a:gd name="f568" fmla="*/ f452 1 1034422"/>
                <a:gd name="f569" fmla="*/ f453 1 554715"/>
                <a:gd name="f570" fmla="*/ f454 1 1034422"/>
                <a:gd name="f571" fmla="*/ f455 1 1034422"/>
                <a:gd name="f572" fmla="*/ f456 1 554715"/>
                <a:gd name="f573" fmla="*/ f457 1 1034422"/>
                <a:gd name="f574" fmla="*/ f458 1 554715"/>
                <a:gd name="f575" fmla="*/ f459 1 1034422"/>
                <a:gd name="f576" fmla="*/ f460 1 554715"/>
                <a:gd name="f577" fmla="*/ f461 1 1034422"/>
                <a:gd name="f578" fmla="*/ f462 1 554715"/>
                <a:gd name="f579" fmla="*/ f463 1 1034422"/>
                <a:gd name="f580" fmla="*/ f464 1 1034422"/>
                <a:gd name="f581" fmla="*/ f465 1 1034422"/>
                <a:gd name="f582" fmla="*/ f342 1 f349"/>
                <a:gd name="f583" fmla="*/ f343 1 f349"/>
                <a:gd name="f584" fmla="*/ f342 1 f350"/>
                <a:gd name="f585" fmla="*/ f344 1 f350"/>
                <a:gd name="f586" fmla="*/ f467 1 f349"/>
                <a:gd name="f587" fmla="*/ f468 1 f350"/>
                <a:gd name="f588" fmla="*/ f469 1 f349"/>
                <a:gd name="f589" fmla="*/ f470 1 f350"/>
                <a:gd name="f590" fmla="*/ f471 1 f349"/>
                <a:gd name="f591" fmla="*/ f472 1 f350"/>
                <a:gd name="f592" fmla="*/ f473 1 f349"/>
                <a:gd name="f593" fmla="*/ f474 1 f350"/>
                <a:gd name="f594" fmla="*/ f475 1 f349"/>
                <a:gd name="f595" fmla="*/ f476 1 f350"/>
                <a:gd name="f596" fmla="*/ f477 1 f349"/>
                <a:gd name="f597" fmla="*/ f478 1 f350"/>
                <a:gd name="f598" fmla="*/ f479 1 f349"/>
                <a:gd name="f599" fmla="*/ f480 1 f350"/>
                <a:gd name="f600" fmla="*/ f481 1 f349"/>
                <a:gd name="f601" fmla="*/ f482 1 f350"/>
                <a:gd name="f602" fmla="*/ f483 1 f349"/>
                <a:gd name="f603" fmla="*/ f484 1 f350"/>
                <a:gd name="f604" fmla="*/ f485 1 f349"/>
                <a:gd name="f605" fmla="*/ f486 1 f350"/>
                <a:gd name="f606" fmla="*/ f487 1 f349"/>
                <a:gd name="f607" fmla="*/ f488 1 f350"/>
                <a:gd name="f608" fmla="*/ f489 1 f349"/>
                <a:gd name="f609" fmla="*/ f490 1 f350"/>
                <a:gd name="f610" fmla="*/ f491 1 f349"/>
                <a:gd name="f611" fmla="*/ f492 1 f350"/>
                <a:gd name="f612" fmla="*/ f493 1 f349"/>
                <a:gd name="f613" fmla="*/ f494 1 f350"/>
                <a:gd name="f614" fmla="*/ f495 1 f349"/>
                <a:gd name="f615" fmla="*/ f496 1 f350"/>
                <a:gd name="f616" fmla="*/ f497 1 f350"/>
                <a:gd name="f617" fmla="*/ f498 1 f349"/>
                <a:gd name="f618" fmla="*/ f499 1 f350"/>
                <a:gd name="f619" fmla="*/ f500 1 f349"/>
                <a:gd name="f620" fmla="*/ f501 1 f350"/>
                <a:gd name="f621" fmla="*/ f502 1 f349"/>
                <a:gd name="f622" fmla="*/ f503 1 f350"/>
                <a:gd name="f623" fmla="*/ f504 1 f349"/>
                <a:gd name="f624" fmla="*/ f505 1 f350"/>
                <a:gd name="f625" fmla="*/ f506 1 f350"/>
                <a:gd name="f626" fmla="*/ f507 1 f349"/>
                <a:gd name="f627" fmla="*/ f508 1 f350"/>
                <a:gd name="f628" fmla="*/ f509 1 f349"/>
                <a:gd name="f629" fmla="*/ f510 1 f350"/>
                <a:gd name="f630" fmla="*/ f511 1 f349"/>
                <a:gd name="f631" fmla="*/ f512 1 f350"/>
                <a:gd name="f632" fmla="*/ f513 1 f349"/>
                <a:gd name="f633" fmla="*/ f514 1 f350"/>
                <a:gd name="f634" fmla="*/ f515 1 f350"/>
                <a:gd name="f635" fmla="*/ f516 1 f349"/>
                <a:gd name="f636" fmla="*/ f517 1 f350"/>
                <a:gd name="f637" fmla="*/ f518 1 f349"/>
                <a:gd name="f638" fmla="*/ f519 1 f350"/>
                <a:gd name="f639" fmla="*/ f520 1 f349"/>
                <a:gd name="f640" fmla="*/ f521 1 f350"/>
                <a:gd name="f641" fmla="*/ f522 1 f349"/>
                <a:gd name="f642" fmla="*/ f523 1 f350"/>
                <a:gd name="f643" fmla="*/ f524 1 f349"/>
                <a:gd name="f644" fmla="*/ f525 1 f350"/>
                <a:gd name="f645" fmla="*/ f526 1 f349"/>
                <a:gd name="f646" fmla="*/ f527 1 f350"/>
                <a:gd name="f647" fmla="*/ f528 1 f349"/>
                <a:gd name="f648" fmla="*/ f529 1 f350"/>
                <a:gd name="f649" fmla="*/ f530 1 f349"/>
                <a:gd name="f650" fmla="*/ f531 1 f350"/>
                <a:gd name="f651" fmla="*/ f532 1 f349"/>
                <a:gd name="f652" fmla="*/ f533 1 f350"/>
                <a:gd name="f653" fmla="*/ f534 1 f350"/>
                <a:gd name="f654" fmla="*/ f535 1 f349"/>
                <a:gd name="f655" fmla="*/ f536 1 f350"/>
                <a:gd name="f656" fmla="*/ f537 1 f349"/>
                <a:gd name="f657" fmla="*/ f538 1 f350"/>
                <a:gd name="f658" fmla="*/ f539 1 f349"/>
                <a:gd name="f659" fmla="*/ f540 1 f350"/>
                <a:gd name="f660" fmla="*/ f541 1 f349"/>
                <a:gd name="f661" fmla="*/ f542 1 f350"/>
                <a:gd name="f662" fmla="*/ f543 1 f349"/>
                <a:gd name="f663" fmla="*/ f544 1 f350"/>
                <a:gd name="f664" fmla="*/ f545 1 f349"/>
                <a:gd name="f665" fmla="*/ f546 1 f350"/>
                <a:gd name="f666" fmla="*/ f547 1 f349"/>
                <a:gd name="f667" fmla="*/ f548 1 f350"/>
                <a:gd name="f668" fmla="*/ f549 1 f349"/>
                <a:gd name="f669" fmla="*/ f550 1 f350"/>
                <a:gd name="f670" fmla="*/ f551 1 f349"/>
                <a:gd name="f671" fmla="*/ f552 1 f350"/>
                <a:gd name="f672" fmla="*/ f553 1 f349"/>
                <a:gd name="f673" fmla="*/ f554 1 f350"/>
                <a:gd name="f674" fmla="*/ f555 1 f349"/>
                <a:gd name="f675" fmla="*/ f556 1 f350"/>
                <a:gd name="f676" fmla="*/ f557 1 f350"/>
                <a:gd name="f677" fmla="*/ f558 1 f349"/>
                <a:gd name="f678" fmla="*/ f559 1 f350"/>
                <a:gd name="f679" fmla="*/ f560 1 f349"/>
                <a:gd name="f680" fmla="*/ f561 1 f350"/>
                <a:gd name="f681" fmla="*/ f562 1 f349"/>
                <a:gd name="f682" fmla="*/ f563 1 f350"/>
                <a:gd name="f683" fmla="*/ f564 1 f349"/>
                <a:gd name="f684" fmla="*/ f565 1 f350"/>
                <a:gd name="f685" fmla="*/ f566 1 f350"/>
                <a:gd name="f686" fmla="*/ f567 1 f349"/>
                <a:gd name="f687" fmla="*/ f568 1 f350"/>
                <a:gd name="f688" fmla="*/ f569 1 f349"/>
                <a:gd name="f689" fmla="*/ f570 1 f350"/>
                <a:gd name="f690" fmla="*/ f571 1 f350"/>
                <a:gd name="f691" fmla="*/ f572 1 f349"/>
                <a:gd name="f692" fmla="*/ f573 1 f350"/>
                <a:gd name="f693" fmla="*/ f574 1 f349"/>
                <a:gd name="f694" fmla="*/ f575 1 f350"/>
                <a:gd name="f695" fmla="*/ f576 1 f349"/>
                <a:gd name="f696" fmla="*/ f577 1 f350"/>
                <a:gd name="f697" fmla="*/ f578 1 f349"/>
                <a:gd name="f698" fmla="*/ f579 1 f350"/>
                <a:gd name="f699" fmla="*/ f580 1 f350"/>
                <a:gd name="f700" fmla="*/ f581 1 f350"/>
                <a:gd name="f701" fmla="*/ f582 f340 1"/>
                <a:gd name="f702" fmla="*/ f583 f340 1"/>
                <a:gd name="f703" fmla="*/ f585 f341 1"/>
                <a:gd name="f704" fmla="*/ f584 f341 1"/>
                <a:gd name="f705" fmla="*/ f586 f340 1"/>
                <a:gd name="f706" fmla="*/ f587 f341 1"/>
                <a:gd name="f707" fmla="*/ f588 f340 1"/>
                <a:gd name="f708" fmla="*/ f589 f341 1"/>
                <a:gd name="f709" fmla="*/ f590 f340 1"/>
                <a:gd name="f710" fmla="*/ f591 f341 1"/>
                <a:gd name="f711" fmla="*/ f592 f340 1"/>
                <a:gd name="f712" fmla="*/ f593 f341 1"/>
                <a:gd name="f713" fmla="*/ f594 f340 1"/>
                <a:gd name="f714" fmla="*/ f595 f341 1"/>
                <a:gd name="f715" fmla="*/ f596 f340 1"/>
                <a:gd name="f716" fmla="*/ f597 f341 1"/>
                <a:gd name="f717" fmla="*/ f598 f340 1"/>
                <a:gd name="f718" fmla="*/ f599 f341 1"/>
                <a:gd name="f719" fmla="*/ f600 f340 1"/>
                <a:gd name="f720" fmla="*/ f601 f341 1"/>
                <a:gd name="f721" fmla="*/ f602 f340 1"/>
                <a:gd name="f722" fmla="*/ f603 f341 1"/>
                <a:gd name="f723" fmla="*/ f604 f340 1"/>
                <a:gd name="f724" fmla="*/ f605 f341 1"/>
                <a:gd name="f725" fmla="*/ f606 f340 1"/>
                <a:gd name="f726" fmla="*/ f607 f341 1"/>
                <a:gd name="f727" fmla="*/ f608 f340 1"/>
                <a:gd name="f728" fmla="*/ f609 f341 1"/>
                <a:gd name="f729" fmla="*/ f610 f340 1"/>
                <a:gd name="f730" fmla="*/ f611 f341 1"/>
                <a:gd name="f731" fmla="*/ f612 f340 1"/>
                <a:gd name="f732" fmla="*/ f613 f341 1"/>
                <a:gd name="f733" fmla="*/ f614 f340 1"/>
                <a:gd name="f734" fmla="*/ f615 f341 1"/>
                <a:gd name="f735" fmla="*/ f616 f341 1"/>
                <a:gd name="f736" fmla="*/ f617 f340 1"/>
                <a:gd name="f737" fmla="*/ f618 f341 1"/>
                <a:gd name="f738" fmla="*/ f619 f340 1"/>
                <a:gd name="f739" fmla="*/ f620 f341 1"/>
                <a:gd name="f740" fmla="*/ f621 f340 1"/>
                <a:gd name="f741" fmla="*/ f622 f341 1"/>
                <a:gd name="f742" fmla="*/ f623 f340 1"/>
                <a:gd name="f743" fmla="*/ f624 f341 1"/>
                <a:gd name="f744" fmla="*/ f625 f341 1"/>
                <a:gd name="f745" fmla="*/ f626 f340 1"/>
                <a:gd name="f746" fmla="*/ f627 f341 1"/>
                <a:gd name="f747" fmla="*/ f628 f340 1"/>
                <a:gd name="f748" fmla="*/ f629 f341 1"/>
                <a:gd name="f749" fmla="*/ f630 f340 1"/>
                <a:gd name="f750" fmla="*/ f631 f341 1"/>
                <a:gd name="f751" fmla="*/ f632 f340 1"/>
                <a:gd name="f752" fmla="*/ f633 f341 1"/>
                <a:gd name="f753" fmla="*/ f634 f341 1"/>
                <a:gd name="f754" fmla="*/ f635 f340 1"/>
                <a:gd name="f755" fmla="*/ f636 f341 1"/>
                <a:gd name="f756" fmla="*/ f637 f340 1"/>
                <a:gd name="f757" fmla="*/ f638 f341 1"/>
                <a:gd name="f758" fmla="*/ f639 f340 1"/>
                <a:gd name="f759" fmla="*/ f640 f341 1"/>
                <a:gd name="f760" fmla="*/ f641 f340 1"/>
                <a:gd name="f761" fmla="*/ f642 f341 1"/>
                <a:gd name="f762" fmla="*/ f643 f340 1"/>
                <a:gd name="f763" fmla="*/ f644 f341 1"/>
                <a:gd name="f764" fmla="*/ f645 f340 1"/>
                <a:gd name="f765" fmla="*/ f646 f341 1"/>
                <a:gd name="f766" fmla="*/ f647 f340 1"/>
                <a:gd name="f767" fmla="*/ f648 f341 1"/>
                <a:gd name="f768" fmla="*/ f649 f340 1"/>
                <a:gd name="f769" fmla="*/ f650 f341 1"/>
                <a:gd name="f770" fmla="*/ f651 f340 1"/>
                <a:gd name="f771" fmla="*/ f652 f341 1"/>
                <a:gd name="f772" fmla="*/ f653 f341 1"/>
                <a:gd name="f773" fmla="*/ f654 f340 1"/>
                <a:gd name="f774" fmla="*/ f655 f341 1"/>
                <a:gd name="f775" fmla="*/ f656 f340 1"/>
                <a:gd name="f776" fmla="*/ f657 f341 1"/>
                <a:gd name="f777" fmla="*/ f658 f340 1"/>
                <a:gd name="f778" fmla="*/ f659 f341 1"/>
                <a:gd name="f779" fmla="*/ f660 f340 1"/>
                <a:gd name="f780" fmla="*/ f661 f341 1"/>
                <a:gd name="f781" fmla="*/ f662 f340 1"/>
                <a:gd name="f782" fmla="*/ f663 f341 1"/>
                <a:gd name="f783" fmla="*/ f664 f340 1"/>
                <a:gd name="f784" fmla="*/ f665 f341 1"/>
                <a:gd name="f785" fmla="*/ f666 f340 1"/>
                <a:gd name="f786" fmla="*/ f667 f341 1"/>
                <a:gd name="f787" fmla="*/ f668 f340 1"/>
                <a:gd name="f788" fmla="*/ f669 f341 1"/>
                <a:gd name="f789" fmla="*/ f670 f340 1"/>
                <a:gd name="f790" fmla="*/ f671 f341 1"/>
                <a:gd name="f791" fmla="*/ f672 f340 1"/>
                <a:gd name="f792" fmla="*/ f673 f341 1"/>
                <a:gd name="f793" fmla="*/ f674 f340 1"/>
                <a:gd name="f794" fmla="*/ f675 f341 1"/>
                <a:gd name="f795" fmla="*/ f676 f341 1"/>
                <a:gd name="f796" fmla="*/ f677 f340 1"/>
                <a:gd name="f797" fmla="*/ f678 f341 1"/>
                <a:gd name="f798" fmla="*/ f679 f340 1"/>
                <a:gd name="f799" fmla="*/ f680 f341 1"/>
                <a:gd name="f800" fmla="*/ f681 f340 1"/>
                <a:gd name="f801" fmla="*/ f682 f341 1"/>
                <a:gd name="f802" fmla="*/ f683 f340 1"/>
                <a:gd name="f803" fmla="*/ f684 f341 1"/>
                <a:gd name="f804" fmla="*/ f685 f341 1"/>
                <a:gd name="f805" fmla="*/ f686 f340 1"/>
                <a:gd name="f806" fmla="*/ f687 f341 1"/>
                <a:gd name="f807" fmla="*/ f688 f340 1"/>
                <a:gd name="f808" fmla="*/ f689 f341 1"/>
                <a:gd name="f809" fmla="*/ f690 f341 1"/>
                <a:gd name="f810" fmla="*/ f691 f340 1"/>
                <a:gd name="f811" fmla="*/ f692 f341 1"/>
                <a:gd name="f812" fmla="*/ f693 f340 1"/>
                <a:gd name="f813" fmla="*/ f694 f341 1"/>
                <a:gd name="f814" fmla="*/ f695 f340 1"/>
                <a:gd name="f815" fmla="*/ f696 f341 1"/>
                <a:gd name="f816" fmla="*/ f697 f340 1"/>
                <a:gd name="f817" fmla="*/ f698 f341 1"/>
                <a:gd name="f818" fmla="*/ f699 f341 1"/>
                <a:gd name="f819" fmla="*/ f700 f3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6">
                  <a:pos x="f705" y="f706"/>
                </a:cxn>
                <a:cxn ang="f466">
                  <a:pos x="f707" y="f708"/>
                </a:cxn>
                <a:cxn ang="f466">
                  <a:pos x="f709" y="f710"/>
                </a:cxn>
                <a:cxn ang="f466">
                  <a:pos x="f711" y="f712"/>
                </a:cxn>
                <a:cxn ang="f466">
                  <a:pos x="f713" y="f714"/>
                </a:cxn>
                <a:cxn ang="f466">
                  <a:pos x="f715" y="f716"/>
                </a:cxn>
                <a:cxn ang="f466">
                  <a:pos x="f717" y="f718"/>
                </a:cxn>
                <a:cxn ang="f466">
                  <a:pos x="f719" y="f720"/>
                </a:cxn>
                <a:cxn ang="f466">
                  <a:pos x="f721" y="f722"/>
                </a:cxn>
                <a:cxn ang="f466">
                  <a:pos x="f723" y="f724"/>
                </a:cxn>
                <a:cxn ang="f466">
                  <a:pos x="f725" y="f726"/>
                </a:cxn>
                <a:cxn ang="f466">
                  <a:pos x="f727" y="f728"/>
                </a:cxn>
                <a:cxn ang="f466">
                  <a:pos x="f729" y="f730"/>
                </a:cxn>
                <a:cxn ang="f466">
                  <a:pos x="f731" y="f732"/>
                </a:cxn>
                <a:cxn ang="f466">
                  <a:pos x="f733" y="f734"/>
                </a:cxn>
                <a:cxn ang="f466">
                  <a:pos x="f727" y="f735"/>
                </a:cxn>
                <a:cxn ang="f466">
                  <a:pos x="f736" y="f737"/>
                </a:cxn>
                <a:cxn ang="f466">
                  <a:pos x="f738" y="f739"/>
                </a:cxn>
                <a:cxn ang="f466">
                  <a:pos x="f740" y="f741"/>
                </a:cxn>
                <a:cxn ang="f466">
                  <a:pos x="f742" y="f743"/>
                </a:cxn>
                <a:cxn ang="f466">
                  <a:pos x="f742" y="f744"/>
                </a:cxn>
                <a:cxn ang="f466">
                  <a:pos x="f745" y="f746"/>
                </a:cxn>
                <a:cxn ang="f466">
                  <a:pos x="f747" y="f748"/>
                </a:cxn>
                <a:cxn ang="f466">
                  <a:pos x="f749" y="f750"/>
                </a:cxn>
                <a:cxn ang="f466">
                  <a:pos x="f751" y="f752"/>
                </a:cxn>
                <a:cxn ang="f466">
                  <a:pos x="f751" y="f753"/>
                </a:cxn>
                <a:cxn ang="f466">
                  <a:pos x="f754" y="f755"/>
                </a:cxn>
                <a:cxn ang="f466">
                  <a:pos x="f756" y="f757"/>
                </a:cxn>
                <a:cxn ang="f466">
                  <a:pos x="f758" y="f759"/>
                </a:cxn>
                <a:cxn ang="f466">
                  <a:pos x="f760" y="f761"/>
                </a:cxn>
                <a:cxn ang="f466">
                  <a:pos x="f762" y="f763"/>
                </a:cxn>
                <a:cxn ang="f466">
                  <a:pos x="f764" y="f765"/>
                </a:cxn>
                <a:cxn ang="f466">
                  <a:pos x="f766" y="f767"/>
                </a:cxn>
                <a:cxn ang="f466">
                  <a:pos x="f768" y="f769"/>
                </a:cxn>
                <a:cxn ang="f466">
                  <a:pos x="f770" y="f771"/>
                </a:cxn>
                <a:cxn ang="f466">
                  <a:pos x="f770" y="f772"/>
                </a:cxn>
                <a:cxn ang="f466">
                  <a:pos x="f773" y="f774"/>
                </a:cxn>
                <a:cxn ang="f466">
                  <a:pos x="f775" y="f776"/>
                </a:cxn>
                <a:cxn ang="f466">
                  <a:pos x="f777" y="f778"/>
                </a:cxn>
                <a:cxn ang="f466">
                  <a:pos x="f779" y="f780"/>
                </a:cxn>
                <a:cxn ang="f466">
                  <a:pos x="f781" y="f782"/>
                </a:cxn>
                <a:cxn ang="f466">
                  <a:pos x="f783" y="f784"/>
                </a:cxn>
                <a:cxn ang="f466">
                  <a:pos x="f785" y="f786"/>
                </a:cxn>
                <a:cxn ang="f466">
                  <a:pos x="f787" y="f788"/>
                </a:cxn>
                <a:cxn ang="f466">
                  <a:pos x="f789" y="f790"/>
                </a:cxn>
                <a:cxn ang="f466">
                  <a:pos x="f791" y="f792"/>
                </a:cxn>
                <a:cxn ang="f466">
                  <a:pos x="f793" y="f794"/>
                </a:cxn>
                <a:cxn ang="f466">
                  <a:pos x="f793" y="f795"/>
                </a:cxn>
                <a:cxn ang="f466">
                  <a:pos x="f796" y="f797"/>
                </a:cxn>
                <a:cxn ang="f466">
                  <a:pos x="f798" y="f799"/>
                </a:cxn>
                <a:cxn ang="f466">
                  <a:pos x="f800" y="f801"/>
                </a:cxn>
                <a:cxn ang="f466">
                  <a:pos x="f802" y="f803"/>
                </a:cxn>
                <a:cxn ang="f466">
                  <a:pos x="f793" y="f804"/>
                </a:cxn>
                <a:cxn ang="f466">
                  <a:pos x="f805" y="f806"/>
                </a:cxn>
                <a:cxn ang="f466">
                  <a:pos x="f807" y="f808"/>
                </a:cxn>
                <a:cxn ang="f466">
                  <a:pos x="f807" y="f809"/>
                </a:cxn>
                <a:cxn ang="f466">
                  <a:pos x="f810" y="f811"/>
                </a:cxn>
                <a:cxn ang="f466">
                  <a:pos x="f812" y="f813"/>
                </a:cxn>
                <a:cxn ang="f466">
                  <a:pos x="f814" y="f815"/>
                </a:cxn>
                <a:cxn ang="f466">
                  <a:pos x="f816" y="f817"/>
                </a:cxn>
                <a:cxn ang="f466">
                  <a:pos x="f814" y="f818"/>
                </a:cxn>
                <a:cxn ang="f466">
                  <a:pos x="f812" y="f819"/>
                </a:cxn>
              </a:cxnLst>
              <a:rect l="f701" t="f704" r="f702" b="f703"/>
              <a:pathLst>
                <a:path w="554715" h="103442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35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44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71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4" y="f116"/>
                    <a:pt x="f117" y="f118"/>
                  </a:cubicBezTo>
                  <a:cubicBezTo>
                    <a:pt x="f119" y="f120"/>
                    <a:pt x="f117" y="f121"/>
                    <a:pt x="f117" y="f122"/>
                  </a:cubicBezTo>
                  <a:cubicBezTo>
                    <a:pt x="f117" y="f123"/>
                    <a:pt x="f124" y="f125"/>
                    <a:pt x="f119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3" y="f145"/>
                    <a:pt x="f146" y="f147"/>
                    <a:pt x="f143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69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0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3" y="f225"/>
                    <a:pt x="f223" y="f226"/>
                    <a:pt x="f219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122"/>
                    <a:pt x="f241" y="f242"/>
                    <a:pt x="f243" y="f244"/>
                  </a:cubicBezTo>
                  <a:cubicBezTo>
                    <a:pt x="f236" y="f245"/>
                    <a:pt x="f246" y="f247"/>
                    <a:pt x="f248" y="f145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36" y="f263"/>
                    <a:pt x="f264" y="f265"/>
                  </a:cubicBezTo>
                  <a:cubicBezTo>
                    <a:pt x="f241" y="f266"/>
                    <a:pt x="f267" y="f268"/>
                    <a:pt x="f264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53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43" y="f295"/>
                    <a:pt x="f264" y="f296"/>
                  </a:cubicBezTo>
                  <a:cubicBezTo>
                    <a:pt x="f240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4" y="f306"/>
                  </a:cubicBezTo>
                  <a:cubicBezTo>
                    <a:pt x="f307" y="f308"/>
                    <a:pt x="f304" y="f309"/>
                    <a:pt x="f304" y="f310"/>
                  </a:cubicBezTo>
                  <a:cubicBezTo>
                    <a:pt x="f304" y="f311"/>
                    <a:pt x="f312" y="f313"/>
                    <a:pt x="f257" y="f314"/>
                  </a:cubicBezTo>
                  <a:close/>
                  <a:moveTo>
                    <a:pt x="f315" y="f316"/>
                  </a:moveTo>
                  <a:cubicBezTo>
                    <a:pt x="f317" y="f318"/>
                    <a:pt x="f319" y="f320"/>
                    <a:pt x="f321" y="f322"/>
                  </a:cubicBez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21" y="f333"/>
                  </a:cubicBezTo>
                  <a:cubicBezTo>
                    <a:pt x="f334" y="f335"/>
                    <a:pt x="f336" y="f337"/>
                    <a:pt x="f315" y="f338"/>
                  </a:cubicBezTo>
                  <a:close/>
                </a:path>
              </a:pathLst>
            </a:custGeom>
            <a:solidFill>
              <a:srgbClr val="F79E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orma libre: forma 5">
              <a:extLst>
                <a:ext uri="{FF2B5EF4-FFF2-40B4-BE49-F238E27FC236}">
                  <a16:creationId xmlns:a16="http://schemas.microsoft.com/office/drawing/2014/main" id="{CBC1CF8D-8AC1-48A8-9EC1-820145D23918}"/>
                </a:ext>
              </a:extLst>
            </p:cNvPr>
            <p:cNvSpPr/>
            <p:nvPr/>
          </p:nvSpPr>
          <p:spPr>
            <a:xfrm>
              <a:off x="2396011" y="1541596"/>
              <a:ext cx="880082" cy="795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0084"/>
                <a:gd name="f7" fmla="val 795637"/>
                <a:gd name="f8" fmla="val 537416"/>
                <a:gd name="f9" fmla="val 396736"/>
                <a:gd name="f10" fmla="val 552260"/>
                <a:gd name="f11" fmla="val 413092"/>
                <a:gd name="f12" fmla="val 560163"/>
                <a:gd name="f13" fmla="val 432403"/>
                <a:gd name="f14" fmla="val 582223"/>
                <a:gd name="f15" fmla="val 430960"/>
                <a:gd name="f16" fmla="val 596929"/>
                <a:gd name="f17" fmla="val 429998"/>
                <a:gd name="f18" fmla="val 610811"/>
                <a:gd name="f19" fmla="val 423606"/>
                <a:gd name="f20" fmla="val 613560"/>
                <a:gd name="f21" fmla="val 408556"/>
                <a:gd name="f22" fmla="val 622838"/>
                <a:gd name="f23" fmla="val 357908"/>
                <a:gd name="f24" fmla="val 662215"/>
                <a:gd name="f25" fmla="val 332550"/>
                <a:gd name="f26" fmla="val 699050"/>
                <a:gd name="f27" fmla="val 306298"/>
                <a:gd name="f28" fmla="val 719048"/>
                <a:gd name="f29" fmla="val 292073"/>
                <a:gd name="f30" fmla="val 728257"/>
                <a:gd name="f31" fmla="val 276541"/>
                <a:gd name="f32" fmla="val 728051"/>
                <a:gd name="f33" fmla="val 252420"/>
                <a:gd name="f34" fmla="val 727364"/>
                <a:gd name="f35" fmla="val 182599"/>
                <a:gd name="f36" fmla="val 728807"/>
                <a:gd name="f37" fmla="val 112777"/>
                <a:gd name="f38" fmla="val 727432"/>
                <a:gd name="f39" fmla="val 43024"/>
                <a:gd name="f40" fmla="val 726814"/>
                <a:gd name="f41" fmla="val 12787"/>
                <a:gd name="f42" fmla="val 736091"/>
                <a:gd name="f43" fmla="val -271"/>
                <a:gd name="f44" fmla="val 768391"/>
                <a:gd name="f45" fmla="val 4"/>
                <a:gd name="f46" fmla="val 833127"/>
                <a:gd name="f47" fmla="val 554"/>
                <a:gd name="f48" fmla="val 854774"/>
                <a:gd name="f49" fmla="val 16635"/>
                <a:gd name="f50" fmla="val 867831"/>
                <a:gd name="f51" fmla="val 82952"/>
                <a:gd name="f52" fmla="val 903223"/>
                <a:gd name="f53" fmla="val 263416"/>
                <a:gd name="f54" fmla="val 862746"/>
                <a:gd name="f55" fmla="val 422850"/>
                <a:gd name="f56" fmla="val 735954"/>
                <a:gd name="f57" fmla="val 558576"/>
                <a:gd name="f58" fmla="val 700012"/>
                <a:gd name="f59" fmla="val 597061"/>
                <a:gd name="f60" fmla="val 665239"/>
                <a:gd name="f61" fmla="val 636782"/>
                <a:gd name="f62" fmla="val 644279"/>
                <a:gd name="f63" fmla="val 686124"/>
                <a:gd name="f64" fmla="val 633970"/>
                <a:gd name="f65" fmla="val 710452"/>
                <a:gd name="f66" fmla="val 626961"/>
                <a:gd name="f67" fmla="val 735948"/>
                <a:gd name="f68" fmla="val 627304"/>
                <a:gd name="f69" fmla="val 762681"/>
                <a:gd name="f70" fmla="val 627579"/>
                <a:gd name="f71" fmla="val 785359"/>
                <a:gd name="f72" fmla="val 618577"/>
                <a:gd name="f73" fmla="val 795942"/>
                <a:gd name="f74" fmla="val 594662"/>
                <a:gd name="f75" fmla="val 795461"/>
                <a:gd name="f76" fmla="val 542020"/>
                <a:gd name="f77" fmla="val 794499"/>
                <a:gd name="f78" fmla="val 489379"/>
                <a:gd name="f79" fmla="val 794705"/>
                <a:gd name="f80" fmla="val 436738"/>
                <a:gd name="f81" fmla="val 414404"/>
                <a:gd name="f82" fmla="val 795805"/>
                <a:gd name="f83" fmla="val 405745"/>
                <a:gd name="f84" fmla="val 785565"/>
                <a:gd name="f85" fmla="val 406088"/>
                <a:gd name="f86" fmla="val 764399"/>
                <a:gd name="f87" fmla="val 406363"/>
                <a:gd name="f88" fmla="val 748387"/>
                <a:gd name="f89" fmla="val 405951"/>
                <a:gd name="f90" fmla="val 732374"/>
                <a:gd name="f91" fmla="val 405539"/>
                <a:gd name="f92" fmla="val 716362"/>
                <a:gd name="f93" fmla="val 404920"/>
                <a:gd name="f94" fmla="val 695058"/>
                <a:gd name="f95" fmla="val 394543"/>
                <a:gd name="f96" fmla="val 680833"/>
                <a:gd name="f97" fmla="val 372896"/>
                <a:gd name="f98" fmla="val 679458"/>
                <a:gd name="f99" fmla="val 350218"/>
                <a:gd name="f100" fmla="val 678084"/>
                <a:gd name="f101" fmla="val 340871"/>
                <a:gd name="f102" fmla="val 693478"/>
                <a:gd name="f103" fmla="val 338054"/>
                <a:gd name="f104" fmla="val 713819"/>
                <a:gd name="f105" fmla="val 337573"/>
                <a:gd name="f106" fmla="val 717187"/>
                <a:gd name="f107" fmla="val 720692"/>
                <a:gd name="f108" fmla="val 337435"/>
                <a:gd name="f109" fmla="val 724059"/>
                <a:gd name="f110" fmla="val 334870"/>
                <a:gd name="f111" fmla="val 771477"/>
                <a:gd name="f112" fmla="val 309328"/>
                <a:gd name="f113" fmla="val 795186"/>
                <a:gd name="f114" fmla="val 260810"/>
                <a:gd name="f115" fmla="val 200198"/>
                <a:gd name="f116" fmla="val 139516"/>
                <a:gd name="f117" fmla="val 794087"/>
                <a:gd name="f118" fmla="val 78903"/>
                <a:gd name="f119" fmla="val 795599"/>
                <a:gd name="f120" fmla="val 50109"/>
                <a:gd name="f121" fmla="val 796286"/>
                <a:gd name="f122" fmla="val 36502"/>
                <a:gd name="f123" fmla="val 788108"/>
                <a:gd name="f124" fmla="val 38564"/>
                <a:gd name="f125" fmla="val 756908"/>
                <a:gd name="f126" fmla="val 41931"/>
                <a:gd name="f127" fmla="val 706810"/>
                <a:gd name="f128" fmla="val 32516"/>
                <a:gd name="f129" fmla="val 659048"/>
                <a:gd name="f130" fmla="val 5027"/>
                <a:gd name="f131" fmla="val 615822"/>
                <a:gd name="f132" fmla="val -6999"/>
                <a:gd name="f133" fmla="val 596923"/>
                <a:gd name="f134" fmla="val 4340"/>
                <a:gd name="f135" fmla="val 593556"/>
                <a:gd name="f136" fmla="val 20215"/>
                <a:gd name="f137" fmla="val 596030"/>
                <a:gd name="f138" fmla="val 58630"/>
                <a:gd name="f139" fmla="val 602077"/>
                <a:gd name="f140" fmla="val 96840"/>
                <a:gd name="f141" fmla="val 608881"/>
                <a:gd name="f142" fmla="val 135187"/>
                <a:gd name="f143" fmla="val 615272"/>
                <a:gd name="f144" fmla="val 192776"/>
                <a:gd name="f145" fmla="val 624893"/>
                <a:gd name="f146" fmla="val 249265"/>
                <a:gd name="f147" fmla="val 618090"/>
                <a:gd name="f148" fmla="val 304792"/>
                <a:gd name="f149" fmla="val 602215"/>
                <a:gd name="f150" fmla="val 322385"/>
                <a:gd name="f151" fmla="val 597198"/>
                <a:gd name="f152" fmla="val 336954"/>
                <a:gd name="f153" fmla="val 593762"/>
                <a:gd name="f154" fmla="val 351111"/>
                <a:gd name="f155" fmla="val 610187"/>
                <a:gd name="f156" fmla="val 359839"/>
                <a:gd name="f157" fmla="val 620357"/>
                <a:gd name="f158" fmla="val 373102"/>
                <a:gd name="f159" fmla="val 622007"/>
                <a:gd name="f160" fmla="val 385678"/>
                <a:gd name="f161" fmla="val 614791"/>
                <a:gd name="f162" fmla="val 400110"/>
                <a:gd name="f163" fmla="val 606544"/>
                <a:gd name="f164" fmla="val 409044"/>
                <a:gd name="f165" fmla="val 593006"/>
                <a:gd name="f166" fmla="val 403752"/>
                <a:gd name="f167" fmla="val 577681"/>
                <a:gd name="f168" fmla="val 395230"/>
                <a:gd name="f169" fmla="val 552804"/>
                <a:gd name="f170" fmla="val 407807"/>
                <a:gd name="f171" fmla="val 540228"/>
                <a:gd name="f172" fmla="val 424575"/>
                <a:gd name="f173" fmla="val 526071"/>
                <a:gd name="f174" fmla="val 468213"/>
                <a:gd name="f175" fmla="val 489236"/>
                <a:gd name="f176" fmla="val 505323"/>
                <a:gd name="f177" fmla="val 446147"/>
                <a:gd name="f178" fmla="val 537485"/>
                <a:gd name="f179" fmla="val 396805"/>
                <a:gd name="f180" fmla="val 629985"/>
                <a:gd name="f181" fmla="val 618571"/>
                <a:gd name="f182" fmla="val 625930"/>
                <a:gd name="f183" fmla="val 598366"/>
                <a:gd name="f184" fmla="val 613354"/>
                <a:gd name="f185" fmla="val 585653"/>
                <a:gd name="f186" fmla="val 592531"/>
                <a:gd name="f187" fmla="val 586271"/>
                <a:gd name="f188" fmla="val 573701"/>
                <a:gd name="f189" fmla="val 586890"/>
                <a:gd name="f190" fmla="val 559819"/>
                <a:gd name="f191" fmla="val 597336"/>
                <a:gd name="f192" fmla="val 559682"/>
                <a:gd name="f193" fmla="val 559545"/>
                <a:gd name="f194" fmla="val 640768"/>
                <a:gd name="f195" fmla="val 571708"/>
                <a:gd name="f196" fmla="val 653000"/>
                <a:gd name="f197" fmla="val 593356"/>
                <a:gd name="f198" fmla="val 653482"/>
                <a:gd name="f199" fmla="val 615622"/>
                <a:gd name="f200" fmla="val 653963"/>
                <a:gd name="f201" fmla="val 625105"/>
                <a:gd name="f202" fmla="val 638844"/>
                <a:gd name="f203" fmla="val 629916"/>
                <a:gd name="f204" fmla="+- 0 0 -90"/>
                <a:gd name="f205" fmla="*/ f3 1 880084"/>
                <a:gd name="f206" fmla="*/ f4 1 795637"/>
                <a:gd name="f207" fmla="val f5"/>
                <a:gd name="f208" fmla="val f6"/>
                <a:gd name="f209" fmla="val f7"/>
                <a:gd name="f210" fmla="*/ f204 f0 1"/>
                <a:gd name="f211" fmla="+- f209 0 f207"/>
                <a:gd name="f212" fmla="+- f208 0 f207"/>
                <a:gd name="f213" fmla="*/ f210 1 f2"/>
                <a:gd name="f214" fmla="*/ f212 1 880084"/>
                <a:gd name="f215" fmla="*/ f211 1 795637"/>
                <a:gd name="f216" fmla="*/ 537416 f212 1"/>
                <a:gd name="f217" fmla="*/ 396736 f211 1"/>
                <a:gd name="f218" fmla="*/ 582223 f212 1"/>
                <a:gd name="f219" fmla="*/ 430960 f211 1"/>
                <a:gd name="f220" fmla="*/ 613560 f212 1"/>
                <a:gd name="f221" fmla="*/ 408556 f211 1"/>
                <a:gd name="f222" fmla="*/ 699050 f212 1"/>
                <a:gd name="f223" fmla="*/ 306298 f211 1"/>
                <a:gd name="f224" fmla="*/ 728051 f212 1"/>
                <a:gd name="f225" fmla="*/ 252420 f211 1"/>
                <a:gd name="f226" fmla="*/ 727432 f212 1"/>
                <a:gd name="f227" fmla="*/ 43024 f211 1"/>
                <a:gd name="f228" fmla="*/ 768391 f212 1"/>
                <a:gd name="f229" fmla="*/ 4 f211 1"/>
                <a:gd name="f230" fmla="*/ 867831 f212 1"/>
                <a:gd name="f231" fmla="*/ 82952 f211 1"/>
                <a:gd name="f232" fmla="*/ 735954 f212 1"/>
                <a:gd name="f233" fmla="*/ 558576 f211 1"/>
                <a:gd name="f234" fmla="*/ 644279 f212 1"/>
                <a:gd name="f235" fmla="*/ 686124 f211 1"/>
                <a:gd name="f236" fmla="*/ 627304 f212 1"/>
                <a:gd name="f237" fmla="*/ 762681 f211 1"/>
                <a:gd name="f238" fmla="*/ 594662 f212 1"/>
                <a:gd name="f239" fmla="*/ 795461 f211 1"/>
                <a:gd name="f240" fmla="*/ 436738 f212 1"/>
                <a:gd name="f241" fmla="*/ 406088 f212 1"/>
                <a:gd name="f242" fmla="*/ 764399 f211 1"/>
                <a:gd name="f243" fmla="*/ 405539 f212 1"/>
                <a:gd name="f244" fmla="*/ 716362 f211 1"/>
                <a:gd name="f245" fmla="*/ 372896 f212 1"/>
                <a:gd name="f246" fmla="*/ 679458 f211 1"/>
                <a:gd name="f247" fmla="*/ 338054 f212 1"/>
                <a:gd name="f248" fmla="*/ 713819 f211 1"/>
                <a:gd name="f249" fmla="*/ 337435 f212 1"/>
                <a:gd name="f250" fmla="*/ 724059 f211 1"/>
                <a:gd name="f251" fmla="*/ 260810 f212 1"/>
                <a:gd name="f252" fmla="*/ 795186 f211 1"/>
                <a:gd name="f253" fmla="*/ 78903 f212 1"/>
                <a:gd name="f254" fmla="*/ 795599 f211 1"/>
                <a:gd name="f255" fmla="*/ 38564 f212 1"/>
                <a:gd name="f256" fmla="*/ 756908 f211 1"/>
                <a:gd name="f257" fmla="*/ 5027 f212 1"/>
                <a:gd name="f258" fmla="*/ 615822 f211 1"/>
                <a:gd name="f259" fmla="*/ 20215 f212 1"/>
                <a:gd name="f260" fmla="*/ 596030 f211 1"/>
                <a:gd name="f261" fmla="*/ 135187 f212 1"/>
                <a:gd name="f262" fmla="*/ 615272 f211 1"/>
                <a:gd name="f263" fmla="*/ 304792 f212 1"/>
                <a:gd name="f264" fmla="*/ 602215 f211 1"/>
                <a:gd name="f265" fmla="*/ 351111 f212 1"/>
                <a:gd name="f266" fmla="*/ 610187 f211 1"/>
                <a:gd name="f267" fmla="*/ 385678 f212 1"/>
                <a:gd name="f268" fmla="*/ 614791 f211 1"/>
                <a:gd name="f269" fmla="*/ 403752 f212 1"/>
                <a:gd name="f270" fmla="*/ 577681 f211 1"/>
                <a:gd name="f271" fmla="*/ 424575 f212 1"/>
                <a:gd name="f272" fmla="*/ 526071 f211 1"/>
                <a:gd name="f273" fmla="*/ 537485 f212 1"/>
                <a:gd name="f274" fmla="*/ 396805 f211 1"/>
                <a:gd name="f275" fmla="*/ 629985 f212 1"/>
                <a:gd name="f276" fmla="*/ 618571 f211 1"/>
                <a:gd name="f277" fmla="*/ 592531 f212 1"/>
                <a:gd name="f278" fmla="*/ 586271 f211 1"/>
                <a:gd name="f279" fmla="*/ 559682 f212 1"/>
                <a:gd name="f280" fmla="*/ 593356 f212 1"/>
                <a:gd name="f281" fmla="*/ 653482 f211 1"/>
                <a:gd name="f282" fmla="*/ 629916 f212 1"/>
                <a:gd name="f283" fmla="+- f213 0 f1"/>
                <a:gd name="f284" fmla="*/ f216 1 880084"/>
                <a:gd name="f285" fmla="*/ f217 1 795637"/>
                <a:gd name="f286" fmla="*/ f218 1 880084"/>
                <a:gd name="f287" fmla="*/ f219 1 795637"/>
                <a:gd name="f288" fmla="*/ f220 1 880084"/>
                <a:gd name="f289" fmla="*/ f221 1 795637"/>
                <a:gd name="f290" fmla="*/ f222 1 880084"/>
                <a:gd name="f291" fmla="*/ f223 1 795637"/>
                <a:gd name="f292" fmla="*/ f224 1 880084"/>
                <a:gd name="f293" fmla="*/ f225 1 795637"/>
                <a:gd name="f294" fmla="*/ f226 1 880084"/>
                <a:gd name="f295" fmla="*/ f227 1 795637"/>
                <a:gd name="f296" fmla="*/ f228 1 880084"/>
                <a:gd name="f297" fmla="*/ f229 1 795637"/>
                <a:gd name="f298" fmla="*/ f230 1 880084"/>
                <a:gd name="f299" fmla="*/ f231 1 795637"/>
                <a:gd name="f300" fmla="*/ f232 1 880084"/>
                <a:gd name="f301" fmla="*/ f233 1 795637"/>
                <a:gd name="f302" fmla="*/ f234 1 880084"/>
                <a:gd name="f303" fmla="*/ f235 1 795637"/>
                <a:gd name="f304" fmla="*/ f236 1 880084"/>
                <a:gd name="f305" fmla="*/ f237 1 795637"/>
                <a:gd name="f306" fmla="*/ f238 1 880084"/>
                <a:gd name="f307" fmla="*/ f239 1 795637"/>
                <a:gd name="f308" fmla="*/ f240 1 880084"/>
                <a:gd name="f309" fmla="*/ f241 1 880084"/>
                <a:gd name="f310" fmla="*/ f242 1 795637"/>
                <a:gd name="f311" fmla="*/ f243 1 880084"/>
                <a:gd name="f312" fmla="*/ f244 1 795637"/>
                <a:gd name="f313" fmla="*/ f245 1 880084"/>
                <a:gd name="f314" fmla="*/ f246 1 795637"/>
                <a:gd name="f315" fmla="*/ f247 1 880084"/>
                <a:gd name="f316" fmla="*/ f248 1 795637"/>
                <a:gd name="f317" fmla="*/ f249 1 880084"/>
                <a:gd name="f318" fmla="*/ f250 1 795637"/>
                <a:gd name="f319" fmla="*/ f251 1 880084"/>
                <a:gd name="f320" fmla="*/ f252 1 795637"/>
                <a:gd name="f321" fmla="*/ f253 1 880084"/>
                <a:gd name="f322" fmla="*/ f254 1 795637"/>
                <a:gd name="f323" fmla="*/ f255 1 880084"/>
                <a:gd name="f324" fmla="*/ f256 1 795637"/>
                <a:gd name="f325" fmla="*/ f257 1 880084"/>
                <a:gd name="f326" fmla="*/ f258 1 795637"/>
                <a:gd name="f327" fmla="*/ f259 1 880084"/>
                <a:gd name="f328" fmla="*/ f260 1 795637"/>
                <a:gd name="f329" fmla="*/ f261 1 880084"/>
                <a:gd name="f330" fmla="*/ f262 1 795637"/>
                <a:gd name="f331" fmla="*/ f263 1 880084"/>
                <a:gd name="f332" fmla="*/ f264 1 795637"/>
                <a:gd name="f333" fmla="*/ f265 1 880084"/>
                <a:gd name="f334" fmla="*/ f266 1 795637"/>
                <a:gd name="f335" fmla="*/ f267 1 880084"/>
                <a:gd name="f336" fmla="*/ f268 1 795637"/>
                <a:gd name="f337" fmla="*/ f269 1 880084"/>
                <a:gd name="f338" fmla="*/ f270 1 795637"/>
                <a:gd name="f339" fmla="*/ f271 1 880084"/>
                <a:gd name="f340" fmla="*/ f272 1 795637"/>
                <a:gd name="f341" fmla="*/ f273 1 880084"/>
                <a:gd name="f342" fmla="*/ f274 1 795637"/>
                <a:gd name="f343" fmla="*/ f275 1 880084"/>
                <a:gd name="f344" fmla="*/ f276 1 795637"/>
                <a:gd name="f345" fmla="*/ f277 1 880084"/>
                <a:gd name="f346" fmla="*/ f278 1 795637"/>
                <a:gd name="f347" fmla="*/ f279 1 880084"/>
                <a:gd name="f348" fmla="*/ f280 1 880084"/>
                <a:gd name="f349" fmla="*/ f281 1 795637"/>
                <a:gd name="f350" fmla="*/ f282 1 880084"/>
                <a:gd name="f351" fmla="*/ f207 1 f214"/>
                <a:gd name="f352" fmla="*/ f208 1 f214"/>
                <a:gd name="f353" fmla="*/ f207 1 f215"/>
                <a:gd name="f354" fmla="*/ f209 1 f215"/>
                <a:gd name="f355" fmla="*/ f284 1 f214"/>
                <a:gd name="f356" fmla="*/ f285 1 f215"/>
                <a:gd name="f357" fmla="*/ f286 1 f214"/>
                <a:gd name="f358" fmla="*/ f287 1 f215"/>
                <a:gd name="f359" fmla="*/ f288 1 f214"/>
                <a:gd name="f360" fmla="*/ f289 1 f215"/>
                <a:gd name="f361" fmla="*/ f290 1 f214"/>
                <a:gd name="f362" fmla="*/ f291 1 f215"/>
                <a:gd name="f363" fmla="*/ f292 1 f214"/>
                <a:gd name="f364" fmla="*/ f293 1 f215"/>
                <a:gd name="f365" fmla="*/ f294 1 f214"/>
                <a:gd name="f366" fmla="*/ f295 1 f215"/>
                <a:gd name="f367" fmla="*/ f296 1 f214"/>
                <a:gd name="f368" fmla="*/ f297 1 f215"/>
                <a:gd name="f369" fmla="*/ f298 1 f214"/>
                <a:gd name="f370" fmla="*/ f299 1 f215"/>
                <a:gd name="f371" fmla="*/ f300 1 f214"/>
                <a:gd name="f372" fmla="*/ f301 1 f215"/>
                <a:gd name="f373" fmla="*/ f302 1 f214"/>
                <a:gd name="f374" fmla="*/ f303 1 f215"/>
                <a:gd name="f375" fmla="*/ f304 1 f214"/>
                <a:gd name="f376" fmla="*/ f305 1 f215"/>
                <a:gd name="f377" fmla="*/ f306 1 f214"/>
                <a:gd name="f378" fmla="*/ f307 1 f215"/>
                <a:gd name="f379" fmla="*/ f308 1 f214"/>
                <a:gd name="f380" fmla="*/ f309 1 f214"/>
                <a:gd name="f381" fmla="*/ f310 1 f215"/>
                <a:gd name="f382" fmla="*/ f311 1 f214"/>
                <a:gd name="f383" fmla="*/ f312 1 f215"/>
                <a:gd name="f384" fmla="*/ f313 1 f214"/>
                <a:gd name="f385" fmla="*/ f314 1 f215"/>
                <a:gd name="f386" fmla="*/ f315 1 f214"/>
                <a:gd name="f387" fmla="*/ f316 1 f215"/>
                <a:gd name="f388" fmla="*/ f317 1 f214"/>
                <a:gd name="f389" fmla="*/ f318 1 f215"/>
                <a:gd name="f390" fmla="*/ f319 1 f214"/>
                <a:gd name="f391" fmla="*/ f320 1 f215"/>
                <a:gd name="f392" fmla="*/ f321 1 f214"/>
                <a:gd name="f393" fmla="*/ f322 1 f215"/>
                <a:gd name="f394" fmla="*/ f323 1 f214"/>
                <a:gd name="f395" fmla="*/ f324 1 f215"/>
                <a:gd name="f396" fmla="*/ f325 1 f214"/>
                <a:gd name="f397" fmla="*/ f326 1 f215"/>
                <a:gd name="f398" fmla="*/ f327 1 f214"/>
                <a:gd name="f399" fmla="*/ f328 1 f215"/>
                <a:gd name="f400" fmla="*/ f329 1 f214"/>
                <a:gd name="f401" fmla="*/ f330 1 f215"/>
                <a:gd name="f402" fmla="*/ f331 1 f214"/>
                <a:gd name="f403" fmla="*/ f332 1 f215"/>
                <a:gd name="f404" fmla="*/ f333 1 f214"/>
                <a:gd name="f405" fmla="*/ f334 1 f215"/>
                <a:gd name="f406" fmla="*/ f335 1 f214"/>
                <a:gd name="f407" fmla="*/ f336 1 f215"/>
                <a:gd name="f408" fmla="*/ f337 1 f214"/>
                <a:gd name="f409" fmla="*/ f338 1 f215"/>
                <a:gd name="f410" fmla="*/ f339 1 f214"/>
                <a:gd name="f411" fmla="*/ f340 1 f215"/>
                <a:gd name="f412" fmla="*/ f341 1 f214"/>
                <a:gd name="f413" fmla="*/ f342 1 f215"/>
                <a:gd name="f414" fmla="*/ f343 1 f214"/>
                <a:gd name="f415" fmla="*/ f344 1 f215"/>
                <a:gd name="f416" fmla="*/ f345 1 f214"/>
                <a:gd name="f417" fmla="*/ f346 1 f215"/>
                <a:gd name="f418" fmla="*/ f347 1 f214"/>
                <a:gd name="f419" fmla="*/ f348 1 f214"/>
                <a:gd name="f420" fmla="*/ f349 1 f215"/>
                <a:gd name="f421" fmla="*/ f350 1 f214"/>
                <a:gd name="f422" fmla="*/ f351 f205 1"/>
                <a:gd name="f423" fmla="*/ f352 f205 1"/>
                <a:gd name="f424" fmla="*/ f354 f206 1"/>
                <a:gd name="f425" fmla="*/ f353 f206 1"/>
                <a:gd name="f426" fmla="*/ f355 f205 1"/>
                <a:gd name="f427" fmla="*/ f356 f206 1"/>
                <a:gd name="f428" fmla="*/ f357 f205 1"/>
                <a:gd name="f429" fmla="*/ f358 f206 1"/>
                <a:gd name="f430" fmla="*/ f359 f205 1"/>
                <a:gd name="f431" fmla="*/ f360 f206 1"/>
                <a:gd name="f432" fmla="*/ f361 f205 1"/>
                <a:gd name="f433" fmla="*/ f362 f206 1"/>
                <a:gd name="f434" fmla="*/ f363 f205 1"/>
                <a:gd name="f435" fmla="*/ f364 f206 1"/>
                <a:gd name="f436" fmla="*/ f365 f205 1"/>
                <a:gd name="f437" fmla="*/ f366 f206 1"/>
                <a:gd name="f438" fmla="*/ f367 f205 1"/>
                <a:gd name="f439" fmla="*/ f368 f206 1"/>
                <a:gd name="f440" fmla="*/ f369 f205 1"/>
                <a:gd name="f441" fmla="*/ f370 f206 1"/>
                <a:gd name="f442" fmla="*/ f371 f205 1"/>
                <a:gd name="f443" fmla="*/ f372 f206 1"/>
                <a:gd name="f444" fmla="*/ f373 f205 1"/>
                <a:gd name="f445" fmla="*/ f374 f206 1"/>
                <a:gd name="f446" fmla="*/ f375 f205 1"/>
                <a:gd name="f447" fmla="*/ f376 f206 1"/>
                <a:gd name="f448" fmla="*/ f377 f205 1"/>
                <a:gd name="f449" fmla="*/ f378 f206 1"/>
                <a:gd name="f450" fmla="*/ f379 f205 1"/>
                <a:gd name="f451" fmla="*/ f380 f205 1"/>
                <a:gd name="f452" fmla="*/ f381 f206 1"/>
                <a:gd name="f453" fmla="*/ f382 f205 1"/>
                <a:gd name="f454" fmla="*/ f383 f206 1"/>
                <a:gd name="f455" fmla="*/ f384 f205 1"/>
                <a:gd name="f456" fmla="*/ f385 f206 1"/>
                <a:gd name="f457" fmla="*/ f386 f205 1"/>
                <a:gd name="f458" fmla="*/ f387 f206 1"/>
                <a:gd name="f459" fmla="*/ f388 f205 1"/>
                <a:gd name="f460" fmla="*/ f389 f206 1"/>
                <a:gd name="f461" fmla="*/ f390 f205 1"/>
                <a:gd name="f462" fmla="*/ f391 f206 1"/>
                <a:gd name="f463" fmla="*/ f392 f205 1"/>
                <a:gd name="f464" fmla="*/ f393 f206 1"/>
                <a:gd name="f465" fmla="*/ f394 f205 1"/>
                <a:gd name="f466" fmla="*/ f395 f206 1"/>
                <a:gd name="f467" fmla="*/ f396 f205 1"/>
                <a:gd name="f468" fmla="*/ f397 f206 1"/>
                <a:gd name="f469" fmla="*/ f398 f205 1"/>
                <a:gd name="f470" fmla="*/ f399 f206 1"/>
                <a:gd name="f471" fmla="*/ f400 f205 1"/>
                <a:gd name="f472" fmla="*/ f401 f206 1"/>
                <a:gd name="f473" fmla="*/ f402 f205 1"/>
                <a:gd name="f474" fmla="*/ f403 f206 1"/>
                <a:gd name="f475" fmla="*/ f404 f205 1"/>
                <a:gd name="f476" fmla="*/ f405 f206 1"/>
                <a:gd name="f477" fmla="*/ f406 f205 1"/>
                <a:gd name="f478" fmla="*/ f407 f206 1"/>
                <a:gd name="f479" fmla="*/ f408 f205 1"/>
                <a:gd name="f480" fmla="*/ f409 f206 1"/>
                <a:gd name="f481" fmla="*/ f410 f205 1"/>
                <a:gd name="f482" fmla="*/ f411 f206 1"/>
                <a:gd name="f483" fmla="*/ f412 f205 1"/>
                <a:gd name="f484" fmla="*/ f413 f206 1"/>
                <a:gd name="f485" fmla="*/ f414 f205 1"/>
                <a:gd name="f486" fmla="*/ f415 f206 1"/>
                <a:gd name="f487" fmla="*/ f416 f205 1"/>
                <a:gd name="f488" fmla="*/ f417 f206 1"/>
                <a:gd name="f489" fmla="*/ f418 f205 1"/>
                <a:gd name="f490" fmla="*/ f419 f205 1"/>
                <a:gd name="f491" fmla="*/ f420 f206 1"/>
                <a:gd name="f492" fmla="*/ f421 f2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3">
                  <a:pos x="f426" y="f427"/>
                </a:cxn>
                <a:cxn ang="f283">
                  <a:pos x="f428" y="f429"/>
                </a:cxn>
                <a:cxn ang="f283">
                  <a:pos x="f430" y="f431"/>
                </a:cxn>
                <a:cxn ang="f283">
                  <a:pos x="f432" y="f433"/>
                </a:cxn>
                <a:cxn ang="f283">
                  <a:pos x="f434" y="f435"/>
                </a:cxn>
                <a:cxn ang="f283">
                  <a:pos x="f436" y="f437"/>
                </a:cxn>
                <a:cxn ang="f283">
                  <a:pos x="f438" y="f439"/>
                </a:cxn>
                <a:cxn ang="f283">
                  <a:pos x="f440" y="f441"/>
                </a:cxn>
                <a:cxn ang="f283">
                  <a:pos x="f442" y="f443"/>
                </a:cxn>
                <a:cxn ang="f283">
                  <a:pos x="f444" y="f445"/>
                </a:cxn>
                <a:cxn ang="f283">
                  <a:pos x="f446" y="f447"/>
                </a:cxn>
                <a:cxn ang="f283">
                  <a:pos x="f448" y="f449"/>
                </a:cxn>
                <a:cxn ang="f283">
                  <a:pos x="f450" y="f449"/>
                </a:cxn>
                <a:cxn ang="f283">
                  <a:pos x="f451" y="f452"/>
                </a:cxn>
                <a:cxn ang="f283">
                  <a:pos x="f453" y="f454"/>
                </a:cxn>
                <a:cxn ang="f283">
                  <a:pos x="f455" y="f456"/>
                </a:cxn>
                <a:cxn ang="f283">
                  <a:pos x="f457" y="f458"/>
                </a:cxn>
                <a:cxn ang="f283">
                  <a:pos x="f459" y="f460"/>
                </a:cxn>
                <a:cxn ang="f283">
                  <a:pos x="f461" y="f462"/>
                </a:cxn>
                <a:cxn ang="f283">
                  <a:pos x="f463" y="f464"/>
                </a:cxn>
                <a:cxn ang="f283">
                  <a:pos x="f465" y="f466"/>
                </a:cxn>
                <a:cxn ang="f283">
                  <a:pos x="f467" y="f468"/>
                </a:cxn>
                <a:cxn ang="f283">
                  <a:pos x="f469" y="f470"/>
                </a:cxn>
                <a:cxn ang="f283">
                  <a:pos x="f471" y="f472"/>
                </a:cxn>
                <a:cxn ang="f283">
                  <a:pos x="f473" y="f474"/>
                </a:cxn>
                <a:cxn ang="f283">
                  <a:pos x="f475" y="f476"/>
                </a:cxn>
                <a:cxn ang="f283">
                  <a:pos x="f477" y="f478"/>
                </a:cxn>
                <a:cxn ang="f283">
                  <a:pos x="f479" y="f480"/>
                </a:cxn>
                <a:cxn ang="f283">
                  <a:pos x="f481" y="f482"/>
                </a:cxn>
                <a:cxn ang="f283">
                  <a:pos x="f483" y="f484"/>
                </a:cxn>
                <a:cxn ang="f283">
                  <a:pos x="f485" y="f486"/>
                </a:cxn>
                <a:cxn ang="f283">
                  <a:pos x="f487" y="f488"/>
                </a:cxn>
                <a:cxn ang="f283">
                  <a:pos x="f489" y="f486"/>
                </a:cxn>
                <a:cxn ang="f283">
                  <a:pos x="f490" y="f491"/>
                </a:cxn>
                <a:cxn ang="f283">
                  <a:pos x="f492" y="f486"/>
                </a:cxn>
              </a:cxnLst>
              <a:rect l="f422" t="f425" r="f423" b="f424"/>
              <a:pathLst>
                <a:path w="880084" h="7956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5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5" y="f107"/>
                    <a:pt x="f108" y="f109"/>
                  </a:cubicBez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lose/>
                  <a:moveTo>
                    <a:pt x="f180" y="f181"/>
                  </a:move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81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181"/>
                  </a:cubicBezTo>
                  <a:close/>
                </a:path>
              </a:pathLst>
            </a:custGeom>
            <a:solidFill>
              <a:srgbClr val="F79E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orma libre: forma 6">
              <a:extLst>
                <a:ext uri="{FF2B5EF4-FFF2-40B4-BE49-F238E27FC236}">
                  <a16:creationId xmlns:a16="http://schemas.microsoft.com/office/drawing/2014/main" id="{24159669-DE92-427D-B092-54E2D8706ECD}"/>
                </a:ext>
              </a:extLst>
            </p:cNvPr>
            <p:cNvSpPr/>
            <p:nvPr/>
          </p:nvSpPr>
          <p:spPr>
            <a:xfrm>
              <a:off x="2288944" y="1536795"/>
              <a:ext cx="593299" cy="5527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3299"/>
                <a:gd name="f7" fmla="val 552783"/>
                <a:gd name="f8" fmla="val 2142"/>
                <a:gd name="f9" fmla="val 315424"/>
                <a:gd name="f10" fmla="val 286767"/>
                <a:gd name="f11" fmla="val 2417"/>
                <a:gd name="f12" fmla="val 258179"/>
                <a:gd name="f13" fmla="val 2074"/>
                <a:gd name="f14" fmla="val 229522"/>
                <a:gd name="f15" fmla="val 1799"/>
                <a:gd name="f16" fmla="val 205400"/>
                <a:gd name="f17" fmla="val 1455"/>
                <a:gd name="f18" fmla="val 184784"/>
                <a:gd name="f19" fmla="val 27707"/>
                <a:gd name="f20" fmla="val 168359"/>
                <a:gd name="f21" fmla="val 51485"/>
                <a:gd name="f22" fmla="val 153515"/>
                <a:gd name="f23" fmla="val 41451"/>
                <a:gd name="f24" fmla="val 130631"/>
                <a:gd name="f25" fmla="val 22209"/>
                <a:gd name="f26" fmla="val 114069"/>
                <a:gd name="f27" fmla="val 6128"/>
                <a:gd name="f28" fmla="val 100187"/>
                <a:gd name="f29" fmla="val -6791"/>
                <a:gd name="f30" fmla="val 23493"/>
                <a:gd name="f31" fmla="val 3929"/>
                <a:gd name="f32" fmla="val 6175"/>
                <a:gd name="f33" fmla="val 10045"/>
                <a:gd name="f34" fmla="val -3652"/>
                <a:gd name="f35" fmla="val 17742"/>
                <a:gd name="f36" fmla="val 265"/>
                <a:gd name="f37" fmla="val 24683"/>
                <a:gd name="f38" fmla="val 4182"/>
                <a:gd name="f39" fmla="val 54509"/>
                <a:gd name="f40" fmla="val 21157"/>
                <a:gd name="f41" fmla="val 84128"/>
                <a:gd name="f42" fmla="val 38543"/>
                <a:gd name="f43" fmla="val 113884"/>
                <a:gd name="f44" fmla="val 55655"/>
                <a:gd name="f45" fmla="val 124742"/>
                <a:gd name="f46" fmla="val 61909"/>
                <a:gd name="f47" fmla="val 123918"/>
                <a:gd name="f48" fmla="val 71599"/>
                <a:gd name="f49" fmla="val 123849"/>
                <a:gd name="f50" fmla="val 82457"/>
                <a:gd name="f51" fmla="val 123643"/>
                <a:gd name="f52" fmla="val 123690"/>
                <a:gd name="f53" fmla="val 145634"/>
                <a:gd name="f54" fmla="val 137503"/>
                <a:gd name="f55" fmla="val 179514"/>
                <a:gd name="f56" fmla="val 115787"/>
                <a:gd name="f57" fmla="val 194289"/>
                <a:gd name="f58" fmla="val 106303"/>
                <a:gd name="f59" fmla="val 204735"/>
                <a:gd name="f60" fmla="val 109739"/>
                <a:gd name="f61" fmla="val 217173"/>
                <a:gd name="f62" fmla="val 116474"/>
                <a:gd name="f63" fmla="val 250366"/>
                <a:gd name="f64" fmla="val 134479"/>
                <a:gd name="f65" fmla="val 283078"/>
                <a:gd name="f66" fmla="val 153928"/>
                <a:gd name="f67" fmla="val 322936"/>
                <a:gd name="f68" fmla="val 152828"/>
                <a:gd name="f69" fmla="val 336200"/>
                <a:gd name="f70" fmla="val 152484"/>
                <a:gd name="f71" fmla="val 341835"/>
                <a:gd name="f72" fmla="val 162999"/>
                <a:gd name="f73" fmla="val 349120"/>
                <a:gd name="f74" fmla="val 172139"/>
                <a:gd name="f75" fmla="val 368980"/>
                <a:gd name="f76" fmla="val 197016"/>
                <a:gd name="f77" fmla="val 390490"/>
                <a:gd name="f78" fmla="val 198459"/>
                <a:gd name="f79" fmla="val 407602"/>
                <a:gd name="f80" fmla="val 173101"/>
                <a:gd name="f81" fmla="val 418735"/>
                <a:gd name="f82" fmla="val 156608"/>
                <a:gd name="f83" fmla="val 430349"/>
                <a:gd name="f84" fmla="val 155577"/>
                <a:gd name="f85" fmla="val 447667"/>
                <a:gd name="f86" fmla="val 156127"/>
                <a:gd name="f87" fmla="val 525460"/>
                <a:gd name="f88" fmla="val 158738"/>
                <a:gd name="f89" fmla="val 555560"/>
                <a:gd name="f90" fmla="val 212616"/>
                <a:gd name="f91" fmla="val 582637"/>
                <a:gd name="f92" fmla="val 273985"/>
                <a:gd name="f93" fmla="val 600573"/>
                <a:gd name="f94" fmla="val 314668"/>
                <a:gd name="f95" fmla="val 595350"/>
                <a:gd name="f96" fmla="val 348892"/>
                <a:gd name="f97" fmla="val 570954"/>
                <a:gd name="f98" fmla="val 383321"/>
                <a:gd name="f99" fmla="val 560165"/>
                <a:gd name="f100" fmla="val 398509"/>
                <a:gd name="f101" fmla="val 551162"/>
                <a:gd name="f102" fmla="val 410398"/>
                <a:gd name="f103" fmla="val 529721"/>
                <a:gd name="f104" fmla="val 396997"/>
                <a:gd name="f105" fmla="val 516664"/>
                <a:gd name="f106" fmla="val 388819"/>
                <a:gd name="f107" fmla="val 500239"/>
                <a:gd name="f108" fmla="val 390606"/>
                <a:gd name="f109" fmla="val 488763"/>
                <a:gd name="f110" fmla="val 403320"/>
                <a:gd name="f111" fmla="val 476255"/>
                <a:gd name="f112" fmla="val 417201"/>
                <a:gd name="f113" fmla="val 477149"/>
                <a:gd name="f114" fmla="val 433420"/>
                <a:gd name="f115" fmla="val 487594"/>
                <a:gd name="f116" fmla="val 447508"/>
                <a:gd name="f117" fmla="val 497765"/>
                <a:gd name="f118" fmla="val 461252"/>
                <a:gd name="f119" fmla="val 492130"/>
                <a:gd name="f120" fmla="val 468399"/>
                <a:gd name="f121" fmla="val 482371"/>
                <a:gd name="f122" fmla="val 479189"/>
                <a:gd name="f123" fmla="val 419697"/>
                <a:gd name="f124" fmla="val 548873"/>
                <a:gd name="f125" fmla="val 338261"/>
                <a:gd name="f126" fmla="val 557944"/>
                <a:gd name="f127" fmla="val 252359"/>
                <a:gd name="f128" fmla="val 550728"/>
                <a:gd name="f129" fmla="val 186386"/>
                <a:gd name="f130" fmla="val 545162"/>
                <a:gd name="f131" fmla="val 122818"/>
                <a:gd name="f132" fmla="val 520765"/>
                <a:gd name="f133" fmla="val 55471"/>
                <a:gd name="f134" fmla="val 524889"/>
                <a:gd name="f135" fmla="val 42276"/>
                <a:gd name="f136" fmla="val 525713"/>
                <a:gd name="f137" fmla="val 34923"/>
                <a:gd name="f138" fmla="val 517261"/>
                <a:gd name="f139" fmla="val 29013"/>
                <a:gd name="f140" fmla="val 506471"/>
                <a:gd name="f141" fmla="val 13275"/>
                <a:gd name="f142" fmla="val 477883"/>
                <a:gd name="f143" fmla="val 3311"/>
                <a:gd name="f144" fmla="val 447714"/>
                <a:gd name="f145" fmla="val 2830"/>
                <a:gd name="f146" fmla="val 414934"/>
                <a:gd name="f147" fmla="val 2349"/>
                <a:gd name="f148" fmla="val 381741"/>
                <a:gd name="f149" fmla="val 2761"/>
                <a:gd name="f150" fmla="val 348548"/>
                <a:gd name="f151" fmla="val 315287"/>
                <a:gd name="f152" fmla="val 2555"/>
                <a:gd name="f153" fmla="val 144878"/>
                <a:gd name="f154" fmla="val 401395"/>
                <a:gd name="f155" fmla="val 124399"/>
                <a:gd name="f156" fmla="val 403869"/>
                <a:gd name="f157" fmla="val 110448"/>
                <a:gd name="f158" fmla="val 414384"/>
                <a:gd name="f159" fmla="val 436237"/>
                <a:gd name="f160" fmla="val 456098"/>
                <a:gd name="f161" fmla="val 123024"/>
                <a:gd name="f162" fmla="val 469293"/>
                <a:gd name="f163" fmla="val 142335"/>
                <a:gd name="f164" fmla="val 470117"/>
                <a:gd name="f165" fmla="val 162952"/>
                <a:gd name="f166" fmla="val 471011"/>
                <a:gd name="f167" fmla="val 178483"/>
                <a:gd name="f168" fmla="val 458847"/>
                <a:gd name="f169" fmla="val 179101"/>
                <a:gd name="f170" fmla="val 437474"/>
                <a:gd name="f171" fmla="val 179720"/>
                <a:gd name="f172" fmla="val 416789"/>
                <a:gd name="f173" fmla="val 166869"/>
                <a:gd name="f174" fmla="val 403938"/>
                <a:gd name="f175" fmla="+- 0 0 -90"/>
                <a:gd name="f176" fmla="*/ f3 1 593299"/>
                <a:gd name="f177" fmla="*/ f4 1 552783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593299"/>
                <a:gd name="f186" fmla="*/ f182 1 552783"/>
                <a:gd name="f187" fmla="*/ 2142 f183 1"/>
                <a:gd name="f188" fmla="*/ 315424 f182 1"/>
                <a:gd name="f189" fmla="*/ 2074 f183 1"/>
                <a:gd name="f190" fmla="*/ 229522 f182 1"/>
                <a:gd name="f191" fmla="*/ 27707 f183 1"/>
                <a:gd name="f192" fmla="*/ 168359 f182 1"/>
                <a:gd name="f193" fmla="*/ 22209 f183 1"/>
                <a:gd name="f194" fmla="*/ 114069 f182 1"/>
                <a:gd name="f195" fmla="*/ 3929 f183 1"/>
                <a:gd name="f196" fmla="*/ 6175 f182 1"/>
                <a:gd name="f197" fmla="*/ 24683 f183 1"/>
                <a:gd name="f198" fmla="*/ 4182 f182 1"/>
                <a:gd name="f199" fmla="*/ 113884 f183 1"/>
                <a:gd name="f200" fmla="*/ 55655 f182 1"/>
                <a:gd name="f201" fmla="*/ 123849 f183 1"/>
                <a:gd name="f202" fmla="*/ 82457 f182 1"/>
                <a:gd name="f203" fmla="*/ 179514 f183 1"/>
                <a:gd name="f204" fmla="*/ 115787 f182 1"/>
                <a:gd name="f205" fmla="*/ 217173 f183 1"/>
                <a:gd name="f206" fmla="*/ 116474 f182 1"/>
                <a:gd name="f207" fmla="*/ 322936 f183 1"/>
                <a:gd name="f208" fmla="*/ 152828 f182 1"/>
                <a:gd name="f209" fmla="*/ 349120 f183 1"/>
                <a:gd name="f210" fmla="*/ 172139 f182 1"/>
                <a:gd name="f211" fmla="*/ 407602 f183 1"/>
                <a:gd name="f212" fmla="*/ 173101 f182 1"/>
                <a:gd name="f213" fmla="*/ 447667 f183 1"/>
                <a:gd name="f214" fmla="*/ 156127 f182 1"/>
                <a:gd name="f215" fmla="*/ 582637 f183 1"/>
                <a:gd name="f216" fmla="*/ 273985 f182 1"/>
                <a:gd name="f217" fmla="*/ 570954 f183 1"/>
                <a:gd name="f218" fmla="*/ 383321 f182 1"/>
                <a:gd name="f219" fmla="*/ 529721 f183 1"/>
                <a:gd name="f220" fmla="*/ 396997 f182 1"/>
                <a:gd name="f221" fmla="*/ 488763 f183 1"/>
                <a:gd name="f222" fmla="*/ 403320 f182 1"/>
                <a:gd name="f223" fmla="*/ 487594 f183 1"/>
                <a:gd name="f224" fmla="*/ 447508 f182 1"/>
                <a:gd name="f225" fmla="*/ 482371 f183 1"/>
                <a:gd name="f226" fmla="*/ 479189 f182 1"/>
                <a:gd name="f227" fmla="*/ 252359 f183 1"/>
                <a:gd name="f228" fmla="*/ 550728 f182 1"/>
                <a:gd name="f229" fmla="*/ 55471 f183 1"/>
                <a:gd name="f230" fmla="*/ 524889 f182 1"/>
                <a:gd name="f231" fmla="*/ 29013 f183 1"/>
                <a:gd name="f232" fmla="*/ 506471 f182 1"/>
                <a:gd name="f233" fmla="*/ 2830 f183 1"/>
                <a:gd name="f234" fmla="*/ 414934 f182 1"/>
                <a:gd name="f235" fmla="*/ 2761 f183 1"/>
                <a:gd name="f236" fmla="*/ 315287 f182 1"/>
                <a:gd name="f237" fmla="*/ 144878 f183 1"/>
                <a:gd name="f238" fmla="*/ 401395 f182 1"/>
                <a:gd name="f239" fmla="*/ 110448 f183 1"/>
                <a:gd name="f240" fmla="*/ 436237 f182 1"/>
                <a:gd name="f241" fmla="*/ 142335 f183 1"/>
                <a:gd name="f242" fmla="*/ 470117 f182 1"/>
                <a:gd name="f243" fmla="*/ 179101 f183 1"/>
                <a:gd name="f244" fmla="*/ 437474 f182 1"/>
                <a:gd name="f245" fmla="+- f184 0 f1"/>
                <a:gd name="f246" fmla="*/ f187 1 593299"/>
                <a:gd name="f247" fmla="*/ f188 1 552783"/>
                <a:gd name="f248" fmla="*/ f189 1 593299"/>
                <a:gd name="f249" fmla="*/ f190 1 552783"/>
                <a:gd name="f250" fmla="*/ f191 1 593299"/>
                <a:gd name="f251" fmla="*/ f192 1 552783"/>
                <a:gd name="f252" fmla="*/ f193 1 593299"/>
                <a:gd name="f253" fmla="*/ f194 1 552783"/>
                <a:gd name="f254" fmla="*/ f195 1 593299"/>
                <a:gd name="f255" fmla="*/ f196 1 552783"/>
                <a:gd name="f256" fmla="*/ f197 1 593299"/>
                <a:gd name="f257" fmla="*/ f198 1 552783"/>
                <a:gd name="f258" fmla="*/ f199 1 593299"/>
                <a:gd name="f259" fmla="*/ f200 1 552783"/>
                <a:gd name="f260" fmla="*/ f201 1 593299"/>
                <a:gd name="f261" fmla="*/ f202 1 552783"/>
                <a:gd name="f262" fmla="*/ f203 1 593299"/>
                <a:gd name="f263" fmla="*/ f204 1 552783"/>
                <a:gd name="f264" fmla="*/ f205 1 593299"/>
                <a:gd name="f265" fmla="*/ f206 1 552783"/>
                <a:gd name="f266" fmla="*/ f207 1 593299"/>
                <a:gd name="f267" fmla="*/ f208 1 552783"/>
                <a:gd name="f268" fmla="*/ f209 1 593299"/>
                <a:gd name="f269" fmla="*/ f210 1 552783"/>
                <a:gd name="f270" fmla="*/ f211 1 593299"/>
                <a:gd name="f271" fmla="*/ f212 1 552783"/>
                <a:gd name="f272" fmla="*/ f213 1 593299"/>
                <a:gd name="f273" fmla="*/ f214 1 552783"/>
                <a:gd name="f274" fmla="*/ f215 1 593299"/>
                <a:gd name="f275" fmla="*/ f216 1 552783"/>
                <a:gd name="f276" fmla="*/ f217 1 593299"/>
                <a:gd name="f277" fmla="*/ f218 1 552783"/>
                <a:gd name="f278" fmla="*/ f219 1 593299"/>
                <a:gd name="f279" fmla="*/ f220 1 552783"/>
                <a:gd name="f280" fmla="*/ f221 1 593299"/>
                <a:gd name="f281" fmla="*/ f222 1 552783"/>
                <a:gd name="f282" fmla="*/ f223 1 593299"/>
                <a:gd name="f283" fmla="*/ f224 1 552783"/>
                <a:gd name="f284" fmla="*/ f225 1 593299"/>
                <a:gd name="f285" fmla="*/ f226 1 552783"/>
                <a:gd name="f286" fmla="*/ f227 1 593299"/>
                <a:gd name="f287" fmla="*/ f228 1 552783"/>
                <a:gd name="f288" fmla="*/ f229 1 593299"/>
                <a:gd name="f289" fmla="*/ f230 1 552783"/>
                <a:gd name="f290" fmla="*/ f231 1 593299"/>
                <a:gd name="f291" fmla="*/ f232 1 552783"/>
                <a:gd name="f292" fmla="*/ f233 1 593299"/>
                <a:gd name="f293" fmla="*/ f234 1 552783"/>
                <a:gd name="f294" fmla="*/ f235 1 593299"/>
                <a:gd name="f295" fmla="*/ f236 1 552783"/>
                <a:gd name="f296" fmla="*/ f237 1 593299"/>
                <a:gd name="f297" fmla="*/ f238 1 552783"/>
                <a:gd name="f298" fmla="*/ f239 1 593299"/>
                <a:gd name="f299" fmla="*/ f240 1 552783"/>
                <a:gd name="f300" fmla="*/ f241 1 593299"/>
                <a:gd name="f301" fmla="*/ f242 1 552783"/>
                <a:gd name="f302" fmla="*/ f243 1 593299"/>
                <a:gd name="f303" fmla="*/ f244 1 552783"/>
                <a:gd name="f304" fmla="*/ f178 1 f185"/>
                <a:gd name="f305" fmla="*/ f179 1 f185"/>
                <a:gd name="f306" fmla="*/ f178 1 f186"/>
                <a:gd name="f307" fmla="*/ f180 1 f186"/>
                <a:gd name="f308" fmla="*/ f246 1 f185"/>
                <a:gd name="f309" fmla="*/ f247 1 f186"/>
                <a:gd name="f310" fmla="*/ f248 1 f185"/>
                <a:gd name="f311" fmla="*/ f249 1 f186"/>
                <a:gd name="f312" fmla="*/ f250 1 f185"/>
                <a:gd name="f313" fmla="*/ f251 1 f186"/>
                <a:gd name="f314" fmla="*/ f252 1 f185"/>
                <a:gd name="f315" fmla="*/ f253 1 f186"/>
                <a:gd name="f316" fmla="*/ f254 1 f185"/>
                <a:gd name="f317" fmla="*/ f255 1 f186"/>
                <a:gd name="f318" fmla="*/ f256 1 f185"/>
                <a:gd name="f319" fmla="*/ f257 1 f186"/>
                <a:gd name="f320" fmla="*/ f258 1 f185"/>
                <a:gd name="f321" fmla="*/ f259 1 f186"/>
                <a:gd name="f322" fmla="*/ f260 1 f185"/>
                <a:gd name="f323" fmla="*/ f261 1 f186"/>
                <a:gd name="f324" fmla="*/ f262 1 f185"/>
                <a:gd name="f325" fmla="*/ f263 1 f186"/>
                <a:gd name="f326" fmla="*/ f264 1 f185"/>
                <a:gd name="f327" fmla="*/ f265 1 f186"/>
                <a:gd name="f328" fmla="*/ f266 1 f185"/>
                <a:gd name="f329" fmla="*/ f267 1 f186"/>
                <a:gd name="f330" fmla="*/ f268 1 f185"/>
                <a:gd name="f331" fmla="*/ f269 1 f186"/>
                <a:gd name="f332" fmla="*/ f270 1 f185"/>
                <a:gd name="f333" fmla="*/ f271 1 f186"/>
                <a:gd name="f334" fmla="*/ f272 1 f185"/>
                <a:gd name="f335" fmla="*/ f273 1 f186"/>
                <a:gd name="f336" fmla="*/ f274 1 f185"/>
                <a:gd name="f337" fmla="*/ f275 1 f186"/>
                <a:gd name="f338" fmla="*/ f276 1 f185"/>
                <a:gd name="f339" fmla="*/ f277 1 f186"/>
                <a:gd name="f340" fmla="*/ f278 1 f185"/>
                <a:gd name="f341" fmla="*/ f279 1 f186"/>
                <a:gd name="f342" fmla="*/ f280 1 f185"/>
                <a:gd name="f343" fmla="*/ f281 1 f186"/>
                <a:gd name="f344" fmla="*/ f282 1 f185"/>
                <a:gd name="f345" fmla="*/ f283 1 f186"/>
                <a:gd name="f346" fmla="*/ f284 1 f185"/>
                <a:gd name="f347" fmla="*/ f285 1 f186"/>
                <a:gd name="f348" fmla="*/ f286 1 f185"/>
                <a:gd name="f349" fmla="*/ f287 1 f186"/>
                <a:gd name="f350" fmla="*/ f288 1 f185"/>
                <a:gd name="f351" fmla="*/ f289 1 f186"/>
                <a:gd name="f352" fmla="*/ f290 1 f185"/>
                <a:gd name="f353" fmla="*/ f291 1 f186"/>
                <a:gd name="f354" fmla="*/ f292 1 f185"/>
                <a:gd name="f355" fmla="*/ f293 1 f186"/>
                <a:gd name="f356" fmla="*/ f294 1 f185"/>
                <a:gd name="f357" fmla="*/ f295 1 f186"/>
                <a:gd name="f358" fmla="*/ f296 1 f185"/>
                <a:gd name="f359" fmla="*/ f297 1 f186"/>
                <a:gd name="f360" fmla="*/ f298 1 f185"/>
                <a:gd name="f361" fmla="*/ f299 1 f186"/>
                <a:gd name="f362" fmla="*/ f300 1 f185"/>
                <a:gd name="f363" fmla="*/ f301 1 f186"/>
                <a:gd name="f364" fmla="*/ f302 1 f185"/>
                <a:gd name="f365" fmla="*/ f303 1 f186"/>
                <a:gd name="f366" fmla="*/ f304 f176 1"/>
                <a:gd name="f367" fmla="*/ f305 f176 1"/>
                <a:gd name="f368" fmla="*/ f307 f177 1"/>
                <a:gd name="f369" fmla="*/ f306 f177 1"/>
                <a:gd name="f370" fmla="*/ f308 f176 1"/>
                <a:gd name="f371" fmla="*/ f309 f177 1"/>
                <a:gd name="f372" fmla="*/ f310 f176 1"/>
                <a:gd name="f373" fmla="*/ f311 f177 1"/>
                <a:gd name="f374" fmla="*/ f312 f176 1"/>
                <a:gd name="f375" fmla="*/ f313 f177 1"/>
                <a:gd name="f376" fmla="*/ f314 f176 1"/>
                <a:gd name="f377" fmla="*/ f315 f177 1"/>
                <a:gd name="f378" fmla="*/ f316 f176 1"/>
                <a:gd name="f379" fmla="*/ f317 f177 1"/>
                <a:gd name="f380" fmla="*/ f318 f176 1"/>
                <a:gd name="f381" fmla="*/ f319 f177 1"/>
                <a:gd name="f382" fmla="*/ f320 f176 1"/>
                <a:gd name="f383" fmla="*/ f321 f177 1"/>
                <a:gd name="f384" fmla="*/ f322 f176 1"/>
                <a:gd name="f385" fmla="*/ f323 f177 1"/>
                <a:gd name="f386" fmla="*/ f324 f176 1"/>
                <a:gd name="f387" fmla="*/ f325 f177 1"/>
                <a:gd name="f388" fmla="*/ f326 f176 1"/>
                <a:gd name="f389" fmla="*/ f327 f177 1"/>
                <a:gd name="f390" fmla="*/ f328 f176 1"/>
                <a:gd name="f391" fmla="*/ f329 f177 1"/>
                <a:gd name="f392" fmla="*/ f330 f176 1"/>
                <a:gd name="f393" fmla="*/ f331 f177 1"/>
                <a:gd name="f394" fmla="*/ f332 f176 1"/>
                <a:gd name="f395" fmla="*/ f333 f177 1"/>
                <a:gd name="f396" fmla="*/ f334 f176 1"/>
                <a:gd name="f397" fmla="*/ f335 f177 1"/>
                <a:gd name="f398" fmla="*/ f336 f176 1"/>
                <a:gd name="f399" fmla="*/ f337 f177 1"/>
                <a:gd name="f400" fmla="*/ f338 f176 1"/>
                <a:gd name="f401" fmla="*/ f339 f177 1"/>
                <a:gd name="f402" fmla="*/ f340 f176 1"/>
                <a:gd name="f403" fmla="*/ f341 f177 1"/>
                <a:gd name="f404" fmla="*/ f342 f176 1"/>
                <a:gd name="f405" fmla="*/ f343 f177 1"/>
                <a:gd name="f406" fmla="*/ f344 f176 1"/>
                <a:gd name="f407" fmla="*/ f345 f177 1"/>
                <a:gd name="f408" fmla="*/ f346 f176 1"/>
                <a:gd name="f409" fmla="*/ f347 f177 1"/>
                <a:gd name="f410" fmla="*/ f348 f176 1"/>
                <a:gd name="f411" fmla="*/ f349 f177 1"/>
                <a:gd name="f412" fmla="*/ f350 f176 1"/>
                <a:gd name="f413" fmla="*/ f351 f177 1"/>
                <a:gd name="f414" fmla="*/ f352 f176 1"/>
                <a:gd name="f415" fmla="*/ f353 f177 1"/>
                <a:gd name="f416" fmla="*/ f354 f176 1"/>
                <a:gd name="f417" fmla="*/ f355 f177 1"/>
                <a:gd name="f418" fmla="*/ f356 f176 1"/>
                <a:gd name="f419" fmla="*/ f357 f177 1"/>
                <a:gd name="f420" fmla="*/ f358 f176 1"/>
                <a:gd name="f421" fmla="*/ f359 f177 1"/>
                <a:gd name="f422" fmla="*/ f360 f176 1"/>
                <a:gd name="f423" fmla="*/ f361 f177 1"/>
                <a:gd name="f424" fmla="*/ f362 f176 1"/>
                <a:gd name="f425" fmla="*/ f363 f177 1"/>
                <a:gd name="f426" fmla="*/ f364 f176 1"/>
                <a:gd name="f427" fmla="*/ f365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5">
                  <a:pos x="f370" y="f371"/>
                </a:cxn>
                <a:cxn ang="f245">
                  <a:pos x="f372" y="f373"/>
                </a:cxn>
                <a:cxn ang="f245">
                  <a:pos x="f374" y="f375"/>
                </a:cxn>
                <a:cxn ang="f245">
                  <a:pos x="f376" y="f377"/>
                </a:cxn>
                <a:cxn ang="f245">
                  <a:pos x="f378" y="f379"/>
                </a:cxn>
                <a:cxn ang="f245">
                  <a:pos x="f380" y="f381"/>
                </a:cxn>
                <a:cxn ang="f245">
                  <a:pos x="f382" y="f383"/>
                </a:cxn>
                <a:cxn ang="f245">
                  <a:pos x="f384" y="f385"/>
                </a:cxn>
                <a:cxn ang="f245">
                  <a:pos x="f386" y="f387"/>
                </a:cxn>
                <a:cxn ang="f245">
                  <a:pos x="f388" y="f389"/>
                </a:cxn>
                <a:cxn ang="f245">
                  <a:pos x="f390" y="f391"/>
                </a:cxn>
                <a:cxn ang="f245">
                  <a:pos x="f392" y="f393"/>
                </a:cxn>
                <a:cxn ang="f245">
                  <a:pos x="f394" y="f395"/>
                </a:cxn>
                <a:cxn ang="f245">
                  <a:pos x="f396" y="f397"/>
                </a:cxn>
                <a:cxn ang="f245">
                  <a:pos x="f398" y="f399"/>
                </a:cxn>
                <a:cxn ang="f245">
                  <a:pos x="f400" y="f401"/>
                </a:cxn>
                <a:cxn ang="f245">
                  <a:pos x="f402" y="f403"/>
                </a:cxn>
                <a:cxn ang="f245">
                  <a:pos x="f404" y="f405"/>
                </a:cxn>
                <a:cxn ang="f245">
                  <a:pos x="f406" y="f407"/>
                </a:cxn>
                <a:cxn ang="f245">
                  <a:pos x="f408" y="f409"/>
                </a:cxn>
                <a:cxn ang="f245">
                  <a:pos x="f410" y="f411"/>
                </a:cxn>
                <a:cxn ang="f245">
                  <a:pos x="f412" y="f413"/>
                </a:cxn>
                <a:cxn ang="f245">
                  <a:pos x="f414" y="f415"/>
                </a:cxn>
                <a:cxn ang="f245">
                  <a:pos x="f416" y="f417"/>
                </a:cxn>
                <a:cxn ang="f245">
                  <a:pos x="f418" y="f419"/>
                </a:cxn>
                <a:cxn ang="f245">
                  <a:pos x="f370" y="f419"/>
                </a:cxn>
                <a:cxn ang="f245">
                  <a:pos x="f420" y="f421"/>
                </a:cxn>
                <a:cxn ang="f245">
                  <a:pos x="f422" y="f423"/>
                </a:cxn>
                <a:cxn ang="f245">
                  <a:pos x="f424" y="f425"/>
                </a:cxn>
                <a:cxn ang="f245">
                  <a:pos x="f426" y="f427"/>
                </a:cxn>
                <a:cxn ang="f245">
                  <a:pos x="f420" y="f421"/>
                </a:cxn>
              </a:cxnLst>
              <a:rect l="f366" t="f369" r="f367" b="f368"/>
              <a:pathLst>
                <a:path w="593299" h="55278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49" y="f151"/>
                  </a:cubicBezTo>
                  <a:cubicBezTo>
                    <a:pt x="f152" y="f151"/>
                    <a:pt x="f147" y="f151"/>
                    <a:pt x="f8" y="f151"/>
                  </a:cubicBezTo>
                  <a:close/>
                  <a:moveTo>
                    <a:pt x="f153" y="f154"/>
                  </a:moveTo>
                  <a:cubicBezTo>
                    <a:pt x="f155" y="f156"/>
                    <a:pt x="f157" y="f158"/>
                    <a:pt x="f157" y="f159"/>
                  </a:cubicBezTo>
                  <a:cubicBezTo>
                    <a:pt x="f157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53" y="f154"/>
                  </a:cubicBezTo>
                  <a:close/>
                </a:path>
              </a:pathLst>
            </a:custGeom>
            <a:solidFill>
              <a:srgbClr val="F79E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orma libre: forma 7">
              <a:extLst>
                <a:ext uri="{FF2B5EF4-FFF2-40B4-BE49-F238E27FC236}">
                  <a16:creationId xmlns:a16="http://schemas.microsoft.com/office/drawing/2014/main" id="{95A57224-FD55-444A-B202-D9603462843F}"/>
                </a:ext>
              </a:extLst>
            </p:cNvPr>
            <p:cNvSpPr/>
            <p:nvPr/>
          </p:nvSpPr>
          <p:spPr>
            <a:xfrm>
              <a:off x="2436235" y="2568650"/>
              <a:ext cx="663616" cy="2221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3613"/>
                <a:gd name="f7" fmla="val 222120"/>
                <a:gd name="f8" fmla="val 331713"/>
                <a:gd name="f9" fmla="val 221629"/>
                <a:gd name="f10" fmla="val 234403"/>
                <a:gd name="f11" fmla="val 137024"/>
                <a:gd name="f12" fmla="val 220666"/>
                <a:gd name="f13" fmla="val 39713"/>
                <a:gd name="f14" fmla="val 222110"/>
                <a:gd name="f15" fmla="val 9407"/>
                <a:gd name="f16" fmla="val 222522"/>
                <a:gd name="f17" fmla="val -901"/>
                <a:gd name="f18" fmla="val 211320"/>
                <a:gd name="f19" fmla="val 61"/>
                <a:gd name="f20" fmla="val 181976"/>
                <a:gd name="f21" fmla="val 1573"/>
                <a:gd name="f22" fmla="val 133939"/>
                <a:gd name="f23" fmla="val 1367"/>
                <a:gd name="f24" fmla="val 85765"/>
                <a:gd name="f25" fmla="val 198"/>
                <a:gd name="f26" fmla="val 37729"/>
                <a:gd name="f27" fmla="val -420"/>
                <a:gd name="f28" fmla="val 11889"/>
                <a:gd name="f29" fmla="val 8857"/>
                <a:gd name="f30" fmla="val -68"/>
                <a:gd name="f31" fmla="val 35728"/>
                <a:gd name="f32" fmla="val 233853"/>
                <a:gd name="f33" fmla="val 413"/>
                <a:gd name="f34" fmla="val 431910"/>
                <a:gd name="f35" fmla="val 630035"/>
                <a:gd name="f36" fmla="val 655187"/>
                <a:gd name="f37" fmla="val 664190"/>
                <a:gd name="f38" fmla="val 10515"/>
                <a:gd name="f39" fmla="val 663571"/>
                <a:gd name="f40" fmla="val 35323"/>
                <a:gd name="f41" fmla="val 662334"/>
                <a:gd name="f42" fmla="val 85697"/>
                <a:gd name="f43" fmla="val 662128"/>
                <a:gd name="f44" fmla="val 136139"/>
                <a:gd name="f45" fmla="val 186443"/>
                <a:gd name="f46" fmla="val 664396"/>
                <a:gd name="f47" fmla="val 213794"/>
                <a:gd name="f48" fmla="val 653263"/>
                <a:gd name="f49" fmla="val 222316"/>
                <a:gd name="f50" fmla="val 627080"/>
                <a:gd name="f51" fmla="val 222041"/>
                <a:gd name="f52" fmla="val 528601"/>
                <a:gd name="f53" fmla="val 221148"/>
                <a:gd name="f54" fmla="val 430123"/>
                <a:gd name="f55" fmla="val 221697"/>
                <a:gd name="f56" fmla="val 331644"/>
                <a:gd name="f57" fmla="+- 0 0 -90"/>
                <a:gd name="f58" fmla="*/ f3 1 663613"/>
                <a:gd name="f59" fmla="*/ f4 1 222120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63613"/>
                <a:gd name="f68" fmla="*/ f64 1 222120"/>
                <a:gd name="f69" fmla="*/ 331713 f65 1"/>
                <a:gd name="f70" fmla="*/ 221629 f64 1"/>
                <a:gd name="f71" fmla="*/ 39713 f65 1"/>
                <a:gd name="f72" fmla="*/ 222110 f64 1"/>
                <a:gd name="f73" fmla="*/ 61 f65 1"/>
                <a:gd name="f74" fmla="*/ 181976 f64 1"/>
                <a:gd name="f75" fmla="*/ 198 f65 1"/>
                <a:gd name="f76" fmla="*/ 37729 f64 1"/>
                <a:gd name="f77" fmla="*/ 35728 f65 1"/>
                <a:gd name="f78" fmla="*/ 0 f64 1"/>
                <a:gd name="f79" fmla="*/ 630035 f65 1"/>
                <a:gd name="f80" fmla="*/ 663571 f65 1"/>
                <a:gd name="f81" fmla="*/ 35323 f64 1"/>
                <a:gd name="f82" fmla="*/ 186443 f64 1"/>
                <a:gd name="f83" fmla="*/ 627080 f65 1"/>
                <a:gd name="f84" fmla="*/ 222041 f64 1"/>
                <a:gd name="f85" fmla="*/ 331644 f65 1"/>
                <a:gd name="f86" fmla="+- f66 0 f1"/>
                <a:gd name="f87" fmla="*/ f69 1 663613"/>
                <a:gd name="f88" fmla="*/ f70 1 222120"/>
                <a:gd name="f89" fmla="*/ f71 1 663613"/>
                <a:gd name="f90" fmla="*/ f72 1 222120"/>
                <a:gd name="f91" fmla="*/ f73 1 663613"/>
                <a:gd name="f92" fmla="*/ f74 1 222120"/>
                <a:gd name="f93" fmla="*/ f75 1 663613"/>
                <a:gd name="f94" fmla="*/ f76 1 222120"/>
                <a:gd name="f95" fmla="*/ f77 1 663613"/>
                <a:gd name="f96" fmla="*/ f78 1 222120"/>
                <a:gd name="f97" fmla="*/ f79 1 663613"/>
                <a:gd name="f98" fmla="*/ f80 1 663613"/>
                <a:gd name="f99" fmla="*/ f81 1 222120"/>
                <a:gd name="f100" fmla="*/ f82 1 222120"/>
                <a:gd name="f101" fmla="*/ f83 1 663613"/>
                <a:gd name="f102" fmla="*/ f84 1 222120"/>
                <a:gd name="f103" fmla="*/ f85 1 663613"/>
                <a:gd name="f104" fmla="*/ f60 1 f67"/>
                <a:gd name="f105" fmla="*/ f61 1 f67"/>
                <a:gd name="f106" fmla="*/ f60 1 f68"/>
                <a:gd name="f107" fmla="*/ f62 1 f68"/>
                <a:gd name="f108" fmla="*/ f87 1 f67"/>
                <a:gd name="f109" fmla="*/ f88 1 f68"/>
                <a:gd name="f110" fmla="*/ f89 1 f67"/>
                <a:gd name="f111" fmla="*/ f90 1 f68"/>
                <a:gd name="f112" fmla="*/ f91 1 f67"/>
                <a:gd name="f113" fmla="*/ f92 1 f68"/>
                <a:gd name="f114" fmla="*/ f93 1 f67"/>
                <a:gd name="f115" fmla="*/ f94 1 f68"/>
                <a:gd name="f116" fmla="*/ f95 1 f67"/>
                <a:gd name="f117" fmla="*/ f96 1 f68"/>
                <a:gd name="f118" fmla="*/ f97 1 f67"/>
                <a:gd name="f119" fmla="*/ f98 1 f67"/>
                <a:gd name="f120" fmla="*/ f99 1 f68"/>
                <a:gd name="f121" fmla="*/ f100 1 f68"/>
                <a:gd name="f122" fmla="*/ f101 1 f67"/>
                <a:gd name="f123" fmla="*/ f102 1 f68"/>
                <a:gd name="f124" fmla="*/ f103 1 f67"/>
                <a:gd name="f125" fmla="*/ f104 f58 1"/>
                <a:gd name="f126" fmla="*/ f105 f58 1"/>
                <a:gd name="f127" fmla="*/ f107 f59 1"/>
                <a:gd name="f128" fmla="*/ f106 f59 1"/>
                <a:gd name="f129" fmla="*/ f108 f58 1"/>
                <a:gd name="f130" fmla="*/ f109 f59 1"/>
                <a:gd name="f131" fmla="*/ f110 f58 1"/>
                <a:gd name="f132" fmla="*/ f111 f59 1"/>
                <a:gd name="f133" fmla="*/ f112 f58 1"/>
                <a:gd name="f134" fmla="*/ f113 f59 1"/>
                <a:gd name="f135" fmla="*/ f114 f58 1"/>
                <a:gd name="f136" fmla="*/ f115 f59 1"/>
                <a:gd name="f137" fmla="*/ f116 f58 1"/>
                <a:gd name="f138" fmla="*/ f117 f59 1"/>
                <a:gd name="f139" fmla="*/ f118 f58 1"/>
                <a:gd name="f140" fmla="*/ f119 f58 1"/>
                <a:gd name="f141" fmla="*/ f120 f59 1"/>
                <a:gd name="f142" fmla="*/ f121 f59 1"/>
                <a:gd name="f143" fmla="*/ f122 f58 1"/>
                <a:gd name="f144" fmla="*/ f123 f59 1"/>
                <a:gd name="f145" fmla="*/ f124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29" y="f130"/>
                </a:cxn>
                <a:cxn ang="f86">
                  <a:pos x="f131" y="f132"/>
                </a:cxn>
                <a:cxn ang="f86">
                  <a:pos x="f133" y="f134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38"/>
                </a:cxn>
                <a:cxn ang="f86">
                  <a:pos x="f140" y="f141"/>
                </a:cxn>
                <a:cxn ang="f86">
                  <a:pos x="f140" y="f142"/>
                </a:cxn>
                <a:cxn ang="f86">
                  <a:pos x="f143" y="f144"/>
                </a:cxn>
                <a:cxn ang="f86">
                  <a:pos x="f145" y="f130"/>
                </a:cxn>
              </a:cxnLst>
              <a:rect l="f125" t="f128" r="f126" b="f127"/>
              <a:pathLst>
                <a:path w="663613" h="222120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33"/>
                    <a:pt x="f34" y="f33"/>
                    <a:pt x="f35" y="f5"/>
                  </a:cubicBezTo>
                  <a:cubicBezTo>
                    <a:pt x="f36" y="f5"/>
                    <a:pt x="f37" y="f38"/>
                    <a:pt x="f39" y="f40"/>
                  </a:cubicBezTo>
                  <a:cubicBezTo>
                    <a:pt x="f41" y="f42"/>
                    <a:pt x="f43" y="f44"/>
                    <a:pt x="f39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9"/>
                  </a:cubicBezTo>
                  <a:close/>
                </a:path>
              </a:pathLst>
            </a:custGeom>
            <a:solidFill>
              <a:srgbClr val="F79E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orma libre: forma 8">
              <a:extLst>
                <a:ext uri="{FF2B5EF4-FFF2-40B4-BE49-F238E27FC236}">
                  <a16:creationId xmlns:a16="http://schemas.microsoft.com/office/drawing/2014/main" id="{31E35472-74B1-462F-ADEF-87F195883A5F}"/>
                </a:ext>
              </a:extLst>
            </p:cNvPr>
            <p:cNvSpPr/>
            <p:nvPr/>
          </p:nvSpPr>
          <p:spPr>
            <a:xfrm>
              <a:off x="2436107" y="2407807"/>
              <a:ext cx="616287" cy="9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6290"/>
                <a:gd name="f7" fmla="val 92876"/>
                <a:gd name="f8" fmla="val 310811"/>
                <a:gd name="f9" fmla="val 718"/>
                <a:gd name="f10" fmla="val 400081"/>
                <a:gd name="f11" fmla="val 489419"/>
                <a:gd name="f12" fmla="val 2230"/>
                <a:gd name="f13" fmla="val 578620"/>
                <a:gd name="f14" fmla="val 31"/>
                <a:gd name="f15" fmla="val 614768"/>
                <a:gd name="f16" fmla="val -863"/>
                <a:gd name="f17" fmla="val 616142"/>
                <a:gd name="f18" fmla="val 17830"/>
                <a:gd name="f19" fmla="val 616280"/>
                <a:gd name="f20" fmla="val 44769"/>
                <a:gd name="f21" fmla="val 616417"/>
                <a:gd name="f22" fmla="val 72601"/>
                <a:gd name="f23" fmla="val 615868"/>
                <a:gd name="f24" fmla="val 93149"/>
                <a:gd name="f25" fmla="val 577864"/>
                <a:gd name="f26" fmla="val 92874"/>
                <a:gd name="f27" fmla="val 398156"/>
                <a:gd name="f28" fmla="val 91500"/>
                <a:gd name="f29" fmla="val 218517"/>
                <a:gd name="f30" fmla="val 38809"/>
                <a:gd name="f31" fmla="val 92668"/>
                <a:gd name="f32" fmla="val -2424"/>
                <a:gd name="f33" fmla="val 92943"/>
                <a:gd name="f34" fmla="val 1356"/>
                <a:gd name="f35" fmla="val 67516"/>
                <a:gd name="f36" fmla="val 119"/>
                <a:gd name="f37" fmla="val 40302"/>
                <a:gd name="f38" fmla="val -1255"/>
                <a:gd name="f39" fmla="val 10957"/>
                <a:gd name="f40" fmla="val 9122"/>
                <a:gd name="f41" fmla="val -313"/>
                <a:gd name="f42" fmla="val 39565"/>
                <a:gd name="f43" fmla="val 168"/>
                <a:gd name="f44" fmla="val 129935"/>
                <a:gd name="f45" fmla="val 1680"/>
                <a:gd name="f46" fmla="val 220373"/>
                <a:gd name="f47" fmla="+- 0 0 -90"/>
                <a:gd name="f48" fmla="*/ f3 1 616290"/>
                <a:gd name="f49" fmla="*/ f4 1 92876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616290"/>
                <a:gd name="f58" fmla="*/ f54 1 92876"/>
                <a:gd name="f59" fmla="*/ 310811 f55 1"/>
                <a:gd name="f60" fmla="*/ 718 f54 1"/>
                <a:gd name="f61" fmla="*/ 578620 f55 1"/>
                <a:gd name="f62" fmla="*/ 31 f54 1"/>
                <a:gd name="f63" fmla="*/ 616280 f55 1"/>
                <a:gd name="f64" fmla="*/ 44769 f54 1"/>
                <a:gd name="f65" fmla="*/ 577864 f55 1"/>
                <a:gd name="f66" fmla="*/ 92874 f54 1"/>
                <a:gd name="f67" fmla="*/ 38809 f55 1"/>
                <a:gd name="f68" fmla="*/ 92668 f54 1"/>
                <a:gd name="f69" fmla="*/ 119 f55 1"/>
                <a:gd name="f70" fmla="*/ 40302 f54 1"/>
                <a:gd name="f71" fmla="*/ 39565 f55 1"/>
                <a:gd name="f72" fmla="*/ 168 f54 1"/>
                <a:gd name="f73" fmla="+- f56 0 f1"/>
                <a:gd name="f74" fmla="*/ f59 1 616290"/>
                <a:gd name="f75" fmla="*/ f60 1 92876"/>
                <a:gd name="f76" fmla="*/ f61 1 616290"/>
                <a:gd name="f77" fmla="*/ f62 1 92876"/>
                <a:gd name="f78" fmla="*/ f63 1 616290"/>
                <a:gd name="f79" fmla="*/ f64 1 92876"/>
                <a:gd name="f80" fmla="*/ f65 1 616290"/>
                <a:gd name="f81" fmla="*/ f66 1 92876"/>
                <a:gd name="f82" fmla="*/ f67 1 616290"/>
                <a:gd name="f83" fmla="*/ f68 1 92876"/>
                <a:gd name="f84" fmla="*/ f69 1 616290"/>
                <a:gd name="f85" fmla="*/ f70 1 92876"/>
                <a:gd name="f86" fmla="*/ f71 1 616290"/>
                <a:gd name="f87" fmla="*/ f72 1 92876"/>
                <a:gd name="f88" fmla="*/ f50 1 f57"/>
                <a:gd name="f89" fmla="*/ f51 1 f57"/>
                <a:gd name="f90" fmla="*/ f50 1 f58"/>
                <a:gd name="f91" fmla="*/ f52 1 f58"/>
                <a:gd name="f92" fmla="*/ f74 1 f57"/>
                <a:gd name="f93" fmla="*/ f75 1 f58"/>
                <a:gd name="f94" fmla="*/ f76 1 f57"/>
                <a:gd name="f95" fmla="*/ f77 1 f58"/>
                <a:gd name="f96" fmla="*/ f78 1 f57"/>
                <a:gd name="f97" fmla="*/ f79 1 f58"/>
                <a:gd name="f98" fmla="*/ f80 1 f57"/>
                <a:gd name="f99" fmla="*/ f81 1 f58"/>
                <a:gd name="f100" fmla="*/ f82 1 f57"/>
                <a:gd name="f101" fmla="*/ f83 1 f58"/>
                <a:gd name="f102" fmla="*/ f84 1 f57"/>
                <a:gd name="f103" fmla="*/ f85 1 f58"/>
                <a:gd name="f104" fmla="*/ f86 1 f57"/>
                <a:gd name="f105" fmla="*/ f87 1 f58"/>
                <a:gd name="f106" fmla="*/ f88 f48 1"/>
                <a:gd name="f107" fmla="*/ f89 f48 1"/>
                <a:gd name="f108" fmla="*/ f91 f49 1"/>
                <a:gd name="f109" fmla="*/ f90 f49 1"/>
                <a:gd name="f110" fmla="*/ f92 f48 1"/>
                <a:gd name="f111" fmla="*/ f93 f49 1"/>
                <a:gd name="f112" fmla="*/ f94 f48 1"/>
                <a:gd name="f113" fmla="*/ f95 f49 1"/>
                <a:gd name="f114" fmla="*/ f96 f48 1"/>
                <a:gd name="f115" fmla="*/ f97 f49 1"/>
                <a:gd name="f116" fmla="*/ f98 f48 1"/>
                <a:gd name="f117" fmla="*/ f99 f49 1"/>
                <a:gd name="f118" fmla="*/ f100 f48 1"/>
                <a:gd name="f119" fmla="*/ f101 f49 1"/>
                <a:gd name="f120" fmla="*/ f102 f48 1"/>
                <a:gd name="f121" fmla="*/ f103 f49 1"/>
                <a:gd name="f122" fmla="*/ f104 f48 1"/>
                <a:gd name="f123" fmla="*/ f105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0" y="f111"/>
                </a:cxn>
                <a:cxn ang="f73">
                  <a:pos x="f112" y="f113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10" y="f111"/>
                </a:cxn>
              </a:cxnLst>
              <a:rect l="f106" t="f109" r="f107" b="f108"/>
              <a:pathLst>
                <a:path w="616290" h="92876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8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9"/>
                    <a:pt x="f8" y="f9"/>
                  </a:cubicBezTo>
                  <a:close/>
                </a:path>
              </a:pathLst>
            </a:custGeom>
            <a:solidFill>
              <a:srgbClr val="F79E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orma libre: forma 9">
              <a:extLst>
                <a:ext uri="{FF2B5EF4-FFF2-40B4-BE49-F238E27FC236}">
                  <a16:creationId xmlns:a16="http://schemas.microsoft.com/office/drawing/2014/main" id="{58FE1541-DB90-47BF-BD71-174665533C47}"/>
                </a:ext>
              </a:extLst>
            </p:cNvPr>
            <p:cNvSpPr/>
            <p:nvPr/>
          </p:nvSpPr>
          <p:spPr>
            <a:xfrm>
              <a:off x="2285972" y="1009177"/>
              <a:ext cx="140186" cy="504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188"/>
                <a:gd name="f7" fmla="val 504174"/>
                <a:gd name="f8" fmla="val 140010"/>
                <a:gd name="f9" fmla="val 276434"/>
                <a:gd name="f10" fmla="val 343850"/>
                <a:gd name="f11" fmla="val 139667"/>
                <a:gd name="f12" fmla="val 411266"/>
                <a:gd name="f13" fmla="val 140148"/>
                <a:gd name="f14" fmla="val 478683"/>
                <a:gd name="f15" fmla="val 140285"/>
                <a:gd name="f16" fmla="val 502529"/>
                <a:gd name="f17" fmla="val 133551"/>
                <a:gd name="f18" fmla="val 511738"/>
                <a:gd name="f19" fmla="val 110323"/>
                <a:gd name="f20" fmla="val 497238"/>
                <a:gd name="f21" fmla="val 97746"/>
                <a:gd name="f22" fmla="val 489403"/>
                <a:gd name="f23" fmla="val 84552"/>
                <a:gd name="f24" fmla="val 482531"/>
                <a:gd name="f25" fmla="val 71563"/>
                <a:gd name="f26" fmla="val 475247"/>
                <a:gd name="f27" fmla="val 58712"/>
                <a:gd name="f28" fmla="val 468031"/>
                <a:gd name="f29" fmla="val 54795"/>
                <a:gd name="f30" fmla="val 461090"/>
                <a:gd name="f31" fmla="val 63385"/>
                <a:gd name="f32" fmla="val 445421"/>
                <a:gd name="f33" fmla="val 79260"/>
                <a:gd name="f34" fmla="val 416352"/>
                <a:gd name="f35" fmla="val 66134"/>
                <a:gd name="f36" fmla="val 391543"/>
                <a:gd name="f37" fmla="val 33629"/>
                <a:gd name="f38" fmla="val 391131"/>
                <a:gd name="f39" fmla="val 7102"/>
                <a:gd name="f40" fmla="val 390787"/>
                <a:gd name="f41" fmla="val 2773"/>
                <a:gd name="f42" fmla="val 379311"/>
                <a:gd name="f43" fmla="val 4422"/>
                <a:gd name="f44" fmla="val 357595"/>
                <a:gd name="f45" fmla="val 5522"/>
                <a:gd name="f46" fmla="val 342819"/>
                <a:gd name="f47" fmla="val 4903"/>
                <a:gd name="f48" fmla="val 327907"/>
                <a:gd name="f49" fmla="val 4628"/>
                <a:gd name="f50" fmla="val 313063"/>
                <a:gd name="f51" fmla="val 4078"/>
                <a:gd name="f52" fmla="val 284062"/>
                <a:gd name="f53" fmla="val -251"/>
                <a:gd name="f54" fmla="val 254718"/>
                <a:gd name="f55" fmla="val 45105"/>
                <a:gd name="f56" fmla="val 255611"/>
                <a:gd name="f57" fmla="val 61255"/>
                <a:gd name="f58" fmla="val 255955"/>
                <a:gd name="f59" fmla="val 73419"/>
                <a:gd name="f60" fmla="val 239049"/>
                <a:gd name="f61" fmla="val 71220"/>
                <a:gd name="f62" fmla="val 220907"/>
                <a:gd name="f63" fmla="val 68952"/>
                <a:gd name="f64" fmla="val 202145"/>
                <a:gd name="f65" fmla="val 55689"/>
                <a:gd name="f66" fmla="val 188057"/>
                <a:gd name="f67" fmla="val 36790"/>
                <a:gd name="f68" fmla="val 188539"/>
                <a:gd name="f69" fmla="val 4216"/>
                <a:gd name="f70" fmla="val 189501"/>
                <a:gd name="f71" fmla="val -1076"/>
                <a:gd name="f72" fmla="val 171908"/>
                <a:gd name="f73" fmla="val 161"/>
                <a:gd name="f74" fmla="val 145450"/>
                <a:gd name="f75" fmla="val 1330"/>
                <a:gd name="f76" fmla="val 120366"/>
                <a:gd name="f77" fmla="val -595"/>
                <a:gd name="f78" fmla="val 95077"/>
                <a:gd name="f79" fmla="val 70062"/>
                <a:gd name="f80" fmla="val 4491"/>
                <a:gd name="f81" fmla="val 27798"/>
                <a:gd name="f82" fmla="val 34316"/>
                <a:gd name="f83" fmla="val -1134"/>
                <a:gd name="f84" fmla="val 71151"/>
                <a:gd name="f85" fmla="val 34"/>
                <a:gd name="f86" fmla="val 112041"/>
                <a:gd name="f87" fmla="val 1271"/>
                <a:gd name="f88" fmla="val 139461"/>
                <a:gd name="f89" fmla="val 29997"/>
                <a:gd name="f90" fmla="val 139873"/>
                <a:gd name="f91" fmla="val 74185"/>
                <a:gd name="f92" fmla="val 140491"/>
                <a:gd name="f93" fmla="val 141601"/>
                <a:gd name="f94" fmla="val 209018"/>
                <a:gd name="f95" fmla="+- 0 0 -90"/>
                <a:gd name="f96" fmla="*/ f3 1 140188"/>
                <a:gd name="f97" fmla="*/ f4 1 504174"/>
                <a:gd name="f98" fmla="val f5"/>
                <a:gd name="f99" fmla="val f6"/>
                <a:gd name="f100" fmla="val f7"/>
                <a:gd name="f101" fmla="*/ f95 f0 1"/>
                <a:gd name="f102" fmla="+- f100 0 f98"/>
                <a:gd name="f103" fmla="+- f99 0 f98"/>
                <a:gd name="f104" fmla="*/ f101 1 f2"/>
                <a:gd name="f105" fmla="*/ f103 1 140188"/>
                <a:gd name="f106" fmla="*/ f102 1 504174"/>
                <a:gd name="f107" fmla="*/ 140010 f103 1"/>
                <a:gd name="f108" fmla="*/ 276434 f102 1"/>
                <a:gd name="f109" fmla="*/ 140148 f103 1"/>
                <a:gd name="f110" fmla="*/ 478683 f102 1"/>
                <a:gd name="f111" fmla="*/ 110323 f103 1"/>
                <a:gd name="f112" fmla="*/ 497238 f102 1"/>
                <a:gd name="f113" fmla="*/ 71563 f103 1"/>
                <a:gd name="f114" fmla="*/ 475247 f102 1"/>
                <a:gd name="f115" fmla="*/ 63385 f103 1"/>
                <a:gd name="f116" fmla="*/ 445421 f102 1"/>
                <a:gd name="f117" fmla="*/ 33629 f103 1"/>
                <a:gd name="f118" fmla="*/ 391131 f102 1"/>
                <a:gd name="f119" fmla="*/ 4422 f103 1"/>
                <a:gd name="f120" fmla="*/ 357595 f102 1"/>
                <a:gd name="f121" fmla="*/ 4628 f103 1"/>
                <a:gd name="f122" fmla="*/ 313063 f102 1"/>
                <a:gd name="f123" fmla="*/ 45105 f103 1"/>
                <a:gd name="f124" fmla="*/ 255611 f102 1"/>
                <a:gd name="f125" fmla="*/ 71220 f103 1"/>
                <a:gd name="f126" fmla="*/ 220907 f102 1"/>
                <a:gd name="f127" fmla="*/ 36790 f103 1"/>
                <a:gd name="f128" fmla="*/ 188539 f102 1"/>
                <a:gd name="f129" fmla="*/ 161 f103 1"/>
                <a:gd name="f130" fmla="*/ 145450 f102 1"/>
                <a:gd name="f131" fmla="*/ 1330 f103 1"/>
                <a:gd name="f132" fmla="*/ 70062 f102 1"/>
                <a:gd name="f133" fmla="*/ 71151 f103 1"/>
                <a:gd name="f134" fmla="*/ 34 f102 1"/>
                <a:gd name="f135" fmla="*/ 139873 f103 1"/>
                <a:gd name="f136" fmla="*/ 74185 f102 1"/>
                <a:gd name="f137" fmla="+- f104 0 f1"/>
                <a:gd name="f138" fmla="*/ f107 1 140188"/>
                <a:gd name="f139" fmla="*/ f108 1 504174"/>
                <a:gd name="f140" fmla="*/ f109 1 140188"/>
                <a:gd name="f141" fmla="*/ f110 1 504174"/>
                <a:gd name="f142" fmla="*/ f111 1 140188"/>
                <a:gd name="f143" fmla="*/ f112 1 504174"/>
                <a:gd name="f144" fmla="*/ f113 1 140188"/>
                <a:gd name="f145" fmla="*/ f114 1 504174"/>
                <a:gd name="f146" fmla="*/ f115 1 140188"/>
                <a:gd name="f147" fmla="*/ f116 1 504174"/>
                <a:gd name="f148" fmla="*/ f117 1 140188"/>
                <a:gd name="f149" fmla="*/ f118 1 504174"/>
                <a:gd name="f150" fmla="*/ f119 1 140188"/>
                <a:gd name="f151" fmla="*/ f120 1 504174"/>
                <a:gd name="f152" fmla="*/ f121 1 140188"/>
                <a:gd name="f153" fmla="*/ f122 1 504174"/>
                <a:gd name="f154" fmla="*/ f123 1 140188"/>
                <a:gd name="f155" fmla="*/ f124 1 504174"/>
                <a:gd name="f156" fmla="*/ f125 1 140188"/>
                <a:gd name="f157" fmla="*/ f126 1 504174"/>
                <a:gd name="f158" fmla="*/ f127 1 140188"/>
                <a:gd name="f159" fmla="*/ f128 1 504174"/>
                <a:gd name="f160" fmla="*/ f129 1 140188"/>
                <a:gd name="f161" fmla="*/ f130 1 504174"/>
                <a:gd name="f162" fmla="*/ f131 1 140188"/>
                <a:gd name="f163" fmla="*/ f132 1 504174"/>
                <a:gd name="f164" fmla="*/ f133 1 140188"/>
                <a:gd name="f165" fmla="*/ f134 1 504174"/>
                <a:gd name="f166" fmla="*/ f135 1 140188"/>
                <a:gd name="f167" fmla="*/ f136 1 504174"/>
                <a:gd name="f168" fmla="*/ f98 1 f105"/>
                <a:gd name="f169" fmla="*/ f99 1 f105"/>
                <a:gd name="f170" fmla="*/ f98 1 f106"/>
                <a:gd name="f171" fmla="*/ f100 1 f106"/>
                <a:gd name="f172" fmla="*/ f138 1 f105"/>
                <a:gd name="f173" fmla="*/ f139 1 f106"/>
                <a:gd name="f174" fmla="*/ f140 1 f105"/>
                <a:gd name="f175" fmla="*/ f141 1 f106"/>
                <a:gd name="f176" fmla="*/ f142 1 f105"/>
                <a:gd name="f177" fmla="*/ f143 1 f106"/>
                <a:gd name="f178" fmla="*/ f144 1 f105"/>
                <a:gd name="f179" fmla="*/ f145 1 f106"/>
                <a:gd name="f180" fmla="*/ f146 1 f105"/>
                <a:gd name="f181" fmla="*/ f147 1 f106"/>
                <a:gd name="f182" fmla="*/ f148 1 f105"/>
                <a:gd name="f183" fmla="*/ f149 1 f106"/>
                <a:gd name="f184" fmla="*/ f150 1 f105"/>
                <a:gd name="f185" fmla="*/ f151 1 f106"/>
                <a:gd name="f186" fmla="*/ f152 1 f105"/>
                <a:gd name="f187" fmla="*/ f153 1 f106"/>
                <a:gd name="f188" fmla="*/ f154 1 f105"/>
                <a:gd name="f189" fmla="*/ f155 1 f106"/>
                <a:gd name="f190" fmla="*/ f156 1 f105"/>
                <a:gd name="f191" fmla="*/ f157 1 f106"/>
                <a:gd name="f192" fmla="*/ f158 1 f105"/>
                <a:gd name="f193" fmla="*/ f159 1 f106"/>
                <a:gd name="f194" fmla="*/ f160 1 f105"/>
                <a:gd name="f195" fmla="*/ f161 1 f106"/>
                <a:gd name="f196" fmla="*/ f162 1 f105"/>
                <a:gd name="f197" fmla="*/ f163 1 f106"/>
                <a:gd name="f198" fmla="*/ f164 1 f105"/>
                <a:gd name="f199" fmla="*/ f165 1 f106"/>
                <a:gd name="f200" fmla="*/ f166 1 f105"/>
                <a:gd name="f201" fmla="*/ f167 1 f106"/>
                <a:gd name="f202" fmla="*/ f168 f96 1"/>
                <a:gd name="f203" fmla="*/ f169 f96 1"/>
                <a:gd name="f204" fmla="*/ f171 f97 1"/>
                <a:gd name="f205" fmla="*/ f170 f97 1"/>
                <a:gd name="f206" fmla="*/ f172 f96 1"/>
                <a:gd name="f207" fmla="*/ f173 f97 1"/>
                <a:gd name="f208" fmla="*/ f174 f96 1"/>
                <a:gd name="f209" fmla="*/ f175 f97 1"/>
                <a:gd name="f210" fmla="*/ f176 f96 1"/>
                <a:gd name="f211" fmla="*/ f177 f97 1"/>
                <a:gd name="f212" fmla="*/ f178 f96 1"/>
                <a:gd name="f213" fmla="*/ f179 f97 1"/>
                <a:gd name="f214" fmla="*/ f180 f96 1"/>
                <a:gd name="f215" fmla="*/ f181 f97 1"/>
                <a:gd name="f216" fmla="*/ f182 f96 1"/>
                <a:gd name="f217" fmla="*/ f183 f97 1"/>
                <a:gd name="f218" fmla="*/ f184 f96 1"/>
                <a:gd name="f219" fmla="*/ f185 f97 1"/>
                <a:gd name="f220" fmla="*/ f186 f96 1"/>
                <a:gd name="f221" fmla="*/ f187 f97 1"/>
                <a:gd name="f222" fmla="*/ f188 f96 1"/>
                <a:gd name="f223" fmla="*/ f189 f97 1"/>
                <a:gd name="f224" fmla="*/ f190 f96 1"/>
                <a:gd name="f225" fmla="*/ f191 f97 1"/>
                <a:gd name="f226" fmla="*/ f192 f96 1"/>
                <a:gd name="f227" fmla="*/ f193 f97 1"/>
                <a:gd name="f228" fmla="*/ f194 f96 1"/>
                <a:gd name="f229" fmla="*/ f195 f97 1"/>
                <a:gd name="f230" fmla="*/ f196 f96 1"/>
                <a:gd name="f231" fmla="*/ f197 f97 1"/>
                <a:gd name="f232" fmla="*/ f198 f96 1"/>
                <a:gd name="f233" fmla="*/ f199 f97 1"/>
                <a:gd name="f234" fmla="*/ f200 f96 1"/>
                <a:gd name="f235" fmla="*/ f201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">
                  <a:pos x="f206" y="f207"/>
                </a:cxn>
                <a:cxn ang="f137">
                  <a:pos x="f208" y="f209"/>
                </a:cxn>
                <a:cxn ang="f137">
                  <a:pos x="f210" y="f211"/>
                </a:cxn>
                <a:cxn ang="f137">
                  <a:pos x="f212" y="f213"/>
                </a:cxn>
                <a:cxn ang="f137">
                  <a:pos x="f214" y="f215"/>
                </a:cxn>
                <a:cxn ang="f137">
                  <a:pos x="f216" y="f217"/>
                </a:cxn>
                <a:cxn ang="f137">
                  <a:pos x="f218" y="f219"/>
                </a:cxn>
                <a:cxn ang="f137">
                  <a:pos x="f220" y="f221"/>
                </a:cxn>
                <a:cxn ang="f137">
                  <a:pos x="f222" y="f223"/>
                </a:cxn>
                <a:cxn ang="f137">
                  <a:pos x="f224" y="f225"/>
                </a:cxn>
                <a:cxn ang="f137">
                  <a:pos x="f226" y="f227"/>
                </a:cxn>
                <a:cxn ang="f137">
                  <a:pos x="f228" y="f229"/>
                </a:cxn>
                <a:cxn ang="f137">
                  <a:pos x="f230" y="f231"/>
                </a:cxn>
                <a:cxn ang="f137">
                  <a:pos x="f232" y="f233"/>
                </a:cxn>
                <a:cxn ang="f137">
                  <a:pos x="f234" y="f235"/>
                </a:cxn>
                <a:cxn ang="f137">
                  <a:pos x="f206" y="f207"/>
                </a:cxn>
              </a:cxnLst>
              <a:rect l="f202" t="f205" r="f203" b="f204"/>
              <a:pathLst>
                <a:path w="140188" h="504174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5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8" y="f94"/>
                    <a:pt x="f8" y="f9"/>
                  </a:cubicBezTo>
                  <a:close/>
                </a:path>
              </a:pathLst>
            </a:custGeom>
            <a:solidFill>
              <a:srgbClr val="F79E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A8BE4B2-F6EA-4D07-8515-822DA8D27337}"/>
              </a:ext>
            </a:extLst>
          </p:cNvPr>
          <p:cNvCxnSpPr/>
          <p:nvPr/>
        </p:nvCxnSpPr>
        <p:spPr>
          <a:xfrm>
            <a:off x="796378" y="4952246"/>
            <a:ext cx="655512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9">
            <a:extLst>
              <a:ext uri="{FF2B5EF4-FFF2-40B4-BE49-F238E27FC236}">
                <a16:creationId xmlns:a16="http://schemas.microsoft.com/office/drawing/2014/main" id="{FD346E86-3E07-445D-AF32-479517AD596A}"/>
              </a:ext>
            </a:extLst>
          </p:cNvPr>
          <p:cNvSpPr/>
          <p:nvPr/>
        </p:nvSpPr>
        <p:spPr>
          <a:xfrm>
            <a:off x="5149818" y="4169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CDF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Paralelogramo 5">
            <a:extLst>
              <a:ext uri="{FF2B5EF4-FFF2-40B4-BE49-F238E27FC236}">
                <a16:creationId xmlns:a16="http://schemas.microsoft.com/office/drawing/2014/main" id="{02C9FFC7-AC8A-48B6-AE73-4F7CF65917B4}"/>
              </a:ext>
            </a:extLst>
          </p:cNvPr>
          <p:cNvSpPr/>
          <p:nvPr/>
        </p:nvSpPr>
        <p:spPr>
          <a:xfrm>
            <a:off x="3626583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9E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BE4B64BE-5DAB-4593-83AE-A1DC12663C1B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lvl="0" algn="ctr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500" b="1" kern="0" dirty="0">
                <a:solidFill>
                  <a:srgbClr val="FF9E9C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4500" b="1" i="0" u="none" strike="noStrike" kern="0" cap="none" spc="0" baseline="0" dirty="0">
              <a:solidFill>
                <a:srgbClr val="FF9E9C"/>
              </a:solidFill>
              <a:uFillTx/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D993A673-6144-43E1-BDA1-54E906C0302E}"/>
              </a:ext>
            </a:extLst>
          </p:cNvPr>
          <p:cNvSpPr txBox="1"/>
          <p:nvPr/>
        </p:nvSpPr>
        <p:spPr>
          <a:xfrm>
            <a:off x="39401" y="1437568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FABFCA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تهیه شده توسط:</a:t>
            </a:r>
            <a:endParaRPr lang="es-PE" sz="1600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73D78B6E-58E2-4D4A-B305-C572F9BE4BA3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8F396569-274A-4026-AB36-0721B38A3451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600" kern="0" dirty="0">
                  <a:solidFill>
                    <a:srgbClr val="FABFCA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1600" b="0" i="0" u="none" strike="noStrike" kern="0" cap="none" spc="0" baseline="0" dirty="0">
                <a:solidFill>
                  <a:srgbClr val="FABFCA"/>
                </a:solidFill>
                <a:uFillTx/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F02275D0-D5B5-4C09-B43B-6C781D4AEE96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285713" marR="0" lvl="0" indent="-285713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B Nazanin" panose="00000400000000000000" pitchFamily="2" charset="-78"/>
                </a:rPr>
                <a:t>pexels.com</a:t>
              </a:r>
            </a:p>
            <a:p>
              <a:pPr marL="285713" marR="0" lvl="0" indent="-285713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</a:p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B Nazanin" panose="00000400000000000000" pitchFamily="2" charset="-78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59F87490-9812-408B-924D-F24E4BA3F0A3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FABFCA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1600" b="0" i="0" u="none" strike="noStrike" kern="0" cap="none" spc="0" baseline="0" dirty="0">
              <a:solidFill>
                <a:srgbClr val="FABFCA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04E4AD5A-291C-4BFA-B852-1E573CB41674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آریال مشکی</a:t>
            </a:r>
          </a:p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TT </a:t>
            </a:r>
            <a:r>
              <a:rPr lang="es-PE" sz="15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Norms</a:t>
            </a: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 Bold</a:t>
            </a:r>
          </a:p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Calisto MT</a:t>
            </a:r>
            <a:endParaRPr lang="es-PE" sz="15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5" name="Paralelogramo 18">
            <a:extLst>
              <a:ext uri="{FF2B5EF4-FFF2-40B4-BE49-F238E27FC236}">
                <a16:creationId xmlns:a16="http://schemas.microsoft.com/office/drawing/2014/main" id="{5CD4E2F7-BD80-49E7-BAE9-0D9739E1E42F}"/>
              </a:ext>
            </a:extLst>
          </p:cNvPr>
          <p:cNvSpPr/>
          <p:nvPr/>
        </p:nvSpPr>
        <p:spPr>
          <a:xfrm>
            <a:off x="4456986" y="-804"/>
            <a:ext cx="3766678" cy="514430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CEC4FB6-E494-3955-01AA-13E74B624B96}"/>
              </a:ext>
            </a:extLst>
          </p:cNvPr>
          <p:cNvSpPr txBox="1">
            <a:spLocks/>
          </p:cNvSpPr>
          <p:nvPr/>
        </p:nvSpPr>
        <p:spPr>
          <a:xfrm>
            <a:off x="242645" y="92610"/>
            <a:ext cx="8679896" cy="543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rmAutofit lnSpcReduction="10000"/>
          </a:bodyPr>
          <a:lstStyle>
            <a:lvl1pPr marL="457200" marR="0" lvl="0" indent="-31749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010D"/>
              </a:buClr>
              <a:buSzPts val="1400"/>
              <a:buFont typeface="Source Sans Pro"/>
              <a:buChar char="●"/>
              <a:tabLst/>
              <a:defRPr lang="es-PE" sz="1400" b="0" i="0" u="none" strike="noStrike" kern="0" cap="none" spc="0" baseline="0">
                <a:solidFill>
                  <a:srgbClr val="40010D"/>
                </a:solidFill>
                <a:uFillTx/>
                <a:latin typeface="Source Sans Pro"/>
                <a:ea typeface="Source Sans Pro"/>
                <a:cs typeface="Source Sans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80000"/>
              </a:lnSpc>
              <a:buFont typeface="Source Sans Pro"/>
              <a:buNone/>
            </a:pPr>
            <a:r>
              <a:rPr lang="fa-IR" sz="280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مجموعه آیکون های کاملا قابل ویرایش: </a:t>
            </a:r>
            <a:r>
              <a:rPr lang="en-US" sz="280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A</a:t>
            </a:r>
            <a:endParaRPr lang="en-US" sz="2800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89F0ACFA-2F19-FE81-E055-47A31CEFCA01}"/>
              </a:ext>
            </a:extLst>
          </p:cNvPr>
          <p:cNvSpPr/>
          <p:nvPr/>
        </p:nvSpPr>
        <p:spPr>
          <a:xfrm>
            <a:off x="3094886" y="1171494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43F7DCBE-934E-077E-D81F-6DEBEB0A69F7}"/>
              </a:ext>
            </a:extLst>
          </p:cNvPr>
          <p:cNvSpPr/>
          <p:nvPr/>
        </p:nvSpPr>
        <p:spPr>
          <a:xfrm>
            <a:off x="2465880" y="1224383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16D3EC71-DF22-F2DD-5028-9E1C3383E5F0}"/>
              </a:ext>
            </a:extLst>
          </p:cNvPr>
          <p:cNvSpPr/>
          <p:nvPr/>
        </p:nvSpPr>
        <p:spPr>
          <a:xfrm>
            <a:off x="3096450" y="3442334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65662D-8024-98CE-C44B-95D5A90C2218}"/>
              </a:ext>
            </a:extLst>
          </p:cNvPr>
          <p:cNvSpPr/>
          <p:nvPr/>
        </p:nvSpPr>
        <p:spPr>
          <a:xfrm rot="18900010">
            <a:off x="5699916" y="2793164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76586A0D-7670-88A3-9577-AEFC6832C591}"/>
              </a:ext>
            </a:extLst>
          </p:cNvPr>
          <p:cNvSpPr/>
          <p:nvPr/>
        </p:nvSpPr>
        <p:spPr>
          <a:xfrm flipH="1">
            <a:off x="2461161" y="3533600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A6E968D1-66EA-5348-C529-236ABE32A858}"/>
              </a:ext>
            </a:extLst>
          </p:cNvPr>
          <p:cNvSpPr/>
          <p:nvPr/>
        </p:nvSpPr>
        <p:spPr>
          <a:xfrm>
            <a:off x="4319789" y="2784121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5D21B278-E154-64CA-193D-AE1BFBC7C1B3}"/>
              </a:ext>
            </a:extLst>
          </p:cNvPr>
          <p:cNvSpPr/>
          <p:nvPr/>
        </p:nvSpPr>
        <p:spPr>
          <a:xfrm>
            <a:off x="6808292" y="2752666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5F0EF1-D3AD-112F-C2D0-2EE95DC5253E}"/>
              </a:ext>
            </a:extLst>
          </p:cNvPr>
          <p:cNvSpPr/>
          <p:nvPr/>
        </p:nvSpPr>
        <p:spPr>
          <a:xfrm>
            <a:off x="3723902" y="1191419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9E2A90B-4446-DE82-023B-02D6BBBE1A11}"/>
              </a:ext>
            </a:extLst>
          </p:cNvPr>
          <p:cNvSpPr/>
          <p:nvPr/>
        </p:nvSpPr>
        <p:spPr>
          <a:xfrm rot="5400013">
            <a:off x="4313983" y="1191420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B4DD4D03-8560-188B-0255-A95A5C82AFBE}"/>
              </a:ext>
            </a:extLst>
          </p:cNvPr>
          <p:cNvSpPr/>
          <p:nvPr/>
        </p:nvSpPr>
        <p:spPr>
          <a:xfrm>
            <a:off x="3618234" y="3516418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DCC36766-BCF2-A856-AF03-08350C8C3634}"/>
              </a:ext>
            </a:extLst>
          </p:cNvPr>
          <p:cNvSpPr/>
          <p:nvPr/>
        </p:nvSpPr>
        <p:spPr>
          <a:xfrm rot="16200004">
            <a:off x="4904700" y="1155333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7DF5544D-C74F-6BD3-E903-63BCC80BE88A}"/>
              </a:ext>
            </a:extLst>
          </p:cNvPr>
          <p:cNvSpPr/>
          <p:nvPr/>
        </p:nvSpPr>
        <p:spPr>
          <a:xfrm>
            <a:off x="5567031" y="1120608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9FF6EDC9-B72E-E569-AC3A-DEBA64BD5330}"/>
              </a:ext>
            </a:extLst>
          </p:cNvPr>
          <p:cNvSpPr/>
          <p:nvPr/>
        </p:nvSpPr>
        <p:spPr>
          <a:xfrm>
            <a:off x="4290044" y="3502894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C55A779E-6FCA-AA59-14C1-86F4C1D3FBB1}"/>
              </a:ext>
            </a:extLst>
          </p:cNvPr>
          <p:cNvSpPr/>
          <p:nvPr/>
        </p:nvSpPr>
        <p:spPr>
          <a:xfrm rot="20700014">
            <a:off x="3113978" y="2777895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5DC50C7-B02A-4D33-88DA-2CEBB1DA30C0}"/>
              </a:ext>
            </a:extLst>
          </p:cNvPr>
          <p:cNvSpPr/>
          <p:nvPr/>
        </p:nvSpPr>
        <p:spPr>
          <a:xfrm>
            <a:off x="1811828" y="2711179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2BE50D6B-9303-FC4F-3F2E-75599E32D552}"/>
              </a:ext>
            </a:extLst>
          </p:cNvPr>
          <p:cNvSpPr/>
          <p:nvPr/>
        </p:nvSpPr>
        <p:spPr>
          <a:xfrm>
            <a:off x="1793128" y="3512240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CD248FFA-CDE2-7590-0F96-BAB2CB589AC0}"/>
              </a:ext>
            </a:extLst>
          </p:cNvPr>
          <p:cNvSpPr/>
          <p:nvPr/>
        </p:nvSpPr>
        <p:spPr>
          <a:xfrm rot="18805987">
            <a:off x="6105597" y="1206886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1" name="Rectangle 130">
            <a:extLst>
              <a:ext uri="{FF2B5EF4-FFF2-40B4-BE49-F238E27FC236}">
                <a16:creationId xmlns:a16="http://schemas.microsoft.com/office/drawing/2014/main" id="{C943997F-D85A-F2B1-2433-BDF64A0F6290}"/>
              </a:ext>
            </a:extLst>
          </p:cNvPr>
          <p:cNvSpPr/>
          <p:nvPr/>
        </p:nvSpPr>
        <p:spPr>
          <a:xfrm>
            <a:off x="6710140" y="1206937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24E4C07D-3BA7-2D62-1977-D398B78A2FD2}"/>
              </a:ext>
            </a:extLst>
          </p:cNvPr>
          <p:cNvSpPr/>
          <p:nvPr/>
        </p:nvSpPr>
        <p:spPr>
          <a:xfrm>
            <a:off x="5533225" y="3485694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A388FB6-50D0-AE27-3222-5485AD9FB364}"/>
              </a:ext>
            </a:extLst>
          </p:cNvPr>
          <p:cNvSpPr/>
          <p:nvPr/>
        </p:nvSpPr>
        <p:spPr>
          <a:xfrm>
            <a:off x="4877006" y="3485694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E416EA20-8D1E-9517-8C24-E0BDD993186E}"/>
              </a:ext>
            </a:extLst>
          </p:cNvPr>
          <p:cNvSpPr/>
          <p:nvPr/>
        </p:nvSpPr>
        <p:spPr>
          <a:xfrm>
            <a:off x="6189454" y="3485694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1EF9A04F-858E-4EE5-745E-F79AB5526D8E}"/>
              </a:ext>
            </a:extLst>
          </p:cNvPr>
          <p:cNvSpPr/>
          <p:nvPr/>
        </p:nvSpPr>
        <p:spPr>
          <a:xfrm>
            <a:off x="6845682" y="3485694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6" name="Google Shape;6000;p67">
            <a:extLst>
              <a:ext uri="{FF2B5EF4-FFF2-40B4-BE49-F238E27FC236}">
                <a16:creationId xmlns:a16="http://schemas.microsoft.com/office/drawing/2014/main" id="{1ECD7369-F645-AF6A-FAAF-FC5DC008F2DF}"/>
              </a:ext>
            </a:extLst>
          </p:cNvPr>
          <p:cNvSpPr/>
          <p:nvPr/>
        </p:nvSpPr>
        <p:spPr>
          <a:xfrm>
            <a:off x="1774346" y="1161463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7" name="Google Shape;6029;p67">
            <a:extLst>
              <a:ext uri="{FF2B5EF4-FFF2-40B4-BE49-F238E27FC236}">
                <a16:creationId xmlns:a16="http://schemas.microsoft.com/office/drawing/2014/main" id="{DEF45B3B-952C-42A6-DDC5-D5EB79ABFA6E}"/>
              </a:ext>
            </a:extLst>
          </p:cNvPr>
          <p:cNvGrpSpPr/>
          <p:nvPr/>
        </p:nvGrpSpPr>
        <p:grpSpPr>
          <a:xfrm>
            <a:off x="5536481" y="4117051"/>
            <a:ext cx="303087" cy="420139"/>
            <a:chOff x="7025646" y="4064800"/>
            <a:chExt cx="303087" cy="420139"/>
          </a:xfrm>
        </p:grpSpPr>
        <p:sp>
          <p:nvSpPr>
            <p:cNvPr id="28" name="Google Shape;6030;p67">
              <a:extLst>
                <a:ext uri="{FF2B5EF4-FFF2-40B4-BE49-F238E27FC236}">
                  <a16:creationId xmlns:a16="http://schemas.microsoft.com/office/drawing/2014/main" id="{06067B55-FD86-165C-E7D1-FD856803D64A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6031;p67">
              <a:extLst>
                <a:ext uri="{FF2B5EF4-FFF2-40B4-BE49-F238E27FC236}">
                  <a16:creationId xmlns:a16="http://schemas.microsoft.com/office/drawing/2014/main" id="{022E154A-47C0-181F-21D4-D9BB6FC862D5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6032;p67">
              <a:extLst>
                <a:ext uri="{FF2B5EF4-FFF2-40B4-BE49-F238E27FC236}">
                  <a16:creationId xmlns:a16="http://schemas.microsoft.com/office/drawing/2014/main" id="{CC655958-DCBE-287D-6C86-6AAD47C3A642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6033;p67">
              <a:extLst>
                <a:ext uri="{FF2B5EF4-FFF2-40B4-BE49-F238E27FC236}">
                  <a16:creationId xmlns:a16="http://schemas.microsoft.com/office/drawing/2014/main" id="{5BB5248E-F4D4-2BEF-940A-BC3E3AD2367B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oogle Shape;6066;p67">
            <a:extLst>
              <a:ext uri="{FF2B5EF4-FFF2-40B4-BE49-F238E27FC236}">
                <a16:creationId xmlns:a16="http://schemas.microsoft.com/office/drawing/2014/main" id="{C0C9DE67-C84D-FD22-F92C-03A6DC8284DB}"/>
              </a:ext>
            </a:extLst>
          </p:cNvPr>
          <p:cNvGrpSpPr/>
          <p:nvPr/>
        </p:nvGrpSpPr>
        <p:grpSpPr>
          <a:xfrm>
            <a:off x="1746302" y="1852997"/>
            <a:ext cx="483104" cy="480717"/>
            <a:chOff x="3235467" y="1800746"/>
            <a:chExt cx="483104" cy="480717"/>
          </a:xfrm>
        </p:grpSpPr>
        <p:sp>
          <p:nvSpPr>
            <p:cNvPr id="33" name="Google Shape;6067;p67">
              <a:extLst>
                <a:ext uri="{FF2B5EF4-FFF2-40B4-BE49-F238E27FC236}">
                  <a16:creationId xmlns:a16="http://schemas.microsoft.com/office/drawing/2014/main" id="{6BCF4A5E-D4BD-7F4E-2B19-46AA1D9E1BD1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6068;p67">
              <a:extLst>
                <a:ext uri="{FF2B5EF4-FFF2-40B4-BE49-F238E27FC236}">
                  <a16:creationId xmlns:a16="http://schemas.microsoft.com/office/drawing/2014/main" id="{F6AAB0D8-0F66-18FB-FC57-6BEB0C42475C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oogle Shape;5976;p67">
            <a:extLst>
              <a:ext uri="{FF2B5EF4-FFF2-40B4-BE49-F238E27FC236}">
                <a16:creationId xmlns:a16="http://schemas.microsoft.com/office/drawing/2014/main" id="{0B5664AD-1023-994E-76D4-CDE8BD787115}"/>
              </a:ext>
            </a:extLst>
          </p:cNvPr>
          <p:cNvGrpSpPr/>
          <p:nvPr/>
        </p:nvGrpSpPr>
        <p:grpSpPr>
          <a:xfrm>
            <a:off x="1810858" y="4266299"/>
            <a:ext cx="371521" cy="331525"/>
            <a:chOff x="3300023" y="4214048"/>
            <a:chExt cx="371521" cy="331525"/>
          </a:xfrm>
        </p:grpSpPr>
        <p:sp>
          <p:nvSpPr>
            <p:cNvPr id="36" name="Google Shape;5977;p67">
              <a:extLst>
                <a:ext uri="{FF2B5EF4-FFF2-40B4-BE49-F238E27FC236}">
                  <a16:creationId xmlns:a16="http://schemas.microsoft.com/office/drawing/2014/main" id="{BF50C944-425C-EDF9-31F1-3BA1B7AEFB8B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5978;p67">
              <a:extLst>
                <a:ext uri="{FF2B5EF4-FFF2-40B4-BE49-F238E27FC236}">
                  <a16:creationId xmlns:a16="http://schemas.microsoft.com/office/drawing/2014/main" id="{55970B03-BE95-8197-1827-0CC62A059ED0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5979;p67">
              <a:extLst>
                <a:ext uri="{FF2B5EF4-FFF2-40B4-BE49-F238E27FC236}">
                  <a16:creationId xmlns:a16="http://schemas.microsoft.com/office/drawing/2014/main" id="{546BE46E-32D3-C90C-E240-DE232B9AA6B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oogle Shape;5989;p67">
            <a:extLst>
              <a:ext uri="{FF2B5EF4-FFF2-40B4-BE49-F238E27FC236}">
                <a16:creationId xmlns:a16="http://schemas.microsoft.com/office/drawing/2014/main" id="{F6502489-E59D-9B2A-B262-C018080249CC}"/>
              </a:ext>
            </a:extLst>
          </p:cNvPr>
          <p:cNvGrpSpPr/>
          <p:nvPr/>
        </p:nvGrpSpPr>
        <p:grpSpPr>
          <a:xfrm>
            <a:off x="4835209" y="4178590"/>
            <a:ext cx="372379" cy="364343"/>
            <a:chOff x="6324374" y="4126339"/>
            <a:chExt cx="372379" cy="364343"/>
          </a:xfrm>
        </p:grpSpPr>
        <p:sp>
          <p:nvSpPr>
            <p:cNvPr id="40" name="Google Shape;5990;p67">
              <a:extLst>
                <a:ext uri="{FF2B5EF4-FFF2-40B4-BE49-F238E27FC236}">
                  <a16:creationId xmlns:a16="http://schemas.microsoft.com/office/drawing/2014/main" id="{64F65339-C8A0-D59D-12C9-CCD670A72AAE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5991;p67">
              <a:extLst>
                <a:ext uri="{FF2B5EF4-FFF2-40B4-BE49-F238E27FC236}">
                  <a16:creationId xmlns:a16="http://schemas.microsoft.com/office/drawing/2014/main" id="{681FC4A2-9DEC-CED9-A0C9-B13CD9D4227B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5992;p67">
              <a:extLst>
                <a:ext uri="{FF2B5EF4-FFF2-40B4-BE49-F238E27FC236}">
                  <a16:creationId xmlns:a16="http://schemas.microsoft.com/office/drawing/2014/main" id="{E150D30B-0208-A508-E4F5-7BD644C76575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oogle Shape;6007;p67">
            <a:extLst>
              <a:ext uri="{FF2B5EF4-FFF2-40B4-BE49-F238E27FC236}">
                <a16:creationId xmlns:a16="http://schemas.microsoft.com/office/drawing/2014/main" id="{4DF9CFB7-9925-B28C-841D-7F06622DB9D5}"/>
              </a:ext>
            </a:extLst>
          </p:cNvPr>
          <p:cNvGrpSpPr/>
          <p:nvPr/>
        </p:nvGrpSpPr>
        <p:grpSpPr>
          <a:xfrm>
            <a:off x="2475051" y="4209159"/>
            <a:ext cx="352236" cy="356734"/>
            <a:chOff x="3964216" y="4156908"/>
            <a:chExt cx="352236" cy="356734"/>
          </a:xfrm>
        </p:grpSpPr>
        <p:sp>
          <p:nvSpPr>
            <p:cNvPr id="44" name="Google Shape;6008;p67">
              <a:extLst>
                <a:ext uri="{FF2B5EF4-FFF2-40B4-BE49-F238E27FC236}">
                  <a16:creationId xmlns:a16="http://schemas.microsoft.com/office/drawing/2014/main" id="{4552292B-AA92-FD1D-6B67-270E17C3FE78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6009;p67">
              <a:extLst>
                <a:ext uri="{FF2B5EF4-FFF2-40B4-BE49-F238E27FC236}">
                  <a16:creationId xmlns:a16="http://schemas.microsoft.com/office/drawing/2014/main" id="{FF705D0C-E841-C177-00B2-B0EF11BC0D94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oogle Shape;6018;p67">
            <a:extLst>
              <a:ext uri="{FF2B5EF4-FFF2-40B4-BE49-F238E27FC236}">
                <a16:creationId xmlns:a16="http://schemas.microsoft.com/office/drawing/2014/main" id="{1262FDA8-5F8A-BDBB-5059-D4C7D0823CAF}"/>
              </a:ext>
            </a:extLst>
          </p:cNvPr>
          <p:cNvGrpSpPr/>
          <p:nvPr/>
        </p:nvGrpSpPr>
        <p:grpSpPr>
          <a:xfrm>
            <a:off x="6176497" y="4225627"/>
            <a:ext cx="365174" cy="332640"/>
            <a:chOff x="7665662" y="4173376"/>
            <a:chExt cx="365174" cy="332640"/>
          </a:xfrm>
        </p:grpSpPr>
        <p:sp>
          <p:nvSpPr>
            <p:cNvPr id="47" name="Google Shape;6019;p67">
              <a:extLst>
                <a:ext uri="{FF2B5EF4-FFF2-40B4-BE49-F238E27FC236}">
                  <a16:creationId xmlns:a16="http://schemas.microsoft.com/office/drawing/2014/main" id="{77B0D899-CD08-E420-5F66-26086522A298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6020;p67">
              <a:extLst>
                <a:ext uri="{FF2B5EF4-FFF2-40B4-BE49-F238E27FC236}">
                  <a16:creationId xmlns:a16="http://schemas.microsoft.com/office/drawing/2014/main" id="{E1B16496-59E9-E92C-D3DB-C7123CA3E34E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Google Shape;6021;p67">
              <a:extLst>
                <a:ext uri="{FF2B5EF4-FFF2-40B4-BE49-F238E27FC236}">
                  <a16:creationId xmlns:a16="http://schemas.microsoft.com/office/drawing/2014/main" id="{A2F71C2E-34D5-2FD9-897B-7CB73DFC0419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6022;p67">
              <a:extLst>
                <a:ext uri="{FF2B5EF4-FFF2-40B4-BE49-F238E27FC236}">
                  <a16:creationId xmlns:a16="http://schemas.microsoft.com/office/drawing/2014/main" id="{00233A31-0B45-EA29-B996-F5C6D5BBE55A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6023;p67">
              <a:extLst>
                <a:ext uri="{FF2B5EF4-FFF2-40B4-BE49-F238E27FC236}">
                  <a16:creationId xmlns:a16="http://schemas.microsoft.com/office/drawing/2014/main" id="{2C1C15BF-CB1F-2791-8BBB-1D999B4A9CB9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Google Shape;6024;p67">
              <a:extLst>
                <a:ext uri="{FF2B5EF4-FFF2-40B4-BE49-F238E27FC236}">
                  <a16:creationId xmlns:a16="http://schemas.microsoft.com/office/drawing/2014/main" id="{851EDFDD-9609-ADD4-9555-6DA19C3D97FC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6025;p67">
              <a:extLst>
                <a:ext uri="{FF2B5EF4-FFF2-40B4-BE49-F238E27FC236}">
                  <a16:creationId xmlns:a16="http://schemas.microsoft.com/office/drawing/2014/main" id="{425CF06F-08E7-3141-1206-DD5E56F81553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54" name="Google Shape;6043;p67">
            <a:extLst>
              <a:ext uri="{FF2B5EF4-FFF2-40B4-BE49-F238E27FC236}">
                <a16:creationId xmlns:a16="http://schemas.microsoft.com/office/drawing/2014/main" id="{F45C53A3-CA75-F3DE-41B6-866A7CE71D14}"/>
              </a:ext>
            </a:extLst>
          </p:cNvPr>
          <p:cNvSpPr/>
          <p:nvPr/>
        </p:nvSpPr>
        <p:spPr>
          <a:xfrm>
            <a:off x="3068936" y="4209817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55" name="Google Shape;6052;p67">
            <a:extLst>
              <a:ext uri="{FF2B5EF4-FFF2-40B4-BE49-F238E27FC236}">
                <a16:creationId xmlns:a16="http://schemas.microsoft.com/office/drawing/2014/main" id="{BB096CEA-7E01-744A-4709-DA0682004B86}"/>
              </a:ext>
            </a:extLst>
          </p:cNvPr>
          <p:cNvGrpSpPr/>
          <p:nvPr/>
        </p:nvGrpSpPr>
        <p:grpSpPr>
          <a:xfrm>
            <a:off x="6839455" y="4192928"/>
            <a:ext cx="357054" cy="363373"/>
            <a:chOff x="8328620" y="4140677"/>
            <a:chExt cx="357054" cy="363373"/>
          </a:xfrm>
        </p:grpSpPr>
        <p:sp>
          <p:nvSpPr>
            <p:cNvPr id="56" name="Google Shape;6053;p67">
              <a:extLst>
                <a:ext uri="{FF2B5EF4-FFF2-40B4-BE49-F238E27FC236}">
                  <a16:creationId xmlns:a16="http://schemas.microsoft.com/office/drawing/2014/main" id="{3E27281E-75DE-2D32-E7E0-526C7F2B473B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Google Shape;6054;p67">
              <a:extLst>
                <a:ext uri="{FF2B5EF4-FFF2-40B4-BE49-F238E27FC236}">
                  <a16:creationId xmlns:a16="http://schemas.microsoft.com/office/drawing/2014/main" id="{929812B5-4A07-B84C-BC3F-2E8A2265257D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Google Shape;6055;p67">
              <a:extLst>
                <a:ext uri="{FF2B5EF4-FFF2-40B4-BE49-F238E27FC236}">
                  <a16:creationId xmlns:a16="http://schemas.microsoft.com/office/drawing/2014/main" id="{6DF19DB4-F1AB-E249-4865-CB6FA15B424A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oogle Shape;6078;p67">
            <a:extLst>
              <a:ext uri="{FF2B5EF4-FFF2-40B4-BE49-F238E27FC236}">
                <a16:creationId xmlns:a16="http://schemas.microsoft.com/office/drawing/2014/main" id="{92C2BAC2-45C7-5F29-6A3A-BFAF51EB8C99}"/>
              </a:ext>
            </a:extLst>
          </p:cNvPr>
          <p:cNvGrpSpPr/>
          <p:nvPr/>
        </p:nvGrpSpPr>
        <p:grpSpPr>
          <a:xfrm>
            <a:off x="3637043" y="4210722"/>
            <a:ext cx="365166" cy="363364"/>
            <a:chOff x="5126208" y="4158471"/>
            <a:chExt cx="365166" cy="363364"/>
          </a:xfrm>
        </p:grpSpPr>
        <p:sp>
          <p:nvSpPr>
            <p:cNvPr id="60" name="Google Shape;6079;p67">
              <a:extLst>
                <a:ext uri="{FF2B5EF4-FFF2-40B4-BE49-F238E27FC236}">
                  <a16:creationId xmlns:a16="http://schemas.microsoft.com/office/drawing/2014/main" id="{A728BD86-196F-EE45-7F03-DEDD3078CD36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5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5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5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6080;p67">
              <a:extLst>
                <a:ext uri="{FF2B5EF4-FFF2-40B4-BE49-F238E27FC236}">
                  <a16:creationId xmlns:a16="http://schemas.microsoft.com/office/drawing/2014/main" id="{95124F3D-D157-3DB7-486C-34ADAACB11D0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Google Shape;6081;p67">
              <a:extLst>
                <a:ext uri="{FF2B5EF4-FFF2-40B4-BE49-F238E27FC236}">
                  <a16:creationId xmlns:a16="http://schemas.microsoft.com/office/drawing/2014/main" id="{F62B91C3-6C2B-4493-B463-6394D7DBC130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Google Shape;6082;p67">
              <a:extLst>
                <a:ext uri="{FF2B5EF4-FFF2-40B4-BE49-F238E27FC236}">
                  <a16:creationId xmlns:a16="http://schemas.microsoft.com/office/drawing/2014/main" id="{06157687-6687-E440-84E4-B671EA36DF48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oogle Shape;6110;p67">
            <a:extLst>
              <a:ext uri="{FF2B5EF4-FFF2-40B4-BE49-F238E27FC236}">
                <a16:creationId xmlns:a16="http://schemas.microsoft.com/office/drawing/2014/main" id="{F3EFCB98-7BBC-AD8E-54C9-981D194D4186}"/>
              </a:ext>
            </a:extLst>
          </p:cNvPr>
          <p:cNvGrpSpPr/>
          <p:nvPr/>
        </p:nvGrpSpPr>
        <p:grpSpPr>
          <a:xfrm>
            <a:off x="4243775" y="4245607"/>
            <a:ext cx="362477" cy="283838"/>
            <a:chOff x="5732940" y="4193356"/>
            <a:chExt cx="362477" cy="283838"/>
          </a:xfrm>
        </p:grpSpPr>
        <p:sp>
          <p:nvSpPr>
            <p:cNvPr id="65" name="Google Shape;6111;p67">
              <a:extLst>
                <a:ext uri="{FF2B5EF4-FFF2-40B4-BE49-F238E27FC236}">
                  <a16:creationId xmlns:a16="http://schemas.microsoft.com/office/drawing/2014/main" id="{565BE41E-6E28-873F-4A87-486317E4FB3B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Google Shape;6112;p67">
              <a:extLst>
                <a:ext uri="{FF2B5EF4-FFF2-40B4-BE49-F238E27FC236}">
                  <a16:creationId xmlns:a16="http://schemas.microsoft.com/office/drawing/2014/main" id="{81326F8F-FB57-058A-C321-43684CD48C8E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oogle Shape;5972;p67">
            <a:extLst>
              <a:ext uri="{FF2B5EF4-FFF2-40B4-BE49-F238E27FC236}">
                <a16:creationId xmlns:a16="http://schemas.microsoft.com/office/drawing/2014/main" id="{5508900E-69FA-A004-6581-B37B552D03F6}"/>
              </a:ext>
            </a:extLst>
          </p:cNvPr>
          <p:cNvGrpSpPr/>
          <p:nvPr/>
        </p:nvGrpSpPr>
        <p:grpSpPr>
          <a:xfrm>
            <a:off x="2434507" y="1944062"/>
            <a:ext cx="360474" cy="414671"/>
            <a:chOff x="3923672" y="1891811"/>
            <a:chExt cx="360474" cy="414671"/>
          </a:xfrm>
        </p:grpSpPr>
        <p:sp>
          <p:nvSpPr>
            <p:cNvPr id="68" name="Google Shape;5973;p67">
              <a:extLst>
                <a:ext uri="{FF2B5EF4-FFF2-40B4-BE49-F238E27FC236}">
                  <a16:creationId xmlns:a16="http://schemas.microsoft.com/office/drawing/2014/main" id="{73349663-4C56-3178-D0F7-43CABD696F17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Google Shape;5974;p67">
              <a:extLst>
                <a:ext uri="{FF2B5EF4-FFF2-40B4-BE49-F238E27FC236}">
                  <a16:creationId xmlns:a16="http://schemas.microsoft.com/office/drawing/2014/main" id="{2B35E3E8-7037-0B0B-BC67-166DEC009F19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5975;p67">
              <a:extLst>
                <a:ext uri="{FF2B5EF4-FFF2-40B4-BE49-F238E27FC236}">
                  <a16:creationId xmlns:a16="http://schemas.microsoft.com/office/drawing/2014/main" id="{320624A0-4B55-B79E-8A83-B347BDA5E7A2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oogle Shape;5984;p67">
            <a:extLst>
              <a:ext uri="{FF2B5EF4-FFF2-40B4-BE49-F238E27FC236}">
                <a16:creationId xmlns:a16="http://schemas.microsoft.com/office/drawing/2014/main" id="{2391E404-67D8-D385-5080-FC5D1720D57C}"/>
              </a:ext>
            </a:extLst>
          </p:cNvPr>
          <p:cNvGrpSpPr/>
          <p:nvPr/>
        </p:nvGrpSpPr>
        <p:grpSpPr>
          <a:xfrm>
            <a:off x="5504102" y="1940989"/>
            <a:ext cx="416087" cy="415074"/>
            <a:chOff x="6993267" y="1888738"/>
            <a:chExt cx="416087" cy="415074"/>
          </a:xfrm>
        </p:grpSpPr>
        <p:sp>
          <p:nvSpPr>
            <p:cNvPr id="72" name="Google Shape;5985;p67">
              <a:extLst>
                <a:ext uri="{FF2B5EF4-FFF2-40B4-BE49-F238E27FC236}">
                  <a16:creationId xmlns:a16="http://schemas.microsoft.com/office/drawing/2014/main" id="{8459C88D-8DB2-8093-F3F9-AFDC8F3F5AD4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Google Shape;5986;p67">
              <a:extLst>
                <a:ext uri="{FF2B5EF4-FFF2-40B4-BE49-F238E27FC236}">
                  <a16:creationId xmlns:a16="http://schemas.microsoft.com/office/drawing/2014/main" id="{E2968377-0D0D-2638-E222-70157AE216AB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Google Shape;5987;p67">
              <a:extLst>
                <a:ext uri="{FF2B5EF4-FFF2-40B4-BE49-F238E27FC236}">
                  <a16:creationId xmlns:a16="http://schemas.microsoft.com/office/drawing/2014/main" id="{3787F618-25CE-D24B-9E47-EE43AB838ABB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Google Shape;5988;p67">
              <a:extLst>
                <a:ext uri="{FF2B5EF4-FFF2-40B4-BE49-F238E27FC236}">
                  <a16:creationId xmlns:a16="http://schemas.microsoft.com/office/drawing/2014/main" id="{4283623F-8FF5-346B-731E-EEE294FC342D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oogle Shape;6002;p67">
            <a:extLst>
              <a:ext uri="{FF2B5EF4-FFF2-40B4-BE49-F238E27FC236}">
                <a16:creationId xmlns:a16="http://schemas.microsoft.com/office/drawing/2014/main" id="{D8C855B0-3B3A-D709-A8FE-362CF83C61DA}"/>
              </a:ext>
            </a:extLst>
          </p:cNvPr>
          <p:cNvGrpSpPr/>
          <p:nvPr/>
        </p:nvGrpSpPr>
        <p:grpSpPr>
          <a:xfrm>
            <a:off x="3080649" y="1944053"/>
            <a:ext cx="480672" cy="415063"/>
            <a:chOff x="4569814" y="1891802"/>
            <a:chExt cx="480672" cy="415063"/>
          </a:xfrm>
        </p:grpSpPr>
        <p:sp>
          <p:nvSpPr>
            <p:cNvPr id="77" name="Google Shape;6003;p67">
              <a:extLst>
                <a:ext uri="{FF2B5EF4-FFF2-40B4-BE49-F238E27FC236}">
                  <a16:creationId xmlns:a16="http://schemas.microsoft.com/office/drawing/2014/main" id="{91D50FEC-4014-A803-2D13-FDC8ADEF7178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Google Shape;6004;p67">
              <a:extLst>
                <a:ext uri="{FF2B5EF4-FFF2-40B4-BE49-F238E27FC236}">
                  <a16:creationId xmlns:a16="http://schemas.microsoft.com/office/drawing/2014/main" id="{291D3644-C8B6-B6F5-DADC-3DC15FFA79D2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Google Shape;6005;p67">
              <a:extLst>
                <a:ext uri="{FF2B5EF4-FFF2-40B4-BE49-F238E27FC236}">
                  <a16:creationId xmlns:a16="http://schemas.microsoft.com/office/drawing/2014/main" id="{63361A5D-B6FC-D5AF-2DB9-F2F2FE2AE8E8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Google Shape;6006;p67">
              <a:extLst>
                <a:ext uri="{FF2B5EF4-FFF2-40B4-BE49-F238E27FC236}">
                  <a16:creationId xmlns:a16="http://schemas.microsoft.com/office/drawing/2014/main" id="{2250A4D0-0318-FA4B-F9D9-2F356693144F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1" name="Google Shape;6011;p67">
            <a:extLst>
              <a:ext uri="{FF2B5EF4-FFF2-40B4-BE49-F238E27FC236}">
                <a16:creationId xmlns:a16="http://schemas.microsoft.com/office/drawing/2014/main" id="{30035C7D-A194-AF4A-4B2F-910F4D665836}"/>
              </a:ext>
            </a:extLst>
          </p:cNvPr>
          <p:cNvGrpSpPr/>
          <p:nvPr/>
        </p:nvGrpSpPr>
        <p:grpSpPr>
          <a:xfrm>
            <a:off x="6095728" y="1919830"/>
            <a:ext cx="421830" cy="414433"/>
            <a:chOff x="7584893" y="1867579"/>
            <a:chExt cx="421830" cy="414433"/>
          </a:xfrm>
        </p:grpSpPr>
        <p:sp>
          <p:nvSpPr>
            <p:cNvPr id="82" name="Google Shape;6012;p67">
              <a:extLst>
                <a:ext uri="{FF2B5EF4-FFF2-40B4-BE49-F238E27FC236}">
                  <a16:creationId xmlns:a16="http://schemas.microsoft.com/office/drawing/2014/main" id="{F7EC498B-017A-65CD-C6AC-7630B652C046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Google Shape;6013;p67">
              <a:extLst>
                <a:ext uri="{FF2B5EF4-FFF2-40B4-BE49-F238E27FC236}">
                  <a16:creationId xmlns:a16="http://schemas.microsoft.com/office/drawing/2014/main" id="{62B32052-761A-0DBD-EE78-DF3CCC934DD2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Google Shape;6014;p67">
              <a:extLst>
                <a:ext uri="{FF2B5EF4-FFF2-40B4-BE49-F238E27FC236}">
                  <a16:creationId xmlns:a16="http://schemas.microsoft.com/office/drawing/2014/main" id="{1C96BE08-0A51-FEFA-1C10-8386307C0144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Google Shape;6015;p67">
              <a:extLst>
                <a:ext uri="{FF2B5EF4-FFF2-40B4-BE49-F238E27FC236}">
                  <a16:creationId xmlns:a16="http://schemas.microsoft.com/office/drawing/2014/main" id="{85C69E1C-96B0-9E21-7942-D9DF01B901BB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Google Shape;6016;p67">
              <a:extLst>
                <a:ext uri="{FF2B5EF4-FFF2-40B4-BE49-F238E27FC236}">
                  <a16:creationId xmlns:a16="http://schemas.microsoft.com/office/drawing/2014/main" id="{657A4C9D-B809-2C00-3F06-97521A1B0C1D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Google Shape;6017;p67">
              <a:extLst>
                <a:ext uri="{FF2B5EF4-FFF2-40B4-BE49-F238E27FC236}">
                  <a16:creationId xmlns:a16="http://schemas.microsoft.com/office/drawing/2014/main" id="{696C537F-8D83-B05A-B043-14F62CF7DB8A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88" name="Google Shape;6042;p67">
            <a:extLst>
              <a:ext uri="{FF2B5EF4-FFF2-40B4-BE49-F238E27FC236}">
                <a16:creationId xmlns:a16="http://schemas.microsoft.com/office/drawing/2014/main" id="{8A318878-2EF7-BBCA-3238-063BFB13F9CF}"/>
              </a:ext>
            </a:extLst>
          </p:cNvPr>
          <p:cNvSpPr/>
          <p:nvPr/>
        </p:nvSpPr>
        <p:spPr>
          <a:xfrm>
            <a:off x="3712618" y="1944876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89" name="Google Shape;6047;p67">
            <a:extLst>
              <a:ext uri="{FF2B5EF4-FFF2-40B4-BE49-F238E27FC236}">
                <a16:creationId xmlns:a16="http://schemas.microsoft.com/office/drawing/2014/main" id="{C0EC266B-4894-5D48-BD51-9886244EE1BD}"/>
              </a:ext>
            </a:extLst>
          </p:cNvPr>
          <p:cNvGrpSpPr/>
          <p:nvPr/>
        </p:nvGrpSpPr>
        <p:grpSpPr>
          <a:xfrm>
            <a:off x="6740937" y="1920050"/>
            <a:ext cx="415065" cy="377994"/>
            <a:chOff x="8230102" y="1867799"/>
            <a:chExt cx="415065" cy="377994"/>
          </a:xfrm>
        </p:grpSpPr>
        <p:sp>
          <p:nvSpPr>
            <p:cNvPr id="90" name="Google Shape;6048;p67">
              <a:extLst>
                <a:ext uri="{FF2B5EF4-FFF2-40B4-BE49-F238E27FC236}">
                  <a16:creationId xmlns:a16="http://schemas.microsoft.com/office/drawing/2014/main" id="{AF394A59-B643-AE5D-8CF6-7AD0FC9F67D0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Google Shape;6049;p67">
              <a:extLst>
                <a:ext uri="{FF2B5EF4-FFF2-40B4-BE49-F238E27FC236}">
                  <a16:creationId xmlns:a16="http://schemas.microsoft.com/office/drawing/2014/main" id="{378BD8A3-4552-2964-EDE5-ACDFD3782EFF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Google Shape;6050;p67">
              <a:extLst>
                <a:ext uri="{FF2B5EF4-FFF2-40B4-BE49-F238E27FC236}">
                  <a16:creationId xmlns:a16="http://schemas.microsoft.com/office/drawing/2014/main" id="{E2A7F2CC-77CA-5138-7255-D4313868E8D0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Google Shape;6051;p67">
              <a:extLst>
                <a:ext uri="{FF2B5EF4-FFF2-40B4-BE49-F238E27FC236}">
                  <a16:creationId xmlns:a16="http://schemas.microsoft.com/office/drawing/2014/main" id="{8ACD8971-85D2-9C48-084E-6D8E7EE089BE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4" name="Google Shape;6072;p67">
            <a:extLst>
              <a:ext uri="{FF2B5EF4-FFF2-40B4-BE49-F238E27FC236}">
                <a16:creationId xmlns:a16="http://schemas.microsoft.com/office/drawing/2014/main" id="{0043107A-B875-527A-42A9-48A05E8A68E9}"/>
              </a:ext>
            </a:extLst>
          </p:cNvPr>
          <p:cNvGrpSpPr/>
          <p:nvPr/>
        </p:nvGrpSpPr>
        <p:grpSpPr>
          <a:xfrm>
            <a:off x="4287227" y="1924658"/>
            <a:ext cx="415092" cy="414835"/>
            <a:chOff x="5776392" y="1872407"/>
            <a:chExt cx="415092" cy="414835"/>
          </a:xfrm>
        </p:grpSpPr>
        <p:sp>
          <p:nvSpPr>
            <p:cNvPr id="95" name="Google Shape;6073;p67">
              <a:extLst>
                <a:ext uri="{FF2B5EF4-FFF2-40B4-BE49-F238E27FC236}">
                  <a16:creationId xmlns:a16="http://schemas.microsoft.com/office/drawing/2014/main" id="{96417F4F-E5A5-B038-F12C-E2A14B502124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Google Shape;6074;p67">
              <a:extLst>
                <a:ext uri="{FF2B5EF4-FFF2-40B4-BE49-F238E27FC236}">
                  <a16:creationId xmlns:a16="http://schemas.microsoft.com/office/drawing/2014/main" id="{7B2C1F2B-70C7-D688-0B47-98F21ED74D3C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Google Shape;6075;p67">
              <a:extLst>
                <a:ext uri="{FF2B5EF4-FFF2-40B4-BE49-F238E27FC236}">
                  <a16:creationId xmlns:a16="http://schemas.microsoft.com/office/drawing/2014/main" id="{BE57FA02-A616-4D8B-A3EA-83AA33FADDAA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18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18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Google Shape;6076;p67">
              <a:extLst>
                <a:ext uri="{FF2B5EF4-FFF2-40B4-BE49-F238E27FC236}">
                  <a16:creationId xmlns:a16="http://schemas.microsoft.com/office/drawing/2014/main" id="{CA64B0A6-2DB4-6205-C394-01E4F03378B0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Google Shape;6077;p67">
              <a:extLst>
                <a:ext uri="{FF2B5EF4-FFF2-40B4-BE49-F238E27FC236}">
                  <a16:creationId xmlns:a16="http://schemas.microsoft.com/office/drawing/2014/main" id="{0A25A710-766C-885E-0614-ADCCF5117093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0" name="Google Shape;6107;p67">
            <a:extLst>
              <a:ext uri="{FF2B5EF4-FFF2-40B4-BE49-F238E27FC236}">
                <a16:creationId xmlns:a16="http://schemas.microsoft.com/office/drawing/2014/main" id="{9C0A4786-2875-B416-4294-548CB7C0D6AA}"/>
              </a:ext>
            </a:extLst>
          </p:cNvPr>
          <p:cNvGrpSpPr/>
          <p:nvPr/>
        </p:nvGrpSpPr>
        <p:grpSpPr>
          <a:xfrm>
            <a:off x="4907684" y="1908675"/>
            <a:ext cx="418173" cy="413043"/>
            <a:chOff x="6396849" y="1856424"/>
            <a:chExt cx="418173" cy="413043"/>
          </a:xfrm>
        </p:grpSpPr>
        <p:sp>
          <p:nvSpPr>
            <p:cNvPr id="101" name="Google Shape;6108;p67">
              <a:extLst>
                <a:ext uri="{FF2B5EF4-FFF2-40B4-BE49-F238E27FC236}">
                  <a16:creationId xmlns:a16="http://schemas.microsoft.com/office/drawing/2014/main" id="{F0146F87-042E-C76F-6FC3-48E477CC2ED7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Google Shape;6109;p67">
              <a:extLst>
                <a:ext uri="{FF2B5EF4-FFF2-40B4-BE49-F238E27FC236}">
                  <a16:creationId xmlns:a16="http://schemas.microsoft.com/office/drawing/2014/main" id="{A9B2B146-19C5-F87B-4A0A-E0FA81854490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3" name="Google Shape;5593;p66">
            <a:extLst>
              <a:ext uri="{FF2B5EF4-FFF2-40B4-BE49-F238E27FC236}">
                <a16:creationId xmlns:a16="http://schemas.microsoft.com/office/drawing/2014/main" id="{098A3E5A-A939-15F3-D075-1A555F064481}"/>
              </a:ext>
            </a:extLst>
          </p:cNvPr>
          <p:cNvGrpSpPr/>
          <p:nvPr/>
        </p:nvGrpSpPr>
        <p:grpSpPr>
          <a:xfrm>
            <a:off x="2396440" y="2651999"/>
            <a:ext cx="501777" cy="501777"/>
            <a:chOff x="3885605" y="2599748"/>
            <a:chExt cx="501777" cy="501777"/>
          </a:xfrm>
        </p:grpSpPr>
        <p:sp>
          <p:nvSpPr>
            <p:cNvPr id="104" name="Google Shape;5594;p66">
              <a:extLst>
                <a:ext uri="{FF2B5EF4-FFF2-40B4-BE49-F238E27FC236}">
                  <a16:creationId xmlns:a16="http://schemas.microsoft.com/office/drawing/2014/main" id="{53438FAF-9418-A92F-9836-7A5852CB4751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3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3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3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Google Shape;5595;p66">
              <a:extLst>
                <a:ext uri="{FF2B5EF4-FFF2-40B4-BE49-F238E27FC236}">
                  <a16:creationId xmlns:a16="http://schemas.microsoft.com/office/drawing/2014/main" id="{A12D1F51-E13B-4C5D-A144-6EA676323519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6" name="Google Shape;5596;p66">
            <a:extLst>
              <a:ext uri="{FF2B5EF4-FFF2-40B4-BE49-F238E27FC236}">
                <a16:creationId xmlns:a16="http://schemas.microsoft.com/office/drawing/2014/main" id="{1E32274D-0BF9-646D-313D-3586CAD31AE9}"/>
              </a:ext>
            </a:extLst>
          </p:cNvPr>
          <p:cNvGrpSpPr/>
          <p:nvPr/>
        </p:nvGrpSpPr>
        <p:grpSpPr>
          <a:xfrm>
            <a:off x="3691541" y="2722893"/>
            <a:ext cx="394993" cy="394992"/>
            <a:chOff x="5180706" y="2670642"/>
            <a:chExt cx="394993" cy="394992"/>
          </a:xfrm>
        </p:grpSpPr>
        <p:sp>
          <p:nvSpPr>
            <p:cNvPr id="107" name="Google Shape;5597;p66">
              <a:extLst>
                <a:ext uri="{FF2B5EF4-FFF2-40B4-BE49-F238E27FC236}">
                  <a16:creationId xmlns:a16="http://schemas.microsoft.com/office/drawing/2014/main" id="{3F073F1A-38B8-B3F9-F36B-60E2CC21D2D0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Google Shape;5598;p66">
              <a:extLst>
                <a:ext uri="{FF2B5EF4-FFF2-40B4-BE49-F238E27FC236}">
                  <a16:creationId xmlns:a16="http://schemas.microsoft.com/office/drawing/2014/main" id="{4B1D59FA-0B93-6B56-465C-17347C8ACA8E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9" name="Google Shape;5651;p66">
            <a:extLst>
              <a:ext uri="{FF2B5EF4-FFF2-40B4-BE49-F238E27FC236}">
                <a16:creationId xmlns:a16="http://schemas.microsoft.com/office/drawing/2014/main" id="{97F6FCBF-6EAB-CAB4-3990-D742645A7153}"/>
              </a:ext>
            </a:extLst>
          </p:cNvPr>
          <p:cNvGrpSpPr/>
          <p:nvPr/>
        </p:nvGrpSpPr>
        <p:grpSpPr>
          <a:xfrm>
            <a:off x="6103857" y="2779156"/>
            <a:ext cx="441262" cy="284423"/>
            <a:chOff x="7593022" y="2726905"/>
            <a:chExt cx="441262" cy="284423"/>
          </a:xfrm>
        </p:grpSpPr>
        <p:sp>
          <p:nvSpPr>
            <p:cNvPr id="110" name="Google Shape;5652;p66">
              <a:extLst>
                <a:ext uri="{FF2B5EF4-FFF2-40B4-BE49-F238E27FC236}">
                  <a16:creationId xmlns:a16="http://schemas.microsoft.com/office/drawing/2014/main" id="{9DBCC64C-27E5-D23C-78B6-3ED076A48418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Google Shape;5653;p66">
              <a:extLst>
                <a:ext uri="{FF2B5EF4-FFF2-40B4-BE49-F238E27FC236}">
                  <a16:creationId xmlns:a16="http://schemas.microsoft.com/office/drawing/2014/main" id="{14F3A169-3122-B63E-A718-FF2C96E863C9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2" name="Google Shape;5775;p66">
            <a:extLst>
              <a:ext uri="{FF2B5EF4-FFF2-40B4-BE49-F238E27FC236}">
                <a16:creationId xmlns:a16="http://schemas.microsoft.com/office/drawing/2014/main" id="{74698E9C-702C-828B-9857-AB220366828D}"/>
              </a:ext>
            </a:extLst>
          </p:cNvPr>
          <p:cNvGrpSpPr/>
          <p:nvPr/>
        </p:nvGrpSpPr>
        <p:grpSpPr>
          <a:xfrm>
            <a:off x="4943081" y="2800544"/>
            <a:ext cx="338904" cy="317717"/>
            <a:chOff x="6432246" y="2748293"/>
            <a:chExt cx="338904" cy="317717"/>
          </a:xfrm>
        </p:grpSpPr>
        <p:sp>
          <p:nvSpPr>
            <p:cNvPr id="113" name="Google Shape;5776;p66">
              <a:extLst>
                <a:ext uri="{FF2B5EF4-FFF2-40B4-BE49-F238E27FC236}">
                  <a16:creationId xmlns:a16="http://schemas.microsoft.com/office/drawing/2014/main" id="{4E6BC070-AB16-B652-9E5D-35E2EBCCF494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Google Shape;5777;p66">
              <a:extLst>
                <a:ext uri="{FF2B5EF4-FFF2-40B4-BE49-F238E27FC236}">
                  <a16:creationId xmlns:a16="http://schemas.microsoft.com/office/drawing/2014/main" id="{4A731EA1-6C17-2B05-79A3-22D361C12C95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Google Shape;5778;p66">
              <a:extLst>
                <a:ext uri="{FF2B5EF4-FFF2-40B4-BE49-F238E27FC236}">
                  <a16:creationId xmlns:a16="http://schemas.microsoft.com/office/drawing/2014/main" id="{E84E770F-D466-EF6B-602E-C952E4F4915B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Google Shape;5779;p66">
              <a:extLst>
                <a:ext uri="{FF2B5EF4-FFF2-40B4-BE49-F238E27FC236}">
                  <a16:creationId xmlns:a16="http://schemas.microsoft.com/office/drawing/2014/main" id="{36B95FF0-67D3-BD20-1B0B-84780D215F7A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Google Shape;5780;p66">
              <a:extLst>
                <a:ext uri="{FF2B5EF4-FFF2-40B4-BE49-F238E27FC236}">
                  <a16:creationId xmlns:a16="http://schemas.microsoft.com/office/drawing/2014/main" id="{AFFE9E4B-33DB-1A93-D508-9055B4000BAD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Google Shape;5781;p66">
              <a:extLst>
                <a:ext uri="{FF2B5EF4-FFF2-40B4-BE49-F238E27FC236}">
                  <a16:creationId xmlns:a16="http://schemas.microsoft.com/office/drawing/2014/main" id="{9CA263E3-8A01-04BD-A68C-C408D83E4E3E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756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1EF02-0472-1EDD-8345-70BDE867792C}"/>
              </a:ext>
            </a:extLst>
          </p:cNvPr>
          <p:cNvSpPr txBox="1">
            <a:spLocks/>
          </p:cNvSpPr>
          <p:nvPr/>
        </p:nvSpPr>
        <p:spPr>
          <a:xfrm>
            <a:off x="232052" y="537689"/>
            <a:ext cx="8679896" cy="543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rmAutofit lnSpcReduction="10000"/>
          </a:bodyPr>
          <a:lstStyle>
            <a:lvl1pPr marL="457200" marR="0" lvl="0" indent="-31749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010D"/>
              </a:buClr>
              <a:buSzPts val="1400"/>
              <a:buFont typeface="Source Sans Pro"/>
              <a:buChar char="●"/>
              <a:tabLst/>
              <a:defRPr lang="es-PE" sz="1400" b="0" i="0" u="none" strike="noStrike" kern="0" cap="none" spc="0" baseline="0">
                <a:solidFill>
                  <a:srgbClr val="40010D"/>
                </a:solidFill>
                <a:uFillTx/>
                <a:latin typeface="Source Sans Pro"/>
                <a:ea typeface="Source Sans Pro"/>
                <a:cs typeface="Source Sans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80000"/>
              </a:lnSpc>
              <a:buFont typeface="Source Sans Pro"/>
              <a:buNone/>
            </a:pPr>
            <a:r>
              <a:rPr lang="fa-IR" sz="280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280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B</a:t>
            </a:r>
            <a:endParaRPr lang="en-US" sz="2800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7958F565-0AD9-5693-3B0C-AA5AC76B6143}"/>
              </a:ext>
            </a:extLst>
          </p:cNvPr>
          <p:cNvSpPr/>
          <p:nvPr/>
        </p:nvSpPr>
        <p:spPr>
          <a:xfrm>
            <a:off x="3211466" y="1490754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4432DDB-3988-E82A-BE29-BDB0582F206C}"/>
              </a:ext>
            </a:extLst>
          </p:cNvPr>
          <p:cNvSpPr/>
          <p:nvPr/>
        </p:nvSpPr>
        <p:spPr>
          <a:xfrm>
            <a:off x="3904499" y="1501645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F31787A3-3E21-B25E-D643-7D861635F170}"/>
              </a:ext>
            </a:extLst>
          </p:cNvPr>
          <p:cNvGrpSpPr/>
          <p:nvPr/>
        </p:nvGrpSpPr>
        <p:grpSpPr>
          <a:xfrm>
            <a:off x="2517894" y="1490754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9DF8A1B9-113D-1427-872D-F238F8FDFC5E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4812540-E7D5-C11F-BCBC-906AD2A3CE4E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3F1E3811-6E4B-C493-D919-862CB3B756AE}"/>
              </a:ext>
            </a:extLst>
          </p:cNvPr>
          <p:cNvSpPr/>
          <p:nvPr/>
        </p:nvSpPr>
        <p:spPr>
          <a:xfrm>
            <a:off x="1838439" y="1517299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F00332C3-77CC-9842-7526-3092CB67F801}"/>
              </a:ext>
            </a:extLst>
          </p:cNvPr>
          <p:cNvSpPr/>
          <p:nvPr/>
        </p:nvSpPr>
        <p:spPr>
          <a:xfrm>
            <a:off x="7164317" y="1501663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4A873BB-AABD-B8AE-DFCE-387436DA258D}"/>
              </a:ext>
            </a:extLst>
          </p:cNvPr>
          <p:cNvSpPr/>
          <p:nvPr/>
        </p:nvSpPr>
        <p:spPr>
          <a:xfrm>
            <a:off x="2510688" y="4329418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8FAB0CC-1401-DCE7-4F94-7514CA5428CE}"/>
              </a:ext>
            </a:extLst>
          </p:cNvPr>
          <p:cNvSpPr/>
          <p:nvPr/>
        </p:nvSpPr>
        <p:spPr>
          <a:xfrm>
            <a:off x="1809645" y="4329418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84920F75-9A64-80A5-BD4C-2BA8BD64BE5D}"/>
              </a:ext>
            </a:extLst>
          </p:cNvPr>
          <p:cNvSpPr/>
          <p:nvPr/>
        </p:nvSpPr>
        <p:spPr>
          <a:xfrm>
            <a:off x="3907763" y="4329418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572E7DD8-5B43-2E7C-E209-1B505D0B8178}"/>
              </a:ext>
            </a:extLst>
          </p:cNvPr>
          <p:cNvSpPr/>
          <p:nvPr/>
        </p:nvSpPr>
        <p:spPr>
          <a:xfrm>
            <a:off x="3204260" y="4329418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C6DB734C-C7AC-FD37-37C6-BDFF1722AFA4}"/>
              </a:ext>
            </a:extLst>
          </p:cNvPr>
          <p:cNvSpPr/>
          <p:nvPr/>
        </p:nvSpPr>
        <p:spPr>
          <a:xfrm>
            <a:off x="4624013" y="4320109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AC6357AE-68CD-4F66-AF18-B23D822CD3DD}"/>
              </a:ext>
            </a:extLst>
          </p:cNvPr>
          <p:cNvSpPr/>
          <p:nvPr/>
        </p:nvSpPr>
        <p:spPr>
          <a:xfrm>
            <a:off x="5291415" y="4352296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B7C3DDDA-427D-99CF-5890-F78CF7529005}"/>
              </a:ext>
            </a:extLst>
          </p:cNvPr>
          <p:cNvGrpSpPr/>
          <p:nvPr/>
        </p:nvGrpSpPr>
        <p:grpSpPr>
          <a:xfrm>
            <a:off x="6531890" y="4311276"/>
            <a:ext cx="410812" cy="437832"/>
            <a:chOff x="7851239" y="4063081"/>
            <a:chExt cx="410812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D319AC8B-87E9-0E0D-5538-B04549C55522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07DC8B67-B64C-3ED6-5EA9-7E58AA75E499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8504671B-06F8-79D9-F4EA-6C56152C4DFE}"/>
              </a:ext>
            </a:extLst>
          </p:cNvPr>
          <p:cNvGrpSpPr/>
          <p:nvPr/>
        </p:nvGrpSpPr>
        <p:grpSpPr>
          <a:xfrm>
            <a:off x="2664298" y="3025291"/>
            <a:ext cx="392725" cy="381048"/>
            <a:chOff x="3983647" y="2777096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F0BD4AAB-DB10-ED09-A6E4-7C3F2746F2B6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9B797A72-152C-5050-0915-FF2F1D04EB34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C2A79D4-1DE7-5BC5-50C5-AFAF627ED7DE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F5891CF4-2050-057F-F329-E097F65D6C09}"/>
              </a:ext>
            </a:extLst>
          </p:cNvPr>
          <p:cNvGrpSpPr/>
          <p:nvPr/>
        </p:nvGrpSpPr>
        <p:grpSpPr>
          <a:xfrm>
            <a:off x="3258859" y="2999981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AC96F1C3-8868-EF6C-DEE5-0966584DC893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801B87B2-C444-CFED-32F7-0A482AFD97C0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ECA07FC0-8A58-9BA6-D9EA-6C149327B9F1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F79A8FEF-F41D-CF1B-3735-04D88DE8D95D}"/>
              </a:ext>
            </a:extLst>
          </p:cNvPr>
          <p:cNvGrpSpPr/>
          <p:nvPr/>
        </p:nvGrpSpPr>
        <p:grpSpPr>
          <a:xfrm>
            <a:off x="5810556" y="3008997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DE96857A-2F0B-EA9D-163A-21AF80DBBC87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6A041C3F-8232-890B-659E-AE16C2DC266C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D486188-9C55-E5D3-A4EB-05C9879CC512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FBCB3A64-B649-F9F9-7240-1B95A47648E4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BF3E2B81-229A-AB2C-9DA3-D57F3529D961}"/>
              </a:ext>
            </a:extLst>
          </p:cNvPr>
          <p:cNvGrpSpPr/>
          <p:nvPr/>
        </p:nvGrpSpPr>
        <p:grpSpPr>
          <a:xfrm>
            <a:off x="5084011" y="1427935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AA5D0C2-333D-EEEC-6EAC-FFAE318265DA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7BF070AD-710A-4D40-7724-D07C0CA7B287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22CC5EDD-A63F-06C2-E773-97DA93B5A631}"/>
              </a:ext>
            </a:extLst>
          </p:cNvPr>
          <p:cNvSpPr/>
          <p:nvPr/>
        </p:nvSpPr>
        <p:spPr>
          <a:xfrm>
            <a:off x="3910077" y="2978849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09CB86D3-C8C2-1695-CA2F-90E8364A8E45}"/>
              </a:ext>
            </a:extLst>
          </p:cNvPr>
          <p:cNvGrpSpPr/>
          <p:nvPr/>
        </p:nvGrpSpPr>
        <p:grpSpPr>
          <a:xfrm>
            <a:off x="7154633" y="2321377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3B4A633C-5A86-D53C-D80F-841513A8752B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BF9B9175-90B6-F32D-E699-431ADD5B0B77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253B4FC3-DC69-93C0-75F4-B321C2453F18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61002D66-1927-B0A8-8109-AF80B6F9851C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D065F049-86C3-0B2B-D317-1F3F3A5C9F00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73DA2755-F37A-27B9-E4A9-4BD3D32C2A69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9784E276-204D-A994-D963-1C8278BEE0AD}"/>
              </a:ext>
            </a:extLst>
          </p:cNvPr>
          <p:cNvGrpSpPr/>
          <p:nvPr/>
        </p:nvGrpSpPr>
        <p:grpSpPr>
          <a:xfrm>
            <a:off x="4546819" y="1458659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1ED902C5-4BDF-00ED-6F2C-FE18E725F5B1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826D9A04-1881-B449-F701-2888DA3D28A0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813BFC0B-2B23-CA1E-BCEB-DF9532EEBAD8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20013B15-8B9D-1CAE-CD05-47899F8F4E31}"/>
              </a:ext>
            </a:extLst>
          </p:cNvPr>
          <p:cNvGrpSpPr/>
          <p:nvPr/>
        </p:nvGrpSpPr>
        <p:grpSpPr>
          <a:xfrm>
            <a:off x="4624013" y="2978520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703EC61F-DC78-BD2C-A1F1-E2C15F506600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57DDCCF-9C7A-EBEF-70D3-A735B7FB1B18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70B937B9-AFEE-3F84-D6EC-2E6098D057BA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6E4934A9-814E-D0C1-A220-41E1204D88D5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9EE0A6C1-E605-7728-E183-E9D38B2B8DD3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B03FF437-C398-AF35-5A34-3564F07DD106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FF2B0983-DD3B-25EA-F58D-BC67C6F84438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5DAF01E3-96C8-CACC-E34B-6B35EC70AFEE}"/>
              </a:ext>
            </a:extLst>
          </p:cNvPr>
          <p:cNvGrpSpPr/>
          <p:nvPr/>
        </p:nvGrpSpPr>
        <p:grpSpPr>
          <a:xfrm>
            <a:off x="5749164" y="1472165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9DB696BC-851E-05BE-4B09-F5FA8F2C98C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735A6185-64BC-D6CA-571A-75F7E3C81C23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7862E7BC-83D6-F275-1E2B-BD9A01E3FD65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9D5F4445-B263-39BF-1DC2-57F4EC25DC3C}"/>
              </a:ext>
            </a:extLst>
          </p:cNvPr>
          <p:cNvGrpSpPr/>
          <p:nvPr/>
        </p:nvGrpSpPr>
        <p:grpSpPr>
          <a:xfrm>
            <a:off x="1887652" y="2977240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322B4E1B-53A7-710D-A9BA-9CE49CCF0502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4C599516-96EF-CD39-6011-5AF6FBB9CCEC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6A8AD456-7611-F2BC-C612-1E9000CCE7A3}"/>
              </a:ext>
            </a:extLst>
          </p:cNvPr>
          <p:cNvSpPr/>
          <p:nvPr/>
        </p:nvSpPr>
        <p:spPr>
          <a:xfrm>
            <a:off x="5241443" y="3036383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610C9EF5-F4CC-469F-4E51-27549B79A9AF}"/>
              </a:ext>
            </a:extLst>
          </p:cNvPr>
          <p:cNvGrpSpPr/>
          <p:nvPr/>
        </p:nvGrpSpPr>
        <p:grpSpPr>
          <a:xfrm>
            <a:off x="6542515" y="2990919"/>
            <a:ext cx="359661" cy="378698"/>
            <a:chOff x="7861864" y="2742724"/>
            <a:chExt cx="359661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AE93D021-CA5A-1F29-2D23-D7A61D43973E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D63903C5-9C7A-1592-42E3-43F60ADB5571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33693D71-EE3C-026B-EC63-5CDB005141A6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76F00A3A-7903-85DB-6AF6-82E266CEDC04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14B05949-92A2-21B5-631C-4BF3FA436DD1}"/>
              </a:ext>
            </a:extLst>
          </p:cNvPr>
          <p:cNvGrpSpPr/>
          <p:nvPr/>
        </p:nvGrpSpPr>
        <p:grpSpPr>
          <a:xfrm>
            <a:off x="2516184" y="3715069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0932D533-B49B-61EC-FAC5-3354D7F41B84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0D70E1BA-B462-00A5-048F-ACB653CA009C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EE720101-A147-47C0-9B44-09B28E2BE65F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547EFC7B-C1D8-C658-A9A6-BAE9D57451D0}"/>
              </a:ext>
            </a:extLst>
          </p:cNvPr>
          <p:cNvGrpSpPr/>
          <p:nvPr/>
        </p:nvGrpSpPr>
        <p:grpSpPr>
          <a:xfrm>
            <a:off x="3904746" y="3718727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D2E63AD2-3143-6901-0C07-63F4319BC00F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5D8BD8F7-73F8-C3AA-3E21-0EFDAD6458FB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B092737-88C8-B7BA-5997-1E0FB789BE47}"/>
              </a:ext>
            </a:extLst>
          </p:cNvPr>
          <p:cNvGrpSpPr/>
          <p:nvPr/>
        </p:nvGrpSpPr>
        <p:grpSpPr>
          <a:xfrm>
            <a:off x="4605121" y="3687344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937A6A6-5D5B-511F-2314-B6A92615FCCD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427FA062-2845-B4AB-ECC8-768E1E0DCBA9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9EBBAE5D-12D6-BA89-766B-5C0B0CF8C625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20F0C96D-F878-DCA4-CD8D-A1F032D76907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6B0DC295-A11A-247C-5744-615BA3CF3541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D473526-4722-4A2A-23CA-32641807DF21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29F4AC22-D92C-FD78-BC0C-D1B28FF919F9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FA52565D-2D64-AB58-F6F3-77FD922CEA94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CC763EFE-912D-47F2-5CB8-77F5D99E6B1A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9CEE4D24-B8EB-BA03-C7B8-0EA52C027549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FABA4F2F-8D3C-3E58-D6C6-36DE267A53AC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2D22AC06-824B-BA24-9BA6-A56427E88846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3115E817-C86B-4E24-1012-AF9F8DE9C5D5}"/>
              </a:ext>
            </a:extLst>
          </p:cNvPr>
          <p:cNvGrpSpPr/>
          <p:nvPr/>
        </p:nvGrpSpPr>
        <p:grpSpPr>
          <a:xfrm>
            <a:off x="7208007" y="2997201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CBC124B5-4FD0-E58A-2C79-BF16C9E288BF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9603C13F-569D-81C2-D744-84B310BABFD6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B350882-890D-0B23-C9FD-595FFB3CDF30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03EBB184-BA1E-E136-4A1A-A713A08FC6C1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D908DAC5-7709-6B7E-8C72-359E12B63068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BE653789-87B4-0F04-1EAC-52F32349FFDE}"/>
              </a:ext>
            </a:extLst>
          </p:cNvPr>
          <p:cNvGrpSpPr/>
          <p:nvPr/>
        </p:nvGrpSpPr>
        <p:grpSpPr>
          <a:xfrm>
            <a:off x="5265227" y="3729434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43D2057F-3805-B154-9781-93DC17940B27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9182B275-F1F3-8A58-0152-DC512EC21B3B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1B3EAD5-0848-FEF9-FECD-399C564AB4A0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CDACCC40-1EE2-924C-5BB6-46ECC6FD078B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F544DF3C-EC76-252F-7AE2-05FCB1B390E1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617FD85B-FB83-9E35-064C-058ACC06AFCD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33EC20F1-5FE0-65DB-D473-360FA45AA252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5F621779-D6A1-ACC6-F5AC-44D52D780C26}"/>
              </a:ext>
            </a:extLst>
          </p:cNvPr>
          <p:cNvGrpSpPr/>
          <p:nvPr/>
        </p:nvGrpSpPr>
        <p:grpSpPr>
          <a:xfrm>
            <a:off x="1813074" y="3658632"/>
            <a:ext cx="360163" cy="381807"/>
            <a:chOff x="3132423" y="3410437"/>
            <a:chExt cx="360163" cy="38180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5A226FFF-F32A-6828-574E-74899B4ADFEF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F2DB9A63-0E43-7541-FAA8-8A6A493880A3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9C3A819C-49E6-21AD-9D00-D27CD388FC4F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8593DBED-04A4-4649-4C79-DD3B6898836C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E6C635CB-97A8-5F02-7832-766472E7CAFD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0B94585F-FCDC-E6BB-84DC-EEA5A0D25FF3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435C3D11-617E-87E1-1048-B8B47EB6068A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08D3F58F-EBFB-2883-A5D8-41F9EC957A7B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6B282E31-FA07-BD1A-C422-7066DC3B5B3E}"/>
              </a:ext>
            </a:extLst>
          </p:cNvPr>
          <p:cNvGrpSpPr/>
          <p:nvPr/>
        </p:nvGrpSpPr>
        <p:grpSpPr>
          <a:xfrm>
            <a:off x="5816948" y="3667410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21DE9BC6-2EC9-4E68-A496-3B2B73F6F920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B6DC339F-9AAF-2D86-044D-A2380D40877D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49F26362-E904-0F40-8AC0-14D1D40A377B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8723F2C-188F-DF8D-67BB-BE540B399B6B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405BE356-B32B-7E4F-23BC-5474C0EEB29A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6D91F1D6-937D-AA7B-1BE0-1ED391DAB4E1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DB965A6F-0CEB-F3FB-AFAD-A1CF5E11F65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BFCA4E7-E4FA-439B-2A61-0BC276B78D00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02932FB-3CF0-66C2-D09C-DBE01AA47FF5}"/>
              </a:ext>
            </a:extLst>
          </p:cNvPr>
          <p:cNvGrpSpPr/>
          <p:nvPr/>
        </p:nvGrpSpPr>
        <p:grpSpPr>
          <a:xfrm>
            <a:off x="5795661" y="4212804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8EDBA691-F374-BA44-44F8-7721519DC934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9930D938-80AD-3CAC-0D77-F52244C209D0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FF829606-5DA2-B651-645C-74B119D1EBD3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A7A27710-5186-2237-4313-9730165ACEED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DCED161F-C71E-0F0A-2B16-3CE1751E296C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7F40F66D-649B-9BF6-A01D-5CA7774CF390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42F90083-0542-4150-E041-1120524BC723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30F3BCC4-2A5F-45CD-B1FA-12BA2926CC2E}"/>
              </a:ext>
            </a:extLst>
          </p:cNvPr>
          <p:cNvGrpSpPr/>
          <p:nvPr/>
        </p:nvGrpSpPr>
        <p:grpSpPr>
          <a:xfrm>
            <a:off x="7166109" y="3585306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B645A2DD-CD7F-5C91-5573-2E275B97B2F4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345B7E8F-4DB4-9081-75AE-2FD6F0C0DAE0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7A83E176-CF16-548B-DEBA-8FEEFB72E582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991425F3-A7AE-FE94-8FBF-A7E78C779022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10F31975-3030-D72D-7427-76396324AB82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59317826-0C47-8F0A-F1E4-40EFF705FDC9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B1ACADD4-8662-242E-88B8-F96749162F41}"/>
              </a:ext>
            </a:extLst>
          </p:cNvPr>
          <p:cNvGrpSpPr/>
          <p:nvPr/>
        </p:nvGrpSpPr>
        <p:grpSpPr>
          <a:xfrm>
            <a:off x="3199176" y="3753483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F99B1A8F-EE07-9D9C-B676-408C15B262C9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519219DE-B681-95FA-475F-CE992FC4EFFA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7216D09-1A98-C1D8-CC6A-F4C8730DBA19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1D56BAA5-4A98-68CF-11BF-FE95262F93A1}"/>
              </a:ext>
            </a:extLst>
          </p:cNvPr>
          <p:cNvGrpSpPr/>
          <p:nvPr/>
        </p:nvGrpSpPr>
        <p:grpSpPr>
          <a:xfrm>
            <a:off x="6541875" y="3653402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2D8A9D3E-4761-C6EE-3DA8-05CBE503FD38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C8DB0D4-A5D5-BBF6-5F19-4886239DDE3E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89C15684-C9F8-E402-B1D0-2DEB9C073CFF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E289265A-18FA-F5DE-B5F6-F6237ABD3001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473FDB03-3800-DF57-5410-0A460BB37C30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C74FAC25-77B3-EA01-795D-BE43A6E688A4}"/>
              </a:ext>
            </a:extLst>
          </p:cNvPr>
          <p:cNvGrpSpPr/>
          <p:nvPr/>
        </p:nvGrpSpPr>
        <p:grpSpPr>
          <a:xfrm>
            <a:off x="6460960" y="2202825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1ED2E162-5317-D2D6-3439-7884C9D8530E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CC9056A-1073-1279-D09F-327FE60C19D7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6EDC864-60FB-DE09-E8F7-F1ACFB71D5AF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FF3AF7F5-44F7-4F77-FFA0-56DDE77E7789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25B7B1BE-DF4A-ABF9-A818-35DDFFC6E75C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A69ED75B-7790-A462-0B28-A68A515CDEBC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E0ABBD04-1C84-CC28-ECF5-53D302E68179}"/>
              </a:ext>
            </a:extLst>
          </p:cNvPr>
          <p:cNvGrpSpPr/>
          <p:nvPr/>
        </p:nvGrpSpPr>
        <p:grpSpPr>
          <a:xfrm>
            <a:off x="2467666" y="2238990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5F829901-B1CD-2DF7-972C-10408F85BD6F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86685608-CDE0-E209-6BD3-C3875617FBFC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0D495DF1-8579-2CD5-D8DB-F3DAEAE11AAA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A62B6B84-A011-9941-3A4F-7BDB41A2CD0C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CACEBE9F-4B89-4B26-2E1C-EF0E87EB4C71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234C102B-93E5-ECC5-DE7C-12DA1CC9BDF3}"/>
              </a:ext>
            </a:extLst>
          </p:cNvPr>
          <p:cNvGrpSpPr/>
          <p:nvPr/>
        </p:nvGrpSpPr>
        <p:grpSpPr>
          <a:xfrm>
            <a:off x="5805811" y="2243150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E2865BDE-4A9E-95EF-7498-4D6688D823A4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1B4B8A63-688F-5709-5DD8-273B8DF78FBF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3B28AB95-D4F9-4178-DA16-4886B32D5BD1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53C381B8-5081-4792-64A8-A989E984E54E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527A4EF3-2A69-F184-E861-F885A4006895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1C166EB9-3622-6507-451B-DCF6A3658BED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F939A1DD-73D0-36C2-BE73-B974AE85AF93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AB5BF005-A3A9-7E6F-C813-FBE5377FAA6B}"/>
              </a:ext>
            </a:extLst>
          </p:cNvPr>
          <p:cNvGrpSpPr/>
          <p:nvPr/>
        </p:nvGrpSpPr>
        <p:grpSpPr>
          <a:xfrm>
            <a:off x="3194303" y="2229818"/>
            <a:ext cx="470211" cy="499829"/>
            <a:chOff x="4513652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11E2FBA5-4074-4236-D1B2-030996A78EB9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1A24C81-7D49-08D7-67E3-A842878560D5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43DFA0D9-2F2A-F7C3-5D96-51E92C900A40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965C73C0-463C-0EA6-6AA5-5214EAA3F22F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0333A0A0-8BAF-D3AD-4287-652E285C3B4E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4D48EF46-91F9-17EC-1A79-47F88044C0C1}"/>
              </a:ext>
            </a:extLst>
          </p:cNvPr>
          <p:cNvGrpSpPr/>
          <p:nvPr/>
        </p:nvGrpSpPr>
        <p:grpSpPr>
          <a:xfrm>
            <a:off x="3863890" y="2238295"/>
            <a:ext cx="471492" cy="504282"/>
            <a:chOff x="5183239" y="1990100"/>
            <a:chExt cx="471492" cy="50428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A88E5286-DFCA-C753-3BA6-D1EC0A352ADC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EEC1E65D-B74B-6AF0-3E60-F71008A4A83E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52BE7D13-4086-B56D-4FF4-4A263D645956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8292D579-01A7-4879-34F8-C3F783F698AE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1AFA8B38-C513-4BED-EB2C-DB5893FA9327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382131DC-B1DE-013E-8C32-A764B35BA992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DA4AD1E5-BE8D-2FC5-A97C-D3B938941098}"/>
              </a:ext>
            </a:extLst>
          </p:cNvPr>
          <p:cNvGrpSpPr/>
          <p:nvPr/>
        </p:nvGrpSpPr>
        <p:grpSpPr>
          <a:xfrm>
            <a:off x="1809645" y="2249944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C167281A-4622-03E6-3873-00D83AB869F9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C74AC5A3-5238-5D3C-17FB-38A4BBCA6900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69F64131-760B-9754-5D25-E0556E054672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1A25B1A-CBD9-DBCB-188D-1A0EE3848BC6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CD7A13C0-3EA8-E3B7-90C8-312D22759CAA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DB7C2540-B01D-1C8E-B1BA-A07006BF0F45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7C48C32-BF68-BF52-E718-98A334458BCF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23A022F-A1AC-92A5-8CC2-B16EB19D8C37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8D01DFF0-C5B6-C657-745D-2209FFFB3D27}"/>
              </a:ext>
            </a:extLst>
          </p:cNvPr>
          <p:cNvGrpSpPr/>
          <p:nvPr/>
        </p:nvGrpSpPr>
        <p:grpSpPr>
          <a:xfrm>
            <a:off x="4575330" y="2238651"/>
            <a:ext cx="441408" cy="500423"/>
            <a:chOff x="5894679" y="1990456"/>
            <a:chExt cx="441408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E09964D1-393B-F0BD-154D-2E72E7F4F1E1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AA0576C6-904A-7FF7-2D22-80EA169101F9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8386DB9-1B70-33DD-F9DD-D3CEBE042414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CC9C7A01-1B43-BD41-2A72-B3F48B8E4D89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51B9D103-B292-7A44-BAA8-E68255C35695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70FC2E5D-CF01-6C83-C531-0DF268F51A75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F700436F-645F-1ED3-F020-D523B499AB36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2B70F630-8844-C9C5-72BD-8D7213D5CC3C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5F95F5A5-04B1-51E9-9714-DFE8F7DB5277}"/>
              </a:ext>
            </a:extLst>
          </p:cNvPr>
          <p:cNvGrpSpPr/>
          <p:nvPr/>
        </p:nvGrpSpPr>
        <p:grpSpPr>
          <a:xfrm>
            <a:off x="5132337" y="2238487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94DDFFF8-6060-910C-5645-58F406331086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37096F83-7DE0-70CB-CF31-AF0D75286487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1E60547-F92F-EE7B-3C78-4421CC8B0A39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AAED96A-5DE3-47B8-2B7A-A81AC02CA185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50A0F6B1-16C4-2319-67FE-A27095527D9F}"/>
              </a:ext>
            </a:extLst>
          </p:cNvPr>
          <p:cNvGrpSpPr/>
          <p:nvPr/>
        </p:nvGrpSpPr>
        <p:grpSpPr>
          <a:xfrm>
            <a:off x="7218751" y="4414567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F6A9D19A-D229-F0E8-1184-0D4CFE5196F5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95AD7D16-B045-DD34-13E1-4BB7D7512B18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BFB923CD-68FD-F8E0-B219-36E90481A4EF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391A32D9-D564-6822-660A-D4D63215AF68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E0689507-9000-7859-D91D-944D2520E8A5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12447D62-C0C3-8F04-422C-5AB9435882AE}"/>
              </a:ext>
            </a:extLst>
          </p:cNvPr>
          <p:cNvGrpSpPr/>
          <p:nvPr/>
        </p:nvGrpSpPr>
        <p:grpSpPr>
          <a:xfrm>
            <a:off x="6490413" y="1562443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EA72FCF5-FF5C-BCE0-4ED3-A9BA30779740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241C797-1F26-154C-8B70-EB1C9B7801AC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F0452080-9E1F-64D1-AFC0-527D7D61D9CC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61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44469-3872-C942-BC2B-59442B4F2F49}"/>
              </a:ext>
            </a:extLst>
          </p:cNvPr>
          <p:cNvSpPr txBox="1">
            <a:spLocks/>
          </p:cNvSpPr>
          <p:nvPr/>
        </p:nvSpPr>
        <p:spPr>
          <a:xfrm>
            <a:off x="230767" y="124916"/>
            <a:ext cx="8679146" cy="5431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rmAutofit lnSpcReduction="10000"/>
          </a:bodyPr>
          <a:lstStyle>
            <a:lvl1pPr marL="457200" marR="0" lvl="0" indent="-31749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010D"/>
              </a:buClr>
              <a:buSzPts val="1400"/>
              <a:buFont typeface="Source Sans Pro"/>
              <a:buChar char="●"/>
              <a:tabLst/>
              <a:defRPr lang="es-PE" sz="1400" b="0" i="0" u="none" strike="noStrike" kern="0" cap="none" spc="0" baseline="0">
                <a:solidFill>
                  <a:srgbClr val="40010D"/>
                </a:solidFill>
                <a:uFillTx/>
                <a:latin typeface="Source Sans Pro"/>
                <a:ea typeface="Source Sans Pro"/>
                <a:cs typeface="Source Sans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80000"/>
              </a:lnSpc>
              <a:buFont typeface="Source Sans Pro"/>
              <a:buNone/>
            </a:pPr>
            <a:r>
              <a:rPr lang="fa-IR" sz="280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280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C</a:t>
            </a:r>
            <a:endParaRPr lang="en-US" sz="2800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03348889-C4A8-D527-EEE7-EC987B95B580}"/>
              </a:ext>
            </a:extLst>
          </p:cNvPr>
          <p:cNvSpPr/>
          <p:nvPr/>
        </p:nvSpPr>
        <p:spPr>
          <a:xfrm rot="10799991">
            <a:off x="4989074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10889C3-A8A3-A682-7E6B-2058E62137F9}"/>
              </a:ext>
            </a:extLst>
          </p:cNvPr>
          <p:cNvSpPr/>
          <p:nvPr/>
        </p:nvSpPr>
        <p:spPr>
          <a:xfrm>
            <a:off x="5467296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308E551-0F8A-3355-429B-C3E470B2D307}"/>
              </a:ext>
            </a:extLst>
          </p:cNvPr>
          <p:cNvSpPr/>
          <p:nvPr/>
        </p:nvSpPr>
        <p:spPr>
          <a:xfrm>
            <a:off x="6883775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7E17DF1-88DB-8758-A729-D7C18C55F191}"/>
              </a:ext>
            </a:extLst>
          </p:cNvPr>
          <p:cNvSpPr/>
          <p:nvPr/>
        </p:nvSpPr>
        <p:spPr>
          <a:xfrm>
            <a:off x="6927684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BBE07A3C-4CE7-861A-6822-41355371EDBC}"/>
              </a:ext>
            </a:extLst>
          </p:cNvPr>
          <p:cNvSpPr/>
          <p:nvPr/>
        </p:nvSpPr>
        <p:spPr>
          <a:xfrm>
            <a:off x="1832821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5726C6CE-C568-9967-345F-8F2A777C9018}"/>
              </a:ext>
            </a:extLst>
          </p:cNvPr>
          <p:cNvSpPr/>
          <p:nvPr/>
        </p:nvSpPr>
        <p:spPr>
          <a:xfrm>
            <a:off x="3697082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8169F0F6-6685-177B-D902-44077C689D6C}"/>
              </a:ext>
            </a:extLst>
          </p:cNvPr>
          <p:cNvSpPr/>
          <p:nvPr/>
        </p:nvSpPr>
        <p:spPr>
          <a:xfrm>
            <a:off x="4325110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E523401-BD93-D516-1F9C-2278E9479C84}"/>
              </a:ext>
            </a:extLst>
          </p:cNvPr>
          <p:cNvSpPr/>
          <p:nvPr/>
        </p:nvSpPr>
        <p:spPr>
          <a:xfrm>
            <a:off x="2541436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9BC3553-2871-A480-023A-BDE3047BEEEC}"/>
              </a:ext>
            </a:extLst>
          </p:cNvPr>
          <p:cNvSpPr/>
          <p:nvPr/>
        </p:nvSpPr>
        <p:spPr>
          <a:xfrm>
            <a:off x="4959566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4E64E5A-8D86-5F01-CA18-97FEBE8549CD}"/>
              </a:ext>
            </a:extLst>
          </p:cNvPr>
          <p:cNvSpPr/>
          <p:nvPr/>
        </p:nvSpPr>
        <p:spPr>
          <a:xfrm>
            <a:off x="6254604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379BDA4E-5918-D774-AFFA-377580D8EAC0}"/>
              </a:ext>
            </a:extLst>
          </p:cNvPr>
          <p:cNvSpPr/>
          <p:nvPr/>
        </p:nvSpPr>
        <p:spPr>
          <a:xfrm>
            <a:off x="2440467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0010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E1FDABD3-A7FA-3FB4-2ABE-2F7171E973B2}"/>
              </a:ext>
            </a:extLst>
          </p:cNvPr>
          <p:cNvSpPr/>
          <p:nvPr/>
        </p:nvSpPr>
        <p:spPr>
          <a:xfrm>
            <a:off x="1982701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240138A5-5104-154C-BC96-E3BBCCD8E9BC}"/>
              </a:ext>
            </a:extLst>
          </p:cNvPr>
          <p:cNvSpPr/>
          <p:nvPr/>
        </p:nvSpPr>
        <p:spPr>
          <a:xfrm>
            <a:off x="5513949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251E5FF-85D6-99F9-65B1-2DC86C3FDE49}"/>
              </a:ext>
            </a:extLst>
          </p:cNvPr>
          <p:cNvSpPr/>
          <p:nvPr/>
        </p:nvSpPr>
        <p:spPr>
          <a:xfrm>
            <a:off x="3118065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1B1EE66-4E66-F165-C728-66C57EAAA880}"/>
              </a:ext>
            </a:extLst>
          </p:cNvPr>
          <p:cNvSpPr/>
          <p:nvPr/>
        </p:nvSpPr>
        <p:spPr>
          <a:xfrm>
            <a:off x="6207494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7A8BCB8-9196-7415-46A1-D4A304FD760E}"/>
              </a:ext>
            </a:extLst>
          </p:cNvPr>
          <p:cNvGrpSpPr/>
          <p:nvPr/>
        </p:nvGrpSpPr>
        <p:grpSpPr>
          <a:xfrm>
            <a:off x="6904449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BEF63474-CCA8-587D-E6DE-BC9FAB4FA395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73271B9C-F5D4-AD0D-81F3-A41A159B9946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1484977D-F494-740D-8394-CCC2C01103BB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6C649E69-E2CD-0D00-A2DC-267093B690B7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48777BD-F46C-5BA7-8D44-8597766C2D89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D28B46D6-697B-6CEC-65DD-199F79613A02}"/>
              </a:ext>
            </a:extLst>
          </p:cNvPr>
          <p:cNvGrpSpPr/>
          <p:nvPr/>
        </p:nvGrpSpPr>
        <p:grpSpPr>
          <a:xfrm>
            <a:off x="6188630" y="1728618"/>
            <a:ext cx="414021" cy="412934"/>
            <a:chOff x="7494916" y="1728618"/>
            <a:chExt cx="414021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6F99E038-4740-01E1-DE8E-B6BCEB91BA6E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D32CABE6-F42C-71AF-2FF3-7FF894FD686A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3CF0CEC4-97FA-1388-5ABC-4F20F66AB77A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82C2A564-47C3-6648-CEBA-A55C64CB9D76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2E10B3DE-232D-DCC9-434A-4AF15ABFDD46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90871CAA-09B8-0816-5AA5-B04C82824B8F}"/>
              </a:ext>
            </a:extLst>
          </p:cNvPr>
          <p:cNvGrpSpPr/>
          <p:nvPr/>
        </p:nvGrpSpPr>
        <p:grpSpPr>
          <a:xfrm>
            <a:off x="3128910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52443BB-604F-1809-C9E2-52BBCCAF68FC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DCFE349-6A90-DFD6-F81E-CA6EDF9D723C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8070CD91-3309-2A4C-F28A-EB121FD3EC32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25F28B46-8ABB-94DC-932F-0BF6A0D29ACF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373A3B31-4A9D-6B2E-98EF-D68E820498E8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27E876D1-89B9-BDD6-C952-B0C80627AE83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51EEE84F-2F9C-BBF7-F389-E33E833DDEB4}"/>
              </a:ext>
            </a:extLst>
          </p:cNvPr>
          <p:cNvGrpSpPr/>
          <p:nvPr/>
        </p:nvGrpSpPr>
        <p:grpSpPr>
          <a:xfrm>
            <a:off x="2424731" y="986189"/>
            <a:ext cx="373541" cy="372810"/>
            <a:chOff x="3731017" y="986189"/>
            <a:chExt cx="373541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047638F-3564-C372-C069-67A8996780CC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73294D6-DE7E-DCC1-C6AF-DF0AD6409AFA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683367B-567B-1454-381A-E8B2F8BCC85D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E028E2FC-0CD1-1829-C562-FDE71DBDF50D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5F977F69-3BDF-916C-188A-3220A926954F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A9EDAE6-FFDD-9568-9036-876D092B401E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7D7EF0F2-60B5-E8A2-A045-F4E1A463EB60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C755EB76-85E6-4A0D-95B9-B90F22E441C1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63DC8B47-67BA-AC8C-CF78-FC43E59C2180}"/>
              </a:ext>
            </a:extLst>
          </p:cNvPr>
          <p:cNvGrpSpPr/>
          <p:nvPr/>
        </p:nvGrpSpPr>
        <p:grpSpPr>
          <a:xfrm>
            <a:off x="6883034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BA54AB5A-253F-F4DA-FB02-521B66E9181F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BF26F89F-347F-2708-CF7A-612DEA510C5E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7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7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5CAF9A0B-28B2-9527-70E2-9FD28B4390C1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92339F6D-62E1-7CF9-04D6-8BBFF60FA4B4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14EC9A35-6A7A-FD05-B05B-DA4560EDF05E}"/>
              </a:ext>
            </a:extLst>
          </p:cNvPr>
          <p:cNvGrpSpPr/>
          <p:nvPr/>
        </p:nvGrpSpPr>
        <p:grpSpPr>
          <a:xfrm>
            <a:off x="1845998" y="935403"/>
            <a:ext cx="374940" cy="450379"/>
            <a:chOff x="3152284" y="935403"/>
            <a:chExt cx="374940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93755CC-8BBE-E2EF-A881-625A72996C98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264302BE-CA1D-5518-9A3E-D91163D089B0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BCA70F1E-4554-2F9F-ABE7-36AF28D4BC8B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6CB12BC5-335A-58BB-FE2F-7738ECAB2A00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4B06052C-85B5-C666-D16F-920FAA055B2C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9A7E20A-AAD5-DD96-30B7-7DEAC4D5A799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7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7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F6A2911A-1FA4-9B83-53EC-D830E5646922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6F212B6-4B0D-61E2-4223-AD58F6D292A0}"/>
              </a:ext>
            </a:extLst>
          </p:cNvPr>
          <p:cNvGrpSpPr/>
          <p:nvPr/>
        </p:nvGrpSpPr>
        <p:grpSpPr>
          <a:xfrm>
            <a:off x="4821309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A4D37CBC-59C5-D4D1-967E-9CA1DB2C5467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04FBC89A-FF28-CE34-5A70-6D116F4B4E9B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4A7EEB2-2A44-042E-F563-A5CC8F71B295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230E37B1-F287-AD22-70A3-01E0962A2BBD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056C71DB-C956-8BAA-FAAD-B5947EF75356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8F0363EA-3D56-B813-DAE9-2331CB9AD12E}"/>
              </a:ext>
            </a:extLst>
          </p:cNvPr>
          <p:cNvGrpSpPr/>
          <p:nvPr/>
        </p:nvGrpSpPr>
        <p:grpSpPr>
          <a:xfrm>
            <a:off x="5388475" y="916503"/>
            <a:ext cx="455242" cy="449144"/>
            <a:chOff x="6694761" y="916503"/>
            <a:chExt cx="455242" cy="449144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A5532C5C-AE1D-2603-4EAD-30664C060B92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C671F204-3B3E-6544-7161-6680112B20E1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9FF911F1-0D93-53AC-6AD1-52E47C8CD328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4F7193C0-149C-9E86-20BB-F71652E30CEC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50E3DF3C-5885-6BC1-8D9D-9C260404C20A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939A8AFB-FA11-4C34-2956-843D9A7E5A5D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EF3D7529-946E-21C7-BC0F-C9D3BB51E33F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45BB4FFD-4E28-E577-3F4B-8EB940651F24}"/>
              </a:ext>
            </a:extLst>
          </p:cNvPr>
          <p:cNvGrpSpPr/>
          <p:nvPr/>
        </p:nvGrpSpPr>
        <p:grpSpPr>
          <a:xfrm>
            <a:off x="3088850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8EC9F90F-8EE8-8B1D-58A7-EA3B243BAEEE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E984DA83-DEBC-F198-2893-0579E8C3EE58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3F3BEAC7-581A-70B0-2D6D-BE62444A1B2C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2C7CA304-DD08-EE78-EA11-6CB6C6EAA9CE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0C320F17-B7D3-67F3-929E-B36B18615FAF}"/>
              </a:ext>
            </a:extLst>
          </p:cNvPr>
          <p:cNvGrpSpPr/>
          <p:nvPr/>
        </p:nvGrpSpPr>
        <p:grpSpPr>
          <a:xfrm>
            <a:off x="6188621" y="916503"/>
            <a:ext cx="428478" cy="450999"/>
            <a:chOff x="7494907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7557EC05-6AEC-D25C-7BC2-33220928046C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34907D6B-5A6A-64BD-8CA4-F0658C3912B2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8AC04FA0-D672-09FA-DF9D-BD6D06884319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0E2F4848-9F6C-7803-A70D-40418FC2A90F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80BED1B2-0E69-E2B4-BEB5-A43B06AB3A8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69AE3DC8-FC98-1023-279F-648D33F31084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2A940225-F9EF-87E2-0F11-F417C2F24E3B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81F2CE5-0C84-E228-8470-3D104854A646}"/>
              </a:ext>
            </a:extLst>
          </p:cNvPr>
          <p:cNvGrpSpPr/>
          <p:nvPr/>
        </p:nvGrpSpPr>
        <p:grpSpPr>
          <a:xfrm>
            <a:off x="3664364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5965AC9C-CF17-47F3-A28B-C19306A33D75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F973C02-C226-951F-1D2D-119EA6AC2F79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6184C375-E017-FB92-7ACA-B06F97F9777F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FB0E20E8-4ECF-90EA-78CD-8EA95A2A4DE9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969DDAE8-4823-360E-DEC7-559EFDE92527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809CD959-A96F-4939-82F3-4D1C686905DB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53C0E12-A9BC-2263-A1C5-73D3017D7C74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661138DF-F38F-DF2C-EA38-52BAB4C55E08}"/>
              </a:ext>
            </a:extLst>
          </p:cNvPr>
          <p:cNvGrpSpPr/>
          <p:nvPr/>
        </p:nvGrpSpPr>
        <p:grpSpPr>
          <a:xfrm>
            <a:off x="4208917" y="916713"/>
            <a:ext cx="456450" cy="451036"/>
            <a:chOff x="5515203" y="916713"/>
            <a:chExt cx="456450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67FC6937-B1FB-2B29-FBEA-2593FECECFDD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C2E29639-0E90-866B-7181-1745DDA63D7A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3525446E-B125-1773-EC22-323E3729DDB5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2E9FE61-D3AA-22A5-A97B-A81B4A4EA868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5B9EF93E-C2C2-1F23-3B85-7A7651A0B22C}"/>
              </a:ext>
            </a:extLst>
          </p:cNvPr>
          <p:cNvGrpSpPr/>
          <p:nvPr/>
        </p:nvGrpSpPr>
        <p:grpSpPr>
          <a:xfrm>
            <a:off x="6864207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91E8B1D2-DF40-2734-436B-43CDB58918EE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7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7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7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B2E1350B-6361-5C40-D8BE-F6D3DA9F9DA3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82453278-3F7E-74EF-CFED-A96594409D1A}"/>
              </a:ext>
            </a:extLst>
          </p:cNvPr>
          <p:cNvSpPr/>
          <p:nvPr/>
        </p:nvSpPr>
        <p:spPr>
          <a:xfrm>
            <a:off x="3040341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EE462F8A-E703-795F-6209-3EA8175AE529}"/>
              </a:ext>
            </a:extLst>
          </p:cNvPr>
          <p:cNvGrpSpPr/>
          <p:nvPr/>
        </p:nvGrpSpPr>
        <p:grpSpPr>
          <a:xfrm>
            <a:off x="3601371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B7DCD9B0-13E5-2FE5-BFCC-72375F4B6CF8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42CE6B65-C0D0-4A0F-8A85-97FF5FFF03A1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A94CCABD-B938-1971-5BCE-83E734664498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95B026A8-DD5E-1974-4CDA-874F7319F506}"/>
              </a:ext>
            </a:extLst>
          </p:cNvPr>
          <p:cNvGrpSpPr/>
          <p:nvPr/>
        </p:nvGrpSpPr>
        <p:grpSpPr>
          <a:xfrm>
            <a:off x="4169004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B7653C6D-202D-153E-51FD-23DAE22FC8C1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973801E6-8074-443C-6475-6877F9662724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D7FC993A-0E4F-F181-B131-578D2E559190}"/>
              </a:ext>
            </a:extLst>
          </p:cNvPr>
          <p:cNvGrpSpPr/>
          <p:nvPr/>
        </p:nvGrpSpPr>
        <p:grpSpPr>
          <a:xfrm>
            <a:off x="1841691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965A0744-7AFD-0DA1-EE5A-AB89F8B3457A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BF91D34B-6E60-703E-C440-AD4360982E39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343E7695-102B-020F-0A58-DCCDF4EF213A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FB277809-668C-A903-01C8-DFCB938E292F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3899659D-82AD-8235-1CBF-14CBA2F1B2BB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F014D87-DB2D-5479-7BC9-C0DE127D50F7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39C6179E-F1E2-7576-A179-7C2865E35A4C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9D69D4B8-1246-A751-B486-173F43C558DD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49CE3530-A2DE-196E-6691-5EB70EB49D7F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F6F39832-8116-CF4B-C1B8-3BE1AE95CAF9}"/>
              </a:ext>
            </a:extLst>
          </p:cNvPr>
          <p:cNvGrpSpPr/>
          <p:nvPr/>
        </p:nvGrpSpPr>
        <p:grpSpPr>
          <a:xfrm>
            <a:off x="4801329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C5F08A44-B484-2721-21C2-70BC81C526E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AC94E59B-D0E3-52D1-2704-85D153A1C525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17FAC268-668A-BB5B-1525-FA15497F23C3}"/>
              </a:ext>
            </a:extLst>
          </p:cNvPr>
          <p:cNvGrpSpPr/>
          <p:nvPr/>
        </p:nvGrpSpPr>
        <p:grpSpPr>
          <a:xfrm>
            <a:off x="2475315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50AC79CF-5861-7E87-6F32-350045E39123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4A1708F0-1419-C7A7-377D-65BBF929D5E4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57332BA-2B79-65B3-9EDC-C2F27AA71572}"/>
              </a:ext>
            </a:extLst>
          </p:cNvPr>
          <p:cNvGrpSpPr/>
          <p:nvPr/>
        </p:nvGrpSpPr>
        <p:grpSpPr>
          <a:xfrm>
            <a:off x="5423871" y="1707312"/>
            <a:ext cx="446355" cy="445175"/>
            <a:chOff x="6730157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7732618-F85B-6760-7CC6-0146D2497FB9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0F02A998-1A8F-20B3-2650-0FD5EBE6E632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39E337D5-082B-2AEB-41BE-D436AE40B229}"/>
              </a:ext>
            </a:extLst>
          </p:cNvPr>
          <p:cNvSpPr/>
          <p:nvPr/>
        </p:nvSpPr>
        <p:spPr>
          <a:xfrm>
            <a:off x="3033511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B8CE2862-A0F5-9F4E-26C7-C15F42AAEE7B}"/>
              </a:ext>
            </a:extLst>
          </p:cNvPr>
          <p:cNvSpPr/>
          <p:nvPr/>
        </p:nvSpPr>
        <p:spPr>
          <a:xfrm>
            <a:off x="3573062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8516EF7A-F52E-3E53-7A54-69ED434C9A6E}"/>
              </a:ext>
            </a:extLst>
          </p:cNvPr>
          <p:cNvGrpSpPr/>
          <p:nvPr/>
        </p:nvGrpSpPr>
        <p:grpSpPr>
          <a:xfrm>
            <a:off x="4220466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52C76B40-4BEF-580D-779D-CC9DF462B443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D4EDC8A5-8035-8F9F-4463-5941B98C9BB8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2590A41B-3FF9-D320-720F-6C44B92A53CF}"/>
              </a:ext>
            </a:extLst>
          </p:cNvPr>
          <p:cNvGrpSpPr/>
          <p:nvPr/>
        </p:nvGrpSpPr>
        <p:grpSpPr>
          <a:xfrm>
            <a:off x="6047327" y="2571612"/>
            <a:ext cx="465777" cy="464259"/>
            <a:chOff x="7353613" y="2571612"/>
            <a:chExt cx="465777" cy="464259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94C5AF1-68AF-9726-5075-B8A597176A15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73FB1AB6-F288-C381-33A1-E0BF2937F941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B1287012-4FB4-EFFF-9786-BD3359C52860}"/>
              </a:ext>
            </a:extLst>
          </p:cNvPr>
          <p:cNvGrpSpPr/>
          <p:nvPr/>
        </p:nvGrpSpPr>
        <p:grpSpPr>
          <a:xfrm>
            <a:off x="3595035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53555149-B8CE-9024-0EBF-6E910B1BF7EB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9438DC50-BE45-F0E3-DECB-668AD905537F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DFE2063-425E-9097-1710-2D632879425A}"/>
              </a:ext>
            </a:extLst>
          </p:cNvPr>
          <p:cNvGrpSpPr/>
          <p:nvPr/>
        </p:nvGrpSpPr>
        <p:grpSpPr>
          <a:xfrm>
            <a:off x="4841892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409E79D4-8974-4409-9E2E-0D33F4931A3D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A0BD0990-DAB1-0507-BA82-8CC34F08583E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2FD01D6F-5968-E1BA-006F-BE4075FE88EC}"/>
              </a:ext>
            </a:extLst>
          </p:cNvPr>
          <p:cNvGrpSpPr/>
          <p:nvPr/>
        </p:nvGrpSpPr>
        <p:grpSpPr>
          <a:xfrm>
            <a:off x="2489836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97E2D4F6-209F-5FED-038C-78E697B85DDB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1BBEDAA1-0446-7584-75AC-9AAE8496603C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0BC25BA2-2F06-E3F0-D0F9-39F274B16E5B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5C9B9086-BA82-7FDA-1525-85AE724E7FBD}"/>
              </a:ext>
            </a:extLst>
          </p:cNvPr>
          <p:cNvGrpSpPr/>
          <p:nvPr/>
        </p:nvGrpSpPr>
        <p:grpSpPr>
          <a:xfrm>
            <a:off x="5398817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40644169-99A0-5ED2-80B2-69540027F027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4C7A45F3-F359-8258-9F6E-BF8B83276D09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ABF7AF99-B535-DA29-38FC-7D9658F85D7A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DE6BF49-B199-54A3-7699-F2A8DB0968F1}"/>
              </a:ext>
            </a:extLst>
          </p:cNvPr>
          <p:cNvGrpSpPr/>
          <p:nvPr/>
        </p:nvGrpSpPr>
        <p:grpSpPr>
          <a:xfrm>
            <a:off x="4261468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EAAAA86F-9495-F2E4-B184-3C7A0933A5D7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FA53484C-DA5E-9145-4AEB-FD65EE6DA7B9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4B0FDFA1-C73A-00AC-72CC-1768A5B6B802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970D016-12B9-73F5-34CF-E3C1CD9BC60E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C2B7ACB-9024-F6C5-BF68-8BF2283D2577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B7F8B22-E69C-2BDC-664E-D6BE82B0EFC9}"/>
              </a:ext>
            </a:extLst>
          </p:cNvPr>
          <p:cNvGrpSpPr/>
          <p:nvPr/>
        </p:nvGrpSpPr>
        <p:grpSpPr>
          <a:xfrm>
            <a:off x="1771794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D08A2C7B-369E-15AF-3190-E9A3F5BD79D8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D7766D04-549D-63ED-C137-691D67058B65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BBF935DC-DA23-9CED-72A1-D2C6762E78B3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CAB740A5-472C-1D8A-9082-3BC93BB36973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EB8B4F4D-6C3B-26B9-1952-2CBB7B0B6471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92FBA92-FB82-FC01-727F-92083871A447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295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6;p35">
            <a:extLst>
              <a:ext uri="{FF2B5EF4-FFF2-40B4-BE49-F238E27FC236}">
                <a16:creationId xmlns:a16="http://schemas.microsoft.com/office/drawing/2014/main" id="{4D130260-FF25-410C-A67C-D721FC0CD2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معرفی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837;p35">
            <a:extLst>
              <a:ext uri="{FF2B5EF4-FFF2-40B4-BE49-F238E27FC236}">
                <a16:creationId xmlns:a16="http://schemas.microsoft.com/office/drawing/2014/main" id="{3AC335FC-F5C1-46A8-9727-AF27BA05E0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2229928"/>
            <a:ext cx="4061399" cy="1464896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Google Shape;838;p35">
            <a:extLst>
              <a:ext uri="{FF2B5EF4-FFF2-40B4-BE49-F238E27FC236}">
                <a16:creationId xmlns:a16="http://schemas.microsoft.com/office/drawing/2014/main" id="{6A342EA2-5D8E-4B7D-8EBA-3318E1D334E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110398" y="534997"/>
            <a:ext cx="3318503" cy="4073395"/>
          </a:xfrm>
        </p:spPr>
      </p:pic>
      <p:sp>
        <p:nvSpPr>
          <p:cNvPr id="5" name="Google Shape;839;p35">
            <a:extLst>
              <a:ext uri="{FF2B5EF4-FFF2-40B4-BE49-F238E27FC236}">
                <a16:creationId xmlns:a16="http://schemas.microsoft.com/office/drawing/2014/main" id="{765DC420-4EBE-44B7-BB03-B3A08C69A1CB}"/>
              </a:ext>
            </a:extLst>
          </p:cNvPr>
          <p:cNvSpPr/>
          <p:nvPr/>
        </p:nvSpPr>
        <p:spPr>
          <a:xfrm>
            <a:off x="4557945" y="0"/>
            <a:ext cx="841796" cy="1249801"/>
          </a:xfrm>
          <a:prstGeom prst="rect">
            <a:avLst/>
          </a:prstGeom>
          <a:solidFill>
            <a:srgbClr val="A60A3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840;p35">
            <a:extLst>
              <a:ext uri="{FF2B5EF4-FFF2-40B4-BE49-F238E27FC236}">
                <a16:creationId xmlns:a16="http://schemas.microsoft.com/office/drawing/2014/main" id="{012FF86F-5DC6-4420-AB73-EC87A36FC4E2}"/>
              </a:ext>
            </a:extLst>
          </p:cNvPr>
          <p:cNvSpPr/>
          <p:nvPr/>
        </p:nvSpPr>
        <p:spPr>
          <a:xfrm>
            <a:off x="8019699" y="4426701"/>
            <a:ext cx="1124401" cy="363602"/>
          </a:xfrm>
          <a:prstGeom prst="rect">
            <a:avLst/>
          </a:prstGeom>
          <a:solidFill>
            <a:srgbClr val="CC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retraso 11">
            <a:extLst>
              <a:ext uri="{FF2B5EF4-FFF2-40B4-BE49-F238E27FC236}">
                <a16:creationId xmlns:a16="http://schemas.microsoft.com/office/drawing/2014/main" id="{733C3150-96E1-443E-B357-577DF425B47F}"/>
              </a:ext>
            </a:extLst>
          </p:cNvPr>
          <p:cNvSpPr/>
          <p:nvPr/>
        </p:nvSpPr>
        <p:spPr>
          <a:xfrm rot="5400013">
            <a:off x="3962868" y="-732667"/>
            <a:ext cx="1401144" cy="28460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Rectángulo 12">
            <a:extLst>
              <a:ext uri="{FF2B5EF4-FFF2-40B4-BE49-F238E27FC236}">
                <a16:creationId xmlns:a16="http://schemas.microsoft.com/office/drawing/2014/main" id="{EAF363FB-CDFB-4A89-9B38-43734E9646DC}"/>
              </a:ext>
            </a:extLst>
          </p:cNvPr>
          <p:cNvSpPr/>
          <p:nvPr/>
        </p:nvSpPr>
        <p:spPr>
          <a:xfrm>
            <a:off x="4880609" y="189381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Rectángulo 13">
            <a:extLst>
              <a:ext uri="{FF2B5EF4-FFF2-40B4-BE49-F238E27FC236}">
                <a16:creationId xmlns:a16="http://schemas.microsoft.com/office/drawing/2014/main" id="{5FA24565-D932-49A5-B3D0-40F683218960}"/>
              </a:ext>
            </a:extLst>
          </p:cNvPr>
          <p:cNvSpPr/>
          <p:nvPr/>
        </p:nvSpPr>
        <p:spPr>
          <a:xfrm>
            <a:off x="0" y="127942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Google Shape;845;p36">
            <a:extLst>
              <a:ext uri="{FF2B5EF4-FFF2-40B4-BE49-F238E27FC236}">
                <a16:creationId xmlns:a16="http://schemas.microsoft.com/office/drawing/2014/main" id="{BE98D00E-1329-4E02-88F8-C93EF3077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1896" y="1247726"/>
            <a:ext cx="4360197" cy="841796"/>
          </a:xfrm>
        </p:spPr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بیم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اری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846;p36">
            <a:extLst>
              <a:ext uri="{FF2B5EF4-FFF2-40B4-BE49-F238E27FC236}">
                <a16:creationId xmlns:a16="http://schemas.microsoft.com/office/drawing/2014/main" id="{2C4C77DA-88BD-4B05-8E4E-FDD043039D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91924" y="2154875"/>
            <a:ext cx="4360197" cy="365695"/>
          </a:xfrm>
          <a:solidFill>
            <a:srgbClr val="F25E7A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Google Shape;847;p36">
            <a:extLst>
              <a:ext uri="{FF2B5EF4-FFF2-40B4-BE49-F238E27FC236}">
                <a16:creationId xmlns:a16="http://schemas.microsoft.com/office/drawing/2014/main" id="{BC910B83-B75E-4931-B763-B27920A83A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79223" y="212872"/>
            <a:ext cx="1385553" cy="700796"/>
          </a:xfrm>
        </p:spPr>
        <p:txBody>
          <a:bodyPr anchor="ctr" anchorCtr="1"/>
          <a:lstStyle/>
          <a:p>
            <a:pPr lvl="0" algn="ctr"/>
            <a:r>
              <a:rPr lang="en-US" sz="7200">
                <a:solidFill>
                  <a:srgbClr val="FFFFFF"/>
                </a:solidFill>
                <a:cs typeface="B Nazanin" panose="00000400000000000000" pitchFamily="2" charset="-78"/>
              </a:rPr>
              <a:t>01</a:t>
            </a:r>
          </a:p>
        </p:txBody>
      </p:sp>
      <p:pic>
        <p:nvPicPr>
          <p:cNvPr id="8" name="Google Shape;848;p36">
            <a:extLst>
              <a:ext uri="{FF2B5EF4-FFF2-40B4-BE49-F238E27FC236}">
                <a16:creationId xmlns:a16="http://schemas.microsoft.com/office/drawing/2014/main" id="{CA08A70D-37AC-4836-8C42-8A701723E81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5097" y="2800798"/>
            <a:ext cx="7713896" cy="1807796"/>
          </a:xfrm>
        </p:spPr>
      </p:pic>
      <p:sp>
        <p:nvSpPr>
          <p:cNvPr id="9" name="Google Shape;849;p36">
            <a:extLst>
              <a:ext uri="{FF2B5EF4-FFF2-40B4-BE49-F238E27FC236}">
                <a16:creationId xmlns:a16="http://schemas.microsoft.com/office/drawing/2014/main" id="{D371DAAF-F312-4155-86BC-B314E296DFD7}"/>
              </a:ext>
            </a:extLst>
          </p:cNvPr>
          <p:cNvSpPr/>
          <p:nvPr/>
        </p:nvSpPr>
        <p:spPr>
          <a:xfrm rot="10800009" flipH="1">
            <a:off x="6960751" y="3427583"/>
            <a:ext cx="2183404" cy="7151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0" name="Google Shape;850;p36">
            <a:extLst>
              <a:ext uri="{FF2B5EF4-FFF2-40B4-BE49-F238E27FC236}">
                <a16:creationId xmlns:a16="http://schemas.microsoft.com/office/drawing/2014/main" id="{03D111C1-E74D-4888-B0A7-49C999B7B6B0}"/>
              </a:ext>
            </a:extLst>
          </p:cNvPr>
          <p:cNvGrpSpPr/>
          <p:nvPr/>
        </p:nvGrpSpPr>
        <p:grpSpPr>
          <a:xfrm>
            <a:off x="1041364" y="2520571"/>
            <a:ext cx="259086" cy="468767"/>
            <a:chOff x="1041364" y="2520571"/>
            <a:chExt cx="259086" cy="468767"/>
          </a:xfrm>
        </p:grpSpPr>
        <p:cxnSp>
          <p:nvCxnSpPr>
            <p:cNvPr id="11" name="Google Shape;851;p36">
              <a:extLst>
                <a:ext uri="{FF2B5EF4-FFF2-40B4-BE49-F238E27FC236}">
                  <a16:creationId xmlns:a16="http://schemas.microsoft.com/office/drawing/2014/main" id="{CFC2FC77-104C-4DF4-8D80-3129C51E99A6}"/>
                </a:ext>
              </a:extLst>
            </p:cNvPr>
            <p:cNvCxnSpPr/>
            <p:nvPr/>
          </p:nvCxnSpPr>
          <p:spPr>
            <a:xfrm>
              <a:off x="1041364" y="2520571"/>
              <a:ext cx="259086" cy="149531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2" name="Google Shape;852;p36">
              <a:extLst>
                <a:ext uri="{FF2B5EF4-FFF2-40B4-BE49-F238E27FC236}">
                  <a16:creationId xmlns:a16="http://schemas.microsoft.com/office/drawing/2014/main" id="{CEC7A182-E936-4C26-98BD-BC57A327B3AB}"/>
                </a:ext>
              </a:extLst>
            </p:cNvPr>
            <p:cNvCxnSpPr/>
            <p:nvPr/>
          </p:nvCxnSpPr>
          <p:spPr>
            <a:xfrm>
              <a:off x="1041364" y="2626979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3" name="Google Shape;853;p36">
              <a:extLst>
                <a:ext uri="{FF2B5EF4-FFF2-40B4-BE49-F238E27FC236}">
                  <a16:creationId xmlns:a16="http://schemas.microsoft.com/office/drawing/2014/main" id="{E23FB7E5-8754-47AC-802D-47393571314B}"/>
                </a:ext>
              </a:extLst>
            </p:cNvPr>
            <p:cNvCxnSpPr/>
            <p:nvPr/>
          </p:nvCxnSpPr>
          <p:spPr>
            <a:xfrm>
              <a:off x="1041364" y="2733397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  <p:cxnSp>
          <p:nvCxnSpPr>
            <p:cNvPr id="14" name="Google Shape;854;p36">
              <a:extLst>
                <a:ext uri="{FF2B5EF4-FFF2-40B4-BE49-F238E27FC236}">
                  <a16:creationId xmlns:a16="http://schemas.microsoft.com/office/drawing/2014/main" id="{9B86DC51-9C87-42F5-A7DD-6B3F2712ACF6}"/>
                </a:ext>
              </a:extLst>
            </p:cNvPr>
            <p:cNvCxnSpPr/>
            <p:nvPr/>
          </p:nvCxnSpPr>
          <p:spPr>
            <a:xfrm>
              <a:off x="1041364" y="2839806"/>
              <a:ext cx="259086" cy="149532"/>
            </a:xfrm>
            <a:prstGeom prst="straightConnector1">
              <a:avLst/>
            </a:prstGeom>
            <a:noFill/>
            <a:ln w="28575" cap="flat">
              <a:solidFill>
                <a:srgbClr val="40010D"/>
              </a:solidFill>
              <a:prstDash val="solid"/>
              <a:round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9">
            <a:extLst>
              <a:ext uri="{FF2B5EF4-FFF2-40B4-BE49-F238E27FC236}">
                <a16:creationId xmlns:a16="http://schemas.microsoft.com/office/drawing/2014/main" id="{3D3D4A36-4CD9-4F18-8347-2BAA956F7F35}"/>
              </a:ext>
            </a:extLst>
          </p:cNvPr>
          <p:cNvSpPr/>
          <p:nvPr/>
        </p:nvSpPr>
        <p:spPr>
          <a:xfrm>
            <a:off x="4880609" y="4780519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Diagrama de flujo: retraso 13">
            <a:extLst>
              <a:ext uri="{FF2B5EF4-FFF2-40B4-BE49-F238E27FC236}">
                <a16:creationId xmlns:a16="http://schemas.microsoft.com/office/drawing/2014/main" id="{7BF9294C-5CB5-4010-B802-F4C74C3CF5D4}"/>
              </a:ext>
            </a:extLst>
          </p:cNvPr>
          <p:cNvSpPr/>
          <p:nvPr/>
        </p:nvSpPr>
        <p:spPr>
          <a:xfrm rot="5400013">
            <a:off x="3962868" y="-732667"/>
            <a:ext cx="1401144" cy="28460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6631354F-F24E-4800-8703-27F693490232}"/>
              </a:ext>
            </a:extLst>
          </p:cNvPr>
          <p:cNvSpPr txBox="1"/>
          <p:nvPr/>
        </p:nvSpPr>
        <p:spPr>
          <a:xfrm>
            <a:off x="3554739" y="546783"/>
            <a:ext cx="227428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0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فهرست</a:t>
            </a:r>
            <a:endParaRPr lang="en-US" sz="30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EE065AED-0946-41C2-BD8E-7BC63B14E1DA}"/>
              </a:ext>
            </a:extLst>
          </p:cNvPr>
          <p:cNvSpPr txBox="1"/>
          <p:nvPr/>
        </p:nvSpPr>
        <p:spPr>
          <a:xfrm>
            <a:off x="523499" y="1640346"/>
            <a:ext cx="2846076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01. </a:t>
            </a:r>
            <a:r>
              <a:rPr lang="fa-I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Arial"/>
                <a:cs typeface="B Nazanin" panose="00000400000000000000" pitchFamily="2" charset="-78"/>
              </a:rPr>
              <a:t>متن عنوان را اضافه کنید</a:t>
            </a:r>
            <a:endParaRPr lang="en-US" sz="2000" b="0" i="0" u="none" strike="noStrike" kern="0" cap="none" spc="0" baseline="0" dirty="0">
              <a:solidFill>
                <a:schemeClr val="accent2">
                  <a:lumMod val="60000"/>
                  <a:lumOff val="40000"/>
                </a:schemeClr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99C99341-4502-4E52-8713-E6AA71730F82}"/>
              </a:ext>
            </a:extLst>
          </p:cNvPr>
          <p:cNvSpPr txBox="1"/>
          <p:nvPr/>
        </p:nvSpPr>
        <p:spPr>
          <a:xfrm>
            <a:off x="352698" y="3051931"/>
            <a:ext cx="30168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02. </a:t>
            </a:r>
            <a:r>
              <a:rPr lang="fa-I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Arial"/>
                <a:cs typeface="B Nazanin" panose="00000400000000000000" pitchFamily="2" charset="-78"/>
              </a:rPr>
              <a:t>متن عنوان را اضافه کنید</a:t>
            </a:r>
            <a:endParaRPr lang="en-US" sz="2000" b="0" i="0" u="none" strike="noStrike" kern="0" cap="none" spc="0" baseline="0" dirty="0">
              <a:solidFill>
                <a:schemeClr val="accent2">
                  <a:lumMod val="60000"/>
                  <a:lumOff val="40000"/>
                </a:schemeClr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0B2B7A68-5226-4521-9212-BCE7EF7A1D9E}"/>
              </a:ext>
            </a:extLst>
          </p:cNvPr>
          <p:cNvSpPr txBox="1"/>
          <p:nvPr/>
        </p:nvSpPr>
        <p:spPr>
          <a:xfrm>
            <a:off x="5774425" y="1643024"/>
            <a:ext cx="2891739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03. </a:t>
            </a:r>
            <a:r>
              <a:rPr lang="fa-I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Arial"/>
                <a:cs typeface="B Nazanin" panose="00000400000000000000" pitchFamily="2" charset="-78"/>
              </a:rPr>
              <a:t>متن عنوان را اضافه کنید</a:t>
            </a:r>
            <a:endParaRPr lang="en-US" sz="2000" b="0" i="0" u="none" strike="noStrike" kern="0" cap="none" spc="0" baseline="0" dirty="0">
              <a:solidFill>
                <a:schemeClr val="accent2">
                  <a:lumMod val="60000"/>
                  <a:lumOff val="40000"/>
                </a:schemeClr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43A05E94-862E-4C1B-A06F-6CD47C154546}"/>
              </a:ext>
            </a:extLst>
          </p:cNvPr>
          <p:cNvSpPr txBox="1"/>
          <p:nvPr/>
        </p:nvSpPr>
        <p:spPr>
          <a:xfrm>
            <a:off x="5643740" y="3098054"/>
            <a:ext cx="301687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04. </a:t>
            </a:r>
            <a:r>
              <a:rPr lang="fa-IR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Arial"/>
                <a:cs typeface="B Nazanin" panose="00000400000000000000" pitchFamily="2" charset="-78"/>
              </a:rPr>
              <a:t>متن عنوان را اضافه کنید</a:t>
            </a:r>
            <a:endParaRPr lang="en-US" sz="2000" b="0" i="0" u="none" strike="noStrike" kern="0" cap="none" spc="0" baseline="0" dirty="0">
              <a:solidFill>
                <a:schemeClr val="accent2">
                  <a:lumMod val="60000"/>
                  <a:lumOff val="40000"/>
                </a:schemeClr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D9AE81C4-1F64-42EC-8E6B-3D79E3CF19EF}"/>
              </a:ext>
            </a:extLst>
          </p:cNvPr>
          <p:cNvSpPr/>
          <p:nvPr/>
        </p:nvSpPr>
        <p:spPr>
          <a:xfrm>
            <a:off x="1198130" y="2084319"/>
            <a:ext cx="1802442" cy="4351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66" tIns="18288" rIns="36566" bIns="18288" anchor="t" anchorCtr="0" compatLnSpc="1">
            <a:spAutoFit/>
          </a:bodyPr>
          <a:lstStyle/>
          <a:p>
            <a:pPr lvl="0" algn="r" defTabSz="342900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latin typeface="Arial"/>
                <a:ea typeface="Arial"/>
                <a:cs typeface="B Nazanin" panose="00000400000000000000" pitchFamily="2" charset="-78"/>
              </a:rPr>
              <a:t>برای افزودن محتوای مطابق با عنوان اینجا را کلیک کنید.</a:t>
            </a:r>
            <a:endParaRPr lang="en-US" sz="900" b="0" i="0" u="none" strike="noStrike" kern="1200" cap="none" spc="0" baseline="0" dirty="0"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矩形 10">
            <a:extLst>
              <a:ext uri="{FF2B5EF4-FFF2-40B4-BE49-F238E27FC236}">
                <a16:creationId xmlns:a16="http://schemas.microsoft.com/office/drawing/2014/main" id="{AF855DC3-394C-4FDA-9B00-0C00FFC4F9F9}"/>
              </a:ext>
            </a:extLst>
          </p:cNvPr>
          <p:cNvSpPr/>
          <p:nvPr/>
        </p:nvSpPr>
        <p:spPr>
          <a:xfrm>
            <a:off x="1198129" y="3502325"/>
            <a:ext cx="1854677" cy="4351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66" tIns="18288" rIns="36566" bIns="18288" anchor="t" anchorCtr="0" compatLnSpc="1">
            <a:spAutoFit/>
          </a:bodyPr>
          <a:lstStyle/>
          <a:p>
            <a:pPr lvl="0" algn="r" defTabSz="342900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latin typeface="Arial"/>
                <a:ea typeface="Arial"/>
                <a:cs typeface="B Nazanin" panose="00000400000000000000" pitchFamily="2" charset="-78"/>
              </a:rPr>
              <a:t>برای افزودن محتوای مطابق با عنوان اینجا را کلیک کنید.</a:t>
            </a:r>
            <a:endParaRPr lang="en-US" sz="900" b="0" i="0" u="none" strike="noStrike" kern="1200" cap="none" spc="0" baseline="0" dirty="0"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60059C38-2410-4057-806E-F675A2D1EEA9}"/>
              </a:ext>
            </a:extLst>
          </p:cNvPr>
          <p:cNvSpPr/>
          <p:nvPr/>
        </p:nvSpPr>
        <p:spPr>
          <a:xfrm>
            <a:off x="6136858" y="2084319"/>
            <a:ext cx="1754075" cy="4351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66" tIns="18288" rIns="36566" bIns="18288" anchor="t" anchorCtr="0" compatLnSpc="1">
            <a:spAutoFit/>
          </a:bodyPr>
          <a:lstStyle/>
          <a:p>
            <a:pPr lvl="0" algn="r" defTabSz="342900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latin typeface="Arial"/>
                <a:ea typeface="Arial"/>
                <a:cs typeface="B Nazanin" panose="00000400000000000000" pitchFamily="2" charset="-78"/>
              </a:rPr>
              <a:t>برای افزودن محتوای مطابق با عنوان اینجا را کلیک کنید.</a:t>
            </a:r>
            <a:endParaRPr lang="en-US" sz="900" b="0" i="0" u="none" strike="noStrike" kern="1200" cap="none" spc="0" baseline="0" dirty="0"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id="{04A65B71-3806-4B88-97EF-A93678D81653}"/>
              </a:ext>
            </a:extLst>
          </p:cNvPr>
          <p:cNvSpPr/>
          <p:nvPr/>
        </p:nvSpPr>
        <p:spPr>
          <a:xfrm>
            <a:off x="6136858" y="3502325"/>
            <a:ext cx="1598289" cy="4351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66" tIns="18288" rIns="36566" bIns="18288" anchor="t" anchorCtr="0" compatLnSpc="1">
            <a:spAutoFit/>
          </a:bodyPr>
          <a:lstStyle/>
          <a:p>
            <a:pPr lvl="0" algn="r" defTabSz="342900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latin typeface="Arial"/>
                <a:ea typeface="Arial"/>
                <a:cs typeface="B Nazanin" panose="00000400000000000000" pitchFamily="2" charset="-78"/>
              </a:rPr>
              <a:t>برای افزودن محتوای مطابق با عنوان اینجا را کلیک کنید.</a:t>
            </a:r>
            <a:endParaRPr lang="en-US" sz="900" b="0" i="0" u="none" strike="noStrike" kern="1200" cap="none" spc="0" baseline="0" dirty="0"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Diagrama de flujo: retraso 1">
            <a:extLst>
              <a:ext uri="{FF2B5EF4-FFF2-40B4-BE49-F238E27FC236}">
                <a16:creationId xmlns:a16="http://schemas.microsoft.com/office/drawing/2014/main" id="{FF476C57-CDAA-4D75-A6BD-FFEF74B609E7}"/>
              </a:ext>
            </a:extLst>
          </p:cNvPr>
          <p:cNvSpPr/>
          <p:nvPr/>
        </p:nvSpPr>
        <p:spPr>
          <a:xfrm rot="16200004">
            <a:off x="3923978" y="3722553"/>
            <a:ext cx="1401144" cy="14744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Rectángulo 16">
            <a:extLst>
              <a:ext uri="{FF2B5EF4-FFF2-40B4-BE49-F238E27FC236}">
                <a16:creationId xmlns:a16="http://schemas.microsoft.com/office/drawing/2014/main" id="{D734E251-215B-4AE9-B5D3-C00E2E2458EA}"/>
              </a:ext>
            </a:extLst>
          </p:cNvPr>
          <p:cNvSpPr/>
          <p:nvPr/>
        </p:nvSpPr>
        <p:spPr>
          <a:xfrm>
            <a:off x="0" y="4825096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Rectángulo 17">
            <a:extLst>
              <a:ext uri="{FF2B5EF4-FFF2-40B4-BE49-F238E27FC236}">
                <a16:creationId xmlns:a16="http://schemas.microsoft.com/office/drawing/2014/main" id="{423A1AFB-7898-4B8D-87F1-8F0E0D194ABD}"/>
              </a:ext>
            </a:extLst>
          </p:cNvPr>
          <p:cNvSpPr/>
          <p:nvPr/>
        </p:nvSpPr>
        <p:spPr>
          <a:xfrm>
            <a:off x="4880609" y="189381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Rectángulo 18">
            <a:extLst>
              <a:ext uri="{FF2B5EF4-FFF2-40B4-BE49-F238E27FC236}">
                <a16:creationId xmlns:a16="http://schemas.microsoft.com/office/drawing/2014/main" id="{85DA5A8C-976A-4D1A-AC3D-022F3BAFE396}"/>
              </a:ext>
            </a:extLst>
          </p:cNvPr>
          <p:cNvSpPr/>
          <p:nvPr/>
        </p:nvSpPr>
        <p:spPr>
          <a:xfrm>
            <a:off x="0" y="127942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88B7CEE-6538-4E20-8BC7-6B967BAA2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32" y="1399268"/>
            <a:ext cx="2478600" cy="3041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9;p37">
            <a:extLst>
              <a:ext uri="{FF2B5EF4-FFF2-40B4-BE49-F238E27FC236}">
                <a16:creationId xmlns:a16="http://schemas.microsoft.com/office/drawing/2014/main" id="{DAB3936D-86F9-4547-A653-E7BE61F960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897" y="2591528"/>
            <a:ext cx="2413796" cy="489597"/>
          </a:xfrm>
        </p:spPr>
        <p:txBody>
          <a:bodyPr anchor="b" anchorCtr="1"/>
          <a:lstStyle/>
          <a:p>
            <a:pPr marL="0" lvl="0" indent="0" algn="ct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3" name="Google Shape;860;p37">
            <a:extLst>
              <a:ext uri="{FF2B5EF4-FFF2-40B4-BE49-F238E27FC236}">
                <a16:creationId xmlns:a16="http://schemas.microsoft.com/office/drawing/2014/main" id="{48FFF4E9-C51D-4C09-9EC4-CA6B73A02B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5046" y="2591528"/>
            <a:ext cx="2413796" cy="489597"/>
          </a:xfrm>
        </p:spPr>
        <p:txBody>
          <a:bodyPr anchor="b" anchorCtr="1"/>
          <a:lstStyle/>
          <a:p>
            <a:pPr marL="0" lvl="0" indent="0" algn="ct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4" name="Google Shape;861;p37">
            <a:extLst>
              <a:ext uri="{FF2B5EF4-FFF2-40B4-BE49-F238E27FC236}">
                <a16:creationId xmlns:a16="http://schemas.microsoft.com/office/drawing/2014/main" id="{25C11321-CF02-4E37-B846-69D10767BA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0204" y="2591528"/>
            <a:ext cx="2413796" cy="489597"/>
          </a:xfrm>
        </p:spPr>
        <p:txBody>
          <a:bodyPr anchor="b" anchorCtr="1"/>
          <a:lstStyle/>
          <a:p>
            <a:pPr marL="0" lvl="0" indent="0" algn="ct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5" name="Google Shape;862;p37">
            <a:extLst>
              <a:ext uri="{FF2B5EF4-FFF2-40B4-BE49-F238E27FC236}">
                <a16:creationId xmlns:a16="http://schemas.microsoft.com/office/drawing/2014/main" id="{C6478A2F-FEFB-4711-AA63-C7B47B0A6F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در مورد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بیماری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863;p37">
            <a:extLst>
              <a:ext uri="{FF2B5EF4-FFF2-40B4-BE49-F238E27FC236}">
                <a16:creationId xmlns:a16="http://schemas.microsoft.com/office/drawing/2014/main" id="{97305243-EFE2-455D-AED5-386B092B55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897" y="3001545"/>
            <a:ext cx="2413796" cy="852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864;p37">
            <a:extLst>
              <a:ext uri="{FF2B5EF4-FFF2-40B4-BE49-F238E27FC236}">
                <a16:creationId xmlns:a16="http://schemas.microsoft.com/office/drawing/2014/main" id="{CFF89CCD-93B3-4FFD-B8E9-F81535A24C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5010" y="3001545"/>
            <a:ext cx="2413796" cy="852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Google Shape;865;p37">
            <a:extLst>
              <a:ext uri="{FF2B5EF4-FFF2-40B4-BE49-F238E27FC236}">
                <a16:creationId xmlns:a16="http://schemas.microsoft.com/office/drawing/2014/main" id="{65F0B271-6CEF-4E1F-ADA5-6B85B63A50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0122" y="3001545"/>
            <a:ext cx="2413796" cy="852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866;p37">
            <a:extLst>
              <a:ext uri="{FF2B5EF4-FFF2-40B4-BE49-F238E27FC236}">
                <a16:creationId xmlns:a16="http://schemas.microsoft.com/office/drawing/2014/main" id="{BA65B474-1DE2-4C78-9A52-50648E530D84}"/>
              </a:ext>
            </a:extLst>
          </p:cNvPr>
          <p:cNvSpPr/>
          <p:nvPr/>
        </p:nvSpPr>
        <p:spPr>
          <a:xfrm>
            <a:off x="4190996" y="1753325"/>
            <a:ext cx="761996" cy="761996"/>
          </a:xfrm>
          <a:prstGeom prst="rect">
            <a:avLst/>
          </a:prstGeom>
          <a:solidFill>
            <a:srgbClr val="A60A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Google Shape;867;p37">
            <a:extLst>
              <a:ext uri="{FF2B5EF4-FFF2-40B4-BE49-F238E27FC236}">
                <a16:creationId xmlns:a16="http://schemas.microsoft.com/office/drawing/2014/main" id="{82D9262A-E6E0-4E60-BE0F-3FD2B0F75462}"/>
              </a:ext>
            </a:extLst>
          </p:cNvPr>
          <p:cNvSpPr/>
          <p:nvPr/>
        </p:nvSpPr>
        <p:spPr>
          <a:xfrm>
            <a:off x="1545902" y="1753325"/>
            <a:ext cx="761996" cy="761996"/>
          </a:xfrm>
          <a:prstGeom prst="rect">
            <a:avLst/>
          </a:prstGeom>
          <a:solidFill>
            <a:srgbClr val="F25E7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Google Shape;868;p37">
            <a:extLst>
              <a:ext uri="{FF2B5EF4-FFF2-40B4-BE49-F238E27FC236}">
                <a16:creationId xmlns:a16="http://schemas.microsoft.com/office/drawing/2014/main" id="{6505C35E-E3A8-42FE-881D-7A5D55E4368D}"/>
              </a:ext>
            </a:extLst>
          </p:cNvPr>
          <p:cNvSpPr/>
          <p:nvPr/>
        </p:nvSpPr>
        <p:spPr>
          <a:xfrm>
            <a:off x="6836100" y="1753325"/>
            <a:ext cx="761996" cy="761996"/>
          </a:xfrm>
          <a:prstGeom prst="rect">
            <a:avLst/>
          </a:prstGeom>
          <a:solidFill>
            <a:srgbClr val="CC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2" name="Google Shape;869;p37">
            <a:extLst>
              <a:ext uri="{FF2B5EF4-FFF2-40B4-BE49-F238E27FC236}">
                <a16:creationId xmlns:a16="http://schemas.microsoft.com/office/drawing/2014/main" id="{6F33CA3F-52C6-4616-B34C-F3D8A28D7FCD}"/>
              </a:ext>
            </a:extLst>
          </p:cNvPr>
          <p:cNvGrpSpPr/>
          <p:nvPr/>
        </p:nvGrpSpPr>
        <p:grpSpPr>
          <a:xfrm>
            <a:off x="6991657" y="1927033"/>
            <a:ext cx="450735" cy="414588"/>
            <a:chOff x="6991657" y="1927033"/>
            <a:chExt cx="450735" cy="414588"/>
          </a:xfrm>
        </p:grpSpPr>
        <p:sp>
          <p:nvSpPr>
            <p:cNvPr id="13" name="Google Shape;870;p37">
              <a:extLst>
                <a:ext uri="{FF2B5EF4-FFF2-40B4-BE49-F238E27FC236}">
                  <a16:creationId xmlns:a16="http://schemas.microsoft.com/office/drawing/2014/main" id="{C6CE968E-C4E0-4469-802E-4F678867CBC9}"/>
                </a:ext>
              </a:extLst>
            </p:cNvPr>
            <p:cNvSpPr/>
            <p:nvPr/>
          </p:nvSpPr>
          <p:spPr>
            <a:xfrm>
              <a:off x="7078900" y="2144780"/>
              <a:ext cx="82643" cy="8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20"/>
                <a:gd name="f4" fmla="val 2108"/>
                <a:gd name="f5" fmla="val 1060"/>
                <a:gd name="f6" fmla="val 953"/>
                <a:gd name="f7" fmla="val 882"/>
                <a:gd name="f8" fmla="val 71"/>
                <a:gd name="f9" fmla="val 179"/>
                <a:gd name="f10" fmla="val 881"/>
                <a:gd name="f11" fmla="val 84"/>
                <a:gd name="f12" fmla="val 1143"/>
                <a:gd name="f13" fmla="val 1238"/>
                <a:gd name="f14" fmla="val 1941"/>
                <a:gd name="f15" fmla="val 2024"/>
                <a:gd name="f16" fmla="val 2107"/>
                <a:gd name="f17" fmla="val 1155"/>
                <a:gd name="f18" fmla="val 1239"/>
                <a:gd name="f19" fmla="val 2036"/>
                <a:gd name="f20" fmla="val 2048"/>
                <a:gd name="f21" fmla="val 1167"/>
                <a:gd name="f22" fmla="val 95"/>
                <a:gd name="f23" fmla="*/ f0 1 2120"/>
                <a:gd name="f24" fmla="*/ f1 1 210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120"/>
                <a:gd name="f31" fmla="*/ f28 1 210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120" h="21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9" y="f10"/>
                  </a:lnTo>
                  <a:cubicBezTo>
                    <a:pt x="f11" y="f10"/>
                    <a:pt x="f2" y="f6"/>
                    <a:pt x="f2" y="f5"/>
                  </a:cubicBezTo>
                  <a:cubicBezTo>
                    <a:pt x="f2" y="f12"/>
                    <a:pt x="f11" y="f13"/>
                    <a:pt x="f9" y="f13"/>
                  </a:cubicBezTo>
                  <a:lnTo>
                    <a:pt x="f7" y="f13"/>
                  </a:lnTo>
                  <a:lnTo>
                    <a:pt x="f7" y="f14"/>
                  </a:lnTo>
                  <a:cubicBezTo>
                    <a:pt x="f7" y="f15"/>
                    <a:pt x="f6" y="f16"/>
                    <a:pt x="f5" y="f16"/>
                  </a:cubicBezTo>
                  <a:cubicBezTo>
                    <a:pt x="f17" y="f16"/>
                    <a:pt x="f18" y="f19"/>
                    <a:pt x="f18" y="f14"/>
                  </a:cubicBezTo>
                  <a:lnTo>
                    <a:pt x="f18" y="f13"/>
                  </a:lnTo>
                  <a:lnTo>
                    <a:pt x="f14" y="f13"/>
                  </a:lnTo>
                  <a:cubicBezTo>
                    <a:pt x="f20" y="f13"/>
                    <a:pt x="f3" y="f21"/>
                    <a:pt x="f3" y="f5"/>
                  </a:cubicBezTo>
                  <a:cubicBezTo>
                    <a:pt x="f3" y="f6"/>
                    <a:pt x="f19" y="f10"/>
                    <a:pt x="f14" y="f10"/>
                  </a:cubicBezTo>
                  <a:lnTo>
                    <a:pt x="f18" y="f10"/>
                  </a:lnTo>
                  <a:lnTo>
                    <a:pt x="f18" y="f9"/>
                  </a:lnTo>
                  <a:cubicBezTo>
                    <a:pt x="f18" y="f22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871;p37">
              <a:extLst>
                <a:ext uri="{FF2B5EF4-FFF2-40B4-BE49-F238E27FC236}">
                  <a16:creationId xmlns:a16="http://schemas.microsoft.com/office/drawing/2014/main" id="{2DB2D6AC-426C-458C-BBD5-B9085EBBD386}"/>
                </a:ext>
              </a:extLst>
            </p:cNvPr>
            <p:cNvSpPr/>
            <p:nvPr/>
          </p:nvSpPr>
          <p:spPr>
            <a:xfrm>
              <a:off x="7039453" y="2104857"/>
              <a:ext cx="161547" cy="161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44"/>
                <a:gd name="f4" fmla="val 4132"/>
                <a:gd name="f5" fmla="val 2072"/>
                <a:gd name="f6" fmla="val 357"/>
                <a:gd name="f7" fmla="val 3013"/>
                <a:gd name="f8" fmla="val 3799"/>
                <a:gd name="f9" fmla="val 1131"/>
                <a:gd name="f10" fmla="val 2084"/>
                <a:gd name="f11" fmla="val 3024"/>
                <a:gd name="f12" fmla="val 3025"/>
                <a:gd name="f13" fmla="val 3798"/>
                <a:gd name="f14" fmla="val 1120"/>
                <a:gd name="f15" fmla="val 370"/>
                <a:gd name="f16" fmla="val 1143"/>
                <a:gd name="f17" fmla="val 929"/>
                <a:gd name="f18" fmla="val 917"/>
                <a:gd name="f19" fmla="val 3215"/>
                <a:gd name="f20" fmla="val 3227"/>
                <a:gd name="f21" fmla="*/ f0 1 4144"/>
                <a:gd name="f22" fmla="*/ f1 1 413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44"/>
                <a:gd name="f29" fmla="*/ f26 1 413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44" h="41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1"/>
                    <a:pt x="f15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7" y="f2"/>
                    <a:pt x="f2" y="f18"/>
                    <a:pt x="f2" y="f5"/>
                  </a:cubicBezTo>
                  <a:cubicBezTo>
                    <a:pt x="f2" y="f19"/>
                    <a:pt x="f17" y="f4"/>
                    <a:pt x="f5" y="f4"/>
                  </a:cubicBezTo>
                  <a:cubicBezTo>
                    <a:pt x="f20" y="f4"/>
                    <a:pt x="f3" y="f19"/>
                    <a:pt x="f3" y="f5"/>
                  </a:cubicBezTo>
                  <a:cubicBezTo>
                    <a:pt x="f3" y="f1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872;p37">
              <a:extLst>
                <a:ext uri="{FF2B5EF4-FFF2-40B4-BE49-F238E27FC236}">
                  <a16:creationId xmlns:a16="http://schemas.microsoft.com/office/drawing/2014/main" id="{48382C56-7428-49FE-8150-AB1435D1ADB4}"/>
                </a:ext>
              </a:extLst>
            </p:cNvPr>
            <p:cNvSpPr/>
            <p:nvPr/>
          </p:nvSpPr>
          <p:spPr>
            <a:xfrm>
              <a:off x="6991657" y="1927033"/>
              <a:ext cx="450735" cy="414588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1562"/>
                <a:gd name="f5" fmla="val 10634"/>
                <a:gd name="f6" fmla="val 3143"/>
                <a:gd name="f7" fmla="val 382"/>
                <a:gd name="f8" fmla="val 1989"/>
                <a:gd name="f9" fmla="val 2227"/>
                <a:gd name="f10" fmla="val 4382"/>
                <a:gd name="f11" fmla="val 3477"/>
                <a:gd name="f12" fmla="val 5584"/>
                <a:gd name="f13" fmla="val 4727"/>
                <a:gd name="f14" fmla="val 4846"/>
                <a:gd name="f15" fmla="val 2323"/>
                <a:gd name="f16" fmla="val 2656"/>
                <a:gd name="f17" fmla="val 1750"/>
                <a:gd name="f18" fmla="val 7918"/>
                <a:gd name="f19" fmla="val 6073"/>
                <a:gd name="f20" fmla="val 8442"/>
                <a:gd name="f21" fmla="val 8894"/>
                <a:gd name="f22" fmla="val 6276"/>
                <a:gd name="f23" fmla="val 9251"/>
                <a:gd name="f24" fmla="val 6585"/>
                <a:gd name="f25" fmla="val 6322"/>
                <a:gd name="f26" fmla="val 9514"/>
                <a:gd name="f27" fmla="val 5144"/>
                <a:gd name="f28" fmla="val 8121"/>
                <a:gd name="f29" fmla="val 6203"/>
                <a:gd name="f30" fmla="val 11204"/>
                <a:gd name="f31" fmla="val 7990"/>
                <a:gd name="f32" fmla="val 8776"/>
                <a:gd name="f33" fmla="val 10656"/>
                <a:gd name="f34" fmla="val 9431"/>
                <a:gd name="f35" fmla="val 9906"/>
                <a:gd name="f36" fmla="val 9562"/>
                <a:gd name="f37" fmla="val 10168"/>
                <a:gd name="f38" fmla="val 9193"/>
                <a:gd name="f39" fmla="val 10347"/>
                <a:gd name="f40" fmla="val 8669"/>
                <a:gd name="f41" fmla="val 8181"/>
                <a:gd name="f42" fmla="val 7764"/>
                <a:gd name="f43" fmla="val 10251"/>
                <a:gd name="f44" fmla="val 7550"/>
                <a:gd name="f45" fmla="val 7538"/>
                <a:gd name="f46" fmla="val 7192"/>
                <a:gd name="f47" fmla="val 10144"/>
                <a:gd name="f48" fmla="val 7228"/>
                <a:gd name="f49" fmla="val 10073"/>
                <a:gd name="f50" fmla="val 7073"/>
                <a:gd name="f51" fmla="val 9966"/>
                <a:gd name="f52" fmla="val 6883"/>
                <a:gd name="f53" fmla="val 9954"/>
                <a:gd name="f54" fmla="val 6823"/>
                <a:gd name="f55" fmla="val 9751"/>
                <a:gd name="f56" fmla="val 9513"/>
                <a:gd name="f57" fmla="val 10704"/>
                <a:gd name="f58" fmla="val 8216"/>
                <a:gd name="f59" fmla="val 9632"/>
                <a:gd name="f60" fmla="val 10240"/>
                <a:gd name="f61" fmla="val 7890"/>
                <a:gd name="f62" fmla="val 10242"/>
                <a:gd name="f63" fmla="val 7862"/>
                <a:gd name="f64" fmla="val 7834"/>
                <a:gd name="f65" fmla="val 7345"/>
                <a:gd name="f66" fmla="val 6910"/>
                <a:gd name="f67" fmla="val 10045"/>
                <a:gd name="f68" fmla="val 6572"/>
                <a:gd name="f69" fmla="val 9752"/>
                <a:gd name="f70" fmla="val 881"/>
                <a:gd name="f71" fmla="val 1"/>
                <a:gd name="f72" fmla="val 786"/>
                <a:gd name="f73" fmla="val 703"/>
                <a:gd name="f74" fmla="val 84"/>
                <a:gd name="f75" fmla="val 525"/>
                <a:gd name="f76" fmla="val 620"/>
                <a:gd name="f77" fmla="val 774"/>
                <a:gd name="f78" fmla="val 976"/>
                <a:gd name="f79" fmla="val 1060"/>
                <a:gd name="f80" fmla="val 632"/>
                <a:gd name="f81" fmla="val 358"/>
                <a:gd name="f82" fmla="val 1905"/>
                <a:gd name="f83" fmla="val 1966"/>
                <a:gd name="f84" fmla="val 1418"/>
                <a:gd name="f85" fmla="val 1323"/>
                <a:gd name="f86" fmla="val 1239"/>
                <a:gd name="f87" fmla="val 1311"/>
                <a:gd name="f88" fmla="val 2144"/>
                <a:gd name="f89" fmla="val 2239"/>
                <a:gd name="f90" fmla="val 1429"/>
                <a:gd name="f91" fmla="val 905"/>
                <a:gd name="f92" fmla="val 405"/>
                <a:gd name="f93" fmla="val 3049"/>
                <a:gd name="f94" fmla="val 3561"/>
                <a:gd name="f95" fmla="val 9693"/>
                <a:gd name="f96" fmla="val 10193"/>
                <a:gd name="f97" fmla="val 10598"/>
                <a:gd name="f98" fmla="val 3774"/>
                <a:gd name="f99" fmla="val 3882"/>
                <a:gd name="f100" fmla="val 3953"/>
                <a:gd name="f101" fmla="val 10526"/>
                <a:gd name="f102" fmla="val 10419"/>
                <a:gd name="f103" fmla="val 10336"/>
                <a:gd name="f104" fmla="val 595"/>
                <a:gd name="f105" fmla="val 357"/>
                <a:gd name="f106" fmla="val 9990"/>
                <a:gd name="f107" fmla="val 3251"/>
                <a:gd name="f108" fmla="val 607"/>
                <a:gd name="f109" fmla="val 3013"/>
                <a:gd name="f110" fmla="val 5739"/>
                <a:gd name="f111" fmla="val 6060"/>
                <a:gd name="f112" fmla="val 6298"/>
                <a:gd name="f113" fmla="val 3263"/>
                <a:gd name="f114" fmla="val 6359"/>
                <a:gd name="f115" fmla="val 6251"/>
                <a:gd name="f116" fmla="val 6407"/>
                <a:gd name="f117" fmla="val 6191"/>
                <a:gd name="f118" fmla="val 6466"/>
                <a:gd name="f119" fmla="val 6132"/>
                <a:gd name="f120" fmla="val 6538"/>
                <a:gd name="f121" fmla="val 6072"/>
                <a:gd name="f122" fmla="val 6609"/>
                <a:gd name="f123" fmla="val 5917"/>
                <a:gd name="f124" fmla="val 6788"/>
                <a:gd name="f125" fmla="val 5941"/>
                <a:gd name="f126" fmla="val 6752"/>
                <a:gd name="f127" fmla="val 5787"/>
                <a:gd name="f128" fmla="val 7026"/>
                <a:gd name="f129" fmla="val 5715"/>
                <a:gd name="f130" fmla="val 7180"/>
                <a:gd name="f131" fmla="val 5679"/>
                <a:gd name="f132" fmla="val 7169"/>
                <a:gd name="f133" fmla="val 5477"/>
                <a:gd name="f134" fmla="val 7776"/>
                <a:gd name="f135" fmla="val 8502"/>
                <a:gd name="f136" fmla="val 5536"/>
                <a:gd name="f137" fmla="val 8835"/>
                <a:gd name="f138" fmla="val 5667"/>
                <a:gd name="f139" fmla="val 9133"/>
                <a:gd name="f140" fmla="val 5703"/>
                <a:gd name="f141" fmla="val 9181"/>
                <a:gd name="f142" fmla="val 5727"/>
                <a:gd name="f143" fmla="val 9228"/>
                <a:gd name="f144" fmla="val 5763"/>
                <a:gd name="f145" fmla="val 9288"/>
                <a:gd name="f146" fmla="val 9621"/>
                <a:gd name="f147" fmla="val 5906"/>
                <a:gd name="f148" fmla="val 6037"/>
                <a:gd name="f149" fmla="val 9728"/>
                <a:gd name="f150" fmla="val 6096"/>
                <a:gd name="f151" fmla="val 9776"/>
                <a:gd name="f152" fmla="val 6144"/>
                <a:gd name="f153" fmla="val 9859"/>
                <a:gd name="f154" fmla="val 9919"/>
                <a:gd name="f155" fmla="val 6239"/>
                <a:gd name="f156" fmla="val 9943"/>
                <a:gd name="f157" fmla="val 10145"/>
                <a:gd name="f158" fmla="val 5953"/>
                <a:gd name="f159" fmla="val 10276"/>
                <a:gd name="f160" fmla="val 4548"/>
                <a:gd name="f161" fmla="val 4465"/>
                <a:gd name="f162" fmla="val 4370"/>
                <a:gd name="f163" fmla="val 10455"/>
                <a:gd name="f164" fmla="val 10538"/>
                <a:gd name="f165" fmla="val 4453"/>
                <a:gd name="f166" fmla="val 10633"/>
                <a:gd name="f167" fmla="val 6358"/>
                <a:gd name="f168" fmla="val 6501"/>
                <a:gd name="f169" fmla="val 10169"/>
                <a:gd name="f170" fmla="val 6931"/>
                <a:gd name="f171" fmla="val 10472"/>
                <a:gd name="f172" fmla="val 7425"/>
                <a:gd name="f173" fmla="val 10620"/>
                <a:gd name="f174" fmla="val 7915"/>
                <a:gd name="f175" fmla="val 8523"/>
                <a:gd name="f176" fmla="val 9123"/>
                <a:gd name="f177" fmla="val 10391"/>
                <a:gd name="f178" fmla="val 9585"/>
                <a:gd name="f179" fmla="val 9606"/>
                <a:gd name="f180" fmla="val 9627"/>
                <a:gd name="f181" fmla="val 9944"/>
                <a:gd name="f182" fmla="val 9648"/>
                <a:gd name="f183" fmla="val 10702"/>
                <a:gd name="f184" fmla="val 11549"/>
                <a:gd name="f185" fmla="val 9076"/>
                <a:gd name="f186" fmla="val 8026"/>
                <a:gd name="f187" fmla="val 4847"/>
                <a:gd name="f188" fmla="val 11561"/>
                <a:gd name="f189" fmla="val 3966"/>
                <a:gd name="f190" fmla="val 10978"/>
                <a:gd name="f191" fmla="val 3192"/>
                <a:gd name="f192" fmla="val 2966"/>
                <a:gd name="f193" fmla="val 10132"/>
                <a:gd name="f194" fmla="val 2962"/>
                <a:gd name="f195" fmla="val 10118"/>
                <a:gd name="f196" fmla="val 2960"/>
                <a:gd name="f197" fmla="val 10105"/>
                <a:gd name="f198" fmla="val 10031"/>
                <a:gd name="f199" fmla="val 9952"/>
                <a:gd name="f200" fmla="val 3014"/>
                <a:gd name="f201" fmla="val 9942"/>
                <a:gd name="f202" fmla="val 3085"/>
                <a:gd name="f203" fmla="val 3180"/>
                <a:gd name="f204" fmla="val 3275"/>
                <a:gd name="f205" fmla="val 10061"/>
                <a:gd name="f206" fmla="val 3299"/>
                <a:gd name="f207" fmla="val 10740"/>
                <a:gd name="f208" fmla="val 3490"/>
                <a:gd name="f209" fmla="val 4109"/>
                <a:gd name="f210" fmla="val 4811"/>
                <a:gd name="f211" fmla="val 6228"/>
                <a:gd name="f212" fmla="val 9394"/>
                <a:gd name="f213" fmla="val 6121"/>
                <a:gd name="f214" fmla="val 9275"/>
                <a:gd name="f215" fmla="val 6133"/>
                <a:gd name="f216" fmla="val 9120"/>
                <a:gd name="f217" fmla="val 6061"/>
                <a:gd name="f218" fmla="val 8882"/>
                <a:gd name="f219" fmla="val 5930"/>
                <a:gd name="f220" fmla="val 5942"/>
                <a:gd name="f221" fmla="val 8704"/>
                <a:gd name="f222" fmla="val 5871"/>
                <a:gd name="f223" fmla="val 8465"/>
                <a:gd name="f224" fmla="val 5776"/>
                <a:gd name="f225" fmla="val 8454"/>
                <a:gd name="f226" fmla="val 8239"/>
                <a:gd name="f227" fmla="val 5752"/>
                <a:gd name="f228" fmla="val 8180"/>
                <a:gd name="f229" fmla="val 5728"/>
                <a:gd name="f230" fmla="val 8120"/>
                <a:gd name="f231" fmla="val 5716"/>
                <a:gd name="f232" fmla="val 8061"/>
                <a:gd name="f233" fmla="val 4799"/>
                <a:gd name="f234" fmla="val 4037"/>
                <a:gd name="f235" fmla="val 8620"/>
                <a:gd name="f236" fmla="val 3382"/>
                <a:gd name="f237" fmla="val 9358"/>
                <a:gd name="f238" fmla="val 9454"/>
                <a:gd name="f239" fmla="val 3228"/>
                <a:gd name="f240" fmla="val 9525"/>
                <a:gd name="f241" fmla="val 3144"/>
                <a:gd name="f242" fmla="val 3037"/>
                <a:gd name="f243" fmla="val 9491"/>
                <a:gd name="f244" fmla="val 9418"/>
                <a:gd name="f245" fmla="val 2893"/>
                <a:gd name="f246" fmla="val 9322"/>
                <a:gd name="f247" fmla="val 9315"/>
                <a:gd name="f248" fmla="val 9307"/>
                <a:gd name="f249" fmla="val 9299"/>
                <a:gd name="f250" fmla="val 2894"/>
                <a:gd name="f251" fmla="val 8382"/>
                <a:gd name="f252" fmla="val 3061"/>
                <a:gd name="f253" fmla="val 7727"/>
                <a:gd name="f254" fmla="val 3847"/>
                <a:gd name="f255" fmla="val 4787"/>
                <a:gd name="f256" fmla="val 7322"/>
                <a:gd name="f257" fmla="val 6965"/>
                <a:gd name="f258" fmla="val 6632"/>
                <a:gd name="f259" fmla="val 3549"/>
                <a:gd name="f260" fmla="val 2632"/>
                <a:gd name="f261" fmla="val 5203"/>
                <a:gd name="f262" fmla="val 2311"/>
                <a:gd name="f263" fmla="val 5846"/>
                <a:gd name="f264" fmla="val 2132"/>
                <a:gd name="f265" fmla="val 96"/>
                <a:gd name="f266" fmla="val 5858"/>
                <a:gd name="f267" fmla="*/ f1 1 11562"/>
                <a:gd name="f268" fmla="*/ f2 1 10634"/>
                <a:gd name="f269" fmla="val f3"/>
                <a:gd name="f270" fmla="val f4"/>
                <a:gd name="f271" fmla="val f5"/>
                <a:gd name="f272" fmla="+- f271 0 f269"/>
                <a:gd name="f273" fmla="+- f270 0 f269"/>
                <a:gd name="f274" fmla="*/ f273 1 11562"/>
                <a:gd name="f275" fmla="*/ f272 1 10634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11562" h="10634">
                  <a:moveTo>
                    <a:pt x="f6" y="f7"/>
                  </a:moveTo>
                  <a:lnTo>
                    <a:pt x="f6" y="f8"/>
                  </a:lnTo>
                  <a:lnTo>
                    <a:pt x="f9" y="f8"/>
                  </a:lnTo>
                  <a:lnTo>
                    <a:pt x="f9" y="f7"/>
                  </a:lnTo>
                  <a:close/>
                  <a:moveTo>
                    <a:pt x="f10" y="f7"/>
                  </a:move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close/>
                  <a:moveTo>
                    <a:pt x="f12" y="f7"/>
                  </a:moveTo>
                  <a:lnTo>
                    <a:pt x="f12" y="f8"/>
                  </a:lnTo>
                  <a:lnTo>
                    <a:pt x="f13" y="f8"/>
                  </a:lnTo>
                  <a:lnTo>
                    <a:pt x="f13" y="f7"/>
                  </a:lnTo>
                  <a:close/>
                  <a:moveTo>
                    <a:pt x="f14" y="f15"/>
                  </a:moveTo>
                  <a:lnTo>
                    <a:pt x="f14" y="f16"/>
                  </a:lnTo>
                  <a:lnTo>
                    <a:pt x="f17" y="f16"/>
                  </a:lnTo>
                  <a:lnTo>
                    <a:pt x="f17" y="f15"/>
                  </a:ln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29" y="f19"/>
                    <a:pt x="f18" y="f19"/>
                  </a:cubicBezTo>
                  <a:close/>
                  <a:moveTo>
                    <a:pt x="f30" y="f24"/>
                  </a:moveTo>
                  <a:lnTo>
                    <a:pt x="f30" y="f31"/>
                  </a:lnTo>
                  <a:cubicBezTo>
                    <a:pt x="f30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9" y="f41"/>
                  </a:cubicBezTo>
                  <a:cubicBezTo>
                    <a:pt x="f39" y="f42"/>
                    <a:pt x="f43" y="f44"/>
                    <a:pt x="f43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24"/>
                  </a:cubicBezTo>
                  <a:close/>
                  <a:moveTo>
                    <a:pt x="f56" y="f54"/>
                  </a:moveTo>
                  <a:lnTo>
                    <a:pt x="f56" y="f54"/>
                  </a:lnTo>
                  <a:cubicBezTo>
                    <a:pt x="f57" y="f58"/>
                    <a:pt x="f59" y="f60"/>
                    <a:pt x="f18" y="f60"/>
                  </a:cubicBezTo>
                  <a:cubicBezTo>
                    <a:pt x="f61" y="f62"/>
                    <a:pt x="f63" y="f62"/>
                    <a:pt x="f64" y="f62"/>
                  </a:cubicBezTo>
                  <a:cubicBezTo>
                    <a:pt x="f65" y="f62"/>
                    <a:pt x="f66" y="f67"/>
                    <a:pt x="f68" y="f69"/>
                  </a:cubicBezTo>
                  <a:lnTo>
                    <a:pt x="f56" y="f54"/>
                  </a:lnTo>
                  <a:close/>
                  <a:moveTo>
                    <a:pt x="f70" y="f71"/>
                  </a:moveTo>
                  <a:cubicBezTo>
                    <a:pt x="f72" y="f71"/>
                    <a:pt x="f73" y="f74"/>
                    <a:pt x="f73" y="f0"/>
                  </a:cubicBezTo>
                  <a:lnTo>
                    <a:pt x="f73" y="f75"/>
                  </a:lnTo>
                  <a:cubicBezTo>
                    <a:pt x="f73" y="f76"/>
                    <a:pt x="f77" y="f73"/>
                    <a:pt x="f70" y="f73"/>
                  </a:cubicBezTo>
                  <a:cubicBezTo>
                    <a:pt x="f78" y="f73"/>
                    <a:pt x="f79" y="f80"/>
                    <a:pt x="f79" y="f75"/>
                  </a:cubicBezTo>
                  <a:lnTo>
                    <a:pt x="f79" y="f81"/>
                  </a:lnTo>
                  <a:lnTo>
                    <a:pt x="f82" y="f81"/>
                  </a:lnTo>
                  <a:lnTo>
                    <a:pt x="f82" y="f83"/>
                  </a:lnTo>
                  <a:lnTo>
                    <a:pt x="f79" y="f83"/>
                  </a:lnTo>
                  <a:lnTo>
                    <a:pt x="f79" y="f84"/>
                  </a:lnTo>
                  <a:cubicBezTo>
                    <a:pt x="f79" y="f85"/>
                    <a:pt x="f78" y="f86"/>
                    <a:pt x="f70" y="f86"/>
                  </a:cubicBezTo>
                  <a:cubicBezTo>
                    <a:pt x="f72" y="f86"/>
                    <a:pt x="f73" y="f87"/>
                    <a:pt x="f73" y="f84"/>
                  </a:cubicBezTo>
                  <a:lnTo>
                    <a:pt x="f73" y="f88"/>
                  </a:lnTo>
                  <a:cubicBezTo>
                    <a:pt x="f73" y="f89"/>
                    <a:pt x="f77" y="f15"/>
                    <a:pt x="f70" y="f15"/>
                  </a:cubicBezTo>
                  <a:lnTo>
                    <a:pt x="f90" y="f15"/>
                  </a:lnTo>
                  <a:lnTo>
                    <a:pt x="f90" y="f16"/>
                  </a:lnTo>
                  <a:lnTo>
                    <a:pt x="f91" y="f16"/>
                  </a:lnTo>
                  <a:cubicBezTo>
                    <a:pt x="f92" y="f16"/>
                    <a:pt x="f3" y="f93"/>
                    <a:pt x="f3" y="f94"/>
                  </a:cubicBezTo>
                  <a:lnTo>
                    <a:pt x="f3" y="f95"/>
                  </a:lnTo>
                  <a:cubicBezTo>
                    <a:pt x="f3" y="f96"/>
                    <a:pt x="f92" y="f97"/>
                    <a:pt x="f91" y="f97"/>
                  </a:cubicBezTo>
                  <a:lnTo>
                    <a:pt x="f98" y="f97"/>
                  </a:lnTo>
                  <a:cubicBezTo>
                    <a:pt x="f99" y="f97"/>
                    <a:pt x="f100" y="f101"/>
                    <a:pt x="f100" y="f102"/>
                  </a:cubicBezTo>
                  <a:cubicBezTo>
                    <a:pt x="f100" y="f103"/>
                    <a:pt x="f99" y="f60"/>
                    <a:pt x="f98" y="f60"/>
                  </a:cubicBezTo>
                  <a:lnTo>
                    <a:pt x="f91" y="f60"/>
                  </a:lnTo>
                  <a:cubicBezTo>
                    <a:pt x="f104" y="f60"/>
                    <a:pt x="f105" y="f106"/>
                    <a:pt x="f105" y="f95"/>
                  </a:cubicBezTo>
                  <a:lnTo>
                    <a:pt x="f105" y="f94"/>
                  </a:lnTo>
                  <a:cubicBezTo>
                    <a:pt x="f105" y="f107"/>
                    <a:pt x="f108" y="f109"/>
                    <a:pt x="f91" y="f109"/>
                  </a:cubicBezTo>
                  <a:lnTo>
                    <a:pt x="f110" y="f109"/>
                  </a:lnTo>
                  <a:cubicBezTo>
                    <a:pt x="f111" y="f109"/>
                    <a:pt x="f112" y="f113"/>
                    <a:pt x="f112" y="f94"/>
                  </a:cubicBezTo>
                  <a:lnTo>
                    <a:pt x="f112" y="f114"/>
                  </a:lnTo>
                  <a:lnTo>
                    <a:pt x="f115" y="f116"/>
                  </a:ln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2" y="f45"/>
                  </a:cubicBezTo>
                  <a:cubicBezTo>
                    <a:pt x="f12" y="f44"/>
                    <a:pt x="f133" y="f134"/>
                    <a:pt x="f133" y="f41"/>
                  </a:cubicBezTo>
                  <a:cubicBezTo>
                    <a:pt x="f133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23" y="f146"/>
                    <a:pt x="f147" y="f36"/>
                    <a:pt x="f148" y="f149"/>
                  </a:cubicBezTo>
                  <a:cubicBezTo>
                    <a:pt x="f150" y="f151"/>
                    <a:pt x="f152" y="f153"/>
                    <a:pt x="f29" y="f154"/>
                  </a:cubicBezTo>
                  <a:lnTo>
                    <a:pt x="f155" y="f156"/>
                  </a:lnTo>
                  <a:cubicBezTo>
                    <a:pt x="f152" y="f157"/>
                    <a:pt x="f158" y="f159"/>
                    <a:pt x="f142" y="f159"/>
                  </a:cubicBezTo>
                  <a:lnTo>
                    <a:pt x="f160" y="f159"/>
                  </a:lnTo>
                  <a:cubicBezTo>
                    <a:pt x="f161" y="f159"/>
                    <a:pt x="f162" y="f39"/>
                    <a:pt x="f162" y="f163"/>
                  </a:cubicBezTo>
                  <a:cubicBezTo>
                    <a:pt x="f162" y="f164"/>
                    <a:pt x="f165" y="f166"/>
                    <a:pt x="f160" y="f166"/>
                  </a:cubicBezTo>
                  <a:lnTo>
                    <a:pt x="f142" y="f166"/>
                  </a:lnTo>
                  <a:cubicBezTo>
                    <a:pt x="f111" y="f166"/>
                    <a:pt x="f167" y="f163"/>
                    <a:pt x="f168" y="f169"/>
                  </a:cubicBezTo>
                  <a:cubicBezTo>
                    <a:pt x="f170" y="f171"/>
                    <a:pt x="f172" y="f173"/>
                    <a:pt x="f174" y="f173"/>
                  </a:cubicBezTo>
                  <a:cubicBezTo>
                    <a:pt x="f175" y="f173"/>
                    <a:pt x="f176" y="f177"/>
                    <a:pt x="f178" y="f156"/>
                  </a:cubicBezTo>
                  <a:cubicBezTo>
                    <a:pt x="f179" y="f156"/>
                    <a:pt x="f180" y="f181"/>
                    <a:pt x="f182" y="f181"/>
                  </a:cubicBezTo>
                  <a:cubicBezTo>
                    <a:pt x="f183" y="f181"/>
                    <a:pt x="f184" y="f185"/>
                    <a:pt x="f184" y="f186"/>
                  </a:cubicBezTo>
                  <a:lnTo>
                    <a:pt x="f184" y="f187"/>
                  </a:lnTo>
                  <a:cubicBezTo>
                    <a:pt x="f188" y="f189"/>
                    <a:pt x="f190" y="f191"/>
                    <a:pt x="f47" y="f192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199" y="f200"/>
                    <a:pt x="f201" y="f202"/>
                  </a:cubicBezTo>
                  <a:cubicBezTo>
                    <a:pt x="f35" y="f203"/>
                    <a:pt x="f51" y="f204"/>
                    <a:pt x="f205" y="f206"/>
                  </a:cubicBezTo>
                  <a:cubicBezTo>
                    <a:pt x="f207" y="f208"/>
                    <a:pt x="f30" y="f209"/>
                    <a:pt x="f30" y="f210"/>
                  </a:cubicBezTo>
                  <a:lnTo>
                    <a:pt x="f30" y="f211"/>
                  </a:lnTo>
                  <a:lnTo>
                    <a:pt x="f212" y="f211"/>
                  </a:lnTo>
                  <a:cubicBezTo>
                    <a:pt x="f23" y="f213"/>
                    <a:pt x="f214" y="f215"/>
                    <a:pt x="f216" y="f217"/>
                  </a:cubicBezTo>
                  <a:cubicBezTo>
                    <a:pt x="f218" y="f219"/>
                    <a:pt x="f21" y="f220"/>
                    <a:pt x="f221" y="f222"/>
                  </a:cubicBezTo>
                  <a:cubicBezTo>
                    <a:pt x="f223" y="f224"/>
                    <a:pt x="f225" y="f224"/>
                    <a:pt x="f226" y="f227"/>
                  </a:cubicBezTo>
                  <a:cubicBezTo>
                    <a:pt x="f228" y="f229"/>
                    <a:pt x="f230" y="f231"/>
                    <a:pt x="f232" y="f231"/>
                  </a:cubicBezTo>
                  <a:lnTo>
                    <a:pt x="f232" y="f233"/>
                  </a:lnTo>
                  <a:cubicBezTo>
                    <a:pt x="f232" y="f234"/>
                    <a:pt x="f235" y="f236"/>
                    <a:pt x="f237" y="f107"/>
                  </a:cubicBezTo>
                  <a:cubicBezTo>
                    <a:pt x="f238" y="f239"/>
                    <a:pt x="f240" y="f241"/>
                    <a:pt x="f56" y="f242"/>
                  </a:cubicBezTo>
                  <a:cubicBezTo>
                    <a:pt x="f243" y="f196"/>
                    <a:pt x="f244" y="f245"/>
                    <a:pt x="f246" y="f245"/>
                  </a:cubicBezTo>
                  <a:cubicBezTo>
                    <a:pt x="f247" y="f245"/>
                    <a:pt x="f248" y="f245"/>
                    <a:pt x="f249" y="f250"/>
                  </a:cubicBezTo>
                  <a:cubicBezTo>
                    <a:pt x="f251" y="f252"/>
                    <a:pt x="f253" y="f254"/>
                    <a:pt x="f253" y="f255"/>
                  </a:cubicBezTo>
                  <a:lnTo>
                    <a:pt x="f253" y="f231"/>
                  </a:lnTo>
                  <a:cubicBezTo>
                    <a:pt x="f256" y="f227"/>
                    <a:pt x="f257" y="f222"/>
                    <a:pt x="f258" y="f19"/>
                  </a:cubicBezTo>
                  <a:lnTo>
                    <a:pt x="f258" y="f259"/>
                  </a:lnTo>
                  <a:cubicBezTo>
                    <a:pt x="f258" y="f242"/>
                    <a:pt x="f155" y="f260"/>
                    <a:pt x="f142" y="f260"/>
                  </a:cubicBezTo>
                  <a:lnTo>
                    <a:pt x="f261" y="f260"/>
                  </a:lnTo>
                  <a:lnTo>
                    <a:pt x="f261" y="f262"/>
                  </a:lnTo>
                  <a:lnTo>
                    <a:pt x="f144" y="f262"/>
                  </a:lnTo>
                  <a:cubicBezTo>
                    <a:pt x="f263" y="f262"/>
                    <a:pt x="f125" y="f89"/>
                    <a:pt x="f125" y="f264"/>
                  </a:cubicBezTo>
                  <a:lnTo>
                    <a:pt x="f125" y="f0"/>
                  </a:lnTo>
                  <a:cubicBezTo>
                    <a:pt x="f125" y="f265"/>
                    <a:pt x="f266" y="f71"/>
                    <a:pt x="f144" y="f7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oogle Shape;873;p37">
            <a:extLst>
              <a:ext uri="{FF2B5EF4-FFF2-40B4-BE49-F238E27FC236}">
                <a16:creationId xmlns:a16="http://schemas.microsoft.com/office/drawing/2014/main" id="{9A4EFC02-E3A4-42AE-9017-3960A2BC4DBD}"/>
              </a:ext>
            </a:extLst>
          </p:cNvPr>
          <p:cNvGrpSpPr/>
          <p:nvPr/>
        </p:nvGrpSpPr>
        <p:grpSpPr>
          <a:xfrm>
            <a:off x="1765761" y="1919142"/>
            <a:ext cx="341190" cy="430344"/>
            <a:chOff x="1765761" y="1919142"/>
            <a:chExt cx="341190" cy="430344"/>
          </a:xfrm>
        </p:grpSpPr>
        <p:sp>
          <p:nvSpPr>
            <p:cNvPr id="17" name="Google Shape;874;p37">
              <a:extLst>
                <a:ext uri="{FF2B5EF4-FFF2-40B4-BE49-F238E27FC236}">
                  <a16:creationId xmlns:a16="http://schemas.microsoft.com/office/drawing/2014/main" id="{7BFE311B-2AB9-44CB-8D97-A3FC51779D02}"/>
                </a:ext>
              </a:extLst>
            </p:cNvPr>
            <p:cNvSpPr/>
            <p:nvPr/>
          </p:nvSpPr>
          <p:spPr>
            <a:xfrm>
              <a:off x="1765761" y="1919142"/>
              <a:ext cx="341190" cy="43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52"/>
                <a:gd name="f4" fmla="val 11038"/>
                <a:gd name="f5" fmla="val 6216"/>
                <a:gd name="f6" fmla="val 322"/>
                <a:gd name="f7" fmla="val 6323"/>
                <a:gd name="f8" fmla="val 6406"/>
                <a:gd name="f9" fmla="val 405"/>
                <a:gd name="f10" fmla="val 512"/>
                <a:gd name="f11" fmla="val 1215"/>
                <a:gd name="f12" fmla="val 1310"/>
                <a:gd name="f13" fmla="val 1405"/>
                <a:gd name="f14" fmla="val 5311"/>
                <a:gd name="f15" fmla="val 5216"/>
                <a:gd name="f16" fmla="val 5144"/>
                <a:gd name="f17" fmla="val 1477"/>
                <a:gd name="f18" fmla="val 1572"/>
                <a:gd name="f19" fmla="val 1893"/>
                <a:gd name="f20" fmla="val 4882"/>
                <a:gd name="f21" fmla="val 2144"/>
                <a:gd name="f22" fmla="val 4561"/>
                <a:gd name="f23" fmla="val 4203"/>
                <a:gd name="f24" fmla="val 3882"/>
                <a:gd name="f25" fmla="val 3632"/>
                <a:gd name="f26" fmla="val 1882"/>
                <a:gd name="f27" fmla="val 3549"/>
                <a:gd name="f28" fmla="val 3465"/>
                <a:gd name="f29" fmla="val 2560"/>
                <a:gd name="f30" fmla="val 2453"/>
                <a:gd name="f31" fmla="val 2358"/>
                <a:gd name="f32" fmla="val 2346"/>
                <a:gd name="f33" fmla="val 2441"/>
                <a:gd name="f34" fmla="val 2537"/>
                <a:gd name="f35" fmla="val 2525"/>
                <a:gd name="f36" fmla="val 2239"/>
                <a:gd name="f37" fmla="val 2025"/>
                <a:gd name="f38" fmla="val 227"/>
                <a:gd name="f39" fmla="val 632"/>
                <a:gd name="f40" fmla="val 274"/>
                <a:gd name="f41" fmla="val 1"/>
                <a:gd name="f42" fmla="val 798"/>
                <a:gd name="f43" fmla="val 1143"/>
                <a:gd name="f44" fmla="val 7656"/>
                <a:gd name="f45" fmla="val 7739"/>
                <a:gd name="f46" fmla="val 72"/>
                <a:gd name="f47" fmla="val 7823"/>
                <a:gd name="f48" fmla="val 155"/>
                <a:gd name="f49" fmla="val 251"/>
                <a:gd name="f50" fmla="val 965"/>
                <a:gd name="f51" fmla="val 477"/>
                <a:gd name="f52" fmla="val 822"/>
                <a:gd name="f53" fmla="val 655"/>
                <a:gd name="f54" fmla="val 1036"/>
                <a:gd name="f55" fmla="val 9918"/>
                <a:gd name="f56" fmla="val 10002"/>
                <a:gd name="f57" fmla="val 1108"/>
                <a:gd name="f58" fmla="val 10085"/>
                <a:gd name="f59" fmla="val 1203"/>
                <a:gd name="f60" fmla="val 7573"/>
                <a:gd name="f61" fmla="val 7728"/>
                <a:gd name="f62" fmla="val 8121"/>
                <a:gd name="f63" fmla="val 8299"/>
                <a:gd name="f64" fmla="val 8442"/>
                <a:gd name="f65" fmla="val 10395"/>
                <a:gd name="f66" fmla="val 10573"/>
                <a:gd name="f67" fmla="val 10716"/>
                <a:gd name="f68" fmla="val 667"/>
                <a:gd name="f69" fmla="val 489"/>
                <a:gd name="f70" fmla="val 334"/>
                <a:gd name="f71" fmla="val 8418"/>
                <a:gd name="f72" fmla="val 8323"/>
                <a:gd name="f73" fmla="val 263"/>
                <a:gd name="f74" fmla="val 8251"/>
                <a:gd name="f75" fmla="val 167"/>
                <a:gd name="f76" fmla="val 84"/>
                <a:gd name="f77" fmla="val 12"/>
                <a:gd name="f78" fmla="val 10752"/>
                <a:gd name="f79" fmla="val 298"/>
                <a:gd name="f80" fmla="val 11037"/>
                <a:gd name="f81" fmla="val 644"/>
                <a:gd name="f82" fmla="val 8109"/>
                <a:gd name="f83" fmla="val 8466"/>
                <a:gd name="f84" fmla="val 8740"/>
                <a:gd name="f85" fmla="val 810"/>
                <a:gd name="f86" fmla="val 8454"/>
                <a:gd name="f87" fmla="val 7299"/>
                <a:gd name="f88" fmla="val 7216"/>
                <a:gd name="f89" fmla="val 7144"/>
                <a:gd name="f90" fmla="val 584"/>
                <a:gd name="f91" fmla="val 679"/>
                <a:gd name="f92" fmla="val 762"/>
                <a:gd name="f93" fmla="val 834"/>
                <a:gd name="f94" fmla="val 7406"/>
                <a:gd name="f95" fmla="val 9764"/>
                <a:gd name="f96" fmla="val 1370"/>
                <a:gd name="f97" fmla="val 2037"/>
                <a:gd name="f98" fmla="val 1489"/>
                <a:gd name="f99" fmla="val 2263"/>
                <a:gd name="f100" fmla="val 1715"/>
                <a:gd name="f101" fmla="val 3299"/>
                <a:gd name="f102" fmla="val 3370"/>
                <a:gd name="f103" fmla="val 2132"/>
                <a:gd name="f104" fmla="val 3751"/>
                <a:gd name="f105" fmla="val 2465"/>
                <a:gd name="f106" fmla="val 4192"/>
                <a:gd name="f107" fmla="val 4549"/>
                <a:gd name="f108" fmla="val 5001"/>
                <a:gd name="f109" fmla="val 5370"/>
                <a:gd name="f110" fmla="val 5442"/>
                <a:gd name="f111" fmla="val 6204"/>
                <a:gd name="f112" fmla="val 6489"/>
                <a:gd name="f113" fmla="val 6704"/>
                <a:gd name="f114" fmla="*/ f0 1 8752"/>
                <a:gd name="f115" fmla="*/ f1 1 11038"/>
                <a:gd name="f116" fmla="val f2"/>
                <a:gd name="f117" fmla="val f3"/>
                <a:gd name="f118" fmla="val f4"/>
                <a:gd name="f119" fmla="+- f118 0 f116"/>
                <a:gd name="f120" fmla="+- f117 0 f116"/>
                <a:gd name="f121" fmla="*/ f120 1 8752"/>
                <a:gd name="f122" fmla="*/ f119 1 11038"/>
                <a:gd name="f123" fmla="*/ f116 1 f121"/>
                <a:gd name="f124" fmla="*/ f117 1 f121"/>
                <a:gd name="f125" fmla="*/ f116 1 f122"/>
                <a:gd name="f126" fmla="*/ f118 1 f122"/>
                <a:gd name="f127" fmla="*/ f123 f114 1"/>
                <a:gd name="f128" fmla="*/ f124 f114 1"/>
                <a:gd name="f129" fmla="*/ f126 f115 1"/>
                <a:gd name="f130" fmla="*/ f125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8752" h="1103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18"/>
                  </a:cubicBezTo>
                  <a:cubicBezTo>
                    <a:pt x="f25" y="f17"/>
                    <a:pt x="f27" y="f13"/>
                    <a:pt x="f28" y="f13"/>
                  </a:cubicBezTo>
                  <a:lnTo>
                    <a:pt x="f29" y="f13"/>
                  </a:lnTo>
                  <a:cubicBezTo>
                    <a:pt x="f30" y="f13"/>
                    <a:pt x="f31" y="f12"/>
                    <a:pt x="f31" y="f11"/>
                  </a:cubicBezTo>
                  <a:lnTo>
                    <a:pt x="f32" y="f10"/>
                  </a:lnTo>
                  <a:cubicBezTo>
                    <a:pt x="f32" y="f9"/>
                    <a:pt x="f33" y="f6"/>
                    <a:pt x="f34" y="f6"/>
                  </a:cubicBezTo>
                  <a:close/>
                  <a:moveTo>
                    <a:pt x="f35" y="f2"/>
                  </a:moveTo>
                  <a:cubicBezTo>
                    <a:pt x="f36" y="f2"/>
                    <a:pt x="f37" y="f38"/>
                    <a:pt x="f37" y="f10"/>
                  </a:cubicBezTo>
                  <a:lnTo>
                    <a:pt x="f39" y="f10"/>
                  </a:lnTo>
                  <a:cubicBezTo>
                    <a:pt x="f40" y="f10"/>
                    <a:pt x="f41" y="f42"/>
                    <a:pt x="f41" y="f43"/>
                  </a:cubicBezTo>
                  <a:lnTo>
                    <a:pt x="f41" y="f44"/>
                  </a:lnTo>
                  <a:cubicBezTo>
                    <a:pt x="f41" y="f45"/>
                    <a:pt x="f46" y="f47"/>
                    <a:pt x="f48" y="f47"/>
                  </a:cubicBezTo>
                  <a:cubicBezTo>
                    <a:pt x="f49" y="f47"/>
                    <a:pt x="f6" y="f45"/>
                    <a:pt x="f6" y="f44"/>
                  </a:cubicBezTo>
                  <a:lnTo>
                    <a:pt x="f6" y="f43"/>
                  </a:lnTo>
                  <a:cubicBezTo>
                    <a:pt x="f6" y="f50"/>
                    <a:pt x="f51" y="f52"/>
                    <a:pt x="f53" y="f52"/>
                  </a:cubicBezTo>
                  <a:lnTo>
                    <a:pt x="f54" y="f52"/>
                  </a:lnTo>
                  <a:lnTo>
                    <a:pt x="f54" y="f55"/>
                  </a:lnTo>
                  <a:cubicBezTo>
                    <a:pt x="f54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44" y="f58"/>
                    <a:pt x="f61" y="f56"/>
                    <a:pt x="f61" y="f55"/>
                  </a:cubicBezTo>
                  <a:lnTo>
                    <a:pt x="f61" y="f52"/>
                  </a:lnTo>
                  <a:lnTo>
                    <a:pt x="f62" y="f52"/>
                  </a:lnTo>
                  <a:cubicBezTo>
                    <a:pt x="f63" y="f52"/>
                    <a:pt x="f64" y="f50"/>
                    <a:pt x="f64" y="f43"/>
                  </a:cubicBezTo>
                  <a:lnTo>
                    <a:pt x="f64" y="f65"/>
                  </a:lnTo>
                  <a:cubicBezTo>
                    <a:pt x="f64" y="f66"/>
                    <a:pt x="f63" y="f67"/>
                    <a:pt x="f62" y="f67"/>
                  </a:cubicBezTo>
                  <a:lnTo>
                    <a:pt x="f68" y="f67"/>
                  </a:lnTo>
                  <a:cubicBezTo>
                    <a:pt x="f69" y="f67"/>
                    <a:pt x="f70" y="f66"/>
                    <a:pt x="f70" y="f65"/>
                  </a:cubicBezTo>
                  <a:lnTo>
                    <a:pt x="f70" y="f71"/>
                  </a:lnTo>
                  <a:cubicBezTo>
                    <a:pt x="f70" y="f72"/>
                    <a:pt x="f73" y="f74"/>
                    <a:pt x="f75" y="f74"/>
                  </a:cubicBezTo>
                  <a:cubicBezTo>
                    <a:pt x="f76" y="f74"/>
                    <a:pt x="f77" y="f72"/>
                    <a:pt x="f77" y="f71"/>
                  </a:cubicBezTo>
                  <a:lnTo>
                    <a:pt x="f77" y="f65"/>
                  </a:lnTo>
                  <a:cubicBezTo>
                    <a:pt x="f77" y="f78"/>
                    <a:pt x="f79" y="f80"/>
                    <a:pt x="f81" y="f80"/>
                  </a:cubicBezTo>
                  <a:lnTo>
                    <a:pt x="f82" y="f80"/>
                  </a:lnTo>
                  <a:cubicBezTo>
                    <a:pt x="f83" y="f80"/>
                    <a:pt x="f84" y="f78"/>
                    <a:pt x="f84" y="f65"/>
                  </a:cubicBezTo>
                  <a:lnTo>
                    <a:pt x="f84" y="f43"/>
                  </a:lnTo>
                  <a:cubicBezTo>
                    <a:pt x="f3" y="f85"/>
                    <a:pt x="f86" y="f10"/>
                    <a:pt x="f82" y="f10"/>
                  </a:cubicBezTo>
                  <a:lnTo>
                    <a:pt x="f87" y="f10"/>
                  </a:lnTo>
                  <a:cubicBezTo>
                    <a:pt x="f88" y="f10"/>
                    <a:pt x="f89" y="f90"/>
                    <a:pt x="f89" y="f91"/>
                  </a:cubicBezTo>
                  <a:cubicBezTo>
                    <a:pt x="f89" y="f92"/>
                    <a:pt x="f88" y="f93"/>
                    <a:pt x="f87" y="f93"/>
                  </a:cubicBezTo>
                  <a:lnTo>
                    <a:pt x="f94" y="f93"/>
                  </a:lnTo>
                  <a:lnTo>
                    <a:pt x="f94" y="f95"/>
                  </a:lnTo>
                  <a:lnTo>
                    <a:pt x="f96" y="f95"/>
                  </a:lnTo>
                  <a:lnTo>
                    <a:pt x="f96" y="f93"/>
                  </a:lnTo>
                  <a:lnTo>
                    <a:pt x="f97" y="f93"/>
                  </a:lnTo>
                  <a:lnTo>
                    <a:pt x="f97" y="f11"/>
                  </a:lnTo>
                  <a:cubicBezTo>
                    <a:pt x="f97" y="f98"/>
                    <a:pt x="f99" y="f100"/>
                    <a:pt x="f34" y="f100"/>
                  </a:cubicBezTo>
                  <a:lnTo>
                    <a:pt x="f101" y="f100"/>
                  </a:lnTo>
                  <a:cubicBezTo>
                    <a:pt x="f102" y="f103"/>
                    <a:pt x="f104" y="f105"/>
                    <a:pt x="f106" y="f105"/>
                  </a:cubicBezTo>
                  <a:lnTo>
                    <a:pt x="f107" y="f105"/>
                  </a:lnTo>
                  <a:cubicBezTo>
                    <a:pt x="f108" y="f105"/>
                    <a:pt x="f109" y="f103"/>
                    <a:pt x="f110" y="f100"/>
                  </a:cubicBezTo>
                  <a:lnTo>
                    <a:pt x="f111" y="f100"/>
                  </a:lnTo>
                  <a:cubicBezTo>
                    <a:pt x="f112" y="f100"/>
                    <a:pt x="f113" y="f98"/>
                    <a:pt x="f113" y="f11"/>
                  </a:cubicBezTo>
                  <a:lnTo>
                    <a:pt x="f113" y="f10"/>
                  </a:lnTo>
                  <a:cubicBezTo>
                    <a:pt x="f113" y="f38"/>
                    <a:pt x="f112" y="f2"/>
                    <a:pt x="f11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875;p37">
              <a:extLst>
                <a:ext uri="{FF2B5EF4-FFF2-40B4-BE49-F238E27FC236}">
                  <a16:creationId xmlns:a16="http://schemas.microsoft.com/office/drawing/2014/main" id="{0A77DF71-582A-4A63-BD96-CF6D082F6290}"/>
                </a:ext>
              </a:extLst>
            </p:cNvPr>
            <p:cNvSpPr/>
            <p:nvPr/>
          </p:nvSpPr>
          <p:spPr>
            <a:xfrm>
              <a:off x="1849300" y="2029483"/>
              <a:ext cx="174101" cy="122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66"/>
                <a:gd name="f4" fmla="val 3146"/>
                <a:gd name="f5" fmla="val 2742"/>
                <a:gd name="f6" fmla="val 1"/>
                <a:gd name="f7" fmla="val 2676"/>
                <a:gd name="f8" fmla="val 2609"/>
                <a:gd name="f9" fmla="val 43"/>
                <a:gd name="f10" fmla="val 2584"/>
                <a:gd name="f11" fmla="val 123"/>
                <a:gd name="f12" fmla="val 1989"/>
                <a:gd name="f13" fmla="val 2433"/>
                <a:gd name="f14" fmla="val 1429"/>
                <a:gd name="f15" fmla="val 778"/>
                <a:gd name="f16" fmla="val 1403"/>
                <a:gd name="f17" fmla="val 705"/>
                <a:gd name="f18" fmla="val 1335"/>
                <a:gd name="f19" fmla="val 665"/>
                <a:gd name="f20" fmla="val 1268"/>
                <a:gd name="f21" fmla="val 1216"/>
                <a:gd name="f22" fmla="val 1163"/>
                <a:gd name="f23" fmla="val 690"/>
                <a:gd name="f24" fmla="val 1132"/>
                <a:gd name="f25" fmla="val 742"/>
                <a:gd name="f26" fmla="val 656"/>
                <a:gd name="f27" fmla="val 1600"/>
                <a:gd name="f28" fmla="val 155"/>
                <a:gd name="f29" fmla="val 72"/>
                <a:gd name="f30" fmla="val 1671"/>
                <a:gd name="f31" fmla="val 1754"/>
                <a:gd name="f32" fmla="val 1850"/>
                <a:gd name="f33" fmla="val 1921"/>
                <a:gd name="f34" fmla="val 739"/>
                <a:gd name="f35" fmla="val 798"/>
                <a:gd name="f36" fmla="val 846"/>
                <a:gd name="f37" fmla="val 1897"/>
                <a:gd name="f38" fmla="val 894"/>
                <a:gd name="f39" fmla="val 1838"/>
                <a:gd name="f40" fmla="val 1227"/>
                <a:gd name="f41" fmla="val 1219"/>
                <a:gd name="f42" fmla="val 1858"/>
                <a:gd name="f43" fmla="val 3040"/>
                <a:gd name="f44" fmla="val 1887"/>
                <a:gd name="f45" fmla="val 3110"/>
                <a:gd name="f46" fmla="val 1951"/>
                <a:gd name="f47" fmla="val 2013"/>
                <a:gd name="f48" fmla="val 2079"/>
                <a:gd name="f49" fmla="val 2143"/>
                <a:gd name="f50" fmla="val 3107"/>
                <a:gd name="f51" fmla="val 2168"/>
                <a:gd name="f52" fmla="val 3028"/>
                <a:gd name="f53" fmla="val 2763"/>
                <a:gd name="f54" fmla="val 683"/>
                <a:gd name="f55" fmla="val 3168"/>
                <a:gd name="f56" fmla="val 1802"/>
                <a:gd name="f57" fmla="val 3192"/>
                <a:gd name="f58" fmla="val 1861"/>
                <a:gd name="f59" fmla="val 3251"/>
                <a:gd name="f60" fmla="val 1909"/>
                <a:gd name="f61" fmla="val 3311"/>
                <a:gd name="f62" fmla="val 4287"/>
                <a:gd name="f63" fmla="val 4370"/>
                <a:gd name="f64" fmla="val 4442"/>
                <a:gd name="f65" fmla="val 1742"/>
                <a:gd name="f66" fmla="val 4382"/>
                <a:gd name="f67" fmla="val 4299"/>
                <a:gd name="f68" fmla="val 3454"/>
                <a:gd name="f69" fmla="val 2894"/>
                <a:gd name="f70" fmla="val 111"/>
                <a:gd name="f71" fmla="val 2865"/>
                <a:gd name="f72" fmla="val 37"/>
                <a:gd name="f73" fmla="val 2804"/>
                <a:gd name="f74" fmla="*/ f0 1 4466"/>
                <a:gd name="f75" fmla="*/ f1 1 314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4466"/>
                <a:gd name="f82" fmla="*/ f79 1 314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4466" h="31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lnTo>
                    <a:pt x="f26" y="f27"/>
                  </a:lnTo>
                  <a:lnTo>
                    <a:pt x="f28" y="f27"/>
                  </a:lnTo>
                  <a:cubicBezTo>
                    <a:pt x="f29" y="f27"/>
                    <a:pt x="f6" y="f30"/>
                    <a:pt x="f6" y="f31"/>
                  </a:cubicBezTo>
                  <a:cubicBezTo>
                    <a:pt x="f6" y="f32"/>
                    <a:pt x="f29" y="f33"/>
                    <a:pt x="f28" y="f33"/>
                  </a:cubicBezTo>
                  <a:lnTo>
                    <a:pt x="f34" y="f33"/>
                  </a:lnTo>
                  <a:cubicBezTo>
                    <a:pt x="f35" y="f33"/>
                    <a:pt x="f36" y="f37"/>
                    <a:pt x="f38" y="f39"/>
                  </a:cubicBezTo>
                  <a:lnTo>
                    <a:pt x="f40" y="f41"/>
                  </a:lnTo>
                  <a:lnTo>
                    <a:pt x="f42" y="f43"/>
                  </a:lnTo>
                  <a:cubicBezTo>
                    <a:pt x="f44" y="f45"/>
                    <a:pt x="f46" y="f4"/>
                    <a:pt x="f47" y="f4"/>
                  </a:cubicBezTo>
                  <a:cubicBezTo>
                    <a:pt x="f48" y="f4"/>
                    <a:pt x="f49" y="f50"/>
                    <a:pt x="f51" y="f52"/>
                  </a:cubicBezTo>
                  <a:lnTo>
                    <a:pt x="f53" y="f54"/>
                  </a:lnTo>
                  <a:lnTo>
                    <a:pt x="f55" y="f56"/>
                  </a:lnTo>
                  <a:cubicBezTo>
                    <a:pt x="f57" y="f58"/>
                    <a:pt x="f59" y="f60"/>
                    <a:pt x="f61" y="f60"/>
                  </a:cubicBezTo>
                  <a:lnTo>
                    <a:pt x="f62" y="f60"/>
                  </a:lnTo>
                  <a:cubicBezTo>
                    <a:pt x="f63" y="f60"/>
                    <a:pt x="f64" y="f39"/>
                    <a:pt x="f64" y="f65"/>
                  </a:cubicBezTo>
                  <a:cubicBezTo>
                    <a:pt x="f3" y="f30"/>
                    <a:pt x="f66" y="f27"/>
                    <a:pt x="f67" y="f27"/>
                  </a:cubicBezTo>
                  <a:lnTo>
                    <a:pt x="f68" y="f27"/>
                  </a:lnTo>
                  <a:lnTo>
                    <a:pt x="f69" y="f70"/>
                  </a:lnTo>
                  <a:cubicBezTo>
                    <a:pt x="f71" y="f72"/>
                    <a:pt x="f7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876;p37">
              <a:extLst>
                <a:ext uri="{FF2B5EF4-FFF2-40B4-BE49-F238E27FC236}">
                  <a16:creationId xmlns:a16="http://schemas.microsoft.com/office/drawing/2014/main" id="{E3F5DEE3-712A-40A1-8EA3-B46BC41A6433}"/>
                </a:ext>
              </a:extLst>
            </p:cNvPr>
            <p:cNvSpPr/>
            <p:nvPr/>
          </p:nvSpPr>
          <p:spPr>
            <a:xfrm>
              <a:off x="1849767" y="2196269"/>
              <a:ext cx="173635" cy="12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54"/>
                <a:gd name="f4" fmla="val 322"/>
                <a:gd name="f5" fmla="val 167"/>
                <a:gd name="f6" fmla="val 72"/>
                <a:gd name="f7" fmla="val 1"/>
                <a:gd name="f8" fmla="val 155"/>
                <a:gd name="f9" fmla="val 250"/>
                <a:gd name="f10" fmla="val 4287"/>
                <a:gd name="f11" fmla="val 4370"/>
                <a:gd name="f12" fmla="*/ f0 1 4454"/>
                <a:gd name="f13" fmla="*/ f1 1 32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454"/>
                <a:gd name="f20" fmla="*/ f17 1 32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454" h="322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9"/>
                    <a:pt x="f3" y="f8"/>
                  </a:cubicBezTo>
                  <a:cubicBezTo>
                    <a:pt x="f3" y="f6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877;p37">
              <a:extLst>
                <a:ext uri="{FF2B5EF4-FFF2-40B4-BE49-F238E27FC236}">
                  <a16:creationId xmlns:a16="http://schemas.microsoft.com/office/drawing/2014/main" id="{4A896F1E-5D03-40D3-AAB2-8F7EA0FE0689}"/>
                </a:ext>
              </a:extLst>
            </p:cNvPr>
            <p:cNvSpPr/>
            <p:nvPr/>
          </p:nvSpPr>
          <p:spPr>
            <a:xfrm>
              <a:off x="1849767" y="2251042"/>
              <a:ext cx="173635" cy="13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54"/>
                <a:gd name="f4" fmla="val 334"/>
                <a:gd name="f5" fmla="val 167"/>
                <a:gd name="f6" fmla="val 72"/>
                <a:gd name="f7" fmla="val 1"/>
                <a:gd name="f8" fmla="val 84"/>
                <a:gd name="f9" fmla="val 262"/>
                <a:gd name="f10" fmla="val 4287"/>
                <a:gd name="f11" fmla="val 4370"/>
                <a:gd name="f12" fmla="*/ f0 1 4454"/>
                <a:gd name="f13" fmla="*/ f1 1 3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454"/>
                <a:gd name="f20" fmla="*/ f17 1 3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454" h="334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9"/>
                    <a:pt x="f3" y="f5"/>
                  </a:cubicBezTo>
                  <a:cubicBezTo>
                    <a:pt x="f3" y="f8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oogle Shape;878;p37">
            <a:extLst>
              <a:ext uri="{FF2B5EF4-FFF2-40B4-BE49-F238E27FC236}">
                <a16:creationId xmlns:a16="http://schemas.microsoft.com/office/drawing/2014/main" id="{444A0F76-97B7-462B-87E3-2DF725BBEA9E}"/>
              </a:ext>
            </a:extLst>
          </p:cNvPr>
          <p:cNvGrpSpPr/>
          <p:nvPr/>
        </p:nvGrpSpPr>
        <p:grpSpPr>
          <a:xfrm>
            <a:off x="4397468" y="1916710"/>
            <a:ext cx="349063" cy="435217"/>
            <a:chOff x="4397468" y="1916710"/>
            <a:chExt cx="349063" cy="435217"/>
          </a:xfrm>
        </p:grpSpPr>
        <p:sp>
          <p:nvSpPr>
            <p:cNvPr id="22" name="Google Shape;879;p37">
              <a:extLst>
                <a:ext uri="{FF2B5EF4-FFF2-40B4-BE49-F238E27FC236}">
                  <a16:creationId xmlns:a16="http://schemas.microsoft.com/office/drawing/2014/main" id="{73C0CAA1-5C1A-4A15-B4C3-F55E5D80844C}"/>
                </a:ext>
              </a:extLst>
            </p:cNvPr>
            <p:cNvSpPr/>
            <p:nvPr/>
          </p:nvSpPr>
          <p:spPr>
            <a:xfrm>
              <a:off x="4553401" y="2238634"/>
              <a:ext cx="48774" cy="48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1"/>
                <a:gd name="f4" fmla="val 632"/>
                <a:gd name="f5" fmla="val 310"/>
                <a:gd name="f6" fmla="val 799"/>
                <a:gd name="f7" fmla="val 930"/>
                <a:gd name="f8" fmla="val 441"/>
                <a:gd name="f9" fmla="val 608"/>
                <a:gd name="f10" fmla="val 775"/>
                <a:gd name="f11" fmla="val 906"/>
                <a:gd name="f12" fmla="val 465"/>
                <a:gd name="f13" fmla="val 334"/>
                <a:gd name="f14" fmla="val 1"/>
                <a:gd name="f15" fmla="val 287"/>
                <a:gd name="f16" fmla="val 275"/>
                <a:gd name="f17" fmla="val 620"/>
                <a:gd name="f18" fmla="val 965"/>
                <a:gd name="f19" fmla="val 977"/>
                <a:gd name="f20" fmla="*/ f0 1 1251"/>
                <a:gd name="f21" fmla="*/ f1 1 1251"/>
                <a:gd name="f22" fmla="val f2"/>
                <a:gd name="f23" fmla="val f3"/>
                <a:gd name="f24" fmla="+- f23 0 f22"/>
                <a:gd name="f25" fmla="*/ f24 1 1251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51" h="125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4" y="f14"/>
                  </a:moveTo>
                  <a:cubicBezTo>
                    <a:pt x="f15" y="f14"/>
                    <a:pt x="f14" y="f16"/>
                    <a:pt x="f14" y="f17"/>
                  </a:cubicBezTo>
                  <a:cubicBezTo>
                    <a:pt x="f14" y="f18"/>
                    <a:pt x="f15" y="f3"/>
                    <a:pt x="f4" y="f3"/>
                  </a:cubicBezTo>
                  <a:cubicBezTo>
                    <a:pt x="f19" y="f3"/>
                    <a:pt x="f3" y="f18"/>
                    <a:pt x="f3" y="f17"/>
                  </a:cubicBezTo>
                  <a:cubicBezTo>
                    <a:pt x="f3" y="f16"/>
                    <a:pt x="f19" y="f14"/>
                    <a:pt x="f4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880;p37">
              <a:extLst>
                <a:ext uri="{FF2B5EF4-FFF2-40B4-BE49-F238E27FC236}">
                  <a16:creationId xmlns:a16="http://schemas.microsoft.com/office/drawing/2014/main" id="{CD9253A4-6B8C-477F-B04D-E098C98EA248}"/>
                </a:ext>
              </a:extLst>
            </p:cNvPr>
            <p:cNvSpPr/>
            <p:nvPr/>
          </p:nvSpPr>
          <p:spPr>
            <a:xfrm>
              <a:off x="4397468" y="1916710"/>
              <a:ext cx="349063" cy="435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54"/>
                <a:gd name="f4" fmla="val 11163"/>
                <a:gd name="f5" fmla="val 6528"/>
                <a:gd name="f6" fmla="val 337"/>
                <a:gd name="f7" fmla="val 6549"/>
                <a:gd name="f8" fmla="val 6573"/>
                <a:gd name="f9" fmla="val 346"/>
                <a:gd name="f10" fmla="val 6596"/>
                <a:gd name="f11" fmla="val 364"/>
                <a:gd name="f12" fmla="val 7632"/>
                <a:gd name="f13" fmla="val 1412"/>
                <a:gd name="f14" fmla="val 7668"/>
                <a:gd name="f15" fmla="val 1435"/>
                <a:gd name="f16" fmla="val 1483"/>
                <a:gd name="f17" fmla="val 1519"/>
                <a:gd name="f18" fmla="val 7489"/>
                <a:gd name="f19" fmla="val 1674"/>
                <a:gd name="f20" fmla="val 7472"/>
                <a:gd name="f21" fmla="val 1691"/>
                <a:gd name="f22" fmla="val 7454"/>
                <a:gd name="f23" fmla="val 1700"/>
                <a:gd name="f24" fmla="val 7434"/>
                <a:gd name="f25" fmla="val 7415"/>
                <a:gd name="f26" fmla="val 7394"/>
                <a:gd name="f27" fmla="val 7370"/>
                <a:gd name="f28" fmla="val 6323"/>
                <a:gd name="f29" fmla="val 626"/>
                <a:gd name="f30" fmla="val 6299"/>
                <a:gd name="f31" fmla="val 590"/>
                <a:gd name="f32" fmla="val 542"/>
                <a:gd name="f33" fmla="val 519"/>
                <a:gd name="f34" fmla="val 6477"/>
                <a:gd name="f35" fmla="val 6489"/>
                <a:gd name="f36" fmla="val 6507"/>
                <a:gd name="f37" fmla="val 1066"/>
                <a:gd name="f38" fmla="val 7001"/>
                <a:gd name="f39" fmla="val 1769"/>
                <a:gd name="f40" fmla="val 6346"/>
                <a:gd name="f41" fmla="val 2424"/>
                <a:gd name="f42" fmla="val 5644"/>
                <a:gd name="f43" fmla="val 1721"/>
                <a:gd name="f44" fmla="val 2155"/>
                <a:gd name="f45" fmla="val 4698"/>
                <a:gd name="f46" fmla="val 2453"/>
                <a:gd name="f47" fmla="val 4995"/>
                <a:gd name="f48" fmla="val 2215"/>
                <a:gd name="f49" fmla="val 5198"/>
                <a:gd name="f50" fmla="val 2203"/>
                <a:gd name="f51" fmla="val 5216"/>
                <a:gd name="f52" fmla="val 2182"/>
                <a:gd name="f53" fmla="val 5225"/>
                <a:gd name="f54" fmla="val 2160"/>
                <a:gd name="f55" fmla="val 2137"/>
                <a:gd name="f56" fmla="val 2114"/>
                <a:gd name="f57" fmla="val 2096"/>
                <a:gd name="f58" fmla="val 1941"/>
                <a:gd name="f59" fmla="val 5031"/>
                <a:gd name="f60" fmla="val 1905"/>
                <a:gd name="f61" fmla="val 5007"/>
                <a:gd name="f62" fmla="val 4948"/>
                <a:gd name="f63" fmla="val 4924"/>
                <a:gd name="f64" fmla="val 2408"/>
                <a:gd name="f65" fmla="val 3865"/>
                <a:gd name="f66" fmla="val 2416"/>
                <a:gd name="f67" fmla="val 2422"/>
                <a:gd name="f68" fmla="val 3869"/>
                <a:gd name="f69" fmla="val 2429"/>
                <a:gd name="f70" fmla="val 3876"/>
                <a:gd name="f71" fmla="val 2572"/>
                <a:gd name="f72" fmla="val 4031"/>
                <a:gd name="f73" fmla="val 4203"/>
                <a:gd name="f74" fmla="val 5662"/>
                <a:gd name="f75" fmla="val 4144"/>
                <a:gd name="f76" fmla="val 5579"/>
                <a:gd name="f77" fmla="val 4108"/>
                <a:gd name="f78" fmla="val 5603"/>
                <a:gd name="f79" fmla="val 3846"/>
                <a:gd name="f80" fmla="val 5876"/>
                <a:gd name="f81" fmla="val 3842"/>
                <a:gd name="f82" fmla="val 5879"/>
                <a:gd name="f83" fmla="val 3839"/>
                <a:gd name="f84" fmla="val 5883"/>
                <a:gd name="f85" fmla="val 3835"/>
                <a:gd name="f86" fmla="val 3804"/>
                <a:gd name="f87" fmla="val 3678"/>
                <a:gd name="f88" fmla="val 5722"/>
                <a:gd name="f89" fmla="val 2120"/>
                <a:gd name="f90" fmla="val 4174"/>
                <a:gd name="f91" fmla="val 4162"/>
                <a:gd name="f92" fmla="val 4138"/>
                <a:gd name="f93" fmla="val 2328"/>
                <a:gd name="f94" fmla="val 3930"/>
                <a:gd name="f95" fmla="val 2378"/>
                <a:gd name="f96" fmla="val 3025"/>
                <a:gd name="f97" fmla="val 3322"/>
                <a:gd name="f98" fmla="val 3084"/>
                <a:gd name="f99" fmla="val 6079"/>
                <a:gd name="f100" fmla="val 3066"/>
                <a:gd name="f101" fmla="val 6097"/>
                <a:gd name="f102" fmla="val 3042"/>
                <a:gd name="f103" fmla="val 6106"/>
                <a:gd name="f104" fmla="val 3020"/>
                <a:gd name="f105" fmla="val 2998"/>
                <a:gd name="f106" fmla="val 2977"/>
                <a:gd name="f107" fmla="val 2965"/>
                <a:gd name="f108" fmla="val 2798"/>
                <a:gd name="f109" fmla="val 5912"/>
                <a:gd name="f110" fmla="val 2774"/>
                <a:gd name="f111" fmla="val 5888"/>
                <a:gd name="f112" fmla="val 5829"/>
                <a:gd name="f113" fmla="val 5793"/>
                <a:gd name="f114" fmla="val 6936"/>
                <a:gd name="f115" fmla="val 3072"/>
                <a:gd name="f116" fmla="val 3096"/>
                <a:gd name="f117" fmla="val 6972"/>
                <a:gd name="f118" fmla="val 7019"/>
                <a:gd name="f119" fmla="val 7269"/>
                <a:gd name="f120" fmla="val 7317"/>
                <a:gd name="f121" fmla="val 7341"/>
                <a:gd name="f122" fmla="val 405"/>
                <a:gd name="f123" fmla="val 369"/>
                <a:gd name="f124" fmla="val 334"/>
                <a:gd name="f125" fmla="val 7305"/>
                <a:gd name="f126" fmla="val 358"/>
                <a:gd name="f127" fmla="val 1834"/>
                <a:gd name="f128" fmla="val 7674"/>
                <a:gd name="f129" fmla="val 2060"/>
                <a:gd name="f130" fmla="val 7960"/>
                <a:gd name="f131" fmla="val 2322"/>
                <a:gd name="f132" fmla="val 8210"/>
                <a:gd name="f133" fmla="val 2632"/>
                <a:gd name="f134" fmla="val 8401"/>
                <a:gd name="f135" fmla="val 2608"/>
                <a:gd name="f136" fmla="val 8448"/>
                <a:gd name="f137" fmla="val 8496"/>
                <a:gd name="f138" fmla="val 2548"/>
                <a:gd name="f139" fmla="val 8520"/>
                <a:gd name="f140" fmla="val 2489"/>
                <a:gd name="f141" fmla="val 8591"/>
                <a:gd name="f142" fmla="val 2441"/>
                <a:gd name="f143" fmla="val 8663"/>
                <a:gd name="f144" fmla="val 2393"/>
                <a:gd name="f145" fmla="val 8746"/>
                <a:gd name="f146" fmla="val 2382"/>
                <a:gd name="f147" fmla="val 8770"/>
                <a:gd name="f148" fmla="val 2334"/>
                <a:gd name="f149" fmla="val 8805"/>
                <a:gd name="f150" fmla="val 8853"/>
                <a:gd name="f151" fmla="val 1846"/>
                <a:gd name="f152" fmla="val 8555"/>
                <a:gd name="f153" fmla="val 1465"/>
                <a:gd name="f154" fmla="val 8151"/>
                <a:gd name="f155" fmla="val 1167"/>
                <a:gd name="f156" fmla="val 4632"/>
                <a:gd name="f157" fmla="val 7793"/>
                <a:gd name="f158" fmla="val 5870"/>
                <a:gd name="f159" fmla="val 6846"/>
                <a:gd name="f160" fmla="val 8793"/>
                <a:gd name="f161" fmla="val 6918"/>
                <a:gd name="f162" fmla="val 9936"/>
                <a:gd name="f163" fmla="val 2417"/>
                <a:gd name="f164" fmla="val 3406"/>
                <a:gd name="f165" fmla="val 6525"/>
                <a:gd name="f166" fmla="val 1"/>
                <a:gd name="f167" fmla="val 6421"/>
                <a:gd name="f168" fmla="val 6317"/>
                <a:gd name="f169" fmla="val 42"/>
                <a:gd name="f170" fmla="val 6239"/>
                <a:gd name="f171" fmla="val 126"/>
                <a:gd name="f172" fmla="val 6084"/>
                <a:gd name="f173" fmla="val 269"/>
                <a:gd name="f174" fmla="val 5942"/>
                <a:gd name="f175" fmla="val 423"/>
                <a:gd name="f176" fmla="val 662"/>
                <a:gd name="f177" fmla="val 6073"/>
                <a:gd name="f178" fmla="val 804"/>
                <a:gd name="f179" fmla="val 5406"/>
                <a:gd name="f180" fmla="val 5251"/>
                <a:gd name="f181" fmla="val 1328"/>
                <a:gd name="f182" fmla="val 5221"/>
                <a:gd name="f183" fmla="val 1299"/>
                <a:gd name="f184" fmla="val 5180"/>
                <a:gd name="f185" fmla="val 1284"/>
                <a:gd name="f186" fmla="val 5136"/>
                <a:gd name="f187" fmla="val 5093"/>
                <a:gd name="f188" fmla="val 5049"/>
                <a:gd name="f189" fmla="val 5013"/>
                <a:gd name="f190" fmla="val 3977"/>
                <a:gd name="f191" fmla="val 2376"/>
                <a:gd name="f192" fmla="val 3917"/>
                <a:gd name="f193" fmla="val 2436"/>
                <a:gd name="f194" fmla="val 2531"/>
                <a:gd name="f195" fmla="val 2614"/>
                <a:gd name="f196" fmla="val 4007"/>
                <a:gd name="f197" fmla="val 2644"/>
                <a:gd name="f198" fmla="val 4045"/>
                <a:gd name="f199" fmla="val 2659"/>
                <a:gd name="f200" fmla="val 4087"/>
                <a:gd name="f201" fmla="val 4129"/>
                <a:gd name="f202" fmla="val 4173"/>
                <a:gd name="f203" fmla="val 4215"/>
                <a:gd name="f204" fmla="val 5132"/>
                <a:gd name="f205" fmla="val 1685"/>
                <a:gd name="f206" fmla="val 2852"/>
                <a:gd name="f207" fmla="val 4060"/>
                <a:gd name="f208" fmla="val 5079"/>
                <a:gd name="f209" fmla="val 2905"/>
                <a:gd name="f210" fmla="val 3924"/>
                <a:gd name="f211" fmla="val 3739"/>
                <a:gd name="f212" fmla="val 3090"/>
                <a:gd name="f213" fmla="val 3798"/>
                <a:gd name="f214" fmla="val 3031"/>
                <a:gd name="f215" fmla="val 2924"/>
                <a:gd name="f216" fmla="val 2864"/>
                <a:gd name="f217" fmla="val 3709"/>
                <a:gd name="f218" fmla="val 2834"/>
                <a:gd name="f219" fmla="val 3667"/>
                <a:gd name="f220" fmla="val 2820"/>
                <a:gd name="f221" fmla="val 3624"/>
                <a:gd name="f222" fmla="val 3581"/>
                <a:gd name="f223" fmla="val 3536"/>
                <a:gd name="f224" fmla="val 3501"/>
                <a:gd name="f225" fmla="val 2667"/>
                <a:gd name="f226" fmla="val 3698"/>
                <a:gd name="f227" fmla="val 3662"/>
                <a:gd name="f228" fmla="val 2566"/>
                <a:gd name="f229" fmla="val 3596"/>
                <a:gd name="f230" fmla="val 2477"/>
                <a:gd name="f231" fmla="val 3564"/>
                <a:gd name="f232" fmla="val 2388"/>
                <a:gd name="f233" fmla="val 2298"/>
                <a:gd name="f234" fmla="val 2209"/>
                <a:gd name="f235" fmla="val 2143"/>
                <a:gd name="f236" fmla="val 1870"/>
                <a:gd name="f237" fmla="val 3936"/>
                <a:gd name="f238" fmla="val 1739"/>
                <a:gd name="f239" fmla="val 4067"/>
                <a:gd name="f240" fmla="val 4293"/>
                <a:gd name="f241" fmla="val 4424"/>
                <a:gd name="f242" fmla="val 4460"/>
                <a:gd name="f243" fmla="val 1751"/>
                <a:gd name="f244" fmla="val 4638"/>
                <a:gd name="f245" fmla="val 1548"/>
                <a:gd name="f246" fmla="val 4722"/>
                <a:gd name="f247" fmla="val 4972"/>
                <a:gd name="f248" fmla="val 1596"/>
                <a:gd name="f249" fmla="val 5186"/>
                <a:gd name="f250" fmla="val 1667"/>
                <a:gd name="f251" fmla="val 5269"/>
                <a:gd name="f252" fmla="val 1786"/>
                <a:gd name="f253" fmla="val 5376"/>
                <a:gd name="f254" fmla="val 5555"/>
                <a:gd name="f255" fmla="val 2132"/>
                <a:gd name="f256" fmla="val 2465"/>
                <a:gd name="f257" fmla="val 5353"/>
                <a:gd name="f258" fmla="val 2763"/>
                <a:gd name="f259" fmla="val 5317"/>
                <a:gd name="f260" fmla="val 2620"/>
                <a:gd name="f261" fmla="val 5495"/>
                <a:gd name="f262" fmla="val 2405"/>
                <a:gd name="f263" fmla="val 5591"/>
                <a:gd name="f264" fmla="val 5841"/>
                <a:gd name="f265" fmla="val 6186"/>
                <a:gd name="f266" fmla="val 2691"/>
                <a:gd name="f267" fmla="val 6305"/>
                <a:gd name="f268" fmla="val 6377"/>
                <a:gd name="f269" fmla="val 2870"/>
                <a:gd name="f270" fmla="val 6424"/>
                <a:gd name="f271" fmla="val 2989"/>
                <a:gd name="f272" fmla="val 3239"/>
                <a:gd name="f273" fmla="val 3334"/>
                <a:gd name="f274" fmla="val 6210"/>
                <a:gd name="f275" fmla="val 3513"/>
                <a:gd name="f276" fmla="val 6067"/>
                <a:gd name="f277" fmla="val 3525"/>
                <a:gd name="f278" fmla="val 3620"/>
                <a:gd name="f279" fmla="val 6198"/>
                <a:gd name="f280" fmla="val 3882"/>
                <a:gd name="f281" fmla="val 6162"/>
                <a:gd name="f282" fmla="val 4048"/>
                <a:gd name="f283" fmla="val 6091"/>
                <a:gd name="f284" fmla="val 4310"/>
                <a:gd name="f285" fmla="val 4453"/>
                <a:gd name="f286" fmla="val 5686"/>
                <a:gd name="f287" fmla="val 5472"/>
                <a:gd name="f288" fmla="val 5329"/>
                <a:gd name="f289" fmla="val 4287"/>
                <a:gd name="f290" fmla="val 5305"/>
                <a:gd name="f291" fmla="val 3352"/>
                <a:gd name="f292" fmla="val 6930"/>
                <a:gd name="f293" fmla="val 7335"/>
                <a:gd name="f294" fmla="val 4733"/>
                <a:gd name="f295" fmla="val 5626"/>
                <a:gd name="f296" fmla="val 6555"/>
                <a:gd name="f297" fmla="val 6906"/>
                <a:gd name="f298" fmla="val 7412"/>
                <a:gd name="f299" fmla="val 6156"/>
                <a:gd name="f300" fmla="val 7984"/>
                <a:gd name="f301" fmla="val 5690"/>
                <a:gd name="f302" fmla="val 7638"/>
                <a:gd name="f303" fmla="val 5153"/>
                <a:gd name="f304" fmla="val 7470"/>
                <a:gd name="f305" fmla="val 4619"/>
                <a:gd name="f306" fmla="val 3993"/>
                <a:gd name="f307" fmla="val 3371"/>
                <a:gd name="f308" fmla="val 7701"/>
                <a:gd name="f309" fmla="val 8008"/>
                <a:gd name="f310" fmla="val 7853"/>
                <a:gd name="f311" fmla="val 2274"/>
                <a:gd name="f312" fmla="val 7650"/>
                <a:gd name="f313" fmla="val 3417"/>
                <a:gd name="f314" fmla="val 7258"/>
                <a:gd name="f315" fmla="val 6996"/>
                <a:gd name="f316" fmla="val 6781"/>
                <a:gd name="f317" fmla="val 6603"/>
                <a:gd name="f318" fmla="val 179"/>
                <a:gd name="f319" fmla="val 774"/>
                <a:gd name="f320" fmla="val 1036"/>
                <a:gd name="f321" fmla="val 8162"/>
                <a:gd name="f322" fmla="val 8722"/>
                <a:gd name="f323" fmla="val 2191"/>
                <a:gd name="f324" fmla="val 9127"/>
                <a:gd name="f325" fmla="val 2084"/>
                <a:gd name="f326" fmla="val 9377"/>
                <a:gd name="f327" fmla="val 2036"/>
                <a:gd name="f328" fmla="val 9651"/>
                <a:gd name="f329" fmla="val 2012"/>
                <a:gd name="f330" fmla="val 846"/>
                <a:gd name="f331" fmla="val 715"/>
                <a:gd name="f332" fmla="val 9972"/>
                <a:gd name="f333" fmla="val 703"/>
                <a:gd name="f334" fmla="val 10032"/>
                <a:gd name="f335" fmla="val 10948"/>
                <a:gd name="f336" fmla="val 298"/>
                <a:gd name="f337" fmla="val 11044"/>
                <a:gd name="f338" fmla="val 381"/>
                <a:gd name="f339" fmla="val 488"/>
                <a:gd name="f340" fmla="val 1393"/>
                <a:gd name="f341" fmla="val 1489"/>
                <a:gd name="f342" fmla="val 1560"/>
                <a:gd name="f343" fmla="val 11091"/>
                <a:gd name="f344" fmla="val 11008"/>
                <a:gd name="f345" fmla="val 10913"/>
                <a:gd name="f346" fmla="val 10841"/>
                <a:gd name="f347" fmla="val 739"/>
                <a:gd name="f348" fmla="val 965"/>
                <a:gd name="f349" fmla="val 10258"/>
                <a:gd name="f350" fmla="val 8299"/>
                <a:gd name="f351" fmla="val 8525"/>
                <a:gd name="f352" fmla="val 2167"/>
                <a:gd name="f353" fmla="val 8763"/>
                <a:gd name="f354" fmla="val 8882"/>
                <a:gd name="f355" fmla="val 8918"/>
                <a:gd name="f356" fmla="val 8561"/>
                <a:gd name="f357" fmla="val 10044"/>
                <a:gd name="f358" fmla="val 9984"/>
                <a:gd name="f359" fmla="val 8466"/>
                <a:gd name="f360" fmla="val 8406"/>
                <a:gd name="f361" fmla="val 7251"/>
                <a:gd name="f362" fmla="val 7216"/>
                <a:gd name="f363" fmla="val 9555"/>
                <a:gd name="f364" fmla="val 7132"/>
                <a:gd name="f365" fmla="val 9198"/>
                <a:gd name="f366" fmla="val 6965"/>
                <a:gd name="f367" fmla="val 8889"/>
                <a:gd name="f368" fmla="val 7847"/>
                <a:gd name="f369" fmla="val 8430"/>
                <a:gd name="f370" fmla="val 7174"/>
                <a:gd name="f371" fmla="val 8537"/>
                <a:gd name="f372" fmla="val 5972"/>
                <a:gd name="f373" fmla="val 5900"/>
                <a:gd name="f374" fmla="val 8382"/>
                <a:gd name="f375" fmla="val 8371"/>
                <a:gd name="f376" fmla="val 5886"/>
                <a:gd name="f377" fmla="val 8360"/>
                <a:gd name="f378" fmla="val 5884"/>
                <a:gd name="f379" fmla="val 8350"/>
                <a:gd name="f380" fmla="val 8271"/>
                <a:gd name="f381" fmla="val 8214"/>
                <a:gd name="f382" fmla="val 5958"/>
                <a:gd name="f383" fmla="val 8204"/>
                <a:gd name="f384" fmla="val 6031"/>
                <a:gd name="f385" fmla="val 8097"/>
                <a:gd name="f386" fmla="val 7043"/>
                <a:gd name="f387" fmla="val 7597"/>
                <a:gd name="f388" fmla="val 7972"/>
                <a:gd name="f389" fmla="val 6799"/>
                <a:gd name="f390" fmla="val 8603"/>
                <a:gd name="f391" fmla="val 6751"/>
                <a:gd name="f392" fmla="val 8543"/>
                <a:gd name="f393" fmla="val 6715"/>
                <a:gd name="f394" fmla="val 8508"/>
                <a:gd name="f395" fmla="val 6668"/>
                <a:gd name="f396" fmla="val 8460"/>
                <a:gd name="f397" fmla="val 6608"/>
                <a:gd name="f398" fmla="val 8389"/>
                <a:gd name="f399" fmla="val 6537"/>
                <a:gd name="f400" fmla="val 8293"/>
                <a:gd name="f401" fmla="val 6454"/>
                <a:gd name="f402" fmla="val 8222"/>
                <a:gd name="f403" fmla="val 6430"/>
                <a:gd name="f404" fmla="val 8186"/>
                <a:gd name="f405" fmla="val 8037"/>
                <a:gd name="f406" fmla="val 6912"/>
                <a:gd name="f407" fmla="val 3114"/>
                <a:gd name="f408" fmla="val 6632"/>
                <a:gd name="f409" fmla="val 2948"/>
                <a:gd name="f410" fmla="val 6692"/>
                <a:gd name="f411" fmla="val 2888"/>
                <a:gd name="f412" fmla="val 2793"/>
                <a:gd name="f413" fmla="val 2733"/>
                <a:gd name="f414" fmla="val 6561"/>
                <a:gd name="f415" fmla="val 2650"/>
                <a:gd name="f416" fmla="val 6656"/>
                <a:gd name="f417" fmla="val 2567"/>
                <a:gd name="f418" fmla="val 7013"/>
                <a:gd name="f419" fmla="val 3305"/>
                <a:gd name="f420" fmla="val 7799"/>
                <a:gd name="f421" fmla="val 3900"/>
                <a:gd name="f422" fmla="val 4352"/>
                <a:gd name="f423" fmla="val 8168"/>
                <a:gd name="f424" fmla="val 4876"/>
                <a:gd name="f425" fmla="val 8216"/>
                <a:gd name="f426" fmla="val 5465"/>
                <a:gd name="f427" fmla="val 8287"/>
                <a:gd name="f428" fmla="val 5532"/>
                <a:gd name="f429" fmla="val 8373"/>
                <a:gd name="f430" fmla="val 8380"/>
                <a:gd name="f431" fmla="val 8387"/>
                <a:gd name="f432" fmla="val 8394"/>
                <a:gd name="f433" fmla="val 5531"/>
                <a:gd name="f434" fmla="val 8478"/>
                <a:gd name="f435" fmla="val 5436"/>
                <a:gd name="f436" fmla="val 8454"/>
                <a:gd name="f437" fmla="val 7858"/>
                <a:gd name="f438" fmla="val 3055"/>
                <a:gd name="f439" fmla="val 6894"/>
                <a:gd name="f440" fmla="val 1971"/>
                <a:gd name="f441" fmla="val 2002"/>
                <a:gd name="f442" fmla="val 7384"/>
                <a:gd name="f443" fmla="val 2017"/>
                <a:gd name="f444" fmla="val 7446"/>
                <a:gd name="f445" fmla="val 7551"/>
                <a:gd name="f446" fmla="val 7644"/>
                <a:gd name="f447" fmla="val 1975"/>
                <a:gd name="f448" fmla="val 7704"/>
                <a:gd name="f449" fmla="val 1900"/>
                <a:gd name="f450" fmla="val 1745"/>
                <a:gd name="f451" fmla="val 8025"/>
                <a:gd name="f452" fmla="val 1578"/>
                <a:gd name="f453" fmla="val 1162"/>
                <a:gd name="f454" fmla="val 6811"/>
                <a:gd name="f455" fmla="val 6733"/>
                <a:gd name="f456" fmla="val 6629"/>
                <a:gd name="f457" fmla="*/ f0 1 8954"/>
                <a:gd name="f458" fmla="*/ f1 1 11163"/>
                <a:gd name="f459" fmla="val f2"/>
                <a:gd name="f460" fmla="val f3"/>
                <a:gd name="f461" fmla="val f4"/>
                <a:gd name="f462" fmla="+- f461 0 f459"/>
                <a:gd name="f463" fmla="+- f460 0 f459"/>
                <a:gd name="f464" fmla="*/ f463 1 8954"/>
                <a:gd name="f465" fmla="*/ f462 1 11163"/>
                <a:gd name="f466" fmla="*/ f459 1 f464"/>
                <a:gd name="f467" fmla="*/ f460 1 f464"/>
                <a:gd name="f468" fmla="*/ f459 1 f465"/>
                <a:gd name="f469" fmla="*/ f461 1 f465"/>
                <a:gd name="f470" fmla="*/ f466 f457 1"/>
                <a:gd name="f471" fmla="*/ f467 f457 1"/>
                <a:gd name="f472" fmla="*/ f469 f458 1"/>
                <a:gd name="f473" fmla="*/ f468 f4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0" t="f473" r="f471" b="f472"/>
              <a:pathLst>
                <a:path w="8954" h="1116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lnTo>
                    <a:pt x="f28" y="f29"/>
                  </a:lnTo>
                  <a:cubicBezTo>
                    <a:pt x="f30" y="f31"/>
                    <a:pt x="f30" y="f32"/>
                    <a:pt x="f28" y="f33"/>
                  </a:cubicBezTo>
                  <a:lnTo>
                    <a:pt x="f34" y="f11"/>
                  </a:lnTo>
                  <a:cubicBezTo>
                    <a:pt x="f35" y="f9"/>
                    <a:pt x="f36" y="f6"/>
                    <a:pt x="f5" y="f6"/>
                  </a:cubicBezTo>
                  <a:close/>
                  <a:moveTo>
                    <a:pt x="f30" y="f37"/>
                  </a:move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30" y="f37"/>
                  </a:lnTo>
                  <a:close/>
                  <a:moveTo>
                    <a:pt x="f44" y="f45"/>
                  </a:moveTo>
                  <a:lnTo>
                    <a:pt x="f46" y="f47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1"/>
                    <a:pt x="f57" y="f49"/>
                  </a:cubicBezTo>
                  <a:lnTo>
                    <a:pt x="f58" y="f59"/>
                  </a:lnTo>
                  <a:cubicBezTo>
                    <a:pt x="f60" y="f61"/>
                    <a:pt x="f60" y="f62"/>
                    <a:pt x="f58" y="f63"/>
                  </a:cubicBezTo>
                  <a:lnTo>
                    <a:pt x="f44" y="f45"/>
                  </a:lnTo>
                  <a:close/>
                  <a:moveTo>
                    <a:pt x="f64" y="f65"/>
                  </a:moveTo>
                  <a:cubicBezTo>
                    <a:pt x="f66" y="f65"/>
                    <a:pt x="f67" y="f68"/>
                    <a:pt x="f69" y="f70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77" y="f78"/>
                  </a:cubicBezTo>
                  <a:lnTo>
                    <a:pt x="f79" y="f80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57" y="f91"/>
                    <a:pt x="f57" y="f92"/>
                    <a:pt x="f89" y="f92"/>
                  </a:cubicBezTo>
                  <a:cubicBezTo>
                    <a:pt x="f93" y="f94"/>
                    <a:pt x="f95" y="f65"/>
                    <a:pt x="f64" y="f65"/>
                  </a:cubicBezTo>
                  <a:close/>
                  <a:moveTo>
                    <a:pt x="f96" y="f76"/>
                  </a:moveTo>
                  <a:lnTo>
                    <a:pt x="f97" y="f80"/>
                  </a:lnTo>
                  <a:lnTo>
                    <a:pt x="f98" y="f99"/>
                  </a:ln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1"/>
                    <a:pt x="f107" y="f99"/>
                  </a:cubicBezTo>
                  <a:lnTo>
                    <a:pt x="f108" y="f109"/>
                  </a:lnTo>
                  <a:cubicBezTo>
                    <a:pt x="f110" y="f111"/>
                    <a:pt x="f110" y="f112"/>
                    <a:pt x="f108" y="f113"/>
                  </a:cubicBezTo>
                  <a:lnTo>
                    <a:pt x="f96" y="f76"/>
                  </a:lnTo>
                  <a:close/>
                  <a:moveTo>
                    <a:pt x="f96" y="f114"/>
                  </a:moveTo>
                  <a:cubicBezTo>
                    <a:pt x="f115" y="f114"/>
                    <a:pt x="f116" y="f117"/>
                    <a:pt x="f116" y="f118"/>
                  </a:cubicBezTo>
                  <a:lnTo>
                    <a:pt x="f116" y="f119"/>
                  </a:lnTo>
                  <a:cubicBezTo>
                    <a:pt x="f116" y="f120"/>
                    <a:pt x="f115" y="f121"/>
                    <a:pt x="f96" y="f121"/>
                  </a:cubicBezTo>
                  <a:lnTo>
                    <a:pt x="f122" y="f121"/>
                  </a:lnTo>
                  <a:cubicBezTo>
                    <a:pt x="f123" y="f121"/>
                    <a:pt x="f124" y="f125"/>
                    <a:pt x="f124" y="f119"/>
                  </a:cubicBezTo>
                  <a:lnTo>
                    <a:pt x="f124" y="f118"/>
                  </a:lnTo>
                  <a:cubicBezTo>
                    <a:pt x="f124" y="f117"/>
                    <a:pt x="f126" y="f114"/>
                    <a:pt x="f122" y="f114"/>
                  </a:cubicBezTo>
                  <a:close/>
                  <a:moveTo>
                    <a:pt x="f127" y="f128"/>
                  </a:move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71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31" y="f150"/>
                  </a:cubicBezTo>
                  <a:cubicBezTo>
                    <a:pt x="f151" y="f152"/>
                    <a:pt x="f153" y="f154"/>
                    <a:pt x="f155" y="f128"/>
                  </a:cubicBezTo>
                  <a:close/>
                  <a:moveTo>
                    <a:pt x="f156" y="f157"/>
                  </a:moveTo>
                  <a:cubicBezTo>
                    <a:pt x="f158" y="f157"/>
                    <a:pt x="f159" y="f160"/>
                    <a:pt x="f161" y="f162"/>
                  </a:cubicBezTo>
                  <a:lnTo>
                    <a:pt x="f148" y="f162"/>
                  </a:lnTo>
                  <a:cubicBezTo>
                    <a:pt x="f163" y="f147"/>
                    <a:pt x="f164" y="f157"/>
                    <a:pt x="f156" y="f157"/>
                  </a:cubicBezTo>
                  <a:close/>
                  <a:moveTo>
                    <a:pt x="f165" y="f166"/>
                  </a:moveTo>
                  <a:cubicBezTo>
                    <a:pt x="f167" y="f166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4" y="f176"/>
                    <a:pt x="f177" y="f178"/>
                  </a:cubicBezTo>
                  <a:lnTo>
                    <a:pt x="f179" y="f16"/>
                  </a:lnTo>
                  <a:lnTo>
                    <a:pt x="f180" y="f181"/>
                  </a:lnTo>
                  <a:cubicBezTo>
                    <a:pt x="f182" y="f183"/>
                    <a:pt x="f184" y="f185"/>
                    <a:pt x="f186" y="f185"/>
                  </a:cubicBezTo>
                  <a:cubicBezTo>
                    <a:pt x="f187" y="f185"/>
                    <a:pt x="f188" y="f183"/>
                    <a:pt x="f189" y="f181"/>
                  </a:cubicBezTo>
                  <a:lnTo>
                    <a:pt x="f190" y="f191"/>
                  </a:lnTo>
                  <a:cubicBezTo>
                    <a:pt x="f192" y="f193"/>
                    <a:pt x="f192" y="f194"/>
                    <a:pt x="f190" y="f195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199"/>
                    <a:pt x="f202" y="f197"/>
                    <a:pt x="f203" y="f195"/>
                  </a:cubicBezTo>
                  <a:lnTo>
                    <a:pt x="f204" y="f205"/>
                  </a:lnTo>
                  <a:lnTo>
                    <a:pt x="f30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cubicBezTo>
                    <a:pt x="f213" y="f214"/>
                    <a:pt x="f213" y="f215"/>
                    <a:pt x="f211" y="f216"/>
                  </a:cubicBezTo>
                  <a:cubicBezTo>
                    <a:pt x="f217" y="f218"/>
                    <a:pt x="f219" y="f220"/>
                    <a:pt x="f221" y="f220"/>
                  </a:cubicBezTo>
                  <a:cubicBezTo>
                    <a:pt x="f222" y="f220"/>
                    <a:pt x="f223" y="f218"/>
                    <a:pt x="f224" y="f216"/>
                  </a:cubicBezTo>
                  <a:lnTo>
                    <a:pt x="f225" y="f226"/>
                  </a:lnTo>
                  <a:lnTo>
                    <a:pt x="f133" y="f227"/>
                  </a:lnTo>
                  <a:cubicBezTo>
                    <a:pt x="f228" y="f229"/>
                    <a:pt x="f230" y="f231"/>
                    <a:pt x="f232" y="f231"/>
                  </a:cubicBezTo>
                  <a:cubicBezTo>
                    <a:pt x="f233" y="f231"/>
                    <a:pt x="f234" y="f229"/>
                    <a:pt x="f235" y="f227"/>
                  </a:cubicBezTo>
                  <a:lnTo>
                    <a:pt x="f236" y="f237"/>
                  </a:lnTo>
                  <a:cubicBezTo>
                    <a:pt x="f238" y="f239"/>
                    <a:pt x="f238" y="f240"/>
                    <a:pt x="f236" y="f241"/>
                  </a:cubicBezTo>
                  <a:lnTo>
                    <a:pt x="f60" y="f242"/>
                  </a:lnTo>
                  <a:cubicBezTo>
                    <a:pt x="f243" y="f244"/>
                    <a:pt x="f245" y="f246"/>
                    <a:pt x="f245" y="f247"/>
                  </a:cubicBezTo>
                  <a:cubicBezTo>
                    <a:pt x="f245" y="f208"/>
                    <a:pt x="f248" y="f249"/>
                    <a:pt x="f250" y="f251"/>
                  </a:cubicBezTo>
                  <a:cubicBezTo>
                    <a:pt x="f252" y="f253"/>
                    <a:pt x="f236" y="f254"/>
                    <a:pt x="f255" y="f254"/>
                  </a:cubicBezTo>
                  <a:cubicBezTo>
                    <a:pt x="f146" y="f254"/>
                    <a:pt x="f256" y="f257"/>
                    <a:pt x="f197" y="f49"/>
                  </a:cubicBezTo>
                  <a:lnTo>
                    <a:pt x="f258" y="f259"/>
                  </a:lnTo>
                  <a:cubicBezTo>
                    <a:pt x="f260" y="f261"/>
                    <a:pt x="f262" y="f263"/>
                    <a:pt x="f262" y="f264"/>
                  </a:cubicBezTo>
                  <a:cubicBezTo>
                    <a:pt x="f262" y="f99"/>
                    <a:pt x="f135" y="f265"/>
                    <a:pt x="f266" y="f267"/>
                  </a:cubicBezTo>
                  <a:cubicBezTo>
                    <a:pt x="f258" y="f268"/>
                    <a:pt x="f269" y="f270"/>
                    <a:pt x="f271" y="f270"/>
                  </a:cubicBezTo>
                  <a:cubicBezTo>
                    <a:pt x="f272" y="f270"/>
                    <a:pt x="f273" y="f274"/>
                    <a:pt x="f275" y="f276"/>
                  </a:cubicBezTo>
                  <a:cubicBezTo>
                    <a:pt x="f277" y="f99"/>
                    <a:pt x="f278" y="f279"/>
                    <a:pt x="f213" y="f279"/>
                  </a:cubicBezTo>
                  <a:cubicBezTo>
                    <a:pt x="f280" y="f279"/>
                    <a:pt x="f190" y="f281"/>
                    <a:pt x="f282" y="f283"/>
                  </a:cubicBezTo>
                  <a:lnTo>
                    <a:pt x="f284" y="f112"/>
                  </a:lnTo>
                  <a:cubicBezTo>
                    <a:pt x="f285" y="f286"/>
                    <a:pt x="f285" y="f287"/>
                    <a:pt x="f284" y="f288"/>
                  </a:cubicBezTo>
                  <a:lnTo>
                    <a:pt x="f289" y="f290"/>
                  </a:lnTo>
                  <a:lnTo>
                    <a:pt x="f170" y="f291"/>
                  </a:lnTo>
                  <a:cubicBezTo>
                    <a:pt x="f292" y="f210"/>
                    <a:pt x="f293" y="f294"/>
                    <a:pt x="f293" y="f295"/>
                  </a:cubicBezTo>
                  <a:cubicBezTo>
                    <a:pt x="f293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4"/>
                    <a:pt x="f307" y="f308"/>
                    <a:pt x="f269" y="f154"/>
                  </a:cubicBezTo>
                  <a:cubicBezTo>
                    <a:pt x="f197" y="f309"/>
                    <a:pt x="f46" y="f310"/>
                    <a:pt x="f311" y="f312"/>
                  </a:cubicBezTo>
                  <a:lnTo>
                    <a:pt x="f96" y="f312"/>
                  </a:lnTo>
                  <a:cubicBezTo>
                    <a:pt x="f272" y="f312"/>
                    <a:pt x="f313" y="f20"/>
                    <a:pt x="f313" y="f314"/>
                  </a:cubicBezTo>
                  <a:lnTo>
                    <a:pt x="f313" y="f315"/>
                  </a:lnTo>
                  <a:cubicBezTo>
                    <a:pt x="f313" y="f316"/>
                    <a:pt x="f272" y="f317"/>
                    <a:pt x="f96" y="f317"/>
                  </a:cubicBezTo>
                  <a:lnTo>
                    <a:pt x="f122" y="f317"/>
                  </a:lnTo>
                  <a:cubicBezTo>
                    <a:pt x="f318" y="f317"/>
                    <a:pt x="f2" y="f316"/>
                    <a:pt x="f2" y="f315"/>
                  </a:cubicBezTo>
                  <a:lnTo>
                    <a:pt x="f2" y="f314"/>
                  </a:lnTo>
                  <a:cubicBezTo>
                    <a:pt x="f2" y="f20"/>
                    <a:pt x="f318" y="f312"/>
                    <a:pt x="f122" y="f312"/>
                  </a:cubicBezTo>
                  <a:lnTo>
                    <a:pt x="f319" y="f312"/>
                  </a:lnTo>
                  <a:cubicBezTo>
                    <a:pt x="f320" y="f321"/>
                    <a:pt x="f245" y="f322"/>
                    <a:pt x="f323" y="f324"/>
                  </a:cubicBezTo>
                  <a:cubicBezTo>
                    <a:pt x="f325" y="f326"/>
                    <a:pt x="f327" y="f328"/>
                    <a:pt x="f329" y="f162"/>
                  </a:cubicBezTo>
                  <a:lnTo>
                    <a:pt x="f330" y="f162"/>
                  </a:lnTo>
                  <a:cubicBezTo>
                    <a:pt x="f319" y="f162"/>
                    <a:pt x="f331" y="f332"/>
                    <a:pt x="f333" y="f334"/>
                  </a:cubicBezTo>
                  <a:lnTo>
                    <a:pt x="f9" y="f335"/>
                  </a:lnTo>
                  <a:cubicBezTo>
                    <a:pt x="f336" y="f337"/>
                    <a:pt x="f338" y="f4"/>
                    <a:pt x="f339" y="f4"/>
                  </a:cubicBezTo>
                  <a:lnTo>
                    <a:pt x="f340" y="f4"/>
                  </a:lnTo>
                  <a:cubicBezTo>
                    <a:pt x="f341" y="f4"/>
                    <a:pt x="f342" y="f343"/>
                    <a:pt x="f342" y="f344"/>
                  </a:cubicBezTo>
                  <a:cubicBezTo>
                    <a:pt x="f342" y="f345"/>
                    <a:pt x="f341" y="f346"/>
                    <a:pt x="f340" y="f346"/>
                  </a:cubicBezTo>
                  <a:lnTo>
                    <a:pt x="f347" y="f346"/>
                  </a:lnTo>
                  <a:lnTo>
                    <a:pt x="f348" y="f349"/>
                  </a:lnTo>
                  <a:lnTo>
                    <a:pt x="f350" y="f349"/>
                  </a:lnTo>
                  <a:lnTo>
                    <a:pt x="f351" y="f346"/>
                  </a:lnTo>
                  <a:lnTo>
                    <a:pt x="f352" y="f346"/>
                  </a:lnTo>
                  <a:cubicBezTo>
                    <a:pt x="f325" y="f346"/>
                    <a:pt x="f329" y="f345"/>
                    <a:pt x="f329" y="f344"/>
                  </a:cubicBezTo>
                  <a:cubicBezTo>
                    <a:pt x="f329" y="f343"/>
                    <a:pt x="f325" y="f4"/>
                    <a:pt x="f352" y="f4"/>
                  </a:cubicBezTo>
                  <a:lnTo>
                    <a:pt x="f353" y="f4"/>
                  </a:lnTo>
                  <a:cubicBezTo>
                    <a:pt x="f354" y="f4"/>
                    <a:pt x="f3" y="f337"/>
                    <a:pt x="f355" y="f335"/>
                  </a:cubicBezTo>
                  <a:lnTo>
                    <a:pt x="f356" y="f357"/>
                  </a:lnTo>
                  <a:cubicBezTo>
                    <a:pt x="f351" y="f358"/>
                    <a:pt x="f359" y="f162"/>
                    <a:pt x="f360" y="f162"/>
                  </a:cubicBezTo>
                  <a:lnTo>
                    <a:pt x="f361" y="f162"/>
                  </a:ln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132"/>
                    <a:pt x="f369" y="f370"/>
                    <a:pt x="f351" y="f276"/>
                  </a:cubicBezTo>
                  <a:cubicBezTo>
                    <a:pt x="f371" y="f372"/>
                    <a:pt x="f359" y="f373"/>
                    <a:pt x="f374" y="f111"/>
                  </a:cubicBezTo>
                  <a:cubicBezTo>
                    <a:pt x="f375" y="f376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lnTo>
                    <a:pt x="f403" y="f404"/>
                  </a:lnTo>
                  <a:cubicBezTo>
                    <a:pt x="f405" y="f406"/>
                    <a:pt x="f385" y="f242"/>
                    <a:pt x="f34" y="f407"/>
                  </a:cubicBezTo>
                  <a:lnTo>
                    <a:pt x="f408" y="f409"/>
                  </a:lnTo>
                  <a:cubicBezTo>
                    <a:pt x="f410" y="f411"/>
                    <a:pt x="f410" y="f412"/>
                    <a:pt x="f408" y="f413"/>
                  </a:cubicBezTo>
                  <a:lnTo>
                    <a:pt x="f414" y="f415"/>
                  </a:lnTo>
                  <a:lnTo>
                    <a:pt x="f416" y="f417"/>
                  </a:lnTo>
                  <a:cubicBezTo>
                    <a:pt x="f418" y="f412"/>
                    <a:pt x="f18" y="f419"/>
                    <a:pt x="f420" y="f421"/>
                  </a:cubicBezTo>
                  <a:cubicBezTo>
                    <a:pt x="f405" y="f422"/>
                    <a:pt x="f423" y="f424"/>
                    <a:pt x="f425" y="f253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28"/>
                    <a:pt x="f432" y="f433"/>
                  </a:cubicBezTo>
                  <a:cubicBezTo>
                    <a:pt x="f434" y="f433"/>
                    <a:pt x="f356" y="f435"/>
                    <a:pt x="f371" y="f257"/>
                  </a:cubicBezTo>
                  <a:cubicBezTo>
                    <a:pt x="f436" y="f92"/>
                    <a:pt x="f437" y="f438"/>
                    <a:pt x="f439" y="f93"/>
                  </a:cubicBezTo>
                  <a:lnTo>
                    <a:pt x="f361" y="f440"/>
                  </a:lnTo>
                  <a:cubicBezTo>
                    <a:pt x="f120" y="f441"/>
                    <a:pt x="f442" y="f443"/>
                    <a:pt x="f444" y="f443"/>
                  </a:cubicBezTo>
                  <a:cubicBezTo>
                    <a:pt x="f445" y="f443"/>
                    <a:pt x="f446" y="f447"/>
                    <a:pt x="f448" y="f449"/>
                  </a:cubicBezTo>
                  <a:lnTo>
                    <a:pt x="f437" y="f450"/>
                  </a:lnTo>
                  <a:cubicBezTo>
                    <a:pt x="f451" y="f452"/>
                    <a:pt x="f451" y="f181"/>
                    <a:pt x="f437" y="f453"/>
                  </a:cubicBezTo>
                  <a:lnTo>
                    <a:pt x="f454" y="f171"/>
                  </a:lnTo>
                  <a:cubicBezTo>
                    <a:pt x="f455" y="f169"/>
                    <a:pt x="f456" y="f166"/>
                    <a:pt x="f165" y="f16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5269079-614F-4B4D-A11E-E1E1B15F5470}"/>
              </a:ext>
            </a:extLst>
          </p:cNvPr>
          <p:cNvCxnSpPr/>
          <p:nvPr/>
        </p:nvCxnSpPr>
        <p:spPr>
          <a:xfrm>
            <a:off x="246311" y="4897925"/>
            <a:ext cx="655512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6;p39">
            <a:extLst>
              <a:ext uri="{FF2B5EF4-FFF2-40B4-BE49-F238E27FC236}">
                <a16:creationId xmlns:a16="http://schemas.microsoft.com/office/drawing/2014/main" id="{B0D8191C-F271-4531-9178-201AEF8257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1357472"/>
            <a:ext cx="4962000" cy="526200"/>
          </a:xfrm>
        </p:spPr>
        <p:txBody>
          <a:bodyPr anchor="b"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نوع 1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3" name="Google Shape;907;p39">
            <a:extLst>
              <a:ext uri="{FF2B5EF4-FFF2-40B4-BE49-F238E27FC236}">
                <a16:creationId xmlns:a16="http://schemas.microsoft.com/office/drawing/2014/main" id="{98D5C3A5-4095-48CF-9BF1-A2D719C110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2486271"/>
            <a:ext cx="4962000" cy="526200"/>
          </a:xfrm>
        </p:spPr>
        <p:txBody>
          <a:bodyPr anchor="b"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نوع</a:t>
            </a:r>
            <a:r>
              <a:rPr lang="en-US" sz="2400" b="1" dirty="0">
                <a:latin typeface="Work Sans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4" name="Google Shape;908;p39">
            <a:extLst>
              <a:ext uri="{FF2B5EF4-FFF2-40B4-BE49-F238E27FC236}">
                <a16:creationId xmlns:a16="http://schemas.microsoft.com/office/drawing/2014/main" id="{1F53A8B4-2777-42F3-BE54-893AA19395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3615071"/>
            <a:ext cx="4962000" cy="526200"/>
          </a:xfrm>
        </p:spPr>
        <p:txBody>
          <a:bodyPr anchor="b"/>
          <a:lstStyle/>
          <a:p>
            <a:pPr marL="0" lvl="0" indent="0" algn="r" rtl="1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نوع</a:t>
            </a:r>
            <a:r>
              <a:rPr lang="en-US" sz="2400" b="1" dirty="0">
                <a:latin typeface="Work Sans"/>
                <a:cs typeface="B Nazanin" panose="00000400000000000000" pitchFamily="2" charset="-78"/>
              </a:rPr>
              <a:t> 3</a:t>
            </a:r>
          </a:p>
        </p:txBody>
      </p:sp>
      <p:sp>
        <p:nvSpPr>
          <p:cNvPr id="5" name="Google Shape;909;p39">
            <a:extLst>
              <a:ext uri="{FF2B5EF4-FFF2-40B4-BE49-F238E27FC236}">
                <a16:creationId xmlns:a16="http://schemas.microsoft.com/office/drawing/2014/main" id="{5FB2231B-94D3-44FE-8B8E-0AFDB4E7D5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1802200"/>
            <a:ext cx="4962000" cy="5487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Google Shape;910;p39">
            <a:extLst>
              <a:ext uri="{FF2B5EF4-FFF2-40B4-BE49-F238E27FC236}">
                <a16:creationId xmlns:a16="http://schemas.microsoft.com/office/drawing/2014/main" id="{9008C07E-14DA-4A92-9E48-5BB89B61A4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2930999"/>
            <a:ext cx="4962000" cy="5487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911;p39">
            <a:extLst>
              <a:ext uri="{FF2B5EF4-FFF2-40B4-BE49-F238E27FC236}">
                <a16:creationId xmlns:a16="http://schemas.microsoft.com/office/drawing/2014/main" id="{8CD5DEBC-F54D-444F-9C85-61D8D1BCAB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مفاهیم</a:t>
            </a:r>
            <a:r>
              <a:rPr lang="fa-IR" dirty="0">
                <a:cs typeface="B Nazanin" panose="00000400000000000000" pitchFamily="2" charset="-78"/>
              </a:rPr>
              <a:t> و گونه شناسی</a:t>
            </a:r>
            <a:endParaRPr lang="en-US" dirty="0">
              <a:solidFill>
                <a:srgbClr val="F25E7A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912;p39">
            <a:extLst>
              <a:ext uri="{FF2B5EF4-FFF2-40B4-BE49-F238E27FC236}">
                <a16:creationId xmlns:a16="http://schemas.microsoft.com/office/drawing/2014/main" id="{88F6562F-3148-49A3-89BA-1823C77076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2000" y="4059798"/>
            <a:ext cx="4962000" cy="5487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9" name="Google Shape;913;p39">
            <a:extLst>
              <a:ext uri="{FF2B5EF4-FFF2-40B4-BE49-F238E27FC236}">
                <a16:creationId xmlns:a16="http://schemas.microsoft.com/office/drawing/2014/main" id="{037DBFAE-F6AC-4EA9-935D-FF548EF8E6C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19998" y="1526673"/>
            <a:ext cx="2589599" cy="3081902"/>
          </a:xfrm>
        </p:spPr>
      </p:pic>
      <p:sp>
        <p:nvSpPr>
          <p:cNvPr id="10" name="Google Shape;914;p39">
            <a:extLst>
              <a:ext uri="{FF2B5EF4-FFF2-40B4-BE49-F238E27FC236}">
                <a16:creationId xmlns:a16="http://schemas.microsoft.com/office/drawing/2014/main" id="{64826349-B2D1-402C-8812-CCA7B27ECEFE}"/>
              </a:ext>
            </a:extLst>
          </p:cNvPr>
          <p:cNvSpPr/>
          <p:nvPr/>
        </p:nvSpPr>
        <p:spPr>
          <a:xfrm flipH="1">
            <a:off x="-128" y="4322149"/>
            <a:ext cx="2105698" cy="572697"/>
          </a:xfrm>
          <a:prstGeom prst="rect">
            <a:avLst/>
          </a:prstGeom>
          <a:solidFill>
            <a:srgbClr val="F25E7A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CEE555A-EB6E-48C2-A0E8-664C75069CAB}"/>
              </a:ext>
            </a:extLst>
          </p:cNvPr>
          <p:cNvCxnSpPr/>
          <p:nvPr/>
        </p:nvCxnSpPr>
        <p:spPr>
          <a:xfrm>
            <a:off x="1685812" y="248654"/>
            <a:ext cx="655512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9;p40">
            <a:extLst>
              <a:ext uri="{FF2B5EF4-FFF2-40B4-BE49-F238E27FC236}">
                <a16:creationId xmlns:a16="http://schemas.microsoft.com/office/drawing/2014/main" id="{ED49643D-97DD-4AB7-B808-AB86BEB5E5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97" y="1729688"/>
            <a:ext cx="2280595" cy="525898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3" name="Google Shape;920;p40">
            <a:extLst>
              <a:ext uri="{FF2B5EF4-FFF2-40B4-BE49-F238E27FC236}">
                <a16:creationId xmlns:a16="http://schemas.microsoft.com/office/drawing/2014/main" id="{B1567618-8F97-486D-899C-F301B15FFC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3100840"/>
            <a:ext cx="2280595" cy="525898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4" name="Google Shape;921;p40">
            <a:extLst>
              <a:ext uri="{FF2B5EF4-FFF2-40B4-BE49-F238E27FC236}">
                <a16:creationId xmlns:a16="http://schemas.microsoft.com/office/drawing/2014/main" id="{E76B7018-61C3-46EE-B4D6-FDA4AF339C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396" y="1729688"/>
            <a:ext cx="2280595" cy="525898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5" name="Google Shape;922;p40">
            <a:extLst>
              <a:ext uri="{FF2B5EF4-FFF2-40B4-BE49-F238E27FC236}">
                <a16:creationId xmlns:a16="http://schemas.microsoft.com/office/drawing/2014/main" id="{3DD675C3-06DE-488E-AA54-3204B543CD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396" y="3100840"/>
            <a:ext cx="2280595" cy="525898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fa-IR" sz="2400" b="1" dirty="0">
                <a:latin typeface="Work Sans"/>
                <a:cs typeface="B Nazanin" panose="00000400000000000000" pitchFamily="2" charset="-78"/>
              </a:rPr>
              <a:t>عنوان در اینجا</a:t>
            </a:r>
            <a:endParaRPr lang="en-US" sz="2400" b="1" dirty="0">
              <a:latin typeface="Work Sans"/>
              <a:cs typeface="B Nazanin" panose="00000400000000000000" pitchFamily="2" charset="-78"/>
            </a:endParaRPr>
          </a:p>
        </p:txBody>
      </p:sp>
      <p:sp>
        <p:nvSpPr>
          <p:cNvPr id="6" name="Google Shape;923;p40">
            <a:extLst>
              <a:ext uri="{FF2B5EF4-FFF2-40B4-BE49-F238E27FC236}">
                <a16:creationId xmlns:a16="http://schemas.microsoft.com/office/drawing/2014/main" id="{953872EA-131D-4405-BBE0-3CE59456F3C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2169413"/>
            <a:ext cx="2280595" cy="7133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924;p40">
            <a:extLst>
              <a:ext uri="{FF2B5EF4-FFF2-40B4-BE49-F238E27FC236}">
                <a16:creationId xmlns:a16="http://schemas.microsoft.com/office/drawing/2014/main" id="{7F451A0B-F9D3-4819-9D7E-78C7CFC7B7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405" y="2169413"/>
            <a:ext cx="2280595" cy="7133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Google Shape;925;p40">
            <a:extLst>
              <a:ext uri="{FF2B5EF4-FFF2-40B4-BE49-F238E27FC236}">
                <a16:creationId xmlns:a16="http://schemas.microsoft.com/office/drawing/2014/main" id="{30867BDE-8DE1-4BE5-AA5B-C664C810F9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161" y="3540565"/>
            <a:ext cx="2280595" cy="7133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926;p40">
            <a:extLst>
              <a:ext uri="{FF2B5EF4-FFF2-40B4-BE49-F238E27FC236}">
                <a16:creationId xmlns:a16="http://schemas.microsoft.com/office/drawing/2014/main" id="{78B6D0A1-B7FC-4018-84FE-802F10B094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405" y="3540565"/>
            <a:ext cx="2280595" cy="7133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Google Shape;927;p40">
            <a:extLst>
              <a:ext uri="{FF2B5EF4-FFF2-40B4-BE49-F238E27FC236}">
                <a16:creationId xmlns:a16="http://schemas.microsoft.com/office/drawing/2014/main" id="{697A408A-2516-427A-B5D8-089EEDA39F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Pathology</a:t>
            </a:r>
          </a:p>
        </p:txBody>
      </p:sp>
      <p:pic>
        <p:nvPicPr>
          <p:cNvPr id="11" name="Google Shape;928;p40">
            <a:extLst>
              <a:ext uri="{FF2B5EF4-FFF2-40B4-BE49-F238E27FC236}">
                <a16:creationId xmlns:a16="http://schemas.microsoft.com/office/drawing/2014/main" id="{644F8668-481A-492A-8AF5-4699795D522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71972" y="1696879"/>
            <a:ext cx="2995199" cy="2589900"/>
          </a:xfrm>
        </p:spPr>
      </p:pic>
      <p:sp>
        <p:nvSpPr>
          <p:cNvPr id="12" name="Diagrama de flujo: retraso 11">
            <a:extLst>
              <a:ext uri="{FF2B5EF4-FFF2-40B4-BE49-F238E27FC236}">
                <a16:creationId xmlns:a16="http://schemas.microsoft.com/office/drawing/2014/main" id="{8E267B7C-60CB-4A4B-9CAF-DF5F722E482B}"/>
              </a:ext>
            </a:extLst>
          </p:cNvPr>
          <p:cNvSpPr/>
          <p:nvPr/>
        </p:nvSpPr>
        <p:spPr>
          <a:xfrm rot="5400013">
            <a:off x="3962868" y="-732667"/>
            <a:ext cx="1401144" cy="28460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0EE4DE-495C-43F3-927E-E4F2BBCEF50E}"/>
              </a:ext>
            </a:extLst>
          </p:cNvPr>
          <p:cNvSpPr/>
          <p:nvPr/>
        </p:nvSpPr>
        <p:spPr>
          <a:xfrm>
            <a:off x="4880609" y="189381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CA0C827-3D84-4552-85FA-D9724ABBEC69}"/>
              </a:ext>
            </a:extLst>
          </p:cNvPr>
          <p:cNvSpPr/>
          <p:nvPr/>
        </p:nvSpPr>
        <p:spPr>
          <a:xfrm>
            <a:off x="0" y="127942"/>
            <a:ext cx="4263389" cy="190451"/>
          </a:xfrm>
          <a:prstGeom prst="rect">
            <a:avLst/>
          </a:prstGeom>
          <a:solidFill>
            <a:srgbClr val="FFD8C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Google Shape;847;p36">
            <a:extLst>
              <a:ext uri="{FF2B5EF4-FFF2-40B4-BE49-F238E27FC236}">
                <a16:creationId xmlns:a16="http://schemas.microsoft.com/office/drawing/2014/main" id="{7D2AE947-AE00-4517-8FC5-E5A1CE783AF8}"/>
              </a:ext>
            </a:extLst>
          </p:cNvPr>
          <p:cNvSpPr txBox="1"/>
          <p:nvPr/>
        </p:nvSpPr>
        <p:spPr>
          <a:xfrm>
            <a:off x="3879223" y="212872"/>
            <a:ext cx="1385553" cy="700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0" cap="none" spc="0" baseline="0">
                <a:solidFill>
                  <a:srgbClr val="FFFFFF"/>
                </a:solidFill>
                <a:uFillTx/>
                <a:latin typeface="Source Sans Pro"/>
                <a:ea typeface="Source Sans Pro"/>
                <a:cs typeface="B Nazanin" panose="00000400000000000000" pitchFamily="2" charset="-78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9;p42">
            <a:extLst>
              <a:ext uri="{FF2B5EF4-FFF2-40B4-BE49-F238E27FC236}">
                <a16:creationId xmlns:a16="http://schemas.microsoft.com/office/drawing/2014/main" id="{006EF0D0-A5A8-473B-AB1F-5E6DA18027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2469" y="307961"/>
            <a:ext cx="7704002" cy="572697"/>
          </a:xfrm>
        </p:spPr>
        <p:txBody>
          <a:bodyPr/>
          <a:lstStyle/>
          <a:p>
            <a:pPr lvl="0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عوامل</a:t>
            </a:r>
            <a:r>
              <a:rPr lang="fa-IR" dirty="0">
                <a:cs typeface="B Nazanin" panose="00000400000000000000" pitchFamily="2" charset="-78"/>
              </a:rPr>
              <a:t> خطر</a:t>
            </a:r>
            <a:endParaRPr lang="en-US" dirty="0">
              <a:solidFill>
                <a:srgbClr val="F25E7A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940;p42">
            <a:extLst>
              <a:ext uri="{FF2B5EF4-FFF2-40B4-BE49-F238E27FC236}">
                <a16:creationId xmlns:a16="http://schemas.microsoft.com/office/drawing/2014/main" id="{869D6A5C-12F4-4542-A94E-AE4AD1FFC830}"/>
              </a:ext>
            </a:extLst>
          </p:cNvPr>
          <p:cNvSpPr txBox="1"/>
          <p:nvPr/>
        </p:nvSpPr>
        <p:spPr>
          <a:xfrm>
            <a:off x="802065" y="4141271"/>
            <a:ext cx="4436997" cy="4673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پیوند موجود در نمودار را دنبال کنید تا داده‌های آن را تغییر دهید و سپس پیوند جدید را </a:t>
            </a:r>
            <a:r>
              <a:rPr lang="fa-IR" sz="1200" kern="0" dirty="0">
                <a:solidFill>
                  <a:schemeClr val="accent1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در اینجا جای‌گذاری کنید. برای اطلاعات </a:t>
            </a:r>
            <a:r>
              <a:rPr lang="fa-IR" sz="12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بیشتر اینجا را کلیک کنید</a:t>
            </a:r>
            <a:endParaRPr lang="en-US" sz="1200" b="1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4" name="Google Shape;942;p42">
            <a:extLst>
              <a:ext uri="{FF2B5EF4-FFF2-40B4-BE49-F238E27FC236}">
                <a16:creationId xmlns:a16="http://schemas.microsoft.com/office/drawing/2014/main" id="{7BFBDEFD-9012-4FFD-A063-30A790E77D65}"/>
              </a:ext>
            </a:extLst>
          </p:cNvPr>
          <p:cNvSpPr txBox="1"/>
          <p:nvPr/>
        </p:nvSpPr>
        <p:spPr>
          <a:xfrm>
            <a:off x="5380036" y="1357472"/>
            <a:ext cx="1128899" cy="526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 i="0" u="none" strike="noStrike" kern="0" cap="none" spc="0" baseline="0">
                <a:solidFill>
                  <a:srgbClr val="F25E7A"/>
                </a:solidFill>
                <a:uFillTx/>
                <a:latin typeface="Work Sans"/>
                <a:ea typeface="Work Sans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5" name="Google Shape;943;p42">
            <a:extLst>
              <a:ext uri="{FF2B5EF4-FFF2-40B4-BE49-F238E27FC236}">
                <a16:creationId xmlns:a16="http://schemas.microsoft.com/office/drawing/2014/main" id="{0E9EE220-2259-4157-A282-CB25DC535335}"/>
              </a:ext>
            </a:extLst>
          </p:cNvPr>
          <p:cNvSpPr txBox="1"/>
          <p:nvPr/>
        </p:nvSpPr>
        <p:spPr>
          <a:xfrm>
            <a:off x="5380036" y="2486271"/>
            <a:ext cx="1128899" cy="526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 i="0" u="none" strike="noStrike" kern="0" cap="none" spc="0" baseline="0">
                <a:solidFill>
                  <a:srgbClr val="A60A33"/>
                </a:solidFill>
                <a:uFillTx/>
                <a:latin typeface="Work Sans"/>
                <a:ea typeface="Work Sans"/>
                <a:cs typeface="B Nazanin" panose="00000400000000000000" pitchFamily="2" charset="-78"/>
              </a:rPr>
              <a:t>20%</a:t>
            </a:r>
          </a:p>
        </p:txBody>
      </p:sp>
      <p:sp>
        <p:nvSpPr>
          <p:cNvPr id="6" name="Google Shape;944;p42">
            <a:extLst>
              <a:ext uri="{FF2B5EF4-FFF2-40B4-BE49-F238E27FC236}">
                <a16:creationId xmlns:a16="http://schemas.microsoft.com/office/drawing/2014/main" id="{DEC7272E-4FBD-4CC4-89F0-33AB9EAA50A1}"/>
              </a:ext>
            </a:extLst>
          </p:cNvPr>
          <p:cNvSpPr txBox="1"/>
          <p:nvPr/>
        </p:nvSpPr>
        <p:spPr>
          <a:xfrm>
            <a:off x="5380036" y="3615071"/>
            <a:ext cx="1128899" cy="526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 i="0" u="none" strike="noStrike" kern="0" cap="none" spc="0" baseline="0">
                <a:solidFill>
                  <a:srgbClr val="CC0000"/>
                </a:solidFill>
                <a:uFillTx/>
                <a:latin typeface="Work Sans"/>
                <a:ea typeface="Work Sans"/>
                <a:cs typeface="B Nazanin" panose="00000400000000000000" pitchFamily="2" charset="-78"/>
              </a:rPr>
              <a:t>30%</a:t>
            </a:r>
          </a:p>
        </p:txBody>
      </p:sp>
      <p:sp>
        <p:nvSpPr>
          <p:cNvPr id="7" name="Google Shape;945;p42">
            <a:extLst>
              <a:ext uri="{FF2B5EF4-FFF2-40B4-BE49-F238E27FC236}">
                <a16:creationId xmlns:a16="http://schemas.microsoft.com/office/drawing/2014/main" id="{8D16B994-A56A-4352-B246-7DDD1722B173}"/>
              </a:ext>
            </a:extLst>
          </p:cNvPr>
          <p:cNvSpPr txBox="1"/>
          <p:nvPr/>
        </p:nvSpPr>
        <p:spPr>
          <a:xfrm>
            <a:off x="5380036" y="1802200"/>
            <a:ext cx="2961897" cy="548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8" name="Google Shape;946;p42">
            <a:extLst>
              <a:ext uri="{FF2B5EF4-FFF2-40B4-BE49-F238E27FC236}">
                <a16:creationId xmlns:a16="http://schemas.microsoft.com/office/drawing/2014/main" id="{B814A5E9-6E97-4CF7-8A7C-DF561787C15F}"/>
              </a:ext>
            </a:extLst>
          </p:cNvPr>
          <p:cNvSpPr txBox="1"/>
          <p:nvPr/>
        </p:nvSpPr>
        <p:spPr>
          <a:xfrm>
            <a:off x="5380036" y="2918746"/>
            <a:ext cx="2961897" cy="548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9" name="Google Shape;947;p42">
            <a:extLst>
              <a:ext uri="{FF2B5EF4-FFF2-40B4-BE49-F238E27FC236}">
                <a16:creationId xmlns:a16="http://schemas.microsoft.com/office/drawing/2014/main" id="{82FA79C0-7CCE-4359-BD9D-632C4333B1FA}"/>
              </a:ext>
            </a:extLst>
          </p:cNvPr>
          <p:cNvSpPr txBox="1"/>
          <p:nvPr/>
        </p:nvSpPr>
        <p:spPr>
          <a:xfrm>
            <a:off x="5380036" y="4035292"/>
            <a:ext cx="2961897" cy="548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0010D"/>
                </a:solidFill>
                <a:latin typeface="Source Sans Pro"/>
                <a:ea typeface="Source Sans Pro"/>
                <a:cs typeface="B Nazanin" panose="00000400000000000000" pitchFamily="2" charset="-78"/>
              </a:rPr>
              <a:t>قالب پاورپوینت پوست قابل ویرایش می باشد</a:t>
            </a:r>
            <a:endParaRPr lang="en-US" sz="1400" b="0" i="0" u="none" strike="noStrike" kern="0" cap="none" spc="0" baseline="0" dirty="0">
              <a:solidFill>
                <a:srgbClr val="40010D"/>
              </a:solidFill>
              <a:uFillTx/>
              <a:latin typeface="Source Sans Pro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0" name="Google Shape;133;p21">
            <a:extLst>
              <a:ext uri="{FF2B5EF4-FFF2-40B4-BE49-F238E27FC236}">
                <a16:creationId xmlns:a16="http://schemas.microsoft.com/office/drawing/2014/main" id="{26BCD298-66A7-493C-B334-AC287BF0CE64}"/>
              </a:ext>
            </a:extLst>
          </p:cNvPr>
          <p:cNvSpPr txBox="1"/>
          <p:nvPr/>
        </p:nvSpPr>
        <p:spPr>
          <a:xfrm>
            <a:off x="163284" y="4855555"/>
            <a:ext cx="8817431" cy="17191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44271"/>
              </a:gs>
            </a:gsLst>
            <a:path path="circle">
              <a:fillToRect r="100000" b="100000"/>
            </a:path>
          </a:gra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27348B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Elipse 1">
            <a:extLst>
              <a:ext uri="{FF2B5EF4-FFF2-40B4-BE49-F238E27FC236}">
                <a16:creationId xmlns:a16="http://schemas.microsoft.com/office/drawing/2014/main" id="{D64F4AE6-D73B-4DB5-8B2D-78143DE383E3}"/>
              </a:ext>
            </a:extLst>
          </p:cNvPr>
          <p:cNvSpPr/>
          <p:nvPr/>
        </p:nvSpPr>
        <p:spPr>
          <a:xfrm>
            <a:off x="1613038" y="976807"/>
            <a:ext cx="3041020" cy="30410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25402" cap="flat">
            <a:solidFill>
              <a:srgbClr val="95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9D54437-744B-4319-B3F0-37357749AE3D}"/>
              </a:ext>
            </a:extLst>
          </p:cNvPr>
          <p:cNvCxnSpPr/>
          <p:nvPr/>
        </p:nvCxnSpPr>
        <p:spPr>
          <a:xfrm>
            <a:off x="336845" y="226336"/>
            <a:ext cx="655512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opic Dermatitis Disease: Eczema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On-screen Show (16:9)</PresentationFormat>
  <Paragraphs>146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(Títulos)</vt:lpstr>
      <vt:lpstr>Calibri</vt:lpstr>
      <vt:lpstr>Source Sans Pro</vt:lpstr>
      <vt:lpstr>Work Sans</vt:lpstr>
      <vt:lpstr>Atopic Dermatitis Disease: Eczema by Slidesgo</vt:lpstr>
      <vt:lpstr>PowerPoint Presentation</vt:lpstr>
      <vt:lpstr>01</vt:lpstr>
      <vt:lpstr>معرفی</vt:lpstr>
      <vt:lpstr>بیماری</vt:lpstr>
      <vt:lpstr>PowerPoint Presentation</vt:lpstr>
      <vt:lpstr>در مورد بیماری</vt:lpstr>
      <vt:lpstr>مفاهیم و گونه شناسی</vt:lpstr>
      <vt:lpstr>Pathology</vt:lpstr>
      <vt:lpstr>عوامل خطر</vt:lpstr>
      <vt:lpstr>PowerPoint Presentation</vt:lpstr>
      <vt:lpstr>150,000</vt:lpstr>
      <vt:lpstr>اعداد کلیدی</vt:lpstr>
      <vt:lpstr>کلمات عالی</vt:lpstr>
      <vt:lpstr>PowerPoint Presentation</vt:lpstr>
      <vt:lpstr>-یک نفر معروف</vt:lpstr>
      <vt:lpstr>یک تصویر ارزش هزار کلمه است</vt:lpstr>
      <vt:lpstr>یک تصویر  همیشه این  مفهوم را تقویت  می کند</vt:lpstr>
      <vt:lpstr>Diagnosis</vt:lpstr>
      <vt:lpstr>توصیه ها</vt:lpstr>
      <vt:lpstr>رفتار</vt:lpstr>
      <vt:lpstr>PowerPoint Presentation</vt:lpstr>
      <vt:lpstr>با تشکر!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2024-04-16T14:18:50Z</dcterms:modified>
  <cp:category/>
</cp:coreProperties>
</file>