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sldIdLst>
    <p:sldId id="256" r:id="rId2"/>
    <p:sldId id="257" r:id="rId3"/>
    <p:sldId id="268" r:id="rId4"/>
    <p:sldId id="283" r:id="rId5"/>
    <p:sldId id="281" r:id="rId6"/>
    <p:sldId id="258" r:id="rId7"/>
    <p:sldId id="259" r:id="rId8"/>
    <p:sldId id="260" r:id="rId9"/>
    <p:sldId id="1342" r:id="rId10"/>
    <p:sldId id="261" r:id="rId11"/>
    <p:sldId id="280" r:id="rId12"/>
    <p:sldId id="265" r:id="rId13"/>
    <p:sldId id="270" r:id="rId14"/>
    <p:sldId id="273" r:id="rId15"/>
    <p:sldId id="282" r:id="rId16"/>
    <p:sldId id="1343" r:id="rId17"/>
    <p:sldId id="266" r:id="rId18"/>
    <p:sldId id="274" r:id="rId19"/>
    <p:sldId id="267" r:id="rId20"/>
    <p:sldId id="416" r:id="rId21"/>
    <p:sldId id="369" r:id="rId22"/>
    <p:sldId id="368" r:id="rId23"/>
    <p:sldId id="370" r:id="rId24"/>
    <p:sldId id="1344" r:id="rId25"/>
  </p:sldIdLst>
  <p:sldSz cx="12192000" cy="6858000"/>
  <p:notesSz cx="7772400" cy="10058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8E2"/>
    <a:srgbClr val="0196E1"/>
    <a:srgbClr val="FFFFF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2" autoAdjust="0"/>
    <p:restoredTop sz="95256" autoAdjust="0"/>
  </p:normalViewPr>
  <p:slideViewPr>
    <p:cSldViewPr snapToGrid="0">
      <p:cViewPr varScale="1">
        <p:scale>
          <a:sx n="62" d="100"/>
          <a:sy n="62" d="100"/>
        </p:scale>
        <p:origin x="10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843F932D-8F0C-437E-9F7D-276A47422D19}" type="datetimeFigureOut">
              <a:rPr lang="es-ES" smtClean="0"/>
              <a:t>24/03/2024</a:t>
            </a:fld>
            <a:endParaRPr lang="es-ES"/>
          </a:p>
        </p:txBody>
      </p:sp>
      <p:sp>
        <p:nvSpPr>
          <p:cNvPr id="4" name="Marcador de imagen de diapositiva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9DB951B5-18C9-412B-964B-F769C94E75A3}" type="slidenum">
              <a:rPr lang="es-ES" smtClean="0"/>
              <a:t>‹#›</a:t>
            </a:fld>
            <a:endParaRPr lang="es-ES"/>
          </a:p>
        </p:txBody>
      </p:sp>
    </p:spTree>
    <p:extLst>
      <p:ext uri="{BB962C8B-B14F-4D97-AF65-F5344CB8AC3E}">
        <p14:creationId xmlns:p14="http://schemas.microsoft.com/office/powerpoint/2010/main" val="39652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solidFill>
              <a:latin typeface="Arial" pitchFamily="34"/>
              <a:cs typeface="Arial" pitchFamily="34"/>
            </a:endParaRPr>
          </a:p>
        </p:txBody>
      </p:sp>
      <p:sp>
        <p:nvSpPr>
          <p:cNvPr id="4" name="Marcador de número de diapositiva 3"/>
          <p:cNvSpPr>
            <a:spLocks noGrp="1"/>
          </p:cNvSpPr>
          <p:nvPr>
            <p:ph type="sldNum" sz="quarter" idx="5"/>
          </p:nvPr>
        </p:nvSpPr>
        <p:spPr/>
        <p:txBody>
          <a:bodyPr/>
          <a:lstStyle/>
          <a:p>
            <a:fld id="{9DB951B5-18C9-412B-964B-F769C94E75A3}" type="slidenum">
              <a:rPr lang="es-ES" smtClean="0"/>
              <a:t>1</a:t>
            </a:fld>
            <a:endParaRPr lang="es-ES"/>
          </a:p>
        </p:txBody>
      </p:sp>
    </p:spTree>
    <p:extLst>
      <p:ext uri="{BB962C8B-B14F-4D97-AF65-F5344CB8AC3E}">
        <p14:creationId xmlns:p14="http://schemas.microsoft.com/office/powerpoint/2010/main" val="44289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40;g80cb2b216c_1_167:notes">
            <a:extLst>
              <a:ext uri="{FF2B5EF4-FFF2-40B4-BE49-F238E27FC236}">
                <a16:creationId xmlns:a16="http://schemas.microsoft.com/office/drawing/2014/main" id="{117FC732-EF1B-4A60-8384-35BDF655ED9B}"/>
              </a:ext>
            </a:extLst>
          </p:cNvPr>
          <p:cNvSpPr>
            <a:spLocks noGrp="1" noRot="1" noChangeAspect="1"/>
          </p:cNvSpPr>
          <p:nvPr>
            <p:ph type="sldImg"/>
          </p:nvPr>
        </p:nvSpPr>
        <p:spPr>
          <a:xfrm>
            <a:off x="381000" y="685800"/>
            <a:ext cx="6096000" cy="3429000"/>
          </a:xfrm>
        </p:spPr>
      </p:sp>
      <p:sp>
        <p:nvSpPr>
          <p:cNvPr id="3" name="Google Shape;441;g80cb2b216c_1_167:notes">
            <a:extLst>
              <a:ext uri="{FF2B5EF4-FFF2-40B4-BE49-F238E27FC236}">
                <a16:creationId xmlns:a16="http://schemas.microsoft.com/office/drawing/2014/main" id="{D861BD64-0350-4414-B524-8D791D2BB571}"/>
              </a:ext>
            </a:extLst>
          </p:cNvPr>
          <p:cNvSpPr txBox="1">
            <a:spLocks noGrp="1"/>
          </p:cNvSpPr>
          <p:nvPr>
            <p:ph type="body" sz="quarter" idx="1"/>
          </p:nvPr>
        </p:nvSpPr>
        <p:spPr/>
        <p:txBody>
          <a:bodyPr/>
          <a:lstStyle/>
          <a:p>
            <a:pPr marL="0" lvl="0" indent="0">
              <a:buNone/>
            </a:pPr>
            <a:endParaRPr lang="en-US"/>
          </a:p>
        </p:txBody>
      </p:sp>
    </p:spTree>
    <p:extLst>
      <p:ext uri="{BB962C8B-B14F-4D97-AF65-F5344CB8AC3E}">
        <p14:creationId xmlns:p14="http://schemas.microsoft.com/office/powerpoint/2010/main" val="1249253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19</a:t>
            </a:fld>
            <a:endParaRPr lang="es-ES"/>
          </a:p>
        </p:txBody>
      </p:sp>
    </p:spTree>
    <p:extLst>
      <p:ext uri="{BB962C8B-B14F-4D97-AF65-F5344CB8AC3E}">
        <p14:creationId xmlns:p14="http://schemas.microsoft.com/office/powerpoint/2010/main" val="426288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F6F496-1030-4C36-A900-B66D1FE617B0}"/>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E54149A-775E-4A2B-B0D4-2F0FF46EA8D3}"/>
              </a:ext>
            </a:extLst>
          </p:cNvPr>
          <p:cNvSpPr txBox="1">
            <a:spLocks noGrp="1"/>
          </p:cNvSpPr>
          <p:nvPr>
            <p:ph type="body" sz="quarter" idx="1"/>
          </p:nvPr>
        </p:nvSpPr>
        <p:spPr/>
        <p:txBody>
          <a:bodyPr/>
          <a:lstStyle/>
          <a:p>
            <a:pPr marL="158748" lvl="0" indent="0">
              <a:buNone/>
            </a:pPr>
            <a:endParaRPr lang="es-PE" dirty="0"/>
          </a:p>
        </p:txBody>
      </p:sp>
    </p:spTree>
    <p:extLst>
      <p:ext uri="{BB962C8B-B14F-4D97-AF65-F5344CB8AC3E}">
        <p14:creationId xmlns:p14="http://schemas.microsoft.com/office/powerpoint/2010/main" val="135261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9D59C2-0898-486D-9D86-9840D47C7E9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ADE586E-95B8-4CFD-9174-89CFDE410800}"/>
              </a:ext>
            </a:extLst>
          </p:cNvPr>
          <p:cNvSpPr txBox="1">
            <a:spLocks noGrp="1"/>
          </p:cNvSpPr>
          <p:nvPr>
            <p:ph type="body" sz="quarter" idx="1"/>
          </p:nvPr>
        </p:nvSpPr>
        <p:spPr/>
        <p:txBody>
          <a:bodyPr/>
          <a:lstStyle/>
          <a:p>
            <a:pPr lvl="0"/>
            <a:endParaRPr lang="es-ES"/>
          </a:p>
        </p:txBody>
      </p:sp>
    </p:spTree>
    <p:extLst>
      <p:ext uri="{BB962C8B-B14F-4D97-AF65-F5344CB8AC3E}">
        <p14:creationId xmlns:p14="http://schemas.microsoft.com/office/powerpoint/2010/main" val="42009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24</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3</a:t>
            </a:fld>
            <a:endParaRPr lang="es-ES"/>
          </a:p>
        </p:txBody>
      </p:sp>
    </p:spTree>
    <p:extLst>
      <p:ext uri="{BB962C8B-B14F-4D97-AF65-F5344CB8AC3E}">
        <p14:creationId xmlns:p14="http://schemas.microsoft.com/office/powerpoint/2010/main" val="1688599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5</a:t>
            </a:fld>
            <a:endParaRPr lang="es-ES"/>
          </a:p>
        </p:txBody>
      </p:sp>
    </p:spTree>
    <p:extLst>
      <p:ext uri="{BB962C8B-B14F-4D97-AF65-F5344CB8AC3E}">
        <p14:creationId xmlns:p14="http://schemas.microsoft.com/office/powerpoint/2010/main" val="287973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7</a:t>
            </a:fld>
            <a:endParaRPr lang="es-ES"/>
          </a:p>
        </p:txBody>
      </p:sp>
    </p:spTree>
    <p:extLst>
      <p:ext uri="{BB962C8B-B14F-4D97-AF65-F5344CB8AC3E}">
        <p14:creationId xmlns:p14="http://schemas.microsoft.com/office/powerpoint/2010/main" val="1360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52;gdd86edf610_4_2837:notes">
            <a:extLst>
              <a:ext uri="{FF2B5EF4-FFF2-40B4-BE49-F238E27FC236}">
                <a16:creationId xmlns:a16="http://schemas.microsoft.com/office/drawing/2014/main" id="{68E20C45-1303-4C32-9FD0-AB5AAC8C3464}"/>
              </a:ext>
            </a:extLst>
          </p:cNvPr>
          <p:cNvSpPr>
            <a:spLocks noGrp="1" noRot="1" noChangeAspect="1"/>
          </p:cNvSpPr>
          <p:nvPr>
            <p:ph type="sldImg"/>
          </p:nvPr>
        </p:nvSpPr>
        <p:spPr>
          <a:xfrm>
            <a:off x="381000" y="685800"/>
            <a:ext cx="6096000" cy="3429000"/>
          </a:xfrm>
        </p:spPr>
      </p:sp>
      <p:sp>
        <p:nvSpPr>
          <p:cNvPr id="3" name="Google Shape;1053;gdd86edf610_4_2837:notes">
            <a:extLst>
              <a:ext uri="{FF2B5EF4-FFF2-40B4-BE49-F238E27FC236}">
                <a16:creationId xmlns:a16="http://schemas.microsoft.com/office/drawing/2014/main" id="{89B29BED-28F9-4F7F-A07C-AE0C7366B1FC}"/>
              </a:ext>
            </a:extLst>
          </p:cNvPr>
          <p:cNvSpPr txBox="1">
            <a:spLocks noGrp="1"/>
          </p:cNvSpPr>
          <p:nvPr>
            <p:ph type="body" sz="quarter" idx="1"/>
          </p:nvPr>
        </p:nvSpPr>
        <p:spPr/>
        <p:txBody>
          <a:bodyPr/>
          <a:lstStyle/>
          <a:p>
            <a:endParaRPr lang="es-ES" dirty="0"/>
          </a:p>
        </p:txBody>
      </p:sp>
    </p:spTree>
    <p:extLst>
      <p:ext uri="{BB962C8B-B14F-4D97-AF65-F5344CB8AC3E}">
        <p14:creationId xmlns:p14="http://schemas.microsoft.com/office/powerpoint/2010/main" val="303275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11</a:t>
            </a:fld>
            <a:endParaRPr lang="es-ES"/>
          </a:p>
        </p:txBody>
      </p:sp>
    </p:spTree>
    <p:extLst>
      <p:ext uri="{BB962C8B-B14F-4D97-AF65-F5344CB8AC3E}">
        <p14:creationId xmlns:p14="http://schemas.microsoft.com/office/powerpoint/2010/main" val="105068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13</a:t>
            </a:fld>
            <a:endParaRPr lang="es-ES"/>
          </a:p>
        </p:txBody>
      </p:sp>
    </p:spTree>
    <p:extLst>
      <p:ext uri="{BB962C8B-B14F-4D97-AF65-F5344CB8AC3E}">
        <p14:creationId xmlns:p14="http://schemas.microsoft.com/office/powerpoint/2010/main" val="109660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DB951B5-18C9-412B-964B-F769C94E75A3}" type="slidenum">
              <a:rPr lang="es-ES" smtClean="0"/>
              <a:t>15</a:t>
            </a:fld>
            <a:endParaRPr lang="es-ES"/>
          </a:p>
        </p:txBody>
      </p:sp>
    </p:spTree>
    <p:extLst>
      <p:ext uri="{BB962C8B-B14F-4D97-AF65-F5344CB8AC3E}">
        <p14:creationId xmlns:p14="http://schemas.microsoft.com/office/powerpoint/2010/main" val="90109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30;g80cb2b216c_0_192:notes">
            <a:extLst>
              <a:ext uri="{FF2B5EF4-FFF2-40B4-BE49-F238E27FC236}">
                <a16:creationId xmlns:a16="http://schemas.microsoft.com/office/drawing/2014/main" id="{66F30336-A74A-4CA9-821B-4081C434C87F}"/>
              </a:ext>
            </a:extLst>
          </p:cNvPr>
          <p:cNvSpPr>
            <a:spLocks noGrp="1" noRot="1" noChangeAspect="1"/>
          </p:cNvSpPr>
          <p:nvPr>
            <p:ph type="sldImg"/>
          </p:nvPr>
        </p:nvSpPr>
        <p:spPr>
          <a:xfrm>
            <a:off x="381000" y="685800"/>
            <a:ext cx="6096000" cy="3429000"/>
          </a:xfrm>
        </p:spPr>
      </p:sp>
      <p:sp>
        <p:nvSpPr>
          <p:cNvPr id="3" name="Google Shape;431;g80cb2b216c_0_192:notes">
            <a:extLst>
              <a:ext uri="{FF2B5EF4-FFF2-40B4-BE49-F238E27FC236}">
                <a16:creationId xmlns:a16="http://schemas.microsoft.com/office/drawing/2014/main" id="{198BE8B6-E12A-477F-9B09-9CE912BD6EAD}"/>
              </a:ext>
            </a:extLst>
          </p:cNvPr>
          <p:cNvSpPr txBox="1">
            <a:spLocks noGrp="1"/>
          </p:cNvSpPr>
          <p:nvPr>
            <p:ph type="body" sz="quarter" idx="1"/>
          </p:nvPr>
        </p:nvSpPr>
        <p:spPr/>
        <p:txBody>
          <a:bodyPr/>
          <a:lstStyle/>
          <a:p>
            <a:endParaRPr lang="es-ES"/>
          </a:p>
        </p:txBody>
      </p:sp>
    </p:spTree>
    <p:extLst>
      <p:ext uri="{BB962C8B-B14F-4D97-AF65-F5344CB8AC3E}">
        <p14:creationId xmlns:p14="http://schemas.microsoft.com/office/powerpoint/2010/main" val="88471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CustomShape 4">
            <a:extLst>
              <a:ext uri="{FF2B5EF4-FFF2-40B4-BE49-F238E27FC236}">
                <a16:creationId xmlns:a16="http://schemas.microsoft.com/office/drawing/2014/main" id="{96AD61AE-5A01-4056-883C-39CF9C8C4129}"/>
              </a:ext>
            </a:extLst>
          </p:cNvPr>
          <p:cNvSpPr/>
          <p:nvPr userDrawn="1"/>
        </p:nvSpPr>
        <p:spPr>
          <a:xfrm>
            <a:off x="-18720" y="6574971"/>
            <a:ext cx="12210720" cy="283030"/>
          </a:xfrm>
          <a:custGeom>
            <a:avLst/>
            <a:gdLst/>
            <a:ahLst/>
            <a:cxnLst/>
            <a:rect l="l" t="t" r="r" b="b"/>
            <a:pathLst>
              <a:path w="4811" h="80">
                <a:moveTo>
                  <a:pt x="0" y="0"/>
                </a:moveTo>
                <a:lnTo>
                  <a:pt x="0" y="80"/>
                </a:lnTo>
                <a:lnTo>
                  <a:pt x="4811" y="80"/>
                </a:lnTo>
                <a:lnTo>
                  <a:pt x="4811" y="0"/>
                </a:lnTo>
                <a:lnTo>
                  <a:pt x="0" y="0"/>
                </a:lnTo>
                <a:lnTo>
                  <a:pt x="0" y="0"/>
                </a:lnTo>
                <a:close/>
              </a:path>
            </a:pathLst>
          </a:custGeom>
          <a:solidFill>
            <a:srgbClr val="002060"/>
          </a:solidFill>
          <a:ln>
            <a:noFill/>
          </a:ln>
        </p:spPr>
        <p:style>
          <a:lnRef idx="0">
            <a:scrgbClr r="0" g="0" b="0"/>
          </a:lnRef>
          <a:fillRef idx="0">
            <a:scrgbClr r="0" g="0" b="0"/>
          </a:fillRef>
          <a:effectRef idx="0">
            <a:scrgbClr r="0" g="0" b="0"/>
          </a:effectRef>
          <a:fontRef idx="minor"/>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C520627A-C58F-4120-977D-1F881484874F}"/>
              </a:ext>
            </a:extLst>
          </p:cNvPr>
          <p:cNvSpPr txBox="1">
            <a:spLocks noGrp="1"/>
          </p:cNvSpPr>
          <p:nvPr>
            <p:ph type="title"/>
          </p:nvPr>
        </p:nvSpPr>
        <p:spPr>
          <a:xfrm>
            <a:off x="1317419" y="131807"/>
            <a:ext cx="9559076" cy="865717"/>
          </a:xfrm>
        </p:spPr>
        <p:txBody>
          <a:bodyPr lIns="0" tIns="0" rIns="0" bIns="0" anchor="ctr" anchorCtr="1"/>
          <a:lstStyle>
            <a:lvl1pPr algn="ctr">
              <a:lnSpc>
                <a:spcPct val="80000"/>
              </a:lnSpc>
              <a:defRPr sz="4800">
                <a:solidFill>
                  <a:srgbClr val="27348B"/>
                </a:solidFill>
              </a:defRPr>
            </a:lvl1pPr>
          </a:lstStyle>
          <a:p>
            <a:pPr lvl="0"/>
            <a:endParaRPr lang="es-PE"/>
          </a:p>
        </p:txBody>
      </p:sp>
    </p:spTree>
    <p:extLst>
      <p:ext uri="{BB962C8B-B14F-4D97-AF65-F5344CB8AC3E}">
        <p14:creationId xmlns:p14="http://schemas.microsoft.com/office/powerpoint/2010/main" val="116696497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NG sets layout">
    <p:bg>
      <p:bgPr>
        <a:blipFill>
          <a:blip r:embed="rId2">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53A4188C-2C82-4D31-A40C-89D83B7801C0}"/>
              </a:ext>
            </a:extLst>
          </p:cNvPr>
          <p:cNvSpPr txBox="1">
            <a:spLocks noGrp="1"/>
          </p:cNvSpPr>
          <p:nvPr>
            <p:ph type="body" idx="4294967295"/>
          </p:nvPr>
        </p:nvSpPr>
        <p:spPr>
          <a:xfrm>
            <a:off x="323527" y="123481"/>
            <a:ext cx="11573195" cy="724241"/>
          </a:xfrm>
        </p:spPr>
        <p:txBody>
          <a:bodyPr anchor="ctr" anchorCtr="1"/>
          <a:lstStyle>
            <a:lvl1pPr marL="0" indent="0" algn="ctr">
              <a:buNone/>
              <a:defRPr lang="en-US" sz="5400">
                <a:solidFill>
                  <a:srgbClr val="1B406D"/>
                </a:solidFill>
                <a:latin typeface="Arial"/>
                <a:cs typeface="Arial" pitchFamily="34"/>
              </a:defRPr>
            </a:lvl1pPr>
          </a:lstStyle>
          <a:p>
            <a:pPr lvl="0"/>
            <a:r>
              <a:rPr lang="en-US"/>
              <a:t>PNG LAYOUT</a:t>
            </a:r>
          </a:p>
        </p:txBody>
      </p:sp>
    </p:spTree>
    <p:extLst>
      <p:ext uri="{BB962C8B-B14F-4D97-AF65-F5344CB8AC3E}">
        <p14:creationId xmlns:p14="http://schemas.microsoft.com/office/powerpoint/2010/main" val="12475665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_2_1">
    <p:spTree>
      <p:nvGrpSpPr>
        <p:cNvPr id="1" name=""/>
        <p:cNvGrpSpPr/>
        <p:nvPr/>
      </p:nvGrpSpPr>
      <p:grpSpPr>
        <a:xfrm>
          <a:off x="0" y="0"/>
          <a:ext cx="0" cy="0"/>
          <a:chOff x="0" y="0"/>
          <a:chExt cx="0" cy="0"/>
        </a:xfrm>
      </p:grpSpPr>
      <p:sp>
        <p:nvSpPr>
          <p:cNvPr id="2" name="Google Shape;148;p19">
            <a:extLst>
              <a:ext uri="{FF2B5EF4-FFF2-40B4-BE49-F238E27FC236}">
                <a16:creationId xmlns:a16="http://schemas.microsoft.com/office/drawing/2014/main" id="{E40C3C57-8B42-4607-BB35-F246C7F9722B}"/>
              </a:ext>
            </a:extLst>
          </p:cNvPr>
          <p:cNvSpPr/>
          <p:nvPr/>
        </p:nvSpPr>
        <p:spPr>
          <a:xfrm>
            <a:off x="0" y="269"/>
            <a:ext cx="6096000" cy="6857999"/>
          </a:xfrm>
          <a:custGeom>
            <a:avLst/>
            <a:gdLst>
              <a:gd name="f0" fmla="val w"/>
              <a:gd name="f1" fmla="val h"/>
              <a:gd name="f2" fmla="val ss"/>
              <a:gd name="f3" fmla="val 0"/>
              <a:gd name="f4" fmla="val 21499"/>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49;p19">
            <a:extLst>
              <a:ext uri="{FF2B5EF4-FFF2-40B4-BE49-F238E27FC236}">
                <a16:creationId xmlns:a16="http://schemas.microsoft.com/office/drawing/2014/main" id="{6D0232D7-4BF6-446F-B6A4-1C207668852F}"/>
              </a:ext>
            </a:extLst>
          </p:cNvPr>
          <p:cNvSpPr txBox="1">
            <a:spLocks noGrp="1"/>
          </p:cNvSpPr>
          <p:nvPr>
            <p:ph type="title"/>
          </p:nvPr>
        </p:nvSpPr>
        <p:spPr>
          <a:xfrm>
            <a:off x="952037" y="2967399"/>
            <a:ext cx="2562001" cy="1487204"/>
          </a:xfrm>
        </p:spPr>
        <p:txBody>
          <a:bodyPr anchor="b"/>
          <a:lstStyle>
            <a:lvl1pPr>
              <a:defRPr>
                <a:solidFill>
                  <a:srgbClr val="F3F3F3"/>
                </a:solidFill>
              </a:defRPr>
            </a:lvl1pPr>
          </a:lstStyle>
          <a:p>
            <a:pPr lvl="0"/>
            <a:endParaRPr lang="es-PE"/>
          </a:p>
        </p:txBody>
      </p:sp>
      <p:sp>
        <p:nvSpPr>
          <p:cNvPr id="4" name="Google Shape;150;p19">
            <a:extLst>
              <a:ext uri="{FF2B5EF4-FFF2-40B4-BE49-F238E27FC236}">
                <a16:creationId xmlns:a16="http://schemas.microsoft.com/office/drawing/2014/main" id="{0C346488-29CF-4E3E-9E07-36B5E59B417C}"/>
              </a:ext>
            </a:extLst>
          </p:cNvPr>
          <p:cNvSpPr txBox="1">
            <a:spLocks noGrp="1"/>
          </p:cNvSpPr>
          <p:nvPr>
            <p:ph type="subTitle" idx="4294967295"/>
          </p:nvPr>
        </p:nvSpPr>
        <p:spPr>
          <a:xfrm>
            <a:off x="952036" y="4600663"/>
            <a:ext cx="3629595" cy="1046804"/>
          </a:xfrm>
        </p:spPr>
        <p:txBody>
          <a:bodyPr/>
          <a:lstStyle>
            <a:lvl1pPr>
              <a:buNone/>
              <a:defRPr sz="1867">
                <a:solidFill>
                  <a:srgbClr val="F3F3F3"/>
                </a:solidFill>
              </a:defRPr>
            </a:lvl1pPr>
          </a:lstStyle>
          <a:p>
            <a:pPr lvl="0"/>
            <a:endParaRPr lang="es-PE"/>
          </a:p>
        </p:txBody>
      </p:sp>
      <p:sp>
        <p:nvSpPr>
          <p:cNvPr id="5" name="Google Shape;151;p19">
            <a:extLst>
              <a:ext uri="{FF2B5EF4-FFF2-40B4-BE49-F238E27FC236}">
                <a16:creationId xmlns:a16="http://schemas.microsoft.com/office/drawing/2014/main" id="{D568E2BB-377E-4E5F-B117-AC8323208012}"/>
              </a:ext>
            </a:extLst>
          </p:cNvPr>
          <p:cNvSpPr txBox="1">
            <a:spLocks noGrp="1"/>
          </p:cNvSpPr>
          <p:nvPr>
            <p:ph type="title" idx="4294967295"/>
          </p:nvPr>
        </p:nvSpPr>
        <p:spPr>
          <a:xfrm>
            <a:off x="952037" y="546032"/>
            <a:ext cx="3792796" cy="783993"/>
          </a:xfrm>
        </p:spPr>
        <p:txBody>
          <a:bodyPr/>
          <a:lstStyle>
            <a:lvl1pPr>
              <a:defRPr sz="4000">
                <a:solidFill>
                  <a:srgbClr val="F3F3F3"/>
                </a:solidFill>
              </a:defRPr>
            </a:lvl1pPr>
          </a:lstStyle>
          <a:p>
            <a:pPr lvl="0"/>
            <a:endParaRPr lang="es-PE"/>
          </a:p>
        </p:txBody>
      </p:sp>
    </p:spTree>
    <p:extLst>
      <p:ext uri="{BB962C8B-B14F-4D97-AF65-F5344CB8AC3E}">
        <p14:creationId xmlns:p14="http://schemas.microsoft.com/office/powerpoint/2010/main" val="30081800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_HEADER_1">
    <p:spTree>
      <p:nvGrpSpPr>
        <p:cNvPr id="1" name=""/>
        <p:cNvGrpSpPr/>
        <p:nvPr/>
      </p:nvGrpSpPr>
      <p:grpSpPr>
        <a:xfrm>
          <a:off x="0" y="0"/>
          <a:ext cx="0" cy="0"/>
          <a:chOff x="0" y="0"/>
          <a:chExt cx="0" cy="0"/>
        </a:xfrm>
      </p:grpSpPr>
      <p:sp>
        <p:nvSpPr>
          <p:cNvPr id="2" name="Google Shape;17;p4">
            <a:extLst>
              <a:ext uri="{FF2B5EF4-FFF2-40B4-BE49-F238E27FC236}">
                <a16:creationId xmlns:a16="http://schemas.microsoft.com/office/drawing/2014/main" id="{08D03EC7-9CD6-4963-B667-E02FA4C0DD23}"/>
              </a:ext>
            </a:extLst>
          </p:cNvPr>
          <p:cNvSpPr/>
          <p:nvPr/>
        </p:nvSpPr>
        <p:spPr>
          <a:xfrm>
            <a:off x="5791200" y="0"/>
            <a:ext cx="6400800" cy="4228003"/>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
        <p:nvSpPr>
          <p:cNvPr id="3" name="Google Shape;18;p4">
            <a:extLst>
              <a:ext uri="{FF2B5EF4-FFF2-40B4-BE49-F238E27FC236}">
                <a16:creationId xmlns:a16="http://schemas.microsoft.com/office/drawing/2014/main" id="{4F46987F-E3E5-43BC-9A42-BBF3768830DE}"/>
              </a:ext>
            </a:extLst>
          </p:cNvPr>
          <p:cNvSpPr txBox="1">
            <a:spLocks noGrp="1"/>
          </p:cNvSpPr>
          <p:nvPr>
            <p:ph type="title"/>
          </p:nvPr>
        </p:nvSpPr>
        <p:spPr>
          <a:xfrm>
            <a:off x="6364395" y="1330232"/>
            <a:ext cx="4876800" cy="2438400"/>
          </a:xfrm>
        </p:spPr>
        <p:txBody>
          <a:bodyPr anchor="ctr"/>
          <a:lstStyle>
            <a:lvl1pPr>
              <a:defRPr sz="4800"/>
            </a:lvl1pPr>
          </a:lstStyle>
          <a:p>
            <a:pPr lvl="0"/>
            <a:endParaRPr lang="es-PE"/>
          </a:p>
        </p:txBody>
      </p:sp>
      <p:sp>
        <p:nvSpPr>
          <p:cNvPr id="4" name="Google Shape;19;p4">
            <a:extLst>
              <a:ext uri="{FF2B5EF4-FFF2-40B4-BE49-F238E27FC236}">
                <a16:creationId xmlns:a16="http://schemas.microsoft.com/office/drawing/2014/main" id="{61F07699-6041-4046-A6ED-C840F67C1C6D}"/>
              </a:ext>
            </a:extLst>
          </p:cNvPr>
          <p:cNvSpPr txBox="1">
            <a:spLocks noGrp="1"/>
          </p:cNvSpPr>
          <p:nvPr>
            <p:ph type="title" idx="4294967295"/>
          </p:nvPr>
        </p:nvSpPr>
        <p:spPr>
          <a:xfrm>
            <a:off x="6364396" y="427561"/>
            <a:ext cx="1080393" cy="1011996"/>
          </a:xfrm>
        </p:spPr>
        <p:txBody>
          <a:bodyPr anchor="ctr" anchorCtr="1"/>
          <a:lstStyle>
            <a:lvl1pPr algn="ctr">
              <a:defRPr sz="5333" b="1">
                <a:solidFill>
                  <a:srgbClr val="CABCB3"/>
                </a:solidFill>
              </a:defRPr>
            </a:lvl1pPr>
          </a:lstStyle>
          <a:p>
            <a:pPr lvl="0"/>
            <a:r>
              <a:rPr lang="es-PE"/>
              <a:t>xx%</a:t>
            </a:r>
          </a:p>
        </p:txBody>
      </p:sp>
      <p:sp>
        <p:nvSpPr>
          <p:cNvPr id="5" name="Google Shape;20;p4">
            <a:extLst>
              <a:ext uri="{FF2B5EF4-FFF2-40B4-BE49-F238E27FC236}">
                <a16:creationId xmlns:a16="http://schemas.microsoft.com/office/drawing/2014/main" id="{D957D2F3-C025-4E2F-9556-039C002BE081}"/>
              </a:ext>
            </a:extLst>
          </p:cNvPr>
          <p:cNvSpPr txBox="1">
            <a:spLocks noGrp="1"/>
          </p:cNvSpPr>
          <p:nvPr>
            <p:ph type="subTitle" idx="4294967295"/>
          </p:nvPr>
        </p:nvSpPr>
        <p:spPr>
          <a:xfrm>
            <a:off x="6364395" y="5097999"/>
            <a:ext cx="3742797" cy="890003"/>
          </a:xfrm>
        </p:spPr>
        <p:txBody>
          <a:bodyPr/>
          <a:lstStyle>
            <a:lvl1pPr>
              <a:buNone/>
              <a:defRPr/>
            </a:lvl1pPr>
          </a:lstStyle>
          <a:p>
            <a:pPr lvl="0"/>
            <a:endParaRPr lang="es-PE"/>
          </a:p>
        </p:txBody>
      </p:sp>
    </p:spTree>
    <p:extLst>
      <p:ext uri="{BB962C8B-B14F-4D97-AF65-F5344CB8AC3E}">
        <p14:creationId xmlns:p14="http://schemas.microsoft.com/office/powerpoint/2010/main" val="26399739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_COLUMN_TEXT_1">
    <p:spTree>
      <p:nvGrpSpPr>
        <p:cNvPr id="1" name=""/>
        <p:cNvGrpSpPr/>
        <p:nvPr/>
      </p:nvGrpSpPr>
      <p:grpSpPr>
        <a:xfrm>
          <a:off x="0" y="0"/>
          <a:ext cx="0" cy="0"/>
          <a:chOff x="0" y="0"/>
          <a:chExt cx="0" cy="0"/>
        </a:xfrm>
      </p:grpSpPr>
      <p:sp>
        <p:nvSpPr>
          <p:cNvPr id="2" name="Google Shape;51;p10">
            <a:extLst>
              <a:ext uri="{FF2B5EF4-FFF2-40B4-BE49-F238E27FC236}">
                <a16:creationId xmlns:a16="http://schemas.microsoft.com/office/drawing/2014/main" id="{9990A166-C878-4237-B4E8-F8BB84D8E927}"/>
              </a:ext>
            </a:extLst>
          </p:cNvPr>
          <p:cNvSpPr txBox="1">
            <a:spLocks noGrp="1"/>
          </p:cNvSpPr>
          <p:nvPr>
            <p:ph type="title"/>
          </p:nvPr>
        </p:nvSpPr>
        <p:spPr>
          <a:xfrm>
            <a:off x="1607772" y="3220528"/>
            <a:ext cx="4449993" cy="1219200"/>
          </a:xfrm>
        </p:spPr>
        <p:txBody>
          <a:bodyPr/>
          <a:lstStyle>
            <a:lvl1pPr>
              <a:defRPr/>
            </a:lvl1pPr>
          </a:lstStyle>
          <a:p>
            <a:pPr lvl="0"/>
            <a:endParaRPr lang="es-PE"/>
          </a:p>
        </p:txBody>
      </p:sp>
      <p:sp>
        <p:nvSpPr>
          <p:cNvPr id="3" name="Google Shape;52;p10">
            <a:extLst>
              <a:ext uri="{FF2B5EF4-FFF2-40B4-BE49-F238E27FC236}">
                <a16:creationId xmlns:a16="http://schemas.microsoft.com/office/drawing/2014/main" id="{974E1588-E0BA-4BA2-9FCA-A6508F88025C}"/>
              </a:ext>
            </a:extLst>
          </p:cNvPr>
          <p:cNvSpPr txBox="1">
            <a:spLocks noGrp="1"/>
          </p:cNvSpPr>
          <p:nvPr>
            <p:ph type="subTitle" idx="4294967295"/>
          </p:nvPr>
        </p:nvSpPr>
        <p:spPr>
          <a:xfrm>
            <a:off x="1607772" y="4520806"/>
            <a:ext cx="4449993" cy="1621596"/>
          </a:xfrm>
        </p:spPr>
        <p:txBody>
          <a:bodyPr/>
          <a:lstStyle>
            <a:lvl1pPr>
              <a:buNone/>
              <a:defRPr/>
            </a:lvl1pPr>
          </a:lstStyle>
          <a:p>
            <a:pPr lvl="0"/>
            <a:endParaRPr lang="es-PE"/>
          </a:p>
        </p:txBody>
      </p:sp>
      <p:sp>
        <p:nvSpPr>
          <p:cNvPr id="4" name="Google Shape;53;p10">
            <a:extLst>
              <a:ext uri="{FF2B5EF4-FFF2-40B4-BE49-F238E27FC236}">
                <a16:creationId xmlns:a16="http://schemas.microsoft.com/office/drawing/2014/main" id="{CD55A6F2-58EA-4C44-8628-15B9AA8E22D0}"/>
              </a:ext>
            </a:extLst>
          </p:cNvPr>
          <p:cNvSpPr/>
          <p:nvPr/>
        </p:nvSpPr>
        <p:spPr>
          <a:xfrm>
            <a:off x="1" y="1"/>
            <a:ext cx="950804" cy="6857999"/>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l" defTabSz="121917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420135827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615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CO"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CO"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CO"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s-CO" sz="4400" b="0" strike="noStrike" spc="-1">
                <a:solidFill>
                  <a:srgbClr val="000000"/>
                </a:solidFill>
                <a:latin typeface="Calibri Light"/>
              </a:rPr>
              <a:t>Haga clic para modificar el estilo de título del patrón</a:t>
            </a:r>
            <a:endParaRPr lang="es-CO"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s-CO" sz="2800" b="0" strike="noStrike" spc="-1">
                <a:solidFill>
                  <a:srgbClr val="000000"/>
                </a:solidFill>
                <a:latin typeface="Calibri"/>
              </a:rPr>
              <a:t>Editar el estilo de texto del patrón</a:t>
            </a:r>
          </a:p>
          <a:p>
            <a:pPr marL="685800" lvl="1" indent="-228240">
              <a:lnSpc>
                <a:spcPct val="90000"/>
              </a:lnSpc>
              <a:spcBef>
                <a:spcPts val="499"/>
              </a:spcBef>
              <a:buClr>
                <a:srgbClr val="000000"/>
              </a:buClr>
              <a:buFont typeface="Arial"/>
              <a:buChar char="•"/>
            </a:pPr>
            <a:r>
              <a:rPr lang="es-CO" sz="2400" b="0" strike="noStrike" spc="-1">
                <a:solidFill>
                  <a:srgbClr val="000000"/>
                </a:solidFill>
                <a:latin typeface="Calibri"/>
              </a:rPr>
              <a:t>Segundo nivel</a:t>
            </a:r>
          </a:p>
          <a:p>
            <a:pPr marL="1143000" lvl="2" indent="-228240">
              <a:lnSpc>
                <a:spcPct val="90000"/>
              </a:lnSpc>
              <a:spcBef>
                <a:spcPts val="499"/>
              </a:spcBef>
              <a:buClr>
                <a:srgbClr val="000000"/>
              </a:buClr>
              <a:buFont typeface="Arial"/>
              <a:buChar char="•"/>
            </a:pPr>
            <a:r>
              <a:rPr lang="es-CO" sz="2000" b="0" strike="noStrike" spc="-1">
                <a:solidFill>
                  <a:srgbClr val="000000"/>
                </a:solidFill>
                <a:latin typeface="Calibri"/>
              </a:rPr>
              <a:t>Tercer nivel</a:t>
            </a:r>
          </a:p>
          <a:p>
            <a:pPr marL="1600200" lvl="3" indent="-228240">
              <a:lnSpc>
                <a:spcPct val="90000"/>
              </a:lnSpc>
              <a:spcBef>
                <a:spcPts val="499"/>
              </a:spcBef>
              <a:buClr>
                <a:srgbClr val="000000"/>
              </a:buClr>
              <a:buFont typeface="Arial"/>
              <a:buChar char="•"/>
            </a:pPr>
            <a:r>
              <a:rPr lang="es-CO" sz="1800" b="0" strike="noStrike" spc="-1">
                <a:solidFill>
                  <a:srgbClr val="000000"/>
                </a:solidFill>
                <a:latin typeface="Calibri"/>
              </a:rPr>
              <a:t>Cuarto nivel</a:t>
            </a:r>
          </a:p>
          <a:p>
            <a:pPr marL="2057400" lvl="4" indent="-228240">
              <a:lnSpc>
                <a:spcPct val="90000"/>
              </a:lnSpc>
              <a:spcBef>
                <a:spcPts val="499"/>
              </a:spcBef>
              <a:buClr>
                <a:srgbClr val="000000"/>
              </a:buClr>
              <a:buFont typeface="Arial"/>
              <a:buChar char="•"/>
            </a:pPr>
            <a:r>
              <a:rPr lang="es-CO" sz="1800" b="0" strike="noStrike" spc="-1">
                <a:solidFill>
                  <a:srgbClr val="000000"/>
                </a:solidFill>
                <a:latin typeface="Calibri"/>
              </a:rPr>
              <a:t>Quinto nivel</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EA2A5A6D-7B5E-4616-94D4-892DAD71EB83}" type="datetime">
              <a:rPr lang="en-US" sz="1200" b="0" strike="noStrike" spc="-1">
                <a:solidFill>
                  <a:srgbClr val="8B8B8B"/>
                </a:solidFill>
                <a:latin typeface="Calibri"/>
              </a:rPr>
              <a:t>3/24/2024</a:t>
            </a:fld>
            <a:endParaRPr lang="en-US" sz="1200" b="0" strike="noStrike" spc="-1" dirty="0">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dirty="0">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6467509-565A-4D70-AB8D-9D0BCCE98F67}" type="slidenum">
              <a:rPr lang="en-US" sz="1200" b="0" strike="noStrike" spc="-1">
                <a:solidFill>
                  <a:srgbClr val="8B8B8B"/>
                </a:solidFill>
                <a:latin typeface="Calibri"/>
              </a:rPr>
              <a:t>‹#›</a:t>
            </a:fld>
            <a:endParaRPr lang="en-US" sz="12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ustomShape 3"/>
          <p:cNvSpPr/>
          <p:nvPr/>
        </p:nvSpPr>
        <p:spPr>
          <a:xfrm>
            <a:off x="-18720" y="0"/>
            <a:ext cx="12210480" cy="6858000"/>
          </a:xfrm>
          <a:prstGeom prst="rect">
            <a:avLst/>
          </a:prstGeom>
          <a:solidFill>
            <a:srgbClr val="00B4FF"/>
          </a:solidFill>
          <a:ln>
            <a:noFill/>
          </a:ln>
        </p:spPr>
        <p:style>
          <a:lnRef idx="0">
            <a:scrgbClr r="0" g="0" b="0"/>
          </a:lnRef>
          <a:fillRef idx="0">
            <a:scrgbClr r="0" g="0" b="0"/>
          </a:fillRef>
          <a:effectRef idx="0">
            <a:scrgbClr r="0" g="0" b="0"/>
          </a:effectRef>
          <a:fontRef idx="minor"/>
        </p:style>
      </p:sp>
      <p:sp>
        <p:nvSpPr>
          <p:cNvPr id="3" name="Rectángulo 2">
            <a:extLst>
              <a:ext uri="{FF2B5EF4-FFF2-40B4-BE49-F238E27FC236}">
                <a16:creationId xmlns:a16="http://schemas.microsoft.com/office/drawing/2014/main" id="{A3159BDD-83C7-44AB-840B-3BD5E071D3A2}"/>
              </a:ext>
            </a:extLst>
          </p:cNvPr>
          <p:cNvSpPr/>
          <p:nvPr/>
        </p:nvSpPr>
        <p:spPr>
          <a:xfrm>
            <a:off x="334022" y="326571"/>
            <a:ext cx="8730343" cy="6204857"/>
          </a:xfrm>
          <a:prstGeom prst="rect">
            <a:avLst/>
          </a:prstGeom>
          <a:solidFill>
            <a:srgbClr val="002060"/>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B Nazanin" panose="00000700000000000000" pitchFamily="2" charset="-78"/>
            </a:endParaRPr>
          </a:p>
        </p:txBody>
      </p:sp>
      <p:sp>
        <p:nvSpPr>
          <p:cNvPr id="2" name="Rectángulo 1">
            <a:extLst>
              <a:ext uri="{FF2B5EF4-FFF2-40B4-BE49-F238E27FC236}">
                <a16:creationId xmlns:a16="http://schemas.microsoft.com/office/drawing/2014/main" id="{509F1028-9C87-468C-BB2C-641A18F905E5}"/>
              </a:ext>
            </a:extLst>
          </p:cNvPr>
          <p:cNvSpPr/>
          <p:nvPr/>
        </p:nvSpPr>
        <p:spPr>
          <a:xfrm>
            <a:off x="7641771" y="0"/>
            <a:ext cx="4549989" cy="687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B Nazanin" panose="00000700000000000000" pitchFamily="2" charset="-78"/>
            </a:endParaRPr>
          </a:p>
        </p:txBody>
      </p:sp>
      <p:sp>
        <p:nvSpPr>
          <p:cNvPr id="41" name="CustomShape 1"/>
          <p:cNvSpPr/>
          <p:nvPr/>
        </p:nvSpPr>
        <p:spPr>
          <a:xfrm>
            <a:off x="839520" y="1054935"/>
            <a:ext cx="7637040" cy="3107880"/>
          </a:xfrm>
          <a:prstGeom prst="rect">
            <a:avLst/>
          </a:prstGeom>
          <a:noFill/>
          <a:ln>
            <a:noFill/>
          </a:ln>
        </p:spPr>
        <p:style>
          <a:lnRef idx="0">
            <a:scrgbClr r="0" g="0" b="0"/>
          </a:lnRef>
          <a:fillRef idx="0">
            <a:scrgbClr r="0" g="0" b="0"/>
          </a:fillRef>
          <a:effectRef idx="0">
            <a:scrgbClr r="0" g="0" b="0"/>
          </a:effectRef>
          <a:fontRef idx="minor"/>
        </p:style>
      </p:sp>
      <p:sp>
        <p:nvSpPr>
          <p:cNvPr id="42" name="CustomShape 2"/>
          <p:cNvSpPr/>
          <p:nvPr/>
        </p:nvSpPr>
        <p:spPr>
          <a:xfrm>
            <a:off x="3361344" y="4074235"/>
            <a:ext cx="33120" cy="34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303" name="CustomShape 263"/>
          <p:cNvSpPr/>
          <p:nvPr/>
        </p:nvSpPr>
        <p:spPr>
          <a:xfrm>
            <a:off x="880473" y="4866655"/>
            <a:ext cx="4162612"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fa-IR" sz="2000" b="0" strike="noStrike" spc="-1" dirty="0">
                <a:solidFill>
                  <a:srgbClr val="FFFFFF"/>
                </a:solidFill>
                <a:cs typeface="B Nazanin" panose="00000700000000000000" pitchFamily="2" charset="-78"/>
              </a:rPr>
              <a:t>در صورت لزوم، معرفی شخصی خود را وارد کنید.</a:t>
            </a:r>
            <a:endParaRPr lang="en-US" sz="2000" b="0" strike="noStrike" spc="-1" dirty="0">
              <a:cs typeface="B Nazanin" panose="00000700000000000000" pitchFamily="2" charset="-78"/>
            </a:endParaRPr>
          </a:p>
        </p:txBody>
      </p:sp>
      <p:sp>
        <p:nvSpPr>
          <p:cNvPr id="304" name="CustomShape 264"/>
          <p:cNvSpPr/>
          <p:nvPr/>
        </p:nvSpPr>
        <p:spPr>
          <a:xfrm>
            <a:off x="793168" y="3239738"/>
            <a:ext cx="4232160" cy="7972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80000"/>
              </a:lnSpc>
              <a:spcBef>
                <a:spcPts val="2401"/>
              </a:spcBef>
            </a:pPr>
            <a:r>
              <a:rPr lang="fa-IR" sz="5400" b="1" strike="noStrike" spc="-151" dirty="0">
                <a:solidFill>
                  <a:srgbClr val="FFFFFF"/>
                </a:solidFill>
                <a:latin typeface="Trebuchet MS"/>
                <a:cs typeface="B Nazanin" panose="00000700000000000000" pitchFamily="2" charset="-78"/>
              </a:rPr>
              <a:t>تم : اهداف تجاری</a:t>
            </a:r>
            <a:endParaRPr lang="en-US" sz="5400" b="0" strike="noStrike" spc="-1" dirty="0">
              <a:latin typeface="Arial"/>
              <a:cs typeface="B Nazanin" panose="00000700000000000000" pitchFamily="2" charset="-78"/>
            </a:endParaRPr>
          </a:p>
        </p:txBody>
      </p:sp>
      <p:sp>
        <p:nvSpPr>
          <p:cNvPr id="305" name="CustomShape 264">
            <a:extLst>
              <a:ext uri="{FF2B5EF4-FFF2-40B4-BE49-F238E27FC236}">
                <a16:creationId xmlns:a16="http://schemas.microsoft.com/office/drawing/2014/main" id="{6A70FDBF-B49E-4D72-BEBB-55E519831E15}"/>
              </a:ext>
            </a:extLst>
          </p:cNvPr>
          <p:cNvSpPr/>
          <p:nvPr/>
        </p:nvSpPr>
        <p:spPr>
          <a:xfrm>
            <a:off x="758400" y="4337816"/>
            <a:ext cx="4232160" cy="457133"/>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80000"/>
              </a:lnSpc>
              <a:spcBef>
                <a:spcPts val="2401"/>
              </a:spcBef>
            </a:pPr>
            <a:r>
              <a:rPr lang="fa-IR" sz="2800" b="1" strike="noStrike" spc="-151" dirty="0">
                <a:solidFill>
                  <a:schemeClr val="bg1"/>
                </a:solidFill>
                <a:latin typeface="Trebuchet MS"/>
                <a:cs typeface="B Nazanin" panose="00000700000000000000" pitchFamily="2" charset="-78"/>
              </a:rPr>
              <a:t>قالب پاورپوینت بیزینس پلن</a:t>
            </a:r>
            <a:endParaRPr lang="en-US" sz="2800" b="0" strike="noStrike" spc="-1" dirty="0">
              <a:solidFill>
                <a:schemeClr val="bg1"/>
              </a:solidFill>
              <a:latin typeface="Arial"/>
              <a:cs typeface="B Nazanin" panose="00000700000000000000" pitchFamily="2" charset="-78"/>
            </a:endParaRPr>
          </a:p>
        </p:txBody>
      </p:sp>
      <p:grpSp>
        <p:nvGrpSpPr>
          <p:cNvPr id="12" name="Grupo 11">
            <a:extLst>
              <a:ext uri="{FF2B5EF4-FFF2-40B4-BE49-F238E27FC236}">
                <a16:creationId xmlns:a16="http://schemas.microsoft.com/office/drawing/2014/main" id="{0041D8E7-18CF-4646-BD86-AAEBB938B06F}"/>
              </a:ext>
            </a:extLst>
          </p:cNvPr>
          <p:cNvGrpSpPr/>
          <p:nvPr/>
        </p:nvGrpSpPr>
        <p:grpSpPr>
          <a:xfrm>
            <a:off x="1997521" y="1229540"/>
            <a:ext cx="1857374" cy="1339851"/>
            <a:chOff x="1879601" y="1195388"/>
            <a:chExt cx="1857374" cy="1339851"/>
          </a:xfrm>
        </p:grpSpPr>
        <p:sp>
          <p:nvSpPr>
            <p:cNvPr id="8" name="Freeform 8">
              <a:extLst>
                <a:ext uri="{FF2B5EF4-FFF2-40B4-BE49-F238E27FC236}">
                  <a16:creationId xmlns:a16="http://schemas.microsoft.com/office/drawing/2014/main" id="{7FC6E38D-0C73-48B3-97FA-A15CBEFFC39B}"/>
                </a:ext>
              </a:extLst>
            </p:cNvPr>
            <p:cNvSpPr>
              <a:spLocks/>
            </p:cNvSpPr>
            <p:nvPr/>
          </p:nvSpPr>
          <p:spPr bwMode="auto">
            <a:xfrm>
              <a:off x="1879601" y="1219201"/>
              <a:ext cx="993775" cy="1316038"/>
            </a:xfrm>
            <a:custGeom>
              <a:avLst/>
              <a:gdLst>
                <a:gd name="T0" fmla="*/ 88 w 262"/>
                <a:gd name="T1" fmla="*/ 146 h 347"/>
                <a:gd name="T2" fmla="*/ 190 w 262"/>
                <a:gd name="T3" fmla="*/ 53 h 347"/>
                <a:gd name="T4" fmla="*/ 216 w 262"/>
                <a:gd name="T5" fmla="*/ 16 h 347"/>
                <a:gd name="T6" fmla="*/ 249 w 262"/>
                <a:gd name="T7" fmla="*/ 8 h 347"/>
                <a:gd name="T8" fmla="*/ 257 w 262"/>
                <a:gd name="T9" fmla="*/ 39 h 347"/>
                <a:gd name="T10" fmla="*/ 167 w 262"/>
                <a:gd name="T11" fmla="*/ 160 h 347"/>
                <a:gd name="T12" fmla="*/ 149 w 262"/>
                <a:gd name="T13" fmla="*/ 199 h 347"/>
                <a:gd name="T14" fmla="*/ 149 w 262"/>
                <a:gd name="T15" fmla="*/ 347 h 347"/>
                <a:gd name="T16" fmla="*/ 31 w 262"/>
                <a:gd name="T17" fmla="*/ 347 h 347"/>
                <a:gd name="T18" fmla="*/ 30 w 262"/>
                <a:gd name="T19" fmla="*/ 332 h 347"/>
                <a:gd name="T20" fmla="*/ 17 w 262"/>
                <a:gd name="T21" fmla="*/ 309 h 347"/>
                <a:gd name="T22" fmla="*/ 2 w 262"/>
                <a:gd name="T23" fmla="*/ 284 h 347"/>
                <a:gd name="T24" fmla="*/ 1 w 262"/>
                <a:gd name="T25" fmla="*/ 175 h 347"/>
                <a:gd name="T26" fmla="*/ 41 w 262"/>
                <a:gd name="T27" fmla="*/ 124 h 347"/>
                <a:gd name="T28" fmla="*/ 88 w 262"/>
                <a:gd name="T29"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347">
                  <a:moveTo>
                    <a:pt x="88" y="146"/>
                  </a:moveTo>
                  <a:cubicBezTo>
                    <a:pt x="123" y="115"/>
                    <a:pt x="157" y="85"/>
                    <a:pt x="190" y="53"/>
                  </a:cubicBezTo>
                  <a:cubicBezTo>
                    <a:pt x="201" y="43"/>
                    <a:pt x="208" y="29"/>
                    <a:pt x="216" y="16"/>
                  </a:cubicBezTo>
                  <a:cubicBezTo>
                    <a:pt x="225" y="4"/>
                    <a:pt x="236" y="0"/>
                    <a:pt x="249" y="8"/>
                  </a:cubicBezTo>
                  <a:cubicBezTo>
                    <a:pt x="262" y="15"/>
                    <a:pt x="262" y="26"/>
                    <a:pt x="257" y="39"/>
                  </a:cubicBezTo>
                  <a:cubicBezTo>
                    <a:pt x="239" y="88"/>
                    <a:pt x="209" y="129"/>
                    <a:pt x="167" y="160"/>
                  </a:cubicBezTo>
                  <a:cubicBezTo>
                    <a:pt x="153" y="171"/>
                    <a:pt x="148" y="182"/>
                    <a:pt x="149" y="199"/>
                  </a:cubicBezTo>
                  <a:cubicBezTo>
                    <a:pt x="150" y="248"/>
                    <a:pt x="149" y="297"/>
                    <a:pt x="149" y="347"/>
                  </a:cubicBezTo>
                  <a:cubicBezTo>
                    <a:pt x="109" y="347"/>
                    <a:pt x="71" y="347"/>
                    <a:pt x="31" y="347"/>
                  </a:cubicBezTo>
                  <a:cubicBezTo>
                    <a:pt x="30" y="342"/>
                    <a:pt x="29" y="337"/>
                    <a:pt x="30" y="332"/>
                  </a:cubicBezTo>
                  <a:cubicBezTo>
                    <a:pt x="30" y="321"/>
                    <a:pt x="29" y="314"/>
                    <a:pt x="17" y="309"/>
                  </a:cubicBezTo>
                  <a:cubicBezTo>
                    <a:pt x="9" y="306"/>
                    <a:pt x="2" y="293"/>
                    <a:pt x="2" y="284"/>
                  </a:cubicBezTo>
                  <a:cubicBezTo>
                    <a:pt x="0" y="248"/>
                    <a:pt x="1" y="211"/>
                    <a:pt x="1" y="175"/>
                  </a:cubicBezTo>
                  <a:cubicBezTo>
                    <a:pt x="2" y="147"/>
                    <a:pt x="16" y="133"/>
                    <a:pt x="41" y="124"/>
                  </a:cubicBezTo>
                  <a:cubicBezTo>
                    <a:pt x="64" y="116"/>
                    <a:pt x="73" y="133"/>
                    <a:pt x="88" y="1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cs typeface="B Nazanin" panose="00000700000000000000" pitchFamily="2" charset="-78"/>
              </a:endParaRPr>
            </a:p>
          </p:txBody>
        </p:sp>
        <p:sp>
          <p:nvSpPr>
            <p:cNvPr id="9" name="Freeform 9">
              <a:extLst>
                <a:ext uri="{FF2B5EF4-FFF2-40B4-BE49-F238E27FC236}">
                  <a16:creationId xmlns:a16="http://schemas.microsoft.com/office/drawing/2014/main" id="{C4112771-F622-4C2F-811C-2ABDC03FE661}"/>
                </a:ext>
              </a:extLst>
            </p:cNvPr>
            <p:cNvSpPr>
              <a:spLocks/>
            </p:cNvSpPr>
            <p:nvPr/>
          </p:nvSpPr>
          <p:spPr bwMode="auto">
            <a:xfrm>
              <a:off x="2879725" y="1355726"/>
              <a:ext cx="857250" cy="1179513"/>
            </a:xfrm>
            <a:custGeom>
              <a:avLst/>
              <a:gdLst>
                <a:gd name="T0" fmla="*/ 13 w 226"/>
                <a:gd name="T1" fmla="*/ 7 h 311"/>
                <a:gd name="T2" fmla="*/ 76 w 226"/>
                <a:gd name="T3" fmla="*/ 58 h 311"/>
                <a:gd name="T4" fmla="*/ 140 w 226"/>
                <a:gd name="T5" fmla="*/ 108 h 311"/>
                <a:gd name="T6" fmla="*/ 145 w 226"/>
                <a:gd name="T7" fmla="*/ 104 h 311"/>
                <a:gd name="T8" fmla="*/ 190 w 226"/>
                <a:gd name="T9" fmla="*/ 90 h 311"/>
                <a:gd name="T10" fmla="*/ 224 w 226"/>
                <a:gd name="T11" fmla="*/ 130 h 311"/>
                <a:gd name="T12" fmla="*/ 224 w 226"/>
                <a:gd name="T13" fmla="*/ 254 h 311"/>
                <a:gd name="T14" fmla="*/ 197 w 226"/>
                <a:gd name="T15" fmla="*/ 280 h 311"/>
                <a:gd name="T16" fmla="*/ 197 w 226"/>
                <a:gd name="T17" fmla="*/ 311 h 311"/>
                <a:gd name="T18" fmla="*/ 77 w 226"/>
                <a:gd name="T19" fmla="*/ 311 h 311"/>
                <a:gd name="T20" fmla="*/ 78 w 226"/>
                <a:gd name="T21" fmla="*/ 161 h 311"/>
                <a:gd name="T22" fmla="*/ 60 w 226"/>
                <a:gd name="T23" fmla="*/ 124 h 311"/>
                <a:gd name="T24" fmla="*/ 5 w 226"/>
                <a:gd name="T25" fmla="*/ 68 h 311"/>
                <a:gd name="T26" fmla="*/ 2 w 226"/>
                <a:gd name="T27" fmla="*/ 43 h 311"/>
                <a:gd name="T28" fmla="*/ 20 w 226"/>
                <a:gd name="T29" fmla="*/ 0 h 311"/>
                <a:gd name="T30" fmla="*/ 13 w 226"/>
                <a:gd name="T31" fmla="*/ 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311">
                  <a:moveTo>
                    <a:pt x="13" y="7"/>
                  </a:moveTo>
                  <a:cubicBezTo>
                    <a:pt x="34" y="24"/>
                    <a:pt x="55" y="41"/>
                    <a:pt x="76" y="58"/>
                  </a:cubicBezTo>
                  <a:cubicBezTo>
                    <a:pt x="97" y="75"/>
                    <a:pt x="118" y="91"/>
                    <a:pt x="140" y="108"/>
                  </a:cubicBezTo>
                  <a:cubicBezTo>
                    <a:pt x="141" y="108"/>
                    <a:pt x="144" y="106"/>
                    <a:pt x="145" y="104"/>
                  </a:cubicBezTo>
                  <a:cubicBezTo>
                    <a:pt x="157" y="88"/>
                    <a:pt x="171" y="83"/>
                    <a:pt x="190" y="90"/>
                  </a:cubicBezTo>
                  <a:cubicBezTo>
                    <a:pt x="211" y="97"/>
                    <a:pt x="223" y="111"/>
                    <a:pt x="224" y="130"/>
                  </a:cubicBezTo>
                  <a:cubicBezTo>
                    <a:pt x="226" y="171"/>
                    <a:pt x="226" y="213"/>
                    <a:pt x="224" y="254"/>
                  </a:cubicBezTo>
                  <a:cubicBezTo>
                    <a:pt x="223" y="264"/>
                    <a:pt x="209" y="273"/>
                    <a:pt x="197" y="280"/>
                  </a:cubicBezTo>
                  <a:cubicBezTo>
                    <a:pt x="197" y="290"/>
                    <a:pt x="197" y="299"/>
                    <a:pt x="197" y="311"/>
                  </a:cubicBezTo>
                  <a:cubicBezTo>
                    <a:pt x="157" y="311"/>
                    <a:pt x="118" y="311"/>
                    <a:pt x="77" y="311"/>
                  </a:cubicBezTo>
                  <a:cubicBezTo>
                    <a:pt x="77" y="261"/>
                    <a:pt x="77" y="211"/>
                    <a:pt x="78" y="161"/>
                  </a:cubicBezTo>
                  <a:cubicBezTo>
                    <a:pt x="78" y="145"/>
                    <a:pt x="73" y="135"/>
                    <a:pt x="60" y="124"/>
                  </a:cubicBezTo>
                  <a:cubicBezTo>
                    <a:pt x="40" y="107"/>
                    <a:pt x="22" y="88"/>
                    <a:pt x="5" y="68"/>
                  </a:cubicBezTo>
                  <a:cubicBezTo>
                    <a:pt x="0" y="62"/>
                    <a:pt x="0" y="51"/>
                    <a:pt x="2" y="43"/>
                  </a:cubicBezTo>
                  <a:cubicBezTo>
                    <a:pt x="6" y="28"/>
                    <a:pt x="14" y="14"/>
                    <a:pt x="20" y="0"/>
                  </a:cubicBezTo>
                  <a:cubicBezTo>
                    <a:pt x="18" y="2"/>
                    <a:pt x="15" y="5"/>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cs typeface="B Nazanin" panose="00000700000000000000" pitchFamily="2" charset="-78"/>
              </a:endParaRPr>
            </a:p>
          </p:txBody>
        </p:sp>
        <p:sp>
          <p:nvSpPr>
            <p:cNvPr id="10" name="Freeform 10">
              <a:extLst>
                <a:ext uri="{FF2B5EF4-FFF2-40B4-BE49-F238E27FC236}">
                  <a16:creationId xmlns:a16="http://schemas.microsoft.com/office/drawing/2014/main" id="{6FDD93A5-B3B6-4785-AC00-3F087394E37A}"/>
                </a:ext>
              </a:extLst>
            </p:cNvPr>
            <p:cNvSpPr>
              <a:spLocks/>
            </p:cNvSpPr>
            <p:nvPr/>
          </p:nvSpPr>
          <p:spPr bwMode="auto">
            <a:xfrm>
              <a:off x="2005013" y="1195388"/>
              <a:ext cx="412750" cy="414338"/>
            </a:xfrm>
            <a:custGeom>
              <a:avLst/>
              <a:gdLst>
                <a:gd name="T0" fmla="*/ 54 w 109"/>
                <a:gd name="T1" fmla="*/ 0 h 109"/>
                <a:gd name="T2" fmla="*/ 109 w 109"/>
                <a:gd name="T3" fmla="*/ 54 h 109"/>
                <a:gd name="T4" fmla="*/ 56 w 109"/>
                <a:gd name="T5" fmla="*/ 109 h 109"/>
                <a:gd name="T6" fmla="*/ 0 w 109"/>
                <a:gd name="T7" fmla="*/ 55 h 109"/>
                <a:gd name="T8" fmla="*/ 54 w 109"/>
                <a:gd name="T9" fmla="*/ 0 h 109"/>
              </a:gdLst>
              <a:ahLst/>
              <a:cxnLst>
                <a:cxn ang="0">
                  <a:pos x="T0" y="T1"/>
                </a:cxn>
                <a:cxn ang="0">
                  <a:pos x="T2" y="T3"/>
                </a:cxn>
                <a:cxn ang="0">
                  <a:pos x="T4" y="T5"/>
                </a:cxn>
                <a:cxn ang="0">
                  <a:pos x="T6" y="T7"/>
                </a:cxn>
                <a:cxn ang="0">
                  <a:pos x="T8" y="T9"/>
                </a:cxn>
              </a:cxnLst>
              <a:rect l="0" t="0" r="r" b="b"/>
              <a:pathLst>
                <a:path w="109" h="109">
                  <a:moveTo>
                    <a:pt x="54" y="0"/>
                  </a:moveTo>
                  <a:cubicBezTo>
                    <a:pt x="85" y="0"/>
                    <a:pt x="109" y="23"/>
                    <a:pt x="109" y="54"/>
                  </a:cubicBezTo>
                  <a:cubicBezTo>
                    <a:pt x="109" y="84"/>
                    <a:pt x="86" y="109"/>
                    <a:pt x="56" y="109"/>
                  </a:cubicBezTo>
                  <a:cubicBezTo>
                    <a:pt x="25" y="109"/>
                    <a:pt x="1" y="85"/>
                    <a:pt x="0" y="55"/>
                  </a:cubicBezTo>
                  <a:cubicBezTo>
                    <a:pt x="0" y="25"/>
                    <a:pt x="24" y="0"/>
                    <a:pt x="5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cs typeface="B Nazanin" panose="00000700000000000000" pitchFamily="2" charset="-78"/>
              </a:endParaRPr>
            </a:p>
          </p:txBody>
        </p:sp>
        <p:sp>
          <p:nvSpPr>
            <p:cNvPr id="11" name="Freeform 11">
              <a:extLst>
                <a:ext uri="{FF2B5EF4-FFF2-40B4-BE49-F238E27FC236}">
                  <a16:creationId xmlns:a16="http://schemas.microsoft.com/office/drawing/2014/main" id="{9B2EAF7D-9EAB-4EA2-BF41-75212D85F6AE}"/>
                </a:ext>
              </a:extLst>
            </p:cNvPr>
            <p:cNvSpPr>
              <a:spLocks/>
            </p:cNvSpPr>
            <p:nvPr/>
          </p:nvSpPr>
          <p:spPr bwMode="auto">
            <a:xfrm>
              <a:off x="3198813" y="1195388"/>
              <a:ext cx="415925" cy="414338"/>
            </a:xfrm>
            <a:custGeom>
              <a:avLst/>
              <a:gdLst>
                <a:gd name="T0" fmla="*/ 0 w 110"/>
                <a:gd name="T1" fmla="*/ 54 h 109"/>
                <a:gd name="T2" fmla="*/ 55 w 110"/>
                <a:gd name="T3" fmla="*/ 0 h 109"/>
                <a:gd name="T4" fmla="*/ 109 w 110"/>
                <a:gd name="T5" fmla="*/ 55 h 109"/>
                <a:gd name="T6" fmla="*/ 53 w 110"/>
                <a:gd name="T7" fmla="*/ 109 h 109"/>
                <a:gd name="T8" fmla="*/ 0 w 110"/>
                <a:gd name="T9" fmla="*/ 54 h 109"/>
              </a:gdLst>
              <a:ahLst/>
              <a:cxnLst>
                <a:cxn ang="0">
                  <a:pos x="T0" y="T1"/>
                </a:cxn>
                <a:cxn ang="0">
                  <a:pos x="T2" y="T3"/>
                </a:cxn>
                <a:cxn ang="0">
                  <a:pos x="T4" y="T5"/>
                </a:cxn>
                <a:cxn ang="0">
                  <a:pos x="T6" y="T7"/>
                </a:cxn>
                <a:cxn ang="0">
                  <a:pos x="T8" y="T9"/>
                </a:cxn>
              </a:cxnLst>
              <a:rect l="0" t="0" r="r" b="b"/>
              <a:pathLst>
                <a:path w="110" h="109">
                  <a:moveTo>
                    <a:pt x="0" y="54"/>
                  </a:moveTo>
                  <a:cubicBezTo>
                    <a:pt x="1" y="23"/>
                    <a:pt x="24" y="0"/>
                    <a:pt x="55" y="0"/>
                  </a:cubicBezTo>
                  <a:cubicBezTo>
                    <a:pt x="86" y="1"/>
                    <a:pt x="110" y="25"/>
                    <a:pt x="109" y="55"/>
                  </a:cubicBezTo>
                  <a:cubicBezTo>
                    <a:pt x="109" y="86"/>
                    <a:pt x="84" y="109"/>
                    <a:pt x="53" y="109"/>
                  </a:cubicBezTo>
                  <a:cubicBezTo>
                    <a:pt x="23" y="108"/>
                    <a:pt x="0" y="84"/>
                    <a:pt x="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cs typeface="B Nazanin" panose="00000700000000000000" pitchFamily="2" charset="-78"/>
              </a:endParaRPr>
            </a:p>
          </p:txBody>
        </p:sp>
      </p:grpSp>
      <p:sp>
        <p:nvSpPr>
          <p:cNvPr id="44" name="CustomShape 4"/>
          <p:cNvSpPr/>
          <p:nvPr/>
        </p:nvSpPr>
        <p:spPr>
          <a:xfrm rot="5400000">
            <a:off x="6902424" y="1307168"/>
            <a:ext cx="6313711" cy="4134811"/>
          </a:xfrm>
          <a:custGeom>
            <a:avLst/>
            <a:gdLst/>
            <a:ahLst/>
            <a:cxnLst/>
            <a:rect l="l" t="t" r="r" b="b"/>
            <a:pathLst>
              <a:path w="4811" h="80">
                <a:moveTo>
                  <a:pt x="0" y="0"/>
                </a:moveTo>
                <a:lnTo>
                  <a:pt x="0" y="80"/>
                </a:lnTo>
                <a:lnTo>
                  <a:pt x="4811" y="80"/>
                </a:lnTo>
                <a:lnTo>
                  <a:pt x="4811" y="0"/>
                </a:lnTo>
                <a:lnTo>
                  <a:pt x="0" y="0"/>
                </a:lnTo>
                <a:lnTo>
                  <a:pt x="0" y="0"/>
                </a:lnTo>
                <a:close/>
              </a:path>
            </a:pathLst>
          </a:custGeom>
          <a:solidFill>
            <a:srgbClr val="FFC000"/>
          </a:solidFill>
          <a:ln w="57150">
            <a:solidFill>
              <a:schemeClr val="bg1"/>
            </a:solidFill>
          </a:ln>
        </p:spPr>
        <p:style>
          <a:lnRef idx="0">
            <a:scrgbClr r="0" g="0" b="0"/>
          </a:lnRef>
          <a:fillRef idx="0">
            <a:scrgbClr r="0" g="0" b="0"/>
          </a:fillRef>
          <a:effectRef idx="0">
            <a:scrgbClr r="0" g="0" b="0"/>
          </a:effectRef>
          <a:fontRef idx="minor"/>
        </p:style>
      </p:sp>
      <p:pic>
        <p:nvPicPr>
          <p:cNvPr id="1028" name="Picture 4">
            <a:extLst>
              <a:ext uri="{FF2B5EF4-FFF2-40B4-BE49-F238E27FC236}">
                <a16:creationId xmlns:a16="http://schemas.microsoft.com/office/drawing/2014/main" id="{648E8DA4-A57C-4217-AEA6-69E0EBD9917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36998" y="1314740"/>
            <a:ext cx="6559219" cy="4368929"/>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306" name="CuadroTexto 305">
            <a:extLst>
              <a:ext uri="{FF2B5EF4-FFF2-40B4-BE49-F238E27FC236}">
                <a16:creationId xmlns:a16="http://schemas.microsoft.com/office/drawing/2014/main" id="{AC940E76-1849-4F6F-BC09-1B30AD65ACA1}"/>
              </a:ext>
            </a:extLst>
          </p:cNvPr>
          <p:cNvSpPr txBox="1"/>
          <p:nvPr/>
        </p:nvSpPr>
        <p:spPr>
          <a:xfrm>
            <a:off x="1785242" y="5698224"/>
            <a:ext cx="2353073" cy="369332"/>
          </a:xfrm>
          <a:prstGeom prst="rect">
            <a:avLst/>
          </a:prstGeom>
          <a:noFill/>
        </p:spPr>
        <p:txBody>
          <a:bodyPr wrap="square">
            <a:spAutoFit/>
          </a:bodyPr>
          <a:lstStyle/>
          <a:p>
            <a:pPr marL="158748" lvl="0" indent="0" algn="ctr">
              <a:buNone/>
            </a:pPr>
            <a:r>
              <a:rPr lang="en-US" b="1" dirty="0">
                <a:solidFill>
                  <a:schemeClr val="bg1"/>
                </a:solidFill>
                <a:latin typeface="Arial" pitchFamily="34"/>
                <a:cs typeface="B Nazanin" panose="00000700000000000000" pitchFamily="2" charset="-78"/>
              </a:rPr>
              <a:t>20begir.com</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8E4C3EC-8309-494A-A531-F43EFE3833BC}"/>
              </a:ext>
            </a:extLst>
          </p:cNvPr>
          <p:cNvSpPr/>
          <p:nvPr/>
        </p:nvSpPr>
        <p:spPr>
          <a:xfrm>
            <a:off x="0" y="348343"/>
            <a:ext cx="6309720" cy="616131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B Nazanin" panose="00000400000000000000" pitchFamily="2" charset="-78"/>
            </a:endParaRPr>
          </a:p>
        </p:txBody>
      </p:sp>
      <p:sp>
        <p:nvSpPr>
          <p:cNvPr id="675" name="CustomShape 2"/>
          <p:cNvSpPr/>
          <p:nvPr/>
        </p:nvSpPr>
        <p:spPr>
          <a:xfrm flipH="1">
            <a:off x="0" y="5561640"/>
            <a:ext cx="1217232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sp>
        <p:nvSpPr>
          <p:cNvPr id="676" name="CustomShape 3"/>
          <p:cNvSpPr/>
          <p:nvPr/>
        </p:nvSpPr>
        <p:spPr>
          <a:xfrm flipH="1" flipV="1">
            <a:off x="19800" y="-2880"/>
            <a:ext cx="1213452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677" name="Group 4"/>
          <p:cNvGrpSpPr/>
          <p:nvPr/>
        </p:nvGrpSpPr>
        <p:grpSpPr>
          <a:xfrm>
            <a:off x="6683400" y="5075280"/>
            <a:ext cx="5508000" cy="1807200"/>
            <a:chOff x="6683400" y="5075280"/>
            <a:chExt cx="5508000" cy="1807200"/>
          </a:xfrm>
        </p:grpSpPr>
        <p:sp>
          <p:nvSpPr>
            <p:cNvPr id="678" name="CustomShape 5"/>
            <p:cNvSpPr/>
            <p:nvPr/>
          </p:nvSpPr>
          <p:spPr>
            <a:xfrm>
              <a:off x="7340760" y="5316120"/>
              <a:ext cx="241344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679" name="CustomShape 6"/>
            <p:cNvSpPr/>
            <p:nvPr/>
          </p:nvSpPr>
          <p:spPr>
            <a:xfrm>
              <a:off x="9294120" y="6005880"/>
              <a:ext cx="22579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680" name="CustomShape 7"/>
            <p:cNvSpPr/>
            <p:nvPr/>
          </p:nvSpPr>
          <p:spPr>
            <a:xfrm>
              <a:off x="9615240" y="5679360"/>
              <a:ext cx="257616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681" name="CustomShape 8"/>
            <p:cNvSpPr/>
            <p:nvPr/>
          </p:nvSpPr>
          <p:spPr>
            <a:xfrm>
              <a:off x="9807840" y="5822640"/>
              <a:ext cx="236916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682" name="CustomShape 9"/>
            <p:cNvSpPr/>
            <p:nvPr/>
          </p:nvSpPr>
          <p:spPr>
            <a:xfrm>
              <a:off x="7629480" y="5075280"/>
              <a:ext cx="45561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683" name="CustomShape 10"/>
            <p:cNvSpPr/>
            <p:nvPr/>
          </p:nvSpPr>
          <p:spPr>
            <a:xfrm>
              <a:off x="10786680" y="6112080"/>
              <a:ext cx="13903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684" name="CustomShape 11"/>
            <p:cNvSpPr/>
            <p:nvPr/>
          </p:nvSpPr>
          <p:spPr>
            <a:xfrm>
              <a:off x="11116440" y="5828040"/>
              <a:ext cx="106920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685" name="CustomShape 12"/>
            <p:cNvSpPr/>
            <p:nvPr/>
          </p:nvSpPr>
          <p:spPr>
            <a:xfrm>
              <a:off x="7471800" y="5312880"/>
              <a:ext cx="171288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686" name="CustomShape 13"/>
            <p:cNvSpPr/>
            <p:nvPr/>
          </p:nvSpPr>
          <p:spPr>
            <a:xfrm>
              <a:off x="6683400" y="5756040"/>
              <a:ext cx="14554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687" name="CustomShape 14"/>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688" name="CustomShape 15"/>
          <p:cNvSpPr/>
          <p:nvPr/>
        </p:nvSpPr>
        <p:spPr>
          <a:xfrm flipH="1">
            <a:off x="9760320" y="-7920"/>
            <a:ext cx="241380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689" name="CustomShape 16"/>
          <p:cNvSpPr/>
          <p:nvPr/>
        </p:nvSpPr>
        <p:spPr>
          <a:xfrm flipH="1">
            <a:off x="9440640" y="-7920"/>
            <a:ext cx="19357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690" name="CustomShape 17"/>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691" name="CustomShape 18"/>
          <p:cNvSpPr/>
          <p:nvPr/>
        </p:nvSpPr>
        <p:spPr>
          <a:xfrm flipH="1">
            <a:off x="10187640" y="-7920"/>
            <a:ext cx="182772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692" name="CustomShape 19"/>
          <p:cNvSpPr/>
          <p:nvPr/>
        </p:nvSpPr>
        <p:spPr>
          <a:xfrm flipH="1">
            <a:off x="10338120" y="8280"/>
            <a:ext cx="94320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694" name="CustomShape 20"/>
          <p:cNvSpPr/>
          <p:nvPr/>
        </p:nvSpPr>
        <p:spPr>
          <a:xfrm>
            <a:off x="7326000" y="1860095"/>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r">
              <a:lnSpc>
                <a:spcPct val="50000"/>
              </a:lnSpc>
              <a:spcBef>
                <a:spcPts val="2401"/>
              </a:spcBef>
            </a:pPr>
            <a:r>
              <a:rPr lang="fa-IR" sz="5400" b="1" spc="-151" dirty="0">
                <a:solidFill>
                  <a:srgbClr val="005E89"/>
                </a:solidFill>
                <a:latin typeface="Trebuchet MS"/>
                <a:cs typeface="B Nazanin" panose="00000400000000000000" pitchFamily="2" charset="-78"/>
              </a:rPr>
              <a:t>او 4</a:t>
            </a:r>
            <a:endParaRPr lang="en-US" sz="5400" b="0" strike="noStrike" spc="-1" dirty="0">
              <a:latin typeface="Arial"/>
              <a:cs typeface="B Nazanin" panose="00000400000000000000" pitchFamily="2" charset="-78"/>
            </a:endParaRPr>
          </a:p>
        </p:txBody>
      </p:sp>
      <p:sp>
        <p:nvSpPr>
          <p:cNvPr id="695" name="CustomShape 21"/>
          <p:cNvSpPr/>
          <p:nvPr/>
        </p:nvSpPr>
        <p:spPr>
          <a:xfrm>
            <a:off x="6419160" y="2567520"/>
            <a:ext cx="4131000" cy="39150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50000"/>
              </a:lnSpc>
              <a:spcBef>
                <a:spcPts val="1800"/>
              </a:spcBef>
            </a:pPr>
            <a:r>
              <a:rPr lang="fa-IR" sz="2800" spc="-1" dirty="0">
                <a:solidFill>
                  <a:srgbClr val="005E89"/>
                </a:solidFill>
                <a:latin typeface="Myriad Arabic"/>
                <a:cs typeface="B Nazanin" panose="00000400000000000000" pitchFamily="2" charset="-78"/>
              </a:rPr>
              <a:t>این یک متن نمونه است. در این پاراگراف ها ایده های مبحث 4 را خلاصه کنید. به یاد داشته باشید که اسلایدها کمک بصری برای ارائه شما هستند، به همین دلیل باید مختصر باشند.</a:t>
            </a:r>
            <a:endParaRPr lang="en-US" sz="2800" b="0" strike="noStrike" spc="-1" dirty="0">
              <a:latin typeface="Arial"/>
              <a:cs typeface="B Nazanin" panose="00000400000000000000" pitchFamily="2" charset="-78"/>
            </a:endParaRPr>
          </a:p>
        </p:txBody>
      </p:sp>
      <p:pic>
        <p:nvPicPr>
          <p:cNvPr id="2050" name="Picture 2">
            <a:extLst>
              <a:ext uri="{FF2B5EF4-FFF2-40B4-BE49-F238E27FC236}">
                <a16:creationId xmlns:a16="http://schemas.microsoft.com/office/drawing/2014/main" id="{021C7282-963C-4AC1-A848-501AB579197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277" y="713880"/>
            <a:ext cx="5372100" cy="5372100"/>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414487" y="337444"/>
            <a:ext cx="3254236" cy="1077218"/>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4" name="文本框 49">
            <a:extLst>
              <a:ext uri="{FF2B5EF4-FFF2-40B4-BE49-F238E27FC236}">
                <a16:creationId xmlns:a16="http://schemas.microsoft.com/office/drawing/2014/main" id="{135A70B2-544C-E1A1-A6C7-080C5D4877AD}"/>
              </a:ext>
            </a:extLst>
          </p:cNvPr>
          <p:cNvSpPr txBox="1"/>
          <p:nvPr/>
        </p:nvSpPr>
        <p:spPr>
          <a:xfrm>
            <a:off x="2781828" y="2055694"/>
            <a:ext cx="2814924"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5" name="文本框 49">
            <a:extLst>
              <a:ext uri="{FF2B5EF4-FFF2-40B4-BE49-F238E27FC236}">
                <a16:creationId xmlns:a16="http://schemas.microsoft.com/office/drawing/2014/main" id="{9DCCA6B8-7249-ADC9-B52D-E1A9C0AFB6C2}"/>
              </a:ext>
            </a:extLst>
          </p:cNvPr>
          <p:cNvSpPr txBox="1"/>
          <p:nvPr/>
        </p:nvSpPr>
        <p:spPr>
          <a:xfrm>
            <a:off x="2781828" y="4256084"/>
            <a:ext cx="2578647"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6" name="文本框 49">
            <a:extLst>
              <a:ext uri="{FF2B5EF4-FFF2-40B4-BE49-F238E27FC236}">
                <a16:creationId xmlns:a16="http://schemas.microsoft.com/office/drawing/2014/main" id="{B66B8C00-2D5D-629D-A55E-29709EF77C89}"/>
              </a:ext>
            </a:extLst>
          </p:cNvPr>
          <p:cNvSpPr txBox="1"/>
          <p:nvPr/>
        </p:nvSpPr>
        <p:spPr>
          <a:xfrm>
            <a:off x="8181210" y="2060640"/>
            <a:ext cx="2260845"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7" name="文本框 49">
            <a:extLst>
              <a:ext uri="{FF2B5EF4-FFF2-40B4-BE49-F238E27FC236}">
                <a16:creationId xmlns:a16="http://schemas.microsoft.com/office/drawing/2014/main" id="{BBD73FF9-61FE-03D7-3240-B4293E0B0F5A}"/>
              </a:ext>
            </a:extLst>
          </p:cNvPr>
          <p:cNvSpPr txBox="1"/>
          <p:nvPr/>
        </p:nvSpPr>
        <p:spPr>
          <a:xfrm>
            <a:off x="8181210" y="4340047"/>
            <a:ext cx="2687351" cy="346259"/>
          </a:xfrm>
          <a:prstGeom prst="rect">
            <a:avLst/>
          </a:prstGeom>
          <a:noFill/>
        </p:spPr>
        <p:txBody>
          <a:bodyPr wrap="square" lIns="68589" tIns="34295" rIns="68589" bIns="34295" rtlCol="0">
            <a:spAutoFit/>
          </a:bodyPr>
          <a:lstStyle/>
          <a:p>
            <a:pPr algn="r" rtl="1"/>
            <a:r>
              <a:rPr lang="fa-IR" altLang="zh-CN"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58" name="直接连接符 57">
            <a:extLst>
              <a:ext uri="{FF2B5EF4-FFF2-40B4-BE49-F238E27FC236}">
                <a16:creationId xmlns:a16="http://schemas.microsoft.com/office/drawing/2014/main" id="{B340784A-4B69-170A-83E8-5FFDB70F1E84}"/>
              </a:ext>
            </a:extLst>
          </p:cNvPr>
          <p:cNvCxnSpPr/>
          <p:nvPr/>
        </p:nvCxnSpPr>
        <p:spPr>
          <a:xfrm>
            <a:off x="2191941" y="275236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BC223F76-8AB5-AEF6-F344-B4BF1171FA8A}"/>
              </a:ext>
            </a:extLst>
          </p:cNvPr>
          <p:cNvCxnSpPr/>
          <p:nvPr/>
        </p:nvCxnSpPr>
        <p:spPr>
          <a:xfrm>
            <a:off x="2683396" y="221541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0" name="组合 59">
            <a:extLst>
              <a:ext uri="{FF2B5EF4-FFF2-40B4-BE49-F238E27FC236}">
                <a16:creationId xmlns:a16="http://schemas.microsoft.com/office/drawing/2014/main" id="{F00D67DB-E4F7-4659-63AB-126E9A3FEEF3}"/>
              </a:ext>
            </a:extLst>
          </p:cNvPr>
          <p:cNvGrpSpPr/>
          <p:nvPr/>
        </p:nvGrpSpPr>
        <p:grpSpPr>
          <a:xfrm>
            <a:off x="1013976" y="2159948"/>
            <a:ext cx="1184832" cy="1184832"/>
            <a:chOff x="808238" y="1990456"/>
            <a:chExt cx="1205114" cy="1205114"/>
          </a:xfrm>
        </p:grpSpPr>
        <p:sp>
          <p:nvSpPr>
            <p:cNvPr id="62" name="椭圆 61">
              <a:extLst>
                <a:ext uri="{FF2B5EF4-FFF2-40B4-BE49-F238E27FC236}">
                  <a16:creationId xmlns:a16="http://schemas.microsoft.com/office/drawing/2014/main" id="{A41A117D-43A1-D808-DFA5-511986593CA3}"/>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3" name="椭圆 62">
              <a:extLst>
                <a:ext uri="{FF2B5EF4-FFF2-40B4-BE49-F238E27FC236}">
                  <a16:creationId xmlns:a16="http://schemas.microsoft.com/office/drawing/2014/main" id="{25692333-C6B8-6D7D-524F-FB91C395C004}"/>
                </a:ext>
              </a:extLst>
            </p:cNvPr>
            <p:cNvSpPr/>
            <p:nvPr/>
          </p:nvSpPr>
          <p:spPr>
            <a:xfrm rot="5400000">
              <a:off x="915793" y="2098012"/>
              <a:ext cx="989999" cy="990000"/>
            </a:xfrm>
            <a:prstGeom prst="ellipse">
              <a:avLst/>
            </a:prstGeom>
            <a:gradFill>
              <a:gsLst>
                <a:gs pos="0">
                  <a:srgbClr val="019BE5"/>
                </a:gs>
                <a:gs pos="100000">
                  <a:srgbClr val="006CBC"/>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61" name="任意多边形 104">
            <a:extLst>
              <a:ext uri="{FF2B5EF4-FFF2-40B4-BE49-F238E27FC236}">
                <a16:creationId xmlns:a16="http://schemas.microsoft.com/office/drawing/2014/main" id="{8002CE9D-0D2A-576F-A381-8A08A19658BF}"/>
              </a:ext>
            </a:extLst>
          </p:cNvPr>
          <p:cNvSpPr/>
          <p:nvPr/>
        </p:nvSpPr>
        <p:spPr>
          <a:xfrm>
            <a:off x="1377254" y="252430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7" name="矩形 56">
            <a:extLst>
              <a:ext uri="{FF2B5EF4-FFF2-40B4-BE49-F238E27FC236}">
                <a16:creationId xmlns:a16="http://schemas.microsoft.com/office/drawing/2014/main" id="{C32E714B-F25D-BEAD-705C-D31E2015A476}"/>
              </a:ext>
            </a:extLst>
          </p:cNvPr>
          <p:cNvSpPr/>
          <p:nvPr/>
        </p:nvSpPr>
        <p:spPr>
          <a:xfrm>
            <a:off x="2745012" y="2466228"/>
            <a:ext cx="3107339" cy="535531"/>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50" name="直接连接符 49">
            <a:extLst>
              <a:ext uri="{FF2B5EF4-FFF2-40B4-BE49-F238E27FC236}">
                <a16:creationId xmlns:a16="http://schemas.microsoft.com/office/drawing/2014/main" id="{77560223-B760-59A1-0CC0-BCFC389821C1}"/>
              </a:ext>
            </a:extLst>
          </p:cNvPr>
          <p:cNvCxnSpPr/>
          <p:nvPr/>
        </p:nvCxnSpPr>
        <p:spPr>
          <a:xfrm>
            <a:off x="2191941" y="495777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38B4155A-F5A8-218E-A88D-E6C5BE00A687}"/>
              </a:ext>
            </a:extLst>
          </p:cNvPr>
          <p:cNvCxnSpPr/>
          <p:nvPr/>
        </p:nvCxnSpPr>
        <p:spPr>
          <a:xfrm>
            <a:off x="2683396" y="442082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6E3EEDD4-9A3B-81D1-53D0-9C4AE2686962}"/>
              </a:ext>
            </a:extLst>
          </p:cNvPr>
          <p:cNvGrpSpPr/>
          <p:nvPr/>
        </p:nvGrpSpPr>
        <p:grpSpPr>
          <a:xfrm>
            <a:off x="1013976" y="4365358"/>
            <a:ext cx="1184832" cy="1184832"/>
            <a:chOff x="808238" y="1990456"/>
            <a:chExt cx="1205114" cy="1205114"/>
          </a:xfrm>
        </p:grpSpPr>
        <p:sp>
          <p:nvSpPr>
            <p:cNvPr id="54" name="椭圆 53">
              <a:extLst>
                <a:ext uri="{FF2B5EF4-FFF2-40B4-BE49-F238E27FC236}">
                  <a16:creationId xmlns:a16="http://schemas.microsoft.com/office/drawing/2014/main" id="{50174125-81AB-3CB3-DC7B-94DA6FE416F2}"/>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5" name="椭圆 54">
              <a:extLst>
                <a:ext uri="{FF2B5EF4-FFF2-40B4-BE49-F238E27FC236}">
                  <a16:creationId xmlns:a16="http://schemas.microsoft.com/office/drawing/2014/main" id="{4368A734-D371-4295-1656-30BB16D6AE62}"/>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53" name="任意多边形 113">
            <a:extLst>
              <a:ext uri="{FF2B5EF4-FFF2-40B4-BE49-F238E27FC236}">
                <a16:creationId xmlns:a16="http://schemas.microsoft.com/office/drawing/2014/main" id="{A6225A59-553C-6E69-08B4-9F6DAF8B4389}"/>
              </a:ext>
            </a:extLst>
          </p:cNvPr>
          <p:cNvSpPr/>
          <p:nvPr/>
        </p:nvSpPr>
        <p:spPr>
          <a:xfrm>
            <a:off x="1377254" y="472971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9" name="矩形 48">
            <a:extLst>
              <a:ext uri="{FF2B5EF4-FFF2-40B4-BE49-F238E27FC236}">
                <a16:creationId xmlns:a16="http://schemas.microsoft.com/office/drawing/2014/main" id="{4F640031-DF4B-9700-3056-47542EDD7683}"/>
              </a:ext>
            </a:extLst>
          </p:cNvPr>
          <p:cNvSpPr/>
          <p:nvPr/>
        </p:nvSpPr>
        <p:spPr>
          <a:xfrm>
            <a:off x="2745012" y="4646749"/>
            <a:ext cx="3107339" cy="535531"/>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42" name="直接连接符 41">
            <a:extLst>
              <a:ext uri="{FF2B5EF4-FFF2-40B4-BE49-F238E27FC236}">
                <a16:creationId xmlns:a16="http://schemas.microsoft.com/office/drawing/2014/main" id="{65497ACE-F08E-50B0-DBE4-DED0B50B9DF9}"/>
              </a:ext>
            </a:extLst>
          </p:cNvPr>
          <p:cNvCxnSpPr/>
          <p:nvPr/>
        </p:nvCxnSpPr>
        <p:spPr>
          <a:xfrm>
            <a:off x="7661856" y="275236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648AE81D-48A3-39DF-F987-74619E0014FB}"/>
              </a:ext>
            </a:extLst>
          </p:cNvPr>
          <p:cNvCxnSpPr/>
          <p:nvPr/>
        </p:nvCxnSpPr>
        <p:spPr>
          <a:xfrm>
            <a:off x="8153311" y="221541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 name="组合 43">
            <a:extLst>
              <a:ext uri="{FF2B5EF4-FFF2-40B4-BE49-F238E27FC236}">
                <a16:creationId xmlns:a16="http://schemas.microsoft.com/office/drawing/2014/main" id="{52AD7310-0A08-0D21-C154-BBDCEE20AD72}"/>
              </a:ext>
            </a:extLst>
          </p:cNvPr>
          <p:cNvGrpSpPr/>
          <p:nvPr/>
        </p:nvGrpSpPr>
        <p:grpSpPr>
          <a:xfrm>
            <a:off x="6483891" y="2159948"/>
            <a:ext cx="1184832" cy="1184832"/>
            <a:chOff x="808238" y="1990456"/>
            <a:chExt cx="1205114" cy="1205114"/>
          </a:xfrm>
        </p:grpSpPr>
        <p:sp>
          <p:nvSpPr>
            <p:cNvPr id="46" name="椭圆 45">
              <a:extLst>
                <a:ext uri="{FF2B5EF4-FFF2-40B4-BE49-F238E27FC236}">
                  <a16:creationId xmlns:a16="http://schemas.microsoft.com/office/drawing/2014/main" id="{E2AE8A03-B81A-0FDE-910A-458851F67998}"/>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7" name="椭圆 46">
              <a:extLst>
                <a:ext uri="{FF2B5EF4-FFF2-40B4-BE49-F238E27FC236}">
                  <a16:creationId xmlns:a16="http://schemas.microsoft.com/office/drawing/2014/main" id="{F53F4D17-10C2-B847-3846-702BA2FB43FE}"/>
                </a:ext>
              </a:extLst>
            </p:cNvPr>
            <p:cNvSpPr/>
            <p:nvPr/>
          </p:nvSpPr>
          <p:spPr>
            <a:xfrm rot="5400000">
              <a:off x="915793" y="2098012"/>
              <a:ext cx="989999" cy="99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45" name="任意多边形 122">
            <a:extLst>
              <a:ext uri="{FF2B5EF4-FFF2-40B4-BE49-F238E27FC236}">
                <a16:creationId xmlns:a16="http://schemas.microsoft.com/office/drawing/2014/main" id="{716905DC-40B6-132F-B297-781DBDC7D5D2}"/>
              </a:ext>
            </a:extLst>
          </p:cNvPr>
          <p:cNvSpPr/>
          <p:nvPr/>
        </p:nvSpPr>
        <p:spPr>
          <a:xfrm>
            <a:off x="6847169" y="252430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1" name="矩形 40">
            <a:extLst>
              <a:ext uri="{FF2B5EF4-FFF2-40B4-BE49-F238E27FC236}">
                <a16:creationId xmlns:a16="http://schemas.microsoft.com/office/drawing/2014/main" id="{40A6DB74-48EC-1E9D-7A85-BF80066CEFDC}"/>
              </a:ext>
            </a:extLst>
          </p:cNvPr>
          <p:cNvSpPr/>
          <p:nvPr/>
        </p:nvSpPr>
        <p:spPr>
          <a:xfrm>
            <a:off x="8215118" y="2428796"/>
            <a:ext cx="3107340" cy="535531"/>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34" name="直接连接符 33">
            <a:extLst>
              <a:ext uri="{FF2B5EF4-FFF2-40B4-BE49-F238E27FC236}">
                <a16:creationId xmlns:a16="http://schemas.microsoft.com/office/drawing/2014/main" id="{65F30C3D-7DC5-7215-B8FA-A857EB679431}"/>
              </a:ext>
            </a:extLst>
          </p:cNvPr>
          <p:cNvCxnSpPr/>
          <p:nvPr/>
        </p:nvCxnSpPr>
        <p:spPr>
          <a:xfrm>
            <a:off x="7661856" y="4957776"/>
            <a:ext cx="491455" cy="868"/>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65DEB7B3-E669-4BB7-4CCD-B4D0DD212460}"/>
              </a:ext>
            </a:extLst>
          </p:cNvPr>
          <p:cNvCxnSpPr/>
          <p:nvPr/>
        </p:nvCxnSpPr>
        <p:spPr>
          <a:xfrm>
            <a:off x="8153311" y="4420827"/>
            <a:ext cx="0" cy="107563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6" name="组合 35">
            <a:extLst>
              <a:ext uri="{FF2B5EF4-FFF2-40B4-BE49-F238E27FC236}">
                <a16:creationId xmlns:a16="http://schemas.microsoft.com/office/drawing/2014/main" id="{3A592B96-C887-5C57-D419-D4BDF8C7C412}"/>
              </a:ext>
            </a:extLst>
          </p:cNvPr>
          <p:cNvGrpSpPr/>
          <p:nvPr/>
        </p:nvGrpSpPr>
        <p:grpSpPr>
          <a:xfrm>
            <a:off x="6483891" y="4365358"/>
            <a:ext cx="1184832" cy="1184832"/>
            <a:chOff x="808238" y="1990456"/>
            <a:chExt cx="1205114" cy="1205114"/>
          </a:xfrm>
        </p:grpSpPr>
        <p:sp>
          <p:nvSpPr>
            <p:cNvPr id="38" name="椭圆 37">
              <a:extLst>
                <a:ext uri="{FF2B5EF4-FFF2-40B4-BE49-F238E27FC236}">
                  <a16:creationId xmlns:a16="http://schemas.microsoft.com/office/drawing/2014/main" id="{9347D694-9158-6CE4-B89E-1D0CF62A569C}"/>
                </a:ext>
              </a:extLst>
            </p:cNvPr>
            <p:cNvSpPr/>
            <p:nvPr/>
          </p:nvSpPr>
          <p:spPr>
            <a:xfrm rot="5400000">
              <a:off x="808238" y="1990456"/>
              <a:ext cx="1205114" cy="1205114"/>
            </a:xfrm>
            <a:prstGeom prst="ellipse">
              <a:avLst/>
            </a:prstGeom>
            <a:solidFill>
              <a:schemeClr val="bg1">
                <a:lumMod val="75000"/>
                <a:alpha val="40000"/>
              </a:schemeClr>
            </a:solidFill>
            <a:ln>
              <a:noFill/>
            </a:ln>
            <a:effectLst>
              <a:outerShdw blurRad="190500" dist="38100" dir="2700000" algn="tl" rotWithShape="0">
                <a:prstClr val="black">
                  <a:alpha val="30000"/>
                </a:prstClr>
              </a:outerShdw>
            </a:effectLst>
          </p:spPr>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9" name="椭圆 38">
              <a:extLst>
                <a:ext uri="{FF2B5EF4-FFF2-40B4-BE49-F238E27FC236}">
                  <a16:creationId xmlns:a16="http://schemas.microsoft.com/office/drawing/2014/main" id="{2B4D7AA5-3857-731D-D63B-91E2492D5D40}"/>
                </a:ext>
              </a:extLst>
            </p:cNvPr>
            <p:cNvSpPr/>
            <p:nvPr/>
          </p:nvSpPr>
          <p:spPr>
            <a:xfrm rot="5400000">
              <a:off x="915793" y="2098012"/>
              <a:ext cx="989999" cy="990000"/>
            </a:xfrm>
            <a:prstGeom prst="ellipse">
              <a:avLst/>
            </a:prstGeom>
            <a:gradFill>
              <a:gsLst>
                <a:gs pos="0">
                  <a:srgbClr val="019BE5"/>
                </a:gs>
                <a:gs pos="100000">
                  <a:srgbClr val="006CBC"/>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37" name="任意多边形 131">
            <a:extLst>
              <a:ext uri="{FF2B5EF4-FFF2-40B4-BE49-F238E27FC236}">
                <a16:creationId xmlns:a16="http://schemas.microsoft.com/office/drawing/2014/main" id="{F7921672-1792-FA62-74D1-C61CC94157D7}"/>
              </a:ext>
            </a:extLst>
          </p:cNvPr>
          <p:cNvSpPr/>
          <p:nvPr/>
        </p:nvSpPr>
        <p:spPr>
          <a:xfrm>
            <a:off x="6847169" y="4729712"/>
            <a:ext cx="458276" cy="456123"/>
          </a:xfrm>
          <a:custGeom>
            <a:avLst/>
            <a:gdLst>
              <a:gd name="connsiteX0" fmla="*/ 256117 w 338138"/>
              <a:gd name="connsiteY0" fmla="*/ 200025 h 336550"/>
              <a:gd name="connsiteX1" fmla="*/ 257440 w 338138"/>
              <a:gd name="connsiteY1" fmla="*/ 201324 h 336550"/>
              <a:gd name="connsiteX2" fmla="*/ 258763 w 338138"/>
              <a:gd name="connsiteY2" fmla="*/ 202623 h 336550"/>
              <a:gd name="connsiteX3" fmla="*/ 258763 w 338138"/>
              <a:gd name="connsiteY3" fmla="*/ 203922 h 336550"/>
              <a:gd name="connsiteX4" fmla="*/ 258763 w 338138"/>
              <a:gd name="connsiteY4" fmla="*/ 205221 h 336550"/>
              <a:gd name="connsiteX5" fmla="*/ 258763 w 338138"/>
              <a:gd name="connsiteY5" fmla="*/ 206520 h 336550"/>
              <a:gd name="connsiteX6" fmla="*/ 257440 w 338138"/>
              <a:gd name="connsiteY6" fmla="*/ 207819 h 336550"/>
              <a:gd name="connsiteX7" fmla="*/ 254794 w 338138"/>
              <a:gd name="connsiteY7" fmla="*/ 216911 h 336550"/>
              <a:gd name="connsiteX8" fmla="*/ 246857 w 338138"/>
              <a:gd name="connsiteY8" fmla="*/ 233796 h 336550"/>
              <a:gd name="connsiteX9" fmla="*/ 245534 w 338138"/>
              <a:gd name="connsiteY9" fmla="*/ 240290 h 336550"/>
              <a:gd name="connsiteX10" fmla="*/ 241565 w 338138"/>
              <a:gd name="connsiteY10" fmla="*/ 242888 h 336550"/>
              <a:gd name="connsiteX11" fmla="*/ 237596 w 338138"/>
              <a:gd name="connsiteY11" fmla="*/ 241589 h 336550"/>
              <a:gd name="connsiteX12" fmla="*/ 236273 w 338138"/>
              <a:gd name="connsiteY12" fmla="*/ 238992 h 336550"/>
              <a:gd name="connsiteX13" fmla="*/ 234950 w 338138"/>
              <a:gd name="connsiteY13" fmla="*/ 237693 h 336550"/>
              <a:gd name="connsiteX14" fmla="*/ 236273 w 338138"/>
              <a:gd name="connsiteY14" fmla="*/ 235095 h 336550"/>
              <a:gd name="connsiteX15" fmla="*/ 236273 w 338138"/>
              <a:gd name="connsiteY15" fmla="*/ 233796 h 336550"/>
              <a:gd name="connsiteX16" fmla="*/ 238919 w 338138"/>
              <a:gd name="connsiteY16" fmla="*/ 226003 h 336550"/>
              <a:gd name="connsiteX17" fmla="*/ 238919 w 338138"/>
              <a:gd name="connsiteY17" fmla="*/ 218210 h 336550"/>
              <a:gd name="connsiteX18" fmla="*/ 238919 w 338138"/>
              <a:gd name="connsiteY18" fmla="*/ 216911 h 336550"/>
              <a:gd name="connsiteX19" fmla="*/ 240242 w 338138"/>
              <a:gd name="connsiteY19" fmla="*/ 215612 h 336550"/>
              <a:gd name="connsiteX20" fmla="*/ 240242 w 338138"/>
              <a:gd name="connsiteY20" fmla="*/ 214313 h 336550"/>
              <a:gd name="connsiteX21" fmla="*/ 246857 w 338138"/>
              <a:gd name="connsiteY21" fmla="*/ 210416 h 336550"/>
              <a:gd name="connsiteX22" fmla="*/ 253471 w 338138"/>
              <a:gd name="connsiteY22" fmla="*/ 202623 h 336550"/>
              <a:gd name="connsiteX23" fmla="*/ 253471 w 338138"/>
              <a:gd name="connsiteY23" fmla="*/ 201324 h 336550"/>
              <a:gd name="connsiteX24" fmla="*/ 256117 w 338138"/>
              <a:gd name="connsiteY24" fmla="*/ 200025 h 336550"/>
              <a:gd name="connsiteX25" fmla="*/ 300038 w 338138"/>
              <a:gd name="connsiteY25" fmla="*/ 171450 h 336550"/>
              <a:gd name="connsiteX26" fmla="*/ 301625 w 338138"/>
              <a:gd name="connsiteY26" fmla="*/ 171450 h 336550"/>
              <a:gd name="connsiteX27" fmla="*/ 298450 w 338138"/>
              <a:gd name="connsiteY27" fmla="*/ 176213 h 336550"/>
              <a:gd name="connsiteX28" fmla="*/ 296863 w 338138"/>
              <a:gd name="connsiteY28" fmla="*/ 177800 h 336550"/>
              <a:gd name="connsiteX29" fmla="*/ 295275 w 338138"/>
              <a:gd name="connsiteY29" fmla="*/ 177800 h 336550"/>
              <a:gd name="connsiteX30" fmla="*/ 295275 w 338138"/>
              <a:gd name="connsiteY30" fmla="*/ 176213 h 336550"/>
              <a:gd name="connsiteX31" fmla="*/ 296863 w 338138"/>
              <a:gd name="connsiteY31" fmla="*/ 174625 h 336550"/>
              <a:gd name="connsiteX32" fmla="*/ 298450 w 338138"/>
              <a:gd name="connsiteY32" fmla="*/ 173038 h 336550"/>
              <a:gd name="connsiteX33" fmla="*/ 293688 w 338138"/>
              <a:gd name="connsiteY33" fmla="*/ 171450 h 336550"/>
              <a:gd name="connsiteX34" fmla="*/ 296863 w 338138"/>
              <a:gd name="connsiteY34" fmla="*/ 171450 h 336550"/>
              <a:gd name="connsiteX35" fmla="*/ 293688 w 338138"/>
              <a:gd name="connsiteY35" fmla="*/ 174625 h 336550"/>
              <a:gd name="connsiteX36" fmla="*/ 292100 w 338138"/>
              <a:gd name="connsiteY36" fmla="*/ 174625 h 336550"/>
              <a:gd name="connsiteX37" fmla="*/ 292100 w 338138"/>
              <a:gd name="connsiteY37" fmla="*/ 173038 h 336550"/>
              <a:gd name="connsiteX38" fmla="*/ 303946 w 338138"/>
              <a:gd name="connsiteY38" fmla="*/ 169998 h 336550"/>
              <a:gd name="connsiteX39" fmla="*/ 303457 w 338138"/>
              <a:gd name="connsiteY39" fmla="*/ 173083 h 336550"/>
              <a:gd name="connsiteX40" fmla="*/ 303213 w 338138"/>
              <a:gd name="connsiteY40" fmla="*/ 174625 h 336550"/>
              <a:gd name="connsiteX41" fmla="*/ 303213 w 338138"/>
              <a:gd name="connsiteY41" fmla="*/ 173288 h 336550"/>
              <a:gd name="connsiteX42" fmla="*/ 303213 w 338138"/>
              <a:gd name="connsiteY42" fmla="*/ 171952 h 336550"/>
              <a:gd name="connsiteX43" fmla="*/ 303213 w 338138"/>
              <a:gd name="connsiteY43" fmla="*/ 170615 h 336550"/>
              <a:gd name="connsiteX44" fmla="*/ 288926 w 338138"/>
              <a:gd name="connsiteY44" fmla="*/ 169862 h 336550"/>
              <a:gd name="connsiteX45" fmla="*/ 290513 w 338138"/>
              <a:gd name="connsiteY45" fmla="*/ 169862 h 336550"/>
              <a:gd name="connsiteX46" fmla="*/ 293688 w 338138"/>
              <a:gd name="connsiteY46" fmla="*/ 169862 h 336550"/>
              <a:gd name="connsiteX47" fmla="*/ 293688 w 338138"/>
              <a:gd name="connsiteY47" fmla="*/ 170656 h 336550"/>
              <a:gd name="connsiteX48" fmla="*/ 292101 w 338138"/>
              <a:gd name="connsiteY48" fmla="*/ 171450 h 336550"/>
              <a:gd name="connsiteX49" fmla="*/ 290513 w 338138"/>
              <a:gd name="connsiteY49" fmla="*/ 171450 h 336550"/>
              <a:gd name="connsiteX50" fmla="*/ 288926 w 338138"/>
              <a:gd name="connsiteY50" fmla="*/ 171450 h 336550"/>
              <a:gd name="connsiteX51" fmla="*/ 287338 w 338138"/>
              <a:gd name="connsiteY51" fmla="*/ 170656 h 336550"/>
              <a:gd name="connsiteX52" fmla="*/ 288926 w 338138"/>
              <a:gd name="connsiteY52" fmla="*/ 169862 h 336550"/>
              <a:gd name="connsiteX53" fmla="*/ 304800 w 338138"/>
              <a:gd name="connsiteY53" fmla="*/ 164600 h 336550"/>
              <a:gd name="connsiteX54" fmla="*/ 304800 w 338138"/>
              <a:gd name="connsiteY54" fmla="*/ 165267 h 336550"/>
              <a:gd name="connsiteX55" fmla="*/ 304800 w 338138"/>
              <a:gd name="connsiteY55" fmla="*/ 166604 h 336550"/>
              <a:gd name="connsiteX56" fmla="*/ 304800 w 338138"/>
              <a:gd name="connsiteY56" fmla="*/ 167941 h 336550"/>
              <a:gd name="connsiteX57" fmla="*/ 304800 w 338138"/>
              <a:gd name="connsiteY57" fmla="*/ 169278 h 336550"/>
              <a:gd name="connsiteX58" fmla="*/ 303946 w 338138"/>
              <a:gd name="connsiteY58" fmla="*/ 169998 h 336550"/>
              <a:gd name="connsiteX59" fmla="*/ 301626 w 338138"/>
              <a:gd name="connsiteY59" fmla="*/ 149225 h 336550"/>
              <a:gd name="connsiteX60" fmla="*/ 303213 w 338138"/>
              <a:gd name="connsiteY60" fmla="*/ 149225 h 336550"/>
              <a:gd name="connsiteX61" fmla="*/ 304800 w 338138"/>
              <a:gd name="connsiteY61" fmla="*/ 150562 h 336550"/>
              <a:gd name="connsiteX62" fmla="*/ 304800 w 338138"/>
              <a:gd name="connsiteY62" fmla="*/ 151899 h 336550"/>
              <a:gd name="connsiteX63" fmla="*/ 304800 w 338138"/>
              <a:gd name="connsiteY63" fmla="*/ 154573 h 336550"/>
              <a:gd name="connsiteX64" fmla="*/ 305656 w 338138"/>
              <a:gd name="connsiteY64" fmla="*/ 153133 h 336550"/>
              <a:gd name="connsiteX65" fmla="*/ 306128 w 338138"/>
              <a:gd name="connsiteY65" fmla="*/ 156215 h 336550"/>
              <a:gd name="connsiteX66" fmla="*/ 304800 w 338138"/>
              <a:gd name="connsiteY66" fmla="*/ 164600 h 336550"/>
              <a:gd name="connsiteX67" fmla="*/ 304800 w 338138"/>
              <a:gd name="connsiteY67" fmla="*/ 162594 h 336550"/>
              <a:gd name="connsiteX68" fmla="*/ 304800 w 338138"/>
              <a:gd name="connsiteY68" fmla="*/ 161257 h 336550"/>
              <a:gd name="connsiteX69" fmla="*/ 304800 w 338138"/>
              <a:gd name="connsiteY69" fmla="*/ 159920 h 336550"/>
              <a:gd name="connsiteX70" fmla="*/ 304800 w 338138"/>
              <a:gd name="connsiteY70" fmla="*/ 158583 h 336550"/>
              <a:gd name="connsiteX71" fmla="*/ 303213 w 338138"/>
              <a:gd name="connsiteY71" fmla="*/ 158583 h 336550"/>
              <a:gd name="connsiteX72" fmla="*/ 303213 w 338138"/>
              <a:gd name="connsiteY72" fmla="*/ 157246 h 336550"/>
              <a:gd name="connsiteX73" fmla="*/ 303213 w 338138"/>
              <a:gd name="connsiteY73" fmla="*/ 155909 h 336550"/>
              <a:gd name="connsiteX74" fmla="*/ 303213 w 338138"/>
              <a:gd name="connsiteY74" fmla="*/ 154573 h 336550"/>
              <a:gd name="connsiteX75" fmla="*/ 301625 w 338138"/>
              <a:gd name="connsiteY75" fmla="*/ 154573 h 336550"/>
              <a:gd name="connsiteX76" fmla="*/ 301625 w 338138"/>
              <a:gd name="connsiteY76" fmla="*/ 153236 h 336550"/>
              <a:gd name="connsiteX77" fmla="*/ 301625 w 338138"/>
              <a:gd name="connsiteY77" fmla="*/ 151899 h 336550"/>
              <a:gd name="connsiteX78" fmla="*/ 301625 w 338138"/>
              <a:gd name="connsiteY78" fmla="*/ 150812 h 336550"/>
              <a:gd name="connsiteX79" fmla="*/ 301626 w 338138"/>
              <a:gd name="connsiteY79" fmla="*/ 150813 h 336550"/>
              <a:gd name="connsiteX80" fmla="*/ 301626 w 338138"/>
              <a:gd name="connsiteY80" fmla="*/ 149226 h 336550"/>
              <a:gd name="connsiteX81" fmla="*/ 298450 w 338138"/>
              <a:gd name="connsiteY81" fmla="*/ 147637 h 336550"/>
              <a:gd name="connsiteX82" fmla="*/ 298450 w 338138"/>
              <a:gd name="connsiteY82" fmla="*/ 148907 h 336550"/>
              <a:gd name="connsiteX83" fmla="*/ 298450 w 338138"/>
              <a:gd name="connsiteY83" fmla="*/ 150177 h 336550"/>
              <a:gd name="connsiteX84" fmla="*/ 297180 w 338138"/>
              <a:gd name="connsiteY84" fmla="*/ 150177 h 336550"/>
              <a:gd name="connsiteX85" fmla="*/ 295910 w 338138"/>
              <a:gd name="connsiteY85" fmla="*/ 150177 h 336550"/>
              <a:gd name="connsiteX86" fmla="*/ 294640 w 338138"/>
              <a:gd name="connsiteY86" fmla="*/ 150177 h 336550"/>
              <a:gd name="connsiteX87" fmla="*/ 294640 w 338138"/>
              <a:gd name="connsiteY87" fmla="*/ 152717 h 336550"/>
              <a:gd name="connsiteX88" fmla="*/ 294640 w 338138"/>
              <a:gd name="connsiteY88" fmla="*/ 153987 h 336550"/>
              <a:gd name="connsiteX89" fmla="*/ 295910 w 338138"/>
              <a:gd name="connsiteY89" fmla="*/ 155257 h 336550"/>
              <a:gd name="connsiteX90" fmla="*/ 295910 w 338138"/>
              <a:gd name="connsiteY90" fmla="*/ 153987 h 336550"/>
              <a:gd name="connsiteX91" fmla="*/ 297180 w 338138"/>
              <a:gd name="connsiteY91" fmla="*/ 152717 h 336550"/>
              <a:gd name="connsiteX92" fmla="*/ 297180 w 338138"/>
              <a:gd name="connsiteY92" fmla="*/ 153987 h 336550"/>
              <a:gd name="connsiteX93" fmla="*/ 295910 w 338138"/>
              <a:gd name="connsiteY93" fmla="*/ 156527 h 336550"/>
              <a:gd name="connsiteX94" fmla="*/ 295910 w 338138"/>
              <a:gd name="connsiteY94" fmla="*/ 157797 h 336550"/>
              <a:gd name="connsiteX95" fmla="*/ 297180 w 338138"/>
              <a:gd name="connsiteY95" fmla="*/ 160337 h 336550"/>
              <a:gd name="connsiteX96" fmla="*/ 297180 w 338138"/>
              <a:gd name="connsiteY96" fmla="*/ 162877 h 336550"/>
              <a:gd name="connsiteX97" fmla="*/ 295910 w 338138"/>
              <a:gd name="connsiteY97" fmla="*/ 164147 h 336550"/>
              <a:gd name="connsiteX98" fmla="*/ 294640 w 338138"/>
              <a:gd name="connsiteY98" fmla="*/ 162877 h 336550"/>
              <a:gd name="connsiteX99" fmla="*/ 294640 w 338138"/>
              <a:gd name="connsiteY99" fmla="*/ 165417 h 336550"/>
              <a:gd name="connsiteX100" fmla="*/ 293370 w 338138"/>
              <a:gd name="connsiteY100" fmla="*/ 166687 h 336550"/>
              <a:gd name="connsiteX101" fmla="*/ 293370 w 338138"/>
              <a:gd name="connsiteY101" fmla="*/ 165417 h 336550"/>
              <a:gd name="connsiteX102" fmla="*/ 293370 w 338138"/>
              <a:gd name="connsiteY102" fmla="*/ 162877 h 336550"/>
              <a:gd name="connsiteX103" fmla="*/ 293370 w 338138"/>
              <a:gd name="connsiteY103" fmla="*/ 161607 h 336550"/>
              <a:gd name="connsiteX104" fmla="*/ 292100 w 338138"/>
              <a:gd name="connsiteY104" fmla="*/ 159067 h 336550"/>
              <a:gd name="connsiteX105" fmla="*/ 293370 w 338138"/>
              <a:gd name="connsiteY105" fmla="*/ 157797 h 336550"/>
              <a:gd name="connsiteX106" fmla="*/ 293370 w 338138"/>
              <a:gd name="connsiteY106" fmla="*/ 155257 h 336550"/>
              <a:gd name="connsiteX107" fmla="*/ 293370 w 338138"/>
              <a:gd name="connsiteY107" fmla="*/ 153987 h 336550"/>
              <a:gd name="connsiteX108" fmla="*/ 293370 w 338138"/>
              <a:gd name="connsiteY108" fmla="*/ 151447 h 336550"/>
              <a:gd name="connsiteX109" fmla="*/ 293370 w 338138"/>
              <a:gd name="connsiteY109" fmla="*/ 148907 h 336550"/>
              <a:gd name="connsiteX110" fmla="*/ 294640 w 338138"/>
              <a:gd name="connsiteY110" fmla="*/ 148907 h 336550"/>
              <a:gd name="connsiteX111" fmla="*/ 298450 w 338138"/>
              <a:gd name="connsiteY111" fmla="*/ 147637 h 336550"/>
              <a:gd name="connsiteX112" fmla="*/ 300038 w 338138"/>
              <a:gd name="connsiteY112" fmla="*/ 139700 h 336550"/>
              <a:gd name="connsiteX113" fmla="*/ 301626 w 338138"/>
              <a:gd name="connsiteY113" fmla="*/ 139700 h 336550"/>
              <a:gd name="connsiteX114" fmla="*/ 301626 w 338138"/>
              <a:gd name="connsiteY114" fmla="*/ 141288 h 336550"/>
              <a:gd name="connsiteX115" fmla="*/ 301626 w 338138"/>
              <a:gd name="connsiteY115" fmla="*/ 142875 h 336550"/>
              <a:gd name="connsiteX116" fmla="*/ 301626 w 338138"/>
              <a:gd name="connsiteY116" fmla="*/ 146051 h 336550"/>
              <a:gd name="connsiteX117" fmla="*/ 301626 w 338138"/>
              <a:gd name="connsiteY117" fmla="*/ 147638 h 336550"/>
              <a:gd name="connsiteX118" fmla="*/ 301626 w 338138"/>
              <a:gd name="connsiteY118" fmla="*/ 149225 h 336550"/>
              <a:gd name="connsiteX119" fmla="*/ 301625 w 338138"/>
              <a:gd name="connsiteY119" fmla="*/ 149225 h 336550"/>
              <a:gd name="connsiteX120" fmla="*/ 301625 w 338138"/>
              <a:gd name="connsiteY120" fmla="*/ 150562 h 336550"/>
              <a:gd name="connsiteX121" fmla="*/ 301625 w 338138"/>
              <a:gd name="connsiteY121" fmla="*/ 150812 h 336550"/>
              <a:gd name="connsiteX122" fmla="*/ 300038 w 338138"/>
              <a:gd name="connsiteY122" fmla="*/ 149226 h 336550"/>
              <a:gd name="connsiteX123" fmla="*/ 300038 w 338138"/>
              <a:gd name="connsiteY123" fmla="*/ 147638 h 336550"/>
              <a:gd name="connsiteX124" fmla="*/ 300038 w 338138"/>
              <a:gd name="connsiteY124" fmla="*/ 144463 h 336550"/>
              <a:gd name="connsiteX125" fmla="*/ 300038 w 338138"/>
              <a:gd name="connsiteY125" fmla="*/ 141288 h 336550"/>
              <a:gd name="connsiteX126" fmla="*/ 287338 w 338138"/>
              <a:gd name="connsiteY126" fmla="*/ 131762 h 336550"/>
              <a:gd name="connsiteX127" fmla="*/ 292101 w 338138"/>
              <a:gd name="connsiteY127" fmla="*/ 134484 h 336550"/>
              <a:gd name="connsiteX128" fmla="*/ 292101 w 338138"/>
              <a:gd name="connsiteY128" fmla="*/ 135844 h 336550"/>
              <a:gd name="connsiteX129" fmla="*/ 290513 w 338138"/>
              <a:gd name="connsiteY129" fmla="*/ 138566 h 336550"/>
              <a:gd name="connsiteX130" fmla="*/ 290513 w 338138"/>
              <a:gd name="connsiteY130" fmla="*/ 139927 h 336550"/>
              <a:gd name="connsiteX131" fmla="*/ 290513 w 338138"/>
              <a:gd name="connsiteY131" fmla="*/ 142648 h 336550"/>
              <a:gd name="connsiteX132" fmla="*/ 292101 w 338138"/>
              <a:gd name="connsiteY132" fmla="*/ 144009 h 336550"/>
              <a:gd name="connsiteX133" fmla="*/ 293688 w 338138"/>
              <a:gd name="connsiteY133" fmla="*/ 145369 h 336550"/>
              <a:gd name="connsiteX134" fmla="*/ 292101 w 338138"/>
              <a:gd name="connsiteY134" fmla="*/ 146730 h 336550"/>
              <a:gd name="connsiteX135" fmla="*/ 292101 w 338138"/>
              <a:gd name="connsiteY135" fmla="*/ 148091 h 336550"/>
              <a:gd name="connsiteX136" fmla="*/ 290513 w 338138"/>
              <a:gd name="connsiteY136" fmla="*/ 150812 h 336550"/>
              <a:gd name="connsiteX137" fmla="*/ 290513 w 338138"/>
              <a:gd name="connsiteY137" fmla="*/ 152173 h 336550"/>
              <a:gd name="connsiteX138" fmla="*/ 290513 w 338138"/>
              <a:gd name="connsiteY138" fmla="*/ 153534 h 336550"/>
              <a:gd name="connsiteX139" fmla="*/ 290513 w 338138"/>
              <a:gd name="connsiteY139" fmla="*/ 154894 h 336550"/>
              <a:gd name="connsiteX140" fmla="*/ 290513 w 338138"/>
              <a:gd name="connsiteY140" fmla="*/ 157616 h 336550"/>
              <a:gd name="connsiteX141" fmla="*/ 288925 w 338138"/>
              <a:gd name="connsiteY141" fmla="*/ 160337 h 336550"/>
              <a:gd name="connsiteX142" fmla="*/ 287338 w 338138"/>
              <a:gd name="connsiteY142" fmla="*/ 160337 h 336550"/>
              <a:gd name="connsiteX143" fmla="*/ 285750 w 338138"/>
              <a:gd name="connsiteY143" fmla="*/ 137205 h 336550"/>
              <a:gd name="connsiteX144" fmla="*/ 285750 w 338138"/>
              <a:gd name="connsiteY144" fmla="*/ 135844 h 336550"/>
              <a:gd name="connsiteX145" fmla="*/ 285750 w 338138"/>
              <a:gd name="connsiteY145" fmla="*/ 133123 h 336550"/>
              <a:gd name="connsiteX146" fmla="*/ 287338 w 338138"/>
              <a:gd name="connsiteY146" fmla="*/ 131762 h 336550"/>
              <a:gd name="connsiteX147" fmla="*/ 296863 w 338138"/>
              <a:gd name="connsiteY147" fmla="*/ 123825 h 336550"/>
              <a:gd name="connsiteX148" fmla="*/ 298451 w 338138"/>
              <a:gd name="connsiteY148" fmla="*/ 127000 h 336550"/>
              <a:gd name="connsiteX149" fmla="*/ 300038 w 338138"/>
              <a:gd name="connsiteY149" fmla="*/ 130175 h 336550"/>
              <a:gd name="connsiteX150" fmla="*/ 298451 w 338138"/>
              <a:gd name="connsiteY150" fmla="*/ 130175 h 336550"/>
              <a:gd name="connsiteX151" fmla="*/ 298451 w 338138"/>
              <a:gd name="connsiteY151" fmla="*/ 133350 h 336550"/>
              <a:gd name="connsiteX152" fmla="*/ 296863 w 338138"/>
              <a:gd name="connsiteY152" fmla="*/ 131763 h 336550"/>
              <a:gd name="connsiteX153" fmla="*/ 296863 w 338138"/>
              <a:gd name="connsiteY153" fmla="*/ 130175 h 336550"/>
              <a:gd name="connsiteX154" fmla="*/ 295276 w 338138"/>
              <a:gd name="connsiteY154" fmla="*/ 128588 h 336550"/>
              <a:gd name="connsiteX155" fmla="*/ 293688 w 338138"/>
              <a:gd name="connsiteY155" fmla="*/ 130175 h 336550"/>
              <a:gd name="connsiteX156" fmla="*/ 293688 w 338138"/>
              <a:gd name="connsiteY156" fmla="*/ 128588 h 336550"/>
              <a:gd name="connsiteX157" fmla="*/ 293688 w 338138"/>
              <a:gd name="connsiteY157" fmla="*/ 125413 h 336550"/>
              <a:gd name="connsiteX158" fmla="*/ 296863 w 338138"/>
              <a:gd name="connsiteY158" fmla="*/ 125413 h 336550"/>
              <a:gd name="connsiteX159" fmla="*/ 292100 w 338138"/>
              <a:gd name="connsiteY159" fmla="*/ 117475 h 336550"/>
              <a:gd name="connsiteX160" fmla="*/ 293688 w 338138"/>
              <a:gd name="connsiteY160" fmla="*/ 117475 h 336550"/>
              <a:gd name="connsiteX161" fmla="*/ 293688 w 338138"/>
              <a:gd name="connsiteY161" fmla="*/ 119063 h 336550"/>
              <a:gd name="connsiteX162" fmla="*/ 293688 w 338138"/>
              <a:gd name="connsiteY162" fmla="*/ 120650 h 336550"/>
              <a:gd name="connsiteX163" fmla="*/ 285750 w 338138"/>
              <a:gd name="connsiteY163" fmla="*/ 101600 h 336550"/>
              <a:gd name="connsiteX164" fmla="*/ 287338 w 338138"/>
              <a:gd name="connsiteY164" fmla="*/ 101600 h 336550"/>
              <a:gd name="connsiteX165" fmla="*/ 287338 w 338138"/>
              <a:gd name="connsiteY165" fmla="*/ 104775 h 336550"/>
              <a:gd name="connsiteX166" fmla="*/ 288925 w 338138"/>
              <a:gd name="connsiteY166" fmla="*/ 107950 h 336550"/>
              <a:gd name="connsiteX167" fmla="*/ 290513 w 338138"/>
              <a:gd name="connsiteY167" fmla="*/ 109538 h 336550"/>
              <a:gd name="connsiteX168" fmla="*/ 292101 w 338138"/>
              <a:gd name="connsiteY168" fmla="*/ 111125 h 336550"/>
              <a:gd name="connsiteX169" fmla="*/ 293688 w 338138"/>
              <a:gd name="connsiteY169" fmla="*/ 111125 h 336550"/>
              <a:gd name="connsiteX170" fmla="*/ 293688 w 338138"/>
              <a:gd name="connsiteY170" fmla="*/ 114300 h 336550"/>
              <a:gd name="connsiteX171" fmla="*/ 293688 w 338138"/>
              <a:gd name="connsiteY171" fmla="*/ 115887 h 336550"/>
              <a:gd name="connsiteX172" fmla="*/ 295276 w 338138"/>
              <a:gd name="connsiteY172" fmla="*/ 117475 h 336550"/>
              <a:gd name="connsiteX173" fmla="*/ 295276 w 338138"/>
              <a:gd name="connsiteY173" fmla="*/ 119062 h 336550"/>
              <a:gd name="connsiteX174" fmla="*/ 295276 w 338138"/>
              <a:gd name="connsiteY174" fmla="*/ 120650 h 336550"/>
              <a:gd name="connsiteX175" fmla="*/ 295276 w 338138"/>
              <a:gd name="connsiteY175" fmla="*/ 122237 h 336550"/>
              <a:gd name="connsiteX176" fmla="*/ 293688 w 338138"/>
              <a:gd name="connsiteY176" fmla="*/ 117475 h 336550"/>
              <a:gd name="connsiteX177" fmla="*/ 293688 w 338138"/>
              <a:gd name="connsiteY177" fmla="*/ 115888 h 336550"/>
              <a:gd name="connsiteX178" fmla="*/ 292101 w 338138"/>
              <a:gd name="connsiteY178" fmla="*/ 114300 h 336550"/>
              <a:gd name="connsiteX179" fmla="*/ 290513 w 338138"/>
              <a:gd name="connsiteY179" fmla="*/ 114300 h 336550"/>
              <a:gd name="connsiteX180" fmla="*/ 290513 w 338138"/>
              <a:gd name="connsiteY180" fmla="*/ 115888 h 336550"/>
              <a:gd name="connsiteX181" fmla="*/ 290513 w 338138"/>
              <a:gd name="connsiteY181" fmla="*/ 117475 h 336550"/>
              <a:gd name="connsiteX182" fmla="*/ 288925 w 338138"/>
              <a:gd name="connsiteY182" fmla="*/ 117475 h 336550"/>
              <a:gd name="connsiteX183" fmla="*/ 288925 w 338138"/>
              <a:gd name="connsiteY183" fmla="*/ 115888 h 336550"/>
              <a:gd name="connsiteX184" fmla="*/ 288925 w 338138"/>
              <a:gd name="connsiteY184" fmla="*/ 112713 h 336550"/>
              <a:gd name="connsiteX185" fmla="*/ 287338 w 338138"/>
              <a:gd name="connsiteY185" fmla="*/ 109538 h 336550"/>
              <a:gd name="connsiteX186" fmla="*/ 285750 w 338138"/>
              <a:gd name="connsiteY186" fmla="*/ 107950 h 336550"/>
              <a:gd name="connsiteX187" fmla="*/ 285750 w 338138"/>
              <a:gd name="connsiteY187" fmla="*/ 106363 h 336550"/>
              <a:gd name="connsiteX188" fmla="*/ 285750 w 338138"/>
              <a:gd name="connsiteY188" fmla="*/ 103188 h 336550"/>
              <a:gd name="connsiteX189" fmla="*/ 203200 w 338138"/>
              <a:gd name="connsiteY189" fmla="*/ 85725 h 336550"/>
              <a:gd name="connsiteX190" fmla="*/ 207963 w 338138"/>
              <a:gd name="connsiteY190" fmla="*/ 85725 h 336550"/>
              <a:gd name="connsiteX191" fmla="*/ 204391 w 338138"/>
              <a:gd name="connsiteY191" fmla="*/ 87842 h 336550"/>
              <a:gd name="connsiteX192" fmla="*/ 203200 w 338138"/>
              <a:gd name="connsiteY192" fmla="*/ 87842 h 336550"/>
              <a:gd name="connsiteX193" fmla="*/ 203200 w 338138"/>
              <a:gd name="connsiteY193" fmla="*/ 85725 h 336550"/>
              <a:gd name="connsiteX194" fmla="*/ 188913 w 338138"/>
              <a:gd name="connsiteY194" fmla="*/ 83476 h 336550"/>
              <a:gd name="connsiteX195" fmla="*/ 192088 w 338138"/>
              <a:gd name="connsiteY195" fmla="*/ 84667 h 336550"/>
              <a:gd name="connsiteX196" fmla="*/ 190501 w 338138"/>
              <a:gd name="connsiteY196" fmla="*/ 85725 h 336550"/>
              <a:gd name="connsiteX197" fmla="*/ 185738 w 338138"/>
              <a:gd name="connsiteY197" fmla="*/ 84667 h 336550"/>
              <a:gd name="connsiteX198" fmla="*/ 188913 w 338138"/>
              <a:gd name="connsiteY198" fmla="*/ 83476 h 336550"/>
              <a:gd name="connsiteX199" fmla="*/ 161925 w 338138"/>
              <a:gd name="connsiteY199" fmla="*/ 77787 h 336550"/>
              <a:gd name="connsiteX200" fmla="*/ 163248 w 338138"/>
              <a:gd name="connsiteY200" fmla="*/ 77787 h 336550"/>
              <a:gd name="connsiteX201" fmla="*/ 168540 w 338138"/>
              <a:gd name="connsiteY201" fmla="*/ 82550 h 336550"/>
              <a:gd name="connsiteX202" fmla="*/ 167217 w 338138"/>
              <a:gd name="connsiteY202" fmla="*/ 82550 h 336550"/>
              <a:gd name="connsiteX203" fmla="*/ 167217 w 338138"/>
              <a:gd name="connsiteY203" fmla="*/ 81359 h 336550"/>
              <a:gd name="connsiteX204" fmla="*/ 161925 w 338138"/>
              <a:gd name="connsiteY204" fmla="*/ 78978 h 336550"/>
              <a:gd name="connsiteX205" fmla="*/ 161925 w 338138"/>
              <a:gd name="connsiteY205" fmla="*/ 77787 h 336550"/>
              <a:gd name="connsiteX206" fmla="*/ 158751 w 338138"/>
              <a:gd name="connsiteY206" fmla="*/ 73554 h 336550"/>
              <a:gd name="connsiteX207" fmla="*/ 155575 w 338138"/>
              <a:gd name="connsiteY207" fmla="*/ 77787 h 336550"/>
              <a:gd name="connsiteX208" fmla="*/ 153988 w 338138"/>
              <a:gd name="connsiteY208" fmla="*/ 76729 h 336550"/>
              <a:gd name="connsiteX209" fmla="*/ 158751 w 338138"/>
              <a:gd name="connsiteY209" fmla="*/ 73554 h 336550"/>
              <a:gd name="connsiteX210" fmla="*/ 140098 w 338138"/>
              <a:gd name="connsiteY210" fmla="*/ 48759 h 336550"/>
              <a:gd name="connsiteX211" fmla="*/ 142876 w 338138"/>
              <a:gd name="connsiteY211" fmla="*/ 48759 h 336550"/>
              <a:gd name="connsiteX212" fmla="*/ 131763 w 338138"/>
              <a:gd name="connsiteY212" fmla="*/ 55563 h 336550"/>
              <a:gd name="connsiteX213" fmla="*/ 140098 w 338138"/>
              <a:gd name="connsiteY213" fmla="*/ 48759 h 336550"/>
              <a:gd name="connsiteX214" fmla="*/ 148273 w 338138"/>
              <a:gd name="connsiteY214" fmla="*/ 42598 h 336550"/>
              <a:gd name="connsiteX215" fmla="*/ 150813 w 338138"/>
              <a:gd name="connsiteY215" fmla="*/ 42598 h 336550"/>
              <a:gd name="connsiteX216" fmla="*/ 149543 w 338138"/>
              <a:gd name="connsiteY216" fmla="*/ 43921 h 336550"/>
              <a:gd name="connsiteX217" fmla="*/ 148273 w 338138"/>
              <a:gd name="connsiteY217" fmla="*/ 51859 h 336550"/>
              <a:gd name="connsiteX218" fmla="*/ 150813 w 338138"/>
              <a:gd name="connsiteY218" fmla="*/ 50536 h 336550"/>
              <a:gd name="connsiteX219" fmla="*/ 148273 w 338138"/>
              <a:gd name="connsiteY219" fmla="*/ 53181 h 336550"/>
              <a:gd name="connsiteX220" fmla="*/ 149543 w 338138"/>
              <a:gd name="connsiteY220" fmla="*/ 54504 h 336550"/>
              <a:gd name="connsiteX221" fmla="*/ 141923 w 338138"/>
              <a:gd name="connsiteY221" fmla="*/ 55827 h 336550"/>
              <a:gd name="connsiteX222" fmla="*/ 138113 w 338138"/>
              <a:gd name="connsiteY222" fmla="*/ 57150 h 336550"/>
              <a:gd name="connsiteX223" fmla="*/ 140653 w 338138"/>
              <a:gd name="connsiteY223" fmla="*/ 55827 h 336550"/>
              <a:gd name="connsiteX224" fmla="*/ 141923 w 338138"/>
              <a:gd name="connsiteY224" fmla="*/ 53181 h 336550"/>
              <a:gd name="connsiteX225" fmla="*/ 139383 w 338138"/>
              <a:gd name="connsiteY225" fmla="*/ 53181 h 336550"/>
              <a:gd name="connsiteX226" fmla="*/ 141923 w 338138"/>
              <a:gd name="connsiteY226" fmla="*/ 51859 h 336550"/>
              <a:gd name="connsiteX227" fmla="*/ 145733 w 338138"/>
              <a:gd name="connsiteY227" fmla="*/ 49213 h 336550"/>
              <a:gd name="connsiteX228" fmla="*/ 144463 w 338138"/>
              <a:gd name="connsiteY228" fmla="*/ 47890 h 336550"/>
              <a:gd name="connsiteX229" fmla="*/ 144463 w 338138"/>
              <a:gd name="connsiteY229" fmla="*/ 45244 h 336550"/>
              <a:gd name="connsiteX230" fmla="*/ 143193 w 338138"/>
              <a:gd name="connsiteY230" fmla="*/ 45244 h 336550"/>
              <a:gd name="connsiteX231" fmla="*/ 169336 w 338138"/>
              <a:gd name="connsiteY231" fmla="*/ 30162 h 336550"/>
              <a:gd name="connsiteX232" fmla="*/ 33338 w 338138"/>
              <a:gd name="connsiteY232" fmla="*/ 136706 h 336550"/>
              <a:gd name="connsiteX233" fmla="*/ 33338 w 338138"/>
              <a:gd name="connsiteY233" fmla="*/ 138022 h 336550"/>
              <a:gd name="connsiteX234" fmla="*/ 33338 w 338138"/>
              <a:gd name="connsiteY234" fmla="*/ 139337 h 336550"/>
              <a:gd name="connsiteX235" fmla="*/ 33338 w 338138"/>
              <a:gd name="connsiteY235" fmla="*/ 140652 h 336550"/>
              <a:gd name="connsiteX236" fmla="*/ 34658 w 338138"/>
              <a:gd name="connsiteY236" fmla="*/ 139337 h 336550"/>
              <a:gd name="connsiteX237" fmla="*/ 35979 w 338138"/>
              <a:gd name="connsiteY237" fmla="*/ 139337 h 336550"/>
              <a:gd name="connsiteX238" fmla="*/ 35979 w 338138"/>
              <a:gd name="connsiteY238" fmla="*/ 140652 h 336550"/>
              <a:gd name="connsiteX239" fmla="*/ 43901 w 338138"/>
              <a:gd name="connsiteY239" fmla="*/ 153806 h 336550"/>
              <a:gd name="connsiteX240" fmla="*/ 45221 w 338138"/>
              <a:gd name="connsiteY240" fmla="*/ 169590 h 336550"/>
              <a:gd name="connsiteX241" fmla="*/ 49182 w 338138"/>
              <a:gd name="connsiteY241" fmla="*/ 166959 h 336550"/>
              <a:gd name="connsiteX242" fmla="*/ 50503 w 338138"/>
              <a:gd name="connsiteY242" fmla="*/ 170905 h 336550"/>
              <a:gd name="connsiteX243" fmla="*/ 50503 w 338138"/>
              <a:gd name="connsiteY243" fmla="*/ 168275 h 336550"/>
              <a:gd name="connsiteX244" fmla="*/ 55784 w 338138"/>
              <a:gd name="connsiteY244" fmla="*/ 174852 h 336550"/>
              <a:gd name="connsiteX245" fmla="*/ 57105 w 338138"/>
              <a:gd name="connsiteY245" fmla="*/ 174852 h 336550"/>
              <a:gd name="connsiteX246" fmla="*/ 57105 w 338138"/>
              <a:gd name="connsiteY246" fmla="*/ 173536 h 336550"/>
              <a:gd name="connsiteX247" fmla="*/ 59745 w 338138"/>
              <a:gd name="connsiteY247" fmla="*/ 173536 h 336550"/>
              <a:gd name="connsiteX248" fmla="*/ 61066 w 338138"/>
              <a:gd name="connsiteY248" fmla="*/ 173536 h 336550"/>
              <a:gd name="connsiteX249" fmla="*/ 62386 w 338138"/>
              <a:gd name="connsiteY249" fmla="*/ 173536 h 336550"/>
              <a:gd name="connsiteX250" fmla="*/ 63706 w 338138"/>
              <a:gd name="connsiteY250" fmla="*/ 173536 h 336550"/>
              <a:gd name="connsiteX251" fmla="*/ 65027 w 338138"/>
              <a:gd name="connsiteY251" fmla="*/ 173536 h 336550"/>
              <a:gd name="connsiteX252" fmla="*/ 65027 w 338138"/>
              <a:gd name="connsiteY252" fmla="*/ 174852 h 336550"/>
              <a:gd name="connsiteX253" fmla="*/ 68988 w 338138"/>
              <a:gd name="connsiteY253" fmla="*/ 177482 h 336550"/>
              <a:gd name="connsiteX254" fmla="*/ 72949 w 338138"/>
              <a:gd name="connsiteY254" fmla="*/ 180113 h 336550"/>
              <a:gd name="connsiteX255" fmla="*/ 74269 w 338138"/>
              <a:gd name="connsiteY255" fmla="*/ 182744 h 336550"/>
              <a:gd name="connsiteX256" fmla="*/ 74269 w 338138"/>
              <a:gd name="connsiteY256" fmla="*/ 185374 h 336550"/>
              <a:gd name="connsiteX257" fmla="*/ 74269 w 338138"/>
              <a:gd name="connsiteY257" fmla="*/ 189320 h 336550"/>
              <a:gd name="connsiteX258" fmla="*/ 71629 w 338138"/>
              <a:gd name="connsiteY258" fmla="*/ 194582 h 336550"/>
              <a:gd name="connsiteX259" fmla="*/ 71629 w 338138"/>
              <a:gd name="connsiteY259" fmla="*/ 195897 h 336550"/>
              <a:gd name="connsiteX260" fmla="*/ 63706 w 338138"/>
              <a:gd name="connsiteY260" fmla="*/ 219574 h 336550"/>
              <a:gd name="connsiteX261" fmla="*/ 66347 w 338138"/>
              <a:gd name="connsiteY261" fmla="*/ 236673 h 336550"/>
              <a:gd name="connsiteX262" fmla="*/ 66347 w 338138"/>
              <a:gd name="connsiteY262" fmla="*/ 239304 h 336550"/>
              <a:gd name="connsiteX263" fmla="*/ 65027 w 338138"/>
              <a:gd name="connsiteY263" fmla="*/ 245881 h 336550"/>
              <a:gd name="connsiteX264" fmla="*/ 62386 w 338138"/>
              <a:gd name="connsiteY264" fmla="*/ 244565 h 336550"/>
              <a:gd name="connsiteX265" fmla="*/ 65027 w 338138"/>
              <a:gd name="connsiteY265" fmla="*/ 253773 h 336550"/>
              <a:gd name="connsiteX266" fmla="*/ 62386 w 338138"/>
              <a:gd name="connsiteY266" fmla="*/ 255088 h 336550"/>
              <a:gd name="connsiteX267" fmla="*/ 63706 w 338138"/>
              <a:gd name="connsiteY267" fmla="*/ 257719 h 336550"/>
              <a:gd name="connsiteX268" fmla="*/ 66347 w 338138"/>
              <a:gd name="connsiteY268" fmla="*/ 260350 h 336550"/>
              <a:gd name="connsiteX269" fmla="*/ 66347 w 338138"/>
              <a:gd name="connsiteY269" fmla="*/ 261665 h 336550"/>
              <a:gd name="connsiteX270" fmla="*/ 67668 w 338138"/>
              <a:gd name="connsiteY270" fmla="*/ 261665 h 336550"/>
              <a:gd name="connsiteX271" fmla="*/ 87473 w 338138"/>
              <a:gd name="connsiteY271" fmla="*/ 280080 h 336550"/>
              <a:gd name="connsiteX272" fmla="*/ 88794 w 338138"/>
              <a:gd name="connsiteY272" fmla="*/ 280080 h 336550"/>
              <a:gd name="connsiteX273" fmla="*/ 88794 w 338138"/>
              <a:gd name="connsiteY273" fmla="*/ 281395 h 336550"/>
              <a:gd name="connsiteX274" fmla="*/ 90114 w 338138"/>
              <a:gd name="connsiteY274" fmla="*/ 281395 h 336550"/>
              <a:gd name="connsiteX275" fmla="*/ 169336 w 338138"/>
              <a:gd name="connsiteY275" fmla="*/ 306387 h 336550"/>
              <a:gd name="connsiteX276" fmla="*/ 307976 w 338138"/>
              <a:gd name="connsiteY276" fmla="*/ 168275 h 336550"/>
              <a:gd name="connsiteX277" fmla="*/ 306128 w 338138"/>
              <a:gd name="connsiteY277" fmla="*/ 156215 h 336550"/>
              <a:gd name="connsiteX278" fmla="*/ 306388 w 338138"/>
              <a:gd name="connsiteY278" fmla="*/ 154573 h 336550"/>
              <a:gd name="connsiteX279" fmla="*/ 306388 w 338138"/>
              <a:gd name="connsiteY279" fmla="*/ 151899 h 336550"/>
              <a:gd name="connsiteX280" fmla="*/ 305656 w 338138"/>
              <a:gd name="connsiteY280" fmla="*/ 153133 h 336550"/>
              <a:gd name="connsiteX281" fmla="*/ 301374 w 338138"/>
              <a:gd name="connsiteY281" fmla="*/ 125197 h 336550"/>
              <a:gd name="connsiteX282" fmla="*/ 282889 w 338138"/>
              <a:gd name="connsiteY282" fmla="*/ 88038 h 336550"/>
              <a:gd name="connsiteX283" fmla="*/ 282889 w 338138"/>
              <a:gd name="connsiteY283" fmla="*/ 109084 h 336550"/>
              <a:gd name="connsiteX284" fmla="*/ 281569 w 338138"/>
              <a:gd name="connsiteY284" fmla="*/ 113030 h 336550"/>
              <a:gd name="connsiteX285" fmla="*/ 278928 w 338138"/>
              <a:gd name="connsiteY285" fmla="*/ 115660 h 336550"/>
              <a:gd name="connsiteX286" fmla="*/ 278928 w 338138"/>
              <a:gd name="connsiteY286" fmla="*/ 113030 h 336550"/>
              <a:gd name="connsiteX287" fmla="*/ 277608 w 338138"/>
              <a:gd name="connsiteY287" fmla="*/ 109084 h 336550"/>
              <a:gd name="connsiteX288" fmla="*/ 274967 w 338138"/>
              <a:gd name="connsiteY288" fmla="*/ 106453 h 336550"/>
              <a:gd name="connsiteX289" fmla="*/ 253841 w 338138"/>
              <a:gd name="connsiteY289" fmla="*/ 101192 h 336550"/>
              <a:gd name="connsiteX290" fmla="*/ 249880 w 338138"/>
              <a:gd name="connsiteY290" fmla="*/ 99876 h 336550"/>
              <a:gd name="connsiteX291" fmla="*/ 240637 w 338138"/>
              <a:gd name="connsiteY291" fmla="*/ 97245 h 336550"/>
              <a:gd name="connsiteX292" fmla="*/ 245919 w 338138"/>
              <a:gd name="connsiteY292" fmla="*/ 106453 h 336550"/>
              <a:gd name="connsiteX293" fmla="*/ 247239 w 338138"/>
              <a:gd name="connsiteY293" fmla="*/ 103822 h 336550"/>
              <a:gd name="connsiteX294" fmla="*/ 248559 w 338138"/>
              <a:gd name="connsiteY294" fmla="*/ 106453 h 336550"/>
              <a:gd name="connsiteX295" fmla="*/ 256482 w 338138"/>
              <a:gd name="connsiteY295" fmla="*/ 105138 h 336550"/>
              <a:gd name="connsiteX296" fmla="*/ 268365 w 338138"/>
              <a:gd name="connsiteY296" fmla="*/ 124868 h 336550"/>
              <a:gd name="connsiteX297" fmla="*/ 259122 w 338138"/>
              <a:gd name="connsiteY297" fmla="*/ 132760 h 336550"/>
              <a:gd name="connsiteX298" fmla="*/ 236676 w 338138"/>
              <a:gd name="connsiteY298" fmla="*/ 128814 h 336550"/>
              <a:gd name="connsiteX299" fmla="*/ 235356 w 338138"/>
              <a:gd name="connsiteY299" fmla="*/ 126183 h 336550"/>
              <a:gd name="connsiteX300" fmla="*/ 234035 w 338138"/>
              <a:gd name="connsiteY300" fmla="*/ 123553 h 336550"/>
              <a:gd name="connsiteX301" fmla="*/ 223472 w 338138"/>
              <a:gd name="connsiteY301" fmla="*/ 110399 h 336550"/>
              <a:gd name="connsiteX302" fmla="*/ 220831 w 338138"/>
              <a:gd name="connsiteY302" fmla="*/ 107768 h 336550"/>
              <a:gd name="connsiteX303" fmla="*/ 218191 w 338138"/>
              <a:gd name="connsiteY303" fmla="*/ 105138 h 336550"/>
              <a:gd name="connsiteX304" fmla="*/ 215550 w 338138"/>
              <a:gd name="connsiteY304" fmla="*/ 102507 h 336550"/>
              <a:gd name="connsiteX305" fmla="*/ 210268 w 338138"/>
              <a:gd name="connsiteY305" fmla="*/ 98561 h 336550"/>
              <a:gd name="connsiteX306" fmla="*/ 210268 w 338138"/>
              <a:gd name="connsiteY306" fmla="*/ 99876 h 336550"/>
              <a:gd name="connsiteX307" fmla="*/ 212909 w 338138"/>
              <a:gd name="connsiteY307" fmla="*/ 103822 h 336550"/>
              <a:gd name="connsiteX308" fmla="*/ 215550 w 338138"/>
              <a:gd name="connsiteY308" fmla="*/ 106453 h 336550"/>
              <a:gd name="connsiteX309" fmla="*/ 216870 w 338138"/>
              <a:gd name="connsiteY309" fmla="*/ 109084 h 336550"/>
              <a:gd name="connsiteX310" fmla="*/ 224793 w 338138"/>
              <a:gd name="connsiteY310" fmla="*/ 122237 h 336550"/>
              <a:gd name="connsiteX311" fmla="*/ 231394 w 338138"/>
              <a:gd name="connsiteY311" fmla="*/ 131445 h 336550"/>
              <a:gd name="connsiteX312" fmla="*/ 234035 w 338138"/>
              <a:gd name="connsiteY312" fmla="*/ 134075 h 336550"/>
              <a:gd name="connsiteX313" fmla="*/ 236676 w 338138"/>
              <a:gd name="connsiteY313" fmla="*/ 138022 h 336550"/>
              <a:gd name="connsiteX314" fmla="*/ 240637 w 338138"/>
              <a:gd name="connsiteY314" fmla="*/ 140652 h 336550"/>
              <a:gd name="connsiteX315" fmla="*/ 244598 w 338138"/>
              <a:gd name="connsiteY315" fmla="*/ 143283 h 336550"/>
              <a:gd name="connsiteX316" fmla="*/ 245919 w 338138"/>
              <a:gd name="connsiteY316" fmla="*/ 143283 h 336550"/>
              <a:gd name="connsiteX317" fmla="*/ 248559 w 338138"/>
              <a:gd name="connsiteY317" fmla="*/ 143283 h 336550"/>
              <a:gd name="connsiteX318" fmla="*/ 260443 w 338138"/>
              <a:gd name="connsiteY318" fmla="*/ 140652 h 336550"/>
              <a:gd name="connsiteX319" fmla="*/ 259122 w 338138"/>
              <a:gd name="connsiteY319" fmla="*/ 147229 h 336550"/>
              <a:gd name="connsiteX320" fmla="*/ 257802 w 338138"/>
              <a:gd name="connsiteY320" fmla="*/ 151175 h 336550"/>
              <a:gd name="connsiteX321" fmla="*/ 255161 w 338138"/>
              <a:gd name="connsiteY321" fmla="*/ 159067 h 336550"/>
              <a:gd name="connsiteX322" fmla="*/ 253841 w 338138"/>
              <a:gd name="connsiteY322" fmla="*/ 161698 h 336550"/>
              <a:gd name="connsiteX323" fmla="*/ 232715 w 338138"/>
              <a:gd name="connsiteY323" fmla="*/ 190636 h 336550"/>
              <a:gd name="connsiteX324" fmla="*/ 234035 w 338138"/>
              <a:gd name="connsiteY324" fmla="*/ 191951 h 336550"/>
              <a:gd name="connsiteX325" fmla="*/ 228754 w 338138"/>
              <a:gd name="connsiteY325" fmla="*/ 212997 h 336550"/>
              <a:gd name="connsiteX326" fmla="*/ 227433 w 338138"/>
              <a:gd name="connsiteY326" fmla="*/ 215628 h 336550"/>
              <a:gd name="connsiteX327" fmla="*/ 218191 w 338138"/>
              <a:gd name="connsiteY327" fmla="*/ 235358 h 336550"/>
              <a:gd name="connsiteX328" fmla="*/ 212909 w 338138"/>
              <a:gd name="connsiteY328" fmla="*/ 239304 h 336550"/>
              <a:gd name="connsiteX329" fmla="*/ 211589 w 338138"/>
              <a:gd name="connsiteY329" fmla="*/ 241935 h 336550"/>
              <a:gd name="connsiteX330" fmla="*/ 210268 w 338138"/>
              <a:gd name="connsiteY330" fmla="*/ 245881 h 336550"/>
              <a:gd name="connsiteX331" fmla="*/ 207628 w 338138"/>
              <a:gd name="connsiteY331" fmla="*/ 248512 h 336550"/>
              <a:gd name="connsiteX332" fmla="*/ 203667 w 338138"/>
              <a:gd name="connsiteY332" fmla="*/ 253773 h 336550"/>
              <a:gd name="connsiteX333" fmla="*/ 191783 w 338138"/>
              <a:gd name="connsiteY333" fmla="*/ 259034 h 336550"/>
              <a:gd name="connsiteX334" fmla="*/ 185181 w 338138"/>
              <a:gd name="connsiteY334" fmla="*/ 259034 h 336550"/>
              <a:gd name="connsiteX335" fmla="*/ 183861 w 338138"/>
              <a:gd name="connsiteY335" fmla="*/ 260350 h 336550"/>
              <a:gd name="connsiteX336" fmla="*/ 183861 w 338138"/>
              <a:gd name="connsiteY336" fmla="*/ 261665 h 336550"/>
              <a:gd name="connsiteX337" fmla="*/ 181220 w 338138"/>
              <a:gd name="connsiteY337" fmla="*/ 261665 h 336550"/>
              <a:gd name="connsiteX338" fmla="*/ 178579 w 338138"/>
              <a:gd name="connsiteY338" fmla="*/ 260350 h 336550"/>
              <a:gd name="connsiteX339" fmla="*/ 177259 w 338138"/>
              <a:gd name="connsiteY339" fmla="*/ 259034 h 336550"/>
              <a:gd name="connsiteX340" fmla="*/ 175938 w 338138"/>
              <a:gd name="connsiteY340" fmla="*/ 257719 h 336550"/>
              <a:gd name="connsiteX341" fmla="*/ 175938 w 338138"/>
              <a:gd name="connsiteY341" fmla="*/ 256404 h 336550"/>
              <a:gd name="connsiteX342" fmla="*/ 175938 w 338138"/>
              <a:gd name="connsiteY342" fmla="*/ 255088 h 336550"/>
              <a:gd name="connsiteX343" fmla="*/ 175938 w 338138"/>
              <a:gd name="connsiteY343" fmla="*/ 253773 h 336550"/>
              <a:gd name="connsiteX344" fmla="*/ 174618 w 338138"/>
              <a:gd name="connsiteY344" fmla="*/ 251142 h 336550"/>
              <a:gd name="connsiteX345" fmla="*/ 173298 w 338138"/>
              <a:gd name="connsiteY345" fmla="*/ 248512 h 336550"/>
              <a:gd name="connsiteX346" fmla="*/ 171977 w 338138"/>
              <a:gd name="connsiteY346" fmla="*/ 245881 h 336550"/>
              <a:gd name="connsiteX347" fmla="*/ 170657 w 338138"/>
              <a:gd name="connsiteY347" fmla="*/ 245881 h 336550"/>
              <a:gd name="connsiteX348" fmla="*/ 170657 w 338138"/>
              <a:gd name="connsiteY348" fmla="*/ 244565 h 336550"/>
              <a:gd name="connsiteX349" fmla="*/ 169336 w 338138"/>
              <a:gd name="connsiteY349" fmla="*/ 243250 h 336550"/>
              <a:gd name="connsiteX350" fmla="*/ 169336 w 338138"/>
              <a:gd name="connsiteY350" fmla="*/ 241935 h 336550"/>
              <a:gd name="connsiteX351" fmla="*/ 160094 w 338138"/>
              <a:gd name="connsiteY351" fmla="*/ 219574 h 336550"/>
              <a:gd name="connsiteX352" fmla="*/ 164055 w 338138"/>
              <a:gd name="connsiteY352" fmla="*/ 205105 h 336550"/>
              <a:gd name="connsiteX353" fmla="*/ 165375 w 338138"/>
              <a:gd name="connsiteY353" fmla="*/ 202474 h 336550"/>
              <a:gd name="connsiteX354" fmla="*/ 165375 w 338138"/>
              <a:gd name="connsiteY354" fmla="*/ 198528 h 336550"/>
              <a:gd name="connsiteX355" fmla="*/ 164055 w 338138"/>
              <a:gd name="connsiteY355" fmla="*/ 194582 h 336550"/>
              <a:gd name="connsiteX356" fmla="*/ 160094 w 338138"/>
              <a:gd name="connsiteY356" fmla="*/ 185374 h 336550"/>
              <a:gd name="connsiteX357" fmla="*/ 157453 w 338138"/>
              <a:gd name="connsiteY357" fmla="*/ 182744 h 336550"/>
              <a:gd name="connsiteX358" fmla="*/ 156133 w 338138"/>
              <a:gd name="connsiteY358" fmla="*/ 180113 h 336550"/>
              <a:gd name="connsiteX359" fmla="*/ 152172 w 338138"/>
              <a:gd name="connsiteY359" fmla="*/ 164329 h 336550"/>
              <a:gd name="connsiteX360" fmla="*/ 148210 w 338138"/>
              <a:gd name="connsiteY360" fmla="*/ 160383 h 336550"/>
              <a:gd name="connsiteX361" fmla="*/ 144249 w 338138"/>
              <a:gd name="connsiteY361" fmla="*/ 160383 h 336550"/>
              <a:gd name="connsiteX362" fmla="*/ 142929 w 338138"/>
              <a:gd name="connsiteY362" fmla="*/ 159067 h 336550"/>
              <a:gd name="connsiteX363" fmla="*/ 141609 w 338138"/>
              <a:gd name="connsiteY363" fmla="*/ 157752 h 336550"/>
              <a:gd name="connsiteX364" fmla="*/ 141609 w 338138"/>
              <a:gd name="connsiteY364" fmla="*/ 156437 h 336550"/>
              <a:gd name="connsiteX365" fmla="*/ 136327 w 338138"/>
              <a:gd name="connsiteY365" fmla="*/ 155121 h 336550"/>
              <a:gd name="connsiteX366" fmla="*/ 133686 w 338138"/>
              <a:gd name="connsiteY366" fmla="*/ 156437 h 336550"/>
              <a:gd name="connsiteX367" fmla="*/ 131046 w 338138"/>
              <a:gd name="connsiteY367" fmla="*/ 156437 h 336550"/>
              <a:gd name="connsiteX368" fmla="*/ 92755 w 338138"/>
              <a:gd name="connsiteY368" fmla="*/ 145914 h 336550"/>
              <a:gd name="connsiteX369" fmla="*/ 91434 w 338138"/>
              <a:gd name="connsiteY369" fmla="*/ 143283 h 336550"/>
              <a:gd name="connsiteX370" fmla="*/ 88794 w 338138"/>
              <a:gd name="connsiteY370" fmla="*/ 140652 h 336550"/>
              <a:gd name="connsiteX371" fmla="*/ 88794 w 338138"/>
              <a:gd name="connsiteY371" fmla="*/ 139337 h 336550"/>
              <a:gd name="connsiteX372" fmla="*/ 87473 w 338138"/>
              <a:gd name="connsiteY372" fmla="*/ 139337 h 336550"/>
              <a:gd name="connsiteX373" fmla="*/ 88794 w 338138"/>
              <a:gd name="connsiteY373" fmla="*/ 136706 h 336550"/>
              <a:gd name="connsiteX374" fmla="*/ 88794 w 338138"/>
              <a:gd name="connsiteY374" fmla="*/ 134075 h 336550"/>
              <a:gd name="connsiteX375" fmla="*/ 88794 w 338138"/>
              <a:gd name="connsiteY375" fmla="*/ 132760 h 336550"/>
              <a:gd name="connsiteX376" fmla="*/ 88794 w 338138"/>
              <a:gd name="connsiteY376" fmla="*/ 131445 h 336550"/>
              <a:gd name="connsiteX377" fmla="*/ 101997 w 338138"/>
              <a:gd name="connsiteY377" fmla="*/ 103822 h 336550"/>
              <a:gd name="connsiteX378" fmla="*/ 105958 w 338138"/>
              <a:gd name="connsiteY378" fmla="*/ 101192 h 336550"/>
              <a:gd name="connsiteX379" fmla="*/ 113881 w 338138"/>
              <a:gd name="connsiteY379" fmla="*/ 95930 h 336550"/>
              <a:gd name="connsiteX380" fmla="*/ 115201 w 338138"/>
              <a:gd name="connsiteY380" fmla="*/ 93299 h 336550"/>
              <a:gd name="connsiteX381" fmla="*/ 125764 w 338138"/>
              <a:gd name="connsiteY381" fmla="*/ 84092 h 336550"/>
              <a:gd name="connsiteX382" fmla="*/ 144249 w 338138"/>
              <a:gd name="connsiteY382" fmla="*/ 81461 h 336550"/>
              <a:gd name="connsiteX383" fmla="*/ 148210 w 338138"/>
              <a:gd name="connsiteY383" fmla="*/ 81461 h 336550"/>
              <a:gd name="connsiteX384" fmla="*/ 161414 w 338138"/>
              <a:gd name="connsiteY384" fmla="*/ 82777 h 336550"/>
              <a:gd name="connsiteX385" fmla="*/ 168016 w 338138"/>
              <a:gd name="connsiteY385" fmla="*/ 91984 h 336550"/>
              <a:gd name="connsiteX386" fmla="*/ 170657 w 338138"/>
              <a:gd name="connsiteY386" fmla="*/ 91984 h 336550"/>
              <a:gd name="connsiteX387" fmla="*/ 174618 w 338138"/>
              <a:gd name="connsiteY387" fmla="*/ 93299 h 336550"/>
              <a:gd name="connsiteX388" fmla="*/ 175938 w 338138"/>
              <a:gd name="connsiteY388" fmla="*/ 94615 h 336550"/>
              <a:gd name="connsiteX389" fmla="*/ 179899 w 338138"/>
              <a:gd name="connsiteY389" fmla="*/ 95930 h 336550"/>
              <a:gd name="connsiteX390" fmla="*/ 179899 w 338138"/>
              <a:gd name="connsiteY390" fmla="*/ 94615 h 336550"/>
              <a:gd name="connsiteX391" fmla="*/ 179899 w 338138"/>
              <a:gd name="connsiteY391" fmla="*/ 91984 h 336550"/>
              <a:gd name="connsiteX392" fmla="*/ 181220 w 338138"/>
              <a:gd name="connsiteY392" fmla="*/ 90669 h 336550"/>
              <a:gd name="connsiteX393" fmla="*/ 183861 w 338138"/>
              <a:gd name="connsiteY393" fmla="*/ 90669 h 336550"/>
              <a:gd name="connsiteX394" fmla="*/ 186501 w 338138"/>
              <a:gd name="connsiteY394" fmla="*/ 90669 h 336550"/>
              <a:gd name="connsiteX395" fmla="*/ 198385 w 338138"/>
              <a:gd name="connsiteY395" fmla="*/ 94615 h 336550"/>
              <a:gd name="connsiteX396" fmla="*/ 211589 w 338138"/>
              <a:gd name="connsiteY396" fmla="*/ 84092 h 336550"/>
              <a:gd name="connsiteX397" fmla="*/ 189142 w 338138"/>
              <a:gd name="connsiteY397" fmla="*/ 74884 h 336550"/>
              <a:gd name="connsiteX398" fmla="*/ 187822 w 338138"/>
              <a:gd name="connsiteY398" fmla="*/ 76200 h 336550"/>
              <a:gd name="connsiteX399" fmla="*/ 187822 w 338138"/>
              <a:gd name="connsiteY399" fmla="*/ 78830 h 336550"/>
              <a:gd name="connsiteX400" fmla="*/ 186501 w 338138"/>
              <a:gd name="connsiteY400" fmla="*/ 82777 h 336550"/>
              <a:gd name="connsiteX401" fmla="*/ 183861 w 338138"/>
              <a:gd name="connsiteY401" fmla="*/ 81461 h 336550"/>
              <a:gd name="connsiteX402" fmla="*/ 165375 w 338138"/>
              <a:gd name="connsiteY402" fmla="*/ 65677 h 336550"/>
              <a:gd name="connsiteX403" fmla="*/ 178579 w 338138"/>
              <a:gd name="connsiteY403" fmla="*/ 81461 h 336550"/>
              <a:gd name="connsiteX404" fmla="*/ 173298 w 338138"/>
              <a:gd name="connsiteY404" fmla="*/ 82777 h 336550"/>
              <a:gd name="connsiteX405" fmla="*/ 158773 w 338138"/>
              <a:gd name="connsiteY405" fmla="*/ 68308 h 336550"/>
              <a:gd name="connsiteX406" fmla="*/ 156133 w 338138"/>
              <a:gd name="connsiteY406" fmla="*/ 68308 h 336550"/>
              <a:gd name="connsiteX407" fmla="*/ 152172 w 338138"/>
              <a:gd name="connsiteY407" fmla="*/ 69623 h 336550"/>
              <a:gd name="connsiteX408" fmla="*/ 148210 w 338138"/>
              <a:gd name="connsiteY408" fmla="*/ 70938 h 336550"/>
              <a:gd name="connsiteX409" fmla="*/ 145570 w 338138"/>
              <a:gd name="connsiteY409" fmla="*/ 73569 h 336550"/>
              <a:gd name="connsiteX410" fmla="*/ 142929 w 338138"/>
              <a:gd name="connsiteY410" fmla="*/ 74884 h 336550"/>
              <a:gd name="connsiteX411" fmla="*/ 137647 w 338138"/>
              <a:gd name="connsiteY411" fmla="*/ 78830 h 336550"/>
              <a:gd name="connsiteX412" fmla="*/ 119162 w 338138"/>
              <a:gd name="connsiteY412" fmla="*/ 78830 h 336550"/>
              <a:gd name="connsiteX413" fmla="*/ 119162 w 338138"/>
              <a:gd name="connsiteY413" fmla="*/ 73569 h 336550"/>
              <a:gd name="connsiteX414" fmla="*/ 138968 w 338138"/>
              <a:gd name="connsiteY414" fmla="*/ 66992 h 336550"/>
              <a:gd name="connsiteX415" fmla="*/ 138968 w 338138"/>
              <a:gd name="connsiteY415" fmla="*/ 60415 h 336550"/>
              <a:gd name="connsiteX416" fmla="*/ 142929 w 338138"/>
              <a:gd name="connsiteY416" fmla="*/ 60415 h 336550"/>
              <a:gd name="connsiteX417" fmla="*/ 158773 w 338138"/>
              <a:gd name="connsiteY417" fmla="*/ 52523 h 336550"/>
              <a:gd name="connsiteX418" fmla="*/ 161414 w 338138"/>
              <a:gd name="connsiteY418" fmla="*/ 52523 h 336550"/>
              <a:gd name="connsiteX419" fmla="*/ 164055 w 338138"/>
              <a:gd name="connsiteY419" fmla="*/ 47262 h 336550"/>
              <a:gd name="connsiteX420" fmla="*/ 164055 w 338138"/>
              <a:gd name="connsiteY420" fmla="*/ 49893 h 336550"/>
              <a:gd name="connsiteX421" fmla="*/ 165375 w 338138"/>
              <a:gd name="connsiteY421" fmla="*/ 51208 h 336550"/>
              <a:gd name="connsiteX422" fmla="*/ 164055 w 338138"/>
              <a:gd name="connsiteY422" fmla="*/ 51208 h 336550"/>
              <a:gd name="connsiteX423" fmla="*/ 177259 w 338138"/>
              <a:gd name="connsiteY423" fmla="*/ 45947 h 336550"/>
              <a:gd name="connsiteX424" fmla="*/ 178579 w 338138"/>
              <a:gd name="connsiteY424" fmla="*/ 47262 h 336550"/>
              <a:gd name="connsiteX425" fmla="*/ 179899 w 338138"/>
              <a:gd name="connsiteY425" fmla="*/ 43316 h 336550"/>
              <a:gd name="connsiteX426" fmla="*/ 183861 w 338138"/>
              <a:gd name="connsiteY426" fmla="*/ 42000 h 336550"/>
              <a:gd name="connsiteX427" fmla="*/ 185181 w 338138"/>
              <a:gd name="connsiteY427" fmla="*/ 40685 h 336550"/>
              <a:gd name="connsiteX428" fmla="*/ 181220 w 338138"/>
              <a:gd name="connsiteY428" fmla="*/ 42000 h 336550"/>
              <a:gd name="connsiteX429" fmla="*/ 177259 w 338138"/>
              <a:gd name="connsiteY429" fmla="*/ 43316 h 336550"/>
              <a:gd name="connsiteX430" fmla="*/ 178579 w 338138"/>
              <a:gd name="connsiteY430" fmla="*/ 39370 h 336550"/>
              <a:gd name="connsiteX431" fmla="*/ 174618 w 338138"/>
              <a:gd name="connsiteY431" fmla="*/ 40685 h 336550"/>
              <a:gd name="connsiteX432" fmla="*/ 171977 w 338138"/>
              <a:gd name="connsiteY432" fmla="*/ 43316 h 336550"/>
              <a:gd name="connsiteX433" fmla="*/ 168016 w 338138"/>
              <a:gd name="connsiteY433" fmla="*/ 51208 h 336550"/>
              <a:gd name="connsiteX434" fmla="*/ 165375 w 338138"/>
              <a:gd name="connsiteY434" fmla="*/ 48577 h 336550"/>
              <a:gd name="connsiteX435" fmla="*/ 164055 w 338138"/>
              <a:gd name="connsiteY435" fmla="*/ 47262 h 336550"/>
              <a:gd name="connsiteX436" fmla="*/ 160094 w 338138"/>
              <a:gd name="connsiteY436" fmla="*/ 45947 h 336550"/>
              <a:gd name="connsiteX437" fmla="*/ 165375 w 338138"/>
              <a:gd name="connsiteY437" fmla="*/ 40685 h 336550"/>
              <a:gd name="connsiteX438" fmla="*/ 168016 w 338138"/>
              <a:gd name="connsiteY438" fmla="*/ 39370 h 336550"/>
              <a:gd name="connsiteX439" fmla="*/ 170657 w 338138"/>
              <a:gd name="connsiteY439" fmla="*/ 38054 h 336550"/>
              <a:gd name="connsiteX440" fmla="*/ 187822 w 338138"/>
              <a:gd name="connsiteY440" fmla="*/ 35424 h 336550"/>
              <a:gd name="connsiteX441" fmla="*/ 183861 w 338138"/>
              <a:gd name="connsiteY441" fmla="*/ 36739 h 336550"/>
              <a:gd name="connsiteX442" fmla="*/ 187822 w 338138"/>
              <a:gd name="connsiteY442" fmla="*/ 36739 h 336550"/>
              <a:gd name="connsiteX443" fmla="*/ 190463 w 338138"/>
              <a:gd name="connsiteY443" fmla="*/ 34108 h 336550"/>
              <a:gd name="connsiteX444" fmla="*/ 187822 w 338138"/>
              <a:gd name="connsiteY444" fmla="*/ 34108 h 336550"/>
              <a:gd name="connsiteX445" fmla="*/ 190463 w 338138"/>
              <a:gd name="connsiteY445" fmla="*/ 32793 h 336550"/>
              <a:gd name="connsiteX446" fmla="*/ 187822 w 338138"/>
              <a:gd name="connsiteY446" fmla="*/ 32793 h 336550"/>
              <a:gd name="connsiteX447" fmla="*/ 189915 w 338138"/>
              <a:gd name="connsiteY447" fmla="*/ 31750 h 336550"/>
              <a:gd name="connsiteX448" fmla="*/ 190463 w 338138"/>
              <a:gd name="connsiteY448" fmla="*/ 31477 h 336550"/>
              <a:gd name="connsiteX449" fmla="*/ 169336 w 338138"/>
              <a:gd name="connsiteY449" fmla="*/ 30162 h 336550"/>
              <a:gd name="connsiteX450" fmla="*/ 169069 w 338138"/>
              <a:gd name="connsiteY450" fmla="*/ 0 h 336550"/>
              <a:gd name="connsiteX451" fmla="*/ 338138 w 338138"/>
              <a:gd name="connsiteY451" fmla="*/ 168275 h 336550"/>
              <a:gd name="connsiteX452" fmla="*/ 169069 w 338138"/>
              <a:gd name="connsiteY452" fmla="*/ 336550 h 336550"/>
              <a:gd name="connsiteX453" fmla="*/ 0 w 338138"/>
              <a:gd name="connsiteY453" fmla="*/ 168275 h 336550"/>
              <a:gd name="connsiteX454" fmla="*/ 169069 w 338138"/>
              <a:gd name="connsiteY45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338138" h="336550">
                <a:moveTo>
                  <a:pt x="256117" y="200025"/>
                </a:moveTo>
                <a:cubicBezTo>
                  <a:pt x="256117" y="200025"/>
                  <a:pt x="256117" y="200025"/>
                  <a:pt x="257440" y="201324"/>
                </a:cubicBezTo>
                <a:cubicBezTo>
                  <a:pt x="257440" y="201324"/>
                  <a:pt x="257440" y="201324"/>
                  <a:pt x="258763" y="202623"/>
                </a:cubicBezTo>
                <a:cubicBezTo>
                  <a:pt x="258763" y="203922"/>
                  <a:pt x="258763" y="203922"/>
                  <a:pt x="258763" y="203922"/>
                </a:cubicBezTo>
                <a:lnTo>
                  <a:pt x="258763" y="205221"/>
                </a:lnTo>
                <a:cubicBezTo>
                  <a:pt x="258763" y="205221"/>
                  <a:pt x="258763" y="205221"/>
                  <a:pt x="258763" y="206520"/>
                </a:cubicBezTo>
                <a:cubicBezTo>
                  <a:pt x="258763" y="206520"/>
                  <a:pt x="258763" y="206520"/>
                  <a:pt x="257440" y="207819"/>
                </a:cubicBezTo>
                <a:cubicBezTo>
                  <a:pt x="257440" y="207819"/>
                  <a:pt x="257440" y="207819"/>
                  <a:pt x="254794" y="216911"/>
                </a:cubicBezTo>
                <a:cubicBezTo>
                  <a:pt x="254794" y="216911"/>
                  <a:pt x="254794" y="216911"/>
                  <a:pt x="246857" y="233796"/>
                </a:cubicBezTo>
                <a:cubicBezTo>
                  <a:pt x="246857" y="233796"/>
                  <a:pt x="246857" y="233796"/>
                  <a:pt x="245534" y="240290"/>
                </a:cubicBezTo>
                <a:cubicBezTo>
                  <a:pt x="245534" y="240290"/>
                  <a:pt x="245534" y="240290"/>
                  <a:pt x="241565" y="242888"/>
                </a:cubicBezTo>
                <a:cubicBezTo>
                  <a:pt x="241565" y="242888"/>
                  <a:pt x="241565" y="242888"/>
                  <a:pt x="237596" y="241589"/>
                </a:cubicBezTo>
                <a:cubicBezTo>
                  <a:pt x="237596" y="241589"/>
                  <a:pt x="237596" y="241589"/>
                  <a:pt x="236273" y="238992"/>
                </a:cubicBezTo>
                <a:cubicBezTo>
                  <a:pt x="236273" y="238992"/>
                  <a:pt x="236273" y="238992"/>
                  <a:pt x="234950" y="237693"/>
                </a:cubicBezTo>
                <a:cubicBezTo>
                  <a:pt x="234950" y="237693"/>
                  <a:pt x="234950" y="237693"/>
                  <a:pt x="236273" y="235095"/>
                </a:cubicBezTo>
                <a:cubicBezTo>
                  <a:pt x="236273" y="235095"/>
                  <a:pt x="236273" y="235095"/>
                  <a:pt x="236273" y="233796"/>
                </a:cubicBezTo>
                <a:cubicBezTo>
                  <a:pt x="236273" y="233796"/>
                  <a:pt x="236273" y="233796"/>
                  <a:pt x="238919" y="226003"/>
                </a:cubicBezTo>
                <a:cubicBezTo>
                  <a:pt x="238919" y="226003"/>
                  <a:pt x="238919" y="226003"/>
                  <a:pt x="238919" y="218210"/>
                </a:cubicBezTo>
                <a:cubicBezTo>
                  <a:pt x="238919" y="218210"/>
                  <a:pt x="238919" y="218210"/>
                  <a:pt x="238919" y="216911"/>
                </a:cubicBezTo>
                <a:cubicBezTo>
                  <a:pt x="238919" y="216911"/>
                  <a:pt x="238919" y="216911"/>
                  <a:pt x="240242" y="215612"/>
                </a:cubicBezTo>
                <a:cubicBezTo>
                  <a:pt x="240242" y="215612"/>
                  <a:pt x="240242" y="215612"/>
                  <a:pt x="240242" y="214313"/>
                </a:cubicBezTo>
                <a:cubicBezTo>
                  <a:pt x="240242" y="214313"/>
                  <a:pt x="240242" y="214313"/>
                  <a:pt x="246857" y="210416"/>
                </a:cubicBezTo>
                <a:cubicBezTo>
                  <a:pt x="246857" y="210416"/>
                  <a:pt x="246857" y="210416"/>
                  <a:pt x="253471" y="202623"/>
                </a:cubicBezTo>
                <a:cubicBezTo>
                  <a:pt x="253471" y="202623"/>
                  <a:pt x="253471" y="202623"/>
                  <a:pt x="253471" y="201324"/>
                </a:cubicBezTo>
                <a:cubicBezTo>
                  <a:pt x="253471" y="201324"/>
                  <a:pt x="253471" y="201324"/>
                  <a:pt x="256117" y="200025"/>
                </a:cubicBezTo>
                <a:close/>
                <a:moveTo>
                  <a:pt x="300038" y="171450"/>
                </a:moveTo>
                <a:lnTo>
                  <a:pt x="301625" y="171450"/>
                </a:lnTo>
                <a:lnTo>
                  <a:pt x="298450" y="176213"/>
                </a:lnTo>
                <a:lnTo>
                  <a:pt x="296863" y="177800"/>
                </a:lnTo>
                <a:lnTo>
                  <a:pt x="295275" y="177800"/>
                </a:lnTo>
                <a:lnTo>
                  <a:pt x="295275" y="176213"/>
                </a:lnTo>
                <a:lnTo>
                  <a:pt x="296863" y="174625"/>
                </a:lnTo>
                <a:lnTo>
                  <a:pt x="298450" y="173038"/>
                </a:lnTo>
                <a:close/>
                <a:moveTo>
                  <a:pt x="293688" y="171450"/>
                </a:moveTo>
                <a:lnTo>
                  <a:pt x="296863" y="171450"/>
                </a:lnTo>
                <a:lnTo>
                  <a:pt x="293688" y="174625"/>
                </a:lnTo>
                <a:lnTo>
                  <a:pt x="292100" y="174625"/>
                </a:lnTo>
                <a:lnTo>
                  <a:pt x="292100" y="173038"/>
                </a:lnTo>
                <a:close/>
                <a:moveTo>
                  <a:pt x="303946" y="169998"/>
                </a:moveTo>
                <a:lnTo>
                  <a:pt x="303457" y="173083"/>
                </a:lnTo>
                <a:lnTo>
                  <a:pt x="303213" y="174625"/>
                </a:lnTo>
                <a:cubicBezTo>
                  <a:pt x="303213" y="174625"/>
                  <a:pt x="303213" y="174625"/>
                  <a:pt x="303213" y="173288"/>
                </a:cubicBezTo>
                <a:cubicBezTo>
                  <a:pt x="303213" y="173288"/>
                  <a:pt x="303213" y="173288"/>
                  <a:pt x="303213" y="171952"/>
                </a:cubicBezTo>
                <a:cubicBezTo>
                  <a:pt x="303213" y="171952"/>
                  <a:pt x="303213" y="171952"/>
                  <a:pt x="303213" y="170615"/>
                </a:cubicBezTo>
                <a:close/>
                <a:moveTo>
                  <a:pt x="288926" y="169862"/>
                </a:moveTo>
                <a:cubicBezTo>
                  <a:pt x="288926" y="169862"/>
                  <a:pt x="288926" y="169862"/>
                  <a:pt x="290513" y="169862"/>
                </a:cubicBezTo>
                <a:cubicBezTo>
                  <a:pt x="290513" y="169862"/>
                  <a:pt x="290513" y="169862"/>
                  <a:pt x="293688" y="169862"/>
                </a:cubicBezTo>
                <a:cubicBezTo>
                  <a:pt x="293688" y="169862"/>
                  <a:pt x="293688" y="169862"/>
                  <a:pt x="293688" y="170656"/>
                </a:cubicBezTo>
                <a:cubicBezTo>
                  <a:pt x="293688" y="170656"/>
                  <a:pt x="293688" y="170656"/>
                  <a:pt x="292101" y="171450"/>
                </a:cubicBezTo>
                <a:cubicBezTo>
                  <a:pt x="292101" y="171450"/>
                  <a:pt x="292101" y="171450"/>
                  <a:pt x="290513" y="171450"/>
                </a:cubicBezTo>
                <a:cubicBezTo>
                  <a:pt x="290513" y="171450"/>
                  <a:pt x="290513" y="171450"/>
                  <a:pt x="288926" y="171450"/>
                </a:cubicBezTo>
                <a:cubicBezTo>
                  <a:pt x="288926" y="171450"/>
                  <a:pt x="288926" y="171450"/>
                  <a:pt x="287338" y="170656"/>
                </a:cubicBezTo>
                <a:cubicBezTo>
                  <a:pt x="287338" y="170656"/>
                  <a:pt x="287338" y="170656"/>
                  <a:pt x="288926" y="169862"/>
                </a:cubicBezTo>
                <a:close/>
                <a:moveTo>
                  <a:pt x="304800" y="164600"/>
                </a:moveTo>
                <a:lnTo>
                  <a:pt x="304800" y="165267"/>
                </a:lnTo>
                <a:cubicBezTo>
                  <a:pt x="304800" y="166604"/>
                  <a:pt x="304800" y="166604"/>
                  <a:pt x="304800" y="166604"/>
                </a:cubicBezTo>
                <a:cubicBezTo>
                  <a:pt x="304800" y="167941"/>
                  <a:pt x="304800" y="167941"/>
                  <a:pt x="304800" y="167941"/>
                </a:cubicBezTo>
                <a:cubicBezTo>
                  <a:pt x="304800" y="169278"/>
                  <a:pt x="304800" y="169278"/>
                  <a:pt x="304800" y="169278"/>
                </a:cubicBezTo>
                <a:lnTo>
                  <a:pt x="303946" y="169998"/>
                </a:lnTo>
                <a:close/>
                <a:moveTo>
                  <a:pt x="301626" y="149225"/>
                </a:moveTo>
                <a:lnTo>
                  <a:pt x="303213" y="149225"/>
                </a:lnTo>
                <a:cubicBezTo>
                  <a:pt x="303213" y="149225"/>
                  <a:pt x="303213" y="149225"/>
                  <a:pt x="304800" y="150562"/>
                </a:cubicBezTo>
                <a:cubicBezTo>
                  <a:pt x="304800" y="150562"/>
                  <a:pt x="304800" y="150562"/>
                  <a:pt x="304800" y="151899"/>
                </a:cubicBezTo>
                <a:cubicBezTo>
                  <a:pt x="304800" y="151899"/>
                  <a:pt x="304800" y="151899"/>
                  <a:pt x="304800" y="154573"/>
                </a:cubicBezTo>
                <a:lnTo>
                  <a:pt x="305656" y="153133"/>
                </a:lnTo>
                <a:lnTo>
                  <a:pt x="306128" y="156215"/>
                </a:lnTo>
                <a:lnTo>
                  <a:pt x="304800" y="164600"/>
                </a:lnTo>
                <a:lnTo>
                  <a:pt x="304800" y="162594"/>
                </a:lnTo>
                <a:cubicBezTo>
                  <a:pt x="304800" y="162594"/>
                  <a:pt x="304800" y="162594"/>
                  <a:pt x="304800" y="161257"/>
                </a:cubicBezTo>
                <a:cubicBezTo>
                  <a:pt x="304800" y="161257"/>
                  <a:pt x="304800" y="161257"/>
                  <a:pt x="304800" y="159920"/>
                </a:cubicBezTo>
                <a:cubicBezTo>
                  <a:pt x="304800" y="159920"/>
                  <a:pt x="304800" y="159920"/>
                  <a:pt x="304800" y="158583"/>
                </a:cubicBezTo>
                <a:cubicBezTo>
                  <a:pt x="304800" y="158583"/>
                  <a:pt x="304800" y="158583"/>
                  <a:pt x="303213" y="158583"/>
                </a:cubicBezTo>
                <a:cubicBezTo>
                  <a:pt x="303213" y="158583"/>
                  <a:pt x="303213" y="158583"/>
                  <a:pt x="303213" y="157246"/>
                </a:cubicBezTo>
                <a:cubicBezTo>
                  <a:pt x="303213" y="157246"/>
                  <a:pt x="303213" y="157246"/>
                  <a:pt x="303213" y="155909"/>
                </a:cubicBezTo>
                <a:cubicBezTo>
                  <a:pt x="303213" y="155909"/>
                  <a:pt x="303213" y="155909"/>
                  <a:pt x="303213" y="154573"/>
                </a:cubicBezTo>
                <a:cubicBezTo>
                  <a:pt x="303213" y="154573"/>
                  <a:pt x="303213" y="154573"/>
                  <a:pt x="301625" y="154573"/>
                </a:cubicBezTo>
                <a:cubicBezTo>
                  <a:pt x="301625" y="154573"/>
                  <a:pt x="301625" y="154573"/>
                  <a:pt x="301625" y="153236"/>
                </a:cubicBezTo>
                <a:cubicBezTo>
                  <a:pt x="301625" y="153236"/>
                  <a:pt x="301625" y="153236"/>
                  <a:pt x="301625" y="151899"/>
                </a:cubicBezTo>
                <a:lnTo>
                  <a:pt x="301625" y="150812"/>
                </a:lnTo>
                <a:lnTo>
                  <a:pt x="301626" y="150813"/>
                </a:lnTo>
                <a:lnTo>
                  <a:pt x="301626" y="149226"/>
                </a:lnTo>
                <a:close/>
                <a:moveTo>
                  <a:pt x="298450" y="147637"/>
                </a:moveTo>
                <a:cubicBezTo>
                  <a:pt x="298450" y="147637"/>
                  <a:pt x="298450" y="147637"/>
                  <a:pt x="298450" y="148907"/>
                </a:cubicBezTo>
                <a:cubicBezTo>
                  <a:pt x="298450" y="148907"/>
                  <a:pt x="298450" y="148907"/>
                  <a:pt x="298450" y="150177"/>
                </a:cubicBezTo>
                <a:cubicBezTo>
                  <a:pt x="298450" y="150177"/>
                  <a:pt x="298450" y="150177"/>
                  <a:pt x="297180" y="150177"/>
                </a:cubicBezTo>
                <a:cubicBezTo>
                  <a:pt x="297180" y="150177"/>
                  <a:pt x="297180" y="150177"/>
                  <a:pt x="295910" y="150177"/>
                </a:cubicBezTo>
                <a:lnTo>
                  <a:pt x="294640" y="150177"/>
                </a:lnTo>
                <a:cubicBezTo>
                  <a:pt x="294640" y="150177"/>
                  <a:pt x="294640" y="150177"/>
                  <a:pt x="294640" y="152717"/>
                </a:cubicBezTo>
                <a:cubicBezTo>
                  <a:pt x="294640" y="152717"/>
                  <a:pt x="294640" y="152717"/>
                  <a:pt x="294640" y="153987"/>
                </a:cubicBezTo>
                <a:cubicBezTo>
                  <a:pt x="294640" y="153987"/>
                  <a:pt x="294640" y="153987"/>
                  <a:pt x="295910" y="155257"/>
                </a:cubicBezTo>
                <a:cubicBezTo>
                  <a:pt x="295910" y="155257"/>
                  <a:pt x="295910" y="155257"/>
                  <a:pt x="295910" y="153987"/>
                </a:cubicBezTo>
                <a:cubicBezTo>
                  <a:pt x="295910" y="153987"/>
                  <a:pt x="295910" y="153987"/>
                  <a:pt x="297180" y="152717"/>
                </a:cubicBezTo>
                <a:cubicBezTo>
                  <a:pt x="297180" y="152717"/>
                  <a:pt x="297180" y="152717"/>
                  <a:pt x="297180" y="153987"/>
                </a:cubicBezTo>
                <a:cubicBezTo>
                  <a:pt x="297180" y="153987"/>
                  <a:pt x="297180" y="153987"/>
                  <a:pt x="295910" y="156527"/>
                </a:cubicBezTo>
                <a:cubicBezTo>
                  <a:pt x="295910" y="156527"/>
                  <a:pt x="295910" y="156527"/>
                  <a:pt x="295910" y="157797"/>
                </a:cubicBezTo>
                <a:cubicBezTo>
                  <a:pt x="295910" y="157797"/>
                  <a:pt x="295910" y="157797"/>
                  <a:pt x="297180" y="160337"/>
                </a:cubicBezTo>
                <a:cubicBezTo>
                  <a:pt x="297180" y="160337"/>
                  <a:pt x="297180" y="160337"/>
                  <a:pt x="297180" y="162877"/>
                </a:cubicBezTo>
                <a:cubicBezTo>
                  <a:pt x="297180" y="162877"/>
                  <a:pt x="297180" y="162877"/>
                  <a:pt x="295910" y="164147"/>
                </a:cubicBezTo>
                <a:cubicBezTo>
                  <a:pt x="295910" y="164147"/>
                  <a:pt x="295910" y="164147"/>
                  <a:pt x="294640" y="162877"/>
                </a:cubicBezTo>
                <a:lnTo>
                  <a:pt x="294640" y="165417"/>
                </a:lnTo>
                <a:cubicBezTo>
                  <a:pt x="294640" y="165417"/>
                  <a:pt x="294640" y="165417"/>
                  <a:pt x="293370" y="166687"/>
                </a:cubicBezTo>
                <a:cubicBezTo>
                  <a:pt x="293370" y="166687"/>
                  <a:pt x="293370" y="166687"/>
                  <a:pt x="293370" y="165417"/>
                </a:cubicBezTo>
                <a:cubicBezTo>
                  <a:pt x="293370" y="165417"/>
                  <a:pt x="293370" y="165417"/>
                  <a:pt x="293370" y="162877"/>
                </a:cubicBezTo>
                <a:cubicBezTo>
                  <a:pt x="293370" y="162877"/>
                  <a:pt x="293370" y="162877"/>
                  <a:pt x="293370" y="161607"/>
                </a:cubicBezTo>
                <a:cubicBezTo>
                  <a:pt x="293370" y="161607"/>
                  <a:pt x="293370" y="161607"/>
                  <a:pt x="292100" y="159067"/>
                </a:cubicBezTo>
                <a:cubicBezTo>
                  <a:pt x="292100" y="159067"/>
                  <a:pt x="292100" y="159067"/>
                  <a:pt x="293370" y="157797"/>
                </a:cubicBezTo>
                <a:cubicBezTo>
                  <a:pt x="293370" y="157797"/>
                  <a:pt x="293370" y="157797"/>
                  <a:pt x="293370" y="155257"/>
                </a:cubicBezTo>
                <a:cubicBezTo>
                  <a:pt x="293370" y="155257"/>
                  <a:pt x="293370" y="155257"/>
                  <a:pt x="293370" y="153987"/>
                </a:cubicBezTo>
                <a:cubicBezTo>
                  <a:pt x="293370" y="153987"/>
                  <a:pt x="293370" y="153987"/>
                  <a:pt x="293370" y="151447"/>
                </a:cubicBezTo>
                <a:cubicBezTo>
                  <a:pt x="293370" y="151447"/>
                  <a:pt x="293370" y="151447"/>
                  <a:pt x="293370" y="148907"/>
                </a:cubicBezTo>
                <a:cubicBezTo>
                  <a:pt x="293370" y="148907"/>
                  <a:pt x="293370" y="148907"/>
                  <a:pt x="294640" y="148907"/>
                </a:cubicBezTo>
                <a:cubicBezTo>
                  <a:pt x="295910" y="147637"/>
                  <a:pt x="297180" y="147637"/>
                  <a:pt x="298450" y="147637"/>
                </a:cubicBezTo>
                <a:close/>
                <a:moveTo>
                  <a:pt x="300038" y="139700"/>
                </a:moveTo>
                <a:lnTo>
                  <a:pt x="301626" y="139700"/>
                </a:lnTo>
                <a:lnTo>
                  <a:pt x="301626" y="141288"/>
                </a:lnTo>
                <a:lnTo>
                  <a:pt x="301626" y="142875"/>
                </a:lnTo>
                <a:lnTo>
                  <a:pt x="301626" y="146051"/>
                </a:lnTo>
                <a:lnTo>
                  <a:pt x="301626" y="147638"/>
                </a:lnTo>
                <a:lnTo>
                  <a:pt x="301626" y="149225"/>
                </a:lnTo>
                <a:lnTo>
                  <a:pt x="301625" y="149225"/>
                </a:lnTo>
                <a:cubicBezTo>
                  <a:pt x="301625" y="150562"/>
                  <a:pt x="301625" y="150562"/>
                  <a:pt x="301625" y="150562"/>
                </a:cubicBezTo>
                <a:lnTo>
                  <a:pt x="301625" y="150812"/>
                </a:lnTo>
                <a:lnTo>
                  <a:pt x="300038" y="149226"/>
                </a:lnTo>
                <a:lnTo>
                  <a:pt x="300038" y="147638"/>
                </a:lnTo>
                <a:lnTo>
                  <a:pt x="300038" y="144463"/>
                </a:lnTo>
                <a:lnTo>
                  <a:pt x="300038" y="141288"/>
                </a:lnTo>
                <a:close/>
                <a:moveTo>
                  <a:pt x="287338" y="131762"/>
                </a:moveTo>
                <a:cubicBezTo>
                  <a:pt x="287338" y="131762"/>
                  <a:pt x="287338" y="131762"/>
                  <a:pt x="292101" y="134484"/>
                </a:cubicBezTo>
                <a:cubicBezTo>
                  <a:pt x="292101" y="134484"/>
                  <a:pt x="292101" y="134484"/>
                  <a:pt x="292101" y="135844"/>
                </a:cubicBezTo>
                <a:cubicBezTo>
                  <a:pt x="292101" y="135844"/>
                  <a:pt x="292101" y="135844"/>
                  <a:pt x="290513" y="138566"/>
                </a:cubicBezTo>
                <a:cubicBezTo>
                  <a:pt x="290513" y="138566"/>
                  <a:pt x="290513" y="138566"/>
                  <a:pt x="290513" y="139927"/>
                </a:cubicBezTo>
                <a:cubicBezTo>
                  <a:pt x="290513" y="139927"/>
                  <a:pt x="290513" y="139927"/>
                  <a:pt x="290513" y="142648"/>
                </a:cubicBezTo>
                <a:cubicBezTo>
                  <a:pt x="290513" y="142648"/>
                  <a:pt x="290513" y="142648"/>
                  <a:pt x="292101" y="144009"/>
                </a:cubicBezTo>
                <a:cubicBezTo>
                  <a:pt x="292101" y="144009"/>
                  <a:pt x="292101" y="144009"/>
                  <a:pt x="293688" y="145369"/>
                </a:cubicBezTo>
                <a:cubicBezTo>
                  <a:pt x="293688" y="145369"/>
                  <a:pt x="293688" y="145369"/>
                  <a:pt x="292101" y="146730"/>
                </a:cubicBezTo>
                <a:cubicBezTo>
                  <a:pt x="292101" y="146730"/>
                  <a:pt x="292101" y="146730"/>
                  <a:pt x="292101" y="148091"/>
                </a:cubicBezTo>
                <a:cubicBezTo>
                  <a:pt x="292101" y="148091"/>
                  <a:pt x="292101" y="148091"/>
                  <a:pt x="290513" y="150812"/>
                </a:cubicBezTo>
                <a:cubicBezTo>
                  <a:pt x="290513" y="150812"/>
                  <a:pt x="290513" y="150812"/>
                  <a:pt x="290513" y="152173"/>
                </a:cubicBezTo>
                <a:cubicBezTo>
                  <a:pt x="290513" y="152173"/>
                  <a:pt x="290513" y="152173"/>
                  <a:pt x="290513" y="153534"/>
                </a:cubicBezTo>
                <a:cubicBezTo>
                  <a:pt x="290513" y="153534"/>
                  <a:pt x="290513" y="153534"/>
                  <a:pt x="290513" y="154894"/>
                </a:cubicBezTo>
                <a:cubicBezTo>
                  <a:pt x="290513" y="154894"/>
                  <a:pt x="290513" y="156255"/>
                  <a:pt x="290513" y="157616"/>
                </a:cubicBezTo>
                <a:cubicBezTo>
                  <a:pt x="290513" y="157616"/>
                  <a:pt x="290513" y="157616"/>
                  <a:pt x="288925" y="160337"/>
                </a:cubicBezTo>
                <a:cubicBezTo>
                  <a:pt x="288925" y="160337"/>
                  <a:pt x="288925" y="160337"/>
                  <a:pt x="287338" y="160337"/>
                </a:cubicBezTo>
                <a:cubicBezTo>
                  <a:pt x="287338" y="152173"/>
                  <a:pt x="285750" y="144009"/>
                  <a:pt x="285750" y="137205"/>
                </a:cubicBezTo>
                <a:cubicBezTo>
                  <a:pt x="285750" y="137205"/>
                  <a:pt x="285750" y="137205"/>
                  <a:pt x="285750" y="135844"/>
                </a:cubicBezTo>
                <a:cubicBezTo>
                  <a:pt x="285750" y="135844"/>
                  <a:pt x="285750" y="135844"/>
                  <a:pt x="285750" y="133123"/>
                </a:cubicBezTo>
                <a:cubicBezTo>
                  <a:pt x="285750" y="133123"/>
                  <a:pt x="285750" y="133123"/>
                  <a:pt x="287338" y="131762"/>
                </a:cubicBezTo>
                <a:close/>
                <a:moveTo>
                  <a:pt x="296863" y="123825"/>
                </a:moveTo>
                <a:lnTo>
                  <a:pt x="298451" y="127000"/>
                </a:lnTo>
                <a:lnTo>
                  <a:pt x="300038" y="130175"/>
                </a:lnTo>
                <a:lnTo>
                  <a:pt x="298451" y="130175"/>
                </a:lnTo>
                <a:lnTo>
                  <a:pt x="298451" y="133350"/>
                </a:lnTo>
                <a:lnTo>
                  <a:pt x="296863" y="131763"/>
                </a:lnTo>
                <a:lnTo>
                  <a:pt x="296863" y="130175"/>
                </a:lnTo>
                <a:lnTo>
                  <a:pt x="295276" y="128588"/>
                </a:lnTo>
                <a:lnTo>
                  <a:pt x="293688" y="130175"/>
                </a:lnTo>
                <a:lnTo>
                  <a:pt x="293688" y="128588"/>
                </a:lnTo>
                <a:lnTo>
                  <a:pt x="293688" y="125413"/>
                </a:lnTo>
                <a:lnTo>
                  <a:pt x="296863" y="125413"/>
                </a:lnTo>
                <a:close/>
                <a:moveTo>
                  <a:pt x="292100" y="117475"/>
                </a:moveTo>
                <a:lnTo>
                  <a:pt x="293688" y="117475"/>
                </a:lnTo>
                <a:lnTo>
                  <a:pt x="293688" y="119063"/>
                </a:lnTo>
                <a:lnTo>
                  <a:pt x="293688" y="120650"/>
                </a:lnTo>
                <a:close/>
                <a:moveTo>
                  <a:pt x="285750" y="101600"/>
                </a:moveTo>
                <a:lnTo>
                  <a:pt x="287338" y="101600"/>
                </a:lnTo>
                <a:lnTo>
                  <a:pt x="287338" y="104775"/>
                </a:lnTo>
                <a:lnTo>
                  <a:pt x="288925" y="107950"/>
                </a:lnTo>
                <a:lnTo>
                  <a:pt x="290513" y="109538"/>
                </a:lnTo>
                <a:lnTo>
                  <a:pt x="292101" y="111125"/>
                </a:lnTo>
                <a:lnTo>
                  <a:pt x="293688" y="111125"/>
                </a:lnTo>
                <a:lnTo>
                  <a:pt x="293688" y="114300"/>
                </a:lnTo>
                <a:lnTo>
                  <a:pt x="293688" y="115887"/>
                </a:lnTo>
                <a:lnTo>
                  <a:pt x="295276" y="117475"/>
                </a:lnTo>
                <a:lnTo>
                  <a:pt x="295276" y="119062"/>
                </a:lnTo>
                <a:lnTo>
                  <a:pt x="295276" y="120650"/>
                </a:lnTo>
                <a:lnTo>
                  <a:pt x="295276" y="122237"/>
                </a:lnTo>
                <a:lnTo>
                  <a:pt x="293688" y="117475"/>
                </a:lnTo>
                <a:lnTo>
                  <a:pt x="293688" y="115888"/>
                </a:lnTo>
                <a:lnTo>
                  <a:pt x="292101" y="114300"/>
                </a:lnTo>
                <a:lnTo>
                  <a:pt x="290513" y="114300"/>
                </a:lnTo>
                <a:lnTo>
                  <a:pt x="290513" y="115888"/>
                </a:lnTo>
                <a:lnTo>
                  <a:pt x="290513" y="117475"/>
                </a:lnTo>
                <a:lnTo>
                  <a:pt x="288925" y="117475"/>
                </a:lnTo>
                <a:lnTo>
                  <a:pt x="288925" y="115888"/>
                </a:lnTo>
                <a:lnTo>
                  <a:pt x="288925" y="112713"/>
                </a:lnTo>
                <a:lnTo>
                  <a:pt x="287338" y="109538"/>
                </a:lnTo>
                <a:lnTo>
                  <a:pt x="285750" y="107950"/>
                </a:lnTo>
                <a:lnTo>
                  <a:pt x="285750" y="106363"/>
                </a:lnTo>
                <a:lnTo>
                  <a:pt x="285750" y="103188"/>
                </a:lnTo>
                <a:close/>
                <a:moveTo>
                  <a:pt x="203200" y="85725"/>
                </a:moveTo>
                <a:cubicBezTo>
                  <a:pt x="204391" y="85725"/>
                  <a:pt x="205582" y="85725"/>
                  <a:pt x="207963" y="85725"/>
                </a:cubicBezTo>
                <a:cubicBezTo>
                  <a:pt x="206772" y="88900"/>
                  <a:pt x="205582" y="86784"/>
                  <a:pt x="204391" y="87842"/>
                </a:cubicBezTo>
                <a:cubicBezTo>
                  <a:pt x="204391" y="87842"/>
                  <a:pt x="204391" y="87842"/>
                  <a:pt x="203200" y="87842"/>
                </a:cubicBezTo>
                <a:cubicBezTo>
                  <a:pt x="203200" y="86784"/>
                  <a:pt x="203200" y="85725"/>
                  <a:pt x="203200" y="85725"/>
                </a:cubicBezTo>
                <a:close/>
                <a:moveTo>
                  <a:pt x="188913" y="83476"/>
                </a:moveTo>
                <a:cubicBezTo>
                  <a:pt x="190501" y="83609"/>
                  <a:pt x="192088" y="84138"/>
                  <a:pt x="192088" y="84667"/>
                </a:cubicBezTo>
                <a:cubicBezTo>
                  <a:pt x="192088" y="84667"/>
                  <a:pt x="192088" y="84667"/>
                  <a:pt x="190501" y="85725"/>
                </a:cubicBezTo>
                <a:cubicBezTo>
                  <a:pt x="187326" y="84667"/>
                  <a:pt x="185738" y="84667"/>
                  <a:pt x="185738" y="84667"/>
                </a:cubicBezTo>
                <a:cubicBezTo>
                  <a:pt x="185738" y="83609"/>
                  <a:pt x="187326" y="83344"/>
                  <a:pt x="188913" y="83476"/>
                </a:cubicBezTo>
                <a:close/>
                <a:moveTo>
                  <a:pt x="161925" y="77787"/>
                </a:moveTo>
                <a:cubicBezTo>
                  <a:pt x="161925" y="77787"/>
                  <a:pt x="161925" y="77787"/>
                  <a:pt x="163248" y="77787"/>
                </a:cubicBezTo>
                <a:cubicBezTo>
                  <a:pt x="165894" y="77787"/>
                  <a:pt x="169863" y="77787"/>
                  <a:pt x="168540" y="82550"/>
                </a:cubicBezTo>
                <a:cubicBezTo>
                  <a:pt x="168540" y="82550"/>
                  <a:pt x="168540" y="82550"/>
                  <a:pt x="167217" y="82550"/>
                </a:cubicBezTo>
                <a:cubicBezTo>
                  <a:pt x="167217" y="82550"/>
                  <a:pt x="167217" y="82550"/>
                  <a:pt x="167217" y="81359"/>
                </a:cubicBezTo>
                <a:lnTo>
                  <a:pt x="161925" y="78978"/>
                </a:lnTo>
                <a:cubicBezTo>
                  <a:pt x="161925" y="78978"/>
                  <a:pt x="161925" y="78978"/>
                  <a:pt x="161925" y="77787"/>
                </a:cubicBezTo>
                <a:close/>
                <a:moveTo>
                  <a:pt x="158751" y="73554"/>
                </a:moveTo>
                <a:cubicBezTo>
                  <a:pt x="161926" y="74612"/>
                  <a:pt x="158751" y="76729"/>
                  <a:pt x="155575" y="77787"/>
                </a:cubicBezTo>
                <a:cubicBezTo>
                  <a:pt x="155575" y="77787"/>
                  <a:pt x="155575" y="77787"/>
                  <a:pt x="153988" y="76729"/>
                </a:cubicBezTo>
                <a:cubicBezTo>
                  <a:pt x="155575" y="74612"/>
                  <a:pt x="155575" y="71437"/>
                  <a:pt x="158751" y="73554"/>
                </a:cubicBezTo>
                <a:close/>
                <a:moveTo>
                  <a:pt x="140098" y="48759"/>
                </a:moveTo>
                <a:cubicBezTo>
                  <a:pt x="141487" y="47625"/>
                  <a:pt x="141487" y="51027"/>
                  <a:pt x="142876" y="48759"/>
                </a:cubicBezTo>
                <a:cubicBezTo>
                  <a:pt x="140098" y="52161"/>
                  <a:pt x="137319" y="55563"/>
                  <a:pt x="131763" y="55563"/>
                </a:cubicBezTo>
                <a:cubicBezTo>
                  <a:pt x="131763" y="52161"/>
                  <a:pt x="137319" y="51027"/>
                  <a:pt x="140098" y="48759"/>
                </a:cubicBezTo>
                <a:close/>
                <a:moveTo>
                  <a:pt x="148273" y="42598"/>
                </a:moveTo>
                <a:lnTo>
                  <a:pt x="150813" y="42598"/>
                </a:lnTo>
                <a:cubicBezTo>
                  <a:pt x="150813" y="42598"/>
                  <a:pt x="150813" y="42598"/>
                  <a:pt x="149543" y="43921"/>
                </a:cubicBezTo>
                <a:cubicBezTo>
                  <a:pt x="147003" y="45244"/>
                  <a:pt x="150813" y="49213"/>
                  <a:pt x="148273" y="51859"/>
                </a:cubicBezTo>
                <a:cubicBezTo>
                  <a:pt x="149543" y="51859"/>
                  <a:pt x="149543" y="50536"/>
                  <a:pt x="150813" y="50536"/>
                </a:cubicBezTo>
                <a:cubicBezTo>
                  <a:pt x="150813" y="51859"/>
                  <a:pt x="149543" y="53181"/>
                  <a:pt x="148273" y="53181"/>
                </a:cubicBezTo>
                <a:cubicBezTo>
                  <a:pt x="148273" y="53181"/>
                  <a:pt x="148273" y="54504"/>
                  <a:pt x="149543" y="54504"/>
                </a:cubicBezTo>
                <a:cubicBezTo>
                  <a:pt x="147003" y="55827"/>
                  <a:pt x="144463" y="55827"/>
                  <a:pt x="141923" y="55827"/>
                </a:cubicBezTo>
                <a:cubicBezTo>
                  <a:pt x="140653" y="57150"/>
                  <a:pt x="139383" y="57150"/>
                  <a:pt x="138113" y="57150"/>
                </a:cubicBezTo>
                <a:cubicBezTo>
                  <a:pt x="138113" y="55827"/>
                  <a:pt x="139383" y="55827"/>
                  <a:pt x="140653" y="55827"/>
                </a:cubicBezTo>
                <a:cubicBezTo>
                  <a:pt x="140653" y="54504"/>
                  <a:pt x="141923" y="54504"/>
                  <a:pt x="141923" y="53181"/>
                </a:cubicBezTo>
                <a:cubicBezTo>
                  <a:pt x="141923" y="53181"/>
                  <a:pt x="141923" y="53181"/>
                  <a:pt x="139383" y="53181"/>
                </a:cubicBezTo>
                <a:cubicBezTo>
                  <a:pt x="140653" y="53181"/>
                  <a:pt x="141923" y="53181"/>
                  <a:pt x="141923" y="51859"/>
                </a:cubicBezTo>
                <a:cubicBezTo>
                  <a:pt x="141923" y="49213"/>
                  <a:pt x="145733" y="51859"/>
                  <a:pt x="145733" y="49213"/>
                </a:cubicBezTo>
                <a:cubicBezTo>
                  <a:pt x="145733" y="47890"/>
                  <a:pt x="144463" y="47890"/>
                  <a:pt x="144463" y="47890"/>
                </a:cubicBezTo>
                <a:cubicBezTo>
                  <a:pt x="144463" y="47890"/>
                  <a:pt x="144463" y="46567"/>
                  <a:pt x="144463" y="45244"/>
                </a:cubicBezTo>
                <a:cubicBezTo>
                  <a:pt x="144463" y="45244"/>
                  <a:pt x="144463" y="46567"/>
                  <a:pt x="143193" y="45244"/>
                </a:cubicBezTo>
                <a:close/>
                <a:moveTo>
                  <a:pt x="169336" y="30162"/>
                </a:moveTo>
                <a:cubicBezTo>
                  <a:pt x="103318" y="30162"/>
                  <a:pt x="47862" y="76200"/>
                  <a:pt x="33338" y="136706"/>
                </a:cubicBezTo>
                <a:cubicBezTo>
                  <a:pt x="33338" y="136706"/>
                  <a:pt x="33338" y="138022"/>
                  <a:pt x="33338" y="138022"/>
                </a:cubicBezTo>
                <a:cubicBezTo>
                  <a:pt x="33338" y="138022"/>
                  <a:pt x="33338" y="139337"/>
                  <a:pt x="33338" y="139337"/>
                </a:cubicBezTo>
                <a:cubicBezTo>
                  <a:pt x="33338" y="139337"/>
                  <a:pt x="33338" y="140652"/>
                  <a:pt x="33338" y="140652"/>
                </a:cubicBezTo>
                <a:cubicBezTo>
                  <a:pt x="33338" y="140652"/>
                  <a:pt x="34658" y="139337"/>
                  <a:pt x="34658" y="139337"/>
                </a:cubicBezTo>
                <a:cubicBezTo>
                  <a:pt x="34658" y="139337"/>
                  <a:pt x="35979" y="139337"/>
                  <a:pt x="35979" y="139337"/>
                </a:cubicBezTo>
                <a:cubicBezTo>
                  <a:pt x="35979" y="139337"/>
                  <a:pt x="35979" y="139337"/>
                  <a:pt x="35979" y="140652"/>
                </a:cubicBezTo>
                <a:cubicBezTo>
                  <a:pt x="35979" y="147229"/>
                  <a:pt x="42580" y="148544"/>
                  <a:pt x="43901" y="153806"/>
                </a:cubicBezTo>
                <a:cubicBezTo>
                  <a:pt x="47862" y="159067"/>
                  <a:pt x="47862" y="164329"/>
                  <a:pt x="45221" y="169590"/>
                </a:cubicBezTo>
                <a:cubicBezTo>
                  <a:pt x="47862" y="169590"/>
                  <a:pt x="46542" y="165644"/>
                  <a:pt x="49182" y="166959"/>
                </a:cubicBezTo>
                <a:cubicBezTo>
                  <a:pt x="50503" y="166959"/>
                  <a:pt x="47862" y="169590"/>
                  <a:pt x="50503" y="170905"/>
                </a:cubicBezTo>
                <a:cubicBezTo>
                  <a:pt x="50503" y="170905"/>
                  <a:pt x="50503" y="170905"/>
                  <a:pt x="50503" y="168275"/>
                </a:cubicBezTo>
                <a:cubicBezTo>
                  <a:pt x="53143" y="166959"/>
                  <a:pt x="55784" y="170905"/>
                  <a:pt x="55784" y="174852"/>
                </a:cubicBezTo>
                <a:cubicBezTo>
                  <a:pt x="55784" y="174852"/>
                  <a:pt x="57105" y="174852"/>
                  <a:pt x="57105" y="174852"/>
                </a:cubicBezTo>
                <a:cubicBezTo>
                  <a:pt x="57105" y="174852"/>
                  <a:pt x="57105" y="173536"/>
                  <a:pt x="57105" y="173536"/>
                </a:cubicBezTo>
                <a:cubicBezTo>
                  <a:pt x="57105" y="173536"/>
                  <a:pt x="58425" y="173536"/>
                  <a:pt x="59745" y="173536"/>
                </a:cubicBezTo>
                <a:cubicBezTo>
                  <a:pt x="61066" y="173536"/>
                  <a:pt x="61066" y="173536"/>
                  <a:pt x="61066" y="173536"/>
                </a:cubicBezTo>
                <a:cubicBezTo>
                  <a:pt x="61066" y="173536"/>
                  <a:pt x="62386" y="173536"/>
                  <a:pt x="62386" y="173536"/>
                </a:cubicBezTo>
                <a:cubicBezTo>
                  <a:pt x="63706" y="173536"/>
                  <a:pt x="63706" y="173536"/>
                  <a:pt x="63706" y="173536"/>
                </a:cubicBezTo>
                <a:cubicBezTo>
                  <a:pt x="63706" y="173536"/>
                  <a:pt x="63706" y="173536"/>
                  <a:pt x="65027" y="173536"/>
                </a:cubicBezTo>
                <a:cubicBezTo>
                  <a:pt x="65027" y="174852"/>
                  <a:pt x="65027" y="174852"/>
                  <a:pt x="65027" y="174852"/>
                </a:cubicBezTo>
                <a:cubicBezTo>
                  <a:pt x="65027" y="174852"/>
                  <a:pt x="66347" y="176167"/>
                  <a:pt x="68988" y="177482"/>
                </a:cubicBezTo>
                <a:cubicBezTo>
                  <a:pt x="70308" y="178798"/>
                  <a:pt x="72949" y="180113"/>
                  <a:pt x="72949" y="180113"/>
                </a:cubicBezTo>
                <a:cubicBezTo>
                  <a:pt x="72949" y="181428"/>
                  <a:pt x="74269" y="181428"/>
                  <a:pt x="74269" y="182744"/>
                </a:cubicBezTo>
                <a:cubicBezTo>
                  <a:pt x="74269" y="182744"/>
                  <a:pt x="74269" y="184059"/>
                  <a:pt x="74269" y="185374"/>
                </a:cubicBezTo>
                <a:cubicBezTo>
                  <a:pt x="74269" y="186690"/>
                  <a:pt x="74269" y="188005"/>
                  <a:pt x="74269" y="189320"/>
                </a:cubicBezTo>
                <a:cubicBezTo>
                  <a:pt x="74269" y="190636"/>
                  <a:pt x="72949" y="191951"/>
                  <a:pt x="71629" y="194582"/>
                </a:cubicBezTo>
                <a:cubicBezTo>
                  <a:pt x="71629" y="194582"/>
                  <a:pt x="71629" y="195897"/>
                  <a:pt x="71629" y="195897"/>
                </a:cubicBezTo>
                <a:cubicBezTo>
                  <a:pt x="68988" y="205105"/>
                  <a:pt x="65027" y="211682"/>
                  <a:pt x="63706" y="219574"/>
                </a:cubicBezTo>
                <a:cubicBezTo>
                  <a:pt x="62386" y="224835"/>
                  <a:pt x="66347" y="230097"/>
                  <a:pt x="66347" y="236673"/>
                </a:cubicBezTo>
                <a:cubicBezTo>
                  <a:pt x="66347" y="236673"/>
                  <a:pt x="66347" y="237989"/>
                  <a:pt x="66347" y="239304"/>
                </a:cubicBezTo>
                <a:cubicBezTo>
                  <a:pt x="66347" y="240619"/>
                  <a:pt x="66347" y="243250"/>
                  <a:pt x="65027" y="245881"/>
                </a:cubicBezTo>
                <a:cubicBezTo>
                  <a:pt x="63706" y="244565"/>
                  <a:pt x="63706" y="244565"/>
                  <a:pt x="62386" y="244565"/>
                </a:cubicBezTo>
                <a:cubicBezTo>
                  <a:pt x="63706" y="247196"/>
                  <a:pt x="66347" y="249827"/>
                  <a:pt x="65027" y="253773"/>
                </a:cubicBezTo>
                <a:cubicBezTo>
                  <a:pt x="65027" y="255088"/>
                  <a:pt x="63706" y="255088"/>
                  <a:pt x="62386" y="255088"/>
                </a:cubicBezTo>
                <a:cubicBezTo>
                  <a:pt x="63706" y="256404"/>
                  <a:pt x="63706" y="256404"/>
                  <a:pt x="63706" y="257719"/>
                </a:cubicBezTo>
                <a:cubicBezTo>
                  <a:pt x="63706" y="259034"/>
                  <a:pt x="65027" y="259034"/>
                  <a:pt x="66347" y="260350"/>
                </a:cubicBezTo>
                <a:cubicBezTo>
                  <a:pt x="66347" y="260350"/>
                  <a:pt x="66347" y="261665"/>
                  <a:pt x="66347" y="261665"/>
                </a:cubicBezTo>
                <a:cubicBezTo>
                  <a:pt x="66347" y="261665"/>
                  <a:pt x="66347" y="261665"/>
                  <a:pt x="67668" y="261665"/>
                </a:cubicBezTo>
                <a:cubicBezTo>
                  <a:pt x="72949" y="268242"/>
                  <a:pt x="79551" y="274819"/>
                  <a:pt x="87473" y="280080"/>
                </a:cubicBezTo>
                <a:cubicBezTo>
                  <a:pt x="87473" y="280080"/>
                  <a:pt x="88794" y="280080"/>
                  <a:pt x="88794" y="280080"/>
                </a:cubicBezTo>
                <a:cubicBezTo>
                  <a:pt x="88794" y="280080"/>
                  <a:pt x="88794" y="280080"/>
                  <a:pt x="88794" y="281395"/>
                </a:cubicBezTo>
                <a:cubicBezTo>
                  <a:pt x="88794" y="281395"/>
                  <a:pt x="90114" y="281395"/>
                  <a:pt x="90114" y="281395"/>
                </a:cubicBezTo>
                <a:cubicBezTo>
                  <a:pt x="112560" y="297180"/>
                  <a:pt x="140288" y="306387"/>
                  <a:pt x="169336" y="306387"/>
                </a:cubicBezTo>
                <a:cubicBezTo>
                  <a:pt x="245919" y="306387"/>
                  <a:pt x="307976" y="244565"/>
                  <a:pt x="307976" y="168275"/>
                </a:cubicBezTo>
                <a:lnTo>
                  <a:pt x="306128" y="156215"/>
                </a:lnTo>
                <a:lnTo>
                  <a:pt x="306388" y="154573"/>
                </a:lnTo>
                <a:lnTo>
                  <a:pt x="306388" y="151899"/>
                </a:lnTo>
                <a:lnTo>
                  <a:pt x="305656" y="153133"/>
                </a:lnTo>
                <a:lnTo>
                  <a:pt x="301374" y="125197"/>
                </a:lnTo>
                <a:cubicBezTo>
                  <a:pt x="297083" y="111715"/>
                  <a:pt x="290811" y="99219"/>
                  <a:pt x="282889" y="88038"/>
                </a:cubicBezTo>
                <a:cubicBezTo>
                  <a:pt x="284209" y="94615"/>
                  <a:pt x="284209" y="102507"/>
                  <a:pt x="282889" y="109084"/>
                </a:cubicBezTo>
                <a:cubicBezTo>
                  <a:pt x="281569" y="110399"/>
                  <a:pt x="281569" y="111714"/>
                  <a:pt x="281569" y="113030"/>
                </a:cubicBezTo>
                <a:cubicBezTo>
                  <a:pt x="280248" y="113030"/>
                  <a:pt x="280248" y="114345"/>
                  <a:pt x="278928" y="115660"/>
                </a:cubicBezTo>
                <a:cubicBezTo>
                  <a:pt x="278928" y="114345"/>
                  <a:pt x="278928" y="113030"/>
                  <a:pt x="278928" y="113030"/>
                </a:cubicBezTo>
                <a:cubicBezTo>
                  <a:pt x="278928" y="111714"/>
                  <a:pt x="278928" y="110399"/>
                  <a:pt x="277608" y="109084"/>
                </a:cubicBezTo>
                <a:cubicBezTo>
                  <a:pt x="277608" y="107768"/>
                  <a:pt x="276287" y="106453"/>
                  <a:pt x="274967" y="106453"/>
                </a:cubicBezTo>
                <a:cubicBezTo>
                  <a:pt x="267045" y="107768"/>
                  <a:pt x="260443" y="105138"/>
                  <a:pt x="253841" y="101192"/>
                </a:cubicBezTo>
                <a:cubicBezTo>
                  <a:pt x="252520" y="101192"/>
                  <a:pt x="251200" y="101192"/>
                  <a:pt x="249880" y="99876"/>
                </a:cubicBezTo>
                <a:cubicBezTo>
                  <a:pt x="245919" y="98561"/>
                  <a:pt x="243278" y="97245"/>
                  <a:pt x="240637" y="97245"/>
                </a:cubicBezTo>
                <a:cubicBezTo>
                  <a:pt x="243278" y="99876"/>
                  <a:pt x="244598" y="102507"/>
                  <a:pt x="245919" y="106453"/>
                </a:cubicBezTo>
                <a:cubicBezTo>
                  <a:pt x="245919" y="105138"/>
                  <a:pt x="247239" y="105138"/>
                  <a:pt x="247239" y="103822"/>
                </a:cubicBezTo>
                <a:cubicBezTo>
                  <a:pt x="247239" y="105138"/>
                  <a:pt x="248559" y="105138"/>
                  <a:pt x="248559" y="106453"/>
                </a:cubicBezTo>
                <a:cubicBezTo>
                  <a:pt x="249880" y="110399"/>
                  <a:pt x="256482" y="110399"/>
                  <a:pt x="256482" y="105138"/>
                </a:cubicBezTo>
                <a:cubicBezTo>
                  <a:pt x="263083" y="110399"/>
                  <a:pt x="269685" y="115660"/>
                  <a:pt x="268365" y="124868"/>
                </a:cubicBezTo>
                <a:cubicBezTo>
                  <a:pt x="267045" y="128814"/>
                  <a:pt x="263083" y="131445"/>
                  <a:pt x="259122" y="132760"/>
                </a:cubicBezTo>
                <a:cubicBezTo>
                  <a:pt x="251200" y="135391"/>
                  <a:pt x="237996" y="140652"/>
                  <a:pt x="236676" y="128814"/>
                </a:cubicBezTo>
                <a:cubicBezTo>
                  <a:pt x="236676" y="128814"/>
                  <a:pt x="235356" y="127499"/>
                  <a:pt x="235356" y="126183"/>
                </a:cubicBezTo>
                <a:cubicBezTo>
                  <a:pt x="234035" y="124868"/>
                  <a:pt x="234035" y="124868"/>
                  <a:pt x="234035" y="123553"/>
                </a:cubicBezTo>
                <a:cubicBezTo>
                  <a:pt x="230074" y="119607"/>
                  <a:pt x="226113" y="115660"/>
                  <a:pt x="223472" y="110399"/>
                </a:cubicBezTo>
                <a:cubicBezTo>
                  <a:pt x="222152" y="109084"/>
                  <a:pt x="220831" y="109084"/>
                  <a:pt x="220831" y="107768"/>
                </a:cubicBezTo>
                <a:cubicBezTo>
                  <a:pt x="219511" y="106453"/>
                  <a:pt x="219511" y="106453"/>
                  <a:pt x="218191" y="105138"/>
                </a:cubicBezTo>
                <a:cubicBezTo>
                  <a:pt x="218191" y="103822"/>
                  <a:pt x="216870" y="103822"/>
                  <a:pt x="215550" y="102507"/>
                </a:cubicBezTo>
                <a:cubicBezTo>
                  <a:pt x="212909" y="103822"/>
                  <a:pt x="214230" y="97245"/>
                  <a:pt x="210268" y="98561"/>
                </a:cubicBezTo>
                <a:cubicBezTo>
                  <a:pt x="208948" y="99876"/>
                  <a:pt x="208948" y="99876"/>
                  <a:pt x="210268" y="99876"/>
                </a:cubicBezTo>
                <a:cubicBezTo>
                  <a:pt x="211589" y="102507"/>
                  <a:pt x="211589" y="102507"/>
                  <a:pt x="212909" y="103822"/>
                </a:cubicBezTo>
                <a:cubicBezTo>
                  <a:pt x="214230" y="105138"/>
                  <a:pt x="214230" y="105138"/>
                  <a:pt x="215550" y="106453"/>
                </a:cubicBezTo>
                <a:cubicBezTo>
                  <a:pt x="215550" y="107768"/>
                  <a:pt x="216870" y="107768"/>
                  <a:pt x="216870" y="109084"/>
                </a:cubicBezTo>
                <a:cubicBezTo>
                  <a:pt x="219511" y="113030"/>
                  <a:pt x="223472" y="116976"/>
                  <a:pt x="224793" y="122237"/>
                </a:cubicBezTo>
                <a:cubicBezTo>
                  <a:pt x="227433" y="124868"/>
                  <a:pt x="230074" y="128814"/>
                  <a:pt x="231394" y="131445"/>
                </a:cubicBezTo>
                <a:cubicBezTo>
                  <a:pt x="232715" y="132760"/>
                  <a:pt x="234035" y="134075"/>
                  <a:pt x="234035" y="134075"/>
                </a:cubicBezTo>
                <a:cubicBezTo>
                  <a:pt x="235356" y="135391"/>
                  <a:pt x="236676" y="138022"/>
                  <a:pt x="236676" y="138022"/>
                </a:cubicBezTo>
                <a:cubicBezTo>
                  <a:pt x="237996" y="139337"/>
                  <a:pt x="237996" y="139337"/>
                  <a:pt x="240637" y="140652"/>
                </a:cubicBezTo>
                <a:cubicBezTo>
                  <a:pt x="241957" y="141968"/>
                  <a:pt x="244598" y="143283"/>
                  <a:pt x="244598" y="143283"/>
                </a:cubicBezTo>
                <a:cubicBezTo>
                  <a:pt x="244598" y="143283"/>
                  <a:pt x="245919" y="143283"/>
                  <a:pt x="245919" y="143283"/>
                </a:cubicBezTo>
                <a:cubicBezTo>
                  <a:pt x="247239" y="143283"/>
                  <a:pt x="247239" y="143283"/>
                  <a:pt x="248559" y="143283"/>
                </a:cubicBezTo>
                <a:cubicBezTo>
                  <a:pt x="252520" y="143283"/>
                  <a:pt x="256482" y="143283"/>
                  <a:pt x="260443" y="140652"/>
                </a:cubicBezTo>
                <a:cubicBezTo>
                  <a:pt x="260443" y="143283"/>
                  <a:pt x="260443" y="145914"/>
                  <a:pt x="259122" y="147229"/>
                </a:cubicBezTo>
                <a:cubicBezTo>
                  <a:pt x="259122" y="148544"/>
                  <a:pt x="259122" y="149860"/>
                  <a:pt x="257802" y="151175"/>
                </a:cubicBezTo>
                <a:cubicBezTo>
                  <a:pt x="257802" y="153806"/>
                  <a:pt x="256482" y="156437"/>
                  <a:pt x="255161" y="159067"/>
                </a:cubicBezTo>
                <a:cubicBezTo>
                  <a:pt x="255161" y="160383"/>
                  <a:pt x="253841" y="160383"/>
                  <a:pt x="253841" y="161698"/>
                </a:cubicBezTo>
                <a:cubicBezTo>
                  <a:pt x="240637" y="168275"/>
                  <a:pt x="228754" y="176167"/>
                  <a:pt x="232715" y="190636"/>
                </a:cubicBezTo>
                <a:cubicBezTo>
                  <a:pt x="232715" y="190636"/>
                  <a:pt x="234035" y="191951"/>
                  <a:pt x="234035" y="191951"/>
                </a:cubicBezTo>
                <a:cubicBezTo>
                  <a:pt x="234035" y="199843"/>
                  <a:pt x="232715" y="206420"/>
                  <a:pt x="228754" y="212997"/>
                </a:cubicBezTo>
                <a:cubicBezTo>
                  <a:pt x="228754" y="214312"/>
                  <a:pt x="227433" y="215628"/>
                  <a:pt x="227433" y="215628"/>
                </a:cubicBezTo>
                <a:cubicBezTo>
                  <a:pt x="222152" y="222204"/>
                  <a:pt x="219511" y="228781"/>
                  <a:pt x="218191" y="235358"/>
                </a:cubicBezTo>
                <a:cubicBezTo>
                  <a:pt x="218191" y="236673"/>
                  <a:pt x="214230" y="236673"/>
                  <a:pt x="212909" y="239304"/>
                </a:cubicBezTo>
                <a:cubicBezTo>
                  <a:pt x="212909" y="239304"/>
                  <a:pt x="212909" y="240619"/>
                  <a:pt x="211589" y="241935"/>
                </a:cubicBezTo>
                <a:cubicBezTo>
                  <a:pt x="211589" y="243250"/>
                  <a:pt x="210268" y="245881"/>
                  <a:pt x="210268" y="245881"/>
                </a:cubicBezTo>
                <a:cubicBezTo>
                  <a:pt x="208948" y="247196"/>
                  <a:pt x="207628" y="248512"/>
                  <a:pt x="207628" y="248512"/>
                </a:cubicBezTo>
                <a:cubicBezTo>
                  <a:pt x="206307" y="249827"/>
                  <a:pt x="204987" y="251142"/>
                  <a:pt x="203667" y="253773"/>
                </a:cubicBezTo>
                <a:cubicBezTo>
                  <a:pt x="199705" y="255088"/>
                  <a:pt x="195744" y="256404"/>
                  <a:pt x="191783" y="259034"/>
                </a:cubicBezTo>
                <a:cubicBezTo>
                  <a:pt x="189142" y="259034"/>
                  <a:pt x="185181" y="259034"/>
                  <a:pt x="185181" y="259034"/>
                </a:cubicBezTo>
                <a:cubicBezTo>
                  <a:pt x="185181" y="260350"/>
                  <a:pt x="185181" y="260350"/>
                  <a:pt x="183861" y="260350"/>
                </a:cubicBezTo>
                <a:cubicBezTo>
                  <a:pt x="183861" y="260350"/>
                  <a:pt x="183861" y="260350"/>
                  <a:pt x="183861" y="261665"/>
                </a:cubicBezTo>
                <a:cubicBezTo>
                  <a:pt x="182540" y="261665"/>
                  <a:pt x="182540" y="261665"/>
                  <a:pt x="181220" y="261665"/>
                </a:cubicBezTo>
                <a:cubicBezTo>
                  <a:pt x="179899" y="261665"/>
                  <a:pt x="178579" y="260350"/>
                  <a:pt x="178579" y="260350"/>
                </a:cubicBezTo>
                <a:cubicBezTo>
                  <a:pt x="178579" y="260350"/>
                  <a:pt x="177259" y="260350"/>
                  <a:pt x="177259" y="259034"/>
                </a:cubicBezTo>
                <a:cubicBezTo>
                  <a:pt x="177259" y="259034"/>
                  <a:pt x="175938" y="257719"/>
                  <a:pt x="175938" y="257719"/>
                </a:cubicBezTo>
                <a:cubicBezTo>
                  <a:pt x="175938" y="257719"/>
                  <a:pt x="175938" y="256404"/>
                  <a:pt x="175938" y="256404"/>
                </a:cubicBezTo>
                <a:cubicBezTo>
                  <a:pt x="175938" y="256404"/>
                  <a:pt x="175938" y="256404"/>
                  <a:pt x="175938" y="255088"/>
                </a:cubicBezTo>
                <a:cubicBezTo>
                  <a:pt x="175938" y="255088"/>
                  <a:pt x="175938" y="255088"/>
                  <a:pt x="175938" y="253773"/>
                </a:cubicBezTo>
                <a:cubicBezTo>
                  <a:pt x="175938" y="252458"/>
                  <a:pt x="175938" y="251142"/>
                  <a:pt x="174618" y="251142"/>
                </a:cubicBezTo>
                <a:cubicBezTo>
                  <a:pt x="174618" y="249827"/>
                  <a:pt x="173298" y="248512"/>
                  <a:pt x="173298" y="248512"/>
                </a:cubicBezTo>
                <a:cubicBezTo>
                  <a:pt x="171977" y="247196"/>
                  <a:pt x="171977" y="245881"/>
                  <a:pt x="171977" y="245881"/>
                </a:cubicBezTo>
                <a:cubicBezTo>
                  <a:pt x="171977" y="245881"/>
                  <a:pt x="171977" y="245881"/>
                  <a:pt x="170657" y="245881"/>
                </a:cubicBezTo>
                <a:cubicBezTo>
                  <a:pt x="170657" y="245881"/>
                  <a:pt x="170657" y="244565"/>
                  <a:pt x="170657" y="244565"/>
                </a:cubicBezTo>
                <a:cubicBezTo>
                  <a:pt x="170657" y="244565"/>
                  <a:pt x="169336" y="243250"/>
                  <a:pt x="169336" y="243250"/>
                </a:cubicBezTo>
                <a:cubicBezTo>
                  <a:pt x="169336" y="243250"/>
                  <a:pt x="169336" y="243250"/>
                  <a:pt x="169336" y="241935"/>
                </a:cubicBezTo>
                <a:cubicBezTo>
                  <a:pt x="168016" y="234043"/>
                  <a:pt x="162735" y="226150"/>
                  <a:pt x="160094" y="219574"/>
                </a:cubicBezTo>
                <a:cubicBezTo>
                  <a:pt x="158773" y="214312"/>
                  <a:pt x="161414" y="209051"/>
                  <a:pt x="164055" y="205105"/>
                </a:cubicBezTo>
                <a:cubicBezTo>
                  <a:pt x="165375" y="203789"/>
                  <a:pt x="165375" y="203789"/>
                  <a:pt x="165375" y="202474"/>
                </a:cubicBezTo>
                <a:cubicBezTo>
                  <a:pt x="165375" y="201159"/>
                  <a:pt x="165375" y="199843"/>
                  <a:pt x="165375" y="198528"/>
                </a:cubicBezTo>
                <a:cubicBezTo>
                  <a:pt x="164055" y="198528"/>
                  <a:pt x="164055" y="195897"/>
                  <a:pt x="164055" y="194582"/>
                </a:cubicBezTo>
                <a:cubicBezTo>
                  <a:pt x="162735" y="191951"/>
                  <a:pt x="161414" y="188005"/>
                  <a:pt x="160094" y="185374"/>
                </a:cubicBezTo>
                <a:cubicBezTo>
                  <a:pt x="160094" y="185374"/>
                  <a:pt x="158773" y="184059"/>
                  <a:pt x="157453" y="182744"/>
                </a:cubicBezTo>
                <a:cubicBezTo>
                  <a:pt x="157453" y="181428"/>
                  <a:pt x="156133" y="181428"/>
                  <a:pt x="156133" y="180113"/>
                </a:cubicBezTo>
                <a:cubicBezTo>
                  <a:pt x="150851" y="176167"/>
                  <a:pt x="154812" y="169590"/>
                  <a:pt x="152172" y="164329"/>
                </a:cubicBezTo>
                <a:cubicBezTo>
                  <a:pt x="150851" y="161698"/>
                  <a:pt x="149531" y="160383"/>
                  <a:pt x="148210" y="160383"/>
                </a:cubicBezTo>
                <a:cubicBezTo>
                  <a:pt x="145570" y="160383"/>
                  <a:pt x="144249" y="160383"/>
                  <a:pt x="144249" y="160383"/>
                </a:cubicBezTo>
                <a:cubicBezTo>
                  <a:pt x="142929" y="160383"/>
                  <a:pt x="142929" y="159067"/>
                  <a:pt x="142929" y="159067"/>
                </a:cubicBezTo>
                <a:cubicBezTo>
                  <a:pt x="142929" y="159067"/>
                  <a:pt x="142929" y="157752"/>
                  <a:pt x="141609" y="157752"/>
                </a:cubicBezTo>
                <a:cubicBezTo>
                  <a:pt x="141609" y="157752"/>
                  <a:pt x="141609" y="156437"/>
                  <a:pt x="141609" y="156437"/>
                </a:cubicBezTo>
                <a:cubicBezTo>
                  <a:pt x="141609" y="156437"/>
                  <a:pt x="138968" y="156437"/>
                  <a:pt x="136327" y="155121"/>
                </a:cubicBezTo>
                <a:cubicBezTo>
                  <a:pt x="136327" y="156437"/>
                  <a:pt x="135007" y="156437"/>
                  <a:pt x="133686" y="156437"/>
                </a:cubicBezTo>
                <a:cubicBezTo>
                  <a:pt x="132366" y="156437"/>
                  <a:pt x="132366" y="156437"/>
                  <a:pt x="131046" y="156437"/>
                </a:cubicBezTo>
                <a:cubicBezTo>
                  <a:pt x="117842" y="163013"/>
                  <a:pt x="98036" y="164329"/>
                  <a:pt x="92755" y="145914"/>
                </a:cubicBezTo>
                <a:cubicBezTo>
                  <a:pt x="92755" y="145914"/>
                  <a:pt x="91434" y="144598"/>
                  <a:pt x="91434" y="143283"/>
                </a:cubicBezTo>
                <a:cubicBezTo>
                  <a:pt x="90114" y="141968"/>
                  <a:pt x="90114" y="140652"/>
                  <a:pt x="88794" y="140652"/>
                </a:cubicBezTo>
                <a:cubicBezTo>
                  <a:pt x="88794" y="140652"/>
                  <a:pt x="88794" y="140652"/>
                  <a:pt x="88794" y="139337"/>
                </a:cubicBezTo>
                <a:cubicBezTo>
                  <a:pt x="87473" y="139337"/>
                  <a:pt x="87473" y="139337"/>
                  <a:pt x="87473" y="139337"/>
                </a:cubicBezTo>
                <a:cubicBezTo>
                  <a:pt x="87473" y="138022"/>
                  <a:pt x="87473" y="138022"/>
                  <a:pt x="88794" y="136706"/>
                </a:cubicBezTo>
                <a:cubicBezTo>
                  <a:pt x="88794" y="136706"/>
                  <a:pt x="88794" y="135391"/>
                  <a:pt x="88794" y="134075"/>
                </a:cubicBezTo>
                <a:cubicBezTo>
                  <a:pt x="88794" y="134075"/>
                  <a:pt x="88794" y="132760"/>
                  <a:pt x="88794" y="132760"/>
                </a:cubicBezTo>
                <a:cubicBezTo>
                  <a:pt x="88794" y="132760"/>
                  <a:pt x="88794" y="131445"/>
                  <a:pt x="88794" y="131445"/>
                </a:cubicBezTo>
                <a:cubicBezTo>
                  <a:pt x="91434" y="120922"/>
                  <a:pt x="94075" y="110399"/>
                  <a:pt x="101997" y="103822"/>
                </a:cubicBezTo>
                <a:cubicBezTo>
                  <a:pt x="103318" y="102507"/>
                  <a:pt x="104638" y="102507"/>
                  <a:pt x="105958" y="101192"/>
                </a:cubicBezTo>
                <a:cubicBezTo>
                  <a:pt x="108599" y="99876"/>
                  <a:pt x="111240" y="98561"/>
                  <a:pt x="113881" y="95930"/>
                </a:cubicBezTo>
                <a:cubicBezTo>
                  <a:pt x="115201" y="94615"/>
                  <a:pt x="115201" y="94615"/>
                  <a:pt x="115201" y="93299"/>
                </a:cubicBezTo>
                <a:cubicBezTo>
                  <a:pt x="117842" y="89353"/>
                  <a:pt x="120483" y="84092"/>
                  <a:pt x="125764" y="84092"/>
                </a:cubicBezTo>
                <a:cubicBezTo>
                  <a:pt x="132366" y="84092"/>
                  <a:pt x="137647" y="84092"/>
                  <a:pt x="144249" y="81461"/>
                </a:cubicBezTo>
                <a:cubicBezTo>
                  <a:pt x="145570" y="81461"/>
                  <a:pt x="146890" y="81461"/>
                  <a:pt x="148210" y="81461"/>
                </a:cubicBezTo>
                <a:cubicBezTo>
                  <a:pt x="152172" y="80146"/>
                  <a:pt x="157453" y="81461"/>
                  <a:pt x="161414" y="82777"/>
                </a:cubicBezTo>
                <a:cubicBezTo>
                  <a:pt x="158773" y="88038"/>
                  <a:pt x="164055" y="91984"/>
                  <a:pt x="168016" y="91984"/>
                </a:cubicBezTo>
                <a:cubicBezTo>
                  <a:pt x="169336" y="91984"/>
                  <a:pt x="170657" y="91984"/>
                  <a:pt x="170657" y="91984"/>
                </a:cubicBezTo>
                <a:cubicBezTo>
                  <a:pt x="171977" y="93299"/>
                  <a:pt x="173298" y="93299"/>
                  <a:pt x="174618" y="93299"/>
                </a:cubicBezTo>
                <a:cubicBezTo>
                  <a:pt x="174618" y="93299"/>
                  <a:pt x="175938" y="94615"/>
                  <a:pt x="175938" y="94615"/>
                </a:cubicBezTo>
                <a:cubicBezTo>
                  <a:pt x="177259" y="95930"/>
                  <a:pt x="178579" y="95930"/>
                  <a:pt x="179899" y="95930"/>
                </a:cubicBezTo>
                <a:cubicBezTo>
                  <a:pt x="179899" y="94615"/>
                  <a:pt x="179899" y="94615"/>
                  <a:pt x="179899" y="94615"/>
                </a:cubicBezTo>
                <a:cubicBezTo>
                  <a:pt x="179899" y="93299"/>
                  <a:pt x="179899" y="93299"/>
                  <a:pt x="179899" y="91984"/>
                </a:cubicBezTo>
                <a:cubicBezTo>
                  <a:pt x="181220" y="91984"/>
                  <a:pt x="181220" y="90669"/>
                  <a:pt x="181220" y="90669"/>
                </a:cubicBezTo>
                <a:cubicBezTo>
                  <a:pt x="182540" y="90669"/>
                  <a:pt x="183861" y="90669"/>
                  <a:pt x="183861" y="90669"/>
                </a:cubicBezTo>
                <a:cubicBezTo>
                  <a:pt x="185181" y="90669"/>
                  <a:pt x="186501" y="90669"/>
                  <a:pt x="186501" y="90669"/>
                </a:cubicBezTo>
                <a:cubicBezTo>
                  <a:pt x="190463" y="91984"/>
                  <a:pt x="194424" y="93299"/>
                  <a:pt x="198385" y="94615"/>
                </a:cubicBezTo>
                <a:cubicBezTo>
                  <a:pt x="206307" y="95930"/>
                  <a:pt x="218191" y="89353"/>
                  <a:pt x="211589" y="84092"/>
                </a:cubicBezTo>
                <a:cubicBezTo>
                  <a:pt x="206307" y="80146"/>
                  <a:pt x="193104" y="85407"/>
                  <a:pt x="189142" y="74884"/>
                </a:cubicBezTo>
                <a:cubicBezTo>
                  <a:pt x="189142" y="74884"/>
                  <a:pt x="187822" y="73569"/>
                  <a:pt x="187822" y="76200"/>
                </a:cubicBezTo>
                <a:cubicBezTo>
                  <a:pt x="186501" y="77515"/>
                  <a:pt x="187822" y="77515"/>
                  <a:pt x="187822" y="78830"/>
                </a:cubicBezTo>
                <a:cubicBezTo>
                  <a:pt x="189142" y="80146"/>
                  <a:pt x="189142" y="80146"/>
                  <a:pt x="186501" y="82777"/>
                </a:cubicBezTo>
                <a:cubicBezTo>
                  <a:pt x="185181" y="82777"/>
                  <a:pt x="183861" y="82777"/>
                  <a:pt x="183861" y="81461"/>
                </a:cubicBezTo>
                <a:cubicBezTo>
                  <a:pt x="178579" y="73569"/>
                  <a:pt x="171977" y="70938"/>
                  <a:pt x="165375" y="65677"/>
                </a:cubicBezTo>
                <a:cubicBezTo>
                  <a:pt x="165375" y="72254"/>
                  <a:pt x="175938" y="76200"/>
                  <a:pt x="178579" y="81461"/>
                </a:cubicBezTo>
                <a:cubicBezTo>
                  <a:pt x="175938" y="78830"/>
                  <a:pt x="173298" y="81461"/>
                  <a:pt x="173298" y="82777"/>
                </a:cubicBezTo>
                <a:cubicBezTo>
                  <a:pt x="170657" y="77515"/>
                  <a:pt x="164055" y="72254"/>
                  <a:pt x="158773" y="68308"/>
                </a:cubicBezTo>
                <a:cubicBezTo>
                  <a:pt x="157453" y="68308"/>
                  <a:pt x="157453" y="68308"/>
                  <a:pt x="156133" y="68308"/>
                </a:cubicBezTo>
                <a:cubicBezTo>
                  <a:pt x="154812" y="68308"/>
                  <a:pt x="153492" y="68308"/>
                  <a:pt x="152172" y="69623"/>
                </a:cubicBezTo>
                <a:cubicBezTo>
                  <a:pt x="150851" y="69623"/>
                  <a:pt x="149531" y="69623"/>
                  <a:pt x="148210" y="70938"/>
                </a:cubicBezTo>
                <a:cubicBezTo>
                  <a:pt x="146890" y="72254"/>
                  <a:pt x="146890" y="72254"/>
                  <a:pt x="145570" y="73569"/>
                </a:cubicBezTo>
                <a:cubicBezTo>
                  <a:pt x="144249" y="73569"/>
                  <a:pt x="144249" y="74884"/>
                  <a:pt x="142929" y="74884"/>
                </a:cubicBezTo>
                <a:cubicBezTo>
                  <a:pt x="140288" y="76200"/>
                  <a:pt x="138968" y="78830"/>
                  <a:pt x="137647" y="78830"/>
                </a:cubicBezTo>
                <a:cubicBezTo>
                  <a:pt x="131046" y="82777"/>
                  <a:pt x="124444" y="82777"/>
                  <a:pt x="119162" y="78830"/>
                </a:cubicBezTo>
                <a:cubicBezTo>
                  <a:pt x="117842" y="77515"/>
                  <a:pt x="119162" y="74884"/>
                  <a:pt x="119162" y="73569"/>
                </a:cubicBezTo>
                <a:cubicBezTo>
                  <a:pt x="120483" y="63046"/>
                  <a:pt x="131046" y="65677"/>
                  <a:pt x="138968" y="66992"/>
                </a:cubicBezTo>
                <a:cubicBezTo>
                  <a:pt x="141609" y="68308"/>
                  <a:pt x="141609" y="63046"/>
                  <a:pt x="138968" y="60415"/>
                </a:cubicBezTo>
                <a:cubicBezTo>
                  <a:pt x="140288" y="60415"/>
                  <a:pt x="141609" y="60415"/>
                  <a:pt x="142929" y="60415"/>
                </a:cubicBezTo>
                <a:cubicBezTo>
                  <a:pt x="148210" y="57785"/>
                  <a:pt x="153492" y="55154"/>
                  <a:pt x="158773" y="52523"/>
                </a:cubicBezTo>
                <a:cubicBezTo>
                  <a:pt x="158773" y="52523"/>
                  <a:pt x="160094" y="52523"/>
                  <a:pt x="161414" y="52523"/>
                </a:cubicBezTo>
                <a:cubicBezTo>
                  <a:pt x="161414" y="51208"/>
                  <a:pt x="161414" y="47262"/>
                  <a:pt x="164055" y="47262"/>
                </a:cubicBezTo>
                <a:cubicBezTo>
                  <a:pt x="164055" y="47262"/>
                  <a:pt x="164055" y="47262"/>
                  <a:pt x="164055" y="49893"/>
                </a:cubicBezTo>
                <a:cubicBezTo>
                  <a:pt x="165375" y="49893"/>
                  <a:pt x="165375" y="49893"/>
                  <a:pt x="165375" y="51208"/>
                </a:cubicBezTo>
                <a:cubicBezTo>
                  <a:pt x="165375" y="52523"/>
                  <a:pt x="164055" y="51208"/>
                  <a:pt x="164055" y="51208"/>
                </a:cubicBezTo>
                <a:cubicBezTo>
                  <a:pt x="168016" y="53839"/>
                  <a:pt x="175938" y="52523"/>
                  <a:pt x="177259" y="45947"/>
                </a:cubicBezTo>
                <a:cubicBezTo>
                  <a:pt x="177259" y="45947"/>
                  <a:pt x="178579" y="45947"/>
                  <a:pt x="178579" y="47262"/>
                </a:cubicBezTo>
                <a:cubicBezTo>
                  <a:pt x="178579" y="45947"/>
                  <a:pt x="178579" y="43316"/>
                  <a:pt x="179899" y="43316"/>
                </a:cubicBezTo>
                <a:cubicBezTo>
                  <a:pt x="181220" y="43316"/>
                  <a:pt x="182540" y="43316"/>
                  <a:pt x="183861" y="42000"/>
                </a:cubicBezTo>
                <a:cubicBezTo>
                  <a:pt x="183861" y="42000"/>
                  <a:pt x="185181" y="42000"/>
                  <a:pt x="185181" y="40685"/>
                </a:cubicBezTo>
                <a:cubicBezTo>
                  <a:pt x="183861" y="40685"/>
                  <a:pt x="182540" y="42000"/>
                  <a:pt x="181220" y="42000"/>
                </a:cubicBezTo>
                <a:cubicBezTo>
                  <a:pt x="179899" y="43316"/>
                  <a:pt x="178579" y="43316"/>
                  <a:pt x="177259" y="43316"/>
                </a:cubicBezTo>
                <a:cubicBezTo>
                  <a:pt x="175938" y="42000"/>
                  <a:pt x="175938" y="39370"/>
                  <a:pt x="178579" y="39370"/>
                </a:cubicBezTo>
                <a:cubicBezTo>
                  <a:pt x="177259" y="39370"/>
                  <a:pt x="175938" y="39370"/>
                  <a:pt x="174618" y="40685"/>
                </a:cubicBezTo>
                <a:cubicBezTo>
                  <a:pt x="173298" y="42000"/>
                  <a:pt x="173298" y="43316"/>
                  <a:pt x="171977" y="43316"/>
                </a:cubicBezTo>
                <a:cubicBezTo>
                  <a:pt x="174618" y="45947"/>
                  <a:pt x="171977" y="51208"/>
                  <a:pt x="168016" y="51208"/>
                </a:cubicBezTo>
                <a:cubicBezTo>
                  <a:pt x="166696" y="49893"/>
                  <a:pt x="166696" y="49893"/>
                  <a:pt x="165375" y="48577"/>
                </a:cubicBezTo>
                <a:cubicBezTo>
                  <a:pt x="165375" y="48577"/>
                  <a:pt x="164055" y="47262"/>
                  <a:pt x="164055" y="47262"/>
                </a:cubicBezTo>
                <a:cubicBezTo>
                  <a:pt x="162735" y="47262"/>
                  <a:pt x="161414" y="45947"/>
                  <a:pt x="160094" y="45947"/>
                </a:cubicBezTo>
                <a:cubicBezTo>
                  <a:pt x="158773" y="44631"/>
                  <a:pt x="162735" y="42000"/>
                  <a:pt x="165375" y="40685"/>
                </a:cubicBezTo>
                <a:cubicBezTo>
                  <a:pt x="166696" y="40685"/>
                  <a:pt x="166696" y="39370"/>
                  <a:pt x="168016" y="39370"/>
                </a:cubicBezTo>
                <a:cubicBezTo>
                  <a:pt x="169336" y="39370"/>
                  <a:pt x="169336" y="38054"/>
                  <a:pt x="170657" y="38054"/>
                </a:cubicBezTo>
                <a:cubicBezTo>
                  <a:pt x="177259" y="36739"/>
                  <a:pt x="181220" y="35424"/>
                  <a:pt x="187822" y="35424"/>
                </a:cubicBezTo>
                <a:cubicBezTo>
                  <a:pt x="186501" y="36739"/>
                  <a:pt x="185181" y="35424"/>
                  <a:pt x="183861" y="36739"/>
                </a:cubicBezTo>
                <a:lnTo>
                  <a:pt x="187822" y="36739"/>
                </a:lnTo>
                <a:cubicBezTo>
                  <a:pt x="187822" y="36739"/>
                  <a:pt x="187822" y="36739"/>
                  <a:pt x="190463" y="34108"/>
                </a:cubicBezTo>
                <a:cubicBezTo>
                  <a:pt x="190463" y="34108"/>
                  <a:pt x="190463" y="34108"/>
                  <a:pt x="187822" y="34108"/>
                </a:cubicBezTo>
                <a:cubicBezTo>
                  <a:pt x="189142" y="34108"/>
                  <a:pt x="190463" y="32793"/>
                  <a:pt x="190463" y="32793"/>
                </a:cubicBezTo>
                <a:cubicBezTo>
                  <a:pt x="189142" y="32793"/>
                  <a:pt x="189142" y="32793"/>
                  <a:pt x="187822" y="32793"/>
                </a:cubicBezTo>
                <a:lnTo>
                  <a:pt x="189915" y="31750"/>
                </a:lnTo>
                <a:lnTo>
                  <a:pt x="190463" y="31477"/>
                </a:lnTo>
                <a:cubicBezTo>
                  <a:pt x="183861" y="30162"/>
                  <a:pt x="177259" y="30162"/>
                  <a:pt x="169336" y="30162"/>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endParaRPr sz="1100" dirty="0">
              <a:solidFill>
                <a:schemeClr val="tx1">
                  <a:lumMod val="65000"/>
                  <a:lumOff val="3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3" name="矩形 32">
            <a:extLst>
              <a:ext uri="{FF2B5EF4-FFF2-40B4-BE49-F238E27FC236}">
                <a16:creationId xmlns:a16="http://schemas.microsoft.com/office/drawing/2014/main" id="{C87BAA26-AE8D-12FD-2A86-DC03E1E9CE7F}"/>
              </a:ext>
            </a:extLst>
          </p:cNvPr>
          <p:cNvSpPr/>
          <p:nvPr/>
        </p:nvSpPr>
        <p:spPr>
          <a:xfrm>
            <a:off x="8215118" y="4713151"/>
            <a:ext cx="3107340" cy="535531"/>
          </a:xfrm>
          <a:prstGeom prst="rect">
            <a:avLst/>
          </a:prstGeom>
        </p:spPr>
        <p:txBody>
          <a:bodyPr wrap="square">
            <a:spAutoFit/>
            <a:scene3d>
              <a:camera prst="orthographicFront"/>
              <a:lightRig rig="threePt" dir="t"/>
            </a:scene3d>
            <a:sp3d contourW="12700"/>
          </a:bodyPr>
          <a:lstStyle/>
          <a:p>
            <a:pPr algn="just" rtl="1">
              <a:lnSpc>
                <a:spcPct val="12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4" name="Rectángulo: esquinas redondeadas 63">
            <a:extLst>
              <a:ext uri="{FF2B5EF4-FFF2-40B4-BE49-F238E27FC236}">
                <a16:creationId xmlns:a16="http://schemas.microsoft.com/office/drawing/2014/main" id="{D8AC5156-168C-4EE5-A954-FB3070E3B2DE}"/>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Tree>
    <p:extLst>
      <p:ext uri="{BB962C8B-B14F-4D97-AF65-F5344CB8AC3E}">
        <p14:creationId xmlns:p14="http://schemas.microsoft.com/office/powerpoint/2010/main" val="1438369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右箭头 10">
            <a:extLst>
              <a:ext uri="{FF2B5EF4-FFF2-40B4-BE49-F238E27FC236}">
                <a16:creationId xmlns:a16="http://schemas.microsoft.com/office/drawing/2014/main" id="{FA09E3E6-59A2-42A0-8E48-27E7044E0C62}"/>
              </a:ext>
            </a:extLst>
          </p:cNvPr>
          <p:cNvSpPr/>
          <p:nvPr/>
        </p:nvSpPr>
        <p:spPr>
          <a:xfrm>
            <a:off x="664953" y="2886130"/>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6" name="文本框 35">
            <a:extLst>
              <a:ext uri="{FF2B5EF4-FFF2-40B4-BE49-F238E27FC236}">
                <a16:creationId xmlns:a16="http://schemas.microsoft.com/office/drawing/2014/main" id="{333259C6-E50C-49EE-854E-FF2CD89D2E3E}"/>
              </a:ext>
            </a:extLst>
          </p:cNvPr>
          <p:cNvSpPr txBox="1"/>
          <p:nvPr/>
        </p:nvSpPr>
        <p:spPr>
          <a:xfrm>
            <a:off x="2391587" y="3195412"/>
            <a:ext cx="190629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r" rtl="1"/>
            <a:r>
              <a:rPr lang="fa-IR" altLang="zh-CN"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7" name="TextBox 11">
            <a:extLst>
              <a:ext uri="{FF2B5EF4-FFF2-40B4-BE49-F238E27FC236}">
                <a16:creationId xmlns:a16="http://schemas.microsoft.com/office/drawing/2014/main" id="{5A39799A-DF7C-474F-8A8B-8EE0EE04FC0E}"/>
              </a:ext>
            </a:extLst>
          </p:cNvPr>
          <p:cNvSpPr txBox="1"/>
          <p:nvPr/>
        </p:nvSpPr>
        <p:spPr>
          <a:xfrm>
            <a:off x="885436" y="3583282"/>
            <a:ext cx="3390899" cy="558614"/>
          </a:xfrm>
          <a:prstGeom prst="rect">
            <a:avLst/>
          </a:prstGeom>
          <a:noFill/>
        </p:spPr>
        <p:txBody>
          <a:bodyPr wrap="square" rtlCol="0">
            <a:spAutoFit/>
          </a:bodyPr>
          <a:lstStyle/>
          <a:p>
            <a:pPr algn="just" rtl="1">
              <a:lnSpc>
                <a:spcPct val="13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 برای مطابقت با عنوان اینجا را کلیک کنید. برای افزودن محتوا، محتوا برای مطابقت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3626603" y="337444"/>
            <a:ext cx="4076524" cy="584775"/>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7" name="右箭头 10">
            <a:extLst>
              <a:ext uri="{FF2B5EF4-FFF2-40B4-BE49-F238E27FC236}">
                <a16:creationId xmlns:a16="http://schemas.microsoft.com/office/drawing/2014/main" id="{4296D9FF-CC49-F8DF-D208-1E2ACF9113AF}"/>
              </a:ext>
            </a:extLst>
          </p:cNvPr>
          <p:cNvSpPr/>
          <p:nvPr/>
        </p:nvSpPr>
        <p:spPr>
          <a:xfrm>
            <a:off x="664953" y="1061802"/>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9" name="右箭头 12">
            <a:extLst>
              <a:ext uri="{FF2B5EF4-FFF2-40B4-BE49-F238E27FC236}">
                <a16:creationId xmlns:a16="http://schemas.microsoft.com/office/drawing/2014/main" id="{C9976C9B-1C0A-555C-3E62-F29A69050802}"/>
              </a:ext>
            </a:extLst>
          </p:cNvPr>
          <p:cNvSpPr/>
          <p:nvPr/>
        </p:nvSpPr>
        <p:spPr>
          <a:xfrm>
            <a:off x="664953" y="4767169"/>
            <a:ext cx="4594901" cy="1775012"/>
          </a:xfrm>
          <a:prstGeom prst="rightArrow">
            <a:avLst>
              <a:gd name="adj1" fmla="val 81481"/>
              <a:gd name="adj2" fmla="val 50000"/>
            </a:avLst>
          </a:prstGeom>
          <a:solidFill>
            <a:srgbClr val="F1F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0" name="椭圆 29">
            <a:extLst>
              <a:ext uri="{FF2B5EF4-FFF2-40B4-BE49-F238E27FC236}">
                <a16:creationId xmlns:a16="http://schemas.microsoft.com/office/drawing/2014/main" id="{453A768A-1B3A-75C6-DD0D-34CA88B0C020}"/>
              </a:ext>
            </a:extLst>
          </p:cNvPr>
          <p:cNvSpPr/>
          <p:nvPr/>
        </p:nvSpPr>
        <p:spPr>
          <a:xfrm>
            <a:off x="4899160" y="1374012"/>
            <a:ext cx="1150592" cy="1150592"/>
          </a:xfrm>
          <a:prstGeom prst="ellipse">
            <a:avLst/>
          </a:prstGeom>
          <a:gradFill>
            <a:gsLst>
              <a:gs pos="0">
                <a:srgbClr val="019BE5"/>
              </a:gs>
              <a:gs pos="100000">
                <a:srgbClr val="006CBC"/>
              </a:gs>
            </a:gsLst>
            <a:lin ang="6000000" scaled="0"/>
          </a:gra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zh-CN" altLang="en-US" sz="4400" dirty="0">
              <a:solidFill>
                <a:srgbClr val="FEFA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1" name="椭圆 30">
            <a:extLst>
              <a:ext uri="{FF2B5EF4-FFF2-40B4-BE49-F238E27FC236}">
                <a16:creationId xmlns:a16="http://schemas.microsoft.com/office/drawing/2014/main" id="{557CC8C2-B26C-159D-AD17-B39C4FA3C2A1}"/>
              </a:ext>
            </a:extLst>
          </p:cNvPr>
          <p:cNvSpPr/>
          <p:nvPr/>
        </p:nvSpPr>
        <p:spPr>
          <a:xfrm>
            <a:off x="4899160" y="3172265"/>
            <a:ext cx="1150592" cy="1150592"/>
          </a:xfrm>
          <a:prstGeom prst="ellipse">
            <a:avLst/>
          </a:prstGeom>
          <a:solidFill>
            <a:srgbClr val="002060"/>
          </a:soli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zh-CN" altLang="en-US" sz="4400" dirty="0">
              <a:solidFill>
                <a:srgbClr val="FEFA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2" name="椭圆 31">
            <a:extLst>
              <a:ext uri="{FF2B5EF4-FFF2-40B4-BE49-F238E27FC236}">
                <a16:creationId xmlns:a16="http://schemas.microsoft.com/office/drawing/2014/main" id="{F1E8B515-C2CA-8D60-13D1-9313A155D0C5}"/>
              </a:ext>
            </a:extLst>
          </p:cNvPr>
          <p:cNvSpPr/>
          <p:nvPr/>
        </p:nvSpPr>
        <p:spPr>
          <a:xfrm>
            <a:off x="4899160" y="5079379"/>
            <a:ext cx="1150592" cy="1150592"/>
          </a:xfrm>
          <a:prstGeom prst="ellipse">
            <a:avLst/>
          </a:prstGeom>
          <a:gradFill>
            <a:gsLst>
              <a:gs pos="0">
                <a:srgbClr val="019BE5"/>
              </a:gs>
              <a:gs pos="100000">
                <a:srgbClr val="006CBC"/>
              </a:gs>
            </a:gsLst>
            <a:lin ang="6000000" scaled="0"/>
          </a:gradFill>
          <a:ln w="25400">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zh-CN" altLang="en-US" sz="4400" dirty="0">
              <a:solidFill>
                <a:srgbClr val="FEFA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3" name="Freeform 5">
            <a:extLst>
              <a:ext uri="{FF2B5EF4-FFF2-40B4-BE49-F238E27FC236}">
                <a16:creationId xmlns:a16="http://schemas.microsoft.com/office/drawing/2014/main" id="{09E9AD27-96A6-1640-8688-D1DDF0D6BC05}"/>
              </a:ext>
            </a:extLst>
          </p:cNvPr>
          <p:cNvSpPr>
            <a:spLocks noEditPoints="1"/>
          </p:cNvSpPr>
          <p:nvPr/>
        </p:nvSpPr>
        <p:spPr bwMode="auto">
          <a:xfrm>
            <a:off x="5290661" y="5410352"/>
            <a:ext cx="367591" cy="488646"/>
          </a:xfrm>
          <a:custGeom>
            <a:avLst/>
            <a:gdLst>
              <a:gd name="T0" fmla="*/ 192 w 209"/>
              <a:gd name="T1" fmla="*/ 18 h 280"/>
              <a:gd name="T2" fmla="*/ 209 w 209"/>
              <a:gd name="T3" fmla="*/ 18 h 280"/>
              <a:gd name="T4" fmla="*/ 209 w 209"/>
              <a:gd name="T5" fmla="*/ 0 h 280"/>
              <a:gd name="T6" fmla="*/ 0 w 209"/>
              <a:gd name="T7" fmla="*/ 0 h 280"/>
              <a:gd name="T8" fmla="*/ 0 w 209"/>
              <a:gd name="T9" fmla="*/ 18 h 280"/>
              <a:gd name="T10" fmla="*/ 17 w 209"/>
              <a:gd name="T11" fmla="*/ 18 h 280"/>
              <a:gd name="T12" fmla="*/ 17 w 209"/>
              <a:gd name="T13" fmla="*/ 35 h 280"/>
              <a:gd name="T14" fmla="*/ 25 w 209"/>
              <a:gd name="T15" fmla="*/ 35 h 280"/>
              <a:gd name="T16" fmla="*/ 53 w 209"/>
              <a:gd name="T17" fmla="*/ 131 h 280"/>
              <a:gd name="T18" fmla="*/ 67 w 209"/>
              <a:gd name="T19" fmla="*/ 140 h 280"/>
              <a:gd name="T20" fmla="*/ 53 w 209"/>
              <a:gd name="T21" fmla="*/ 149 h 280"/>
              <a:gd name="T22" fmla="*/ 25 w 209"/>
              <a:gd name="T23" fmla="*/ 245 h 280"/>
              <a:gd name="T24" fmla="*/ 17 w 209"/>
              <a:gd name="T25" fmla="*/ 245 h 280"/>
              <a:gd name="T26" fmla="*/ 17 w 209"/>
              <a:gd name="T27" fmla="*/ 263 h 280"/>
              <a:gd name="T28" fmla="*/ 0 w 209"/>
              <a:gd name="T29" fmla="*/ 263 h 280"/>
              <a:gd name="T30" fmla="*/ 0 w 209"/>
              <a:gd name="T31" fmla="*/ 280 h 280"/>
              <a:gd name="T32" fmla="*/ 209 w 209"/>
              <a:gd name="T33" fmla="*/ 280 h 280"/>
              <a:gd name="T34" fmla="*/ 209 w 209"/>
              <a:gd name="T35" fmla="*/ 263 h 280"/>
              <a:gd name="T36" fmla="*/ 192 w 209"/>
              <a:gd name="T37" fmla="*/ 263 h 280"/>
              <a:gd name="T38" fmla="*/ 192 w 209"/>
              <a:gd name="T39" fmla="*/ 245 h 280"/>
              <a:gd name="T40" fmla="*/ 184 w 209"/>
              <a:gd name="T41" fmla="*/ 245 h 280"/>
              <a:gd name="T42" fmla="*/ 156 w 209"/>
              <a:gd name="T43" fmla="*/ 149 h 280"/>
              <a:gd name="T44" fmla="*/ 141 w 209"/>
              <a:gd name="T45" fmla="*/ 140 h 280"/>
              <a:gd name="T46" fmla="*/ 156 w 209"/>
              <a:gd name="T47" fmla="*/ 131 h 280"/>
              <a:gd name="T48" fmla="*/ 184 w 209"/>
              <a:gd name="T49" fmla="*/ 35 h 280"/>
              <a:gd name="T50" fmla="*/ 192 w 209"/>
              <a:gd name="T51" fmla="*/ 35 h 280"/>
              <a:gd name="T52" fmla="*/ 192 w 209"/>
              <a:gd name="T53" fmla="*/ 18 h 280"/>
              <a:gd name="T54" fmla="*/ 145 w 209"/>
              <a:gd name="T55" fmla="*/ 117 h 280"/>
              <a:gd name="T56" fmla="*/ 122 w 209"/>
              <a:gd name="T57" fmla="*/ 129 h 280"/>
              <a:gd name="T58" fmla="*/ 122 w 209"/>
              <a:gd name="T59" fmla="*/ 151 h 280"/>
              <a:gd name="T60" fmla="*/ 145 w 209"/>
              <a:gd name="T61" fmla="*/ 163 h 280"/>
              <a:gd name="T62" fmla="*/ 166 w 209"/>
              <a:gd name="T63" fmla="*/ 242 h 280"/>
              <a:gd name="T64" fmla="*/ 165 w 209"/>
              <a:gd name="T65" fmla="*/ 245 h 280"/>
              <a:gd name="T66" fmla="*/ 147 w 209"/>
              <a:gd name="T67" fmla="*/ 245 h 280"/>
              <a:gd name="T68" fmla="*/ 134 w 209"/>
              <a:gd name="T69" fmla="*/ 204 h 280"/>
              <a:gd name="T70" fmla="*/ 113 w 209"/>
              <a:gd name="T71" fmla="*/ 194 h 280"/>
              <a:gd name="T72" fmla="*/ 113 w 209"/>
              <a:gd name="T73" fmla="*/ 122 h 280"/>
              <a:gd name="T74" fmla="*/ 142 w 209"/>
              <a:gd name="T75" fmla="*/ 109 h 280"/>
              <a:gd name="T76" fmla="*/ 158 w 209"/>
              <a:gd name="T77" fmla="*/ 88 h 280"/>
              <a:gd name="T78" fmla="*/ 51 w 209"/>
              <a:gd name="T79" fmla="*/ 88 h 280"/>
              <a:gd name="T80" fmla="*/ 67 w 209"/>
              <a:gd name="T81" fmla="*/ 109 h 280"/>
              <a:gd name="T82" fmla="*/ 96 w 209"/>
              <a:gd name="T83" fmla="*/ 122 h 280"/>
              <a:gd name="T84" fmla="*/ 96 w 209"/>
              <a:gd name="T85" fmla="*/ 194 h 280"/>
              <a:gd name="T86" fmla="*/ 75 w 209"/>
              <a:gd name="T87" fmla="*/ 204 h 280"/>
              <a:gd name="T88" fmla="*/ 62 w 209"/>
              <a:gd name="T89" fmla="*/ 245 h 280"/>
              <a:gd name="T90" fmla="*/ 44 w 209"/>
              <a:gd name="T91" fmla="*/ 245 h 280"/>
              <a:gd name="T92" fmla="*/ 43 w 209"/>
              <a:gd name="T93" fmla="*/ 242 h 280"/>
              <a:gd name="T94" fmla="*/ 64 w 209"/>
              <a:gd name="T95" fmla="*/ 163 h 280"/>
              <a:gd name="T96" fmla="*/ 87 w 209"/>
              <a:gd name="T97" fmla="*/ 151 h 280"/>
              <a:gd name="T98" fmla="*/ 87 w 209"/>
              <a:gd name="T99" fmla="*/ 129 h 280"/>
              <a:gd name="T100" fmla="*/ 64 w 209"/>
              <a:gd name="T101" fmla="*/ 117 h 280"/>
              <a:gd name="T102" fmla="*/ 43 w 209"/>
              <a:gd name="T103" fmla="*/ 39 h 280"/>
              <a:gd name="T104" fmla="*/ 44 w 209"/>
              <a:gd name="T105" fmla="*/ 35 h 280"/>
              <a:gd name="T106" fmla="*/ 165 w 209"/>
              <a:gd name="T107" fmla="*/ 35 h 280"/>
              <a:gd name="T108" fmla="*/ 166 w 209"/>
              <a:gd name="T109" fmla="*/ 39 h 280"/>
              <a:gd name="T110" fmla="*/ 145 w 209"/>
              <a:gd name="T111" fmla="*/ 11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9" h="280">
                <a:moveTo>
                  <a:pt x="192" y="18"/>
                </a:moveTo>
                <a:cubicBezTo>
                  <a:pt x="209" y="18"/>
                  <a:pt x="209" y="18"/>
                  <a:pt x="209" y="18"/>
                </a:cubicBezTo>
                <a:cubicBezTo>
                  <a:pt x="209" y="0"/>
                  <a:pt x="209" y="0"/>
                  <a:pt x="209" y="0"/>
                </a:cubicBezTo>
                <a:cubicBezTo>
                  <a:pt x="0" y="0"/>
                  <a:pt x="0" y="0"/>
                  <a:pt x="0" y="0"/>
                </a:cubicBezTo>
                <a:cubicBezTo>
                  <a:pt x="0" y="18"/>
                  <a:pt x="0" y="18"/>
                  <a:pt x="0" y="18"/>
                </a:cubicBezTo>
                <a:cubicBezTo>
                  <a:pt x="17" y="18"/>
                  <a:pt x="17" y="18"/>
                  <a:pt x="17" y="18"/>
                </a:cubicBezTo>
                <a:cubicBezTo>
                  <a:pt x="17" y="35"/>
                  <a:pt x="17" y="35"/>
                  <a:pt x="17" y="35"/>
                </a:cubicBezTo>
                <a:cubicBezTo>
                  <a:pt x="25" y="35"/>
                  <a:pt x="25" y="35"/>
                  <a:pt x="25" y="35"/>
                </a:cubicBezTo>
                <a:cubicBezTo>
                  <a:pt x="13" y="70"/>
                  <a:pt x="24" y="109"/>
                  <a:pt x="53" y="131"/>
                </a:cubicBezTo>
                <a:cubicBezTo>
                  <a:pt x="58" y="135"/>
                  <a:pt x="62" y="138"/>
                  <a:pt x="67" y="140"/>
                </a:cubicBezTo>
                <a:cubicBezTo>
                  <a:pt x="62" y="143"/>
                  <a:pt x="58" y="145"/>
                  <a:pt x="53" y="149"/>
                </a:cubicBezTo>
                <a:cubicBezTo>
                  <a:pt x="24" y="171"/>
                  <a:pt x="13" y="211"/>
                  <a:pt x="25" y="245"/>
                </a:cubicBezTo>
                <a:cubicBezTo>
                  <a:pt x="17" y="245"/>
                  <a:pt x="17" y="245"/>
                  <a:pt x="17" y="245"/>
                </a:cubicBezTo>
                <a:cubicBezTo>
                  <a:pt x="17" y="263"/>
                  <a:pt x="17" y="263"/>
                  <a:pt x="17" y="263"/>
                </a:cubicBezTo>
                <a:cubicBezTo>
                  <a:pt x="0" y="263"/>
                  <a:pt x="0" y="263"/>
                  <a:pt x="0" y="263"/>
                </a:cubicBezTo>
                <a:cubicBezTo>
                  <a:pt x="0" y="280"/>
                  <a:pt x="0" y="280"/>
                  <a:pt x="0" y="280"/>
                </a:cubicBezTo>
                <a:cubicBezTo>
                  <a:pt x="209" y="280"/>
                  <a:pt x="209" y="280"/>
                  <a:pt x="209" y="280"/>
                </a:cubicBezTo>
                <a:cubicBezTo>
                  <a:pt x="209" y="263"/>
                  <a:pt x="209" y="263"/>
                  <a:pt x="209" y="263"/>
                </a:cubicBezTo>
                <a:cubicBezTo>
                  <a:pt x="192" y="263"/>
                  <a:pt x="192" y="263"/>
                  <a:pt x="192" y="263"/>
                </a:cubicBezTo>
                <a:cubicBezTo>
                  <a:pt x="192" y="245"/>
                  <a:pt x="192" y="245"/>
                  <a:pt x="192" y="245"/>
                </a:cubicBezTo>
                <a:cubicBezTo>
                  <a:pt x="184" y="245"/>
                  <a:pt x="184" y="245"/>
                  <a:pt x="184" y="245"/>
                </a:cubicBezTo>
                <a:cubicBezTo>
                  <a:pt x="196" y="211"/>
                  <a:pt x="185" y="171"/>
                  <a:pt x="156" y="149"/>
                </a:cubicBezTo>
                <a:cubicBezTo>
                  <a:pt x="151" y="145"/>
                  <a:pt x="147" y="143"/>
                  <a:pt x="141" y="140"/>
                </a:cubicBezTo>
                <a:cubicBezTo>
                  <a:pt x="147" y="138"/>
                  <a:pt x="151" y="135"/>
                  <a:pt x="156" y="131"/>
                </a:cubicBezTo>
                <a:cubicBezTo>
                  <a:pt x="185" y="109"/>
                  <a:pt x="196" y="70"/>
                  <a:pt x="184" y="35"/>
                </a:cubicBezTo>
                <a:cubicBezTo>
                  <a:pt x="192" y="35"/>
                  <a:pt x="192" y="35"/>
                  <a:pt x="192" y="35"/>
                </a:cubicBezTo>
                <a:lnTo>
                  <a:pt x="192" y="18"/>
                </a:lnTo>
                <a:close/>
                <a:moveTo>
                  <a:pt x="145" y="117"/>
                </a:moveTo>
                <a:cubicBezTo>
                  <a:pt x="138" y="123"/>
                  <a:pt x="130" y="127"/>
                  <a:pt x="122" y="129"/>
                </a:cubicBezTo>
                <a:cubicBezTo>
                  <a:pt x="122" y="151"/>
                  <a:pt x="122" y="151"/>
                  <a:pt x="122" y="151"/>
                </a:cubicBezTo>
                <a:cubicBezTo>
                  <a:pt x="130" y="154"/>
                  <a:pt x="138" y="157"/>
                  <a:pt x="145" y="163"/>
                </a:cubicBezTo>
                <a:cubicBezTo>
                  <a:pt x="169" y="181"/>
                  <a:pt x="178" y="214"/>
                  <a:pt x="166" y="242"/>
                </a:cubicBezTo>
                <a:cubicBezTo>
                  <a:pt x="165" y="245"/>
                  <a:pt x="165" y="245"/>
                  <a:pt x="165" y="245"/>
                </a:cubicBezTo>
                <a:cubicBezTo>
                  <a:pt x="147" y="245"/>
                  <a:pt x="147" y="245"/>
                  <a:pt x="147" y="245"/>
                </a:cubicBezTo>
                <a:cubicBezTo>
                  <a:pt x="150" y="230"/>
                  <a:pt x="146" y="215"/>
                  <a:pt x="134" y="204"/>
                </a:cubicBezTo>
                <a:cubicBezTo>
                  <a:pt x="128" y="198"/>
                  <a:pt x="121" y="195"/>
                  <a:pt x="113" y="194"/>
                </a:cubicBezTo>
                <a:cubicBezTo>
                  <a:pt x="113" y="122"/>
                  <a:pt x="113" y="122"/>
                  <a:pt x="113" y="122"/>
                </a:cubicBezTo>
                <a:cubicBezTo>
                  <a:pt x="124" y="120"/>
                  <a:pt x="134" y="116"/>
                  <a:pt x="142" y="109"/>
                </a:cubicBezTo>
                <a:cubicBezTo>
                  <a:pt x="149" y="103"/>
                  <a:pt x="155" y="96"/>
                  <a:pt x="158" y="88"/>
                </a:cubicBezTo>
                <a:cubicBezTo>
                  <a:pt x="51" y="88"/>
                  <a:pt x="51" y="88"/>
                  <a:pt x="51" y="88"/>
                </a:cubicBezTo>
                <a:cubicBezTo>
                  <a:pt x="54" y="96"/>
                  <a:pt x="60" y="103"/>
                  <a:pt x="67" y="109"/>
                </a:cubicBezTo>
                <a:cubicBezTo>
                  <a:pt x="75" y="116"/>
                  <a:pt x="85" y="120"/>
                  <a:pt x="96" y="122"/>
                </a:cubicBezTo>
                <a:cubicBezTo>
                  <a:pt x="96" y="194"/>
                  <a:pt x="96" y="194"/>
                  <a:pt x="96" y="194"/>
                </a:cubicBezTo>
                <a:cubicBezTo>
                  <a:pt x="88" y="195"/>
                  <a:pt x="81" y="198"/>
                  <a:pt x="75" y="204"/>
                </a:cubicBezTo>
                <a:cubicBezTo>
                  <a:pt x="63" y="215"/>
                  <a:pt x="59" y="230"/>
                  <a:pt x="62" y="245"/>
                </a:cubicBezTo>
                <a:cubicBezTo>
                  <a:pt x="44" y="245"/>
                  <a:pt x="44" y="245"/>
                  <a:pt x="44" y="245"/>
                </a:cubicBezTo>
                <a:cubicBezTo>
                  <a:pt x="43" y="242"/>
                  <a:pt x="43" y="242"/>
                  <a:pt x="43" y="242"/>
                </a:cubicBezTo>
                <a:cubicBezTo>
                  <a:pt x="31" y="214"/>
                  <a:pt x="40" y="181"/>
                  <a:pt x="64" y="163"/>
                </a:cubicBezTo>
                <a:cubicBezTo>
                  <a:pt x="71" y="157"/>
                  <a:pt x="79" y="154"/>
                  <a:pt x="87" y="151"/>
                </a:cubicBezTo>
                <a:cubicBezTo>
                  <a:pt x="87" y="129"/>
                  <a:pt x="87" y="129"/>
                  <a:pt x="87" y="129"/>
                </a:cubicBezTo>
                <a:cubicBezTo>
                  <a:pt x="79" y="127"/>
                  <a:pt x="71" y="123"/>
                  <a:pt x="64" y="117"/>
                </a:cubicBezTo>
                <a:cubicBezTo>
                  <a:pt x="40" y="99"/>
                  <a:pt x="31" y="67"/>
                  <a:pt x="43" y="39"/>
                </a:cubicBezTo>
                <a:cubicBezTo>
                  <a:pt x="44" y="35"/>
                  <a:pt x="44" y="35"/>
                  <a:pt x="44" y="35"/>
                </a:cubicBezTo>
                <a:cubicBezTo>
                  <a:pt x="165" y="35"/>
                  <a:pt x="165" y="35"/>
                  <a:pt x="165" y="35"/>
                </a:cubicBezTo>
                <a:cubicBezTo>
                  <a:pt x="166" y="39"/>
                  <a:pt x="166" y="39"/>
                  <a:pt x="166" y="39"/>
                </a:cubicBezTo>
                <a:cubicBezTo>
                  <a:pt x="178" y="67"/>
                  <a:pt x="169" y="99"/>
                  <a:pt x="145" y="1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4" name="Freeform 6">
            <a:extLst>
              <a:ext uri="{FF2B5EF4-FFF2-40B4-BE49-F238E27FC236}">
                <a16:creationId xmlns:a16="http://schemas.microsoft.com/office/drawing/2014/main" id="{7E745062-1E39-1DC3-354C-9783CAA7A21F}"/>
              </a:ext>
            </a:extLst>
          </p:cNvPr>
          <p:cNvSpPr>
            <a:spLocks noEditPoints="1"/>
          </p:cNvSpPr>
          <p:nvPr/>
        </p:nvSpPr>
        <p:spPr bwMode="auto">
          <a:xfrm>
            <a:off x="5243051" y="3502869"/>
            <a:ext cx="462810" cy="489384"/>
          </a:xfrm>
          <a:custGeom>
            <a:avLst/>
            <a:gdLst>
              <a:gd name="T0" fmla="*/ 205 w 263"/>
              <a:gd name="T1" fmla="*/ 70 h 280"/>
              <a:gd name="T2" fmla="*/ 117 w 263"/>
              <a:gd name="T3" fmla="*/ 70 h 280"/>
              <a:gd name="T4" fmla="*/ 119 w 263"/>
              <a:gd name="T5" fmla="*/ 53 h 280"/>
              <a:gd name="T6" fmla="*/ 207 w 263"/>
              <a:gd name="T7" fmla="*/ 53 h 280"/>
              <a:gd name="T8" fmla="*/ 205 w 263"/>
              <a:gd name="T9" fmla="*/ 70 h 280"/>
              <a:gd name="T10" fmla="*/ 146 w 263"/>
              <a:gd name="T11" fmla="*/ 140 h 280"/>
              <a:gd name="T12" fmla="*/ 182 w 263"/>
              <a:gd name="T13" fmla="*/ 140 h 280"/>
              <a:gd name="T14" fmla="*/ 184 w 263"/>
              <a:gd name="T15" fmla="*/ 123 h 280"/>
              <a:gd name="T16" fmla="*/ 148 w 263"/>
              <a:gd name="T17" fmla="*/ 123 h 280"/>
              <a:gd name="T18" fmla="*/ 146 w 263"/>
              <a:gd name="T19" fmla="*/ 140 h 280"/>
              <a:gd name="T20" fmla="*/ 263 w 263"/>
              <a:gd name="T21" fmla="*/ 0 h 280"/>
              <a:gd name="T22" fmla="*/ 245 w 263"/>
              <a:gd name="T23" fmla="*/ 237 h 280"/>
              <a:gd name="T24" fmla="*/ 201 w 263"/>
              <a:gd name="T25" fmla="*/ 280 h 280"/>
              <a:gd name="T26" fmla="*/ 44 w 263"/>
              <a:gd name="T27" fmla="*/ 280 h 280"/>
              <a:gd name="T28" fmla="*/ 0 w 263"/>
              <a:gd name="T29" fmla="*/ 236 h 280"/>
              <a:gd name="T30" fmla="*/ 0 w 263"/>
              <a:gd name="T31" fmla="*/ 193 h 280"/>
              <a:gd name="T32" fmla="*/ 54 w 263"/>
              <a:gd name="T33" fmla="*/ 193 h 280"/>
              <a:gd name="T34" fmla="*/ 71 w 263"/>
              <a:gd name="T35" fmla="*/ 0 h 280"/>
              <a:gd name="T36" fmla="*/ 263 w 263"/>
              <a:gd name="T37" fmla="*/ 0 h 280"/>
              <a:gd name="T38" fmla="*/ 166 w 263"/>
              <a:gd name="T39" fmla="*/ 263 h 280"/>
              <a:gd name="T40" fmla="*/ 158 w 263"/>
              <a:gd name="T41" fmla="*/ 236 h 280"/>
              <a:gd name="T42" fmla="*/ 158 w 263"/>
              <a:gd name="T43" fmla="*/ 210 h 280"/>
              <a:gd name="T44" fmla="*/ 18 w 263"/>
              <a:gd name="T45" fmla="*/ 210 h 280"/>
              <a:gd name="T46" fmla="*/ 18 w 263"/>
              <a:gd name="T47" fmla="*/ 236 h 280"/>
              <a:gd name="T48" fmla="*/ 44 w 263"/>
              <a:gd name="T49" fmla="*/ 263 h 280"/>
              <a:gd name="T50" fmla="*/ 166 w 263"/>
              <a:gd name="T51" fmla="*/ 263 h 280"/>
              <a:gd name="T52" fmla="*/ 244 w 263"/>
              <a:gd name="T53" fmla="*/ 18 h 280"/>
              <a:gd name="T54" fmla="*/ 87 w 263"/>
              <a:gd name="T55" fmla="*/ 18 h 280"/>
              <a:gd name="T56" fmla="*/ 71 w 263"/>
              <a:gd name="T57" fmla="*/ 193 h 280"/>
              <a:gd name="T58" fmla="*/ 175 w 263"/>
              <a:gd name="T59" fmla="*/ 193 h 280"/>
              <a:gd name="T60" fmla="*/ 175 w 263"/>
              <a:gd name="T61" fmla="*/ 236 h 280"/>
              <a:gd name="T62" fmla="*/ 201 w 263"/>
              <a:gd name="T63" fmla="*/ 263 h 280"/>
              <a:gd name="T64" fmla="*/ 228 w 263"/>
              <a:gd name="T65" fmla="*/ 236 h 280"/>
              <a:gd name="T66" fmla="*/ 244 w 263"/>
              <a:gd name="T67" fmla="*/ 18 h 280"/>
              <a:gd name="T68" fmla="*/ 131 w 263"/>
              <a:gd name="T69" fmla="*/ 123 h 280"/>
              <a:gd name="T70" fmla="*/ 113 w 263"/>
              <a:gd name="T71" fmla="*/ 123 h 280"/>
              <a:gd name="T72" fmla="*/ 111 w 263"/>
              <a:gd name="T73" fmla="*/ 140 h 280"/>
              <a:gd name="T74" fmla="*/ 130 w 263"/>
              <a:gd name="T75" fmla="*/ 140 h 280"/>
              <a:gd name="T76" fmla="*/ 131 w 263"/>
              <a:gd name="T77" fmla="*/ 123 h 280"/>
              <a:gd name="T78" fmla="*/ 203 w 263"/>
              <a:gd name="T79" fmla="*/ 105 h 280"/>
              <a:gd name="T80" fmla="*/ 204 w 263"/>
              <a:gd name="T81" fmla="*/ 88 h 280"/>
              <a:gd name="T82" fmla="*/ 116 w 263"/>
              <a:gd name="T83" fmla="*/ 88 h 280"/>
              <a:gd name="T84" fmla="*/ 114 w 263"/>
              <a:gd name="T85" fmla="*/ 105 h 280"/>
              <a:gd name="T86" fmla="*/ 203 w 263"/>
              <a:gd name="T87" fmla="*/ 10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3" h="280">
                <a:moveTo>
                  <a:pt x="205" y="70"/>
                </a:moveTo>
                <a:cubicBezTo>
                  <a:pt x="117" y="70"/>
                  <a:pt x="117" y="70"/>
                  <a:pt x="117" y="70"/>
                </a:cubicBezTo>
                <a:cubicBezTo>
                  <a:pt x="119" y="53"/>
                  <a:pt x="119" y="53"/>
                  <a:pt x="119" y="53"/>
                </a:cubicBezTo>
                <a:cubicBezTo>
                  <a:pt x="207" y="53"/>
                  <a:pt x="207" y="53"/>
                  <a:pt x="207" y="53"/>
                </a:cubicBezTo>
                <a:lnTo>
                  <a:pt x="205" y="70"/>
                </a:lnTo>
                <a:close/>
                <a:moveTo>
                  <a:pt x="146" y="140"/>
                </a:moveTo>
                <a:cubicBezTo>
                  <a:pt x="182" y="140"/>
                  <a:pt x="182" y="140"/>
                  <a:pt x="182" y="140"/>
                </a:cubicBezTo>
                <a:cubicBezTo>
                  <a:pt x="184" y="123"/>
                  <a:pt x="184" y="123"/>
                  <a:pt x="184" y="123"/>
                </a:cubicBezTo>
                <a:cubicBezTo>
                  <a:pt x="148" y="123"/>
                  <a:pt x="148" y="123"/>
                  <a:pt x="148" y="123"/>
                </a:cubicBezTo>
                <a:lnTo>
                  <a:pt x="146" y="140"/>
                </a:lnTo>
                <a:close/>
                <a:moveTo>
                  <a:pt x="263" y="0"/>
                </a:moveTo>
                <a:cubicBezTo>
                  <a:pt x="245" y="237"/>
                  <a:pt x="245" y="237"/>
                  <a:pt x="245" y="237"/>
                </a:cubicBezTo>
                <a:cubicBezTo>
                  <a:pt x="245" y="261"/>
                  <a:pt x="226" y="280"/>
                  <a:pt x="201" y="280"/>
                </a:cubicBezTo>
                <a:cubicBezTo>
                  <a:pt x="44" y="280"/>
                  <a:pt x="44" y="280"/>
                  <a:pt x="44" y="280"/>
                </a:cubicBezTo>
                <a:cubicBezTo>
                  <a:pt x="20" y="280"/>
                  <a:pt x="0" y="261"/>
                  <a:pt x="0" y="236"/>
                </a:cubicBezTo>
                <a:cubicBezTo>
                  <a:pt x="0" y="193"/>
                  <a:pt x="0" y="193"/>
                  <a:pt x="0" y="193"/>
                </a:cubicBezTo>
                <a:cubicBezTo>
                  <a:pt x="54" y="193"/>
                  <a:pt x="54" y="193"/>
                  <a:pt x="54" y="193"/>
                </a:cubicBezTo>
                <a:cubicBezTo>
                  <a:pt x="71" y="0"/>
                  <a:pt x="71" y="0"/>
                  <a:pt x="71" y="0"/>
                </a:cubicBezTo>
                <a:lnTo>
                  <a:pt x="263" y="0"/>
                </a:lnTo>
                <a:close/>
                <a:moveTo>
                  <a:pt x="166" y="263"/>
                </a:moveTo>
                <a:cubicBezTo>
                  <a:pt x="161" y="255"/>
                  <a:pt x="158" y="246"/>
                  <a:pt x="158" y="236"/>
                </a:cubicBezTo>
                <a:cubicBezTo>
                  <a:pt x="158" y="210"/>
                  <a:pt x="158" y="210"/>
                  <a:pt x="158" y="210"/>
                </a:cubicBezTo>
                <a:cubicBezTo>
                  <a:pt x="18" y="210"/>
                  <a:pt x="18" y="210"/>
                  <a:pt x="18" y="210"/>
                </a:cubicBezTo>
                <a:cubicBezTo>
                  <a:pt x="18" y="236"/>
                  <a:pt x="18" y="236"/>
                  <a:pt x="18" y="236"/>
                </a:cubicBezTo>
                <a:cubicBezTo>
                  <a:pt x="18" y="251"/>
                  <a:pt x="30" y="263"/>
                  <a:pt x="44" y="263"/>
                </a:cubicBezTo>
                <a:lnTo>
                  <a:pt x="166" y="263"/>
                </a:lnTo>
                <a:close/>
                <a:moveTo>
                  <a:pt x="244" y="18"/>
                </a:moveTo>
                <a:cubicBezTo>
                  <a:pt x="87" y="18"/>
                  <a:pt x="87" y="18"/>
                  <a:pt x="87" y="18"/>
                </a:cubicBezTo>
                <a:cubicBezTo>
                  <a:pt x="71" y="193"/>
                  <a:pt x="71" y="193"/>
                  <a:pt x="71" y="193"/>
                </a:cubicBezTo>
                <a:cubicBezTo>
                  <a:pt x="175" y="193"/>
                  <a:pt x="175" y="193"/>
                  <a:pt x="175" y="193"/>
                </a:cubicBezTo>
                <a:cubicBezTo>
                  <a:pt x="175" y="236"/>
                  <a:pt x="175" y="236"/>
                  <a:pt x="175" y="236"/>
                </a:cubicBezTo>
                <a:cubicBezTo>
                  <a:pt x="175" y="251"/>
                  <a:pt x="187" y="263"/>
                  <a:pt x="201" y="263"/>
                </a:cubicBezTo>
                <a:cubicBezTo>
                  <a:pt x="216" y="263"/>
                  <a:pt x="228" y="251"/>
                  <a:pt x="228" y="236"/>
                </a:cubicBezTo>
                <a:lnTo>
                  <a:pt x="244" y="18"/>
                </a:lnTo>
                <a:close/>
                <a:moveTo>
                  <a:pt x="131" y="123"/>
                </a:moveTo>
                <a:cubicBezTo>
                  <a:pt x="113" y="123"/>
                  <a:pt x="113" y="123"/>
                  <a:pt x="113" y="123"/>
                </a:cubicBezTo>
                <a:cubicBezTo>
                  <a:pt x="111" y="140"/>
                  <a:pt x="111" y="140"/>
                  <a:pt x="111" y="140"/>
                </a:cubicBezTo>
                <a:cubicBezTo>
                  <a:pt x="130" y="140"/>
                  <a:pt x="130" y="140"/>
                  <a:pt x="130" y="140"/>
                </a:cubicBezTo>
                <a:lnTo>
                  <a:pt x="131" y="123"/>
                </a:lnTo>
                <a:close/>
                <a:moveTo>
                  <a:pt x="203" y="105"/>
                </a:moveTo>
                <a:cubicBezTo>
                  <a:pt x="204" y="88"/>
                  <a:pt x="204" y="88"/>
                  <a:pt x="204" y="88"/>
                </a:cubicBezTo>
                <a:cubicBezTo>
                  <a:pt x="116" y="88"/>
                  <a:pt x="116" y="88"/>
                  <a:pt x="116" y="88"/>
                </a:cubicBezTo>
                <a:cubicBezTo>
                  <a:pt x="114" y="105"/>
                  <a:pt x="114" y="105"/>
                  <a:pt x="114" y="105"/>
                </a:cubicBezTo>
                <a:cubicBezTo>
                  <a:pt x="203" y="105"/>
                  <a:pt x="203" y="105"/>
                  <a:pt x="203" y="10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5" name="Freeform 7">
            <a:extLst>
              <a:ext uri="{FF2B5EF4-FFF2-40B4-BE49-F238E27FC236}">
                <a16:creationId xmlns:a16="http://schemas.microsoft.com/office/drawing/2014/main" id="{50262416-1DC6-0116-CD00-8C1F97E3E00B}"/>
              </a:ext>
            </a:extLst>
          </p:cNvPr>
          <p:cNvSpPr>
            <a:spLocks noEditPoints="1"/>
          </p:cNvSpPr>
          <p:nvPr/>
        </p:nvSpPr>
        <p:spPr bwMode="auto">
          <a:xfrm>
            <a:off x="5289553" y="1704986"/>
            <a:ext cx="369806" cy="488645"/>
          </a:xfrm>
          <a:custGeom>
            <a:avLst/>
            <a:gdLst>
              <a:gd name="T0" fmla="*/ 105 w 210"/>
              <a:gd name="T1" fmla="*/ 0 h 280"/>
              <a:gd name="T2" fmla="*/ 0 w 210"/>
              <a:gd name="T3" fmla="*/ 105 h 280"/>
              <a:gd name="T4" fmla="*/ 105 w 210"/>
              <a:gd name="T5" fmla="*/ 280 h 280"/>
              <a:gd name="T6" fmla="*/ 210 w 210"/>
              <a:gd name="T7" fmla="*/ 105 h 280"/>
              <a:gd name="T8" fmla="*/ 105 w 210"/>
              <a:gd name="T9" fmla="*/ 0 h 280"/>
              <a:gd name="T10" fmla="*/ 105 w 210"/>
              <a:gd name="T11" fmla="*/ 175 h 280"/>
              <a:gd name="T12" fmla="*/ 35 w 210"/>
              <a:gd name="T13" fmla="*/ 105 h 280"/>
              <a:gd name="T14" fmla="*/ 105 w 210"/>
              <a:gd name="T15" fmla="*/ 35 h 280"/>
              <a:gd name="T16" fmla="*/ 175 w 210"/>
              <a:gd name="T17" fmla="*/ 105 h 280"/>
              <a:gd name="T18" fmla="*/ 105 w 210"/>
              <a:gd name="T19" fmla="*/ 17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80">
                <a:moveTo>
                  <a:pt x="105" y="0"/>
                </a:moveTo>
                <a:cubicBezTo>
                  <a:pt x="47" y="0"/>
                  <a:pt x="0" y="47"/>
                  <a:pt x="0" y="105"/>
                </a:cubicBezTo>
                <a:cubicBezTo>
                  <a:pt x="0" y="163"/>
                  <a:pt x="88" y="280"/>
                  <a:pt x="105" y="280"/>
                </a:cubicBezTo>
                <a:cubicBezTo>
                  <a:pt x="123" y="280"/>
                  <a:pt x="210" y="163"/>
                  <a:pt x="210" y="105"/>
                </a:cubicBezTo>
                <a:cubicBezTo>
                  <a:pt x="210" y="47"/>
                  <a:pt x="163" y="0"/>
                  <a:pt x="105" y="0"/>
                </a:cubicBezTo>
                <a:close/>
                <a:moveTo>
                  <a:pt x="105" y="175"/>
                </a:moveTo>
                <a:cubicBezTo>
                  <a:pt x="67" y="175"/>
                  <a:pt x="35" y="143"/>
                  <a:pt x="35" y="105"/>
                </a:cubicBezTo>
                <a:cubicBezTo>
                  <a:pt x="35" y="66"/>
                  <a:pt x="67" y="35"/>
                  <a:pt x="105" y="35"/>
                </a:cubicBezTo>
                <a:cubicBezTo>
                  <a:pt x="144" y="35"/>
                  <a:pt x="175" y="66"/>
                  <a:pt x="175" y="105"/>
                </a:cubicBezTo>
                <a:cubicBezTo>
                  <a:pt x="175" y="143"/>
                  <a:pt x="144" y="175"/>
                  <a:pt x="105" y="17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r" rtl="1"/>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6" name="文本框 35">
            <a:extLst>
              <a:ext uri="{FF2B5EF4-FFF2-40B4-BE49-F238E27FC236}">
                <a16:creationId xmlns:a16="http://schemas.microsoft.com/office/drawing/2014/main" id="{420E6907-C175-9528-3D03-F571E9A208EE}"/>
              </a:ext>
            </a:extLst>
          </p:cNvPr>
          <p:cNvSpPr txBox="1"/>
          <p:nvPr/>
        </p:nvSpPr>
        <p:spPr>
          <a:xfrm>
            <a:off x="2354297" y="1335410"/>
            <a:ext cx="190629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r" rtl="1"/>
            <a:r>
              <a:rPr lang="fa-IR" altLang="zh-CN"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7" name="TextBox 11">
            <a:extLst>
              <a:ext uri="{FF2B5EF4-FFF2-40B4-BE49-F238E27FC236}">
                <a16:creationId xmlns:a16="http://schemas.microsoft.com/office/drawing/2014/main" id="{61A65536-4DF2-142E-6538-549B3151AEC8}"/>
              </a:ext>
            </a:extLst>
          </p:cNvPr>
          <p:cNvSpPr txBox="1"/>
          <p:nvPr/>
        </p:nvSpPr>
        <p:spPr>
          <a:xfrm>
            <a:off x="885436" y="1758954"/>
            <a:ext cx="3390899" cy="558614"/>
          </a:xfrm>
          <a:prstGeom prst="rect">
            <a:avLst/>
          </a:prstGeom>
          <a:noFill/>
        </p:spPr>
        <p:txBody>
          <a:bodyPr wrap="square" rtlCol="0">
            <a:spAutoFit/>
          </a:bodyPr>
          <a:lstStyle/>
          <a:p>
            <a:pPr algn="just" rtl="1">
              <a:lnSpc>
                <a:spcPct val="13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 برای مطابقت با عنوان اینجا را کلیک کنید. برای افزودن محتوا، محتوا برای مطابقت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0" name="文本框 39">
            <a:extLst>
              <a:ext uri="{FF2B5EF4-FFF2-40B4-BE49-F238E27FC236}">
                <a16:creationId xmlns:a16="http://schemas.microsoft.com/office/drawing/2014/main" id="{98B65F50-3B85-A900-91FA-B8E0B5E68A25}"/>
              </a:ext>
            </a:extLst>
          </p:cNvPr>
          <p:cNvSpPr txBox="1"/>
          <p:nvPr/>
        </p:nvSpPr>
        <p:spPr>
          <a:xfrm>
            <a:off x="2323845" y="5090882"/>
            <a:ext cx="1906292" cy="338554"/>
          </a:xfrm>
          <a:prstGeom prst="rect">
            <a:avLst/>
          </a:prstGeom>
          <a:noFill/>
          <a:effectLst/>
        </p:spPr>
        <p:txBody>
          <a:bodyPr wrap="none" rtlCol="0" anchor="ctr">
            <a:spAutoFit/>
          </a:bodyPr>
          <a:lstStyle>
            <a:defPPr>
              <a:defRPr lang="zh-CN"/>
            </a:defPPr>
            <a:lvl1pPr algn="ctr">
              <a:defRPr sz="1600" b="1">
                <a:gradFill>
                  <a:gsLst>
                    <a:gs pos="0">
                      <a:srgbClr val="FFC9C3"/>
                    </a:gs>
                    <a:gs pos="100000">
                      <a:srgbClr val="FFF6F5"/>
                    </a:gs>
                  </a:gsLst>
                  <a:lin ang="16200000" scaled="0"/>
                </a:gradFill>
                <a:effectLst>
                  <a:outerShdw blurRad="101600" dist="63500" dir="5400000" algn="ctr" rotWithShape="0">
                    <a:srgbClr val="BE1414">
                      <a:alpha val="62000"/>
                    </a:srgbClr>
                  </a:outerShdw>
                </a:effectLst>
                <a:latin typeface="微软雅黑" panose="020B0503020204020204" pitchFamily="34" charset="-122"/>
                <a:ea typeface="微软雅黑" panose="020B0503020204020204" pitchFamily="34" charset="-122"/>
              </a:defRPr>
            </a:lvl1pPr>
          </a:lstStyle>
          <a:p>
            <a:pPr algn="r" rtl="1"/>
            <a:r>
              <a:rPr lang="fa-IR" altLang="zh-CN"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dirty="0">
              <a:solidFill>
                <a:schemeClr val="tx1">
                  <a:lumMod val="85000"/>
                  <a:lumOff val="15000"/>
                </a:schemeClr>
              </a:solidFill>
              <a:effectLst/>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1" name="TextBox 11">
            <a:extLst>
              <a:ext uri="{FF2B5EF4-FFF2-40B4-BE49-F238E27FC236}">
                <a16:creationId xmlns:a16="http://schemas.microsoft.com/office/drawing/2014/main" id="{768B52EC-3D4D-2E3C-A483-D9F51011B320}"/>
              </a:ext>
            </a:extLst>
          </p:cNvPr>
          <p:cNvSpPr txBox="1"/>
          <p:nvPr/>
        </p:nvSpPr>
        <p:spPr>
          <a:xfrm>
            <a:off x="885436" y="5482449"/>
            <a:ext cx="3390899" cy="558614"/>
          </a:xfrm>
          <a:prstGeom prst="rect">
            <a:avLst/>
          </a:prstGeom>
          <a:noFill/>
        </p:spPr>
        <p:txBody>
          <a:bodyPr wrap="square" rtlCol="0">
            <a:spAutoFit/>
          </a:bodyPr>
          <a:lstStyle/>
          <a:p>
            <a:pPr algn="just" rtl="1">
              <a:lnSpc>
                <a:spcPct val="130000"/>
              </a:lnSpc>
            </a:pPr>
            <a:r>
              <a:rPr lang="fa-IR" altLang="zh-CN"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 برای مطابقت با عنوان اینجا را کلیک کنید. برای افزودن محتوا، محتوا برای مطابقت با عنوان اینجا را کلیک کنید.</a:t>
            </a:r>
            <a:endParaRPr lang="zh-CN" altLang="en-US" sz="1200" dirty="0">
              <a:solidFill>
                <a:schemeClr val="bg1">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0" name="Rectángulo: esquinas redondeadas 19">
            <a:extLst>
              <a:ext uri="{FF2B5EF4-FFF2-40B4-BE49-F238E27FC236}">
                <a16:creationId xmlns:a16="http://schemas.microsoft.com/office/drawing/2014/main" id="{D2E5FCD1-4294-4752-8ADB-7DCE3B4E027F}"/>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grpSp>
        <p:nvGrpSpPr>
          <p:cNvPr id="21" name="Group 1">
            <a:extLst>
              <a:ext uri="{FF2B5EF4-FFF2-40B4-BE49-F238E27FC236}">
                <a16:creationId xmlns:a16="http://schemas.microsoft.com/office/drawing/2014/main" id="{4B6F6CC0-9CAF-45AF-B7B0-AD7A1E7CB04B}"/>
              </a:ext>
            </a:extLst>
          </p:cNvPr>
          <p:cNvGrpSpPr/>
          <p:nvPr/>
        </p:nvGrpSpPr>
        <p:grpSpPr>
          <a:xfrm>
            <a:off x="6683400" y="-7920"/>
            <a:ext cx="5508000" cy="6890400"/>
            <a:chOff x="6683400" y="-7920"/>
            <a:chExt cx="5508000" cy="6890400"/>
          </a:xfrm>
        </p:grpSpPr>
        <p:grpSp>
          <p:nvGrpSpPr>
            <p:cNvPr id="24" name="Group 4">
              <a:extLst>
                <a:ext uri="{FF2B5EF4-FFF2-40B4-BE49-F238E27FC236}">
                  <a16:creationId xmlns:a16="http://schemas.microsoft.com/office/drawing/2014/main" id="{A5C3ABFC-DCD2-4F98-95C3-CD98C42EAF41}"/>
                </a:ext>
              </a:extLst>
            </p:cNvPr>
            <p:cNvGrpSpPr/>
            <p:nvPr/>
          </p:nvGrpSpPr>
          <p:grpSpPr>
            <a:xfrm>
              <a:off x="6683400" y="5075280"/>
              <a:ext cx="5508000" cy="1807200"/>
              <a:chOff x="6683400" y="5075280"/>
              <a:chExt cx="5508000" cy="1807200"/>
            </a:xfrm>
          </p:grpSpPr>
          <p:sp>
            <p:nvSpPr>
              <p:cNvPr id="46" name="CustomShape 5">
                <a:extLst>
                  <a:ext uri="{FF2B5EF4-FFF2-40B4-BE49-F238E27FC236}">
                    <a16:creationId xmlns:a16="http://schemas.microsoft.com/office/drawing/2014/main" id="{672FB9A1-B0DC-4C25-A8BA-414B7AA8D4AD}"/>
                  </a:ext>
                </a:extLst>
              </p:cNvPr>
              <p:cNvSpPr/>
              <p:nvPr/>
            </p:nvSpPr>
            <p:spPr>
              <a:xfrm>
                <a:off x="7340760" y="5316120"/>
                <a:ext cx="241344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47" name="CustomShape 6">
                <a:extLst>
                  <a:ext uri="{FF2B5EF4-FFF2-40B4-BE49-F238E27FC236}">
                    <a16:creationId xmlns:a16="http://schemas.microsoft.com/office/drawing/2014/main" id="{C80C14F5-7616-4875-8C01-481CA1C20666}"/>
                  </a:ext>
                </a:extLst>
              </p:cNvPr>
              <p:cNvSpPr/>
              <p:nvPr/>
            </p:nvSpPr>
            <p:spPr>
              <a:xfrm>
                <a:off x="9294120" y="6005880"/>
                <a:ext cx="22579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48" name="CustomShape 7">
                <a:extLst>
                  <a:ext uri="{FF2B5EF4-FFF2-40B4-BE49-F238E27FC236}">
                    <a16:creationId xmlns:a16="http://schemas.microsoft.com/office/drawing/2014/main" id="{AF026C14-E7D1-44E4-B585-A3E7F47E35A8}"/>
                  </a:ext>
                </a:extLst>
              </p:cNvPr>
              <p:cNvSpPr/>
              <p:nvPr/>
            </p:nvSpPr>
            <p:spPr>
              <a:xfrm>
                <a:off x="9615240" y="5679360"/>
                <a:ext cx="257616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9" name="CustomShape 8">
                <a:extLst>
                  <a:ext uri="{FF2B5EF4-FFF2-40B4-BE49-F238E27FC236}">
                    <a16:creationId xmlns:a16="http://schemas.microsoft.com/office/drawing/2014/main" id="{03218AE8-A1A1-48F6-B585-84C3D3A29D70}"/>
                  </a:ext>
                </a:extLst>
              </p:cNvPr>
              <p:cNvSpPr/>
              <p:nvPr/>
            </p:nvSpPr>
            <p:spPr>
              <a:xfrm>
                <a:off x="9807840" y="5822640"/>
                <a:ext cx="236916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0" name="CustomShape 9">
                <a:extLst>
                  <a:ext uri="{FF2B5EF4-FFF2-40B4-BE49-F238E27FC236}">
                    <a16:creationId xmlns:a16="http://schemas.microsoft.com/office/drawing/2014/main" id="{1D386D2D-E2C2-44C0-9BA3-79CCEEF04F27}"/>
                  </a:ext>
                </a:extLst>
              </p:cNvPr>
              <p:cNvSpPr/>
              <p:nvPr/>
            </p:nvSpPr>
            <p:spPr>
              <a:xfrm>
                <a:off x="7629480" y="5075280"/>
                <a:ext cx="45561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1" name="CustomShape 10">
                <a:extLst>
                  <a:ext uri="{FF2B5EF4-FFF2-40B4-BE49-F238E27FC236}">
                    <a16:creationId xmlns:a16="http://schemas.microsoft.com/office/drawing/2014/main" id="{F689AF30-6C2D-49CB-93FB-108F63E34B7D}"/>
                  </a:ext>
                </a:extLst>
              </p:cNvPr>
              <p:cNvSpPr/>
              <p:nvPr/>
            </p:nvSpPr>
            <p:spPr>
              <a:xfrm>
                <a:off x="10786680" y="6112080"/>
                <a:ext cx="13903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52" name="CustomShape 11">
                <a:extLst>
                  <a:ext uri="{FF2B5EF4-FFF2-40B4-BE49-F238E27FC236}">
                    <a16:creationId xmlns:a16="http://schemas.microsoft.com/office/drawing/2014/main" id="{95FCB259-18C0-48DD-B4EC-395820AD7EA5}"/>
                  </a:ext>
                </a:extLst>
              </p:cNvPr>
              <p:cNvSpPr/>
              <p:nvPr/>
            </p:nvSpPr>
            <p:spPr>
              <a:xfrm>
                <a:off x="11116440" y="5828040"/>
                <a:ext cx="106920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3" name="CustomShape 12">
                <a:extLst>
                  <a:ext uri="{FF2B5EF4-FFF2-40B4-BE49-F238E27FC236}">
                    <a16:creationId xmlns:a16="http://schemas.microsoft.com/office/drawing/2014/main" id="{67C1996E-7DD6-4909-ADD3-118093D35958}"/>
                  </a:ext>
                </a:extLst>
              </p:cNvPr>
              <p:cNvSpPr/>
              <p:nvPr/>
            </p:nvSpPr>
            <p:spPr>
              <a:xfrm>
                <a:off x="7471800" y="5312880"/>
                <a:ext cx="171288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54" name="CustomShape 13">
                <a:extLst>
                  <a:ext uri="{FF2B5EF4-FFF2-40B4-BE49-F238E27FC236}">
                    <a16:creationId xmlns:a16="http://schemas.microsoft.com/office/drawing/2014/main" id="{A87F313F-7A26-4B3A-A981-7C9FDFDC97E6}"/>
                  </a:ext>
                </a:extLst>
              </p:cNvPr>
              <p:cNvSpPr/>
              <p:nvPr/>
            </p:nvSpPr>
            <p:spPr>
              <a:xfrm>
                <a:off x="6683400" y="5756040"/>
                <a:ext cx="14554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25" name="CustomShape 14">
              <a:extLst>
                <a:ext uri="{FF2B5EF4-FFF2-40B4-BE49-F238E27FC236}">
                  <a16:creationId xmlns:a16="http://schemas.microsoft.com/office/drawing/2014/main" id="{7DD44606-4E34-4870-849F-64520E12E7CE}"/>
                </a:ext>
              </a:extLst>
            </p:cNvPr>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26" name="CustomShape 15">
              <a:extLst>
                <a:ext uri="{FF2B5EF4-FFF2-40B4-BE49-F238E27FC236}">
                  <a16:creationId xmlns:a16="http://schemas.microsoft.com/office/drawing/2014/main" id="{8C0E46E4-45B7-47BC-B97E-4C12A1D5F436}"/>
                </a:ext>
              </a:extLst>
            </p:cNvPr>
            <p:cNvSpPr/>
            <p:nvPr/>
          </p:nvSpPr>
          <p:spPr>
            <a:xfrm flipH="1">
              <a:off x="9760320" y="-7920"/>
              <a:ext cx="241380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2" name="CustomShape 16">
              <a:extLst>
                <a:ext uri="{FF2B5EF4-FFF2-40B4-BE49-F238E27FC236}">
                  <a16:creationId xmlns:a16="http://schemas.microsoft.com/office/drawing/2014/main" id="{EB760FC3-14A8-4C24-BEE4-0CADD39FDD84}"/>
                </a:ext>
              </a:extLst>
            </p:cNvPr>
            <p:cNvSpPr/>
            <p:nvPr/>
          </p:nvSpPr>
          <p:spPr>
            <a:xfrm flipH="1">
              <a:off x="9440640" y="-7920"/>
              <a:ext cx="19357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43" name="CustomShape 17">
              <a:extLst>
                <a:ext uri="{FF2B5EF4-FFF2-40B4-BE49-F238E27FC236}">
                  <a16:creationId xmlns:a16="http://schemas.microsoft.com/office/drawing/2014/main" id="{FAD4C6D2-0327-4AD0-8964-5A1714D62AFA}"/>
                </a:ext>
              </a:extLst>
            </p:cNvPr>
            <p:cNvSpPr/>
            <p:nvPr/>
          </p:nvSpPr>
          <p:spPr>
            <a:xfrm flipH="1">
              <a:off x="9985680" y="-7920"/>
              <a:ext cx="218880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44" name="CustomShape 18">
              <a:extLst>
                <a:ext uri="{FF2B5EF4-FFF2-40B4-BE49-F238E27FC236}">
                  <a16:creationId xmlns:a16="http://schemas.microsoft.com/office/drawing/2014/main" id="{1FA4EB96-C680-4253-A984-95948E74445F}"/>
                </a:ext>
              </a:extLst>
            </p:cNvPr>
            <p:cNvSpPr/>
            <p:nvPr/>
          </p:nvSpPr>
          <p:spPr>
            <a:xfrm flipH="1">
              <a:off x="10187640" y="-7920"/>
              <a:ext cx="182772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45" name="CustomShape 19">
              <a:extLst>
                <a:ext uri="{FF2B5EF4-FFF2-40B4-BE49-F238E27FC236}">
                  <a16:creationId xmlns:a16="http://schemas.microsoft.com/office/drawing/2014/main" id="{AB2E69E5-3427-499A-AD4B-4725382B889F}"/>
                </a:ext>
              </a:extLst>
            </p:cNvPr>
            <p:cNvSpPr/>
            <p:nvPr/>
          </p:nvSpPr>
          <p:spPr>
            <a:xfrm flipH="1">
              <a:off x="10338120" y="8280"/>
              <a:ext cx="94320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pic>
        <p:nvPicPr>
          <p:cNvPr id="5122" name="Picture 2">
            <a:extLst>
              <a:ext uri="{FF2B5EF4-FFF2-40B4-BE49-F238E27FC236}">
                <a16:creationId xmlns:a16="http://schemas.microsoft.com/office/drawing/2014/main" id="{12FA78A7-3CC9-48B3-A48F-C44467F066B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78183" y="1596788"/>
            <a:ext cx="4287265" cy="4557326"/>
          </a:xfrm>
          <a:prstGeom prst="rect">
            <a:avLst/>
          </a:prstGeom>
          <a:solidFill>
            <a:srgbClr val="002060"/>
          </a:solidFill>
          <a:ln w="76200">
            <a:solidFill>
              <a:srgbClr val="002060"/>
            </a:solidFill>
          </a:ln>
        </p:spPr>
      </p:pic>
    </p:spTree>
    <p:extLst>
      <p:ext uri="{BB962C8B-B14F-4D97-AF65-F5344CB8AC3E}">
        <p14:creationId xmlns:p14="http://schemas.microsoft.com/office/powerpoint/2010/main" val="1984775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1000" fill="hold"/>
                                        <p:tgtEl>
                                          <p:spTgt spid="35"/>
                                        </p:tgtEl>
                                        <p:attrNameLst>
                                          <p:attrName>ppt_w</p:attrName>
                                        </p:attrNameLst>
                                      </p:cBhvr>
                                      <p:tavLst>
                                        <p:tav tm="0">
                                          <p:val>
                                            <p:fltVal val="0"/>
                                          </p:val>
                                        </p:tav>
                                        <p:tav tm="100000">
                                          <p:val>
                                            <p:strVal val="#ppt_w"/>
                                          </p:val>
                                        </p:tav>
                                      </p:tavLst>
                                    </p:anim>
                                    <p:anim calcmode="lin" valueType="num">
                                      <p:cBhvr>
                                        <p:cTn id="17" dur="1000" fill="hold"/>
                                        <p:tgtEl>
                                          <p:spTgt spid="35"/>
                                        </p:tgtEl>
                                        <p:attrNameLst>
                                          <p:attrName>ppt_h</p:attrName>
                                        </p:attrNameLst>
                                      </p:cBhvr>
                                      <p:tavLst>
                                        <p:tav tm="0">
                                          <p:val>
                                            <p:fltVal val="0"/>
                                          </p:val>
                                        </p:tav>
                                        <p:tav tm="100000">
                                          <p:val>
                                            <p:strVal val="#ppt_h"/>
                                          </p:val>
                                        </p:tav>
                                      </p:tavLst>
                                    </p:anim>
                                    <p:animEffect transition="in" filter="fade">
                                      <p:cBhvr>
                                        <p:cTn id="18" dur="1000"/>
                                        <p:tgtEl>
                                          <p:spTgt spid="35"/>
                                        </p:tgtEl>
                                      </p:cBhvr>
                                    </p:animEffect>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par>
                                <p:cTn id="24" presetID="53" presetClass="entr" presetSubtype="16" fill="hold" grpId="0" nodeType="withEffect">
                                  <p:stCondLst>
                                    <p:cond delay="0"/>
                                  </p:stCondLst>
                                  <p:iterate type="lt">
                                    <p:tmPct val="10000"/>
                                  </p:iterate>
                                  <p:childTnLst>
                                    <p:set>
                                      <p:cBhvr>
                                        <p:cTn id="25" dur="1" fill="hold">
                                          <p:stCondLst>
                                            <p:cond delay="0"/>
                                          </p:stCondLst>
                                        </p:cTn>
                                        <p:tgtEl>
                                          <p:spTgt spid="37"/>
                                        </p:tgtEl>
                                        <p:attrNameLst>
                                          <p:attrName>style.visibility</p:attrName>
                                        </p:attrNameLst>
                                      </p:cBhvr>
                                      <p:to>
                                        <p:strVal val="visible"/>
                                      </p:to>
                                    </p:set>
                                    <p:anim calcmode="lin" valueType="num">
                                      <p:cBhvr>
                                        <p:cTn id="26" dur="300" fill="hold"/>
                                        <p:tgtEl>
                                          <p:spTgt spid="37"/>
                                        </p:tgtEl>
                                        <p:attrNameLst>
                                          <p:attrName>ppt_w</p:attrName>
                                        </p:attrNameLst>
                                      </p:cBhvr>
                                      <p:tavLst>
                                        <p:tav tm="0">
                                          <p:val>
                                            <p:fltVal val="0"/>
                                          </p:val>
                                        </p:tav>
                                        <p:tav tm="100000">
                                          <p:val>
                                            <p:strVal val="#ppt_w"/>
                                          </p:val>
                                        </p:tav>
                                      </p:tavLst>
                                    </p:anim>
                                    <p:anim calcmode="lin" valueType="num">
                                      <p:cBhvr>
                                        <p:cTn id="27" dur="300" fill="hold"/>
                                        <p:tgtEl>
                                          <p:spTgt spid="37"/>
                                        </p:tgtEl>
                                        <p:attrNameLst>
                                          <p:attrName>ppt_h</p:attrName>
                                        </p:attrNameLst>
                                      </p:cBhvr>
                                      <p:tavLst>
                                        <p:tav tm="0">
                                          <p:val>
                                            <p:fltVal val="0"/>
                                          </p:val>
                                        </p:tav>
                                        <p:tav tm="100000">
                                          <p:val>
                                            <p:strVal val="#ppt_h"/>
                                          </p:val>
                                        </p:tav>
                                      </p:tavLst>
                                    </p:anim>
                                    <p:animEffect transition="in" filter="fade">
                                      <p:cBhvr>
                                        <p:cTn id="28" dur="300"/>
                                        <p:tgtEl>
                                          <p:spTgt spid="3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Effect transition="in" filter="fade">
                                      <p:cBhvr>
                                        <p:cTn id="33" dur="1000"/>
                                        <p:tgtEl>
                                          <p:spTgt spid="3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1000" fill="hold"/>
                                        <p:tgtEl>
                                          <p:spTgt spid="34"/>
                                        </p:tgtEl>
                                        <p:attrNameLst>
                                          <p:attrName>ppt_w</p:attrName>
                                        </p:attrNameLst>
                                      </p:cBhvr>
                                      <p:tavLst>
                                        <p:tav tm="0">
                                          <p:val>
                                            <p:fltVal val="0"/>
                                          </p:val>
                                        </p:tav>
                                        <p:tav tm="100000">
                                          <p:val>
                                            <p:strVal val="#ppt_w"/>
                                          </p:val>
                                        </p:tav>
                                      </p:tavLst>
                                    </p:anim>
                                    <p:anim calcmode="lin" valueType="num">
                                      <p:cBhvr>
                                        <p:cTn id="37" dur="1000" fill="hold"/>
                                        <p:tgtEl>
                                          <p:spTgt spid="34"/>
                                        </p:tgtEl>
                                        <p:attrNameLst>
                                          <p:attrName>ppt_h</p:attrName>
                                        </p:attrNameLst>
                                      </p:cBhvr>
                                      <p:tavLst>
                                        <p:tav tm="0">
                                          <p:val>
                                            <p:fltVal val="0"/>
                                          </p:val>
                                        </p:tav>
                                        <p:tav tm="100000">
                                          <p:val>
                                            <p:strVal val="#ppt_h"/>
                                          </p:val>
                                        </p:tav>
                                      </p:tavLst>
                                    </p:anim>
                                    <p:animEffect transition="in" filter="fade">
                                      <p:cBhvr>
                                        <p:cTn id="38" dur="1000"/>
                                        <p:tgtEl>
                                          <p:spTgt spid="34"/>
                                        </p:tgtEl>
                                      </p:cBhvr>
                                    </p:animEffect>
                                  </p:childTnLst>
                                </p:cTn>
                              </p:par>
                            </p:childTnLst>
                          </p:cTn>
                        </p:par>
                        <p:par>
                          <p:cTn id="39" fill="hold">
                            <p:stCondLst>
                              <p:cond delay="4510"/>
                            </p:stCondLst>
                            <p:childTnLst>
                              <p:par>
                                <p:cTn id="40" presetID="2" presetClass="entr" presetSubtype="8"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0-#ppt_w/2"/>
                                          </p:val>
                                        </p:tav>
                                        <p:tav tm="100000">
                                          <p:val>
                                            <p:strVal val="#ppt_x"/>
                                          </p:val>
                                        </p:tav>
                                      </p:tavLst>
                                    </p:anim>
                                    <p:anim calcmode="lin" valueType="num">
                                      <p:cBhvr additive="base">
                                        <p:cTn id="43" dur="1000" fill="hold"/>
                                        <p:tgtEl>
                                          <p:spTgt spid="29"/>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fltVal val="0"/>
                                          </p:val>
                                        </p:tav>
                                        <p:tav tm="100000">
                                          <p:val>
                                            <p:strVal val="#ppt_h"/>
                                          </p:val>
                                        </p:tav>
                                      </p:tavLst>
                                    </p:anim>
                                    <p:animEffect transition="in" filter="fade">
                                      <p:cBhvr>
                                        <p:cTn id="48" dur="10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0" fill="hold"/>
                                        <p:tgtEl>
                                          <p:spTgt spid="33"/>
                                        </p:tgtEl>
                                        <p:attrNameLst>
                                          <p:attrName>ppt_w</p:attrName>
                                        </p:attrNameLst>
                                      </p:cBhvr>
                                      <p:tavLst>
                                        <p:tav tm="0">
                                          <p:val>
                                            <p:fltVal val="0"/>
                                          </p:val>
                                        </p:tav>
                                        <p:tav tm="100000">
                                          <p:val>
                                            <p:strVal val="#ppt_w"/>
                                          </p:val>
                                        </p:tav>
                                      </p:tavLst>
                                    </p:anim>
                                    <p:anim calcmode="lin" valueType="num">
                                      <p:cBhvr>
                                        <p:cTn id="52" dur="1000" fill="hold"/>
                                        <p:tgtEl>
                                          <p:spTgt spid="33"/>
                                        </p:tgtEl>
                                        <p:attrNameLst>
                                          <p:attrName>ppt_h</p:attrName>
                                        </p:attrNameLst>
                                      </p:cBhvr>
                                      <p:tavLst>
                                        <p:tav tm="0">
                                          <p:val>
                                            <p:fltVal val="0"/>
                                          </p:val>
                                        </p:tav>
                                        <p:tav tm="100000">
                                          <p:val>
                                            <p:strVal val="#ppt_h"/>
                                          </p:val>
                                        </p:tav>
                                      </p:tavLst>
                                    </p:anim>
                                    <p:animEffect transition="in" filter="fade">
                                      <p:cBhvr>
                                        <p:cTn id="53" dur="1000"/>
                                        <p:tgtEl>
                                          <p:spTgt spid="33"/>
                                        </p:tgtEl>
                                      </p:cBhvr>
                                    </p:animEffect>
                                  </p:childTnLst>
                                </p:cTn>
                              </p:par>
                            </p:childTnLst>
                          </p:cTn>
                        </p:par>
                        <p:par>
                          <p:cTn id="54" fill="hold">
                            <p:stCondLst>
                              <p:cond delay="5510"/>
                            </p:stCondLst>
                            <p:childTnLst>
                              <p:par>
                                <p:cTn id="55" presetID="2" presetClass="entr" presetSubtype="4"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53" presetClass="entr" presetSubtype="16" fill="hold" grpId="0" nodeType="withEffect">
                                  <p:stCondLst>
                                    <p:cond delay="0"/>
                                  </p:stCondLst>
                                  <p:iterate type="lt">
                                    <p:tmPct val="10000"/>
                                  </p:iterate>
                                  <p:childTnLst>
                                    <p:set>
                                      <p:cBhvr>
                                        <p:cTn id="60" dur="1" fill="hold">
                                          <p:stCondLst>
                                            <p:cond delay="0"/>
                                          </p:stCondLst>
                                        </p:cTn>
                                        <p:tgtEl>
                                          <p:spTgt spid="41"/>
                                        </p:tgtEl>
                                        <p:attrNameLst>
                                          <p:attrName>style.visibility</p:attrName>
                                        </p:attrNameLst>
                                      </p:cBhvr>
                                      <p:to>
                                        <p:strVal val="visible"/>
                                      </p:to>
                                    </p:set>
                                    <p:anim calcmode="lin" valueType="num">
                                      <p:cBhvr>
                                        <p:cTn id="61" dur="300" fill="hold"/>
                                        <p:tgtEl>
                                          <p:spTgt spid="41"/>
                                        </p:tgtEl>
                                        <p:attrNameLst>
                                          <p:attrName>ppt_w</p:attrName>
                                        </p:attrNameLst>
                                      </p:cBhvr>
                                      <p:tavLst>
                                        <p:tav tm="0">
                                          <p:val>
                                            <p:fltVal val="0"/>
                                          </p:val>
                                        </p:tav>
                                        <p:tav tm="100000">
                                          <p:val>
                                            <p:strVal val="#ppt_w"/>
                                          </p:val>
                                        </p:tav>
                                      </p:tavLst>
                                    </p:anim>
                                    <p:anim calcmode="lin" valueType="num">
                                      <p:cBhvr>
                                        <p:cTn id="62" dur="300" fill="hold"/>
                                        <p:tgtEl>
                                          <p:spTgt spid="41"/>
                                        </p:tgtEl>
                                        <p:attrNameLst>
                                          <p:attrName>ppt_h</p:attrName>
                                        </p:attrNameLst>
                                      </p:cBhvr>
                                      <p:tavLst>
                                        <p:tav tm="0">
                                          <p:val>
                                            <p:fltVal val="0"/>
                                          </p:val>
                                        </p:tav>
                                        <p:tav tm="100000">
                                          <p:val>
                                            <p:strVal val="#ppt_h"/>
                                          </p:val>
                                        </p:tav>
                                      </p:tavLst>
                                    </p:anim>
                                    <p:animEffect transition="in" filter="fade">
                                      <p:cBhvr>
                                        <p:cTn id="63" dur="300"/>
                                        <p:tgtEl>
                                          <p:spTgt spid="41"/>
                                        </p:tgtEl>
                                      </p:cBhvr>
                                    </p:animEffect>
                                  </p:childTnLst>
                                </p:cTn>
                              </p:par>
                              <p:par>
                                <p:cTn id="64" presetID="2" presetClass="entr" presetSubtype="8" decel="10000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additive="base">
                                        <p:cTn id="66" dur="1000" fill="hold"/>
                                        <p:tgtEl>
                                          <p:spTgt spid="55"/>
                                        </p:tgtEl>
                                        <p:attrNameLst>
                                          <p:attrName>ppt_x</p:attrName>
                                        </p:attrNameLst>
                                      </p:cBhvr>
                                      <p:tavLst>
                                        <p:tav tm="0">
                                          <p:val>
                                            <p:strVal val="0-#ppt_w/2"/>
                                          </p:val>
                                        </p:tav>
                                        <p:tav tm="100000">
                                          <p:val>
                                            <p:strVal val="#ppt_x"/>
                                          </p:val>
                                        </p:tav>
                                      </p:tavLst>
                                    </p:anim>
                                    <p:anim calcmode="lin" valueType="num">
                                      <p:cBhvr additive="base">
                                        <p:cTn id="67" dur="1000" fill="hold"/>
                                        <p:tgtEl>
                                          <p:spTgt spid="55"/>
                                        </p:tgtEl>
                                        <p:attrNameLst>
                                          <p:attrName>ppt_y</p:attrName>
                                        </p:attrNameLst>
                                      </p:cBhvr>
                                      <p:tavLst>
                                        <p:tav tm="0">
                                          <p:val>
                                            <p:strVal val="#ppt_y"/>
                                          </p:val>
                                        </p:tav>
                                        <p:tav tm="100000">
                                          <p:val>
                                            <p:strVal val="#ppt_y"/>
                                          </p:val>
                                        </p:tav>
                                      </p:tavLst>
                                    </p:anim>
                                  </p:childTnLst>
                                </p:cTn>
                              </p:par>
                            </p:childTnLst>
                          </p:cTn>
                        </p:par>
                        <p:par>
                          <p:cTn id="68" fill="hold">
                            <p:stCondLst>
                              <p:cond delay="9020"/>
                            </p:stCondLst>
                            <p:childTnLst>
                              <p:par>
                                <p:cTn id="69" presetID="2" presetClass="entr" presetSubtype="4"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par>
                                <p:cTn id="73" presetID="53" presetClass="entr" presetSubtype="16" fill="hold" grpId="0" nodeType="withEffect">
                                  <p:stCondLst>
                                    <p:cond delay="0"/>
                                  </p:stCondLst>
                                  <p:iterate type="lt">
                                    <p:tmPct val="10000"/>
                                  </p:iterate>
                                  <p:childTnLst>
                                    <p:set>
                                      <p:cBhvr>
                                        <p:cTn id="74" dur="1" fill="hold">
                                          <p:stCondLst>
                                            <p:cond delay="0"/>
                                          </p:stCondLst>
                                        </p:cTn>
                                        <p:tgtEl>
                                          <p:spTgt spid="57"/>
                                        </p:tgtEl>
                                        <p:attrNameLst>
                                          <p:attrName>style.visibility</p:attrName>
                                        </p:attrNameLst>
                                      </p:cBhvr>
                                      <p:to>
                                        <p:strVal val="visible"/>
                                      </p:to>
                                    </p:set>
                                    <p:anim calcmode="lin" valueType="num">
                                      <p:cBhvr>
                                        <p:cTn id="75" dur="300" fill="hold"/>
                                        <p:tgtEl>
                                          <p:spTgt spid="57"/>
                                        </p:tgtEl>
                                        <p:attrNameLst>
                                          <p:attrName>ppt_w</p:attrName>
                                        </p:attrNameLst>
                                      </p:cBhvr>
                                      <p:tavLst>
                                        <p:tav tm="0">
                                          <p:val>
                                            <p:fltVal val="0"/>
                                          </p:val>
                                        </p:tav>
                                        <p:tav tm="100000">
                                          <p:val>
                                            <p:strVal val="#ppt_w"/>
                                          </p:val>
                                        </p:tav>
                                      </p:tavLst>
                                    </p:anim>
                                    <p:anim calcmode="lin" valueType="num">
                                      <p:cBhvr>
                                        <p:cTn id="76" dur="300" fill="hold"/>
                                        <p:tgtEl>
                                          <p:spTgt spid="57"/>
                                        </p:tgtEl>
                                        <p:attrNameLst>
                                          <p:attrName>ppt_h</p:attrName>
                                        </p:attrNameLst>
                                      </p:cBhvr>
                                      <p:tavLst>
                                        <p:tav tm="0">
                                          <p:val>
                                            <p:fltVal val="0"/>
                                          </p:val>
                                        </p:tav>
                                        <p:tav tm="100000">
                                          <p:val>
                                            <p:strVal val="#ppt_h"/>
                                          </p:val>
                                        </p:tav>
                                      </p:tavLst>
                                    </p:anim>
                                    <p:animEffect transition="in" filter="fade">
                                      <p:cBhvr>
                                        <p:cTn id="77" dur="3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p:bldP spid="27"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3344734" y="337444"/>
            <a:ext cx="4469230" cy="584775"/>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pic>
        <p:nvPicPr>
          <p:cNvPr id="4" name="图片 3">
            <a:extLst>
              <a:ext uri="{FF2B5EF4-FFF2-40B4-BE49-F238E27FC236}">
                <a16:creationId xmlns:a16="http://schemas.microsoft.com/office/drawing/2014/main" id="{08E32BEF-5AC6-4C4D-1D83-A574B1A3CF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84859" y="3227936"/>
            <a:ext cx="4044051" cy="2648802"/>
          </a:xfrm>
          <a:prstGeom prst="rect">
            <a:avLst/>
          </a:prstGeom>
        </p:spPr>
      </p:pic>
      <p:sp>
        <p:nvSpPr>
          <p:cNvPr id="5" name="椭圆 4">
            <a:extLst>
              <a:ext uri="{FF2B5EF4-FFF2-40B4-BE49-F238E27FC236}">
                <a16:creationId xmlns:a16="http://schemas.microsoft.com/office/drawing/2014/main" id="{11E4614F-D57D-D7A8-E60F-A1D5BE4B6AF9}"/>
              </a:ext>
            </a:extLst>
          </p:cNvPr>
          <p:cNvSpPr/>
          <p:nvPr/>
        </p:nvSpPr>
        <p:spPr>
          <a:xfrm>
            <a:off x="913921" y="1711965"/>
            <a:ext cx="862143" cy="862075"/>
          </a:xfrm>
          <a:prstGeom prst="ellipse">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pic>
        <p:nvPicPr>
          <p:cNvPr id="6" name="图片 5" descr="303b343435303639373bb9a4d7f7bbe3b1a8">
            <a:extLst>
              <a:ext uri="{FF2B5EF4-FFF2-40B4-BE49-F238E27FC236}">
                <a16:creationId xmlns:a16="http://schemas.microsoft.com/office/drawing/2014/main" id="{7E704B3C-74FA-5743-FF87-2D52FAAC76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951" y="1843496"/>
            <a:ext cx="617605" cy="617605"/>
          </a:xfrm>
          <a:prstGeom prst="rect">
            <a:avLst/>
          </a:prstGeom>
        </p:spPr>
      </p:pic>
      <p:sp>
        <p:nvSpPr>
          <p:cNvPr id="7" name="文本框 6">
            <a:extLst>
              <a:ext uri="{FF2B5EF4-FFF2-40B4-BE49-F238E27FC236}">
                <a16:creationId xmlns:a16="http://schemas.microsoft.com/office/drawing/2014/main" id="{C553CF17-44D7-9D57-4084-F216D561F75A}"/>
              </a:ext>
            </a:extLst>
          </p:cNvPr>
          <p:cNvSpPr txBox="1"/>
          <p:nvPr/>
        </p:nvSpPr>
        <p:spPr>
          <a:xfrm>
            <a:off x="1796838" y="2035840"/>
            <a:ext cx="4044051" cy="388568"/>
          </a:xfrm>
          <a:prstGeom prst="rect">
            <a:avLst/>
          </a:prstGeom>
          <a:noFill/>
        </p:spPr>
        <p:txBody>
          <a:bodyPr wrap="square" rtlCol="0">
            <a:spAutoFit/>
          </a:bodyPr>
          <a:lstStyle/>
          <a:p>
            <a:pPr algn="r" rtl="1">
              <a:lnSpc>
                <a:spcPct val="150000"/>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8" name="矩形 7">
            <a:extLst>
              <a:ext uri="{FF2B5EF4-FFF2-40B4-BE49-F238E27FC236}">
                <a16:creationId xmlns:a16="http://schemas.microsoft.com/office/drawing/2014/main" id="{16E63870-D896-51EE-86CE-44AC6FB64526}"/>
              </a:ext>
            </a:extLst>
          </p:cNvPr>
          <p:cNvSpPr/>
          <p:nvPr/>
        </p:nvSpPr>
        <p:spPr>
          <a:xfrm>
            <a:off x="3584034" y="1377406"/>
            <a:ext cx="2123786" cy="830997"/>
          </a:xfrm>
          <a:prstGeom prst="rect">
            <a:avLst/>
          </a:prstGeom>
        </p:spPr>
        <p:txBody>
          <a:bodyPr wrap="square">
            <a:spAutoFit/>
          </a:bodyPr>
          <a:lstStyle/>
          <a:p>
            <a:pPr algn="r" rtl="1"/>
            <a:r>
              <a:rPr lang="fa-IR" altLang="zh-CN" sz="2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spc="6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9" name="椭圆 8">
            <a:extLst>
              <a:ext uri="{FF2B5EF4-FFF2-40B4-BE49-F238E27FC236}">
                <a16:creationId xmlns:a16="http://schemas.microsoft.com/office/drawing/2014/main" id="{62A6D894-7FF6-2D2A-8960-8A34331A7326}"/>
              </a:ext>
            </a:extLst>
          </p:cNvPr>
          <p:cNvSpPr/>
          <p:nvPr/>
        </p:nvSpPr>
        <p:spPr>
          <a:xfrm>
            <a:off x="6565421" y="1711965"/>
            <a:ext cx="862143" cy="862075"/>
          </a:xfrm>
          <a:prstGeom prst="ellipse">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pic>
        <p:nvPicPr>
          <p:cNvPr id="10" name="图片 9" descr="303b343435303639373bb9a4d7f7bbe3b1a8">
            <a:extLst>
              <a:ext uri="{FF2B5EF4-FFF2-40B4-BE49-F238E27FC236}">
                <a16:creationId xmlns:a16="http://schemas.microsoft.com/office/drawing/2014/main" id="{82BD49EE-E3D6-FCE6-A991-711CFBB2F6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8451" y="1843496"/>
            <a:ext cx="617605" cy="617605"/>
          </a:xfrm>
          <a:prstGeom prst="rect">
            <a:avLst/>
          </a:prstGeom>
        </p:spPr>
      </p:pic>
      <p:sp>
        <p:nvSpPr>
          <p:cNvPr id="11" name="文本框 10">
            <a:extLst>
              <a:ext uri="{FF2B5EF4-FFF2-40B4-BE49-F238E27FC236}">
                <a16:creationId xmlns:a16="http://schemas.microsoft.com/office/drawing/2014/main" id="{1A2B0492-F48E-056B-C679-E393CD7EA5D9}"/>
              </a:ext>
            </a:extLst>
          </p:cNvPr>
          <p:cNvSpPr txBox="1"/>
          <p:nvPr/>
        </p:nvSpPr>
        <p:spPr>
          <a:xfrm>
            <a:off x="7448338" y="2035840"/>
            <a:ext cx="4044051" cy="388568"/>
          </a:xfrm>
          <a:prstGeom prst="rect">
            <a:avLst/>
          </a:prstGeom>
          <a:noFill/>
        </p:spPr>
        <p:txBody>
          <a:bodyPr wrap="square" rtlCol="0">
            <a:spAutoFit/>
          </a:bodyPr>
          <a:lstStyle/>
          <a:p>
            <a:pPr algn="r" rtl="1">
              <a:lnSpc>
                <a:spcPct val="150000"/>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2" name="矩形 11">
            <a:extLst>
              <a:ext uri="{FF2B5EF4-FFF2-40B4-BE49-F238E27FC236}">
                <a16:creationId xmlns:a16="http://schemas.microsoft.com/office/drawing/2014/main" id="{21A95CA5-2BBA-8D19-B031-062B5620EA38}"/>
              </a:ext>
            </a:extLst>
          </p:cNvPr>
          <p:cNvSpPr/>
          <p:nvPr/>
        </p:nvSpPr>
        <p:spPr>
          <a:xfrm>
            <a:off x="9333268" y="1312005"/>
            <a:ext cx="2123786" cy="830997"/>
          </a:xfrm>
          <a:prstGeom prst="rect">
            <a:avLst/>
          </a:prstGeom>
        </p:spPr>
        <p:txBody>
          <a:bodyPr wrap="square">
            <a:spAutoFit/>
          </a:bodyPr>
          <a:lstStyle/>
          <a:p>
            <a:pPr algn="r" rtl="1"/>
            <a:r>
              <a:rPr lang="fa-IR" altLang="zh-CN" sz="2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400" spc="6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3" name="矩形 12">
            <a:extLst>
              <a:ext uri="{FF2B5EF4-FFF2-40B4-BE49-F238E27FC236}">
                <a16:creationId xmlns:a16="http://schemas.microsoft.com/office/drawing/2014/main" id="{956588D3-6DF9-5CB3-FE4A-43F301912CAB}"/>
              </a:ext>
            </a:extLst>
          </p:cNvPr>
          <p:cNvSpPr/>
          <p:nvPr/>
        </p:nvSpPr>
        <p:spPr>
          <a:xfrm>
            <a:off x="5185973" y="3227936"/>
            <a:ext cx="6080714" cy="2648802"/>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TextBox 50">
            <a:extLst>
              <a:ext uri="{FF2B5EF4-FFF2-40B4-BE49-F238E27FC236}">
                <a16:creationId xmlns:a16="http://schemas.microsoft.com/office/drawing/2014/main" id="{74021865-0D49-8FD5-E093-38111EFCF476}"/>
              </a:ext>
            </a:extLst>
          </p:cNvPr>
          <p:cNvSpPr txBox="1"/>
          <p:nvPr/>
        </p:nvSpPr>
        <p:spPr>
          <a:xfrm>
            <a:off x="5658742" y="3664734"/>
            <a:ext cx="2837232" cy="369332"/>
          </a:xfrm>
          <a:prstGeom prst="rect">
            <a:avLst/>
          </a:prstGeom>
          <a:noFill/>
        </p:spPr>
        <p:txBody>
          <a:bodyPr wrap="square" rtlCol="0">
            <a:spAutoFit/>
          </a:bodyPr>
          <a:lstStyle/>
          <a:p>
            <a:pPr algn="r" rtl="1"/>
            <a:r>
              <a:rPr lang="fa-IR" altLang="zh-CN"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zh-CN"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5" name="TextBox 55">
            <a:extLst>
              <a:ext uri="{FF2B5EF4-FFF2-40B4-BE49-F238E27FC236}">
                <a16:creationId xmlns:a16="http://schemas.microsoft.com/office/drawing/2014/main" id="{6AE4D6B7-B829-916C-68D3-347A8E6B2317}"/>
              </a:ext>
            </a:extLst>
          </p:cNvPr>
          <p:cNvSpPr txBox="1"/>
          <p:nvPr/>
        </p:nvSpPr>
        <p:spPr>
          <a:xfrm>
            <a:off x="5657569" y="4162603"/>
            <a:ext cx="5179903" cy="1034899"/>
          </a:xfrm>
          <a:prstGeom prst="rect">
            <a:avLst/>
          </a:prstGeom>
          <a:noFill/>
        </p:spPr>
        <p:txBody>
          <a:bodyPr wrap="square" rtlCol="0">
            <a:spAutoFit/>
          </a:bodyPr>
          <a:lstStyle>
            <a:defPPr>
              <a:defRPr lang="zh-CN"/>
            </a:defPPr>
            <a:lvl1pPr>
              <a:lnSpc>
                <a:spcPct val="150000"/>
              </a:lnSpc>
              <a:defRPr sz="1200" kern="1400" spc="100">
                <a:solidFill>
                  <a:schemeClr val="tx1">
                    <a:lumMod val="65000"/>
                    <a:lumOff val="35000"/>
                  </a:schemeClr>
                </a:solidFill>
                <a:latin typeface="思源黑体 CN Normal" panose="020B0400000000000000" pitchFamily="34" charset="-122"/>
                <a:ea typeface="思源黑体 CN Normal" panose="020B0400000000000000" pitchFamily="34" charset="-122"/>
              </a:defRPr>
            </a:lvl1pPr>
          </a:lstStyle>
          <a:p>
            <a:pPr algn="r" rtl="1"/>
            <a:r>
              <a:rPr lang="fa-IR" altLang="zh-CN" sz="14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 برای افزودن محتوا، محتوای مطابق با عنوان اینجا را کلیک کنید. برای افزودن محتوا، محتوای مطابق با عنوان اینجا را کلیک کنید.</a:t>
            </a:r>
            <a:endParaRPr lang="en-US" altLang="zh-CN" sz="14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16" name="直接连接符 15">
            <a:extLst>
              <a:ext uri="{FF2B5EF4-FFF2-40B4-BE49-F238E27FC236}">
                <a16:creationId xmlns:a16="http://schemas.microsoft.com/office/drawing/2014/main" id="{7F8D277B-4AD4-3B5F-FB37-DB05D4FE2FB8}"/>
              </a:ext>
            </a:extLst>
          </p:cNvPr>
          <p:cNvCxnSpPr>
            <a:cxnSpLocks/>
          </p:cNvCxnSpPr>
          <p:nvPr/>
        </p:nvCxnSpPr>
        <p:spPr>
          <a:xfrm>
            <a:off x="5771869" y="4058208"/>
            <a:ext cx="13625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B2341728-0F83-4568-B1A3-410AE2F8BB8A}"/>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Tree>
    <p:extLst>
      <p:ext uri="{BB962C8B-B14F-4D97-AF65-F5344CB8AC3E}">
        <p14:creationId xmlns:p14="http://schemas.microsoft.com/office/powerpoint/2010/main" val="291618769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C397E53D-8FBF-4214-8B9B-92A37AD17196}"/>
              </a:ext>
            </a:extLst>
          </p:cNvPr>
          <p:cNvSpPr/>
          <p:nvPr/>
        </p:nvSpPr>
        <p:spPr>
          <a:xfrm>
            <a:off x="0" y="0"/>
            <a:ext cx="3344733" cy="6858000"/>
          </a:xfrm>
          <a:prstGeom prst="rect">
            <a:avLst/>
          </a:prstGeom>
          <a:solidFill>
            <a:srgbClr val="0198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267201" y="337444"/>
            <a:ext cx="3837708" cy="584775"/>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8" name="Rounded Rectangle 8">
            <a:extLst>
              <a:ext uri="{FF2B5EF4-FFF2-40B4-BE49-F238E27FC236}">
                <a16:creationId xmlns:a16="http://schemas.microsoft.com/office/drawing/2014/main" id="{B6C42BF5-CAE7-AFBD-8791-C521DC58DACE}"/>
              </a:ext>
            </a:extLst>
          </p:cNvPr>
          <p:cNvSpPr/>
          <p:nvPr/>
        </p:nvSpPr>
        <p:spPr>
          <a:xfrm flipH="1">
            <a:off x="9328258" y="4053290"/>
            <a:ext cx="1828801" cy="127592"/>
          </a:xfrm>
          <a:prstGeom prst="round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9" name="Rounded Rectangle 22">
            <a:extLst>
              <a:ext uri="{FF2B5EF4-FFF2-40B4-BE49-F238E27FC236}">
                <a16:creationId xmlns:a16="http://schemas.microsoft.com/office/drawing/2014/main" id="{56536FC6-8A79-75A6-9ED0-1EEA10D5498B}"/>
              </a:ext>
            </a:extLst>
          </p:cNvPr>
          <p:cNvSpPr/>
          <p:nvPr/>
        </p:nvSpPr>
        <p:spPr>
          <a:xfrm flipH="1">
            <a:off x="9602580" y="4053290"/>
            <a:ext cx="1554480"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0" name="Rounded Rectangle 24">
            <a:extLst>
              <a:ext uri="{FF2B5EF4-FFF2-40B4-BE49-F238E27FC236}">
                <a16:creationId xmlns:a16="http://schemas.microsoft.com/office/drawing/2014/main" id="{C4AC3412-0C37-6064-C9E4-F51180A6F0BA}"/>
              </a:ext>
            </a:extLst>
          </p:cNvPr>
          <p:cNvSpPr/>
          <p:nvPr/>
        </p:nvSpPr>
        <p:spPr>
          <a:xfrm flipH="1">
            <a:off x="6645399" y="4053290"/>
            <a:ext cx="1828801"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1" name="Rounded Rectangle 26">
            <a:extLst>
              <a:ext uri="{FF2B5EF4-FFF2-40B4-BE49-F238E27FC236}">
                <a16:creationId xmlns:a16="http://schemas.microsoft.com/office/drawing/2014/main" id="{4E65EE23-47FA-9CEC-3B07-7F9B940548F7}"/>
              </a:ext>
            </a:extLst>
          </p:cNvPr>
          <p:cNvSpPr/>
          <p:nvPr/>
        </p:nvSpPr>
        <p:spPr>
          <a:xfrm flipH="1">
            <a:off x="7285481" y="4053290"/>
            <a:ext cx="1188720" cy="127592"/>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2" name="Rounded Rectangle 28">
            <a:extLst>
              <a:ext uri="{FF2B5EF4-FFF2-40B4-BE49-F238E27FC236}">
                <a16:creationId xmlns:a16="http://schemas.microsoft.com/office/drawing/2014/main" id="{32435CDA-E8D1-4064-8BBB-6D8387DDEF2C}"/>
              </a:ext>
            </a:extLst>
          </p:cNvPr>
          <p:cNvSpPr/>
          <p:nvPr/>
        </p:nvSpPr>
        <p:spPr>
          <a:xfrm flipH="1">
            <a:off x="9328258" y="4666570"/>
            <a:ext cx="1828801"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3" name="Rounded Rectangle 30">
            <a:extLst>
              <a:ext uri="{FF2B5EF4-FFF2-40B4-BE49-F238E27FC236}">
                <a16:creationId xmlns:a16="http://schemas.microsoft.com/office/drawing/2014/main" id="{C0A9F94C-BFFC-9A01-BC70-BC066A76AFEB}"/>
              </a:ext>
            </a:extLst>
          </p:cNvPr>
          <p:cNvSpPr/>
          <p:nvPr/>
        </p:nvSpPr>
        <p:spPr>
          <a:xfrm flipH="1">
            <a:off x="10151219" y="4666570"/>
            <a:ext cx="1005840" cy="127592"/>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Rounded Rectangle 32">
            <a:extLst>
              <a:ext uri="{FF2B5EF4-FFF2-40B4-BE49-F238E27FC236}">
                <a16:creationId xmlns:a16="http://schemas.microsoft.com/office/drawing/2014/main" id="{23414B49-8C26-DDD8-DDCE-F7860876D402}"/>
              </a:ext>
            </a:extLst>
          </p:cNvPr>
          <p:cNvSpPr/>
          <p:nvPr/>
        </p:nvSpPr>
        <p:spPr>
          <a:xfrm flipH="1">
            <a:off x="6645399" y="4666570"/>
            <a:ext cx="1828801" cy="127592"/>
          </a:xfrm>
          <a:prstGeom prst="round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5" name="Rounded Rectangle 34">
            <a:extLst>
              <a:ext uri="{FF2B5EF4-FFF2-40B4-BE49-F238E27FC236}">
                <a16:creationId xmlns:a16="http://schemas.microsoft.com/office/drawing/2014/main" id="{568E553F-2791-D240-6149-1912AB835F7C}"/>
              </a:ext>
            </a:extLst>
          </p:cNvPr>
          <p:cNvSpPr/>
          <p:nvPr/>
        </p:nvSpPr>
        <p:spPr>
          <a:xfrm flipH="1">
            <a:off x="7651241" y="4666570"/>
            <a:ext cx="822960" cy="127592"/>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6" name="文本框 15">
            <a:extLst>
              <a:ext uri="{FF2B5EF4-FFF2-40B4-BE49-F238E27FC236}">
                <a16:creationId xmlns:a16="http://schemas.microsoft.com/office/drawing/2014/main" id="{61E7789A-F11D-E42E-051F-8041B87A597D}"/>
              </a:ext>
            </a:extLst>
          </p:cNvPr>
          <p:cNvSpPr txBox="1"/>
          <p:nvPr/>
        </p:nvSpPr>
        <p:spPr>
          <a:xfrm>
            <a:off x="6558695" y="5255495"/>
            <a:ext cx="4663762" cy="359522"/>
          </a:xfrm>
          <a:prstGeom prst="rect">
            <a:avLst/>
          </a:prstGeom>
          <a:noFill/>
          <a:ln>
            <a:noFill/>
          </a:ln>
        </p:spPr>
        <p:txBody>
          <a:bodyPr wrap="square" rtlCol="0">
            <a:spAutoFit/>
          </a:bodyPr>
          <a:lstStyle/>
          <a:p>
            <a:pPr algn="r" rtl="1">
              <a:lnSpc>
                <a:spcPct val="131978"/>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7" name="文本框 16">
            <a:extLst>
              <a:ext uri="{FF2B5EF4-FFF2-40B4-BE49-F238E27FC236}">
                <a16:creationId xmlns:a16="http://schemas.microsoft.com/office/drawing/2014/main" id="{74451FF5-3812-671D-6AAC-10A0E09FAF68}"/>
              </a:ext>
            </a:extLst>
          </p:cNvPr>
          <p:cNvSpPr txBox="1"/>
          <p:nvPr/>
        </p:nvSpPr>
        <p:spPr>
          <a:xfrm>
            <a:off x="6472081" y="1986126"/>
            <a:ext cx="4750376" cy="359522"/>
          </a:xfrm>
          <a:prstGeom prst="rect">
            <a:avLst/>
          </a:prstGeom>
          <a:noFill/>
          <a:ln>
            <a:noFill/>
          </a:ln>
        </p:spPr>
        <p:txBody>
          <a:bodyPr wrap="square" rtlCol="0">
            <a:spAutoFit/>
          </a:bodyPr>
          <a:lstStyle/>
          <a:p>
            <a:pPr algn="r" rtl="1">
              <a:lnSpc>
                <a:spcPct val="131978"/>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8" name="文本框 17">
            <a:extLst>
              <a:ext uri="{FF2B5EF4-FFF2-40B4-BE49-F238E27FC236}">
                <a16:creationId xmlns:a16="http://schemas.microsoft.com/office/drawing/2014/main" id="{3F3C0DDF-0FE8-F7D4-0649-F8EE28F61DC3}"/>
              </a:ext>
            </a:extLst>
          </p:cNvPr>
          <p:cNvSpPr txBox="1"/>
          <p:nvPr/>
        </p:nvSpPr>
        <p:spPr>
          <a:xfrm>
            <a:off x="6474722" y="2892609"/>
            <a:ext cx="4750376" cy="359522"/>
          </a:xfrm>
          <a:prstGeom prst="rect">
            <a:avLst/>
          </a:prstGeom>
          <a:noFill/>
          <a:ln>
            <a:noFill/>
          </a:ln>
        </p:spPr>
        <p:txBody>
          <a:bodyPr wrap="square" rtlCol="0">
            <a:spAutoFit/>
          </a:bodyPr>
          <a:lstStyle/>
          <a:p>
            <a:pPr algn="r" rtl="1">
              <a:lnSpc>
                <a:spcPct val="131978"/>
              </a:lnSpc>
            </a:pPr>
            <a:r>
              <a:rPr lang="fa-IR" altLang="zh-CN"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zh-CN" altLang="en-US" sz="1400" dirty="0">
              <a:solidFill>
                <a:schemeClr val="bg2">
                  <a:lumMod val="25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1" name="Rectángulo: esquinas redondeadas 20">
            <a:extLst>
              <a:ext uri="{FF2B5EF4-FFF2-40B4-BE49-F238E27FC236}">
                <a16:creationId xmlns:a16="http://schemas.microsoft.com/office/drawing/2014/main" id="{D7B72F64-957C-4CCF-8E7A-4CADDF5D5C5D}"/>
              </a:ext>
            </a:extLst>
          </p:cNvPr>
          <p:cNvSpPr/>
          <p:nvPr/>
        </p:nvSpPr>
        <p:spPr>
          <a:xfrm>
            <a:off x="4046836" y="922219"/>
            <a:ext cx="4098328" cy="139583"/>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pic>
        <p:nvPicPr>
          <p:cNvPr id="3074" name="Picture 2">
            <a:extLst>
              <a:ext uri="{FF2B5EF4-FFF2-40B4-BE49-F238E27FC236}">
                <a16:creationId xmlns:a16="http://schemas.microsoft.com/office/drawing/2014/main" id="{538DCB43-147C-4279-B29D-9E4CFB63AEE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065" r="-488" b="-4882"/>
          <a:stretch/>
        </p:blipFill>
        <p:spPr bwMode="auto">
          <a:xfrm flipH="1">
            <a:off x="467480" y="1506994"/>
            <a:ext cx="5323862" cy="4657356"/>
          </a:xfrm>
          <a:prstGeom prst="rect">
            <a:avLst/>
          </a:prstGeom>
          <a:noFill/>
          <a:ln w="5715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392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25F2BCD-F183-4238-82C4-3D363B06629E}"/>
              </a:ext>
            </a:extLst>
          </p:cNvPr>
          <p:cNvSpPr/>
          <p:nvPr/>
        </p:nvSpPr>
        <p:spPr>
          <a:xfrm>
            <a:off x="391886" y="348343"/>
            <a:ext cx="11473543" cy="5934513"/>
          </a:xfrm>
          <a:prstGeom prst="rect">
            <a:avLst/>
          </a:prstGeom>
          <a:blipFill>
            <a:blip r:embed="rId3">
              <a:extLst>
                <a:ext uri="{28A0092B-C50C-407E-A947-70E740481C1C}">
                  <a14:useLocalDpi xmlns:a14="http://schemas.microsoft.com/office/drawing/2010/main"/>
                </a:ext>
              </a:extLst>
            </a:blip>
            <a:stretch>
              <a:fillRect/>
            </a:stretch>
          </a:blipFill>
          <a:ln>
            <a:solidFill>
              <a:srgbClr val="019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B Nazanin" panose="00000400000000000000" pitchFamily="2" charset="-78"/>
            </a:endParaRPr>
          </a:p>
        </p:txBody>
      </p:sp>
      <p:grpSp>
        <p:nvGrpSpPr>
          <p:cNvPr id="22" name="组合 21">
            <a:extLst>
              <a:ext uri="{FF2B5EF4-FFF2-40B4-BE49-F238E27FC236}">
                <a16:creationId xmlns:a16="http://schemas.microsoft.com/office/drawing/2014/main" id="{6D62F943-9757-AD91-00F9-D283252C96F3}"/>
              </a:ext>
            </a:extLst>
          </p:cNvPr>
          <p:cNvGrpSpPr/>
          <p:nvPr/>
        </p:nvGrpSpPr>
        <p:grpSpPr>
          <a:xfrm>
            <a:off x="1210286" y="575144"/>
            <a:ext cx="10475410" cy="4929554"/>
            <a:chOff x="1412356" y="500830"/>
            <a:chExt cx="10475410" cy="4929554"/>
          </a:xfrm>
        </p:grpSpPr>
        <p:sp>
          <p:nvSpPr>
            <p:cNvPr id="23" name="平行四边形 20">
              <a:extLst>
                <a:ext uri="{FF2B5EF4-FFF2-40B4-BE49-F238E27FC236}">
                  <a16:creationId xmlns:a16="http://schemas.microsoft.com/office/drawing/2014/main" id="{145C944D-F915-DCE0-371A-DDF9EC679657}"/>
                </a:ext>
              </a:extLst>
            </p:cNvPr>
            <p:cNvSpPr/>
            <p:nvPr/>
          </p:nvSpPr>
          <p:spPr>
            <a:xfrm>
              <a:off x="1412356" y="500830"/>
              <a:ext cx="10475410" cy="4626835"/>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FFC901"/>
            </a:solidFill>
            <a:ln>
              <a:noFill/>
            </a:ln>
            <a:effectLst>
              <a:outerShdw blurRad="279400" dist="152400" dir="4020000" sx="98000" sy="98000" algn="tl" rotWithShape="0">
                <a:schemeClr val="accent5">
                  <a:lumMod val="50000"/>
                  <a:alpha val="26000"/>
                </a:schemeClr>
              </a:outerShdw>
              <a:softEdge rad="596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4" name="平行四边形 20">
              <a:extLst>
                <a:ext uri="{FF2B5EF4-FFF2-40B4-BE49-F238E27FC236}">
                  <a16:creationId xmlns:a16="http://schemas.microsoft.com/office/drawing/2014/main" id="{A42D4387-8504-9E08-6084-437E991B7F2D}"/>
                </a:ext>
              </a:extLst>
            </p:cNvPr>
            <p:cNvSpPr/>
            <p:nvPr/>
          </p:nvSpPr>
          <p:spPr>
            <a:xfrm>
              <a:off x="1412356" y="1427615"/>
              <a:ext cx="9062488" cy="4002769"/>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00206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25" name="文本框 24">
            <a:extLst>
              <a:ext uri="{FF2B5EF4-FFF2-40B4-BE49-F238E27FC236}">
                <a16:creationId xmlns:a16="http://schemas.microsoft.com/office/drawing/2014/main" id="{C6EDA1AE-2541-1DF6-BB9C-2AD37C0B5EBE}"/>
              </a:ext>
            </a:extLst>
          </p:cNvPr>
          <p:cNvSpPr txBox="1"/>
          <p:nvPr/>
        </p:nvSpPr>
        <p:spPr>
          <a:xfrm>
            <a:off x="4188205" y="3863364"/>
            <a:ext cx="5329867" cy="1107996"/>
          </a:xfrm>
          <a:prstGeom prst="rect">
            <a:avLst/>
          </a:prstGeom>
          <a:noFill/>
        </p:spPr>
        <p:txBody>
          <a:bodyPr wrap="square" rtlCol="0">
            <a:spAutoFit/>
          </a:bodyPr>
          <a:lstStyle/>
          <a:p>
            <a:pPr lvl="0" algn="ctr">
              <a:defRPr/>
            </a:pPr>
            <a:r>
              <a:rPr lang="fa-IR" altLang="zh-CN" sz="6600" b="1" dirty="0">
                <a:ln w="19050">
                  <a:solidFill>
                    <a:schemeClr val="bg1">
                      <a:alpha val="37000"/>
                    </a:schemeClr>
                  </a:solidFill>
                </a:ln>
                <a:solidFill>
                  <a:srgbClr val="FFFFFF"/>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بخش دوم</a:t>
            </a:r>
            <a:endParaRPr kumimoji="0" lang="zh-CN" altLang="en-US"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26" name="组合 25">
            <a:extLst>
              <a:ext uri="{FF2B5EF4-FFF2-40B4-BE49-F238E27FC236}">
                <a16:creationId xmlns:a16="http://schemas.microsoft.com/office/drawing/2014/main" id="{9FFA34C2-07E3-0224-57D7-F602412ABC1F}"/>
              </a:ext>
            </a:extLst>
          </p:cNvPr>
          <p:cNvGrpSpPr/>
          <p:nvPr/>
        </p:nvGrpSpPr>
        <p:grpSpPr>
          <a:xfrm>
            <a:off x="2841022" y="1575420"/>
            <a:ext cx="6045809" cy="2152131"/>
            <a:chOff x="3167145" y="1550020"/>
            <a:chExt cx="6045809" cy="2152131"/>
          </a:xfrm>
        </p:grpSpPr>
        <p:sp>
          <p:nvSpPr>
            <p:cNvPr id="27" name="îṣļîḑé-Oval 18">
              <a:extLst>
                <a:ext uri="{FF2B5EF4-FFF2-40B4-BE49-F238E27FC236}">
                  <a16:creationId xmlns:a16="http://schemas.microsoft.com/office/drawing/2014/main" id="{8995FC49-F71A-60A6-B442-E426E0AFBE33}"/>
                </a:ext>
              </a:extLst>
            </p:cNvPr>
            <p:cNvSpPr/>
            <p:nvPr/>
          </p:nvSpPr>
          <p:spPr>
            <a:xfrm>
              <a:off x="3167145" y="2477697"/>
              <a:ext cx="1212116" cy="1224454"/>
            </a:xfrm>
            <a:prstGeom prst="ellipse">
              <a:avLst/>
            </a:prstGeom>
            <a:gradFill flip="none" rotWithShape="1">
              <a:gsLst>
                <a:gs pos="0">
                  <a:srgbClr val="019BE5"/>
                </a:gs>
                <a:gs pos="100000">
                  <a:srgbClr val="006CBC"/>
                </a:gs>
              </a:gsLst>
              <a:lin ang="6000000" scaled="0"/>
              <a:tileRect/>
            </a:gradFill>
            <a:ln w="28575">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252000" rtlCol="0" anchor="ctr">
              <a:noAutofit/>
            </a:bodyPr>
            <a:lstStyle/>
            <a:p>
              <a:pPr algn="ctr"/>
              <a:r>
                <a:rPr lang="en-US" altLang="zh-CN" sz="8000" dirty="0">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2</a:t>
              </a:r>
              <a:endParaRPr lang="zh-CN" altLang="en-US" sz="8000" dirty="0">
                <a:solidFill>
                  <a:schemeClr val="lt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8" name="îṣļîḑé-文本框 18">
              <a:extLst>
                <a:ext uri="{FF2B5EF4-FFF2-40B4-BE49-F238E27FC236}">
                  <a16:creationId xmlns:a16="http://schemas.microsoft.com/office/drawing/2014/main" id="{70BD24AA-00D1-7369-F34A-261C9A367F5B}"/>
                </a:ext>
              </a:extLst>
            </p:cNvPr>
            <p:cNvSpPr txBox="1"/>
            <p:nvPr/>
          </p:nvSpPr>
          <p:spPr>
            <a:xfrm>
              <a:off x="4335274" y="1550020"/>
              <a:ext cx="4877680" cy="1754326"/>
            </a:xfrm>
            <a:prstGeom prst="rect">
              <a:avLst/>
            </a:prstGeom>
            <a:noFill/>
          </p:spPr>
          <p:txBody>
            <a:bodyPr wrap="square" rtlCol="0">
              <a:spAutoFit/>
            </a:bodyPr>
            <a:lstStyle/>
            <a:p>
              <a:pPr algn="ctr"/>
              <a:r>
                <a:rPr lang="fa-IR" altLang="zh-CN"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متن عنوان را اضافه کنید</a:t>
              </a:r>
              <a:endParaRPr lang="zh-CN" altLang="en-US"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9" name="文本框 28">
              <a:extLst>
                <a:ext uri="{FF2B5EF4-FFF2-40B4-BE49-F238E27FC236}">
                  <a16:creationId xmlns:a16="http://schemas.microsoft.com/office/drawing/2014/main" id="{3C115D64-02FD-4F45-BAF0-BC4FA809E408}"/>
                </a:ext>
              </a:extLst>
            </p:cNvPr>
            <p:cNvSpPr txBox="1"/>
            <p:nvPr/>
          </p:nvSpPr>
          <p:spPr>
            <a:xfrm>
              <a:off x="4556000" y="3307579"/>
              <a:ext cx="4308599" cy="346249"/>
            </a:xfrm>
            <a:prstGeom prst="rect">
              <a:avLst/>
            </a:prstGeom>
            <a:noFill/>
          </p:spPr>
          <p:txBody>
            <a:bodyPr wrap="square" rtlCol="0">
              <a:spAutoFit/>
            </a:bodyPr>
            <a:lstStyle/>
            <a:p>
              <a:pPr algn="dist">
                <a:lnSpc>
                  <a:spcPct val="150000"/>
                </a:lnSpc>
              </a:pPr>
              <a:r>
                <a:rPr lang="fa-IR"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en-US"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cxnSp>
        <p:nvCxnSpPr>
          <p:cNvPr id="30" name="直接连接符 29">
            <a:extLst>
              <a:ext uri="{FF2B5EF4-FFF2-40B4-BE49-F238E27FC236}">
                <a16:creationId xmlns:a16="http://schemas.microsoft.com/office/drawing/2014/main" id="{C498F4DB-7C7F-7472-3950-CA62546A16AE}"/>
              </a:ext>
            </a:extLst>
          </p:cNvPr>
          <p:cNvCxnSpPr>
            <a:cxnSpLocks/>
          </p:cNvCxnSpPr>
          <p:nvPr/>
        </p:nvCxnSpPr>
        <p:spPr>
          <a:xfrm>
            <a:off x="3082176" y="4431788"/>
            <a:ext cx="1540624" cy="0"/>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FA08402D-56EA-2FEB-B7E4-3794E7B12F22}"/>
              </a:ext>
            </a:extLst>
          </p:cNvPr>
          <p:cNvGrpSpPr/>
          <p:nvPr/>
        </p:nvGrpSpPr>
        <p:grpSpPr>
          <a:xfrm>
            <a:off x="1842261" y="4898612"/>
            <a:ext cx="451050" cy="114835"/>
            <a:chOff x="3051586" y="5394528"/>
            <a:chExt cx="830725" cy="211499"/>
          </a:xfrm>
          <a:solidFill>
            <a:schemeClr val="bg1"/>
          </a:solidFill>
        </p:grpSpPr>
        <p:sp>
          <p:nvSpPr>
            <p:cNvPr id="64" name="椭圆 63">
              <a:extLst>
                <a:ext uri="{FF2B5EF4-FFF2-40B4-BE49-F238E27FC236}">
                  <a16:creationId xmlns:a16="http://schemas.microsoft.com/office/drawing/2014/main" id="{8A792416-C110-2E1F-549C-587D7B522241}"/>
                </a:ext>
              </a:extLst>
            </p:cNvPr>
            <p:cNvSpPr/>
            <p:nvPr/>
          </p:nvSpPr>
          <p:spPr>
            <a:xfrm>
              <a:off x="3051586"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5" name="椭圆 64">
              <a:extLst>
                <a:ext uri="{FF2B5EF4-FFF2-40B4-BE49-F238E27FC236}">
                  <a16:creationId xmlns:a16="http://schemas.microsoft.com/office/drawing/2014/main" id="{15C3BE6F-C041-CFA1-0222-ADDA19D2173F}"/>
                </a:ext>
              </a:extLst>
            </p:cNvPr>
            <p:cNvSpPr/>
            <p:nvPr/>
          </p:nvSpPr>
          <p:spPr>
            <a:xfrm>
              <a:off x="3341847" y="5394528"/>
              <a:ext cx="211499" cy="211499"/>
            </a:xfrm>
            <a:prstGeom prst="ellipse">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6" name="椭圆 65">
              <a:extLst>
                <a:ext uri="{FF2B5EF4-FFF2-40B4-BE49-F238E27FC236}">
                  <a16:creationId xmlns:a16="http://schemas.microsoft.com/office/drawing/2014/main" id="{0ECF37B3-5357-9098-1B91-E060F55ADF55}"/>
                </a:ext>
              </a:extLst>
            </p:cNvPr>
            <p:cNvSpPr/>
            <p:nvPr/>
          </p:nvSpPr>
          <p:spPr>
            <a:xfrm>
              <a:off x="3670812"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Tree>
    <p:extLst>
      <p:ext uri="{BB962C8B-B14F-4D97-AF65-F5344CB8AC3E}">
        <p14:creationId xmlns:p14="http://schemas.microsoft.com/office/powerpoint/2010/main" val="1170415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02CBBDA-FDCB-4377-BACE-D4854535693F}"/>
              </a:ext>
            </a:extLst>
          </p:cNvPr>
          <p:cNvSpPr/>
          <p:nvPr/>
        </p:nvSpPr>
        <p:spPr>
          <a:xfrm>
            <a:off x="6391241" y="239485"/>
            <a:ext cx="5312228" cy="6422571"/>
          </a:xfrm>
          <a:prstGeom prst="rect">
            <a:avLst/>
          </a:prstGeom>
          <a:solidFill>
            <a:srgbClr val="002060"/>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cs typeface="B Nazanin" panose="00000400000000000000" pitchFamily="2" charset="-78"/>
            </a:endParaRPr>
          </a:p>
        </p:txBody>
      </p:sp>
      <p:sp>
        <p:nvSpPr>
          <p:cNvPr id="2" name="Google Shape;433;p48">
            <a:extLst>
              <a:ext uri="{FF2B5EF4-FFF2-40B4-BE49-F238E27FC236}">
                <a16:creationId xmlns:a16="http://schemas.microsoft.com/office/drawing/2014/main" id="{E17F10ED-2AC2-4159-86FB-265B191C110A}"/>
              </a:ext>
            </a:extLst>
          </p:cNvPr>
          <p:cNvSpPr txBox="1">
            <a:spLocks noGrp="1"/>
          </p:cNvSpPr>
          <p:nvPr>
            <p:ph type="subTitle" idx="4294967295"/>
          </p:nvPr>
        </p:nvSpPr>
        <p:spPr>
          <a:xfrm>
            <a:off x="6860651" y="4565911"/>
            <a:ext cx="4494475" cy="890003"/>
          </a:xfrm>
        </p:spPr>
        <p:txBody>
          <a:bodyPr/>
          <a:lstStyle/>
          <a:p>
            <a:pPr marL="0" indent="0" algn="ctr">
              <a:lnSpc>
                <a:spcPct val="150000"/>
              </a:lnSpc>
              <a:buNone/>
            </a:pPr>
            <a:r>
              <a:rPr lang="fa-IR" dirty="0">
                <a:solidFill>
                  <a:schemeClr val="bg1"/>
                </a:solidFill>
                <a:cs typeface="B Nazanin" panose="00000400000000000000" pitchFamily="2" charset="-78"/>
              </a:rPr>
              <a:t>در صورت نیاز می توانید زیرنویسی را در اینجا وارد کنید</a:t>
            </a:r>
            <a:endParaRPr lang="en-US" dirty="0">
              <a:solidFill>
                <a:schemeClr val="bg1"/>
              </a:solidFill>
              <a:cs typeface="B Nazanin" panose="00000400000000000000" pitchFamily="2" charset="-78"/>
            </a:endParaRPr>
          </a:p>
        </p:txBody>
      </p:sp>
      <p:sp>
        <p:nvSpPr>
          <p:cNvPr id="4" name="Google Shape;436;p48">
            <a:extLst>
              <a:ext uri="{FF2B5EF4-FFF2-40B4-BE49-F238E27FC236}">
                <a16:creationId xmlns:a16="http://schemas.microsoft.com/office/drawing/2014/main" id="{67C5CDD4-9388-4722-9664-9743CDB39665}"/>
              </a:ext>
            </a:extLst>
          </p:cNvPr>
          <p:cNvSpPr txBox="1">
            <a:spLocks noGrp="1"/>
          </p:cNvSpPr>
          <p:nvPr>
            <p:ph type="title"/>
          </p:nvPr>
        </p:nvSpPr>
        <p:spPr>
          <a:xfrm>
            <a:off x="6608954" y="2059293"/>
            <a:ext cx="4876800" cy="2438400"/>
          </a:xfrm>
        </p:spPr>
        <p:txBody>
          <a:bodyPr/>
          <a:lstStyle/>
          <a:p>
            <a:pPr lvl="0" algn="ctr"/>
            <a:r>
              <a:rPr lang="fa-IR" b="1" dirty="0">
                <a:solidFill>
                  <a:srgbClr val="FFFFFF"/>
                </a:solidFill>
                <a:cs typeface="B Nazanin" panose="00000400000000000000" pitchFamily="2" charset="-78"/>
              </a:rPr>
              <a:t>همه کسانی که سرگردان هستند گم نمی شوند</a:t>
            </a:r>
            <a:endParaRPr lang="en-US" b="1" dirty="0">
              <a:solidFill>
                <a:srgbClr val="FFFFFF"/>
              </a:solidFill>
              <a:cs typeface="B Nazanin" panose="00000400000000000000" pitchFamily="2" charset="-78"/>
            </a:endParaRPr>
          </a:p>
        </p:txBody>
      </p:sp>
      <p:sp>
        <p:nvSpPr>
          <p:cNvPr id="5" name="Google Shape;437;p48">
            <a:extLst>
              <a:ext uri="{FF2B5EF4-FFF2-40B4-BE49-F238E27FC236}">
                <a16:creationId xmlns:a16="http://schemas.microsoft.com/office/drawing/2014/main" id="{30E28128-CD7C-44BB-A0D9-4F48AA916AE1}"/>
              </a:ext>
            </a:extLst>
          </p:cNvPr>
          <p:cNvSpPr txBox="1">
            <a:spLocks noGrp="1"/>
          </p:cNvSpPr>
          <p:nvPr>
            <p:ph type="title" idx="4294967295"/>
          </p:nvPr>
        </p:nvSpPr>
        <p:spPr>
          <a:xfrm>
            <a:off x="8295894" y="736769"/>
            <a:ext cx="1502921" cy="948064"/>
          </a:xfrm>
          <a:solidFill>
            <a:srgbClr val="0196E1"/>
          </a:solidFill>
          <a:ln w="57150">
            <a:solidFill>
              <a:srgbClr val="FFFFFF"/>
            </a:solidFill>
          </a:ln>
        </p:spPr>
        <p:txBody>
          <a:bodyPr anchor="ctr" anchorCtr="1"/>
          <a:lstStyle/>
          <a:p>
            <a:pPr lvl="0" algn="ctr"/>
            <a:r>
              <a:rPr lang="en-US" sz="6600" b="1" dirty="0">
                <a:solidFill>
                  <a:schemeClr val="bg1"/>
                </a:solidFill>
                <a:cs typeface="B Nazanin" panose="00000400000000000000" pitchFamily="2" charset="-78"/>
              </a:rPr>
              <a:t>02</a:t>
            </a:r>
          </a:p>
        </p:txBody>
      </p:sp>
      <p:grpSp>
        <p:nvGrpSpPr>
          <p:cNvPr id="15" name="Grupo 14">
            <a:extLst>
              <a:ext uri="{FF2B5EF4-FFF2-40B4-BE49-F238E27FC236}">
                <a16:creationId xmlns:a16="http://schemas.microsoft.com/office/drawing/2014/main" id="{0FB680DE-CA7B-46D9-A75A-BCBAC16BE27B}"/>
              </a:ext>
            </a:extLst>
          </p:cNvPr>
          <p:cNvGrpSpPr/>
          <p:nvPr/>
        </p:nvGrpSpPr>
        <p:grpSpPr>
          <a:xfrm>
            <a:off x="611188" y="1597026"/>
            <a:ext cx="4725988" cy="5268912"/>
            <a:chOff x="611188" y="1597026"/>
            <a:chExt cx="4725988" cy="5268912"/>
          </a:xfrm>
        </p:grpSpPr>
        <p:sp>
          <p:nvSpPr>
            <p:cNvPr id="13" name="Freeform 5">
              <a:extLst>
                <a:ext uri="{FF2B5EF4-FFF2-40B4-BE49-F238E27FC236}">
                  <a16:creationId xmlns:a16="http://schemas.microsoft.com/office/drawing/2014/main" id="{1A3C93C0-5C33-4661-963D-54EAF9FB0367}"/>
                </a:ext>
              </a:extLst>
            </p:cNvPr>
            <p:cNvSpPr>
              <a:spLocks noEditPoints="1"/>
            </p:cNvSpPr>
            <p:nvPr/>
          </p:nvSpPr>
          <p:spPr bwMode="auto">
            <a:xfrm>
              <a:off x="611188" y="1597026"/>
              <a:ext cx="4725988" cy="5268912"/>
            </a:xfrm>
            <a:custGeom>
              <a:avLst/>
              <a:gdLst>
                <a:gd name="T0" fmla="*/ 262 w 613"/>
                <a:gd name="T1" fmla="*/ 684 h 684"/>
                <a:gd name="T2" fmla="*/ 262 w 613"/>
                <a:gd name="T3" fmla="*/ 608 h 684"/>
                <a:gd name="T4" fmla="*/ 170 w 613"/>
                <a:gd name="T5" fmla="*/ 600 h 684"/>
                <a:gd name="T6" fmla="*/ 100 w 613"/>
                <a:gd name="T7" fmla="*/ 540 h 684"/>
                <a:gd name="T8" fmla="*/ 83 w 613"/>
                <a:gd name="T9" fmla="*/ 459 h 684"/>
                <a:gd name="T10" fmla="*/ 2 w 613"/>
                <a:gd name="T11" fmla="*/ 459 h 684"/>
                <a:gd name="T12" fmla="*/ 1 w 613"/>
                <a:gd name="T13" fmla="*/ 451 h 684"/>
                <a:gd name="T14" fmla="*/ 45 w 613"/>
                <a:gd name="T15" fmla="*/ 225 h 684"/>
                <a:gd name="T16" fmla="*/ 263 w 613"/>
                <a:gd name="T17" fmla="*/ 6 h 684"/>
                <a:gd name="T18" fmla="*/ 401 w 613"/>
                <a:gd name="T19" fmla="*/ 8 h 684"/>
                <a:gd name="T20" fmla="*/ 593 w 613"/>
                <a:gd name="T21" fmla="*/ 213 h 684"/>
                <a:gd name="T22" fmla="*/ 524 w 613"/>
                <a:gd name="T23" fmla="*/ 536 h 684"/>
                <a:gd name="T24" fmla="*/ 514 w 613"/>
                <a:gd name="T25" fmla="*/ 576 h 684"/>
                <a:gd name="T26" fmla="*/ 513 w 613"/>
                <a:gd name="T27" fmla="*/ 684 h 684"/>
                <a:gd name="T28" fmla="*/ 262 w 613"/>
                <a:gd name="T29" fmla="*/ 684 h 684"/>
                <a:gd name="T30" fmla="*/ 303 w 613"/>
                <a:gd name="T31" fmla="*/ 83 h 684"/>
                <a:gd name="T32" fmla="*/ 147 w 613"/>
                <a:gd name="T33" fmla="*/ 250 h 684"/>
                <a:gd name="T34" fmla="*/ 112 w 613"/>
                <a:gd name="T35" fmla="*/ 252 h 684"/>
                <a:gd name="T36" fmla="*/ 95 w 613"/>
                <a:gd name="T37" fmla="*/ 270 h 684"/>
                <a:gd name="T38" fmla="*/ 112 w 613"/>
                <a:gd name="T39" fmla="*/ 284 h 684"/>
                <a:gd name="T40" fmla="*/ 162 w 613"/>
                <a:gd name="T41" fmla="*/ 329 h 684"/>
                <a:gd name="T42" fmla="*/ 305 w 613"/>
                <a:gd name="T43" fmla="*/ 446 h 684"/>
                <a:gd name="T44" fmla="*/ 331 w 613"/>
                <a:gd name="T45" fmla="*/ 503 h 684"/>
                <a:gd name="T46" fmla="*/ 359 w 613"/>
                <a:gd name="T47" fmla="*/ 445 h 684"/>
                <a:gd name="T48" fmla="*/ 364 w 613"/>
                <a:gd name="T49" fmla="*/ 443 h 684"/>
                <a:gd name="T50" fmla="*/ 509 w 613"/>
                <a:gd name="T51" fmla="*/ 308 h 684"/>
                <a:gd name="T52" fmla="*/ 542 w 613"/>
                <a:gd name="T53" fmla="*/ 286 h 684"/>
                <a:gd name="T54" fmla="*/ 568 w 613"/>
                <a:gd name="T55" fmla="*/ 268 h 684"/>
                <a:gd name="T56" fmla="*/ 541 w 613"/>
                <a:gd name="T57" fmla="*/ 251 h 684"/>
                <a:gd name="T58" fmla="*/ 515 w 613"/>
                <a:gd name="T59" fmla="*/ 251 h 684"/>
                <a:gd name="T60" fmla="*/ 359 w 613"/>
                <a:gd name="T61" fmla="*/ 82 h 684"/>
                <a:gd name="T62" fmla="*/ 332 w 613"/>
                <a:gd name="T63" fmla="*/ 35 h 684"/>
                <a:gd name="T64" fmla="*/ 303 w 613"/>
                <a:gd name="T65"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684">
                  <a:moveTo>
                    <a:pt x="262" y="684"/>
                  </a:moveTo>
                  <a:cubicBezTo>
                    <a:pt x="262" y="658"/>
                    <a:pt x="262" y="635"/>
                    <a:pt x="262" y="608"/>
                  </a:cubicBezTo>
                  <a:cubicBezTo>
                    <a:pt x="229" y="605"/>
                    <a:pt x="200" y="601"/>
                    <a:pt x="170" y="600"/>
                  </a:cubicBezTo>
                  <a:cubicBezTo>
                    <a:pt x="129" y="599"/>
                    <a:pt x="107" y="580"/>
                    <a:pt x="100" y="540"/>
                  </a:cubicBezTo>
                  <a:cubicBezTo>
                    <a:pt x="96" y="514"/>
                    <a:pt x="89" y="489"/>
                    <a:pt x="83" y="459"/>
                  </a:cubicBezTo>
                  <a:cubicBezTo>
                    <a:pt x="55" y="459"/>
                    <a:pt x="28" y="459"/>
                    <a:pt x="2" y="459"/>
                  </a:cubicBezTo>
                  <a:cubicBezTo>
                    <a:pt x="1" y="454"/>
                    <a:pt x="0" y="452"/>
                    <a:pt x="1" y="451"/>
                  </a:cubicBezTo>
                  <a:cubicBezTo>
                    <a:pt x="21" y="377"/>
                    <a:pt x="40" y="303"/>
                    <a:pt x="45" y="225"/>
                  </a:cubicBezTo>
                  <a:cubicBezTo>
                    <a:pt x="54" y="96"/>
                    <a:pt x="134" y="20"/>
                    <a:pt x="263" y="6"/>
                  </a:cubicBezTo>
                  <a:cubicBezTo>
                    <a:pt x="309" y="1"/>
                    <a:pt x="357" y="0"/>
                    <a:pt x="401" y="8"/>
                  </a:cubicBezTo>
                  <a:cubicBezTo>
                    <a:pt x="508" y="28"/>
                    <a:pt x="573" y="102"/>
                    <a:pt x="593" y="213"/>
                  </a:cubicBezTo>
                  <a:cubicBezTo>
                    <a:pt x="613" y="330"/>
                    <a:pt x="597" y="439"/>
                    <a:pt x="524" y="536"/>
                  </a:cubicBezTo>
                  <a:cubicBezTo>
                    <a:pt x="516" y="546"/>
                    <a:pt x="514" y="562"/>
                    <a:pt x="514" y="576"/>
                  </a:cubicBezTo>
                  <a:cubicBezTo>
                    <a:pt x="512" y="611"/>
                    <a:pt x="513" y="646"/>
                    <a:pt x="513" y="684"/>
                  </a:cubicBezTo>
                  <a:cubicBezTo>
                    <a:pt x="428" y="684"/>
                    <a:pt x="347" y="684"/>
                    <a:pt x="262" y="684"/>
                  </a:cubicBezTo>
                  <a:close/>
                  <a:moveTo>
                    <a:pt x="303" y="83"/>
                  </a:moveTo>
                  <a:cubicBezTo>
                    <a:pt x="219" y="98"/>
                    <a:pt x="164" y="157"/>
                    <a:pt x="147" y="250"/>
                  </a:cubicBezTo>
                  <a:cubicBezTo>
                    <a:pt x="133" y="250"/>
                    <a:pt x="121" y="249"/>
                    <a:pt x="112" y="252"/>
                  </a:cubicBezTo>
                  <a:cubicBezTo>
                    <a:pt x="105" y="255"/>
                    <a:pt x="101" y="264"/>
                    <a:pt x="95" y="270"/>
                  </a:cubicBezTo>
                  <a:cubicBezTo>
                    <a:pt x="101" y="275"/>
                    <a:pt x="107" y="285"/>
                    <a:pt x="112" y="284"/>
                  </a:cubicBezTo>
                  <a:cubicBezTo>
                    <a:pt x="148" y="279"/>
                    <a:pt x="153" y="303"/>
                    <a:pt x="162" y="329"/>
                  </a:cubicBezTo>
                  <a:cubicBezTo>
                    <a:pt x="187" y="399"/>
                    <a:pt x="243" y="434"/>
                    <a:pt x="305" y="446"/>
                  </a:cubicBezTo>
                  <a:cubicBezTo>
                    <a:pt x="315" y="469"/>
                    <a:pt x="323" y="486"/>
                    <a:pt x="331" y="503"/>
                  </a:cubicBezTo>
                  <a:cubicBezTo>
                    <a:pt x="339" y="487"/>
                    <a:pt x="347" y="470"/>
                    <a:pt x="359" y="445"/>
                  </a:cubicBezTo>
                  <a:cubicBezTo>
                    <a:pt x="354" y="447"/>
                    <a:pt x="359" y="444"/>
                    <a:pt x="364" y="443"/>
                  </a:cubicBezTo>
                  <a:cubicBezTo>
                    <a:pt x="439" y="427"/>
                    <a:pt x="486" y="382"/>
                    <a:pt x="509" y="308"/>
                  </a:cubicBezTo>
                  <a:cubicBezTo>
                    <a:pt x="512" y="298"/>
                    <a:pt x="531" y="293"/>
                    <a:pt x="542" y="286"/>
                  </a:cubicBezTo>
                  <a:cubicBezTo>
                    <a:pt x="551" y="280"/>
                    <a:pt x="559" y="274"/>
                    <a:pt x="568" y="268"/>
                  </a:cubicBezTo>
                  <a:cubicBezTo>
                    <a:pt x="559" y="262"/>
                    <a:pt x="551" y="255"/>
                    <a:pt x="541" y="251"/>
                  </a:cubicBezTo>
                  <a:cubicBezTo>
                    <a:pt x="534" y="248"/>
                    <a:pt x="525" y="251"/>
                    <a:pt x="515" y="251"/>
                  </a:cubicBezTo>
                  <a:cubicBezTo>
                    <a:pt x="499" y="154"/>
                    <a:pt x="441" y="99"/>
                    <a:pt x="359" y="82"/>
                  </a:cubicBezTo>
                  <a:cubicBezTo>
                    <a:pt x="347" y="61"/>
                    <a:pt x="340" y="48"/>
                    <a:pt x="332" y="35"/>
                  </a:cubicBezTo>
                  <a:cubicBezTo>
                    <a:pt x="324" y="49"/>
                    <a:pt x="316" y="62"/>
                    <a:pt x="303" y="8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14" name="Freeform 6">
              <a:extLst>
                <a:ext uri="{FF2B5EF4-FFF2-40B4-BE49-F238E27FC236}">
                  <a16:creationId xmlns:a16="http://schemas.microsoft.com/office/drawing/2014/main" id="{033C08A0-A01C-481A-823F-1F92AF81E6A6}"/>
                </a:ext>
              </a:extLst>
            </p:cNvPr>
            <p:cNvSpPr>
              <a:spLocks noEditPoints="1"/>
            </p:cNvSpPr>
            <p:nvPr/>
          </p:nvSpPr>
          <p:spPr bwMode="auto">
            <a:xfrm>
              <a:off x="2060575" y="2528888"/>
              <a:ext cx="2220913" cy="2211387"/>
            </a:xfrm>
            <a:custGeom>
              <a:avLst/>
              <a:gdLst>
                <a:gd name="T0" fmla="*/ 286 w 288"/>
                <a:gd name="T1" fmla="*/ 174 h 287"/>
                <a:gd name="T2" fmla="*/ 169 w 288"/>
                <a:gd name="T3" fmla="*/ 287 h 287"/>
                <a:gd name="T4" fmla="*/ 143 w 288"/>
                <a:gd name="T5" fmla="*/ 257 h 287"/>
                <a:gd name="T6" fmla="*/ 118 w 288"/>
                <a:gd name="T7" fmla="*/ 286 h 287"/>
                <a:gd name="T8" fmla="*/ 2 w 288"/>
                <a:gd name="T9" fmla="*/ 176 h 287"/>
                <a:gd name="T10" fmla="*/ 33 w 288"/>
                <a:gd name="T11" fmla="*/ 146 h 287"/>
                <a:gd name="T12" fmla="*/ 0 w 288"/>
                <a:gd name="T13" fmla="*/ 122 h 287"/>
                <a:gd name="T14" fmla="*/ 119 w 288"/>
                <a:gd name="T15" fmla="*/ 0 h 287"/>
                <a:gd name="T16" fmla="*/ 143 w 288"/>
                <a:gd name="T17" fmla="*/ 40 h 287"/>
                <a:gd name="T18" fmla="*/ 167 w 288"/>
                <a:gd name="T19" fmla="*/ 2 h 287"/>
                <a:gd name="T20" fmla="*/ 288 w 288"/>
                <a:gd name="T21" fmla="*/ 120 h 287"/>
                <a:gd name="T22" fmla="*/ 253 w 288"/>
                <a:gd name="T23" fmla="*/ 148 h 287"/>
                <a:gd name="T24" fmla="*/ 286 w 288"/>
                <a:gd name="T25" fmla="*/ 174 h 287"/>
                <a:gd name="T26" fmla="*/ 140 w 288"/>
                <a:gd name="T27" fmla="*/ 94 h 287"/>
                <a:gd name="T28" fmla="*/ 113 w 288"/>
                <a:gd name="T29" fmla="*/ 146 h 287"/>
                <a:gd name="T30" fmla="*/ 145 w 288"/>
                <a:gd name="T31" fmla="*/ 177 h 287"/>
                <a:gd name="T32" fmla="*/ 174 w 288"/>
                <a:gd name="T33" fmla="*/ 140 h 287"/>
                <a:gd name="T34" fmla="*/ 140 w 288"/>
                <a:gd name="T35"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7">
                  <a:moveTo>
                    <a:pt x="286" y="174"/>
                  </a:moveTo>
                  <a:cubicBezTo>
                    <a:pt x="271" y="238"/>
                    <a:pt x="232" y="275"/>
                    <a:pt x="169" y="287"/>
                  </a:cubicBezTo>
                  <a:cubicBezTo>
                    <a:pt x="160" y="276"/>
                    <a:pt x="151" y="267"/>
                    <a:pt x="143" y="257"/>
                  </a:cubicBezTo>
                  <a:cubicBezTo>
                    <a:pt x="135" y="266"/>
                    <a:pt x="128" y="275"/>
                    <a:pt x="118" y="286"/>
                  </a:cubicBezTo>
                  <a:cubicBezTo>
                    <a:pt x="59" y="280"/>
                    <a:pt x="15" y="238"/>
                    <a:pt x="2" y="176"/>
                  </a:cubicBezTo>
                  <a:cubicBezTo>
                    <a:pt x="13" y="165"/>
                    <a:pt x="23" y="155"/>
                    <a:pt x="33" y="146"/>
                  </a:cubicBezTo>
                  <a:cubicBezTo>
                    <a:pt x="22" y="138"/>
                    <a:pt x="11" y="130"/>
                    <a:pt x="0" y="122"/>
                  </a:cubicBezTo>
                  <a:cubicBezTo>
                    <a:pt x="7" y="56"/>
                    <a:pt x="51" y="12"/>
                    <a:pt x="119" y="0"/>
                  </a:cubicBezTo>
                  <a:cubicBezTo>
                    <a:pt x="127" y="14"/>
                    <a:pt x="135" y="27"/>
                    <a:pt x="143" y="40"/>
                  </a:cubicBezTo>
                  <a:cubicBezTo>
                    <a:pt x="151" y="28"/>
                    <a:pt x="158" y="16"/>
                    <a:pt x="167" y="2"/>
                  </a:cubicBezTo>
                  <a:cubicBezTo>
                    <a:pt x="229" y="5"/>
                    <a:pt x="277" y="51"/>
                    <a:pt x="288" y="120"/>
                  </a:cubicBezTo>
                  <a:cubicBezTo>
                    <a:pt x="275" y="130"/>
                    <a:pt x="264" y="139"/>
                    <a:pt x="253" y="148"/>
                  </a:cubicBezTo>
                  <a:cubicBezTo>
                    <a:pt x="263" y="156"/>
                    <a:pt x="273" y="164"/>
                    <a:pt x="286" y="174"/>
                  </a:cubicBezTo>
                  <a:close/>
                  <a:moveTo>
                    <a:pt x="140" y="94"/>
                  </a:moveTo>
                  <a:cubicBezTo>
                    <a:pt x="126" y="119"/>
                    <a:pt x="111" y="134"/>
                    <a:pt x="113" y="146"/>
                  </a:cubicBezTo>
                  <a:cubicBezTo>
                    <a:pt x="114" y="158"/>
                    <a:pt x="133" y="167"/>
                    <a:pt x="145" y="177"/>
                  </a:cubicBezTo>
                  <a:cubicBezTo>
                    <a:pt x="155" y="164"/>
                    <a:pt x="172" y="153"/>
                    <a:pt x="174" y="140"/>
                  </a:cubicBezTo>
                  <a:cubicBezTo>
                    <a:pt x="175" y="129"/>
                    <a:pt x="157" y="116"/>
                    <a:pt x="140" y="9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grpSp>
    </p:spTree>
    <p:extLst>
      <p:ext uri="{BB962C8B-B14F-4D97-AF65-F5344CB8AC3E}">
        <p14:creationId xmlns:p14="http://schemas.microsoft.com/office/powerpoint/2010/main" val="42009760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13706155-E9FB-4777-B932-22B09D7B910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28126" y="571869"/>
            <a:ext cx="4539954" cy="5434011"/>
          </a:xfrm>
          <a:prstGeom prst="rect">
            <a:avLst/>
          </a:prstGeom>
          <a:noFill/>
          <a:extLst>
            <a:ext uri="{909E8E84-426E-40DD-AFC4-6F175D3DCCD1}">
              <a14:hiddenFill xmlns:a14="http://schemas.microsoft.com/office/drawing/2010/main">
                <a:solidFill>
                  <a:srgbClr val="FFFFFF"/>
                </a:solidFill>
              </a14:hiddenFill>
            </a:ext>
          </a:extLst>
        </p:spPr>
      </p:pic>
      <p:grpSp>
        <p:nvGrpSpPr>
          <p:cNvPr id="801" name="Group 3"/>
          <p:cNvGrpSpPr/>
          <p:nvPr/>
        </p:nvGrpSpPr>
        <p:grpSpPr>
          <a:xfrm>
            <a:off x="-14760" y="5075280"/>
            <a:ext cx="5524560" cy="1807200"/>
            <a:chOff x="-14760" y="5075280"/>
            <a:chExt cx="5524560" cy="1807200"/>
          </a:xfrm>
        </p:grpSpPr>
        <p:sp>
          <p:nvSpPr>
            <p:cNvPr id="802" name="CustomShape 4"/>
            <p:cNvSpPr/>
            <p:nvPr/>
          </p:nvSpPr>
          <p:spPr>
            <a:xfrm flipH="1">
              <a:off x="2429280" y="5316120"/>
              <a:ext cx="24202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sp>
          <p:nvSpPr>
            <p:cNvPr id="803" name="CustomShape 5"/>
            <p:cNvSpPr/>
            <p:nvPr/>
          </p:nvSpPr>
          <p:spPr>
            <a:xfrm flipH="1">
              <a:off x="627120" y="6005880"/>
              <a:ext cx="226440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804" name="CustomShape 6"/>
            <p:cNvSpPr/>
            <p:nvPr/>
          </p:nvSpPr>
          <p:spPr>
            <a:xfrm flipH="1">
              <a:off x="-15120" y="5679360"/>
              <a:ext cx="258372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05" name="CustomShape 7"/>
            <p:cNvSpPr/>
            <p:nvPr/>
          </p:nvSpPr>
          <p:spPr>
            <a:xfrm flipH="1">
              <a:off x="-360" y="5822640"/>
              <a:ext cx="237564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806" name="CustomShape 8"/>
            <p:cNvSpPr/>
            <p:nvPr/>
          </p:nvSpPr>
          <p:spPr>
            <a:xfrm flipH="1">
              <a:off x="-9000" y="5075280"/>
              <a:ext cx="456948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07" name="CustomShape 9"/>
            <p:cNvSpPr/>
            <p:nvPr/>
          </p:nvSpPr>
          <p:spPr>
            <a:xfrm flipH="1">
              <a:off x="-360" y="6112080"/>
              <a:ext cx="139428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808" name="CustomShape 10"/>
            <p:cNvSpPr/>
            <p:nvPr/>
          </p:nvSpPr>
          <p:spPr>
            <a:xfrm flipH="1">
              <a:off x="-8280" y="5828040"/>
              <a:ext cx="10720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809" name="CustomShape 11"/>
            <p:cNvSpPr/>
            <p:nvPr/>
          </p:nvSpPr>
          <p:spPr>
            <a:xfrm flipH="1">
              <a:off x="3000960" y="5312880"/>
              <a:ext cx="1717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3500000"/>
            </a:gradFill>
            <a:ln>
              <a:noFill/>
            </a:ln>
          </p:spPr>
          <p:style>
            <a:lnRef idx="0">
              <a:scrgbClr r="0" g="0" b="0"/>
            </a:lnRef>
            <a:fillRef idx="0">
              <a:scrgbClr r="0" g="0" b="0"/>
            </a:fillRef>
            <a:effectRef idx="0">
              <a:scrgbClr r="0" g="0" b="0"/>
            </a:effectRef>
            <a:fontRef idx="minor"/>
          </p:style>
        </p:sp>
        <p:sp>
          <p:nvSpPr>
            <p:cNvPr id="810" name="CustomShape 12"/>
            <p:cNvSpPr/>
            <p:nvPr/>
          </p:nvSpPr>
          <p:spPr>
            <a:xfrm flipH="1">
              <a:off x="4050360" y="5756040"/>
              <a:ext cx="145944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grpSp>
      <p:sp>
        <p:nvSpPr>
          <p:cNvPr id="811" name="CustomShape 13"/>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812" name="CustomShape 14"/>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13" name="CustomShape 15"/>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814" name="CustomShape 16"/>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15" name="CustomShape 17"/>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16" name="CustomShape 18"/>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17" name="CustomShape 19"/>
          <p:cNvSpPr/>
          <p:nvPr/>
        </p:nvSpPr>
        <p:spPr>
          <a:xfrm>
            <a:off x="627120" y="1821552"/>
            <a:ext cx="6214680" cy="16074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rtl="1">
              <a:lnSpc>
                <a:spcPct val="90000"/>
              </a:lnSpc>
            </a:pPr>
            <a:r>
              <a:rPr lang="fa-IR" sz="5400" b="1" spc="-1" dirty="0">
                <a:solidFill>
                  <a:srgbClr val="002060"/>
                </a:solidFill>
                <a:latin typeface="Trebuchet MS"/>
                <a:cs typeface="B Nazanin" panose="00000400000000000000" pitchFamily="2" charset="-78"/>
              </a:rPr>
              <a:t>نتیجه گیری و/یا</a:t>
            </a:r>
          </a:p>
          <a:p>
            <a:pPr algn="r" rtl="1">
              <a:lnSpc>
                <a:spcPct val="90000"/>
              </a:lnSpc>
            </a:pPr>
            <a:r>
              <a:rPr lang="fa-IR" sz="5400" b="1" spc="-1" dirty="0">
                <a:solidFill>
                  <a:srgbClr val="002060"/>
                </a:solidFill>
                <a:latin typeface="Trebuchet MS"/>
                <a:cs typeface="B Nazanin" panose="00000400000000000000" pitchFamily="2" charset="-78"/>
              </a:rPr>
              <a:t> توصیه ها</a:t>
            </a:r>
            <a:endParaRPr lang="en-US" sz="5400" b="0" strike="noStrike" spc="-1" dirty="0">
              <a:solidFill>
                <a:srgbClr val="002060"/>
              </a:solidFill>
              <a:latin typeface="Arial"/>
              <a:cs typeface="B Nazanin" panose="00000400000000000000" pitchFamily="2" charset="-78"/>
            </a:endParaRPr>
          </a:p>
        </p:txBody>
      </p:sp>
      <p:sp>
        <p:nvSpPr>
          <p:cNvPr id="818" name="CustomShape 20"/>
          <p:cNvSpPr/>
          <p:nvPr/>
        </p:nvSpPr>
        <p:spPr>
          <a:xfrm>
            <a:off x="1155240" y="3561932"/>
            <a:ext cx="5764006" cy="17220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rtl="1">
              <a:spcBef>
                <a:spcPts val="1199"/>
              </a:spcBef>
            </a:pPr>
            <a:r>
              <a:rPr lang="fa-IR" sz="3200" spc="-1" dirty="0">
                <a:solidFill>
                  <a:schemeClr val="tx1">
                    <a:lumMod val="95000"/>
                    <a:lumOff val="5000"/>
                  </a:schemeClr>
                </a:solidFill>
                <a:latin typeface="Myriad Arabic"/>
                <a:cs typeface="B Nazanin" panose="00000400000000000000" pitchFamily="2" charset="-78"/>
              </a:rPr>
              <a:t>نتایج تحقیق خود را ترکیب کنید.</a:t>
            </a:r>
          </a:p>
          <a:p>
            <a:pPr algn="r" rtl="1">
              <a:spcBef>
                <a:spcPts val="1199"/>
              </a:spcBef>
            </a:pPr>
            <a:r>
              <a:rPr lang="fa-IR" sz="3200" spc="-1" dirty="0">
                <a:solidFill>
                  <a:schemeClr val="tx1">
                    <a:lumMod val="95000"/>
                    <a:lumOff val="5000"/>
                  </a:schemeClr>
                </a:solidFill>
                <a:latin typeface="Myriad Arabic"/>
                <a:cs typeface="B Nazanin" panose="00000400000000000000" pitchFamily="2" charset="-78"/>
              </a:rPr>
              <a:t>آنچه را که از موضوعات مورد بحث استنتاج می شود، خلاصه کنید.</a:t>
            </a:r>
            <a:endParaRPr lang="en-US" sz="3200" b="0" strike="noStrike" spc="-1" dirty="0">
              <a:solidFill>
                <a:schemeClr val="tx1">
                  <a:lumMod val="95000"/>
                  <a:lumOff val="5000"/>
                </a:schemeClr>
              </a:solidFill>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7E5875F-DF19-42F5-B250-6602138486A3}"/>
              </a:ext>
            </a:extLst>
          </p:cNvPr>
          <p:cNvSpPr/>
          <p:nvPr/>
        </p:nvSpPr>
        <p:spPr>
          <a:xfrm>
            <a:off x="6705600" y="1"/>
            <a:ext cx="5486400" cy="6857999"/>
          </a:xfrm>
          <a:prstGeom prst="rect">
            <a:avLst/>
          </a:prstGeom>
          <a:solidFill>
            <a:srgbClr val="00B0F0"/>
          </a:solidFill>
          <a:ln cap="flat">
            <a:noFill/>
            <a:prstDash val="solid"/>
          </a:ln>
        </p:spPr>
        <p:txBody>
          <a:bodyPr vert="horz" wrap="square" lIns="121920" tIns="60960" rIns="121920" bIns="60960" anchor="ctr" anchorCtr="1" compatLnSpc="1">
            <a:noAutofit/>
          </a:bodyPr>
          <a:lstStyle/>
          <a:p>
            <a:pPr algn="ctr" defTabSz="1219170" rtl="1">
              <a:defRPr sz="1800" b="0" i="0" u="none" strike="noStrike" kern="0" cap="none" spc="0" baseline="0">
                <a:solidFill>
                  <a:srgbClr val="000000"/>
                </a:solidFill>
                <a:uFillTx/>
              </a:defRPr>
            </a:pPr>
            <a:endParaRPr lang="es-ES" sz="1867" kern="0">
              <a:solidFill>
                <a:srgbClr val="FFFFFF"/>
              </a:solidFill>
              <a:latin typeface="Arial"/>
              <a:cs typeface="B Nazanin" panose="00000400000000000000" pitchFamily="2" charset="-78"/>
            </a:endParaRPr>
          </a:p>
        </p:txBody>
      </p:sp>
      <p:sp>
        <p:nvSpPr>
          <p:cNvPr id="3" name="Google Shape;443;p49">
            <a:extLst>
              <a:ext uri="{FF2B5EF4-FFF2-40B4-BE49-F238E27FC236}">
                <a16:creationId xmlns:a16="http://schemas.microsoft.com/office/drawing/2014/main" id="{2A2B8BD3-4C55-47BF-ABED-23F4156617BF}"/>
              </a:ext>
            </a:extLst>
          </p:cNvPr>
          <p:cNvSpPr txBox="1">
            <a:spLocks noGrp="1"/>
          </p:cNvSpPr>
          <p:nvPr>
            <p:ph type="title"/>
          </p:nvPr>
        </p:nvSpPr>
        <p:spPr>
          <a:xfrm>
            <a:off x="1250923" y="2942373"/>
            <a:ext cx="4845077" cy="1219200"/>
          </a:xfrm>
        </p:spPr>
        <p:txBody>
          <a:bodyPr/>
          <a:lstStyle/>
          <a:p>
            <a:pPr lvl="0" algn="r" rtl="1"/>
            <a:r>
              <a:rPr lang="fa-IR" b="1" dirty="0">
                <a:solidFill>
                  <a:srgbClr val="002060"/>
                </a:solidFill>
                <a:cs typeface="B Nazanin" panose="00000400000000000000" pitchFamily="2" charset="-78"/>
              </a:rPr>
              <a:t>به نظر می رسد این متن مهم است ...</a:t>
            </a:r>
            <a:endParaRPr lang="en-US" b="1" dirty="0">
              <a:solidFill>
                <a:srgbClr val="002060"/>
              </a:solidFill>
              <a:cs typeface="B Nazanin" panose="00000400000000000000" pitchFamily="2" charset="-78"/>
            </a:endParaRPr>
          </a:p>
        </p:txBody>
      </p:sp>
      <p:sp>
        <p:nvSpPr>
          <p:cNvPr id="4" name="Google Shape;444;p49">
            <a:extLst>
              <a:ext uri="{FF2B5EF4-FFF2-40B4-BE49-F238E27FC236}">
                <a16:creationId xmlns:a16="http://schemas.microsoft.com/office/drawing/2014/main" id="{9BA48BD7-6990-44BC-9B21-4D48E3109843}"/>
              </a:ext>
            </a:extLst>
          </p:cNvPr>
          <p:cNvSpPr txBox="1">
            <a:spLocks noGrp="1"/>
          </p:cNvSpPr>
          <p:nvPr>
            <p:ph type="subTitle" idx="4294967295"/>
          </p:nvPr>
        </p:nvSpPr>
        <p:spPr>
          <a:xfrm>
            <a:off x="1142066" y="4656749"/>
            <a:ext cx="5258734" cy="1621596"/>
          </a:xfrm>
        </p:spPr>
        <p:txBody>
          <a:bodyPr/>
          <a:lstStyle/>
          <a:p>
            <a:pPr marL="0" indent="0" algn="r" rtl="1">
              <a:lnSpc>
                <a:spcPct val="150000"/>
              </a:lnSpc>
              <a:buNone/>
            </a:pPr>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lang="en-US" dirty="0">
              <a:cs typeface="B Nazanin" panose="00000400000000000000" pitchFamily="2" charset="-78"/>
            </a:endParaRPr>
          </a:p>
        </p:txBody>
      </p:sp>
      <p:grpSp>
        <p:nvGrpSpPr>
          <p:cNvPr id="18" name="Grupo 17">
            <a:extLst>
              <a:ext uri="{FF2B5EF4-FFF2-40B4-BE49-F238E27FC236}">
                <a16:creationId xmlns:a16="http://schemas.microsoft.com/office/drawing/2014/main" id="{B0E4E71F-D70D-49E7-8B38-0AD533FE557C}"/>
              </a:ext>
            </a:extLst>
          </p:cNvPr>
          <p:cNvGrpSpPr/>
          <p:nvPr/>
        </p:nvGrpSpPr>
        <p:grpSpPr>
          <a:xfrm>
            <a:off x="1683173" y="788703"/>
            <a:ext cx="1800256" cy="1658494"/>
            <a:chOff x="2355851" y="-1855788"/>
            <a:chExt cx="2278063" cy="2098676"/>
          </a:xfrm>
          <a:solidFill>
            <a:srgbClr val="0198E2"/>
          </a:solidFill>
        </p:grpSpPr>
        <p:sp>
          <p:nvSpPr>
            <p:cNvPr id="10" name="Freeform 5">
              <a:extLst>
                <a:ext uri="{FF2B5EF4-FFF2-40B4-BE49-F238E27FC236}">
                  <a16:creationId xmlns:a16="http://schemas.microsoft.com/office/drawing/2014/main" id="{32B7CD40-2F5C-4645-A1DA-ADD1D3E764B4}"/>
                </a:ext>
              </a:extLst>
            </p:cNvPr>
            <p:cNvSpPr>
              <a:spLocks/>
            </p:cNvSpPr>
            <p:nvPr/>
          </p:nvSpPr>
          <p:spPr bwMode="auto">
            <a:xfrm>
              <a:off x="2355851" y="-830263"/>
              <a:ext cx="2278063" cy="1073151"/>
            </a:xfrm>
            <a:custGeom>
              <a:avLst/>
              <a:gdLst>
                <a:gd name="T0" fmla="*/ 78 w 696"/>
                <a:gd name="T1" fmla="*/ 182 h 328"/>
                <a:gd name="T2" fmla="*/ 64 w 696"/>
                <a:gd name="T3" fmla="*/ 45 h 328"/>
                <a:gd name="T4" fmla="*/ 185 w 696"/>
                <a:gd name="T5" fmla="*/ 31 h 328"/>
                <a:gd name="T6" fmla="*/ 198 w 696"/>
                <a:gd name="T7" fmla="*/ 173 h 328"/>
                <a:gd name="T8" fmla="*/ 313 w 696"/>
                <a:gd name="T9" fmla="*/ 113 h 328"/>
                <a:gd name="T10" fmla="*/ 385 w 696"/>
                <a:gd name="T11" fmla="*/ 111 h 328"/>
                <a:gd name="T12" fmla="*/ 495 w 696"/>
                <a:gd name="T13" fmla="*/ 171 h 328"/>
                <a:gd name="T14" fmla="*/ 479 w 696"/>
                <a:gd name="T15" fmla="*/ 96 h 328"/>
                <a:gd name="T16" fmla="*/ 520 w 696"/>
                <a:gd name="T17" fmla="*/ 29 h 328"/>
                <a:gd name="T18" fmla="*/ 636 w 696"/>
                <a:gd name="T19" fmla="*/ 47 h 328"/>
                <a:gd name="T20" fmla="*/ 620 w 696"/>
                <a:gd name="T21" fmla="*/ 182 h 328"/>
                <a:gd name="T22" fmla="*/ 688 w 696"/>
                <a:gd name="T23" fmla="*/ 328 h 328"/>
                <a:gd name="T24" fmla="*/ 444 w 696"/>
                <a:gd name="T25" fmla="*/ 328 h 328"/>
                <a:gd name="T26" fmla="*/ 449 w 696"/>
                <a:gd name="T27" fmla="*/ 246 h 328"/>
                <a:gd name="T28" fmla="*/ 349 w 696"/>
                <a:gd name="T29" fmla="*/ 196 h 328"/>
                <a:gd name="T30" fmla="*/ 249 w 696"/>
                <a:gd name="T31" fmla="*/ 247 h 328"/>
                <a:gd name="T32" fmla="*/ 255 w 696"/>
                <a:gd name="T33" fmla="*/ 327 h 328"/>
                <a:gd name="T34" fmla="*/ 14 w 696"/>
                <a:gd name="T35" fmla="*/ 327 h 328"/>
                <a:gd name="T36" fmla="*/ 78 w 696"/>
                <a:gd name="T37" fmla="*/ 18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328">
                  <a:moveTo>
                    <a:pt x="78" y="182"/>
                  </a:moveTo>
                  <a:cubicBezTo>
                    <a:pt x="33" y="128"/>
                    <a:pt x="28" y="85"/>
                    <a:pt x="64" y="45"/>
                  </a:cubicBezTo>
                  <a:cubicBezTo>
                    <a:pt x="97" y="8"/>
                    <a:pt x="146" y="3"/>
                    <a:pt x="185" y="31"/>
                  </a:cubicBezTo>
                  <a:cubicBezTo>
                    <a:pt x="229" y="63"/>
                    <a:pt x="234" y="108"/>
                    <a:pt x="198" y="173"/>
                  </a:cubicBezTo>
                  <a:cubicBezTo>
                    <a:pt x="246" y="169"/>
                    <a:pt x="285" y="153"/>
                    <a:pt x="313" y="113"/>
                  </a:cubicBezTo>
                  <a:cubicBezTo>
                    <a:pt x="335" y="80"/>
                    <a:pt x="362" y="80"/>
                    <a:pt x="385" y="111"/>
                  </a:cubicBezTo>
                  <a:cubicBezTo>
                    <a:pt x="417" y="153"/>
                    <a:pt x="441" y="166"/>
                    <a:pt x="495" y="171"/>
                  </a:cubicBezTo>
                  <a:cubicBezTo>
                    <a:pt x="489" y="147"/>
                    <a:pt x="475" y="120"/>
                    <a:pt x="479" y="96"/>
                  </a:cubicBezTo>
                  <a:cubicBezTo>
                    <a:pt x="483" y="72"/>
                    <a:pt x="500" y="45"/>
                    <a:pt x="520" y="29"/>
                  </a:cubicBezTo>
                  <a:cubicBezTo>
                    <a:pt x="556" y="0"/>
                    <a:pt x="606" y="11"/>
                    <a:pt x="636" y="47"/>
                  </a:cubicBezTo>
                  <a:cubicBezTo>
                    <a:pt x="670" y="87"/>
                    <a:pt x="666" y="130"/>
                    <a:pt x="620" y="182"/>
                  </a:cubicBezTo>
                  <a:cubicBezTo>
                    <a:pt x="675" y="214"/>
                    <a:pt x="696" y="262"/>
                    <a:pt x="688" y="328"/>
                  </a:cubicBezTo>
                  <a:cubicBezTo>
                    <a:pt x="609" y="328"/>
                    <a:pt x="530" y="328"/>
                    <a:pt x="444" y="328"/>
                  </a:cubicBezTo>
                  <a:cubicBezTo>
                    <a:pt x="446" y="301"/>
                    <a:pt x="447" y="274"/>
                    <a:pt x="449" y="246"/>
                  </a:cubicBezTo>
                  <a:cubicBezTo>
                    <a:pt x="418" y="231"/>
                    <a:pt x="384" y="214"/>
                    <a:pt x="349" y="196"/>
                  </a:cubicBezTo>
                  <a:cubicBezTo>
                    <a:pt x="319" y="211"/>
                    <a:pt x="285" y="229"/>
                    <a:pt x="249" y="247"/>
                  </a:cubicBezTo>
                  <a:cubicBezTo>
                    <a:pt x="251" y="270"/>
                    <a:pt x="253" y="297"/>
                    <a:pt x="255" y="327"/>
                  </a:cubicBezTo>
                  <a:cubicBezTo>
                    <a:pt x="173" y="327"/>
                    <a:pt x="94" y="327"/>
                    <a:pt x="14" y="327"/>
                  </a:cubicBezTo>
                  <a:cubicBezTo>
                    <a:pt x="0" y="264"/>
                    <a:pt x="18" y="224"/>
                    <a:pt x="78"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1" name="Freeform 6">
              <a:extLst>
                <a:ext uri="{FF2B5EF4-FFF2-40B4-BE49-F238E27FC236}">
                  <a16:creationId xmlns:a16="http://schemas.microsoft.com/office/drawing/2014/main" id="{D2C4824B-7B5B-47C7-AE45-255E9B206247}"/>
                </a:ext>
              </a:extLst>
            </p:cNvPr>
            <p:cNvSpPr>
              <a:spLocks/>
            </p:cNvSpPr>
            <p:nvPr/>
          </p:nvSpPr>
          <p:spPr bwMode="auto">
            <a:xfrm>
              <a:off x="3187701" y="-1574800"/>
              <a:ext cx="619125" cy="652463"/>
            </a:xfrm>
            <a:custGeom>
              <a:avLst/>
              <a:gdLst>
                <a:gd name="T0" fmla="*/ 133 w 189"/>
                <a:gd name="T1" fmla="*/ 199 h 199"/>
                <a:gd name="T2" fmla="*/ 57 w 189"/>
                <a:gd name="T3" fmla="*/ 199 h 199"/>
                <a:gd name="T4" fmla="*/ 25 w 189"/>
                <a:gd name="T5" fmla="*/ 140 h 199"/>
                <a:gd name="T6" fmla="*/ 41 w 189"/>
                <a:gd name="T7" fmla="*/ 27 h 199"/>
                <a:gd name="T8" fmla="*/ 153 w 189"/>
                <a:gd name="T9" fmla="*/ 30 h 199"/>
                <a:gd name="T10" fmla="*/ 165 w 189"/>
                <a:gd name="T11" fmla="*/ 141 h 199"/>
                <a:gd name="T12" fmla="*/ 133 w 189"/>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9" h="199">
                  <a:moveTo>
                    <a:pt x="133" y="199"/>
                  </a:moveTo>
                  <a:cubicBezTo>
                    <a:pt x="109" y="199"/>
                    <a:pt x="80" y="199"/>
                    <a:pt x="57" y="199"/>
                  </a:cubicBezTo>
                  <a:cubicBezTo>
                    <a:pt x="45" y="177"/>
                    <a:pt x="36" y="158"/>
                    <a:pt x="25" y="140"/>
                  </a:cubicBezTo>
                  <a:cubicBezTo>
                    <a:pt x="0" y="102"/>
                    <a:pt x="6" y="56"/>
                    <a:pt x="41" y="27"/>
                  </a:cubicBezTo>
                  <a:cubicBezTo>
                    <a:pt x="73" y="0"/>
                    <a:pt x="122" y="2"/>
                    <a:pt x="153" y="30"/>
                  </a:cubicBezTo>
                  <a:cubicBezTo>
                    <a:pt x="184" y="59"/>
                    <a:pt x="189" y="106"/>
                    <a:pt x="165" y="141"/>
                  </a:cubicBezTo>
                  <a:cubicBezTo>
                    <a:pt x="154" y="158"/>
                    <a:pt x="146" y="176"/>
                    <a:pt x="13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2" name="Freeform 7">
              <a:extLst>
                <a:ext uri="{FF2B5EF4-FFF2-40B4-BE49-F238E27FC236}">
                  <a16:creationId xmlns:a16="http://schemas.microsoft.com/office/drawing/2014/main" id="{B897FCA4-A513-4B0B-9A83-609EA18E1CE0}"/>
                </a:ext>
              </a:extLst>
            </p:cNvPr>
            <p:cNvSpPr>
              <a:spLocks/>
            </p:cNvSpPr>
            <p:nvPr/>
          </p:nvSpPr>
          <p:spPr bwMode="auto">
            <a:xfrm>
              <a:off x="3338513" y="-841375"/>
              <a:ext cx="317500" cy="150813"/>
            </a:xfrm>
            <a:custGeom>
              <a:avLst/>
              <a:gdLst>
                <a:gd name="T0" fmla="*/ 0 w 97"/>
                <a:gd name="T1" fmla="*/ 0 h 46"/>
                <a:gd name="T2" fmla="*/ 96 w 97"/>
                <a:gd name="T3" fmla="*/ 0 h 46"/>
                <a:gd name="T4" fmla="*/ 52 w 97"/>
                <a:gd name="T5" fmla="*/ 45 h 46"/>
                <a:gd name="T6" fmla="*/ 0 w 97"/>
                <a:gd name="T7" fmla="*/ 0 h 46"/>
              </a:gdLst>
              <a:ahLst/>
              <a:cxnLst>
                <a:cxn ang="0">
                  <a:pos x="T0" y="T1"/>
                </a:cxn>
                <a:cxn ang="0">
                  <a:pos x="T2" y="T3"/>
                </a:cxn>
                <a:cxn ang="0">
                  <a:pos x="T4" y="T5"/>
                </a:cxn>
                <a:cxn ang="0">
                  <a:pos x="T6" y="T7"/>
                </a:cxn>
              </a:cxnLst>
              <a:rect l="0" t="0" r="r" b="b"/>
              <a:pathLst>
                <a:path w="97" h="46">
                  <a:moveTo>
                    <a:pt x="0" y="0"/>
                  </a:moveTo>
                  <a:cubicBezTo>
                    <a:pt x="35" y="0"/>
                    <a:pt x="65" y="0"/>
                    <a:pt x="96" y="0"/>
                  </a:cubicBezTo>
                  <a:cubicBezTo>
                    <a:pt x="97" y="32"/>
                    <a:pt x="78" y="44"/>
                    <a:pt x="52" y="45"/>
                  </a:cubicBezTo>
                  <a:cubicBezTo>
                    <a:pt x="25" y="46"/>
                    <a:pt x="4" y="3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3" name="Freeform 8">
              <a:extLst>
                <a:ext uri="{FF2B5EF4-FFF2-40B4-BE49-F238E27FC236}">
                  <a16:creationId xmlns:a16="http://schemas.microsoft.com/office/drawing/2014/main" id="{2DF2340D-7804-4FDC-BB77-D35A4F27C7A2}"/>
                </a:ext>
              </a:extLst>
            </p:cNvPr>
            <p:cNvSpPr>
              <a:spLocks/>
            </p:cNvSpPr>
            <p:nvPr/>
          </p:nvSpPr>
          <p:spPr bwMode="auto">
            <a:xfrm>
              <a:off x="2925763" y="-1322388"/>
              <a:ext cx="222250" cy="150813"/>
            </a:xfrm>
            <a:custGeom>
              <a:avLst/>
              <a:gdLst>
                <a:gd name="T0" fmla="*/ 31 w 68"/>
                <a:gd name="T1" fmla="*/ 46 h 46"/>
                <a:gd name="T2" fmla="*/ 0 w 68"/>
                <a:gd name="T3" fmla="*/ 18 h 46"/>
                <a:gd name="T4" fmla="*/ 35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1" y="12"/>
                    <a:pt x="23" y="0"/>
                    <a:pt x="35" y="0"/>
                  </a:cubicBezTo>
                  <a:cubicBezTo>
                    <a:pt x="46" y="0"/>
                    <a:pt x="57" y="12"/>
                    <a:pt x="68" y="18"/>
                  </a:cubicBezTo>
                  <a:cubicBezTo>
                    <a:pt x="57" y="26"/>
                    <a:pt x="46" y="34"/>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4" name="Freeform 9">
              <a:extLst>
                <a:ext uri="{FF2B5EF4-FFF2-40B4-BE49-F238E27FC236}">
                  <a16:creationId xmlns:a16="http://schemas.microsoft.com/office/drawing/2014/main" id="{3A3CBD72-1708-4D1A-8B17-0D28333992DB}"/>
                </a:ext>
              </a:extLst>
            </p:cNvPr>
            <p:cNvSpPr>
              <a:spLocks/>
            </p:cNvSpPr>
            <p:nvPr/>
          </p:nvSpPr>
          <p:spPr bwMode="auto">
            <a:xfrm>
              <a:off x="3741738" y="-1701800"/>
              <a:ext cx="219075" cy="193675"/>
            </a:xfrm>
            <a:custGeom>
              <a:avLst/>
              <a:gdLst>
                <a:gd name="T0" fmla="*/ 67 w 67"/>
                <a:gd name="T1" fmla="*/ 21 h 59"/>
                <a:gd name="T2" fmla="*/ 22 w 67"/>
                <a:gd name="T3" fmla="*/ 57 h 59"/>
                <a:gd name="T4" fmla="*/ 0 w 67"/>
                <a:gd name="T5" fmla="*/ 42 h 59"/>
                <a:gd name="T6" fmla="*/ 39 w 67"/>
                <a:gd name="T7" fmla="*/ 2 h 59"/>
                <a:gd name="T8" fmla="*/ 67 w 67"/>
                <a:gd name="T9" fmla="*/ 21 h 59"/>
              </a:gdLst>
              <a:ahLst/>
              <a:cxnLst>
                <a:cxn ang="0">
                  <a:pos x="T0" y="T1"/>
                </a:cxn>
                <a:cxn ang="0">
                  <a:pos x="T2" y="T3"/>
                </a:cxn>
                <a:cxn ang="0">
                  <a:pos x="T4" y="T5"/>
                </a:cxn>
                <a:cxn ang="0">
                  <a:pos x="T6" y="T7"/>
                </a:cxn>
                <a:cxn ang="0">
                  <a:pos x="T8" y="T9"/>
                </a:cxn>
              </a:cxnLst>
              <a:rect l="0" t="0" r="r" b="b"/>
              <a:pathLst>
                <a:path w="67" h="59">
                  <a:moveTo>
                    <a:pt x="67" y="21"/>
                  </a:moveTo>
                  <a:cubicBezTo>
                    <a:pt x="49" y="36"/>
                    <a:pt x="37" y="48"/>
                    <a:pt x="22" y="57"/>
                  </a:cubicBezTo>
                  <a:cubicBezTo>
                    <a:pt x="19" y="59"/>
                    <a:pt x="7" y="47"/>
                    <a:pt x="0" y="42"/>
                  </a:cubicBezTo>
                  <a:cubicBezTo>
                    <a:pt x="12" y="28"/>
                    <a:pt x="25" y="14"/>
                    <a:pt x="39" y="2"/>
                  </a:cubicBezTo>
                  <a:cubicBezTo>
                    <a:pt x="41" y="0"/>
                    <a:pt x="54" y="11"/>
                    <a:pt x="6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5" name="Freeform 10">
              <a:extLst>
                <a:ext uri="{FF2B5EF4-FFF2-40B4-BE49-F238E27FC236}">
                  <a16:creationId xmlns:a16="http://schemas.microsoft.com/office/drawing/2014/main" id="{54A1BC3B-D35B-45E1-9B02-8E6C30B4DF23}"/>
                </a:ext>
              </a:extLst>
            </p:cNvPr>
            <p:cNvSpPr>
              <a:spLocks/>
            </p:cNvSpPr>
            <p:nvPr/>
          </p:nvSpPr>
          <p:spPr bwMode="auto">
            <a:xfrm>
              <a:off x="3852863" y="-1322388"/>
              <a:ext cx="222250" cy="150813"/>
            </a:xfrm>
            <a:custGeom>
              <a:avLst/>
              <a:gdLst>
                <a:gd name="T0" fmla="*/ 31 w 68"/>
                <a:gd name="T1" fmla="*/ 46 h 46"/>
                <a:gd name="T2" fmla="*/ 0 w 68"/>
                <a:gd name="T3" fmla="*/ 18 h 46"/>
                <a:gd name="T4" fmla="*/ 37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3" y="11"/>
                    <a:pt x="25" y="0"/>
                    <a:pt x="37" y="0"/>
                  </a:cubicBezTo>
                  <a:cubicBezTo>
                    <a:pt x="47" y="0"/>
                    <a:pt x="58" y="12"/>
                    <a:pt x="68" y="18"/>
                  </a:cubicBezTo>
                  <a:cubicBezTo>
                    <a:pt x="57" y="27"/>
                    <a:pt x="47" y="35"/>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6" name="Freeform 11">
              <a:extLst>
                <a:ext uri="{FF2B5EF4-FFF2-40B4-BE49-F238E27FC236}">
                  <a16:creationId xmlns:a16="http://schemas.microsoft.com/office/drawing/2014/main" id="{64AB9CA5-8ECE-4F63-85DC-6535B932F349}"/>
                </a:ext>
              </a:extLst>
            </p:cNvPr>
            <p:cNvSpPr>
              <a:spLocks/>
            </p:cNvSpPr>
            <p:nvPr/>
          </p:nvSpPr>
          <p:spPr bwMode="auto">
            <a:xfrm>
              <a:off x="3067051" y="-1698625"/>
              <a:ext cx="222250" cy="190500"/>
            </a:xfrm>
            <a:custGeom>
              <a:avLst/>
              <a:gdLst>
                <a:gd name="T0" fmla="*/ 68 w 68"/>
                <a:gd name="T1" fmla="*/ 38 h 58"/>
                <a:gd name="T2" fmla="*/ 39 w 68"/>
                <a:gd name="T3" fmla="*/ 56 h 58"/>
                <a:gd name="T4" fmla="*/ 1 w 68"/>
                <a:gd name="T5" fmla="*/ 21 h 58"/>
                <a:gd name="T6" fmla="*/ 18 w 68"/>
                <a:gd name="T7" fmla="*/ 1 h 58"/>
                <a:gd name="T8" fmla="*/ 68 w 68"/>
                <a:gd name="T9" fmla="*/ 38 h 58"/>
              </a:gdLst>
              <a:ahLst/>
              <a:cxnLst>
                <a:cxn ang="0">
                  <a:pos x="T0" y="T1"/>
                </a:cxn>
                <a:cxn ang="0">
                  <a:pos x="T2" y="T3"/>
                </a:cxn>
                <a:cxn ang="0">
                  <a:pos x="T4" y="T5"/>
                </a:cxn>
                <a:cxn ang="0">
                  <a:pos x="T6" y="T7"/>
                </a:cxn>
                <a:cxn ang="0">
                  <a:pos x="T8" y="T9"/>
                </a:cxn>
              </a:cxnLst>
              <a:rect l="0" t="0" r="r" b="b"/>
              <a:pathLst>
                <a:path w="68" h="58">
                  <a:moveTo>
                    <a:pt x="68" y="38"/>
                  </a:moveTo>
                  <a:cubicBezTo>
                    <a:pt x="54" y="47"/>
                    <a:pt x="42" y="58"/>
                    <a:pt x="39" y="56"/>
                  </a:cubicBezTo>
                  <a:cubicBezTo>
                    <a:pt x="25" y="47"/>
                    <a:pt x="12" y="34"/>
                    <a:pt x="1" y="21"/>
                  </a:cubicBezTo>
                  <a:cubicBezTo>
                    <a:pt x="0" y="20"/>
                    <a:pt x="17" y="0"/>
                    <a:pt x="18" y="1"/>
                  </a:cubicBezTo>
                  <a:cubicBezTo>
                    <a:pt x="33" y="11"/>
                    <a:pt x="48" y="23"/>
                    <a:pt x="6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17" name="Freeform 12">
              <a:extLst>
                <a:ext uri="{FF2B5EF4-FFF2-40B4-BE49-F238E27FC236}">
                  <a16:creationId xmlns:a16="http://schemas.microsoft.com/office/drawing/2014/main" id="{F5911DF7-7EC7-4965-882A-BBB088DA3CBD}"/>
                </a:ext>
              </a:extLst>
            </p:cNvPr>
            <p:cNvSpPr>
              <a:spLocks/>
            </p:cNvSpPr>
            <p:nvPr/>
          </p:nvSpPr>
          <p:spPr bwMode="auto">
            <a:xfrm>
              <a:off x="3440113" y="-1855788"/>
              <a:ext cx="153988" cy="228600"/>
            </a:xfrm>
            <a:custGeom>
              <a:avLst/>
              <a:gdLst>
                <a:gd name="T0" fmla="*/ 47 w 47"/>
                <a:gd name="T1" fmla="*/ 34 h 70"/>
                <a:gd name="T2" fmla="*/ 20 w 47"/>
                <a:gd name="T3" fmla="*/ 70 h 70"/>
                <a:gd name="T4" fmla="*/ 0 w 47"/>
                <a:gd name="T5" fmla="*/ 35 h 70"/>
                <a:gd name="T6" fmla="*/ 17 w 47"/>
                <a:gd name="T7" fmla="*/ 0 h 70"/>
                <a:gd name="T8" fmla="*/ 47 w 47"/>
                <a:gd name="T9" fmla="*/ 34 h 70"/>
              </a:gdLst>
              <a:ahLst/>
              <a:cxnLst>
                <a:cxn ang="0">
                  <a:pos x="T0" y="T1"/>
                </a:cxn>
                <a:cxn ang="0">
                  <a:pos x="T2" y="T3"/>
                </a:cxn>
                <a:cxn ang="0">
                  <a:pos x="T4" y="T5"/>
                </a:cxn>
                <a:cxn ang="0">
                  <a:pos x="T6" y="T7"/>
                </a:cxn>
                <a:cxn ang="0">
                  <a:pos x="T8" y="T9"/>
                </a:cxn>
              </a:cxnLst>
              <a:rect l="0" t="0" r="r" b="b"/>
              <a:pathLst>
                <a:path w="47" h="70">
                  <a:moveTo>
                    <a:pt x="47" y="34"/>
                  </a:moveTo>
                  <a:cubicBezTo>
                    <a:pt x="35" y="50"/>
                    <a:pt x="28" y="60"/>
                    <a:pt x="20" y="70"/>
                  </a:cubicBezTo>
                  <a:cubicBezTo>
                    <a:pt x="13" y="58"/>
                    <a:pt x="1" y="47"/>
                    <a:pt x="0" y="35"/>
                  </a:cubicBezTo>
                  <a:cubicBezTo>
                    <a:pt x="0" y="24"/>
                    <a:pt x="11" y="12"/>
                    <a:pt x="17" y="0"/>
                  </a:cubicBezTo>
                  <a:cubicBezTo>
                    <a:pt x="26" y="10"/>
                    <a:pt x="34" y="20"/>
                    <a:pt x="47"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grpSp>
      <p:pic>
        <p:nvPicPr>
          <p:cNvPr id="15374" name="Picture 14">
            <a:extLst>
              <a:ext uri="{FF2B5EF4-FFF2-40B4-BE49-F238E27FC236}">
                <a16:creationId xmlns:a16="http://schemas.microsoft.com/office/drawing/2014/main" id="{DA993C0E-61A0-43C1-A158-9A80D33F191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94377" y="1015093"/>
            <a:ext cx="5030516" cy="4827814"/>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898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8" name="Group 4"/>
          <p:cNvGrpSpPr/>
          <p:nvPr/>
        </p:nvGrpSpPr>
        <p:grpSpPr>
          <a:xfrm>
            <a:off x="8374320" y="5600520"/>
            <a:ext cx="3833280" cy="1260360"/>
            <a:chOff x="8374320" y="5600520"/>
            <a:chExt cx="3833280" cy="1260360"/>
          </a:xfrm>
        </p:grpSpPr>
        <p:sp>
          <p:nvSpPr>
            <p:cNvPr id="859"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860"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861"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62"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63"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64"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865"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66"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867"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868"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869"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870"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871"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872"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73"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874" name="CustomShape 20"/>
          <p:cNvSpPr/>
          <p:nvPr/>
        </p:nvSpPr>
        <p:spPr>
          <a:xfrm>
            <a:off x="429720" y="4929326"/>
            <a:ext cx="10119000" cy="9218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pPr>
            <a:r>
              <a:rPr lang="fa-IR" sz="5400" b="1" spc="-1" dirty="0">
                <a:solidFill>
                  <a:srgbClr val="005E89"/>
                </a:solidFill>
                <a:latin typeface="Trebuchet MS"/>
                <a:cs typeface="B Nazanin" panose="00000400000000000000" pitchFamily="2" charset="-78"/>
              </a:rPr>
              <a:t>با تشکر از شما دوستان عزیز... !!</a:t>
            </a:r>
            <a:endParaRPr lang="en-US" sz="5400" b="0" strike="noStrike" spc="-1" dirty="0">
              <a:latin typeface="Arial"/>
              <a:cs typeface="B Nazanin" panose="00000400000000000000" pitchFamily="2" charset="-78"/>
            </a:endParaRPr>
          </a:p>
        </p:txBody>
      </p:sp>
      <p:sp>
        <p:nvSpPr>
          <p:cNvPr id="875" name="CustomShape 21"/>
          <p:cNvSpPr/>
          <p:nvPr/>
        </p:nvSpPr>
        <p:spPr>
          <a:xfrm>
            <a:off x="3345840" y="5855907"/>
            <a:ext cx="532188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a-IR" sz="3200" spc="-1" dirty="0">
                <a:solidFill>
                  <a:srgbClr val="005E89"/>
                </a:solidFill>
                <a:latin typeface="Myriad Arabic"/>
                <a:cs typeface="B Nazanin" panose="00000400000000000000" pitchFamily="2" charset="-78"/>
              </a:rPr>
              <a:t>بخش سوال</a:t>
            </a:r>
            <a:endParaRPr lang="en-US" sz="3200" b="0" strike="noStrike" spc="-1" dirty="0">
              <a:latin typeface="Arial"/>
              <a:cs typeface="B Nazanin" panose="00000400000000000000" pitchFamily="2" charset="-78"/>
            </a:endParaRPr>
          </a:p>
        </p:txBody>
      </p:sp>
      <p:pic>
        <p:nvPicPr>
          <p:cNvPr id="9218" name="Picture 2">
            <a:extLst>
              <a:ext uri="{FF2B5EF4-FFF2-40B4-BE49-F238E27FC236}">
                <a16:creationId xmlns:a16="http://schemas.microsoft.com/office/drawing/2014/main" id="{B6D77519-9286-4F31-AC7E-6D1D222EF9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19280" y="457980"/>
            <a:ext cx="6968853" cy="4365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2"/>
          <p:cNvSpPr/>
          <p:nvPr/>
        </p:nvSpPr>
        <p:spPr>
          <a:xfrm>
            <a:off x="-15840" y="5583240"/>
            <a:ext cx="1220760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sp>
        <p:nvSpPr>
          <p:cNvPr id="307" name="CustomShape 3"/>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308" name="Group 4"/>
          <p:cNvGrpSpPr/>
          <p:nvPr/>
        </p:nvGrpSpPr>
        <p:grpSpPr>
          <a:xfrm>
            <a:off x="6712200" y="5053680"/>
            <a:ext cx="5495400" cy="1807200"/>
            <a:chOff x="6712200" y="5053680"/>
            <a:chExt cx="5495400" cy="1807200"/>
          </a:xfrm>
        </p:grpSpPr>
        <p:sp>
          <p:nvSpPr>
            <p:cNvPr id="309" name="CustomShape 5"/>
            <p:cNvSpPr/>
            <p:nvPr/>
          </p:nvSpPr>
          <p:spPr>
            <a:xfrm>
              <a:off x="7368120" y="5294520"/>
              <a:ext cx="24076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310" name="CustomShape 6"/>
            <p:cNvSpPr/>
            <p:nvPr/>
          </p:nvSpPr>
          <p:spPr>
            <a:xfrm>
              <a:off x="9316800" y="5984640"/>
              <a:ext cx="225252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311" name="CustomShape 7"/>
            <p:cNvSpPr/>
            <p:nvPr/>
          </p:nvSpPr>
          <p:spPr>
            <a:xfrm>
              <a:off x="9637200" y="5658120"/>
              <a:ext cx="257040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12" name="CustomShape 8"/>
            <p:cNvSpPr/>
            <p:nvPr/>
          </p:nvSpPr>
          <p:spPr>
            <a:xfrm>
              <a:off x="9829440" y="5801400"/>
              <a:ext cx="236340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313" name="CustomShape 9"/>
            <p:cNvSpPr/>
            <p:nvPr/>
          </p:nvSpPr>
          <p:spPr>
            <a:xfrm>
              <a:off x="7656120" y="5053680"/>
              <a:ext cx="454536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14" name="CustomShape 10"/>
            <p:cNvSpPr/>
            <p:nvPr/>
          </p:nvSpPr>
          <p:spPr>
            <a:xfrm>
              <a:off x="10805760" y="6090840"/>
              <a:ext cx="138672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315" name="CustomShape 11"/>
            <p:cNvSpPr/>
            <p:nvPr/>
          </p:nvSpPr>
          <p:spPr>
            <a:xfrm>
              <a:off x="11135160" y="5806440"/>
              <a:ext cx="10666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316" name="CustomShape 12"/>
            <p:cNvSpPr/>
            <p:nvPr/>
          </p:nvSpPr>
          <p:spPr>
            <a:xfrm>
              <a:off x="7498800" y="5291640"/>
              <a:ext cx="1708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317" name="CustomShape 13"/>
            <p:cNvSpPr/>
            <p:nvPr/>
          </p:nvSpPr>
          <p:spPr>
            <a:xfrm>
              <a:off x="6712200" y="5734800"/>
              <a:ext cx="145188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318"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319"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20"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321"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322"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323"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324" name="CustomShape 20"/>
          <p:cNvSpPr/>
          <p:nvPr/>
        </p:nvSpPr>
        <p:spPr>
          <a:xfrm>
            <a:off x="7540560" y="285192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325" name="CustomShape 21"/>
          <p:cNvSpPr/>
          <p:nvPr/>
        </p:nvSpPr>
        <p:spPr>
          <a:xfrm>
            <a:off x="7540560" y="365724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326" name="CustomShape 22"/>
          <p:cNvSpPr/>
          <p:nvPr/>
        </p:nvSpPr>
        <p:spPr>
          <a:xfrm>
            <a:off x="7540560" y="446220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400" name="CustomShape 96"/>
          <p:cNvSpPr/>
          <p:nvPr/>
        </p:nvSpPr>
        <p:spPr>
          <a:xfrm>
            <a:off x="7041960" y="1411535"/>
            <a:ext cx="469188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5400" b="1" spc="-151" dirty="0">
                <a:solidFill>
                  <a:srgbClr val="005E89"/>
                </a:solidFill>
                <a:latin typeface="Trebuchet MS"/>
                <a:cs typeface="B Nazanin" panose="00000400000000000000" pitchFamily="2" charset="-78"/>
              </a:rPr>
              <a:t>محتوا</a:t>
            </a:r>
            <a:endParaRPr lang="en-US" sz="5400" b="0" strike="noStrike" spc="-1" dirty="0">
              <a:latin typeface="Arial"/>
              <a:cs typeface="B Nazanin" panose="00000400000000000000" pitchFamily="2" charset="-78"/>
            </a:endParaRPr>
          </a:p>
        </p:txBody>
      </p:sp>
      <p:sp>
        <p:nvSpPr>
          <p:cNvPr id="401" name="CustomShape 97"/>
          <p:cNvSpPr/>
          <p:nvPr/>
        </p:nvSpPr>
        <p:spPr>
          <a:xfrm>
            <a:off x="7540560" y="2090880"/>
            <a:ext cx="3932640" cy="567000"/>
          </a:xfrm>
          <a:prstGeom prst="roundRect">
            <a:avLst>
              <a:gd name="adj" fmla="val 16667"/>
            </a:avLst>
          </a:prstGeom>
          <a:solidFill>
            <a:srgbClr val="00B4FF"/>
          </a:solidFill>
          <a:ln>
            <a:noFill/>
          </a:ln>
        </p:spPr>
        <p:style>
          <a:lnRef idx="2">
            <a:schemeClr val="accent1">
              <a:shade val="50000"/>
            </a:schemeClr>
          </a:lnRef>
          <a:fillRef idx="1">
            <a:schemeClr val="accent1"/>
          </a:fillRef>
          <a:effectRef idx="0">
            <a:schemeClr val="accent1"/>
          </a:effectRef>
          <a:fontRef idx="minor"/>
        </p:style>
      </p:sp>
      <p:sp>
        <p:nvSpPr>
          <p:cNvPr id="402" name="CustomShape 98"/>
          <p:cNvSpPr/>
          <p:nvPr/>
        </p:nvSpPr>
        <p:spPr>
          <a:xfrm>
            <a:off x="9928800" y="2148799"/>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sp>
        <p:nvSpPr>
          <p:cNvPr id="403" name="CustomShape 99"/>
          <p:cNvSpPr/>
          <p:nvPr/>
        </p:nvSpPr>
        <p:spPr>
          <a:xfrm>
            <a:off x="9928800" y="3010723"/>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sp>
        <p:nvSpPr>
          <p:cNvPr id="404" name="CustomShape 100"/>
          <p:cNvSpPr/>
          <p:nvPr/>
        </p:nvSpPr>
        <p:spPr>
          <a:xfrm>
            <a:off x="9928800" y="3773588"/>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sp>
        <p:nvSpPr>
          <p:cNvPr id="405" name="CustomShape 101"/>
          <p:cNvSpPr/>
          <p:nvPr/>
        </p:nvSpPr>
        <p:spPr>
          <a:xfrm>
            <a:off x="9892312" y="4625640"/>
            <a:ext cx="1437358" cy="398655"/>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r" rtl="1">
              <a:lnSpc>
                <a:spcPct val="50000"/>
              </a:lnSpc>
            </a:pPr>
            <a:r>
              <a:rPr lang="fa-IR" sz="3200" spc="-1" dirty="0">
                <a:solidFill>
                  <a:srgbClr val="FFFFFF"/>
                </a:solidFill>
                <a:latin typeface="Myriad Arabic"/>
                <a:cs typeface="B Nazanin" panose="00000400000000000000" pitchFamily="2" charset="-78"/>
              </a:rPr>
              <a:t>متن نمونه</a:t>
            </a:r>
            <a:endParaRPr lang="en-US" sz="3200" b="0" strike="noStrike" spc="-1" dirty="0">
              <a:latin typeface="Arial"/>
              <a:cs typeface="B Nazanin" panose="00000400000000000000" pitchFamily="2" charset="-78"/>
            </a:endParaRPr>
          </a:p>
        </p:txBody>
      </p:sp>
      <p:pic>
        <p:nvPicPr>
          <p:cNvPr id="14338" name="Picture 2">
            <a:extLst>
              <a:ext uri="{FF2B5EF4-FFF2-40B4-BE49-F238E27FC236}">
                <a16:creationId xmlns:a16="http://schemas.microsoft.com/office/drawing/2014/main" id="{D1501E58-E83A-4A07-B264-16EEBB0F004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31310" y="493982"/>
            <a:ext cx="5190769" cy="608027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5C9C170-DB45-4E31-9C3D-3CD2B29A0976}"/>
              </a:ext>
            </a:extLst>
          </p:cNvPr>
          <p:cNvSpPr/>
          <p:nvPr/>
        </p:nvSpPr>
        <p:spPr>
          <a:xfrm>
            <a:off x="5953631" y="1642170"/>
            <a:ext cx="5543556" cy="3584778"/>
          </a:xfrm>
          <a:prstGeom prst="rect">
            <a:avLst/>
          </a:prstGeom>
          <a:solidFill>
            <a:srgbClr val="0198E2"/>
          </a:solidFill>
          <a:ln>
            <a:noFill/>
          </a:ln>
          <a:effectLst>
            <a:softEdge rad="558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
        <p:nvSpPr>
          <p:cNvPr id="3" name="Google Shape;263;p42">
            <a:extLst>
              <a:ext uri="{FF2B5EF4-FFF2-40B4-BE49-F238E27FC236}">
                <a16:creationId xmlns:a16="http://schemas.microsoft.com/office/drawing/2014/main" id="{1D982168-CE58-4D24-9A36-4FA142317EA5}"/>
              </a:ext>
            </a:extLst>
          </p:cNvPr>
          <p:cNvSpPr txBox="1"/>
          <p:nvPr/>
        </p:nvSpPr>
        <p:spPr>
          <a:xfrm>
            <a:off x="-566870" y="753808"/>
            <a:ext cx="6640564" cy="1031467"/>
          </a:xfrm>
          <a:prstGeom prst="rect">
            <a:avLst/>
          </a:prstGeom>
          <a:noFill/>
          <a:ln cap="flat">
            <a:noFill/>
          </a:ln>
        </p:spPr>
        <p:txBody>
          <a:bodyPr vert="horz" wrap="square" lIns="121895" tIns="121895" rIns="121895" bIns="121895" anchor="t" anchorCtr="1" compatLnSpc="1">
            <a:noAutofit/>
          </a:bodyPr>
          <a:lstStyle/>
          <a:p>
            <a:pPr algn="l" defTabSz="1219170" rtl="1">
              <a:lnSpc>
                <a:spcPct val="80000"/>
              </a:lnSpc>
              <a:defRPr sz="1800" b="0" i="0" u="none" strike="noStrike" kern="0" cap="none" spc="0" baseline="0">
                <a:solidFill>
                  <a:srgbClr val="000000"/>
                </a:solidFill>
                <a:uFillTx/>
              </a:defRPr>
            </a:pPr>
            <a:r>
              <a:rPr lang="fa-IR" sz="6000" b="1" kern="0" dirty="0">
                <a:solidFill>
                  <a:srgbClr val="002060"/>
                </a:solidFill>
                <a:latin typeface="Arial (Títulos)"/>
                <a:ea typeface="DM Sans"/>
                <a:cs typeface="B Nazanin" panose="00000400000000000000" pitchFamily="2" charset="-78"/>
              </a:rPr>
              <a:t>آبنما</a:t>
            </a:r>
            <a:endParaRPr lang="es-PE" sz="6000" b="1" kern="0" dirty="0">
              <a:solidFill>
                <a:srgbClr val="002060"/>
              </a:solidFill>
              <a:latin typeface="Arial (Títulos)"/>
              <a:ea typeface="DM Sans"/>
              <a:cs typeface="B Nazanin" panose="00000400000000000000" pitchFamily="2" charset="-78"/>
            </a:endParaRPr>
          </a:p>
        </p:txBody>
      </p:sp>
      <p:grpSp>
        <p:nvGrpSpPr>
          <p:cNvPr id="5" name="Grupo 3">
            <a:extLst>
              <a:ext uri="{FF2B5EF4-FFF2-40B4-BE49-F238E27FC236}">
                <a16:creationId xmlns:a16="http://schemas.microsoft.com/office/drawing/2014/main" id="{5ADF16D8-2F48-4515-A26B-CAF3291D2861}"/>
              </a:ext>
            </a:extLst>
          </p:cNvPr>
          <p:cNvGrpSpPr/>
          <p:nvPr/>
        </p:nvGrpSpPr>
        <p:grpSpPr>
          <a:xfrm>
            <a:off x="1169895" y="2996867"/>
            <a:ext cx="3985576" cy="2126076"/>
            <a:chOff x="877421" y="2247650"/>
            <a:chExt cx="2989182" cy="1594557"/>
          </a:xfrm>
        </p:grpSpPr>
        <p:sp>
          <p:nvSpPr>
            <p:cNvPr id="6" name="Google Shape;272;p42">
              <a:extLst>
                <a:ext uri="{FF2B5EF4-FFF2-40B4-BE49-F238E27FC236}">
                  <a16:creationId xmlns:a16="http://schemas.microsoft.com/office/drawing/2014/main" id="{24411C66-F521-4577-AD1C-0BEFBC1188BD}"/>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algn="r" defTabSz="1219170" rtl="1">
                <a:defRPr sz="1800" b="0" i="0" u="none" strike="noStrike" kern="0" cap="none" spc="0" baseline="0">
                  <a:solidFill>
                    <a:srgbClr val="000000"/>
                  </a:solidFill>
                  <a:uFillTx/>
                </a:defRPr>
              </a:pPr>
              <a:r>
                <a:rPr lang="fa-IR" sz="2133" kern="0" dirty="0">
                  <a:solidFill>
                    <a:srgbClr val="002060"/>
                  </a:solidFill>
                  <a:latin typeface="Source Sans Pro" pitchFamily="34"/>
                  <a:ea typeface="Rubik"/>
                  <a:cs typeface="B Nazanin" panose="00000400000000000000" pitchFamily="2" charset="-78"/>
                </a:rPr>
                <a:t>تصاویر :</a:t>
              </a:r>
              <a:endParaRPr lang="es-PE" sz="2133" kern="0" dirty="0">
                <a:solidFill>
                  <a:srgbClr val="002060"/>
                </a:solidFill>
                <a:latin typeface="Source Sans Pro" pitchFamily="34"/>
                <a:ea typeface="Rubik"/>
                <a:cs typeface="B Nazanin" panose="00000400000000000000" pitchFamily="2" charset="-78"/>
              </a:endParaRPr>
            </a:p>
          </p:txBody>
        </p:sp>
        <p:sp>
          <p:nvSpPr>
            <p:cNvPr id="7" name="Google Shape;273;p42">
              <a:extLst>
                <a:ext uri="{FF2B5EF4-FFF2-40B4-BE49-F238E27FC236}">
                  <a16:creationId xmlns:a16="http://schemas.microsoft.com/office/drawing/2014/main" id="{7D56F7E5-E9A1-4681-9C5A-82000DD560CD}"/>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80953" indent="-380953" algn="r" defTabSz="1219170" rtl="1">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unsplash.com</a:t>
              </a:r>
            </a:p>
            <a:p>
              <a:pPr marL="380953" indent="-380953" algn="r" defTabSz="1219170" rtl="1">
                <a:buClr>
                  <a:srgbClr val="000000"/>
                </a:buClr>
                <a:buSzPct val="100000"/>
                <a:buFont typeface="Arial" pitchFamily="34"/>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pinterest.com</a:t>
              </a:r>
            </a:p>
          </p:txBody>
        </p:sp>
      </p:grpSp>
      <p:sp>
        <p:nvSpPr>
          <p:cNvPr id="8" name="Google Shape;274;p42">
            <a:extLst>
              <a:ext uri="{FF2B5EF4-FFF2-40B4-BE49-F238E27FC236}">
                <a16:creationId xmlns:a16="http://schemas.microsoft.com/office/drawing/2014/main" id="{4F44E95F-D83C-48DB-B322-035D8A6D0951}"/>
              </a:ext>
            </a:extLst>
          </p:cNvPr>
          <p:cNvSpPr txBox="1"/>
          <p:nvPr/>
        </p:nvSpPr>
        <p:spPr>
          <a:xfrm>
            <a:off x="1169896" y="4748172"/>
            <a:ext cx="2822801" cy="411601"/>
          </a:xfrm>
          <a:prstGeom prst="rect">
            <a:avLst/>
          </a:prstGeom>
          <a:noFill/>
          <a:ln cap="flat">
            <a:noFill/>
          </a:ln>
        </p:spPr>
        <p:txBody>
          <a:bodyPr vert="horz" wrap="square" lIns="121895" tIns="121895" rIns="121895" bIns="121895" anchor="t" anchorCtr="0" compatLnSpc="1">
            <a:noAutofit/>
          </a:bodyPr>
          <a:lstStyle/>
          <a:p>
            <a:pPr algn="r" defTabSz="1219170" rtl="1">
              <a:defRPr sz="1800" b="0" i="0" u="none" strike="noStrike" kern="0" cap="none" spc="0" baseline="0">
                <a:solidFill>
                  <a:srgbClr val="000000"/>
                </a:solidFill>
                <a:uFillTx/>
              </a:defRPr>
            </a:pPr>
            <a:r>
              <a:rPr lang="fa-IR" sz="2133" kern="0" dirty="0">
                <a:solidFill>
                  <a:srgbClr val="002060"/>
                </a:solidFill>
                <a:latin typeface="Source Sans Pro" pitchFamily="34"/>
                <a:ea typeface="Rubik"/>
                <a:cs typeface="B Nazanin" panose="00000400000000000000" pitchFamily="2" charset="-78"/>
              </a:rPr>
              <a:t>فونت ها:</a:t>
            </a:r>
            <a:endParaRPr lang="en-US" sz="2133" kern="0" dirty="0">
              <a:solidFill>
                <a:srgbClr val="002060"/>
              </a:solidFill>
              <a:latin typeface="Source Sans Pro" pitchFamily="34"/>
              <a:ea typeface="Rubik"/>
              <a:cs typeface="B Nazanin" panose="00000400000000000000" pitchFamily="2" charset="-78"/>
            </a:endParaRPr>
          </a:p>
        </p:txBody>
      </p:sp>
      <p:sp>
        <p:nvSpPr>
          <p:cNvPr id="9" name="Google Shape;275;p42">
            <a:extLst>
              <a:ext uri="{FF2B5EF4-FFF2-40B4-BE49-F238E27FC236}">
                <a16:creationId xmlns:a16="http://schemas.microsoft.com/office/drawing/2014/main" id="{9B32E588-7B8F-4D0E-B64A-A8CEBF3C3DBA}"/>
              </a:ext>
            </a:extLst>
          </p:cNvPr>
          <p:cNvSpPr txBox="1"/>
          <p:nvPr/>
        </p:nvSpPr>
        <p:spPr>
          <a:xfrm>
            <a:off x="1169896" y="5159675"/>
            <a:ext cx="3527169" cy="912803"/>
          </a:xfrm>
          <a:prstGeom prst="rect">
            <a:avLst/>
          </a:prstGeom>
          <a:noFill/>
          <a:ln cap="flat">
            <a:noFill/>
          </a:ln>
        </p:spPr>
        <p:txBody>
          <a:bodyPr vert="horz" wrap="square" lIns="121895" tIns="121895" rIns="121895" bIns="121895" anchor="t" anchorCtr="0" compatLnSpc="1">
            <a:noAutofit/>
          </a:bodyPr>
          <a:lstStyle/>
          <a:p>
            <a:pPr marL="380953" indent="-380953" algn="r" defTabSz="1219170" rtl="1">
              <a:buClr>
                <a:srgbClr val="000000"/>
              </a:buClr>
              <a:buSzPct val="100000"/>
              <a:buFont typeface="Arial" pitchFamily="34"/>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تربوشت ام اس</a:t>
            </a:r>
          </a:p>
          <a:p>
            <a:pPr marL="380953" indent="-380953" algn="r" defTabSz="1219170" rtl="1">
              <a:buClr>
                <a:srgbClr val="000000"/>
              </a:buClr>
              <a:buSzPct val="100000"/>
              <a:buFont typeface="Arial" pitchFamily="34"/>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آریال (بدن)</a:t>
            </a:r>
            <a:endParaRPr lang="es-PE" sz="2000" kern="0" dirty="0">
              <a:solidFill>
                <a:srgbClr val="000000"/>
              </a:solidFill>
              <a:latin typeface="Source Sans Pro" pitchFamily="34"/>
              <a:ea typeface="Montserrat"/>
              <a:cs typeface="B Nazanin" panose="00000400000000000000" pitchFamily="2" charset="-78"/>
            </a:endParaRPr>
          </a:p>
        </p:txBody>
      </p:sp>
      <p:sp>
        <p:nvSpPr>
          <p:cNvPr id="15" name="Rectángulo 17">
            <a:extLst>
              <a:ext uri="{FF2B5EF4-FFF2-40B4-BE49-F238E27FC236}">
                <a16:creationId xmlns:a16="http://schemas.microsoft.com/office/drawing/2014/main" id="{7E1B9A4D-ABAA-4429-B870-883D675A2F74}"/>
              </a:ext>
            </a:extLst>
          </p:cNvPr>
          <p:cNvSpPr/>
          <p:nvPr/>
        </p:nvSpPr>
        <p:spPr>
          <a:xfrm>
            <a:off x="178418" y="6809633"/>
            <a:ext cx="11790553" cy="60960"/>
          </a:xfrm>
          <a:prstGeom prst="rect">
            <a:avLst/>
          </a:prstGeom>
          <a:solidFill>
            <a:srgbClr val="002060"/>
          </a:solidFill>
          <a:ln cap="flat">
            <a:noFill/>
            <a:prstDash val="solid"/>
          </a:ln>
        </p:spPr>
        <p:txBody>
          <a:bodyPr vert="horz" wrap="square" lIns="121920" tIns="60960" rIns="121920" bIns="60960" anchor="ctr" anchorCtr="1" compatLnSpc="1">
            <a:noAutofit/>
          </a:bodyPr>
          <a:lstStyle/>
          <a:p>
            <a:pPr algn="ctr" defTabSz="1219170" rtl="1">
              <a:defRPr sz="1800" b="0" i="0" u="none" strike="noStrike" kern="0" cap="none" spc="0" baseline="0">
                <a:solidFill>
                  <a:srgbClr val="000000"/>
                </a:solidFill>
                <a:uFillTx/>
              </a:defRPr>
            </a:pPr>
            <a:endParaRPr lang="es-ES" sz="1867" kern="0">
              <a:solidFill>
                <a:srgbClr val="FFFFFF"/>
              </a:solidFill>
              <a:latin typeface="Arial"/>
              <a:cs typeface="B Nazanin" panose="00000400000000000000" pitchFamily="2" charset="-78"/>
            </a:endParaRPr>
          </a:p>
        </p:txBody>
      </p:sp>
      <p:pic>
        <p:nvPicPr>
          <p:cNvPr id="16386" name="Picture 2">
            <a:extLst>
              <a:ext uri="{FF2B5EF4-FFF2-40B4-BE49-F238E27FC236}">
                <a16:creationId xmlns:a16="http://schemas.microsoft.com/office/drawing/2014/main" id="{C469BA7B-E296-43E9-B5FC-FACE86431A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2106" y="2547244"/>
            <a:ext cx="5825260" cy="3880058"/>
          </a:xfrm>
          <a:prstGeom prst="rect">
            <a:avLst/>
          </a:prstGeom>
          <a:noFill/>
          <a:effectLst>
            <a:softEdge rad="330200"/>
          </a:effectLst>
          <a:extLst>
            <a:ext uri="{909E8E84-426E-40DD-AFC4-6F175D3DCCD1}">
              <a14:hiddenFill xmlns:a14="http://schemas.microsoft.com/office/drawing/2010/main">
                <a:solidFill>
                  <a:srgbClr val="FFFFFF"/>
                </a:solidFill>
              </a14:hiddenFill>
            </a:ext>
          </a:extLst>
        </p:spPr>
      </p:pic>
      <p:sp>
        <p:nvSpPr>
          <p:cNvPr id="19" name="Google Shape;53;p10">
            <a:extLst>
              <a:ext uri="{FF2B5EF4-FFF2-40B4-BE49-F238E27FC236}">
                <a16:creationId xmlns:a16="http://schemas.microsoft.com/office/drawing/2014/main" id="{0D411816-5007-4BC8-8D3D-E1FF1EAF5858}"/>
              </a:ext>
            </a:extLst>
          </p:cNvPr>
          <p:cNvSpPr/>
          <p:nvPr/>
        </p:nvSpPr>
        <p:spPr>
          <a:xfrm>
            <a:off x="1" y="1"/>
            <a:ext cx="694812" cy="6857999"/>
          </a:xfrm>
          <a:prstGeom prst="rect">
            <a:avLst/>
          </a:prstGeom>
          <a:solidFill>
            <a:srgbClr val="00B0F0"/>
          </a:solidFill>
          <a:ln cap="flat">
            <a:noFill/>
            <a:prstDash val="solid"/>
          </a:ln>
        </p:spPr>
        <p:txBody>
          <a:bodyPr vert="horz" wrap="square" lIns="121895" tIns="121895" rIns="121895" bIns="121895" anchor="ctr" anchorCtr="0" compatLnSpc="1">
            <a:noAutofit/>
          </a:bodyPr>
          <a:lstStyle/>
          <a:p>
            <a:pPr marL="0" marR="0" lvl="0" indent="0" algn="r" defTabSz="1219170" rtl="1"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67" b="0" i="0" u="none" strike="noStrike" kern="0" cap="none" spc="0" baseline="0">
              <a:solidFill>
                <a:srgbClr val="000000"/>
              </a:solidFill>
              <a:uFillTx/>
              <a:latin typeface="Arial"/>
              <a:ea typeface="Arial"/>
              <a:cs typeface="B Nazanin" panose="00000400000000000000" pitchFamily="2" charset="-78"/>
            </a:endParaRPr>
          </a:p>
        </p:txBody>
      </p:sp>
    </p:spTree>
    <p:extLst>
      <p:ext uri="{BB962C8B-B14F-4D97-AF65-F5344CB8AC3E}">
        <p14:creationId xmlns:p14="http://schemas.microsoft.com/office/powerpoint/2010/main" val="39853024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559770-FD2D-4B54-97BF-8AE1BE9543EC}"/>
              </a:ext>
            </a:extLst>
          </p:cNvPr>
          <p:cNvSpPr txBox="1">
            <a:spLocks noGrp="1"/>
          </p:cNvSpPr>
          <p:nvPr>
            <p:ph type="body" idx="4294967295"/>
          </p:nvPr>
        </p:nvSpPr>
        <p:spPr>
          <a:xfrm>
            <a:off x="8735873" y="158409"/>
            <a:ext cx="3456127" cy="724241"/>
          </a:xfrm>
        </p:spPr>
        <p:txBody>
          <a:bodyPr anchor="ctr" anchorCtr="1"/>
          <a:lstStyle/>
          <a:p>
            <a:pPr marL="0" indent="0" algn="ctr">
              <a:buNone/>
            </a:pPr>
            <a:r>
              <a:rPr lang="fa-IR" sz="3600" b="1" dirty="0">
                <a:solidFill>
                  <a:srgbClr val="204569"/>
                </a:solidFill>
                <a:cs typeface="B Nazanin" panose="00000400000000000000" pitchFamily="2" charset="-78"/>
              </a:rPr>
              <a:t>منابع</a:t>
            </a:r>
            <a:endParaRPr lang="en-US" sz="3600" b="1" dirty="0">
              <a:solidFill>
                <a:srgbClr val="204569"/>
              </a:solidFill>
              <a:latin typeface="Arial"/>
              <a:cs typeface="B Nazanin" panose="00000400000000000000" pitchFamily="2" charset="-78"/>
            </a:endParaRPr>
          </a:p>
        </p:txBody>
      </p:sp>
      <p:sp>
        <p:nvSpPr>
          <p:cNvPr id="258" name="Freeform 5">
            <a:extLst>
              <a:ext uri="{FF2B5EF4-FFF2-40B4-BE49-F238E27FC236}">
                <a16:creationId xmlns:a16="http://schemas.microsoft.com/office/drawing/2014/main" id="{01B3761D-A7D7-421E-BCEC-46988776153A}"/>
              </a:ext>
            </a:extLst>
          </p:cNvPr>
          <p:cNvSpPr>
            <a:spLocks noEditPoints="1"/>
          </p:cNvSpPr>
          <p:nvPr/>
        </p:nvSpPr>
        <p:spPr bwMode="auto">
          <a:xfrm>
            <a:off x="1851026" y="2289175"/>
            <a:ext cx="441325" cy="631825"/>
          </a:xfrm>
          <a:custGeom>
            <a:avLst/>
            <a:gdLst>
              <a:gd name="T0" fmla="*/ 295 w 307"/>
              <a:gd name="T1" fmla="*/ 163 h 439"/>
              <a:gd name="T2" fmla="*/ 199 w 307"/>
              <a:gd name="T3" fmla="*/ 163 h 439"/>
              <a:gd name="T4" fmla="*/ 144 w 307"/>
              <a:gd name="T5" fmla="*/ 124 h 439"/>
              <a:gd name="T6" fmla="*/ 121 w 307"/>
              <a:gd name="T7" fmla="*/ 151 h 439"/>
              <a:gd name="T8" fmla="*/ 142 w 307"/>
              <a:gd name="T9" fmla="*/ 173 h 439"/>
              <a:gd name="T10" fmla="*/ 216 w 307"/>
              <a:gd name="T11" fmla="*/ 189 h 439"/>
              <a:gd name="T12" fmla="*/ 294 w 307"/>
              <a:gd name="T13" fmla="*/ 265 h 439"/>
              <a:gd name="T14" fmla="*/ 236 w 307"/>
              <a:gd name="T15" fmla="*/ 388 h 439"/>
              <a:gd name="T16" fmla="*/ 207 w 307"/>
              <a:gd name="T17" fmla="*/ 439 h 439"/>
              <a:gd name="T18" fmla="*/ 112 w 307"/>
              <a:gd name="T19" fmla="*/ 439 h 439"/>
              <a:gd name="T20" fmla="*/ 110 w 307"/>
              <a:gd name="T21" fmla="*/ 436 h 439"/>
              <a:gd name="T22" fmla="*/ 80 w 307"/>
              <a:gd name="T23" fmla="*/ 389 h 439"/>
              <a:gd name="T24" fmla="*/ 18 w 307"/>
              <a:gd name="T25" fmla="*/ 297 h 439"/>
              <a:gd name="T26" fmla="*/ 114 w 307"/>
              <a:gd name="T27" fmla="*/ 297 h 439"/>
              <a:gd name="T28" fmla="*/ 125 w 307"/>
              <a:gd name="T29" fmla="*/ 307 h 439"/>
              <a:gd name="T30" fmla="*/ 181 w 307"/>
              <a:gd name="T31" fmla="*/ 315 h 439"/>
              <a:gd name="T32" fmla="*/ 194 w 307"/>
              <a:gd name="T33" fmla="*/ 293 h 439"/>
              <a:gd name="T34" fmla="*/ 178 w 307"/>
              <a:gd name="T35" fmla="*/ 276 h 439"/>
              <a:gd name="T36" fmla="*/ 122 w 307"/>
              <a:gd name="T37" fmla="*/ 264 h 439"/>
              <a:gd name="T38" fmla="*/ 35 w 307"/>
              <a:gd name="T39" fmla="*/ 209 h 439"/>
              <a:gd name="T40" fmla="*/ 85 w 307"/>
              <a:gd name="T41" fmla="*/ 52 h 439"/>
              <a:gd name="T42" fmla="*/ 109 w 307"/>
              <a:gd name="T43" fmla="*/ 11 h 439"/>
              <a:gd name="T44" fmla="*/ 110 w 307"/>
              <a:gd name="T45" fmla="*/ 0 h 439"/>
              <a:gd name="T46" fmla="*/ 158 w 307"/>
              <a:gd name="T47" fmla="*/ 0 h 439"/>
              <a:gd name="T48" fmla="*/ 203 w 307"/>
              <a:gd name="T49" fmla="*/ 0 h 439"/>
              <a:gd name="T50" fmla="*/ 206 w 307"/>
              <a:gd name="T51" fmla="*/ 4 h 439"/>
              <a:gd name="T52" fmla="*/ 236 w 307"/>
              <a:gd name="T53" fmla="*/ 55 h 439"/>
              <a:gd name="T54" fmla="*/ 295 w 307"/>
              <a:gd name="T55" fmla="*/ 163 h 439"/>
              <a:gd name="T56" fmla="*/ 96 w 307"/>
              <a:gd name="T57" fmla="*/ 152 h 439"/>
              <a:gd name="T58" fmla="*/ 143 w 307"/>
              <a:gd name="T59" fmla="*/ 100 h 439"/>
              <a:gd name="T60" fmla="*/ 213 w 307"/>
              <a:gd name="T61" fmla="*/ 130 h 439"/>
              <a:gd name="T62" fmla="*/ 226 w 307"/>
              <a:gd name="T63" fmla="*/ 140 h 439"/>
              <a:gd name="T64" fmla="*/ 272 w 307"/>
              <a:gd name="T65" fmla="*/ 141 h 439"/>
              <a:gd name="T66" fmla="*/ 184 w 307"/>
              <a:gd name="T67" fmla="*/ 57 h 439"/>
              <a:gd name="T68" fmla="*/ 182 w 307"/>
              <a:gd name="T69" fmla="*/ 24 h 439"/>
              <a:gd name="T70" fmla="*/ 133 w 307"/>
              <a:gd name="T71" fmla="*/ 24 h 439"/>
              <a:gd name="T72" fmla="*/ 128 w 307"/>
              <a:gd name="T73" fmla="*/ 57 h 439"/>
              <a:gd name="T74" fmla="*/ 98 w 307"/>
              <a:gd name="T75" fmla="*/ 70 h 439"/>
              <a:gd name="T76" fmla="*/ 42 w 307"/>
              <a:gd name="T77" fmla="*/ 152 h 439"/>
              <a:gd name="T78" fmla="*/ 96 w 307"/>
              <a:gd name="T79" fmla="*/ 15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7" h="439">
                <a:moveTo>
                  <a:pt x="295" y="163"/>
                </a:moveTo>
                <a:cubicBezTo>
                  <a:pt x="263" y="163"/>
                  <a:pt x="231" y="163"/>
                  <a:pt x="199" y="163"/>
                </a:cubicBezTo>
                <a:cubicBezTo>
                  <a:pt x="188" y="128"/>
                  <a:pt x="172" y="116"/>
                  <a:pt x="144" y="124"/>
                </a:cubicBezTo>
                <a:cubicBezTo>
                  <a:pt x="130" y="128"/>
                  <a:pt x="121" y="136"/>
                  <a:pt x="121" y="151"/>
                </a:cubicBezTo>
                <a:cubicBezTo>
                  <a:pt x="120" y="165"/>
                  <a:pt x="131" y="170"/>
                  <a:pt x="142" y="173"/>
                </a:cubicBezTo>
                <a:cubicBezTo>
                  <a:pt x="167" y="178"/>
                  <a:pt x="192" y="182"/>
                  <a:pt x="216" y="189"/>
                </a:cubicBezTo>
                <a:cubicBezTo>
                  <a:pt x="254" y="201"/>
                  <a:pt x="283" y="224"/>
                  <a:pt x="294" y="265"/>
                </a:cubicBezTo>
                <a:cubicBezTo>
                  <a:pt x="307" y="311"/>
                  <a:pt x="285" y="362"/>
                  <a:pt x="236" y="388"/>
                </a:cubicBezTo>
                <a:cubicBezTo>
                  <a:pt x="215" y="400"/>
                  <a:pt x="198" y="410"/>
                  <a:pt x="207" y="439"/>
                </a:cubicBezTo>
                <a:cubicBezTo>
                  <a:pt x="174" y="439"/>
                  <a:pt x="143" y="439"/>
                  <a:pt x="112" y="439"/>
                </a:cubicBezTo>
                <a:cubicBezTo>
                  <a:pt x="111" y="438"/>
                  <a:pt x="110" y="437"/>
                  <a:pt x="110" y="436"/>
                </a:cubicBezTo>
                <a:cubicBezTo>
                  <a:pt x="114" y="412"/>
                  <a:pt x="102" y="400"/>
                  <a:pt x="80" y="389"/>
                </a:cubicBezTo>
                <a:cubicBezTo>
                  <a:pt x="44" y="371"/>
                  <a:pt x="24" y="340"/>
                  <a:pt x="18" y="297"/>
                </a:cubicBezTo>
                <a:cubicBezTo>
                  <a:pt x="51" y="297"/>
                  <a:pt x="82" y="296"/>
                  <a:pt x="114" y="297"/>
                </a:cubicBezTo>
                <a:cubicBezTo>
                  <a:pt x="118" y="297"/>
                  <a:pt x="122" y="303"/>
                  <a:pt x="125" y="307"/>
                </a:cubicBezTo>
                <a:cubicBezTo>
                  <a:pt x="139" y="322"/>
                  <a:pt x="165" y="327"/>
                  <a:pt x="181" y="315"/>
                </a:cubicBezTo>
                <a:cubicBezTo>
                  <a:pt x="188" y="311"/>
                  <a:pt x="194" y="301"/>
                  <a:pt x="194" y="293"/>
                </a:cubicBezTo>
                <a:cubicBezTo>
                  <a:pt x="194" y="287"/>
                  <a:pt x="185" y="278"/>
                  <a:pt x="178" y="276"/>
                </a:cubicBezTo>
                <a:cubicBezTo>
                  <a:pt x="160" y="271"/>
                  <a:pt x="141" y="269"/>
                  <a:pt x="122" y="264"/>
                </a:cubicBezTo>
                <a:cubicBezTo>
                  <a:pt x="87" y="255"/>
                  <a:pt x="55" y="241"/>
                  <a:pt x="35" y="209"/>
                </a:cubicBezTo>
                <a:cubicBezTo>
                  <a:pt x="0" y="156"/>
                  <a:pt x="22" y="84"/>
                  <a:pt x="85" y="52"/>
                </a:cubicBezTo>
                <a:cubicBezTo>
                  <a:pt x="104" y="42"/>
                  <a:pt x="113" y="32"/>
                  <a:pt x="109" y="11"/>
                </a:cubicBezTo>
                <a:cubicBezTo>
                  <a:pt x="109" y="8"/>
                  <a:pt x="110" y="5"/>
                  <a:pt x="110" y="0"/>
                </a:cubicBezTo>
                <a:cubicBezTo>
                  <a:pt x="127" y="0"/>
                  <a:pt x="142" y="0"/>
                  <a:pt x="158" y="0"/>
                </a:cubicBezTo>
                <a:cubicBezTo>
                  <a:pt x="173" y="0"/>
                  <a:pt x="189" y="0"/>
                  <a:pt x="203" y="0"/>
                </a:cubicBezTo>
                <a:cubicBezTo>
                  <a:pt x="204" y="2"/>
                  <a:pt x="206" y="3"/>
                  <a:pt x="206" y="4"/>
                </a:cubicBezTo>
                <a:cubicBezTo>
                  <a:pt x="201" y="30"/>
                  <a:pt x="212" y="43"/>
                  <a:pt x="236" y="55"/>
                </a:cubicBezTo>
                <a:cubicBezTo>
                  <a:pt x="279" y="76"/>
                  <a:pt x="302" y="121"/>
                  <a:pt x="295" y="163"/>
                </a:cubicBezTo>
                <a:close/>
                <a:moveTo>
                  <a:pt x="96" y="152"/>
                </a:moveTo>
                <a:cubicBezTo>
                  <a:pt x="103" y="120"/>
                  <a:pt x="117" y="105"/>
                  <a:pt x="143" y="100"/>
                </a:cubicBezTo>
                <a:cubicBezTo>
                  <a:pt x="174" y="95"/>
                  <a:pt x="198" y="106"/>
                  <a:pt x="213" y="130"/>
                </a:cubicBezTo>
                <a:cubicBezTo>
                  <a:pt x="216" y="134"/>
                  <a:pt x="221" y="140"/>
                  <a:pt x="226" y="140"/>
                </a:cubicBezTo>
                <a:cubicBezTo>
                  <a:pt x="240" y="142"/>
                  <a:pt x="256" y="141"/>
                  <a:pt x="272" y="141"/>
                </a:cubicBezTo>
                <a:cubicBezTo>
                  <a:pt x="262" y="90"/>
                  <a:pt x="225" y="71"/>
                  <a:pt x="184" y="57"/>
                </a:cubicBezTo>
                <a:cubicBezTo>
                  <a:pt x="183" y="46"/>
                  <a:pt x="182" y="35"/>
                  <a:pt x="182" y="24"/>
                </a:cubicBezTo>
                <a:cubicBezTo>
                  <a:pt x="165" y="24"/>
                  <a:pt x="150" y="24"/>
                  <a:pt x="133" y="24"/>
                </a:cubicBezTo>
                <a:cubicBezTo>
                  <a:pt x="132" y="36"/>
                  <a:pt x="134" y="50"/>
                  <a:pt x="128" y="57"/>
                </a:cubicBezTo>
                <a:cubicBezTo>
                  <a:pt x="122" y="65"/>
                  <a:pt x="108" y="65"/>
                  <a:pt x="98" y="70"/>
                </a:cubicBezTo>
                <a:cubicBezTo>
                  <a:pt x="65" y="87"/>
                  <a:pt x="45" y="114"/>
                  <a:pt x="42" y="152"/>
                </a:cubicBezTo>
                <a:cubicBezTo>
                  <a:pt x="61" y="152"/>
                  <a:pt x="78" y="152"/>
                  <a:pt x="96" y="1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59" name="Freeform 6">
            <a:extLst>
              <a:ext uri="{FF2B5EF4-FFF2-40B4-BE49-F238E27FC236}">
                <a16:creationId xmlns:a16="http://schemas.microsoft.com/office/drawing/2014/main" id="{E1DA3610-9222-4F9E-B483-517ED9C33F5F}"/>
              </a:ext>
            </a:extLst>
          </p:cNvPr>
          <p:cNvSpPr>
            <a:spLocks/>
          </p:cNvSpPr>
          <p:nvPr/>
        </p:nvSpPr>
        <p:spPr bwMode="auto">
          <a:xfrm>
            <a:off x="4037013" y="1190625"/>
            <a:ext cx="727075" cy="506413"/>
          </a:xfrm>
          <a:custGeom>
            <a:avLst/>
            <a:gdLst>
              <a:gd name="T0" fmla="*/ 355 w 506"/>
              <a:gd name="T1" fmla="*/ 353 h 353"/>
              <a:gd name="T2" fmla="*/ 152 w 506"/>
              <a:gd name="T3" fmla="*/ 353 h 353"/>
              <a:gd name="T4" fmla="*/ 152 w 506"/>
              <a:gd name="T5" fmla="*/ 261 h 353"/>
              <a:gd name="T6" fmla="*/ 133 w 506"/>
              <a:gd name="T7" fmla="*/ 218 h 353"/>
              <a:gd name="T8" fmla="*/ 11 w 506"/>
              <a:gd name="T9" fmla="*/ 58 h 353"/>
              <a:gd name="T10" fmla="*/ 8 w 506"/>
              <a:gd name="T11" fmla="*/ 51 h 353"/>
              <a:gd name="T12" fmla="*/ 20 w 506"/>
              <a:gd name="T13" fmla="*/ 8 h 353"/>
              <a:gd name="T14" fmla="*/ 63 w 506"/>
              <a:gd name="T15" fmla="*/ 23 h 353"/>
              <a:gd name="T16" fmla="*/ 133 w 506"/>
              <a:gd name="T17" fmla="*/ 107 h 353"/>
              <a:gd name="T18" fmla="*/ 145 w 506"/>
              <a:gd name="T19" fmla="*/ 117 h 353"/>
              <a:gd name="T20" fmla="*/ 237 w 506"/>
              <a:gd name="T21" fmla="*/ 226 h 353"/>
              <a:gd name="T22" fmla="*/ 220 w 506"/>
              <a:gd name="T23" fmla="*/ 302 h 353"/>
              <a:gd name="T24" fmla="*/ 288 w 506"/>
              <a:gd name="T25" fmla="*/ 300 h 353"/>
              <a:gd name="T26" fmla="*/ 272 w 506"/>
              <a:gd name="T27" fmla="*/ 227 h 353"/>
              <a:gd name="T28" fmla="*/ 301 w 506"/>
              <a:gd name="T29" fmla="*/ 178 h 353"/>
              <a:gd name="T30" fmla="*/ 346 w 506"/>
              <a:gd name="T31" fmla="*/ 130 h 353"/>
              <a:gd name="T32" fmla="*/ 438 w 506"/>
              <a:gd name="T33" fmla="*/ 34 h 353"/>
              <a:gd name="T34" fmla="*/ 448 w 506"/>
              <a:gd name="T35" fmla="*/ 19 h 353"/>
              <a:gd name="T36" fmla="*/ 486 w 506"/>
              <a:gd name="T37" fmla="*/ 8 h 353"/>
              <a:gd name="T38" fmla="*/ 501 w 506"/>
              <a:gd name="T39" fmla="*/ 46 h 353"/>
              <a:gd name="T40" fmla="*/ 375 w 506"/>
              <a:gd name="T41" fmla="*/ 219 h 353"/>
              <a:gd name="T42" fmla="*/ 354 w 506"/>
              <a:gd name="T43" fmla="*/ 259 h 353"/>
              <a:gd name="T44" fmla="*/ 355 w 506"/>
              <a:gd name="T4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6" h="353">
                <a:moveTo>
                  <a:pt x="355" y="353"/>
                </a:moveTo>
                <a:cubicBezTo>
                  <a:pt x="286" y="353"/>
                  <a:pt x="220" y="353"/>
                  <a:pt x="152" y="353"/>
                </a:cubicBezTo>
                <a:cubicBezTo>
                  <a:pt x="152" y="322"/>
                  <a:pt x="151" y="291"/>
                  <a:pt x="152" y="261"/>
                </a:cubicBezTo>
                <a:cubicBezTo>
                  <a:pt x="153" y="243"/>
                  <a:pt x="149" y="230"/>
                  <a:pt x="133" y="218"/>
                </a:cubicBezTo>
                <a:cubicBezTo>
                  <a:pt x="76" y="177"/>
                  <a:pt x="38" y="122"/>
                  <a:pt x="11" y="58"/>
                </a:cubicBezTo>
                <a:cubicBezTo>
                  <a:pt x="10" y="55"/>
                  <a:pt x="8" y="53"/>
                  <a:pt x="8" y="51"/>
                </a:cubicBezTo>
                <a:cubicBezTo>
                  <a:pt x="0" y="29"/>
                  <a:pt x="4" y="16"/>
                  <a:pt x="20" y="8"/>
                </a:cubicBezTo>
                <a:cubicBezTo>
                  <a:pt x="37" y="0"/>
                  <a:pt x="49" y="5"/>
                  <a:pt x="63" y="23"/>
                </a:cubicBezTo>
                <a:cubicBezTo>
                  <a:pt x="85" y="52"/>
                  <a:pt x="109" y="79"/>
                  <a:pt x="133" y="107"/>
                </a:cubicBezTo>
                <a:cubicBezTo>
                  <a:pt x="136" y="111"/>
                  <a:pt x="140" y="115"/>
                  <a:pt x="145" y="117"/>
                </a:cubicBezTo>
                <a:cubicBezTo>
                  <a:pt x="194" y="138"/>
                  <a:pt x="206" y="190"/>
                  <a:pt x="237" y="226"/>
                </a:cubicBezTo>
                <a:cubicBezTo>
                  <a:pt x="205" y="253"/>
                  <a:pt x="199" y="279"/>
                  <a:pt x="220" y="302"/>
                </a:cubicBezTo>
                <a:cubicBezTo>
                  <a:pt x="238" y="321"/>
                  <a:pt x="268" y="320"/>
                  <a:pt x="288" y="300"/>
                </a:cubicBezTo>
                <a:cubicBezTo>
                  <a:pt x="308" y="278"/>
                  <a:pt x="302" y="252"/>
                  <a:pt x="272" y="227"/>
                </a:cubicBezTo>
                <a:cubicBezTo>
                  <a:pt x="281" y="211"/>
                  <a:pt x="291" y="194"/>
                  <a:pt x="301" y="178"/>
                </a:cubicBezTo>
                <a:cubicBezTo>
                  <a:pt x="313" y="159"/>
                  <a:pt x="325" y="142"/>
                  <a:pt x="346" y="130"/>
                </a:cubicBezTo>
                <a:cubicBezTo>
                  <a:pt x="385" y="107"/>
                  <a:pt x="414" y="73"/>
                  <a:pt x="438" y="34"/>
                </a:cubicBezTo>
                <a:cubicBezTo>
                  <a:pt x="441" y="29"/>
                  <a:pt x="444" y="24"/>
                  <a:pt x="448" y="19"/>
                </a:cubicBezTo>
                <a:cubicBezTo>
                  <a:pt x="457" y="6"/>
                  <a:pt x="469" y="0"/>
                  <a:pt x="486" y="8"/>
                </a:cubicBezTo>
                <a:cubicBezTo>
                  <a:pt x="502" y="16"/>
                  <a:pt x="506" y="29"/>
                  <a:pt x="501" y="46"/>
                </a:cubicBezTo>
                <a:cubicBezTo>
                  <a:pt x="476" y="117"/>
                  <a:pt x="436" y="176"/>
                  <a:pt x="375" y="219"/>
                </a:cubicBezTo>
                <a:cubicBezTo>
                  <a:pt x="359" y="230"/>
                  <a:pt x="353" y="241"/>
                  <a:pt x="354" y="259"/>
                </a:cubicBezTo>
                <a:cubicBezTo>
                  <a:pt x="356" y="290"/>
                  <a:pt x="355" y="320"/>
                  <a:pt x="355" y="3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0" name="Freeform 7">
            <a:extLst>
              <a:ext uri="{FF2B5EF4-FFF2-40B4-BE49-F238E27FC236}">
                <a16:creationId xmlns:a16="http://schemas.microsoft.com/office/drawing/2014/main" id="{7AB56FCC-A0F0-4D72-9645-45D621B893F5}"/>
              </a:ext>
            </a:extLst>
          </p:cNvPr>
          <p:cNvSpPr>
            <a:spLocks/>
          </p:cNvSpPr>
          <p:nvPr/>
        </p:nvSpPr>
        <p:spPr bwMode="auto">
          <a:xfrm>
            <a:off x="554038" y="3630613"/>
            <a:ext cx="460375" cy="488950"/>
          </a:xfrm>
          <a:custGeom>
            <a:avLst/>
            <a:gdLst>
              <a:gd name="T0" fmla="*/ 93 w 320"/>
              <a:gd name="T1" fmla="*/ 199 h 340"/>
              <a:gd name="T2" fmla="*/ 67 w 320"/>
              <a:gd name="T3" fmla="*/ 78 h 340"/>
              <a:gd name="T4" fmla="*/ 65 w 320"/>
              <a:gd name="T5" fmla="*/ 65 h 340"/>
              <a:gd name="T6" fmla="*/ 77 w 320"/>
              <a:gd name="T7" fmla="*/ 42 h 340"/>
              <a:gd name="T8" fmla="*/ 102 w 320"/>
              <a:gd name="T9" fmla="*/ 55 h 340"/>
              <a:gd name="T10" fmla="*/ 121 w 320"/>
              <a:gd name="T11" fmla="*/ 128 h 340"/>
              <a:gd name="T12" fmla="*/ 130 w 320"/>
              <a:gd name="T13" fmla="*/ 164 h 340"/>
              <a:gd name="T14" fmla="*/ 136 w 320"/>
              <a:gd name="T15" fmla="*/ 164 h 340"/>
              <a:gd name="T16" fmla="*/ 139 w 320"/>
              <a:gd name="T17" fmla="*/ 145 h 340"/>
              <a:gd name="T18" fmla="*/ 115 w 320"/>
              <a:gd name="T19" fmla="*/ 38 h 340"/>
              <a:gd name="T20" fmla="*/ 129 w 320"/>
              <a:gd name="T21" fmla="*/ 5 h 340"/>
              <a:gd name="T22" fmla="*/ 156 w 320"/>
              <a:gd name="T23" fmla="*/ 29 h 340"/>
              <a:gd name="T24" fmla="*/ 177 w 320"/>
              <a:gd name="T25" fmla="*/ 122 h 340"/>
              <a:gd name="T26" fmla="*/ 188 w 320"/>
              <a:gd name="T27" fmla="*/ 139 h 340"/>
              <a:gd name="T28" fmla="*/ 190 w 320"/>
              <a:gd name="T29" fmla="*/ 120 h 340"/>
              <a:gd name="T30" fmla="*/ 171 w 320"/>
              <a:gd name="T31" fmla="*/ 32 h 340"/>
              <a:gd name="T32" fmla="*/ 186 w 320"/>
              <a:gd name="T33" fmla="*/ 3 h 340"/>
              <a:gd name="T34" fmla="*/ 212 w 320"/>
              <a:gd name="T35" fmla="*/ 22 h 340"/>
              <a:gd name="T36" fmla="*/ 236 w 320"/>
              <a:gd name="T37" fmla="*/ 127 h 340"/>
              <a:gd name="T38" fmla="*/ 246 w 320"/>
              <a:gd name="T39" fmla="*/ 144 h 340"/>
              <a:gd name="T40" fmla="*/ 253 w 320"/>
              <a:gd name="T41" fmla="*/ 141 h 340"/>
              <a:gd name="T42" fmla="*/ 234 w 320"/>
              <a:gd name="T43" fmla="*/ 61 h 340"/>
              <a:gd name="T44" fmla="*/ 248 w 320"/>
              <a:gd name="T45" fmla="*/ 29 h 340"/>
              <a:gd name="T46" fmla="*/ 272 w 320"/>
              <a:gd name="T47" fmla="*/ 52 h 340"/>
              <a:gd name="T48" fmla="*/ 306 w 320"/>
              <a:gd name="T49" fmla="*/ 197 h 340"/>
              <a:gd name="T50" fmla="*/ 233 w 320"/>
              <a:gd name="T51" fmla="*/ 321 h 340"/>
              <a:gd name="T52" fmla="*/ 89 w 320"/>
              <a:gd name="T53" fmla="*/ 272 h 340"/>
              <a:gd name="T54" fmla="*/ 14 w 320"/>
              <a:gd name="T55" fmla="*/ 196 h 340"/>
              <a:gd name="T56" fmla="*/ 16 w 320"/>
              <a:gd name="T57" fmla="*/ 173 h 340"/>
              <a:gd name="T58" fmla="*/ 69 w 320"/>
              <a:gd name="T59" fmla="*/ 180 h 340"/>
              <a:gd name="T60" fmla="*/ 89 w 320"/>
              <a:gd name="T61" fmla="*/ 202 h 340"/>
              <a:gd name="T62" fmla="*/ 93 w 320"/>
              <a:gd name="T63" fmla="*/ 19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0" h="340">
                <a:moveTo>
                  <a:pt x="93" y="199"/>
                </a:moveTo>
                <a:cubicBezTo>
                  <a:pt x="85" y="158"/>
                  <a:pt x="76" y="118"/>
                  <a:pt x="67" y="78"/>
                </a:cubicBezTo>
                <a:cubicBezTo>
                  <a:pt x="66" y="74"/>
                  <a:pt x="64" y="68"/>
                  <a:pt x="65" y="65"/>
                </a:cubicBezTo>
                <a:cubicBezTo>
                  <a:pt x="68" y="56"/>
                  <a:pt x="73" y="42"/>
                  <a:pt x="77" y="42"/>
                </a:cubicBezTo>
                <a:cubicBezTo>
                  <a:pt x="86" y="42"/>
                  <a:pt x="100" y="48"/>
                  <a:pt x="102" y="55"/>
                </a:cubicBezTo>
                <a:cubicBezTo>
                  <a:pt x="110" y="78"/>
                  <a:pt x="115" y="103"/>
                  <a:pt x="121" y="128"/>
                </a:cubicBezTo>
                <a:cubicBezTo>
                  <a:pt x="124" y="140"/>
                  <a:pt x="127" y="152"/>
                  <a:pt x="130" y="164"/>
                </a:cubicBezTo>
                <a:cubicBezTo>
                  <a:pt x="132" y="164"/>
                  <a:pt x="134" y="164"/>
                  <a:pt x="136" y="164"/>
                </a:cubicBezTo>
                <a:cubicBezTo>
                  <a:pt x="137" y="158"/>
                  <a:pt x="140" y="151"/>
                  <a:pt x="139" y="145"/>
                </a:cubicBezTo>
                <a:cubicBezTo>
                  <a:pt x="132" y="109"/>
                  <a:pt x="124" y="74"/>
                  <a:pt x="115" y="38"/>
                </a:cubicBezTo>
                <a:cubicBezTo>
                  <a:pt x="111" y="22"/>
                  <a:pt x="111" y="9"/>
                  <a:pt x="129" y="5"/>
                </a:cubicBezTo>
                <a:cubicBezTo>
                  <a:pt x="147" y="1"/>
                  <a:pt x="153" y="14"/>
                  <a:pt x="156" y="29"/>
                </a:cubicBezTo>
                <a:cubicBezTo>
                  <a:pt x="163" y="60"/>
                  <a:pt x="170" y="91"/>
                  <a:pt x="177" y="122"/>
                </a:cubicBezTo>
                <a:cubicBezTo>
                  <a:pt x="179" y="128"/>
                  <a:pt x="185" y="134"/>
                  <a:pt x="188" y="139"/>
                </a:cubicBezTo>
                <a:cubicBezTo>
                  <a:pt x="189" y="133"/>
                  <a:pt x="192" y="126"/>
                  <a:pt x="190" y="120"/>
                </a:cubicBezTo>
                <a:cubicBezTo>
                  <a:pt x="184" y="90"/>
                  <a:pt x="178" y="61"/>
                  <a:pt x="171" y="32"/>
                </a:cubicBezTo>
                <a:cubicBezTo>
                  <a:pt x="167" y="17"/>
                  <a:pt x="171" y="7"/>
                  <a:pt x="186" y="3"/>
                </a:cubicBezTo>
                <a:cubicBezTo>
                  <a:pt x="201" y="0"/>
                  <a:pt x="209" y="9"/>
                  <a:pt x="212" y="22"/>
                </a:cubicBezTo>
                <a:cubicBezTo>
                  <a:pt x="220" y="57"/>
                  <a:pt x="227" y="92"/>
                  <a:pt x="236" y="127"/>
                </a:cubicBezTo>
                <a:cubicBezTo>
                  <a:pt x="238" y="133"/>
                  <a:pt x="243" y="138"/>
                  <a:pt x="246" y="144"/>
                </a:cubicBezTo>
                <a:cubicBezTo>
                  <a:pt x="248" y="143"/>
                  <a:pt x="251" y="142"/>
                  <a:pt x="253" y="141"/>
                </a:cubicBezTo>
                <a:cubicBezTo>
                  <a:pt x="247" y="114"/>
                  <a:pt x="241" y="87"/>
                  <a:pt x="234" y="61"/>
                </a:cubicBezTo>
                <a:cubicBezTo>
                  <a:pt x="231" y="46"/>
                  <a:pt x="231" y="33"/>
                  <a:pt x="248" y="29"/>
                </a:cubicBezTo>
                <a:cubicBezTo>
                  <a:pt x="265" y="26"/>
                  <a:pt x="269" y="39"/>
                  <a:pt x="272" y="52"/>
                </a:cubicBezTo>
                <a:cubicBezTo>
                  <a:pt x="283" y="100"/>
                  <a:pt x="295" y="149"/>
                  <a:pt x="306" y="197"/>
                </a:cubicBezTo>
                <a:cubicBezTo>
                  <a:pt x="320" y="259"/>
                  <a:pt x="294" y="304"/>
                  <a:pt x="233" y="321"/>
                </a:cubicBezTo>
                <a:cubicBezTo>
                  <a:pt x="169" y="340"/>
                  <a:pt x="129" y="327"/>
                  <a:pt x="89" y="272"/>
                </a:cubicBezTo>
                <a:cubicBezTo>
                  <a:pt x="67" y="243"/>
                  <a:pt x="46" y="215"/>
                  <a:pt x="14" y="196"/>
                </a:cubicBezTo>
                <a:cubicBezTo>
                  <a:pt x="0" y="188"/>
                  <a:pt x="7" y="180"/>
                  <a:pt x="16" y="173"/>
                </a:cubicBezTo>
                <a:cubicBezTo>
                  <a:pt x="31" y="163"/>
                  <a:pt x="53" y="165"/>
                  <a:pt x="69" y="180"/>
                </a:cubicBezTo>
                <a:cubicBezTo>
                  <a:pt x="77" y="186"/>
                  <a:pt x="82" y="195"/>
                  <a:pt x="89" y="202"/>
                </a:cubicBezTo>
                <a:cubicBezTo>
                  <a:pt x="90" y="201"/>
                  <a:pt x="92" y="200"/>
                  <a:pt x="93" y="19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1" name="Freeform 8">
            <a:extLst>
              <a:ext uri="{FF2B5EF4-FFF2-40B4-BE49-F238E27FC236}">
                <a16:creationId xmlns:a16="http://schemas.microsoft.com/office/drawing/2014/main" id="{3F500B9F-BB0E-4CBD-8235-177DBC2A5302}"/>
              </a:ext>
            </a:extLst>
          </p:cNvPr>
          <p:cNvSpPr>
            <a:spLocks noEditPoints="1"/>
          </p:cNvSpPr>
          <p:nvPr/>
        </p:nvSpPr>
        <p:spPr bwMode="auto">
          <a:xfrm>
            <a:off x="2997201" y="2282825"/>
            <a:ext cx="466725" cy="630238"/>
          </a:xfrm>
          <a:custGeom>
            <a:avLst/>
            <a:gdLst>
              <a:gd name="T0" fmla="*/ 111 w 325"/>
              <a:gd name="T1" fmla="*/ 221 h 438"/>
              <a:gd name="T2" fmla="*/ 59 w 325"/>
              <a:gd name="T3" fmla="*/ 174 h 438"/>
              <a:gd name="T4" fmla="*/ 27 w 325"/>
              <a:gd name="T5" fmla="*/ 89 h 438"/>
              <a:gd name="T6" fmla="*/ 15 w 325"/>
              <a:gd name="T7" fmla="*/ 65 h 438"/>
              <a:gd name="T8" fmla="*/ 4 w 325"/>
              <a:gd name="T9" fmla="*/ 43 h 438"/>
              <a:gd name="T10" fmla="*/ 19 w 325"/>
              <a:gd name="T11" fmla="*/ 23 h 438"/>
              <a:gd name="T12" fmla="*/ 95 w 325"/>
              <a:gd name="T13" fmla="*/ 7 h 438"/>
              <a:gd name="T14" fmla="*/ 299 w 325"/>
              <a:gd name="T15" fmla="*/ 20 h 438"/>
              <a:gd name="T16" fmla="*/ 321 w 325"/>
              <a:gd name="T17" fmla="*/ 49 h 438"/>
              <a:gd name="T18" fmla="*/ 313 w 325"/>
              <a:gd name="T19" fmla="*/ 63 h 438"/>
              <a:gd name="T20" fmla="*/ 297 w 325"/>
              <a:gd name="T21" fmla="*/ 93 h 438"/>
              <a:gd name="T22" fmla="*/ 230 w 325"/>
              <a:gd name="T23" fmla="*/ 206 h 438"/>
              <a:gd name="T24" fmla="*/ 229 w 325"/>
              <a:gd name="T25" fmla="*/ 235 h 438"/>
              <a:gd name="T26" fmla="*/ 297 w 325"/>
              <a:gd name="T27" fmla="*/ 352 h 438"/>
              <a:gd name="T28" fmla="*/ 308 w 325"/>
              <a:gd name="T29" fmla="*/ 370 h 438"/>
              <a:gd name="T30" fmla="*/ 320 w 325"/>
              <a:gd name="T31" fmla="*/ 394 h 438"/>
              <a:gd name="T32" fmla="*/ 304 w 325"/>
              <a:gd name="T33" fmla="*/ 414 h 438"/>
              <a:gd name="T34" fmla="*/ 194 w 325"/>
              <a:gd name="T35" fmla="*/ 433 h 438"/>
              <a:gd name="T36" fmla="*/ 25 w 325"/>
              <a:gd name="T37" fmla="*/ 417 h 438"/>
              <a:gd name="T38" fmla="*/ 4 w 325"/>
              <a:gd name="T39" fmla="*/ 387 h 438"/>
              <a:gd name="T40" fmla="*/ 12 w 325"/>
              <a:gd name="T41" fmla="*/ 373 h 438"/>
              <a:gd name="T42" fmla="*/ 28 w 325"/>
              <a:gd name="T43" fmla="*/ 346 h 438"/>
              <a:gd name="T44" fmla="*/ 96 w 325"/>
              <a:gd name="T45" fmla="*/ 234 h 438"/>
              <a:gd name="T46" fmla="*/ 109 w 325"/>
              <a:gd name="T47" fmla="*/ 225 h 438"/>
              <a:gd name="T48" fmla="*/ 111 w 325"/>
              <a:gd name="T49" fmla="*/ 221 h 438"/>
              <a:gd name="T50" fmla="*/ 52 w 325"/>
              <a:gd name="T51" fmla="*/ 78 h 438"/>
              <a:gd name="T52" fmla="*/ 93 w 325"/>
              <a:gd name="T53" fmla="*/ 178 h 438"/>
              <a:gd name="T54" fmla="*/ 120 w 325"/>
              <a:gd name="T55" fmla="*/ 199 h 438"/>
              <a:gd name="T56" fmla="*/ 120 w 325"/>
              <a:gd name="T57" fmla="*/ 244 h 438"/>
              <a:gd name="T58" fmla="*/ 99 w 325"/>
              <a:gd name="T59" fmla="*/ 259 h 438"/>
              <a:gd name="T60" fmla="*/ 50 w 325"/>
              <a:gd name="T61" fmla="*/ 357 h 438"/>
              <a:gd name="T62" fmla="*/ 62 w 325"/>
              <a:gd name="T63" fmla="*/ 373 h 438"/>
              <a:gd name="T64" fmla="*/ 262 w 325"/>
              <a:gd name="T65" fmla="*/ 374 h 438"/>
              <a:gd name="T66" fmla="*/ 274 w 325"/>
              <a:gd name="T67" fmla="*/ 361 h 438"/>
              <a:gd name="T68" fmla="*/ 249 w 325"/>
              <a:gd name="T69" fmla="*/ 280 h 438"/>
              <a:gd name="T70" fmla="*/ 206 w 325"/>
              <a:gd name="T71" fmla="*/ 245 h 438"/>
              <a:gd name="T72" fmla="*/ 208 w 325"/>
              <a:gd name="T73" fmla="*/ 196 h 438"/>
              <a:gd name="T74" fmla="*/ 243 w 325"/>
              <a:gd name="T75" fmla="*/ 169 h 438"/>
              <a:gd name="T76" fmla="*/ 272 w 325"/>
              <a:gd name="T77" fmla="*/ 77 h 438"/>
              <a:gd name="T78" fmla="*/ 52 w 325"/>
              <a:gd name="T79" fmla="*/ 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5" h="438">
                <a:moveTo>
                  <a:pt x="111" y="221"/>
                </a:moveTo>
                <a:cubicBezTo>
                  <a:pt x="93" y="205"/>
                  <a:pt x="74" y="191"/>
                  <a:pt x="59" y="174"/>
                </a:cubicBezTo>
                <a:cubicBezTo>
                  <a:pt x="36" y="151"/>
                  <a:pt x="25" y="122"/>
                  <a:pt x="27" y="89"/>
                </a:cubicBezTo>
                <a:cubicBezTo>
                  <a:pt x="28" y="78"/>
                  <a:pt x="27" y="71"/>
                  <a:pt x="15" y="65"/>
                </a:cubicBezTo>
                <a:cubicBezTo>
                  <a:pt x="9" y="62"/>
                  <a:pt x="4" y="50"/>
                  <a:pt x="4" y="43"/>
                </a:cubicBezTo>
                <a:cubicBezTo>
                  <a:pt x="5" y="36"/>
                  <a:pt x="12" y="25"/>
                  <a:pt x="19" y="23"/>
                </a:cubicBezTo>
                <a:cubicBezTo>
                  <a:pt x="44" y="16"/>
                  <a:pt x="69" y="9"/>
                  <a:pt x="95" y="7"/>
                </a:cubicBezTo>
                <a:cubicBezTo>
                  <a:pt x="163" y="2"/>
                  <a:pt x="231" y="0"/>
                  <a:pt x="299" y="20"/>
                </a:cubicBezTo>
                <a:cubicBezTo>
                  <a:pt x="313" y="24"/>
                  <a:pt x="325" y="31"/>
                  <a:pt x="321" y="49"/>
                </a:cubicBezTo>
                <a:cubicBezTo>
                  <a:pt x="320" y="54"/>
                  <a:pt x="316" y="62"/>
                  <a:pt x="313" y="63"/>
                </a:cubicBezTo>
                <a:cubicBezTo>
                  <a:pt x="296" y="68"/>
                  <a:pt x="296" y="80"/>
                  <a:pt x="297" y="93"/>
                </a:cubicBezTo>
                <a:cubicBezTo>
                  <a:pt x="299" y="145"/>
                  <a:pt x="268" y="179"/>
                  <a:pt x="230" y="206"/>
                </a:cubicBezTo>
                <a:cubicBezTo>
                  <a:pt x="208" y="220"/>
                  <a:pt x="208" y="221"/>
                  <a:pt x="229" y="235"/>
                </a:cubicBezTo>
                <a:cubicBezTo>
                  <a:pt x="271" y="263"/>
                  <a:pt x="299" y="298"/>
                  <a:pt x="297" y="352"/>
                </a:cubicBezTo>
                <a:cubicBezTo>
                  <a:pt x="297" y="358"/>
                  <a:pt x="304" y="364"/>
                  <a:pt x="308" y="370"/>
                </a:cubicBezTo>
                <a:cubicBezTo>
                  <a:pt x="313" y="378"/>
                  <a:pt x="321" y="386"/>
                  <a:pt x="320" y="394"/>
                </a:cubicBezTo>
                <a:cubicBezTo>
                  <a:pt x="319" y="401"/>
                  <a:pt x="311" y="413"/>
                  <a:pt x="304" y="414"/>
                </a:cubicBezTo>
                <a:cubicBezTo>
                  <a:pt x="268" y="422"/>
                  <a:pt x="231" y="430"/>
                  <a:pt x="194" y="433"/>
                </a:cubicBezTo>
                <a:cubicBezTo>
                  <a:pt x="137" y="438"/>
                  <a:pt x="80" y="435"/>
                  <a:pt x="25" y="417"/>
                </a:cubicBezTo>
                <a:cubicBezTo>
                  <a:pt x="10" y="412"/>
                  <a:pt x="0" y="404"/>
                  <a:pt x="4" y="387"/>
                </a:cubicBezTo>
                <a:cubicBezTo>
                  <a:pt x="5" y="381"/>
                  <a:pt x="8" y="374"/>
                  <a:pt x="12" y="373"/>
                </a:cubicBezTo>
                <a:cubicBezTo>
                  <a:pt x="25" y="368"/>
                  <a:pt x="28" y="359"/>
                  <a:pt x="28" y="346"/>
                </a:cubicBezTo>
                <a:cubicBezTo>
                  <a:pt x="26" y="294"/>
                  <a:pt x="57" y="262"/>
                  <a:pt x="96" y="234"/>
                </a:cubicBezTo>
                <a:cubicBezTo>
                  <a:pt x="101" y="231"/>
                  <a:pt x="105" y="228"/>
                  <a:pt x="109" y="225"/>
                </a:cubicBezTo>
                <a:cubicBezTo>
                  <a:pt x="110" y="224"/>
                  <a:pt x="110" y="223"/>
                  <a:pt x="111" y="221"/>
                </a:cubicBezTo>
                <a:close/>
                <a:moveTo>
                  <a:pt x="52" y="78"/>
                </a:moveTo>
                <a:cubicBezTo>
                  <a:pt x="45" y="125"/>
                  <a:pt x="56" y="151"/>
                  <a:pt x="93" y="178"/>
                </a:cubicBezTo>
                <a:cubicBezTo>
                  <a:pt x="102" y="185"/>
                  <a:pt x="111" y="192"/>
                  <a:pt x="120" y="199"/>
                </a:cubicBezTo>
                <a:cubicBezTo>
                  <a:pt x="135" y="212"/>
                  <a:pt x="135" y="231"/>
                  <a:pt x="120" y="244"/>
                </a:cubicBezTo>
                <a:cubicBezTo>
                  <a:pt x="114" y="250"/>
                  <a:pt x="106" y="254"/>
                  <a:pt x="99" y="259"/>
                </a:cubicBezTo>
                <a:cubicBezTo>
                  <a:pt x="67" y="284"/>
                  <a:pt x="44" y="313"/>
                  <a:pt x="50" y="357"/>
                </a:cubicBezTo>
                <a:cubicBezTo>
                  <a:pt x="51" y="363"/>
                  <a:pt x="57" y="372"/>
                  <a:pt x="62" y="373"/>
                </a:cubicBezTo>
                <a:cubicBezTo>
                  <a:pt x="128" y="395"/>
                  <a:pt x="195" y="394"/>
                  <a:pt x="262" y="374"/>
                </a:cubicBezTo>
                <a:cubicBezTo>
                  <a:pt x="267" y="372"/>
                  <a:pt x="273" y="366"/>
                  <a:pt x="274" y="361"/>
                </a:cubicBezTo>
                <a:cubicBezTo>
                  <a:pt x="278" y="331"/>
                  <a:pt x="272" y="302"/>
                  <a:pt x="249" y="280"/>
                </a:cubicBezTo>
                <a:cubicBezTo>
                  <a:pt x="236" y="268"/>
                  <a:pt x="221" y="256"/>
                  <a:pt x="206" y="245"/>
                </a:cubicBezTo>
                <a:cubicBezTo>
                  <a:pt x="187" y="228"/>
                  <a:pt x="188" y="210"/>
                  <a:pt x="208" y="196"/>
                </a:cubicBezTo>
                <a:cubicBezTo>
                  <a:pt x="220" y="187"/>
                  <a:pt x="232" y="179"/>
                  <a:pt x="243" y="169"/>
                </a:cubicBezTo>
                <a:cubicBezTo>
                  <a:pt x="269" y="144"/>
                  <a:pt x="281" y="114"/>
                  <a:pt x="272" y="77"/>
                </a:cubicBezTo>
                <a:cubicBezTo>
                  <a:pt x="198" y="89"/>
                  <a:pt x="125" y="89"/>
                  <a:pt x="52" y="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2" name="Freeform 9">
            <a:extLst>
              <a:ext uri="{FF2B5EF4-FFF2-40B4-BE49-F238E27FC236}">
                <a16:creationId xmlns:a16="http://schemas.microsoft.com/office/drawing/2014/main" id="{2ED03AEA-5B66-4FC9-85B0-968997A91635}"/>
              </a:ext>
            </a:extLst>
          </p:cNvPr>
          <p:cNvSpPr>
            <a:spLocks/>
          </p:cNvSpPr>
          <p:nvPr/>
        </p:nvSpPr>
        <p:spPr bwMode="auto">
          <a:xfrm>
            <a:off x="2928938" y="6173788"/>
            <a:ext cx="604838" cy="279400"/>
          </a:xfrm>
          <a:custGeom>
            <a:avLst/>
            <a:gdLst>
              <a:gd name="T0" fmla="*/ 118 w 421"/>
              <a:gd name="T1" fmla="*/ 188 h 194"/>
              <a:gd name="T2" fmla="*/ 134 w 421"/>
              <a:gd name="T3" fmla="*/ 81 h 194"/>
              <a:gd name="T4" fmla="*/ 130 w 421"/>
              <a:gd name="T5" fmla="*/ 80 h 194"/>
              <a:gd name="T6" fmla="*/ 73 w 421"/>
              <a:gd name="T7" fmla="*/ 171 h 194"/>
              <a:gd name="T8" fmla="*/ 38 w 421"/>
              <a:gd name="T9" fmla="*/ 189 h 194"/>
              <a:gd name="T10" fmla="*/ 0 w 421"/>
              <a:gd name="T11" fmla="*/ 189 h 194"/>
              <a:gd name="T12" fmla="*/ 18 w 421"/>
              <a:gd name="T13" fmla="*/ 161 h 194"/>
              <a:gd name="T14" fmla="*/ 107 w 421"/>
              <a:gd name="T15" fmla="*/ 19 h 194"/>
              <a:gd name="T16" fmla="*/ 143 w 421"/>
              <a:gd name="T17" fmla="*/ 4 h 194"/>
              <a:gd name="T18" fmla="*/ 319 w 421"/>
              <a:gd name="T19" fmla="*/ 37 h 194"/>
              <a:gd name="T20" fmla="*/ 340 w 421"/>
              <a:gd name="T21" fmla="*/ 49 h 194"/>
              <a:gd name="T22" fmla="*/ 421 w 421"/>
              <a:gd name="T23" fmla="*/ 190 h 194"/>
              <a:gd name="T24" fmla="*/ 364 w 421"/>
              <a:gd name="T25" fmla="*/ 186 h 194"/>
              <a:gd name="T26" fmla="*/ 330 w 421"/>
              <a:gd name="T27" fmla="*/ 136 h 194"/>
              <a:gd name="T28" fmla="*/ 337 w 421"/>
              <a:gd name="T29" fmla="*/ 188 h 194"/>
              <a:gd name="T30" fmla="*/ 118 w 421"/>
              <a:gd name="T31" fmla="*/ 18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194">
                <a:moveTo>
                  <a:pt x="118" y="188"/>
                </a:moveTo>
                <a:cubicBezTo>
                  <a:pt x="123" y="151"/>
                  <a:pt x="128" y="116"/>
                  <a:pt x="134" y="81"/>
                </a:cubicBezTo>
                <a:cubicBezTo>
                  <a:pt x="132" y="81"/>
                  <a:pt x="131" y="80"/>
                  <a:pt x="130" y="80"/>
                </a:cubicBezTo>
                <a:cubicBezTo>
                  <a:pt x="111" y="110"/>
                  <a:pt x="91" y="140"/>
                  <a:pt x="73" y="171"/>
                </a:cubicBezTo>
                <a:cubicBezTo>
                  <a:pt x="65" y="185"/>
                  <a:pt x="55" y="192"/>
                  <a:pt x="38" y="189"/>
                </a:cubicBezTo>
                <a:cubicBezTo>
                  <a:pt x="27" y="188"/>
                  <a:pt x="16" y="189"/>
                  <a:pt x="0" y="189"/>
                </a:cubicBezTo>
                <a:cubicBezTo>
                  <a:pt x="7" y="178"/>
                  <a:pt x="12" y="170"/>
                  <a:pt x="18" y="161"/>
                </a:cubicBezTo>
                <a:cubicBezTo>
                  <a:pt x="47" y="114"/>
                  <a:pt x="78" y="67"/>
                  <a:pt x="107" y="19"/>
                </a:cubicBezTo>
                <a:cubicBezTo>
                  <a:pt x="116" y="5"/>
                  <a:pt x="125" y="0"/>
                  <a:pt x="143" y="4"/>
                </a:cubicBezTo>
                <a:cubicBezTo>
                  <a:pt x="201" y="16"/>
                  <a:pt x="260" y="25"/>
                  <a:pt x="319" y="37"/>
                </a:cubicBezTo>
                <a:cubicBezTo>
                  <a:pt x="327" y="38"/>
                  <a:pt x="336" y="43"/>
                  <a:pt x="340" y="49"/>
                </a:cubicBezTo>
                <a:cubicBezTo>
                  <a:pt x="367" y="94"/>
                  <a:pt x="392" y="140"/>
                  <a:pt x="421" y="190"/>
                </a:cubicBezTo>
                <a:cubicBezTo>
                  <a:pt x="399" y="189"/>
                  <a:pt x="378" y="194"/>
                  <a:pt x="364" y="186"/>
                </a:cubicBezTo>
                <a:cubicBezTo>
                  <a:pt x="350" y="177"/>
                  <a:pt x="343" y="156"/>
                  <a:pt x="330" y="136"/>
                </a:cubicBezTo>
                <a:cubicBezTo>
                  <a:pt x="333" y="156"/>
                  <a:pt x="335" y="171"/>
                  <a:pt x="337" y="188"/>
                </a:cubicBezTo>
                <a:cubicBezTo>
                  <a:pt x="264" y="188"/>
                  <a:pt x="192" y="188"/>
                  <a:pt x="118" y="18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3" name="Freeform 10">
            <a:extLst>
              <a:ext uri="{FF2B5EF4-FFF2-40B4-BE49-F238E27FC236}">
                <a16:creationId xmlns:a16="http://schemas.microsoft.com/office/drawing/2014/main" id="{EA0BD0F3-A91A-407B-A7D3-EB0224647C23}"/>
              </a:ext>
            </a:extLst>
          </p:cNvPr>
          <p:cNvSpPr>
            <a:spLocks/>
          </p:cNvSpPr>
          <p:nvPr/>
        </p:nvSpPr>
        <p:spPr bwMode="auto">
          <a:xfrm>
            <a:off x="1743076" y="3857625"/>
            <a:ext cx="623888" cy="215900"/>
          </a:xfrm>
          <a:custGeom>
            <a:avLst/>
            <a:gdLst>
              <a:gd name="T0" fmla="*/ 432 w 433"/>
              <a:gd name="T1" fmla="*/ 150 h 150"/>
              <a:gd name="T2" fmla="*/ 0 w 433"/>
              <a:gd name="T3" fmla="*/ 150 h 150"/>
              <a:gd name="T4" fmla="*/ 0 w 433"/>
              <a:gd name="T5" fmla="*/ 39 h 150"/>
              <a:gd name="T6" fmla="*/ 128 w 433"/>
              <a:gd name="T7" fmla="*/ 39 h 150"/>
              <a:gd name="T8" fmla="*/ 128 w 433"/>
              <a:gd name="T9" fmla="*/ 117 h 150"/>
              <a:gd name="T10" fmla="*/ 149 w 433"/>
              <a:gd name="T11" fmla="*/ 119 h 150"/>
              <a:gd name="T12" fmla="*/ 149 w 433"/>
              <a:gd name="T13" fmla="*/ 0 h 150"/>
              <a:gd name="T14" fmla="*/ 280 w 433"/>
              <a:gd name="T15" fmla="*/ 0 h 150"/>
              <a:gd name="T16" fmla="*/ 280 w 433"/>
              <a:gd name="T17" fmla="*/ 117 h 150"/>
              <a:gd name="T18" fmla="*/ 302 w 433"/>
              <a:gd name="T19" fmla="*/ 118 h 150"/>
              <a:gd name="T20" fmla="*/ 302 w 433"/>
              <a:gd name="T21" fmla="*/ 64 h 150"/>
              <a:gd name="T22" fmla="*/ 420 w 433"/>
              <a:gd name="T23" fmla="*/ 64 h 150"/>
              <a:gd name="T24" fmla="*/ 431 w 433"/>
              <a:gd name="T25" fmla="*/ 76 h 150"/>
              <a:gd name="T26" fmla="*/ 432 w 433"/>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150">
                <a:moveTo>
                  <a:pt x="432" y="150"/>
                </a:moveTo>
                <a:cubicBezTo>
                  <a:pt x="287" y="150"/>
                  <a:pt x="144" y="150"/>
                  <a:pt x="0" y="150"/>
                </a:cubicBezTo>
                <a:cubicBezTo>
                  <a:pt x="0" y="113"/>
                  <a:pt x="0" y="77"/>
                  <a:pt x="0" y="39"/>
                </a:cubicBezTo>
                <a:cubicBezTo>
                  <a:pt x="42" y="39"/>
                  <a:pt x="84" y="39"/>
                  <a:pt x="128" y="39"/>
                </a:cubicBezTo>
                <a:cubicBezTo>
                  <a:pt x="128" y="66"/>
                  <a:pt x="128" y="91"/>
                  <a:pt x="128" y="117"/>
                </a:cubicBezTo>
                <a:cubicBezTo>
                  <a:pt x="135" y="118"/>
                  <a:pt x="141" y="118"/>
                  <a:pt x="149" y="119"/>
                </a:cubicBezTo>
                <a:cubicBezTo>
                  <a:pt x="149" y="79"/>
                  <a:pt x="149" y="40"/>
                  <a:pt x="149" y="0"/>
                </a:cubicBezTo>
                <a:cubicBezTo>
                  <a:pt x="194" y="0"/>
                  <a:pt x="236" y="0"/>
                  <a:pt x="280" y="0"/>
                </a:cubicBezTo>
                <a:cubicBezTo>
                  <a:pt x="280" y="38"/>
                  <a:pt x="280" y="77"/>
                  <a:pt x="280" y="117"/>
                </a:cubicBezTo>
                <a:cubicBezTo>
                  <a:pt x="287" y="118"/>
                  <a:pt x="294" y="118"/>
                  <a:pt x="302" y="118"/>
                </a:cubicBezTo>
                <a:cubicBezTo>
                  <a:pt x="302" y="100"/>
                  <a:pt x="302" y="83"/>
                  <a:pt x="302" y="64"/>
                </a:cubicBezTo>
                <a:cubicBezTo>
                  <a:pt x="342" y="64"/>
                  <a:pt x="381" y="63"/>
                  <a:pt x="420" y="64"/>
                </a:cubicBezTo>
                <a:cubicBezTo>
                  <a:pt x="424" y="64"/>
                  <a:pt x="431" y="72"/>
                  <a:pt x="431" y="76"/>
                </a:cubicBezTo>
                <a:cubicBezTo>
                  <a:pt x="433" y="100"/>
                  <a:pt x="432" y="124"/>
                  <a:pt x="432" y="15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4" name="Freeform 11">
            <a:extLst>
              <a:ext uri="{FF2B5EF4-FFF2-40B4-BE49-F238E27FC236}">
                <a16:creationId xmlns:a16="http://schemas.microsoft.com/office/drawing/2014/main" id="{94C11DB7-9938-47F9-AE4B-9169142FFB4C}"/>
              </a:ext>
            </a:extLst>
          </p:cNvPr>
          <p:cNvSpPr>
            <a:spLocks/>
          </p:cNvSpPr>
          <p:nvPr/>
        </p:nvSpPr>
        <p:spPr bwMode="auto">
          <a:xfrm>
            <a:off x="3106738" y="3602038"/>
            <a:ext cx="244475" cy="490538"/>
          </a:xfrm>
          <a:custGeom>
            <a:avLst/>
            <a:gdLst>
              <a:gd name="T0" fmla="*/ 142 w 170"/>
              <a:gd name="T1" fmla="*/ 178 h 342"/>
              <a:gd name="T2" fmla="*/ 142 w 170"/>
              <a:gd name="T3" fmla="*/ 298 h 342"/>
              <a:gd name="T4" fmla="*/ 125 w 170"/>
              <a:gd name="T5" fmla="*/ 335 h 342"/>
              <a:gd name="T6" fmla="*/ 86 w 170"/>
              <a:gd name="T7" fmla="*/ 317 h 342"/>
              <a:gd name="T8" fmla="*/ 47 w 170"/>
              <a:gd name="T9" fmla="*/ 335 h 342"/>
              <a:gd name="T10" fmla="*/ 29 w 170"/>
              <a:gd name="T11" fmla="*/ 296 h 342"/>
              <a:gd name="T12" fmla="*/ 30 w 170"/>
              <a:gd name="T13" fmla="*/ 179 h 342"/>
              <a:gd name="T14" fmla="*/ 1 w 170"/>
              <a:gd name="T15" fmla="*/ 139 h 342"/>
              <a:gd name="T16" fmla="*/ 1 w 170"/>
              <a:gd name="T17" fmla="*/ 61 h 342"/>
              <a:gd name="T18" fmla="*/ 63 w 170"/>
              <a:gd name="T19" fmla="*/ 1 h 342"/>
              <a:gd name="T20" fmla="*/ 130 w 170"/>
              <a:gd name="T21" fmla="*/ 4 h 342"/>
              <a:gd name="T22" fmla="*/ 169 w 170"/>
              <a:gd name="T23" fmla="*/ 50 h 342"/>
              <a:gd name="T24" fmla="*/ 170 w 170"/>
              <a:gd name="T25" fmla="*/ 151 h 342"/>
              <a:gd name="T26" fmla="*/ 142 w 170"/>
              <a:gd name="T27" fmla="*/ 17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342">
                <a:moveTo>
                  <a:pt x="142" y="178"/>
                </a:moveTo>
                <a:cubicBezTo>
                  <a:pt x="142" y="219"/>
                  <a:pt x="141" y="258"/>
                  <a:pt x="142" y="298"/>
                </a:cubicBezTo>
                <a:cubicBezTo>
                  <a:pt x="142" y="313"/>
                  <a:pt x="141" y="328"/>
                  <a:pt x="125" y="335"/>
                </a:cubicBezTo>
                <a:cubicBezTo>
                  <a:pt x="109" y="341"/>
                  <a:pt x="95" y="334"/>
                  <a:pt x="86" y="317"/>
                </a:cubicBezTo>
                <a:cubicBezTo>
                  <a:pt x="77" y="334"/>
                  <a:pt x="64" y="342"/>
                  <a:pt x="47" y="335"/>
                </a:cubicBezTo>
                <a:cubicBezTo>
                  <a:pt x="30" y="327"/>
                  <a:pt x="29" y="312"/>
                  <a:pt x="29" y="296"/>
                </a:cubicBezTo>
                <a:cubicBezTo>
                  <a:pt x="30" y="257"/>
                  <a:pt x="30" y="219"/>
                  <a:pt x="30" y="179"/>
                </a:cubicBezTo>
                <a:cubicBezTo>
                  <a:pt x="6" y="175"/>
                  <a:pt x="0" y="160"/>
                  <a:pt x="1" y="139"/>
                </a:cubicBezTo>
                <a:cubicBezTo>
                  <a:pt x="2" y="113"/>
                  <a:pt x="1" y="87"/>
                  <a:pt x="1" y="61"/>
                </a:cubicBezTo>
                <a:cubicBezTo>
                  <a:pt x="2" y="21"/>
                  <a:pt x="23" y="1"/>
                  <a:pt x="63" y="1"/>
                </a:cubicBezTo>
                <a:cubicBezTo>
                  <a:pt x="85" y="1"/>
                  <a:pt x="108" y="0"/>
                  <a:pt x="130" y="4"/>
                </a:cubicBezTo>
                <a:cubicBezTo>
                  <a:pt x="155" y="8"/>
                  <a:pt x="168" y="24"/>
                  <a:pt x="169" y="50"/>
                </a:cubicBezTo>
                <a:cubicBezTo>
                  <a:pt x="170" y="84"/>
                  <a:pt x="170" y="118"/>
                  <a:pt x="170" y="151"/>
                </a:cubicBezTo>
                <a:cubicBezTo>
                  <a:pt x="170" y="169"/>
                  <a:pt x="159" y="176"/>
                  <a:pt x="142" y="1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5" name="Freeform 12">
            <a:extLst>
              <a:ext uri="{FF2B5EF4-FFF2-40B4-BE49-F238E27FC236}">
                <a16:creationId xmlns:a16="http://schemas.microsoft.com/office/drawing/2014/main" id="{89B2E081-1021-4B87-BEA0-CD0E30FD97CC}"/>
              </a:ext>
            </a:extLst>
          </p:cNvPr>
          <p:cNvSpPr>
            <a:spLocks/>
          </p:cNvSpPr>
          <p:nvPr/>
        </p:nvSpPr>
        <p:spPr bwMode="auto">
          <a:xfrm>
            <a:off x="5243513" y="4692650"/>
            <a:ext cx="661988" cy="433388"/>
          </a:xfrm>
          <a:custGeom>
            <a:avLst/>
            <a:gdLst>
              <a:gd name="T0" fmla="*/ 141 w 460"/>
              <a:gd name="T1" fmla="*/ 134 h 301"/>
              <a:gd name="T2" fmla="*/ 227 w 460"/>
              <a:gd name="T3" fmla="*/ 85 h 301"/>
              <a:gd name="T4" fmla="*/ 284 w 460"/>
              <a:gd name="T5" fmla="*/ 23 h 301"/>
              <a:gd name="T6" fmla="*/ 333 w 460"/>
              <a:gd name="T7" fmla="*/ 7 h 301"/>
              <a:gd name="T8" fmla="*/ 435 w 460"/>
              <a:gd name="T9" fmla="*/ 33 h 301"/>
              <a:gd name="T10" fmla="*/ 456 w 460"/>
              <a:gd name="T11" fmla="*/ 63 h 301"/>
              <a:gd name="T12" fmla="*/ 425 w 460"/>
              <a:gd name="T13" fmla="*/ 82 h 301"/>
              <a:gd name="T14" fmla="*/ 350 w 460"/>
              <a:gd name="T15" fmla="*/ 70 h 301"/>
              <a:gd name="T16" fmla="*/ 329 w 460"/>
              <a:gd name="T17" fmla="*/ 77 h 301"/>
              <a:gd name="T18" fmla="*/ 205 w 460"/>
              <a:gd name="T19" fmla="*/ 208 h 301"/>
              <a:gd name="T20" fmla="*/ 196 w 460"/>
              <a:gd name="T21" fmla="*/ 216 h 301"/>
              <a:gd name="T22" fmla="*/ 283 w 460"/>
              <a:gd name="T23" fmla="*/ 257 h 301"/>
              <a:gd name="T24" fmla="*/ 307 w 460"/>
              <a:gd name="T25" fmla="*/ 265 h 301"/>
              <a:gd name="T26" fmla="*/ 319 w 460"/>
              <a:gd name="T27" fmla="*/ 286 h 301"/>
              <a:gd name="T28" fmla="*/ 301 w 460"/>
              <a:gd name="T29" fmla="*/ 301 h 301"/>
              <a:gd name="T30" fmla="*/ 124 w 460"/>
              <a:gd name="T31" fmla="*/ 230 h 301"/>
              <a:gd name="T32" fmla="*/ 94 w 460"/>
              <a:gd name="T33" fmla="*/ 160 h 301"/>
              <a:gd name="T34" fmla="*/ 51 w 460"/>
              <a:gd name="T35" fmla="*/ 121 h 301"/>
              <a:gd name="T36" fmla="*/ 17 w 460"/>
              <a:gd name="T37" fmla="*/ 112 h 301"/>
              <a:gd name="T38" fmla="*/ 1 w 460"/>
              <a:gd name="T39" fmla="*/ 88 h 301"/>
              <a:gd name="T40" fmla="*/ 22 w 460"/>
              <a:gd name="T41" fmla="*/ 73 h 301"/>
              <a:gd name="T42" fmla="*/ 115 w 460"/>
              <a:gd name="T43" fmla="*/ 82 h 301"/>
              <a:gd name="T44" fmla="*/ 132 w 460"/>
              <a:gd name="T45" fmla="*/ 98 h 301"/>
              <a:gd name="T46" fmla="*/ 141 w 460"/>
              <a:gd name="T47" fmla="*/ 13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0" h="301">
                <a:moveTo>
                  <a:pt x="141" y="134"/>
                </a:moveTo>
                <a:cubicBezTo>
                  <a:pt x="172" y="117"/>
                  <a:pt x="202" y="104"/>
                  <a:pt x="227" y="85"/>
                </a:cubicBezTo>
                <a:cubicBezTo>
                  <a:pt x="249" y="68"/>
                  <a:pt x="267" y="45"/>
                  <a:pt x="284" y="23"/>
                </a:cubicBezTo>
                <a:cubicBezTo>
                  <a:pt x="297" y="6"/>
                  <a:pt x="311" y="0"/>
                  <a:pt x="333" y="7"/>
                </a:cubicBezTo>
                <a:cubicBezTo>
                  <a:pt x="367" y="18"/>
                  <a:pt x="401" y="25"/>
                  <a:pt x="435" y="33"/>
                </a:cubicBezTo>
                <a:cubicBezTo>
                  <a:pt x="452" y="37"/>
                  <a:pt x="460" y="47"/>
                  <a:pt x="456" y="63"/>
                </a:cubicBezTo>
                <a:cubicBezTo>
                  <a:pt x="453" y="80"/>
                  <a:pt x="442" y="85"/>
                  <a:pt x="425" y="82"/>
                </a:cubicBezTo>
                <a:cubicBezTo>
                  <a:pt x="400" y="77"/>
                  <a:pt x="376" y="73"/>
                  <a:pt x="350" y="70"/>
                </a:cubicBezTo>
                <a:cubicBezTo>
                  <a:pt x="343" y="70"/>
                  <a:pt x="331" y="72"/>
                  <a:pt x="329" y="77"/>
                </a:cubicBezTo>
                <a:cubicBezTo>
                  <a:pt x="303" y="135"/>
                  <a:pt x="251" y="168"/>
                  <a:pt x="205" y="208"/>
                </a:cubicBezTo>
                <a:cubicBezTo>
                  <a:pt x="202" y="210"/>
                  <a:pt x="200" y="213"/>
                  <a:pt x="196" y="216"/>
                </a:cubicBezTo>
                <a:cubicBezTo>
                  <a:pt x="220" y="242"/>
                  <a:pt x="251" y="250"/>
                  <a:pt x="283" y="257"/>
                </a:cubicBezTo>
                <a:cubicBezTo>
                  <a:pt x="291" y="260"/>
                  <a:pt x="301" y="260"/>
                  <a:pt x="307" y="265"/>
                </a:cubicBezTo>
                <a:cubicBezTo>
                  <a:pt x="313" y="269"/>
                  <a:pt x="319" y="279"/>
                  <a:pt x="319" y="286"/>
                </a:cubicBezTo>
                <a:cubicBezTo>
                  <a:pt x="318" y="292"/>
                  <a:pt x="307" y="301"/>
                  <a:pt x="301" y="301"/>
                </a:cubicBezTo>
                <a:cubicBezTo>
                  <a:pt x="234" y="298"/>
                  <a:pt x="170" y="281"/>
                  <a:pt x="124" y="230"/>
                </a:cubicBezTo>
                <a:cubicBezTo>
                  <a:pt x="107" y="212"/>
                  <a:pt x="100" y="185"/>
                  <a:pt x="94" y="160"/>
                </a:cubicBezTo>
                <a:cubicBezTo>
                  <a:pt x="88" y="135"/>
                  <a:pt x="77" y="122"/>
                  <a:pt x="51" y="121"/>
                </a:cubicBezTo>
                <a:cubicBezTo>
                  <a:pt x="39" y="120"/>
                  <a:pt x="27" y="117"/>
                  <a:pt x="17" y="112"/>
                </a:cubicBezTo>
                <a:cubicBezTo>
                  <a:pt x="9" y="107"/>
                  <a:pt x="2" y="97"/>
                  <a:pt x="1" y="88"/>
                </a:cubicBezTo>
                <a:cubicBezTo>
                  <a:pt x="0" y="76"/>
                  <a:pt x="11" y="72"/>
                  <a:pt x="22" y="73"/>
                </a:cubicBezTo>
                <a:cubicBezTo>
                  <a:pt x="53" y="76"/>
                  <a:pt x="84" y="78"/>
                  <a:pt x="115" y="82"/>
                </a:cubicBezTo>
                <a:cubicBezTo>
                  <a:pt x="122" y="83"/>
                  <a:pt x="129" y="92"/>
                  <a:pt x="132" y="98"/>
                </a:cubicBezTo>
                <a:cubicBezTo>
                  <a:pt x="136" y="109"/>
                  <a:pt x="138" y="121"/>
                  <a:pt x="141" y="13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6" name="Freeform 13">
            <a:extLst>
              <a:ext uri="{FF2B5EF4-FFF2-40B4-BE49-F238E27FC236}">
                <a16:creationId xmlns:a16="http://schemas.microsoft.com/office/drawing/2014/main" id="{D8EB57C2-D4AB-4E24-9A3E-4BD3EB4B440F}"/>
              </a:ext>
            </a:extLst>
          </p:cNvPr>
          <p:cNvSpPr>
            <a:spLocks/>
          </p:cNvSpPr>
          <p:nvPr/>
        </p:nvSpPr>
        <p:spPr bwMode="auto">
          <a:xfrm>
            <a:off x="1665288" y="5927725"/>
            <a:ext cx="601663" cy="531813"/>
          </a:xfrm>
          <a:custGeom>
            <a:avLst/>
            <a:gdLst>
              <a:gd name="T0" fmla="*/ 14 w 418"/>
              <a:gd name="T1" fmla="*/ 187 h 370"/>
              <a:gd name="T2" fmla="*/ 1 w 418"/>
              <a:gd name="T3" fmla="*/ 176 h 370"/>
              <a:gd name="T4" fmla="*/ 1 w 418"/>
              <a:gd name="T5" fmla="*/ 172 h 370"/>
              <a:gd name="T6" fmla="*/ 98 w 418"/>
              <a:gd name="T7" fmla="*/ 128 h 370"/>
              <a:gd name="T8" fmla="*/ 218 w 418"/>
              <a:gd name="T9" fmla="*/ 138 h 370"/>
              <a:gd name="T10" fmla="*/ 284 w 418"/>
              <a:gd name="T11" fmla="*/ 139 h 370"/>
              <a:gd name="T12" fmla="*/ 305 w 418"/>
              <a:gd name="T13" fmla="*/ 125 h 370"/>
              <a:gd name="T14" fmla="*/ 302 w 418"/>
              <a:gd name="T15" fmla="*/ 117 h 370"/>
              <a:gd name="T16" fmla="*/ 206 w 418"/>
              <a:gd name="T17" fmla="*/ 117 h 370"/>
              <a:gd name="T18" fmla="*/ 247 w 418"/>
              <a:gd name="T19" fmla="*/ 60 h 370"/>
              <a:gd name="T20" fmla="*/ 244 w 418"/>
              <a:gd name="T21" fmla="*/ 56 h 370"/>
              <a:gd name="T22" fmla="*/ 164 w 418"/>
              <a:gd name="T23" fmla="*/ 88 h 370"/>
              <a:gd name="T24" fmla="*/ 129 w 418"/>
              <a:gd name="T25" fmla="*/ 96 h 370"/>
              <a:gd name="T26" fmla="*/ 133 w 418"/>
              <a:gd name="T27" fmla="*/ 62 h 370"/>
              <a:gd name="T28" fmla="*/ 173 w 418"/>
              <a:gd name="T29" fmla="*/ 14 h 370"/>
              <a:gd name="T30" fmla="*/ 201 w 418"/>
              <a:gd name="T31" fmla="*/ 1 h 370"/>
              <a:gd name="T32" fmla="*/ 303 w 418"/>
              <a:gd name="T33" fmla="*/ 4 h 370"/>
              <a:gd name="T34" fmla="*/ 351 w 418"/>
              <a:gd name="T35" fmla="*/ 52 h 370"/>
              <a:gd name="T36" fmla="*/ 351 w 418"/>
              <a:gd name="T37" fmla="*/ 62 h 370"/>
              <a:gd name="T38" fmla="*/ 400 w 418"/>
              <a:gd name="T39" fmla="*/ 159 h 370"/>
              <a:gd name="T40" fmla="*/ 412 w 418"/>
              <a:gd name="T41" fmla="*/ 168 h 370"/>
              <a:gd name="T42" fmla="*/ 415 w 418"/>
              <a:gd name="T43" fmla="*/ 194 h 370"/>
              <a:gd name="T44" fmla="*/ 392 w 418"/>
              <a:gd name="T45" fmla="*/ 199 h 370"/>
              <a:gd name="T46" fmla="*/ 339 w 418"/>
              <a:gd name="T47" fmla="*/ 171 h 370"/>
              <a:gd name="T48" fmla="*/ 264 w 418"/>
              <a:gd name="T49" fmla="*/ 167 h 370"/>
              <a:gd name="T50" fmla="*/ 299 w 418"/>
              <a:gd name="T51" fmla="*/ 219 h 370"/>
              <a:gd name="T52" fmla="*/ 304 w 418"/>
              <a:gd name="T53" fmla="*/ 252 h 370"/>
              <a:gd name="T54" fmla="*/ 269 w 418"/>
              <a:gd name="T55" fmla="*/ 351 h 370"/>
              <a:gd name="T56" fmla="*/ 239 w 418"/>
              <a:gd name="T57" fmla="*/ 366 h 370"/>
              <a:gd name="T58" fmla="*/ 226 w 418"/>
              <a:gd name="T59" fmla="*/ 338 h 370"/>
              <a:gd name="T60" fmla="*/ 244 w 418"/>
              <a:gd name="T61" fmla="*/ 268 h 370"/>
              <a:gd name="T62" fmla="*/ 239 w 418"/>
              <a:gd name="T63" fmla="*/ 244 h 370"/>
              <a:gd name="T64" fmla="*/ 198 w 418"/>
              <a:gd name="T65" fmla="*/ 187 h 370"/>
              <a:gd name="T66" fmla="*/ 191 w 418"/>
              <a:gd name="T67" fmla="*/ 173 h 370"/>
              <a:gd name="T68" fmla="*/ 161 w 418"/>
              <a:gd name="T69" fmla="*/ 148 h 370"/>
              <a:gd name="T70" fmla="*/ 14 w 418"/>
              <a:gd name="T71" fmla="*/ 18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8" h="370">
                <a:moveTo>
                  <a:pt x="14" y="187"/>
                </a:moveTo>
                <a:cubicBezTo>
                  <a:pt x="9" y="182"/>
                  <a:pt x="4" y="179"/>
                  <a:pt x="1" y="176"/>
                </a:cubicBezTo>
                <a:cubicBezTo>
                  <a:pt x="1" y="174"/>
                  <a:pt x="0" y="173"/>
                  <a:pt x="1" y="172"/>
                </a:cubicBezTo>
                <a:cubicBezTo>
                  <a:pt x="27" y="144"/>
                  <a:pt x="59" y="127"/>
                  <a:pt x="98" y="128"/>
                </a:cubicBezTo>
                <a:cubicBezTo>
                  <a:pt x="138" y="129"/>
                  <a:pt x="178" y="135"/>
                  <a:pt x="218" y="138"/>
                </a:cubicBezTo>
                <a:cubicBezTo>
                  <a:pt x="240" y="140"/>
                  <a:pt x="262" y="141"/>
                  <a:pt x="284" y="139"/>
                </a:cubicBezTo>
                <a:cubicBezTo>
                  <a:pt x="291" y="139"/>
                  <a:pt x="298" y="130"/>
                  <a:pt x="305" y="125"/>
                </a:cubicBezTo>
                <a:cubicBezTo>
                  <a:pt x="304" y="122"/>
                  <a:pt x="303" y="120"/>
                  <a:pt x="302" y="117"/>
                </a:cubicBezTo>
                <a:cubicBezTo>
                  <a:pt x="272" y="117"/>
                  <a:pt x="241" y="117"/>
                  <a:pt x="206" y="117"/>
                </a:cubicBezTo>
                <a:cubicBezTo>
                  <a:pt x="222" y="95"/>
                  <a:pt x="235" y="77"/>
                  <a:pt x="247" y="60"/>
                </a:cubicBezTo>
                <a:cubicBezTo>
                  <a:pt x="245" y="58"/>
                  <a:pt x="245" y="57"/>
                  <a:pt x="244" y="56"/>
                </a:cubicBezTo>
                <a:cubicBezTo>
                  <a:pt x="204" y="35"/>
                  <a:pt x="185" y="65"/>
                  <a:pt x="164" y="88"/>
                </a:cubicBezTo>
                <a:cubicBezTo>
                  <a:pt x="153" y="99"/>
                  <a:pt x="145" y="111"/>
                  <a:pt x="129" y="96"/>
                </a:cubicBezTo>
                <a:cubicBezTo>
                  <a:pt x="116" y="84"/>
                  <a:pt x="124" y="73"/>
                  <a:pt x="133" y="62"/>
                </a:cubicBezTo>
                <a:cubicBezTo>
                  <a:pt x="147" y="46"/>
                  <a:pt x="158" y="29"/>
                  <a:pt x="173" y="14"/>
                </a:cubicBezTo>
                <a:cubicBezTo>
                  <a:pt x="180" y="7"/>
                  <a:pt x="191" y="1"/>
                  <a:pt x="201" y="1"/>
                </a:cubicBezTo>
                <a:cubicBezTo>
                  <a:pt x="235" y="0"/>
                  <a:pt x="269" y="2"/>
                  <a:pt x="303" y="4"/>
                </a:cubicBezTo>
                <a:cubicBezTo>
                  <a:pt x="326" y="5"/>
                  <a:pt x="349" y="28"/>
                  <a:pt x="351" y="52"/>
                </a:cubicBezTo>
                <a:cubicBezTo>
                  <a:pt x="351" y="55"/>
                  <a:pt x="352" y="58"/>
                  <a:pt x="351" y="62"/>
                </a:cubicBezTo>
                <a:cubicBezTo>
                  <a:pt x="342" y="107"/>
                  <a:pt x="360" y="138"/>
                  <a:pt x="400" y="159"/>
                </a:cubicBezTo>
                <a:cubicBezTo>
                  <a:pt x="404" y="161"/>
                  <a:pt x="410" y="164"/>
                  <a:pt x="412" y="168"/>
                </a:cubicBezTo>
                <a:cubicBezTo>
                  <a:pt x="415" y="177"/>
                  <a:pt x="418" y="187"/>
                  <a:pt x="415" y="194"/>
                </a:cubicBezTo>
                <a:cubicBezTo>
                  <a:pt x="413" y="199"/>
                  <a:pt x="398" y="202"/>
                  <a:pt x="392" y="199"/>
                </a:cubicBezTo>
                <a:cubicBezTo>
                  <a:pt x="374" y="191"/>
                  <a:pt x="356" y="181"/>
                  <a:pt x="339" y="171"/>
                </a:cubicBezTo>
                <a:cubicBezTo>
                  <a:pt x="306" y="150"/>
                  <a:pt x="304" y="150"/>
                  <a:pt x="264" y="167"/>
                </a:cubicBezTo>
                <a:cubicBezTo>
                  <a:pt x="276" y="184"/>
                  <a:pt x="289" y="201"/>
                  <a:pt x="299" y="219"/>
                </a:cubicBezTo>
                <a:cubicBezTo>
                  <a:pt x="304" y="229"/>
                  <a:pt x="307" y="242"/>
                  <a:pt x="304" y="252"/>
                </a:cubicBezTo>
                <a:cubicBezTo>
                  <a:pt x="294" y="286"/>
                  <a:pt x="280" y="318"/>
                  <a:pt x="269" y="351"/>
                </a:cubicBezTo>
                <a:cubicBezTo>
                  <a:pt x="263" y="368"/>
                  <a:pt x="253" y="370"/>
                  <a:pt x="239" y="366"/>
                </a:cubicBezTo>
                <a:cubicBezTo>
                  <a:pt x="226" y="362"/>
                  <a:pt x="221" y="353"/>
                  <a:pt x="226" y="338"/>
                </a:cubicBezTo>
                <a:cubicBezTo>
                  <a:pt x="233" y="315"/>
                  <a:pt x="239" y="292"/>
                  <a:pt x="244" y="268"/>
                </a:cubicBezTo>
                <a:cubicBezTo>
                  <a:pt x="245" y="261"/>
                  <a:pt x="243" y="250"/>
                  <a:pt x="239" y="244"/>
                </a:cubicBezTo>
                <a:cubicBezTo>
                  <a:pt x="226" y="224"/>
                  <a:pt x="212" y="206"/>
                  <a:pt x="198" y="187"/>
                </a:cubicBezTo>
                <a:cubicBezTo>
                  <a:pt x="195" y="183"/>
                  <a:pt x="191" y="178"/>
                  <a:pt x="191" y="173"/>
                </a:cubicBezTo>
                <a:cubicBezTo>
                  <a:pt x="191" y="152"/>
                  <a:pt x="176" y="150"/>
                  <a:pt x="161" y="148"/>
                </a:cubicBezTo>
                <a:cubicBezTo>
                  <a:pt x="108" y="143"/>
                  <a:pt x="56" y="145"/>
                  <a:pt x="14" y="18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7" name="Freeform 14">
            <a:extLst>
              <a:ext uri="{FF2B5EF4-FFF2-40B4-BE49-F238E27FC236}">
                <a16:creationId xmlns:a16="http://schemas.microsoft.com/office/drawing/2014/main" id="{9501DBF8-0C6F-48B7-9857-0CFDCB59EE11}"/>
              </a:ext>
            </a:extLst>
          </p:cNvPr>
          <p:cNvSpPr>
            <a:spLocks noEditPoints="1"/>
          </p:cNvSpPr>
          <p:nvPr/>
        </p:nvSpPr>
        <p:spPr bwMode="auto">
          <a:xfrm>
            <a:off x="4178301" y="2309813"/>
            <a:ext cx="330200" cy="650875"/>
          </a:xfrm>
          <a:custGeom>
            <a:avLst/>
            <a:gdLst>
              <a:gd name="T0" fmla="*/ 176 w 230"/>
              <a:gd name="T1" fmla="*/ 163 h 453"/>
              <a:gd name="T2" fmla="*/ 176 w 230"/>
              <a:gd name="T3" fmla="*/ 207 h 453"/>
              <a:gd name="T4" fmla="*/ 197 w 230"/>
              <a:gd name="T5" fmla="*/ 286 h 453"/>
              <a:gd name="T6" fmla="*/ 174 w 230"/>
              <a:gd name="T7" fmla="*/ 421 h 453"/>
              <a:gd name="T8" fmla="*/ 37 w 230"/>
              <a:gd name="T9" fmla="*/ 409 h 453"/>
              <a:gd name="T10" fmla="*/ 35 w 230"/>
              <a:gd name="T11" fmla="*/ 271 h 453"/>
              <a:gd name="T12" fmla="*/ 47 w 230"/>
              <a:gd name="T13" fmla="*/ 239 h 453"/>
              <a:gd name="T14" fmla="*/ 49 w 230"/>
              <a:gd name="T15" fmla="*/ 72 h 453"/>
              <a:gd name="T16" fmla="*/ 136 w 230"/>
              <a:gd name="T17" fmla="*/ 17 h 453"/>
              <a:gd name="T18" fmla="*/ 176 w 230"/>
              <a:gd name="T19" fmla="*/ 79 h 453"/>
              <a:gd name="T20" fmla="*/ 176 w 230"/>
              <a:gd name="T21" fmla="*/ 163 h 453"/>
              <a:gd name="T22" fmla="*/ 152 w 230"/>
              <a:gd name="T23" fmla="*/ 117 h 453"/>
              <a:gd name="T24" fmla="*/ 151 w 230"/>
              <a:gd name="T25" fmla="*/ 70 h 453"/>
              <a:gd name="T26" fmla="*/ 112 w 230"/>
              <a:gd name="T27" fmla="*/ 35 h 453"/>
              <a:gd name="T28" fmla="*/ 72 w 230"/>
              <a:gd name="T29" fmla="*/ 70 h 453"/>
              <a:gd name="T30" fmla="*/ 71 w 230"/>
              <a:gd name="T31" fmla="*/ 90 h 453"/>
              <a:gd name="T32" fmla="*/ 71 w 230"/>
              <a:gd name="T33" fmla="*/ 252 h 453"/>
              <a:gd name="T34" fmla="*/ 58 w 230"/>
              <a:gd name="T35" fmla="*/ 283 h 453"/>
              <a:gd name="T36" fmla="*/ 35 w 230"/>
              <a:gd name="T37" fmla="*/ 323 h 453"/>
              <a:gd name="T38" fmla="*/ 108 w 230"/>
              <a:gd name="T39" fmla="*/ 416 h 453"/>
              <a:gd name="T40" fmla="*/ 63 w 230"/>
              <a:gd name="T41" fmla="*/ 336 h 453"/>
              <a:gd name="T42" fmla="*/ 89 w 230"/>
              <a:gd name="T43" fmla="*/ 287 h 453"/>
              <a:gd name="T44" fmla="*/ 110 w 230"/>
              <a:gd name="T45" fmla="*/ 245 h 453"/>
              <a:gd name="T46" fmla="*/ 110 w 230"/>
              <a:gd name="T47" fmla="*/ 147 h 453"/>
              <a:gd name="T48" fmla="*/ 152 w 230"/>
              <a:gd name="T49" fmla="*/ 11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453">
                <a:moveTo>
                  <a:pt x="176" y="163"/>
                </a:moveTo>
                <a:cubicBezTo>
                  <a:pt x="176" y="177"/>
                  <a:pt x="176" y="192"/>
                  <a:pt x="176" y="207"/>
                </a:cubicBezTo>
                <a:cubicBezTo>
                  <a:pt x="175" y="235"/>
                  <a:pt x="176" y="260"/>
                  <a:pt x="197" y="286"/>
                </a:cubicBezTo>
                <a:cubicBezTo>
                  <a:pt x="230" y="327"/>
                  <a:pt x="216" y="389"/>
                  <a:pt x="174" y="421"/>
                </a:cubicBezTo>
                <a:cubicBezTo>
                  <a:pt x="132" y="453"/>
                  <a:pt x="73" y="448"/>
                  <a:pt x="37" y="409"/>
                </a:cubicBezTo>
                <a:cubicBezTo>
                  <a:pt x="0" y="370"/>
                  <a:pt x="1" y="312"/>
                  <a:pt x="35" y="271"/>
                </a:cubicBezTo>
                <a:cubicBezTo>
                  <a:pt x="42" y="262"/>
                  <a:pt x="47" y="250"/>
                  <a:pt x="47" y="239"/>
                </a:cubicBezTo>
                <a:cubicBezTo>
                  <a:pt x="48" y="183"/>
                  <a:pt x="47" y="127"/>
                  <a:pt x="49" y="72"/>
                </a:cubicBezTo>
                <a:cubicBezTo>
                  <a:pt x="50" y="27"/>
                  <a:pt x="95" y="0"/>
                  <a:pt x="136" y="17"/>
                </a:cubicBezTo>
                <a:cubicBezTo>
                  <a:pt x="163" y="28"/>
                  <a:pt x="175" y="50"/>
                  <a:pt x="176" y="79"/>
                </a:cubicBezTo>
                <a:cubicBezTo>
                  <a:pt x="176" y="107"/>
                  <a:pt x="176" y="135"/>
                  <a:pt x="176" y="163"/>
                </a:cubicBezTo>
                <a:close/>
                <a:moveTo>
                  <a:pt x="152" y="117"/>
                </a:moveTo>
                <a:cubicBezTo>
                  <a:pt x="152" y="101"/>
                  <a:pt x="153" y="85"/>
                  <a:pt x="151" y="70"/>
                </a:cubicBezTo>
                <a:cubicBezTo>
                  <a:pt x="149" y="50"/>
                  <a:pt x="131" y="35"/>
                  <a:pt x="112" y="35"/>
                </a:cubicBezTo>
                <a:cubicBezTo>
                  <a:pt x="92" y="35"/>
                  <a:pt x="76" y="49"/>
                  <a:pt x="72" y="70"/>
                </a:cubicBezTo>
                <a:cubicBezTo>
                  <a:pt x="71" y="76"/>
                  <a:pt x="71" y="83"/>
                  <a:pt x="71" y="90"/>
                </a:cubicBezTo>
                <a:cubicBezTo>
                  <a:pt x="70" y="144"/>
                  <a:pt x="70" y="198"/>
                  <a:pt x="71" y="252"/>
                </a:cubicBezTo>
                <a:cubicBezTo>
                  <a:pt x="71" y="264"/>
                  <a:pt x="68" y="273"/>
                  <a:pt x="58" y="283"/>
                </a:cubicBezTo>
                <a:cubicBezTo>
                  <a:pt x="47" y="293"/>
                  <a:pt x="39" y="309"/>
                  <a:pt x="35" y="323"/>
                </a:cubicBezTo>
                <a:cubicBezTo>
                  <a:pt x="23" y="370"/>
                  <a:pt x="64" y="421"/>
                  <a:pt x="108" y="416"/>
                </a:cubicBezTo>
                <a:cubicBezTo>
                  <a:pt x="75" y="398"/>
                  <a:pt x="60" y="372"/>
                  <a:pt x="63" y="336"/>
                </a:cubicBezTo>
                <a:cubicBezTo>
                  <a:pt x="99" y="331"/>
                  <a:pt x="105" y="320"/>
                  <a:pt x="89" y="287"/>
                </a:cubicBezTo>
                <a:cubicBezTo>
                  <a:pt x="115" y="283"/>
                  <a:pt x="110" y="263"/>
                  <a:pt x="110" y="245"/>
                </a:cubicBezTo>
                <a:cubicBezTo>
                  <a:pt x="110" y="213"/>
                  <a:pt x="110" y="180"/>
                  <a:pt x="110" y="147"/>
                </a:cubicBezTo>
                <a:cubicBezTo>
                  <a:pt x="110" y="117"/>
                  <a:pt x="121" y="109"/>
                  <a:pt x="152" y="11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8" name="Freeform 15">
            <a:extLst>
              <a:ext uri="{FF2B5EF4-FFF2-40B4-BE49-F238E27FC236}">
                <a16:creationId xmlns:a16="http://schemas.microsoft.com/office/drawing/2014/main" id="{B7348AC5-E97E-4B85-A9B2-4EA489C1575E}"/>
              </a:ext>
            </a:extLst>
          </p:cNvPr>
          <p:cNvSpPr>
            <a:spLocks/>
          </p:cNvSpPr>
          <p:nvPr/>
        </p:nvSpPr>
        <p:spPr bwMode="auto">
          <a:xfrm>
            <a:off x="3978276" y="4678363"/>
            <a:ext cx="862013" cy="534988"/>
          </a:xfrm>
          <a:custGeom>
            <a:avLst/>
            <a:gdLst>
              <a:gd name="T0" fmla="*/ 600 w 600"/>
              <a:gd name="T1" fmla="*/ 266 h 372"/>
              <a:gd name="T2" fmla="*/ 523 w 600"/>
              <a:gd name="T3" fmla="*/ 296 h 372"/>
              <a:gd name="T4" fmla="*/ 508 w 600"/>
              <a:gd name="T5" fmla="*/ 317 h 372"/>
              <a:gd name="T6" fmla="*/ 508 w 600"/>
              <a:gd name="T7" fmla="*/ 372 h 372"/>
              <a:gd name="T8" fmla="*/ 434 w 600"/>
              <a:gd name="T9" fmla="*/ 340 h 372"/>
              <a:gd name="T10" fmla="*/ 394 w 600"/>
              <a:gd name="T11" fmla="*/ 335 h 372"/>
              <a:gd name="T12" fmla="*/ 301 w 600"/>
              <a:gd name="T13" fmla="*/ 353 h 372"/>
              <a:gd name="T14" fmla="*/ 340 w 600"/>
              <a:gd name="T15" fmla="*/ 287 h 372"/>
              <a:gd name="T16" fmla="*/ 269 w 600"/>
              <a:gd name="T17" fmla="*/ 233 h 372"/>
              <a:gd name="T18" fmla="*/ 372 w 600"/>
              <a:gd name="T19" fmla="*/ 234 h 372"/>
              <a:gd name="T20" fmla="*/ 380 w 600"/>
              <a:gd name="T21" fmla="*/ 251 h 372"/>
              <a:gd name="T22" fmla="*/ 398 w 600"/>
              <a:gd name="T23" fmla="*/ 262 h 372"/>
              <a:gd name="T24" fmla="*/ 230 w 600"/>
              <a:gd name="T25" fmla="*/ 58 h 372"/>
              <a:gd name="T26" fmla="*/ 95 w 600"/>
              <a:gd name="T27" fmla="*/ 120 h 372"/>
              <a:gd name="T28" fmla="*/ 78 w 600"/>
              <a:gd name="T29" fmla="*/ 146 h 372"/>
              <a:gd name="T30" fmla="*/ 79 w 600"/>
              <a:gd name="T31" fmla="*/ 150 h 372"/>
              <a:gd name="T32" fmla="*/ 99 w 600"/>
              <a:gd name="T33" fmla="*/ 178 h 372"/>
              <a:gd name="T34" fmla="*/ 71 w 600"/>
              <a:gd name="T35" fmla="*/ 202 h 372"/>
              <a:gd name="T36" fmla="*/ 15 w 600"/>
              <a:gd name="T37" fmla="*/ 196 h 372"/>
              <a:gd name="T38" fmla="*/ 0 w 600"/>
              <a:gd name="T39" fmla="*/ 175 h 372"/>
              <a:gd name="T40" fmla="*/ 15 w 600"/>
              <a:gd name="T41" fmla="*/ 154 h 372"/>
              <a:gd name="T42" fmla="*/ 26 w 600"/>
              <a:gd name="T43" fmla="*/ 149 h 372"/>
              <a:gd name="T44" fmla="*/ 77 w 600"/>
              <a:gd name="T45" fmla="*/ 114 h 372"/>
              <a:gd name="T46" fmla="*/ 391 w 600"/>
              <a:gd name="T47" fmla="*/ 139 h 372"/>
              <a:gd name="T48" fmla="*/ 421 w 600"/>
              <a:gd name="T49" fmla="*/ 204 h 372"/>
              <a:gd name="T50" fmla="*/ 458 w 600"/>
              <a:gd name="T51" fmla="*/ 176 h 372"/>
              <a:gd name="T52" fmla="*/ 480 w 600"/>
              <a:gd name="T53" fmla="*/ 220 h 372"/>
              <a:gd name="T54" fmla="*/ 518 w 600"/>
              <a:gd name="T55" fmla="*/ 247 h 372"/>
              <a:gd name="T56" fmla="*/ 600 w 600"/>
              <a:gd name="T57" fmla="*/ 261 h 372"/>
              <a:gd name="T58" fmla="*/ 600 w 600"/>
              <a:gd name="T59" fmla="*/ 26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0" h="372">
                <a:moveTo>
                  <a:pt x="600" y="266"/>
                </a:moveTo>
                <a:cubicBezTo>
                  <a:pt x="575" y="276"/>
                  <a:pt x="549" y="286"/>
                  <a:pt x="523" y="296"/>
                </a:cubicBezTo>
                <a:cubicBezTo>
                  <a:pt x="512" y="300"/>
                  <a:pt x="507" y="305"/>
                  <a:pt x="508" y="317"/>
                </a:cubicBezTo>
                <a:cubicBezTo>
                  <a:pt x="509" y="335"/>
                  <a:pt x="508" y="352"/>
                  <a:pt x="508" y="372"/>
                </a:cubicBezTo>
                <a:cubicBezTo>
                  <a:pt x="483" y="361"/>
                  <a:pt x="459" y="349"/>
                  <a:pt x="434" y="340"/>
                </a:cubicBezTo>
                <a:cubicBezTo>
                  <a:pt x="422" y="335"/>
                  <a:pt x="407" y="334"/>
                  <a:pt x="394" y="335"/>
                </a:cubicBezTo>
                <a:cubicBezTo>
                  <a:pt x="364" y="339"/>
                  <a:pt x="334" y="346"/>
                  <a:pt x="301" y="353"/>
                </a:cubicBezTo>
                <a:cubicBezTo>
                  <a:pt x="314" y="330"/>
                  <a:pt x="327" y="309"/>
                  <a:pt x="340" y="287"/>
                </a:cubicBezTo>
                <a:cubicBezTo>
                  <a:pt x="317" y="270"/>
                  <a:pt x="295" y="253"/>
                  <a:pt x="269" y="233"/>
                </a:cubicBezTo>
                <a:cubicBezTo>
                  <a:pt x="306" y="233"/>
                  <a:pt x="339" y="232"/>
                  <a:pt x="372" y="234"/>
                </a:cubicBezTo>
                <a:cubicBezTo>
                  <a:pt x="375" y="234"/>
                  <a:pt x="380" y="245"/>
                  <a:pt x="380" y="251"/>
                </a:cubicBezTo>
                <a:cubicBezTo>
                  <a:pt x="381" y="265"/>
                  <a:pt x="387" y="266"/>
                  <a:pt x="398" y="262"/>
                </a:cubicBezTo>
                <a:cubicBezTo>
                  <a:pt x="396" y="166"/>
                  <a:pt x="325" y="67"/>
                  <a:pt x="230" y="58"/>
                </a:cubicBezTo>
                <a:cubicBezTo>
                  <a:pt x="173" y="52"/>
                  <a:pt x="130" y="77"/>
                  <a:pt x="95" y="120"/>
                </a:cubicBezTo>
                <a:cubicBezTo>
                  <a:pt x="89" y="129"/>
                  <a:pt x="83" y="138"/>
                  <a:pt x="78" y="146"/>
                </a:cubicBezTo>
                <a:cubicBezTo>
                  <a:pt x="78" y="148"/>
                  <a:pt x="78" y="150"/>
                  <a:pt x="79" y="150"/>
                </a:cubicBezTo>
                <a:cubicBezTo>
                  <a:pt x="90" y="157"/>
                  <a:pt x="105" y="164"/>
                  <a:pt x="99" y="178"/>
                </a:cubicBezTo>
                <a:cubicBezTo>
                  <a:pt x="95" y="188"/>
                  <a:pt x="81" y="200"/>
                  <a:pt x="71" y="202"/>
                </a:cubicBezTo>
                <a:cubicBezTo>
                  <a:pt x="53" y="204"/>
                  <a:pt x="33" y="200"/>
                  <a:pt x="15" y="196"/>
                </a:cubicBezTo>
                <a:cubicBezTo>
                  <a:pt x="8" y="194"/>
                  <a:pt x="0" y="182"/>
                  <a:pt x="0" y="175"/>
                </a:cubicBezTo>
                <a:cubicBezTo>
                  <a:pt x="0" y="168"/>
                  <a:pt x="9" y="160"/>
                  <a:pt x="15" y="154"/>
                </a:cubicBezTo>
                <a:cubicBezTo>
                  <a:pt x="17" y="151"/>
                  <a:pt x="22" y="149"/>
                  <a:pt x="26" y="149"/>
                </a:cubicBezTo>
                <a:cubicBezTo>
                  <a:pt x="53" y="152"/>
                  <a:pt x="63" y="132"/>
                  <a:pt x="77" y="114"/>
                </a:cubicBezTo>
                <a:cubicBezTo>
                  <a:pt x="159" y="0"/>
                  <a:pt x="319" y="13"/>
                  <a:pt x="391" y="139"/>
                </a:cubicBezTo>
                <a:cubicBezTo>
                  <a:pt x="403" y="159"/>
                  <a:pt x="411" y="181"/>
                  <a:pt x="421" y="204"/>
                </a:cubicBezTo>
                <a:cubicBezTo>
                  <a:pt x="432" y="196"/>
                  <a:pt x="445" y="186"/>
                  <a:pt x="458" y="176"/>
                </a:cubicBezTo>
                <a:cubicBezTo>
                  <a:pt x="466" y="191"/>
                  <a:pt x="475" y="205"/>
                  <a:pt x="480" y="220"/>
                </a:cubicBezTo>
                <a:cubicBezTo>
                  <a:pt x="486" y="239"/>
                  <a:pt x="500" y="245"/>
                  <a:pt x="518" y="247"/>
                </a:cubicBezTo>
                <a:cubicBezTo>
                  <a:pt x="546" y="251"/>
                  <a:pt x="573" y="257"/>
                  <a:pt x="600" y="261"/>
                </a:cubicBezTo>
                <a:cubicBezTo>
                  <a:pt x="600" y="263"/>
                  <a:pt x="600" y="264"/>
                  <a:pt x="600" y="26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69" name="Freeform 16">
            <a:extLst>
              <a:ext uri="{FF2B5EF4-FFF2-40B4-BE49-F238E27FC236}">
                <a16:creationId xmlns:a16="http://schemas.microsoft.com/office/drawing/2014/main" id="{864E9A93-EFE8-44F9-A103-A9CF6FF1FA96}"/>
              </a:ext>
            </a:extLst>
          </p:cNvPr>
          <p:cNvSpPr>
            <a:spLocks/>
          </p:cNvSpPr>
          <p:nvPr/>
        </p:nvSpPr>
        <p:spPr bwMode="auto">
          <a:xfrm>
            <a:off x="1797051" y="1419225"/>
            <a:ext cx="661988" cy="292100"/>
          </a:xfrm>
          <a:custGeom>
            <a:avLst/>
            <a:gdLst>
              <a:gd name="T0" fmla="*/ 460 w 460"/>
              <a:gd name="T1" fmla="*/ 201 h 203"/>
              <a:gd name="T2" fmla="*/ 409 w 460"/>
              <a:gd name="T3" fmla="*/ 201 h 203"/>
              <a:gd name="T4" fmla="*/ 393 w 460"/>
              <a:gd name="T5" fmla="*/ 187 h 203"/>
              <a:gd name="T6" fmla="*/ 329 w 460"/>
              <a:gd name="T7" fmla="*/ 81 h 203"/>
              <a:gd name="T8" fmla="*/ 345 w 460"/>
              <a:gd name="T9" fmla="*/ 200 h 203"/>
              <a:gd name="T10" fmla="*/ 129 w 460"/>
              <a:gd name="T11" fmla="*/ 200 h 203"/>
              <a:gd name="T12" fmla="*/ 149 w 460"/>
              <a:gd name="T13" fmla="*/ 152 h 203"/>
              <a:gd name="T14" fmla="*/ 146 w 460"/>
              <a:gd name="T15" fmla="*/ 149 h 203"/>
              <a:gd name="T16" fmla="*/ 95 w 460"/>
              <a:gd name="T17" fmla="*/ 188 h 203"/>
              <a:gd name="T18" fmla="*/ 59 w 460"/>
              <a:gd name="T19" fmla="*/ 201 h 203"/>
              <a:gd name="T20" fmla="*/ 0 w 460"/>
              <a:gd name="T21" fmla="*/ 198 h 203"/>
              <a:gd name="T22" fmla="*/ 104 w 460"/>
              <a:gd name="T23" fmla="*/ 137 h 203"/>
              <a:gd name="T24" fmla="*/ 318 w 460"/>
              <a:gd name="T25" fmla="*/ 13 h 203"/>
              <a:gd name="T26" fmla="*/ 354 w 460"/>
              <a:gd name="T27" fmla="*/ 23 h 203"/>
              <a:gd name="T28" fmla="*/ 447 w 460"/>
              <a:gd name="T29" fmla="*/ 179 h 203"/>
              <a:gd name="T30" fmla="*/ 460 w 460"/>
              <a:gd name="T31" fmla="*/ 2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0" h="203">
                <a:moveTo>
                  <a:pt x="460" y="201"/>
                </a:moveTo>
                <a:cubicBezTo>
                  <a:pt x="441" y="201"/>
                  <a:pt x="425" y="203"/>
                  <a:pt x="409" y="201"/>
                </a:cubicBezTo>
                <a:cubicBezTo>
                  <a:pt x="403" y="200"/>
                  <a:pt x="396" y="193"/>
                  <a:pt x="393" y="187"/>
                </a:cubicBezTo>
                <a:cubicBezTo>
                  <a:pt x="372" y="152"/>
                  <a:pt x="353" y="116"/>
                  <a:pt x="329" y="81"/>
                </a:cubicBezTo>
                <a:cubicBezTo>
                  <a:pt x="334" y="120"/>
                  <a:pt x="340" y="160"/>
                  <a:pt x="345" y="200"/>
                </a:cubicBezTo>
                <a:cubicBezTo>
                  <a:pt x="273" y="200"/>
                  <a:pt x="202" y="200"/>
                  <a:pt x="129" y="200"/>
                </a:cubicBezTo>
                <a:cubicBezTo>
                  <a:pt x="136" y="184"/>
                  <a:pt x="143" y="168"/>
                  <a:pt x="149" y="152"/>
                </a:cubicBezTo>
                <a:cubicBezTo>
                  <a:pt x="148" y="151"/>
                  <a:pt x="147" y="150"/>
                  <a:pt x="146" y="149"/>
                </a:cubicBezTo>
                <a:cubicBezTo>
                  <a:pt x="129" y="162"/>
                  <a:pt x="113" y="177"/>
                  <a:pt x="95" y="188"/>
                </a:cubicBezTo>
                <a:cubicBezTo>
                  <a:pt x="84" y="195"/>
                  <a:pt x="71" y="200"/>
                  <a:pt x="59" y="201"/>
                </a:cubicBezTo>
                <a:cubicBezTo>
                  <a:pt x="40" y="203"/>
                  <a:pt x="21" y="201"/>
                  <a:pt x="0" y="198"/>
                </a:cubicBezTo>
                <a:cubicBezTo>
                  <a:pt x="35" y="178"/>
                  <a:pt x="70" y="158"/>
                  <a:pt x="104" y="137"/>
                </a:cubicBezTo>
                <a:cubicBezTo>
                  <a:pt x="175" y="96"/>
                  <a:pt x="247" y="55"/>
                  <a:pt x="318" y="13"/>
                </a:cubicBezTo>
                <a:cubicBezTo>
                  <a:pt x="340" y="0"/>
                  <a:pt x="341" y="1"/>
                  <a:pt x="354" y="23"/>
                </a:cubicBezTo>
                <a:cubicBezTo>
                  <a:pt x="385" y="75"/>
                  <a:pt x="416" y="127"/>
                  <a:pt x="447" y="179"/>
                </a:cubicBezTo>
                <a:cubicBezTo>
                  <a:pt x="451" y="185"/>
                  <a:pt x="455" y="192"/>
                  <a:pt x="460" y="20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0" name="Freeform 17">
            <a:extLst>
              <a:ext uri="{FF2B5EF4-FFF2-40B4-BE49-F238E27FC236}">
                <a16:creationId xmlns:a16="http://schemas.microsoft.com/office/drawing/2014/main" id="{4CD7ABF2-FE82-4B22-B4D2-64EC9833AA7B}"/>
              </a:ext>
            </a:extLst>
          </p:cNvPr>
          <p:cNvSpPr>
            <a:spLocks/>
          </p:cNvSpPr>
          <p:nvPr/>
        </p:nvSpPr>
        <p:spPr bwMode="auto">
          <a:xfrm>
            <a:off x="5202238" y="2538413"/>
            <a:ext cx="568325" cy="384175"/>
          </a:xfrm>
          <a:custGeom>
            <a:avLst/>
            <a:gdLst>
              <a:gd name="T0" fmla="*/ 274 w 395"/>
              <a:gd name="T1" fmla="*/ 267 h 267"/>
              <a:gd name="T2" fmla="*/ 122 w 395"/>
              <a:gd name="T3" fmla="*/ 267 h 267"/>
              <a:gd name="T4" fmla="*/ 122 w 395"/>
              <a:gd name="T5" fmla="*/ 205 h 267"/>
              <a:gd name="T6" fmla="*/ 109 w 395"/>
              <a:gd name="T7" fmla="*/ 179 h 267"/>
              <a:gd name="T8" fmla="*/ 9 w 395"/>
              <a:gd name="T9" fmla="*/ 49 h 267"/>
              <a:gd name="T10" fmla="*/ 6 w 395"/>
              <a:gd name="T11" fmla="*/ 42 h 267"/>
              <a:gd name="T12" fmla="*/ 15 w 395"/>
              <a:gd name="T13" fmla="*/ 9 h 267"/>
              <a:gd name="T14" fmla="*/ 49 w 395"/>
              <a:gd name="T15" fmla="*/ 22 h 267"/>
              <a:gd name="T16" fmla="*/ 129 w 395"/>
              <a:gd name="T17" fmla="*/ 107 h 267"/>
              <a:gd name="T18" fmla="*/ 202 w 395"/>
              <a:gd name="T19" fmla="*/ 158 h 267"/>
              <a:gd name="T20" fmla="*/ 314 w 395"/>
              <a:gd name="T21" fmla="*/ 67 h 267"/>
              <a:gd name="T22" fmla="*/ 347 w 395"/>
              <a:gd name="T23" fmla="*/ 20 h 267"/>
              <a:gd name="T24" fmla="*/ 379 w 395"/>
              <a:gd name="T25" fmla="*/ 8 h 267"/>
              <a:gd name="T26" fmla="*/ 390 w 395"/>
              <a:gd name="T27" fmla="*/ 42 h 267"/>
              <a:gd name="T28" fmla="*/ 290 w 395"/>
              <a:gd name="T29" fmla="*/ 178 h 267"/>
              <a:gd name="T30" fmla="*/ 273 w 395"/>
              <a:gd name="T31" fmla="*/ 210 h 267"/>
              <a:gd name="T32" fmla="*/ 274 w 395"/>
              <a:gd name="T33" fmla="*/ 26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5" h="267">
                <a:moveTo>
                  <a:pt x="274" y="267"/>
                </a:moveTo>
                <a:cubicBezTo>
                  <a:pt x="223" y="267"/>
                  <a:pt x="174" y="267"/>
                  <a:pt x="122" y="267"/>
                </a:cubicBezTo>
                <a:cubicBezTo>
                  <a:pt x="122" y="246"/>
                  <a:pt x="121" y="226"/>
                  <a:pt x="122" y="205"/>
                </a:cubicBezTo>
                <a:cubicBezTo>
                  <a:pt x="122" y="194"/>
                  <a:pt x="119" y="186"/>
                  <a:pt x="109" y="179"/>
                </a:cubicBezTo>
                <a:cubicBezTo>
                  <a:pt x="63" y="146"/>
                  <a:pt x="32" y="101"/>
                  <a:pt x="9" y="49"/>
                </a:cubicBezTo>
                <a:cubicBezTo>
                  <a:pt x="8" y="47"/>
                  <a:pt x="7" y="45"/>
                  <a:pt x="6" y="42"/>
                </a:cubicBezTo>
                <a:cubicBezTo>
                  <a:pt x="3" y="29"/>
                  <a:pt x="0" y="16"/>
                  <a:pt x="15" y="9"/>
                </a:cubicBezTo>
                <a:cubicBezTo>
                  <a:pt x="29" y="2"/>
                  <a:pt x="41" y="9"/>
                  <a:pt x="49" y="22"/>
                </a:cubicBezTo>
                <a:cubicBezTo>
                  <a:pt x="70" y="56"/>
                  <a:pt x="96" y="85"/>
                  <a:pt x="129" y="107"/>
                </a:cubicBezTo>
                <a:cubicBezTo>
                  <a:pt x="153" y="124"/>
                  <a:pt x="177" y="141"/>
                  <a:pt x="202" y="158"/>
                </a:cubicBezTo>
                <a:cubicBezTo>
                  <a:pt x="238" y="129"/>
                  <a:pt x="277" y="100"/>
                  <a:pt x="314" y="67"/>
                </a:cubicBezTo>
                <a:cubicBezTo>
                  <a:pt x="328" y="54"/>
                  <a:pt x="336" y="36"/>
                  <a:pt x="347" y="20"/>
                </a:cubicBezTo>
                <a:cubicBezTo>
                  <a:pt x="355" y="9"/>
                  <a:pt x="364" y="0"/>
                  <a:pt x="379" y="8"/>
                </a:cubicBezTo>
                <a:cubicBezTo>
                  <a:pt x="394" y="15"/>
                  <a:pt x="395" y="27"/>
                  <a:pt x="390" y="42"/>
                </a:cubicBezTo>
                <a:cubicBezTo>
                  <a:pt x="369" y="97"/>
                  <a:pt x="338" y="144"/>
                  <a:pt x="290" y="178"/>
                </a:cubicBezTo>
                <a:cubicBezTo>
                  <a:pt x="277" y="187"/>
                  <a:pt x="272" y="195"/>
                  <a:pt x="273" y="210"/>
                </a:cubicBezTo>
                <a:cubicBezTo>
                  <a:pt x="274" y="228"/>
                  <a:pt x="274" y="247"/>
                  <a:pt x="274" y="26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1" name="Freeform 18">
            <a:extLst>
              <a:ext uri="{FF2B5EF4-FFF2-40B4-BE49-F238E27FC236}">
                <a16:creationId xmlns:a16="http://schemas.microsoft.com/office/drawing/2014/main" id="{31D5CB84-0AB7-47E8-B635-2B6D8A89A098}"/>
              </a:ext>
            </a:extLst>
          </p:cNvPr>
          <p:cNvSpPr>
            <a:spLocks/>
          </p:cNvSpPr>
          <p:nvPr/>
        </p:nvSpPr>
        <p:spPr bwMode="auto">
          <a:xfrm>
            <a:off x="1698626" y="4781550"/>
            <a:ext cx="441325" cy="439738"/>
          </a:xfrm>
          <a:custGeom>
            <a:avLst/>
            <a:gdLst>
              <a:gd name="T0" fmla="*/ 71 w 307"/>
              <a:gd name="T1" fmla="*/ 306 h 306"/>
              <a:gd name="T2" fmla="*/ 51 w 307"/>
              <a:gd name="T3" fmla="*/ 285 h 306"/>
              <a:gd name="T4" fmla="*/ 0 w 307"/>
              <a:gd name="T5" fmla="*/ 227 h 306"/>
              <a:gd name="T6" fmla="*/ 104 w 307"/>
              <a:gd name="T7" fmla="*/ 62 h 306"/>
              <a:gd name="T8" fmla="*/ 167 w 307"/>
              <a:gd name="T9" fmla="*/ 0 h 306"/>
              <a:gd name="T10" fmla="*/ 167 w 307"/>
              <a:gd name="T11" fmla="*/ 154 h 306"/>
              <a:gd name="T12" fmla="*/ 220 w 307"/>
              <a:gd name="T13" fmla="*/ 114 h 306"/>
              <a:gd name="T14" fmla="*/ 250 w 307"/>
              <a:gd name="T15" fmla="*/ 92 h 306"/>
              <a:gd name="T16" fmla="*/ 295 w 307"/>
              <a:gd name="T17" fmla="*/ 98 h 306"/>
              <a:gd name="T18" fmla="*/ 291 w 307"/>
              <a:gd name="T19" fmla="*/ 145 h 306"/>
              <a:gd name="T20" fmla="*/ 176 w 307"/>
              <a:gd name="T21" fmla="*/ 250 h 306"/>
              <a:gd name="T22" fmla="*/ 149 w 307"/>
              <a:gd name="T23" fmla="*/ 265 h 306"/>
              <a:gd name="T24" fmla="*/ 80 w 307"/>
              <a:gd name="T25" fmla="*/ 300 h 306"/>
              <a:gd name="T26" fmla="*/ 71 w 307"/>
              <a:gd name="T27" fmla="*/ 30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06">
                <a:moveTo>
                  <a:pt x="71" y="306"/>
                </a:moveTo>
                <a:cubicBezTo>
                  <a:pt x="63" y="298"/>
                  <a:pt x="57" y="292"/>
                  <a:pt x="51" y="285"/>
                </a:cubicBezTo>
                <a:cubicBezTo>
                  <a:pt x="34" y="266"/>
                  <a:pt x="17" y="247"/>
                  <a:pt x="0" y="227"/>
                </a:cubicBezTo>
                <a:cubicBezTo>
                  <a:pt x="35" y="171"/>
                  <a:pt x="68" y="115"/>
                  <a:pt x="104" y="62"/>
                </a:cubicBezTo>
                <a:cubicBezTo>
                  <a:pt x="119" y="39"/>
                  <a:pt x="143" y="23"/>
                  <a:pt x="167" y="0"/>
                </a:cubicBezTo>
                <a:cubicBezTo>
                  <a:pt x="167" y="54"/>
                  <a:pt x="167" y="102"/>
                  <a:pt x="167" y="154"/>
                </a:cubicBezTo>
                <a:cubicBezTo>
                  <a:pt x="187" y="139"/>
                  <a:pt x="203" y="127"/>
                  <a:pt x="220" y="114"/>
                </a:cubicBezTo>
                <a:cubicBezTo>
                  <a:pt x="230" y="107"/>
                  <a:pt x="239" y="99"/>
                  <a:pt x="250" y="92"/>
                </a:cubicBezTo>
                <a:cubicBezTo>
                  <a:pt x="266" y="80"/>
                  <a:pt x="284" y="83"/>
                  <a:pt x="295" y="98"/>
                </a:cubicBezTo>
                <a:cubicBezTo>
                  <a:pt x="307" y="114"/>
                  <a:pt x="305" y="132"/>
                  <a:pt x="291" y="145"/>
                </a:cubicBezTo>
                <a:cubicBezTo>
                  <a:pt x="253" y="180"/>
                  <a:pt x="215" y="215"/>
                  <a:pt x="176" y="250"/>
                </a:cubicBezTo>
                <a:cubicBezTo>
                  <a:pt x="168" y="256"/>
                  <a:pt x="158" y="265"/>
                  <a:pt x="149" y="265"/>
                </a:cubicBezTo>
                <a:cubicBezTo>
                  <a:pt x="119" y="265"/>
                  <a:pt x="101" y="284"/>
                  <a:pt x="80" y="300"/>
                </a:cubicBezTo>
                <a:cubicBezTo>
                  <a:pt x="78" y="302"/>
                  <a:pt x="75" y="304"/>
                  <a:pt x="71" y="30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2" name="Freeform 19">
            <a:extLst>
              <a:ext uri="{FF2B5EF4-FFF2-40B4-BE49-F238E27FC236}">
                <a16:creationId xmlns:a16="http://schemas.microsoft.com/office/drawing/2014/main" id="{50D175E5-DB8B-452E-932F-B919F242EA34}"/>
              </a:ext>
            </a:extLst>
          </p:cNvPr>
          <p:cNvSpPr>
            <a:spLocks/>
          </p:cNvSpPr>
          <p:nvPr/>
        </p:nvSpPr>
        <p:spPr bwMode="auto">
          <a:xfrm>
            <a:off x="2876551" y="1181100"/>
            <a:ext cx="377825" cy="500063"/>
          </a:xfrm>
          <a:custGeom>
            <a:avLst/>
            <a:gdLst>
              <a:gd name="T0" fmla="*/ 88 w 262"/>
              <a:gd name="T1" fmla="*/ 146 h 347"/>
              <a:gd name="T2" fmla="*/ 190 w 262"/>
              <a:gd name="T3" fmla="*/ 53 h 347"/>
              <a:gd name="T4" fmla="*/ 216 w 262"/>
              <a:gd name="T5" fmla="*/ 16 h 347"/>
              <a:gd name="T6" fmla="*/ 249 w 262"/>
              <a:gd name="T7" fmla="*/ 8 h 347"/>
              <a:gd name="T8" fmla="*/ 257 w 262"/>
              <a:gd name="T9" fmla="*/ 39 h 347"/>
              <a:gd name="T10" fmla="*/ 167 w 262"/>
              <a:gd name="T11" fmla="*/ 160 h 347"/>
              <a:gd name="T12" fmla="*/ 149 w 262"/>
              <a:gd name="T13" fmla="*/ 199 h 347"/>
              <a:gd name="T14" fmla="*/ 149 w 262"/>
              <a:gd name="T15" fmla="*/ 347 h 347"/>
              <a:gd name="T16" fmla="*/ 31 w 262"/>
              <a:gd name="T17" fmla="*/ 347 h 347"/>
              <a:gd name="T18" fmla="*/ 30 w 262"/>
              <a:gd name="T19" fmla="*/ 332 h 347"/>
              <a:gd name="T20" fmla="*/ 17 w 262"/>
              <a:gd name="T21" fmla="*/ 309 h 347"/>
              <a:gd name="T22" fmla="*/ 2 w 262"/>
              <a:gd name="T23" fmla="*/ 284 h 347"/>
              <a:gd name="T24" fmla="*/ 1 w 262"/>
              <a:gd name="T25" fmla="*/ 175 h 347"/>
              <a:gd name="T26" fmla="*/ 41 w 262"/>
              <a:gd name="T27" fmla="*/ 124 h 347"/>
              <a:gd name="T28" fmla="*/ 88 w 262"/>
              <a:gd name="T29" fmla="*/ 14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347">
                <a:moveTo>
                  <a:pt x="88" y="146"/>
                </a:moveTo>
                <a:cubicBezTo>
                  <a:pt x="123" y="115"/>
                  <a:pt x="157" y="85"/>
                  <a:pt x="190" y="53"/>
                </a:cubicBezTo>
                <a:cubicBezTo>
                  <a:pt x="201" y="43"/>
                  <a:pt x="208" y="29"/>
                  <a:pt x="216" y="16"/>
                </a:cubicBezTo>
                <a:cubicBezTo>
                  <a:pt x="225" y="4"/>
                  <a:pt x="236" y="0"/>
                  <a:pt x="249" y="8"/>
                </a:cubicBezTo>
                <a:cubicBezTo>
                  <a:pt x="262" y="15"/>
                  <a:pt x="262" y="26"/>
                  <a:pt x="257" y="39"/>
                </a:cubicBezTo>
                <a:cubicBezTo>
                  <a:pt x="239" y="88"/>
                  <a:pt x="209" y="129"/>
                  <a:pt x="167" y="160"/>
                </a:cubicBezTo>
                <a:cubicBezTo>
                  <a:pt x="153" y="171"/>
                  <a:pt x="148" y="182"/>
                  <a:pt x="149" y="199"/>
                </a:cubicBezTo>
                <a:cubicBezTo>
                  <a:pt x="150" y="248"/>
                  <a:pt x="149" y="297"/>
                  <a:pt x="149" y="347"/>
                </a:cubicBezTo>
                <a:cubicBezTo>
                  <a:pt x="109" y="347"/>
                  <a:pt x="71" y="347"/>
                  <a:pt x="31" y="347"/>
                </a:cubicBezTo>
                <a:cubicBezTo>
                  <a:pt x="30" y="342"/>
                  <a:pt x="29" y="337"/>
                  <a:pt x="30" y="332"/>
                </a:cubicBezTo>
                <a:cubicBezTo>
                  <a:pt x="30" y="321"/>
                  <a:pt x="29" y="314"/>
                  <a:pt x="17" y="309"/>
                </a:cubicBezTo>
                <a:cubicBezTo>
                  <a:pt x="9" y="306"/>
                  <a:pt x="2" y="293"/>
                  <a:pt x="2" y="284"/>
                </a:cubicBezTo>
                <a:cubicBezTo>
                  <a:pt x="0" y="248"/>
                  <a:pt x="1" y="211"/>
                  <a:pt x="1" y="175"/>
                </a:cubicBezTo>
                <a:cubicBezTo>
                  <a:pt x="2" y="147"/>
                  <a:pt x="16" y="133"/>
                  <a:pt x="41" y="124"/>
                </a:cubicBezTo>
                <a:cubicBezTo>
                  <a:pt x="64" y="116"/>
                  <a:pt x="73" y="133"/>
                  <a:pt x="88" y="14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3" name="Freeform 20">
            <a:extLst>
              <a:ext uri="{FF2B5EF4-FFF2-40B4-BE49-F238E27FC236}">
                <a16:creationId xmlns:a16="http://schemas.microsoft.com/office/drawing/2014/main" id="{069E0663-03CD-4CC8-BDB5-E917A3C86637}"/>
              </a:ext>
            </a:extLst>
          </p:cNvPr>
          <p:cNvSpPr>
            <a:spLocks/>
          </p:cNvSpPr>
          <p:nvPr/>
        </p:nvSpPr>
        <p:spPr bwMode="auto">
          <a:xfrm>
            <a:off x="711201" y="1150938"/>
            <a:ext cx="528638" cy="439738"/>
          </a:xfrm>
          <a:custGeom>
            <a:avLst/>
            <a:gdLst>
              <a:gd name="T0" fmla="*/ 200 w 367"/>
              <a:gd name="T1" fmla="*/ 304 h 305"/>
              <a:gd name="T2" fmla="*/ 200 w 367"/>
              <a:gd name="T3" fmla="*/ 284 h 305"/>
              <a:gd name="T4" fmla="*/ 339 w 367"/>
              <a:gd name="T5" fmla="*/ 284 h 305"/>
              <a:gd name="T6" fmla="*/ 238 w 367"/>
              <a:gd name="T7" fmla="*/ 102 h 305"/>
              <a:gd name="T8" fmla="*/ 169 w 367"/>
              <a:gd name="T9" fmla="*/ 228 h 305"/>
              <a:gd name="T10" fmla="*/ 79 w 367"/>
              <a:gd name="T11" fmla="*/ 217 h 305"/>
              <a:gd name="T12" fmla="*/ 0 w 367"/>
              <a:gd name="T13" fmla="*/ 73 h 305"/>
              <a:gd name="T14" fmla="*/ 22 w 367"/>
              <a:gd name="T15" fmla="*/ 63 h 305"/>
              <a:gd name="T16" fmla="*/ 365 w 367"/>
              <a:gd name="T17" fmla="*/ 283 h 305"/>
              <a:gd name="T18" fmla="*/ 350 w 367"/>
              <a:gd name="T19" fmla="*/ 304 h 305"/>
              <a:gd name="T20" fmla="*/ 200 w 367"/>
              <a:gd name="T21" fmla="*/ 30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305">
                <a:moveTo>
                  <a:pt x="200" y="304"/>
                </a:moveTo>
                <a:cubicBezTo>
                  <a:pt x="200" y="297"/>
                  <a:pt x="200" y="292"/>
                  <a:pt x="200" y="284"/>
                </a:cubicBezTo>
                <a:cubicBezTo>
                  <a:pt x="247" y="284"/>
                  <a:pt x="293" y="284"/>
                  <a:pt x="339" y="284"/>
                </a:cubicBezTo>
                <a:cubicBezTo>
                  <a:pt x="352" y="231"/>
                  <a:pt x="302" y="142"/>
                  <a:pt x="238" y="102"/>
                </a:cubicBezTo>
                <a:cubicBezTo>
                  <a:pt x="215" y="144"/>
                  <a:pt x="193" y="185"/>
                  <a:pt x="169" y="228"/>
                </a:cubicBezTo>
                <a:cubicBezTo>
                  <a:pt x="141" y="208"/>
                  <a:pt x="111" y="207"/>
                  <a:pt x="79" y="217"/>
                </a:cubicBezTo>
                <a:cubicBezTo>
                  <a:pt x="53" y="170"/>
                  <a:pt x="27" y="123"/>
                  <a:pt x="0" y="73"/>
                </a:cubicBezTo>
                <a:cubicBezTo>
                  <a:pt x="8" y="69"/>
                  <a:pt x="15" y="66"/>
                  <a:pt x="22" y="63"/>
                </a:cubicBezTo>
                <a:cubicBezTo>
                  <a:pt x="184" y="0"/>
                  <a:pt x="355" y="109"/>
                  <a:pt x="365" y="283"/>
                </a:cubicBezTo>
                <a:cubicBezTo>
                  <a:pt x="366" y="294"/>
                  <a:pt x="367" y="305"/>
                  <a:pt x="350" y="304"/>
                </a:cubicBezTo>
                <a:cubicBezTo>
                  <a:pt x="301" y="304"/>
                  <a:pt x="252" y="304"/>
                  <a:pt x="200" y="30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4" name="Freeform 21">
            <a:extLst>
              <a:ext uri="{FF2B5EF4-FFF2-40B4-BE49-F238E27FC236}">
                <a16:creationId xmlns:a16="http://schemas.microsoft.com/office/drawing/2014/main" id="{00747D29-A506-42D1-9C01-C74E0DF0C4B2}"/>
              </a:ext>
            </a:extLst>
          </p:cNvPr>
          <p:cNvSpPr>
            <a:spLocks/>
          </p:cNvSpPr>
          <p:nvPr/>
        </p:nvSpPr>
        <p:spPr bwMode="auto">
          <a:xfrm>
            <a:off x="3257551" y="1233488"/>
            <a:ext cx="323850" cy="447675"/>
          </a:xfrm>
          <a:custGeom>
            <a:avLst/>
            <a:gdLst>
              <a:gd name="T0" fmla="*/ 13 w 226"/>
              <a:gd name="T1" fmla="*/ 7 h 311"/>
              <a:gd name="T2" fmla="*/ 76 w 226"/>
              <a:gd name="T3" fmla="*/ 58 h 311"/>
              <a:gd name="T4" fmla="*/ 140 w 226"/>
              <a:gd name="T5" fmla="*/ 108 h 311"/>
              <a:gd name="T6" fmla="*/ 145 w 226"/>
              <a:gd name="T7" fmla="*/ 104 h 311"/>
              <a:gd name="T8" fmla="*/ 190 w 226"/>
              <a:gd name="T9" fmla="*/ 90 h 311"/>
              <a:gd name="T10" fmla="*/ 224 w 226"/>
              <a:gd name="T11" fmla="*/ 130 h 311"/>
              <a:gd name="T12" fmla="*/ 224 w 226"/>
              <a:gd name="T13" fmla="*/ 254 h 311"/>
              <a:gd name="T14" fmla="*/ 197 w 226"/>
              <a:gd name="T15" fmla="*/ 280 h 311"/>
              <a:gd name="T16" fmla="*/ 197 w 226"/>
              <a:gd name="T17" fmla="*/ 311 h 311"/>
              <a:gd name="T18" fmla="*/ 77 w 226"/>
              <a:gd name="T19" fmla="*/ 311 h 311"/>
              <a:gd name="T20" fmla="*/ 78 w 226"/>
              <a:gd name="T21" fmla="*/ 161 h 311"/>
              <a:gd name="T22" fmla="*/ 60 w 226"/>
              <a:gd name="T23" fmla="*/ 124 h 311"/>
              <a:gd name="T24" fmla="*/ 5 w 226"/>
              <a:gd name="T25" fmla="*/ 68 h 311"/>
              <a:gd name="T26" fmla="*/ 2 w 226"/>
              <a:gd name="T27" fmla="*/ 43 h 311"/>
              <a:gd name="T28" fmla="*/ 20 w 226"/>
              <a:gd name="T29" fmla="*/ 0 h 311"/>
              <a:gd name="T30" fmla="*/ 13 w 226"/>
              <a:gd name="T31" fmla="*/ 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311">
                <a:moveTo>
                  <a:pt x="13" y="7"/>
                </a:moveTo>
                <a:cubicBezTo>
                  <a:pt x="34" y="24"/>
                  <a:pt x="55" y="41"/>
                  <a:pt x="76" y="58"/>
                </a:cubicBezTo>
                <a:cubicBezTo>
                  <a:pt x="97" y="75"/>
                  <a:pt x="118" y="91"/>
                  <a:pt x="140" y="108"/>
                </a:cubicBezTo>
                <a:cubicBezTo>
                  <a:pt x="141" y="108"/>
                  <a:pt x="144" y="106"/>
                  <a:pt x="145" y="104"/>
                </a:cubicBezTo>
                <a:cubicBezTo>
                  <a:pt x="157" y="88"/>
                  <a:pt x="171" y="83"/>
                  <a:pt x="190" y="90"/>
                </a:cubicBezTo>
                <a:cubicBezTo>
                  <a:pt x="211" y="97"/>
                  <a:pt x="223" y="111"/>
                  <a:pt x="224" y="130"/>
                </a:cubicBezTo>
                <a:cubicBezTo>
                  <a:pt x="226" y="171"/>
                  <a:pt x="226" y="213"/>
                  <a:pt x="224" y="254"/>
                </a:cubicBezTo>
                <a:cubicBezTo>
                  <a:pt x="223" y="264"/>
                  <a:pt x="209" y="273"/>
                  <a:pt x="197" y="280"/>
                </a:cubicBezTo>
                <a:cubicBezTo>
                  <a:pt x="197" y="290"/>
                  <a:pt x="197" y="299"/>
                  <a:pt x="197" y="311"/>
                </a:cubicBezTo>
                <a:cubicBezTo>
                  <a:pt x="157" y="311"/>
                  <a:pt x="118" y="311"/>
                  <a:pt x="77" y="311"/>
                </a:cubicBezTo>
                <a:cubicBezTo>
                  <a:pt x="77" y="261"/>
                  <a:pt x="77" y="211"/>
                  <a:pt x="78" y="161"/>
                </a:cubicBezTo>
                <a:cubicBezTo>
                  <a:pt x="78" y="145"/>
                  <a:pt x="73" y="135"/>
                  <a:pt x="60" y="124"/>
                </a:cubicBezTo>
                <a:cubicBezTo>
                  <a:pt x="40" y="107"/>
                  <a:pt x="22" y="88"/>
                  <a:pt x="5" y="68"/>
                </a:cubicBezTo>
                <a:cubicBezTo>
                  <a:pt x="0" y="62"/>
                  <a:pt x="0" y="51"/>
                  <a:pt x="2" y="43"/>
                </a:cubicBezTo>
                <a:cubicBezTo>
                  <a:pt x="6" y="28"/>
                  <a:pt x="14" y="14"/>
                  <a:pt x="20" y="0"/>
                </a:cubicBezTo>
                <a:cubicBezTo>
                  <a:pt x="18" y="2"/>
                  <a:pt x="15" y="5"/>
                  <a:pt x="13" y="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5" name="Freeform 22">
            <a:extLst>
              <a:ext uri="{FF2B5EF4-FFF2-40B4-BE49-F238E27FC236}">
                <a16:creationId xmlns:a16="http://schemas.microsoft.com/office/drawing/2014/main" id="{6E7525C5-A5C3-48B4-9891-7C1F2EBEFECD}"/>
              </a:ext>
            </a:extLst>
          </p:cNvPr>
          <p:cNvSpPr>
            <a:spLocks/>
          </p:cNvSpPr>
          <p:nvPr/>
        </p:nvSpPr>
        <p:spPr bwMode="auto">
          <a:xfrm>
            <a:off x="5332413" y="5891213"/>
            <a:ext cx="411163" cy="625475"/>
          </a:xfrm>
          <a:custGeom>
            <a:avLst/>
            <a:gdLst>
              <a:gd name="T0" fmla="*/ 27 w 285"/>
              <a:gd name="T1" fmla="*/ 0 h 434"/>
              <a:gd name="T2" fmla="*/ 42 w 285"/>
              <a:gd name="T3" fmla="*/ 17 h 434"/>
              <a:gd name="T4" fmla="*/ 59 w 285"/>
              <a:gd name="T5" fmla="*/ 59 h 434"/>
              <a:gd name="T6" fmla="*/ 205 w 285"/>
              <a:gd name="T7" fmla="*/ 101 h 434"/>
              <a:gd name="T8" fmla="*/ 252 w 285"/>
              <a:gd name="T9" fmla="*/ 63 h 434"/>
              <a:gd name="T10" fmla="*/ 281 w 285"/>
              <a:gd name="T11" fmla="*/ 61 h 434"/>
              <a:gd name="T12" fmla="*/ 280 w 285"/>
              <a:gd name="T13" fmla="*/ 89 h 434"/>
              <a:gd name="T14" fmla="*/ 180 w 285"/>
              <a:gd name="T15" fmla="*/ 172 h 434"/>
              <a:gd name="T16" fmla="*/ 172 w 285"/>
              <a:gd name="T17" fmla="*/ 192 h 434"/>
              <a:gd name="T18" fmla="*/ 214 w 285"/>
              <a:gd name="T19" fmla="*/ 282 h 434"/>
              <a:gd name="T20" fmla="*/ 212 w 285"/>
              <a:gd name="T21" fmla="*/ 333 h 434"/>
              <a:gd name="T22" fmla="*/ 163 w 285"/>
              <a:gd name="T23" fmla="*/ 413 h 434"/>
              <a:gd name="T24" fmla="*/ 129 w 285"/>
              <a:gd name="T25" fmla="*/ 425 h 434"/>
              <a:gd name="T26" fmla="*/ 123 w 285"/>
              <a:gd name="T27" fmla="*/ 390 h 434"/>
              <a:gd name="T28" fmla="*/ 153 w 285"/>
              <a:gd name="T29" fmla="*/ 330 h 434"/>
              <a:gd name="T30" fmla="*/ 148 w 285"/>
              <a:gd name="T31" fmla="*/ 302 h 434"/>
              <a:gd name="T32" fmla="*/ 142 w 285"/>
              <a:gd name="T33" fmla="*/ 297 h 434"/>
              <a:gd name="T34" fmla="*/ 84 w 285"/>
              <a:gd name="T35" fmla="*/ 191 h 434"/>
              <a:gd name="T36" fmla="*/ 64 w 285"/>
              <a:gd name="T37" fmla="*/ 154 h 434"/>
              <a:gd name="T38" fmla="*/ 3 w 285"/>
              <a:gd name="T39" fmla="*/ 32 h 434"/>
              <a:gd name="T40" fmla="*/ 27 w 285"/>
              <a:gd name="T4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5" h="434">
                <a:moveTo>
                  <a:pt x="27" y="0"/>
                </a:moveTo>
                <a:cubicBezTo>
                  <a:pt x="30" y="4"/>
                  <a:pt x="38" y="9"/>
                  <a:pt x="42" y="17"/>
                </a:cubicBezTo>
                <a:cubicBezTo>
                  <a:pt x="49" y="30"/>
                  <a:pt x="52" y="46"/>
                  <a:pt x="59" y="59"/>
                </a:cubicBezTo>
                <a:cubicBezTo>
                  <a:pt x="88" y="115"/>
                  <a:pt x="151" y="133"/>
                  <a:pt x="205" y="101"/>
                </a:cubicBezTo>
                <a:cubicBezTo>
                  <a:pt x="222" y="90"/>
                  <a:pt x="237" y="77"/>
                  <a:pt x="252" y="63"/>
                </a:cubicBezTo>
                <a:cubicBezTo>
                  <a:pt x="262" y="54"/>
                  <a:pt x="274" y="51"/>
                  <a:pt x="281" y="61"/>
                </a:cubicBezTo>
                <a:cubicBezTo>
                  <a:pt x="285" y="67"/>
                  <a:pt x="284" y="82"/>
                  <a:pt x="280" y="89"/>
                </a:cubicBezTo>
                <a:cubicBezTo>
                  <a:pt x="256" y="128"/>
                  <a:pt x="222" y="155"/>
                  <a:pt x="180" y="172"/>
                </a:cubicBezTo>
                <a:cubicBezTo>
                  <a:pt x="168" y="176"/>
                  <a:pt x="168" y="183"/>
                  <a:pt x="172" y="192"/>
                </a:cubicBezTo>
                <a:cubicBezTo>
                  <a:pt x="185" y="222"/>
                  <a:pt x="198" y="253"/>
                  <a:pt x="214" y="282"/>
                </a:cubicBezTo>
                <a:cubicBezTo>
                  <a:pt x="224" y="301"/>
                  <a:pt x="224" y="315"/>
                  <a:pt x="212" y="333"/>
                </a:cubicBezTo>
                <a:cubicBezTo>
                  <a:pt x="194" y="359"/>
                  <a:pt x="179" y="386"/>
                  <a:pt x="163" y="413"/>
                </a:cubicBezTo>
                <a:cubicBezTo>
                  <a:pt x="155" y="427"/>
                  <a:pt x="145" y="434"/>
                  <a:pt x="129" y="425"/>
                </a:cubicBezTo>
                <a:cubicBezTo>
                  <a:pt x="114" y="416"/>
                  <a:pt x="116" y="403"/>
                  <a:pt x="123" y="390"/>
                </a:cubicBezTo>
                <a:cubicBezTo>
                  <a:pt x="133" y="370"/>
                  <a:pt x="142" y="349"/>
                  <a:pt x="153" y="330"/>
                </a:cubicBezTo>
                <a:cubicBezTo>
                  <a:pt x="159" y="318"/>
                  <a:pt x="158" y="310"/>
                  <a:pt x="148" y="302"/>
                </a:cubicBezTo>
                <a:cubicBezTo>
                  <a:pt x="146" y="301"/>
                  <a:pt x="144" y="298"/>
                  <a:pt x="142" y="297"/>
                </a:cubicBezTo>
                <a:cubicBezTo>
                  <a:pt x="109" y="269"/>
                  <a:pt x="91" y="233"/>
                  <a:pt x="84" y="191"/>
                </a:cubicBezTo>
                <a:cubicBezTo>
                  <a:pt x="82" y="178"/>
                  <a:pt x="73" y="164"/>
                  <a:pt x="64" y="154"/>
                </a:cubicBezTo>
                <a:cubicBezTo>
                  <a:pt x="33" y="118"/>
                  <a:pt x="12" y="78"/>
                  <a:pt x="3" y="32"/>
                </a:cubicBezTo>
                <a:cubicBezTo>
                  <a:pt x="0" y="12"/>
                  <a:pt x="6" y="1"/>
                  <a:pt x="2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6" name="Freeform 23">
            <a:extLst>
              <a:ext uri="{FF2B5EF4-FFF2-40B4-BE49-F238E27FC236}">
                <a16:creationId xmlns:a16="http://schemas.microsoft.com/office/drawing/2014/main" id="{DAA9BA45-A694-4929-B41E-C82C0706C218}"/>
              </a:ext>
            </a:extLst>
          </p:cNvPr>
          <p:cNvSpPr>
            <a:spLocks/>
          </p:cNvSpPr>
          <p:nvPr/>
        </p:nvSpPr>
        <p:spPr bwMode="auto">
          <a:xfrm>
            <a:off x="5364163" y="3551238"/>
            <a:ext cx="431800" cy="463550"/>
          </a:xfrm>
          <a:custGeom>
            <a:avLst/>
            <a:gdLst>
              <a:gd name="T0" fmla="*/ 150 w 300"/>
              <a:gd name="T1" fmla="*/ 322 h 322"/>
              <a:gd name="T2" fmla="*/ 149 w 300"/>
              <a:gd name="T3" fmla="*/ 317 h 322"/>
              <a:gd name="T4" fmla="*/ 109 w 300"/>
              <a:gd name="T5" fmla="*/ 220 h 322"/>
              <a:gd name="T6" fmla="*/ 91 w 300"/>
              <a:gd name="T7" fmla="*/ 204 h 322"/>
              <a:gd name="T8" fmla="*/ 78 w 300"/>
              <a:gd name="T9" fmla="*/ 160 h 322"/>
              <a:gd name="T10" fmla="*/ 106 w 300"/>
              <a:gd name="T11" fmla="*/ 89 h 322"/>
              <a:gd name="T12" fmla="*/ 114 w 300"/>
              <a:gd name="T13" fmla="*/ 69 h 322"/>
              <a:gd name="T14" fmla="*/ 54 w 300"/>
              <a:gd name="T15" fmla="*/ 90 h 322"/>
              <a:gd name="T16" fmla="*/ 34 w 300"/>
              <a:gd name="T17" fmla="*/ 120 h 322"/>
              <a:gd name="T18" fmla="*/ 11 w 300"/>
              <a:gd name="T19" fmla="*/ 125 h 322"/>
              <a:gd name="T20" fmla="*/ 2 w 300"/>
              <a:gd name="T21" fmla="*/ 102 h 322"/>
              <a:gd name="T22" fmla="*/ 38 w 300"/>
              <a:gd name="T23" fmla="*/ 33 h 322"/>
              <a:gd name="T24" fmla="*/ 61 w 300"/>
              <a:gd name="T25" fmla="*/ 21 h 322"/>
              <a:gd name="T26" fmla="*/ 154 w 300"/>
              <a:gd name="T27" fmla="*/ 4 h 322"/>
              <a:gd name="T28" fmla="*/ 211 w 300"/>
              <a:gd name="T29" fmla="*/ 40 h 322"/>
              <a:gd name="T30" fmla="*/ 215 w 300"/>
              <a:gd name="T31" fmla="*/ 58 h 322"/>
              <a:gd name="T32" fmla="*/ 278 w 300"/>
              <a:gd name="T33" fmla="*/ 133 h 322"/>
              <a:gd name="T34" fmla="*/ 294 w 300"/>
              <a:gd name="T35" fmla="*/ 140 h 322"/>
              <a:gd name="T36" fmla="*/ 298 w 300"/>
              <a:gd name="T37" fmla="*/ 165 h 322"/>
              <a:gd name="T38" fmla="*/ 279 w 300"/>
              <a:gd name="T39" fmla="*/ 173 h 322"/>
              <a:gd name="T40" fmla="*/ 208 w 300"/>
              <a:gd name="T41" fmla="*/ 152 h 322"/>
              <a:gd name="T42" fmla="*/ 180 w 300"/>
              <a:gd name="T43" fmla="*/ 122 h 322"/>
              <a:gd name="T44" fmla="*/ 175 w 300"/>
              <a:gd name="T45" fmla="*/ 122 h 322"/>
              <a:gd name="T46" fmla="*/ 153 w 300"/>
              <a:gd name="T47" fmla="*/ 170 h 322"/>
              <a:gd name="T48" fmla="*/ 160 w 300"/>
              <a:gd name="T49" fmla="*/ 183 h 322"/>
              <a:gd name="T50" fmla="*/ 186 w 300"/>
              <a:gd name="T51" fmla="*/ 207 h 322"/>
              <a:gd name="T52" fmla="*/ 203 w 300"/>
              <a:gd name="T53" fmla="*/ 263 h 322"/>
              <a:gd name="T54" fmla="*/ 203 w 300"/>
              <a:gd name="T55" fmla="*/ 265 h 322"/>
              <a:gd name="T56" fmla="*/ 150 w 300"/>
              <a:gd name="T5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0" h="322">
                <a:moveTo>
                  <a:pt x="150" y="322"/>
                </a:moveTo>
                <a:cubicBezTo>
                  <a:pt x="149" y="320"/>
                  <a:pt x="149" y="319"/>
                  <a:pt x="149" y="317"/>
                </a:cubicBezTo>
                <a:cubicBezTo>
                  <a:pt x="162" y="274"/>
                  <a:pt x="144" y="244"/>
                  <a:pt x="109" y="220"/>
                </a:cubicBezTo>
                <a:cubicBezTo>
                  <a:pt x="102" y="216"/>
                  <a:pt x="97" y="209"/>
                  <a:pt x="91" y="204"/>
                </a:cubicBezTo>
                <a:cubicBezTo>
                  <a:pt x="76" y="192"/>
                  <a:pt x="72" y="177"/>
                  <a:pt x="78" y="160"/>
                </a:cubicBezTo>
                <a:cubicBezTo>
                  <a:pt x="87" y="136"/>
                  <a:pt x="97" y="112"/>
                  <a:pt x="106" y="89"/>
                </a:cubicBezTo>
                <a:cubicBezTo>
                  <a:pt x="108" y="82"/>
                  <a:pt x="111" y="76"/>
                  <a:pt x="114" y="69"/>
                </a:cubicBezTo>
                <a:cubicBezTo>
                  <a:pt x="75" y="59"/>
                  <a:pt x="73" y="60"/>
                  <a:pt x="54" y="90"/>
                </a:cubicBezTo>
                <a:cubicBezTo>
                  <a:pt x="48" y="100"/>
                  <a:pt x="43" y="112"/>
                  <a:pt x="34" y="120"/>
                </a:cubicBezTo>
                <a:cubicBezTo>
                  <a:pt x="29" y="125"/>
                  <a:pt x="16" y="128"/>
                  <a:pt x="11" y="125"/>
                </a:cubicBezTo>
                <a:cubicBezTo>
                  <a:pt x="5" y="121"/>
                  <a:pt x="0" y="108"/>
                  <a:pt x="2" y="102"/>
                </a:cubicBezTo>
                <a:cubicBezTo>
                  <a:pt x="12" y="78"/>
                  <a:pt x="25" y="55"/>
                  <a:pt x="38" y="33"/>
                </a:cubicBezTo>
                <a:cubicBezTo>
                  <a:pt x="42" y="27"/>
                  <a:pt x="53" y="22"/>
                  <a:pt x="61" y="21"/>
                </a:cubicBezTo>
                <a:cubicBezTo>
                  <a:pt x="92" y="14"/>
                  <a:pt x="123" y="10"/>
                  <a:pt x="154" y="4"/>
                </a:cubicBezTo>
                <a:cubicBezTo>
                  <a:pt x="178" y="0"/>
                  <a:pt x="204" y="16"/>
                  <a:pt x="211" y="40"/>
                </a:cubicBezTo>
                <a:cubicBezTo>
                  <a:pt x="213" y="46"/>
                  <a:pt x="215" y="52"/>
                  <a:pt x="215" y="58"/>
                </a:cubicBezTo>
                <a:cubicBezTo>
                  <a:pt x="214" y="102"/>
                  <a:pt x="243" y="120"/>
                  <a:pt x="278" y="133"/>
                </a:cubicBezTo>
                <a:cubicBezTo>
                  <a:pt x="284" y="135"/>
                  <a:pt x="292" y="136"/>
                  <a:pt x="294" y="140"/>
                </a:cubicBezTo>
                <a:cubicBezTo>
                  <a:pt x="297" y="148"/>
                  <a:pt x="300" y="158"/>
                  <a:pt x="298" y="165"/>
                </a:cubicBezTo>
                <a:cubicBezTo>
                  <a:pt x="297" y="169"/>
                  <a:pt x="285" y="174"/>
                  <a:pt x="279" y="173"/>
                </a:cubicBezTo>
                <a:cubicBezTo>
                  <a:pt x="255" y="167"/>
                  <a:pt x="232" y="159"/>
                  <a:pt x="208" y="152"/>
                </a:cubicBezTo>
                <a:cubicBezTo>
                  <a:pt x="193" y="148"/>
                  <a:pt x="178" y="143"/>
                  <a:pt x="180" y="122"/>
                </a:cubicBezTo>
                <a:cubicBezTo>
                  <a:pt x="178" y="122"/>
                  <a:pt x="176" y="122"/>
                  <a:pt x="175" y="122"/>
                </a:cubicBezTo>
                <a:cubicBezTo>
                  <a:pt x="167" y="138"/>
                  <a:pt x="159" y="154"/>
                  <a:pt x="153" y="170"/>
                </a:cubicBezTo>
                <a:cubicBezTo>
                  <a:pt x="152" y="173"/>
                  <a:pt x="156" y="179"/>
                  <a:pt x="160" y="183"/>
                </a:cubicBezTo>
                <a:cubicBezTo>
                  <a:pt x="168" y="191"/>
                  <a:pt x="176" y="201"/>
                  <a:pt x="186" y="207"/>
                </a:cubicBezTo>
                <a:cubicBezTo>
                  <a:pt x="206" y="222"/>
                  <a:pt x="210" y="240"/>
                  <a:pt x="203" y="263"/>
                </a:cubicBezTo>
                <a:cubicBezTo>
                  <a:pt x="203" y="264"/>
                  <a:pt x="203" y="264"/>
                  <a:pt x="203" y="265"/>
                </a:cubicBezTo>
                <a:cubicBezTo>
                  <a:pt x="205" y="302"/>
                  <a:pt x="182" y="316"/>
                  <a:pt x="150" y="32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7" name="Freeform 24">
            <a:extLst>
              <a:ext uri="{FF2B5EF4-FFF2-40B4-BE49-F238E27FC236}">
                <a16:creationId xmlns:a16="http://schemas.microsoft.com/office/drawing/2014/main" id="{47B68996-2E5A-43AB-B58D-5E137F63EA58}"/>
              </a:ext>
            </a:extLst>
          </p:cNvPr>
          <p:cNvSpPr>
            <a:spLocks/>
          </p:cNvSpPr>
          <p:nvPr/>
        </p:nvSpPr>
        <p:spPr bwMode="auto">
          <a:xfrm>
            <a:off x="4151313" y="3886200"/>
            <a:ext cx="498475" cy="246063"/>
          </a:xfrm>
          <a:custGeom>
            <a:avLst/>
            <a:gdLst>
              <a:gd name="T0" fmla="*/ 0 w 346"/>
              <a:gd name="T1" fmla="*/ 59 h 171"/>
              <a:gd name="T2" fmla="*/ 149 w 346"/>
              <a:gd name="T3" fmla="*/ 6 h 171"/>
              <a:gd name="T4" fmla="*/ 197 w 346"/>
              <a:gd name="T5" fmla="*/ 6 h 171"/>
              <a:gd name="T6" fmla="*/ 346 w 346"/>
              <a:gd name="T7" fmla="*/ 62 h 171"/>
              <a:gd name="T8" fmla="*/ 251 w 346"/>
              <a:gd name="T9" fmla="*/ 62 h 171"/>
              <a:gd name="T10" fmla="*/ 282 w 346"/>
              <a:gd name="T11" fmla="*/ 171 h 171"/>
              <a:gd name="T12" fmla="*/ 65 w 346"/>
              <a:gd name="T13" fmla="*/ 171 h 171"/>
              <a:gd name="T14" fmla="*/ 96 w 346"/>
              <a:gd name="T15" fmla="*/ 63 h 171"/>
              <a:gd name="T16" fmla="*/ 1 w 346"/>
              <a:gd name="T17" fmla="*/ 63 h 171"/>
              <a:gd name="T18" fmla="*/ 0 w 346"/>
              <a:gd name="T19" fmla="*/ 5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71">
                <a:moveTo>
                  <a:pt x="0" y="59"/>
                </a:moveTo>
                <a:cubicBezTo>
                  <a:pt x="50" y="41"/>
                  <a:pt x="100" y="24"/>
                  <a:pt x="149" y="6"/>
                </a:cubicBezTo>
                <a:cubicBezTo>
                  <a:pt x="166" y="1"/>
                  <a:pt x="180" y="0"/>
                  <a:pt x="197" y="6"/>
                </a:cubicBezTo>
                <a:cubicBezTo>
                  <a:pt x="246" y="24"/>
                  <a:pt x="297" y="41"/>
                  <a:pt x="346" y="62"/>
                </a:cubicBezTo>
                <a:cubicBezTo>
                  <a:pt x="315" y="62"/>
                  <a:pt x="284" y="62"/>
                  <a:pt x="251" y="62"/>
                </a:cubicBezTo>
                <a:cubicBezTo>
                  <a:pt x="262" y="99"/>
                  <a:pt x="272" y="134"/>
                  <a:pt x="282" y="171"/>
                </a:cubicBezTo>
                <a:cubicBezTo>
                  <a:pt x="210" y="171"/>
                  <a:pt x="139" y="171"/>
                  <a:pt x="65" y="171"/>
                </a:cubicBezTo>
                <a:cubicBezTo>
                  <a:pt x="75" y="135"/>
                  <a:pt x="85" y="100"/>
                  <a:pt x="96" y="63"/>
                </a:cubicBezTo>
                <a:cubicBezTo>
                  <a:pt x="63" y="63"/>
                  <a:pt x="32" y="63"/>
                  <a:pt x="1" y="63"/>
                </a:cubicBezTo>
                <a:cubicBezTo>
                  <a:pt x="0" y="61"/>
                  <a:pt x="0" y="60"/>
                  <a:pt x="0" y="5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8" name="Freeform 25">
            <a:extLst>
              <a:ext uri="{FF2B5EF4-FFF2-40B4-BE49-F238E27FC236}">
                <a16:creationId xmlns:a16="http://schemas.microsoft.com/office/drawing/2014/main" id="{3050AF10-E57F-401A-A418-5C134465D860}"/>
              </a:ext>
            </a:extLst>
          </p:cNvPr>
          <p:cNvSpPr>
            <a:spLocks/>
          </p:cNvSpPr>
          <p:nvPr/>
        </p:nvSpPr>
        <p:spPr bwMode="auto">
          <a:xfrm>
            <a:off x="2863851" y="4684713"/>
            <a:ext cx="731838" cy="515938"/>
          </a:xfrm>
          <a:custGeom>
            <a:avLst/>
            <a:gdLst>
              <a:gd name="T0" fmla="*/ 39 w 508"/>
              <a:gd name="T1" fmla="*/ 262 h 359"/>
              <a:gd name="T2" fmla="*/ 52 w 508"/>
              <a:gd name="T3" fmla="*/ 330 h 359"/>
              <a:gd name="T4" fmla="*/ 43 w 508"/>
              <a:gd name="T5" fmla="*/ 355 h 359"/>
              <a:gd name="T6" fmla="*/ 21 w 508"/>
              <a:gd name="T7" fmla="*/ 341 h 359"/>
              <a:gd name="T8" fmla="*/ 37 w 508"/>
              <a:gd name="T9" fmla="*/ 148 h 359"/>
              <a:gd name="T10" fmla="*/ 214 w 508"/>
              <a:gd name="T11" fmla="*/ 19 h 359"/>
              <a:gd name="T12" fmla="*/ 481 w 508"/>
              <a:gd name="T13" fmla="*/ 164 h 359"/>
              <a:gd name="T14" fmla="*/ 490 w 508"/>
              <a:gd name="T15" fmla="*/ 337 h 359"/>
              <a:gd name="T16" fmla="*/ 475 w 508"/>
              <a:gd name="T17" fmla="*/ 355 h 359"/>
              <a:gd name="T18" fmla="*/ 459 w 508"/>
              <a:gd name="T19" fmla="*/ 329 h 359"/>
              <a:gd name="T20" fmla="*/ 467 w 508"/>
              <a:gd name="T21" fmla="*/ 232 h 359"/>
              <a:gd name="T22" fmla="*/ 345 w 508"/>
              <a:gd name="T23" fmla="*/ 69 h 359"/>
              <a:gd name="T24" fmla="*/ 72 w 508"/>
              <a:gd name="T25" fmla="*/ 150 h 359"/>
              <a:gd name="T26" fmla="*/ 39 w 508"/>
              <a:gd name="T27" fmla="*/ 26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359">
                <a:moveTo>
                  <a:pt x="39" y="262"/>
                </a:moveTo>
                <a:cubicBezTo>
                  <a:pt x="43" y="285"/>
                  <a:pt x="47" y="308"/>
                  <a:pt x="52" y="330"/>
                </a:cubicBezTo>
                <a:cubicBezTo>
                  <a:pt x="55" y="341"/>
                  <a:pt x="55" y="351"/>
                  <a:pt x="43" y="355"/>
                </a:cubicBezTo>
                <a:cubicBezTo>
                  <a:pt x="32" y="359"/>
                  <a:pt x="24" y="353"/>
                  <a:pt x="21" y="341"/>
                </a:cubicBezTo>
                <a:cubicBezTo>
                  <a:pt x="0" y="274"/>
                  <a:pt x="4" y="210"/>
                  <a:pt x="37" y="148"/>
                </a:cubicBezTo>
                <a:cubicBezTo>
                  <a:pt x="75" y="76"/>
                  <a:pt x="135" y="33"/>
                  <a:pt x="214" y="19"/>
                </a:cubicBezTo>
                <a:cubicBezTo>
                  <a:pt x="327" y="0"/>
                  <a:pt x="435" y="59"/>
                  <a:pt x="481" y="164"/>
                </a:cubicBezTo>
                <a:cubicBezTo>
                  <a:pt x="506" y="221"/>
                  <a:pt x="508" y="278"/>
                  <a:pt x="490" y="337"/>
                </a:cubicBezTo>
                <a:cubicBezTo>
                  <a:pt x="488" y="344"/>
                  <a:pt x="482" y="353"/>
                  <a:pt x="475" y="355"/>
                </a:cubicBezTo>
                <a:cubicBezTo>
                  <a:pt x="461" y="359"/>
                  <a:pt x="453" y="347"/>
                  <a:pt x="459" y="329"/>
                </a:cubicBezTo>
                <a:cubicBezTo>
                  <a:pt x="468" y="297"/>
                  <a:pt x="472" y="266"/>
                  <a:pt x="467" y="232"/>
                </a:cubicBezTo>
                <a:cubicBezTo>
                  <a:pt x="455" y="156"/>
                  <a:pt x="414" y="101"/>
                  <a:pt x="345" y="69"/>
                </a:cubicBezTo>
                <a:cubicBezTo>
                  <a:pt x="245" y="23"/>
                  <a:pt x="131" y="58"/>
                  <a:pt x="72" y="150"/>
                </a:cubicBezTo>
                <a:cubicBezTo>
                  <a:pt x="52" y="181"/>
                  <a:pt x="42" y="220"/>
                  <a:pt x="39" y="26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79" name="Freeform 26">
            <a:extLst>
              <a:ext uri="{FF2B5EF4-FFF2-40B4-BE49-F238E27FC236}">
                <a16:creationId xmlns:a16="http://schemas.microsoft.com/office/drawing/2014/main" id="{7D3627B5-271B-4AF0-BC03-9BBB029FAD2D}"/>
              </a:ext>
            </a:extLst>
          </p:cNvPr>
          <p:cNvSpPr>
            <a:spLocks/>
          </p:cNvSpPr>
          <p:nvPr/>
        </p:nvSpPr>
        <p:spPr bwMode="auto">
          <a:xfrm>
            <a:off x="4267201" y="3419475"/>
            <a:ext cx="277813" cy="428625"/>
          </a:xfrm>
          <a:custGeom>
            <a:avLst/>
            <a:gdLst>
              <a:gd name="T0" fmla="*/ 67 w 193"/>
              <a:gd name="T1" fmla="*/ 0 h 297"/>
              <a:gd name="T2" fmla="*/ 120 w 193"/>
              <a:gd name="T3" fmla="*/ 0 h 297"/>
              <a:gd name="T4" fmla="*/ 143 w 193"/>
              <a:gd name="T5" fmla="*/ 36 h 297"/>
              <a:gd name="T6" fmla="*/ 184 w 193"/>
              <a:gd name="T7" fmla="*/ 100 h 297"/>
              <a:gd name="T8" fmla="*/ 138 w 193"/>
              <a:gd name="T9" fmla="*/ 100 h 297"/>
              <a:gd name="T10" fmla="*/ 126 w 193"/>
              <a:gd name="T11" fmla="*/ 89 h 297"/>
              <a:gd name="T12" fmla="*/ 74 w 193"/>
              <a:gd name="T13" fmla="*/ 75 h 297"/>
              <a:gd name="T14" fmla="*/ 60 w 193"/>
              <a:gd name="T15" fmla="*/ 101 h 297"/>
              <a:gd name="T16" fmla="*/ 78 w 193"/>
              <a:gd name="T17" fmla="*/ 121 h 297"/>
              <a:gd name="T18" fmla="*/ 118 w 193"/>
              <a:gd name="T19" fmla="*/ 130 h 297"/>
              <a:gd name="T20" fmla="*/ 180 w 193"/>
              <a:gd name="T21" fmla="*/ 176 h 297"/>
              <a:gd name="T22" fmla="*/ 141 w 193"/>
              <a:gd name="T23" fmla="*/ 266 h 297"/>
              <a:gd name="T24" fmla="*/ 120 w 193"/>
              <a:gd name="T25" fmla="*/ 297 h 297"/>
              <a:gd name="T26" fmla="*/ 67 w 193"/>
              <a:gd name="T27" fmla="*/ 297 h 297"/>
              <a:gd name="T28" fmla="*/ 43 w 193"/>
              <a:gd name="T29" fmla="*/ 263 h 297"/>
              <a:gd name="T30" fmla="*/ 5 w 193"/>
              <a:gd name="T31" fmla="*/ 215 h 297"/>
              <a:gd name="T32" fmla="*/ 72 w 193"/>
              <a:gd name="T33" fmla="*/ 223 h 297"/>
              <a:gd name="T34" fmla="*/ 102 w 193"/>
              <a:gd name="T35" fmla="*/ 229 h 297"/>
              <a:gd name="T36" fmla="*/ 130 w 193"/>
              <a:gd name="T37" fmla="*/ 203 h 297"/>
              <a:gd name="T38" fmla="*/ 103 w 193"/>
              <a:gd name="T39" fmla="*/ 179 h 297"/>
              <a:gd name="T40" fmla="*/ 53 w 193"/>
              <a:gd name="T41" fmla="*/ 167 h 297"/>
              <a:gd name="T42" fmla="*/ 3 w 193"/>
              <a:gd name="T43" fmla="*/ 108 h 297"/>
              <a:gd name="T44" fmla="*/ 44 w 193"/>
              <a:gd name="T45" fmla="*/ 37 h 297"/>
              <a:gd name="T46" fmla="*/ 67 w 193"/>
              <a:gd name="T4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297">
                <a:moveTo>
                  <a:pt x="67" y="0"/>
                </a:moveTo>
                <a:cubicBezTo>
                  <a:pt x="85" y="0"/>
                  <a:pt x="102" y="0"/>
                  <a:pt x="120" y="0"/>
                </a:cubicBezTo>
                <a:cubicBezTo>
                  <a:pt x="114" y="21"/>
                  <a:pt x="126" y="28"/>
                  <a:pt x="143" y="36"/>
                </a:cubicBezTo>
                <a:cubicBezTo>
                  <a:pt x="167" y="48"/>
                  <a:pt x="183" y="68"/>
                  <a:pt x="184" y="100"/>
                </a:cubicBezTo>
                <a:cubicBezTo>
                  <a:pt x="168" y="100"/>
                  <a:pt x="153" y="101"/>
                  <a:pt x="138" y="100"/>
                </a:cubicBezTo>
                <a:cubicBezTo>
                  <a:pt x="134" y="100"/>
                  <a:pt x="129" y="93"/>
                  <a:pt x="126" y="89"/>
                </a:cubicBezTo>
                <a:cubicBezTo>
                  <a:pt x="115" y="71"/>
                  <a:pt x="91" y="63"/>
                  <a:pt x="74" y="75"/>
                </a:cubicBezTo>
                <a:cubicBezTo>
                  <a:pt x="67" y="81"/>
                  <a:pt x="60" y="92"/>
                  <a:pt x="60" y="101"/>
                </a:cubicBezTo>
                <a:cubicBezTo>
                  <a:pt x="60" y="108"/>
                  <a:pt x="70" y="118"/>
                  <a:pt x="78" y="121"/>
                </a:cubicBezTo>
                <a:cubicBezTo>
                  <a:pt x="90" y="126"/>
                  <a:pt x="105" y="127"/>
                  <a:pt x="118" y="130"/>
                </a:cubicBezTo>
                <a:cubicBezTo>
                  <a:pt x="145" y="137"/>
                  <a:pt x="168" y="149"/>
                  <a:pt x="180" y="176"/>
                </a:cubicBezTo>
                <a:cubicBezTo>
                  <a:pt x="193" y="207"/>
                  <a:pt x="173" y="254"/>
                  <a:pt x="141" y="266"/>
                </a:cubicBezTo>
                <a:cubicBezTo>
                  <a:pt x="125" y="271"/>
                  <a:pt x="114" y="277"/>
                  <a:pt x="120" y="297"/>
                </a:cubicBezTo>
                <a:cubicBezTo>
                  <a:pt x="102" y="297"/>
                  <a:pt x="86" y="297"/>
                  <a:pt x="67" y="297"/>
                </a:cubicBezTo>
                <a:cubicBezTo>
                  <a:pt x="72" y="277"/>
                  <a:pt x="60" y="270"/>
                  <a:pt x="43" y="263"/>
                </a:cubicBezTo>
                <a:cubicBezTo>
                  <a:pt x="23" y="255"/>
                  <a:pt x="12" y="237"/>
                  <a:pt x="5" y="215"/>
                </a:cubicBezTo>
                <a:cubicBezTo>
                  <a:pt x="29" y="212"/>
                  <a:pt x="51" y="206"/>
                  <a:pt x="72" y="223"/>
                </a:cubicBezTo>
                <a:cubicBezTo>
                  <a:pt x="79" y="229"/>
                  <a:pt x="92" y="230"/>
                  <a:pt x="102" y="229"/>
                </a:cubicBezTo>
                <a:cubicBezTo>
                  <a:pt x="116" y="227"/>
                  <a:pt x="130" y="220"/>
                  <a:pt x="130" y="203"/>
                </a:cubicBezTo>
                <a:cubicBezTo>
                  <a:pt x="131" y="185"/>
                  <a:pt x="116" y="182"/>
                  <a:pt x="103" y="179"/>
                </a:cubicBezTo>
                <a:cubicBezTo>
                  <a:pt x="86" y="175"/>
                  <a:pt x="69" y="173"/>
                  <a:pt x="53" y="167"/>
                </a:cubicBezTo>
                <a:cubicBezTo>
                  <a:pt x="25" y="157"/>
                  <a:pt x="5" y="139"/>
                  <a:pt x="3" y="108"/>
                </a:cubicBezTo>
                <a:cubicBezTo>
                  <a:pt x="0" y="75"/>
                  <a:pt x="15" y="51"/>
                  <a:pt x="44" y="37"/>
                </a:cubicBezTo>
                <a:cubicBezTo>
                  <a:pt x="60" y="28"/>
                  <a:pt x="72" y="21"/>
                  <a:pt x="6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0" name="Freeform 27">
            <a:extLst>
              <a:ext uri="{FF2B5EF4-FFF2-40B4-BE49-F238E27FC236}">
                <a16:creationId xmlns:a16="http://schemas.microsoft.com/office/drawing/2014/main" id="{D9A6C94A-56F8-4339-8EC6-1DC6F4897237}"/>
              </a:ext>
            </a:extLst>
          </p:cNvPr>
          <p:cNvSpPr>
            <a:spLocks/>
          </p:cNvSpPr>
          <p:nvPr/>
        </p:nvSpPr>
        <p:spPr bwMode="auto">
          <a:xfrm>
            <a:off x="738188" y="5767388"/>
            <a:ext cx="277813" cy="279400"/>
          </a:xfrm>
          <a:custGeom>
            <a:avLst/>
            <a:gdLst>
              <a:gd name="T0" fmla="*/ 192 w 193"/>
              <a:gd name="T1" fmla="*/ 98 h 195"/>
              <a:gd name="T2" fmla="*/ 96 w 193"/>
              <a:gd name="T3" fmla="*/ 194 h 195"/>
              <a:gd name="T4" fmla="*/ 0 w 193"/>
              <a:gd name="T5" fmla="*/ 97 h 195"/>
              <a:gd name="T6" fmla="*/ 97 w 193"/>
              <a:gd name="T7" fmla="*/ 1 h 195"/>
              <a:gd name="T8" fmla="*/ 192 w 193"/>
              <a:gd name="T9" fmla="*/ 98 h 195"/>
            </a:gdLst>
            <a:ahLst/>
            <a:cxnLst>
              <a:cxn ang="0">
                <a:pos x="T0" y="T1"/>
              </a:cxn>
              <a:cxn ang="0">
                <a:pos x="T2" y="T3"/>
              </a:cxn>
              <a:cxn ang="0">
                <a:pos x="T4" y="T5"/>
              </a:cxn>
              <a:cxn ang="0">
                <a:pos x="T6" y="T7"/>
              </a:cxn>
              <a:cxn ang="0">
                <a:pos x="T8" y="T9"/>
              </a:cxn>
            </a:cxnLst>
            <a:rect l="0" t="0" r="r" b="b"/>
            <a:pathLst>
              <a:path w="193" h="195">
                <a:moveTo>
                  <a:pt x="192" y="98"/>
                </a:moveTo>
                <a:cubicBezTo>
                  <a:pt x="192" y="152"/>
                  <a:pt x="149" y="195"/>
                  <a:pt x="96" y="194"/>
                </a:cubicBezTo>
                <a:cubicBezTo>
                  <a:pt x="42" y="194"/>
                  <a:pt x="0" y="150"/>
                  <a:pt x="0" y="97"/>
                </a:cubicBezTo>
                <a:cubicBezTo>
                  <a:pt x="0" y="44"/>
                  <a:pt x="45" y="0"/>
                  <a:pt x="97" y="1"/>
                </a:cubicBezTo>
                <a:cubicBezTo>
                  <a:pt x="151" y="2"/>
                  <a:pt x="193" y="44"/>
                  <a:pt x="192" y="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1" name="Freeform 28">
            <a:extLst>
              <a:ext uri="{FF2B5EF4-FFF2-40B4-BE49-F238E27FC236}">
                <a16:creationId xmlns:a16="http://schemas.microsoft.com/office/drawing/2014/main" id="{F74E69AC-AEDB-4679-9AF9-EFDAEC6EF26E}"/>
              </a:ext>
            </a:extLst>
          </p:cNvPr>
          <p:cNvSpPr>
            <a:spLocks/>
          </p:cNvSpPr>
          <p:nvPr/>
        </p:nvSpPr>
        <p:spPr bwMode="auto">
          <a:xfrm>
            <a:off x="509588" y="1270000"/>
            <a:ext cx="285750" cy="333375"/>
          </a:xfrm>
          <a:custGeom>
            <a:avLst/>
            <a:gdLst>
              <a:gd name="T0" fmla="*/ 199 w 199"/>
              <a:gd name="T1" fmla="*/ 139 h 231"/>
              <a:gd name="T2" fmla="*/ 165 w 199"/>
              <a:gd name="T3" fmla="*/ 221 h 231"/>
              <a:gd name="T4" fmla="*/ 51 w 199"/>
              <a:gd name="T5" fmla="*/ 221 h 231"/>
              <a:gd name="T6" fmla="*/ 49 w 199"/>
              <a:gd name="T7" fmla="*/ 221 h 231"/>
              <a:gd name="T8" fmla="*/ 10 w 199"/>
              <a:gd name="T9" fmla="*/ 171 h 231"/>
              <a:gd name="T10" fmla="*/ 122 w 199"/>
              <a:gd name="T11" fmla="*/ 0 h 231"/>
              <a:gd name="T12" fmla="*/ 199 w 199"/>
              <a:gd name="T13" fmla="*/ 139 h 231"/>
            </a:gdLst>
            <a:ahLst/>
            <a:cxnLst>
              <a:cxn ang="0">
                <a:pos x="T0" y="T1"/>
              </a:cxn>
              <a:cxn ang="0">
                <a:pos x="T2" y="T3"/>
              </a:cxn>
              <a:cxn ang="0">
                <a:pos x="T4" y="T5"/>
              </a:cxn>
              <a:cxn ang="0">
                <a:pos x="T6" y="T7"/>
              </a:cxn>
              <a:cxn ang="0">
                <a:pos x="T8" y="T9"/>
              </a:cxn>
              <a:cxn ang="0">
                <a:pos x="T10" y="T11"/>
              </a:cxn>
              <a:cxn ang="0">
                <a:pos x="T12" y="T13"/>
              </a:cxn>
            </a:cxnLst>
            <a:rect l="0" t="0" r="r" b="b"/>
            <a:pathLst>
              <a:path w="199" h="231">
                <a:moveTo>
                  <a:pt x="199" y="139"/>
                </a:moveTo>
                <a:cubicBezTo>
                  <a:pt x="187" y="169"/>
                  <a:pt x="176" y="193"/>
                  <a:pt x="165" y="221"/>
                </a:cubicBezTo>
                <a:cubicBezTo>
                  <a:pt x="131" y="221"/>
                  <a:pt x="91" y="221"/>
                  <a:pt x="51" y="221"/>
                </a:cubicBezTo>
                <a:cubicBezTo>
                  <a:pt x="51" y="221"/>
                  <a:pt x="50" y="221"/>
                  <a:pt x="49" y="221"/>
                </a:cubicBezTo>
                <a:cubicBezTo>
                  <a:pt x="7" y="223"/>
                  <a:pt x="0" y="231"/>
                  <a:pt x="10" y="171"/>
                </a:cubicBezTo>
                <a:cubicBezTo>
                  <a:pt x="22" y="98"/>
                  <a:pt x="61" y="43"/>
                  <a:pt x="122" y="0"/>
                </a:cubicBezTo>
                <a:cubicBezTo>
                  <a:pt x="149" y="49"/>
                  <a:pt x="176" y="97"/>
                  <a:pt x="199" y="13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2" name="Freeform 29">
            <a:extLst>
              <a:ext uri="{FF2B5EF4-FFF2-40B4-BE49-F238E27FC236}">
                <a16:creationId xmlns:a16="http://schemas.microsoft.com/office/drawing/2014/main" id="{2E6643F3-0F74-4833-8A8B-1DEE33BDD3D3}"/>
              </a:ext>
            </a:extLst>
          </p:cNvPr>
          <p:cNvSpPr>
            <a:spLocks/>
          </p:cNvSpPr>
          <p:nvPr/>
        </p:nvSpPr>
        <p:spPr bwMode="auto">
          <a:xfrm>
            <a:off x="5662613" y="2287588"/>
            <a:ext cx="331788" cy="322263"/>
          </a:xfrm>
          <a:custGeom>
            <a:avLst/>
            <a:gdLst>
              <a:gd name="T0" fmla="*/ 146 w 231"/>
              <a:gd name="T1" fmla="*/ 224 h 224"/>
              <a:gd name="T2" fmla="*/ 4 w 231"/>
              <a:gd name="T3" fmla="*/ 111 h 224"/>
              <a:gd name="T4" fmla="*/ 2 w 231"/>
              <a:gd name="T5" fmla="*/ 93 h 224"/>
              <a:gd name="T6" fmla="*/ 72 w 231"/>
              <a:gd name="T7" fmla="*/ 5 h 224"/>
              <a:gd name="T8" fmla="*/ 87 w 231"/>
              <a:gd name="T9" fmla="*/ 2 h 224"/>
              <a:gd name="T10" fmla="*/ 231 w 231"/>
              <a:gd name="T11" fmla="*/ 116 h 224"/>
              <a:gd name="T12" fmla="*/ 146 w 231"/>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31" h="224">
                <a:moveTo>
                  <a:pt x="146" y="224"/>
                </a:moveTo>
                <a:cubicBezTo>
                  <a:pt x="96" y="185"/>
                  <a:pt x="50" y="148"/>
                  <a:pt x="4" y="111"/>
                </a:cubicBezTo>
                <a:cubicBezTo>
                  <a:pt x="1" y="108"/>
                  <a:pt x="0" y="97"/>
                  <a:pt x="2" y="93"/>
                </a:cubicBezTo>
                <a:cubicBezTo>
                  <a:pt x="25" y="63"/>
                  <a:pt x="48" y="34"/>
                  <a:pt x="72" y="5"/>
                </a:cubicBezTo>
                <a:cubicBezTo>
                  <a:pt x="74" y="2"/>
                  <a:pt x="85" y="0"/>
                  <a:pt x="87" y="2"/>
                </a:cubicBezTo>
                <a:cubicBezTo>
                  <a:pt x="135" y="39"/>
                  <a:pt x="182" y="77"/>
                  <a:pt x="231" y="116"/>
                </a:cubicBezTo>
                <a:cubicBezTo>
                  <a:pt x="202" y="152"/>
                  <a:pt x="175" y="187"/>
                  <a:pt x="146" y="22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3" name="Freeform 30">
            <a:extLst>
              <a:ext uri="{FF2B5EF4-FFF2-40B4-BE49-F238E27FC236}">
                <a16:creationId xmlns:a16="http://schemas.microsoft.com/office/drawing/2014/main" id="{52F9BD9C-3D46-4F24-80B5-95D8A4E73A90}"/>
              </a:ext>
            </a:extLst>
          </p:cNvPr>
          <p:cNvSpPr>
            <a:spLocks/>
          </p:cNvSpPr>
          <p:nvPr/>
        </p:nvSpPr>
        <p:spPr bwMode="auto">
          <a:xfrm>
            <a:off x="4208463" y="5859463"/>
            <a:ext cx="358775" cy="396875"/>
          </a:xfrm>
          <a:custGeom>
            <a:avLst/>
            <a:gdLst>
              <a:gd name="T0" fmla="*/ 77 w 250"/>
              <a:gd name="T1" fmla="*/ 68 h 276"/>
              <a:gd name="T2" fmla="*/ 43 w 250"/>
              <a:gd name="T3" fmla="*/ 98 h 276"/>
              <a:gd name="T4" fmla="*/ 25 w 250"/>
              <a:gd name="T5" fmla="*/ 113 h 276"/>
              <a:gd name="T6" fmla="*/ 4 w 250"/>
              <a:gd name="T7" fmla="*/ 110 h 276"/>
              <a:gd name="T8" fmla="*/ 3 w 250"/>
              <a:gd name="T9" fmla="*/ 88 h 276"/>
              <a:gd name="T10" fmla="*/ 119 w 250"/>
              <a:gd name="T11" fmla="*/ 5 h 276"/>
              <a:gd name="T12" fmla="*/ 159 w 250"/>
              <a:gd name="T13" fmla="*/ 20 h 276"/>
              <a:gd name="T14" fmla="*/ 178 w 250"/>
              <a:gd name="T15" fmla="*/ 48 h 276"/>
              <a:gd name="T16" fmla="*/ 233 w 250"/>
              <a:gd name="T17" fmla="*/ 99 h 276"/>
              <a:gd name="T18" fmla="*/ 243 w 250"/>
              <a:gd name="T19" fmla="*/ 122 h 276"/>
              <a:gd name="T20" fmla="*/ 220 w 250"/>
              <a:gd name="T21" fmla="*/ 126 h 276"/>
              <a:gd name="T22" fmla="*/ 147 w 250"/>
              <a:gd name="T23" fmla="*/ 88 h 276"/>
              <a:gd name="T24" fmla="*/ 129 w 250"/>
              <a:gd name="T25" fmla="*/ 125 h 276"/>
              <a:gd name="T26" fmla="*/ 182 w 250"/>
              <a:gd name="T27" fmla="*/ 154 h 276"/>
              <a:gd name="T28" fmla="*/ 198 w 250"/>
              <a:gd name="T29" fmla="*/ 181 h 276"/>
              <a:gd name="T30" fmla="*/ 197 w 250"/>
              <a:gd name="T31" fmla="*/ 253 h 276"/>
              <a:gd name="T32" fmla="*/ 175 w 250"/>
              <a:gd name="T33" fmla="*/ 276 h 276"/>
              <a:gd name="T34" fmla="*/ 157 w 250"/>
              <a:gd name="T35" fmla="*/ 253 h 276"/>
              <a:gd name="T36" fmla="*/ 106 w 250"/>
              <a:gd name="T37" fmla="*/ 175 h 276"/>
              <a:gd name="T38" fmla="*/ 82 w 250"/>
              <a:gd name="T39" fmla="*/ 165 h 276"/>
              <a:gd name="T40" fmla="*/ 62 w 250"/>
              <a:gd name="T41" fmla="*/ 116 h 276"/>
              <a:gd name="T42" fmla="*/ 81 w 250"/>
              <a:gd name="T43" fmla="*/ 71 h 276"/>
              <a:gd name="T44" fmla="*/ 77 w 250"/>
              <a:gd name="T45" fmla="*/ 6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0" h="276">
                <a:moveTo>
                  <a:pt x="77" y="68"/>
                </a:moveTo>
                <a:cubicBezTo>
                  <a:pt x="66" y="78"/>
                  <a:pt x="54" y="88"/>
                  <a:pt x="43" y="98"/>
                </a:cubicBezTo>
                <a:cubicBezTo>
                  <a:pt x="37" y="103"/>
                  <a:pt x="32" y="110"/>
                  <a:pt x="25" y="113"/>
                </a:cubicBezTo>
                <a:cubicBezTo>
                  <a:pt x="18" y="115"/>
                  <a:pt x="8" y="114"/>
                  <a:pt x="4" y="110"/>
                </a:cubicBezTo>
                <a:cubicBezTo>
                  <a:pt x="0" y="106"/>
                  <a:pt x="0" y="94"/>
                  <a:pt x="3" y="88"/>
                </a:cubicBezTo>
                <a:cubicBezTo>
                  <a:pt x="31" y="46"/>
                  <a:pt x="72" y="21"/>
                  <a:pt x="119" y="5"/>
                </a:cubicBezTo>
                <a:cubicBezTo>
                  <a:pt x="135" y="0"/>
                  <a:pt x="149" y="6"/>
                  <a:pt x="159" y="20"/>
                </a:cubicBezTo>
                <a:cubicBezTo>
                  <a:pt x="166" y="29"/>
                  <a:pt x="173" y="38"/>
                  <a:pt x="178" y="48"/>
                </a:cubicBezTo>
                <a:cubicBezTo>
                  <a:pt x="192" y="70"/>
                  <a:pt x="209" y="88"/>
                  <a:pt x="233" y="99"/>
                </a:cubicBezTo>
                <a:cubicBezTo>
                  <a:pt x="244" y="104"/>
                  <a:pt x="250" y="113"/>
                  <a:pt x="243" y="122"/>
                </a:cubicBezTo>
                <a:cubicBezTo>
                  <a:pt x="240" y="127"/>
                  <a:pt x="226" y="128"/>
                  <a:pt x="220" y="126"/>
                </a:cubicBezTo>
                <a:cubicBezTo>
                  <a:pt x="195" y="114"/>
                  <a:pt x="172" y="101"/>
                  <a:pt x="147" y="88"/>
                </a:cubicBezTo>
                <a:cubicBezTo>
                  <a:pt x="142" y="97"/>
                  <a:pt x="136" y="110"/>
                  <a:pt x="129" y="125"/>
                </a:cubicBezTo>
                <a:cubicBezTo>
                  <a:pt x="147" y="136"/>
                  <a:pt x="164" y="146"/>
                  <a:pt x="182" y="154"/>
                </a:cubicBezTo>
                <a:cubicBezTo>
                  <a:pt x="193" y="160"/>
                  <a:pt x="198" y="169"/>
                  <a:pt x="198" y="181"/>
                </a:cubicBezTo>
                <a:cubicBezTo>
                  <a:pt x="197" y="205"/>
                  <a:pt x="197" y="229"/>
                  <a:pt x="197" y="253"/>
                </a:cubicBezTo>
                <a:cubicBezTo>
                  <a:pt x="197" y="268"/>
                  <a:pt x="190" y="276"/>
                  <a:pt x="175" y="276"/>
                </a:cubicBezTo>
                <a:cubicBezTo>
                  <a:pt x="159" y="276"/>
                  <a:pt x="155" y="265"/>
                  <a:pt x="157" y="253"/>
                </a:cubicBezTo>
                <a:cubicBezTo>
                  <a:pt x="164" y="211"/>
                  <a:pt x="147" y="185"/>
                  <a:pt x="106" y="175"/>
                </a:cubicBezTo>
                <a:cubicBezTo>
                  <a:pt x="98" y="173"/>
                  <a:pt x="90" y="168"/>
                  <a:pt x="82" y="165"/>
                </a:cubicBezTo>
                <a:cubicBezTo>
                  <a:pt x="58" y="155"/>
                  <a:pt x="52" y="141"/>
                  <a:pt x="62" y="116"/>
                </a:cubicBezTo>
                <a:cubicBezTo>
                  <a:pt x="68" y="101"/>
                  <a:pt x="74" y="86"/>
                  <a:pt x="81" y="71"/>
                </a:cubicBezTo>
                <a:cubicBezTo>
                  <a:pt x="79" y="70"/>
                  <a:pt x="78" y="69"/>
                  <a:pt x="77" y="6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4" name="Freeform 31">
            <a:extLst>
              <a:ext uri="{FF2B5EF4-FFF2-40B4-BE49-F238E27FC236}">
                <a16:creationId xmlns:a16="http://schemas.microsoft.com/office/drawing/2014/main" id="{D629606C-16DD-4378-8D92-E621DCDF110C}"/>
              </a:ext>
            </a:extLst>
          </p:cNvPr>
          <p:cNvSpPr>
            <a:spLocks/>
          </p:cNvSpPr>
          <p:nvPr/>
        </p:nvSpPr>
        <p:spPr bwMode="auto">
          <a:xfrm>
            <a:off x="5495926" y="1258888"/>
            <a:ext cx="334963" cy="347663"/>
          </a:xfrm>
          <a:custGeom>
            <a:avLst/>
            <a:gdLst>
              <a:gd name="T0" fmla="*/ 62 w 233"/>
              <a:gd name="T1" fmla="*/ 242 h 242"/>
              <a:gd name="T2" fmla="*/ 0 w 233"/>
              <a:gd name="T3" fmla="*/ 178 h 242"/>
              <a:gd name="T4" fmla="*/ 133 w 233"/>
              <a:gd name="T5" fmla="*/ 41 h 242"/>
              <a:gd name="T6" fmla="*/ 217 w 233"/>
              <a:gd name="T7" fmla="*/ 44 h 242"/>
              <a:gd name="T8" fmla="*/ 229 w 233"/>
              <a:gd name="T9" fmla="*/ 57 h 242"/>
              <a:gd name="T10" fmla="*/ 230 w 233"/>
              <a:gd name="T11" fmla="*/ 76 h 242"/>
              <a:gd name="T12" fmla="*/ 62 w 233"/>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33" h="242">
                <a:moveTo>
                  <a:pt x="62" y="242"/>
                </a:moveTo>
                <a:cubicBezTo>
                  <a:pt x="41" y="220"/>
                  <a:pt x="22" y="201"/>
                  <a:pt x="0" y="178"/>
                </a:cubicBezTo>
                <a:cubicBezTo>
                  <a:pt x="43" y="133"/>
                  <a:pt x="87" y="86"/>
                  <a:pt x="133" y="41"/>
                </a:cubicBezTo>
                <a:cubicBezTo>
                  <a:pt x="175" y="0"/>
                  <a:pt x="176" y="1"/>
                  <a:pt x="217" y="44"/>
                </a:cubicBezTo>
                <a:cubicBezTo>
                  <a:pt x="221" y="48"/>
                  <a:pt x="227" y="52"/>
                  <a:pt x="229" y="57"/>
                </a:cubicBezTo>
                <a:cubicBezTo>
                  <a:pt x="231" y="63"/>
                  <a:pt x="233" y="72"/>
                  <a:pt x="230" y="76"/>
                </a:cubicBezTo>
                <a:cubicBezTo>
                  <a:pt x="180" y="137"/>
                  <a:pt x="123" y="191"/>
                  <a:pt x="62" y="24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5" name="Freeform 32">
            <a:extLst>
              <a:ext uri="{FF2B5EF4-FFF2-40B4-BE49-F238E27FC236}">
                <a16:creationId xmlns:a16="http://schemas.microsoft.com/office/drawing/2014/main" id="{2A29FDDE-2747-4BC9-B6B0-6AE95B46703E}"/>
              </a:ext>
            </a:extLst>
          </p:cNvPr>
          <p:cNvSpPr>
            <a:spLocks/>
          </p:cNvSpPr>
          <p:nvPr/>
        </p:nvSpPr>
        <p:spPr bwMode="auto">
          <a:xfrm>
            <a:off x="635001" y="6089650"/>
            <a:ext cx="482600" cy="261938"/>
          </a:xfrm>
          <a:custGeom>
            <a:avLst/>
            <a:gdLst>
              <a:gd name="T0" fmla="*/ 4 w 335"/>
              <a:gd name="T1" fmla="*/ 183 h 183"/>
              <a:gd name="T2" fmla="*/ 5 w 335"/>
              <a:gd name="T3" fmla="*/ 92 h 183"/>
              <a:gd name="T4" fmla="*/ 106 w 335"/>
              <a:gd name="T5" fmla="*/ 1 h 183"/>
              <a:gd name="T6" fmla="*/ 121 w 335"/>
              <a:gd name="T7" fmla="*/ 8 h 183"/>
              <a:gd name="T8" fmla="*/ 168 w 335"/>
              <a:gd name="T9" fmla="*/ 47 h 183"/>
              <a:gd name="T10" fmla="*/ 213 w 335"/>
              <a:gd name="T11" fmla="*/ 8 h 183"/>
              <a:gd name="T12" fmla="*/ 229 w 335"/>
              <a:gd name="T13" fmla="*/ 1 h 183"/>
              <a:gd name="T14" fmla="*/ 328 w 335"/>
              <a:gd name="T15" fmla="*/ 86 h 183"/>
              <a:gd name="T16" fmla="*/ 334 w 335"/>
              <a:gd name="T17" fmla="*/ 176 h 183"/>
              <a:gd name="T18" fmla="*/ 298 w 335"/>
              <a:gd name="T19" fmla="*/ 161 h 183"/>
              <a:gd name="T20" fmla="*/ 295 w 335"/>
              <a:gd name="T21" fmla="*/ 156 h 183"/>
              <a:gd name="T22" fmla="*/ 289 w 335"/>
              <a:gd name="T23" fmla="*/ 100 h 183"/>
              <a:gd name="T24" fmla="*/ 274 w 335"/>
              <a:gd name="T25" fmla="*/ 56 h 183"/>
              <a:gd name="T26" fmla="*/ 228 w 335"/>
              <a:gd name="T27" fmla="*/ 68 h 183"/>
              <a:gd name="T28" fmla="*/ 217 w 335"/>
              <a:gd name="T29" fmla="*/ 87 h 183"/>
              <a:gd name="T30" fmla="*/ 125 w 335"/>
              <a:gd name="T31" fmla="*/ 87 h 183"/>
              <a:gd name="T32" fmla="*/ 79 w 335"/>
              <a:gd name="T33" fmla="*/ 53 h 183"/>
              <a:gd name="T34" fmla="*/ 57 w 335"/>
              <a:gd name="T35" fmla="*/ 58 h 183"/>
              <a:gd name="T36" fmla="*/ 61 w 335"/>
              <a:gd name="T37" fmla="*/ 126 h 183"/>
              <a:gd name="T38" fmla="*/ 32 w 335"/>
              <a:gd name="T39" fmla="*/ 171 h 183"/>
              <a:gd name="T40" fmla="*/ 4 w 335"/>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5" h="183">
                <a:moveTo>
                  <a:pt x="4" y="183"/>
                </a:moveTo>
                <a:cubicBezTo>
                  <a:pt x="4" y="148"/>
                  <a:pt x="0" y="119"/>
                  <a:pt x="5" y="92"/>
                </a:cubicBezTo>
                <a:cubicBezTo>
                  <a:pt x="14" y="43"/>
                  <a:pt x="60" y="12"/>
                  <a:pt x="106" y="1"/>
                </a:cubicBezTo>
                <a:cubicBezTo>
                  <a:pt x="111" y="0"/>
                  <a:pt x="117" y="4"/>
                  <a:pt x="121" y="8"/>
                </a:cubicBezTo>
                <a:cubicBezTo>
                  <a:pt x="137" y="20"/>
                  <a:pt x="152" y="33"/>
                  <a:pt x="168" y="47"/>
                </a:cubicBezTo>
                <a:cubicBezTo>
                  <a:pt x="183" y="34"/>
                  <a:pt x="198" y="20"/>
                  <a:pt x="213" y="8"/>
                </a:cubicBezTo>
                <a:cubicBezTo>
                  <a:pt x="218" y="4"/>
                  <a:pt x="224" y="0"/>
                  <a:pt x="229" y="1"/>
                </a:cubicBezTo>
                <a:cubicBezTo>
                  <a:pt x="275" y="13"/>
                  <a:pt x="316" y="36"/>
                  <a:pt x="328" y="86"/>
                </a:cubicBezTo>
                <a:cubicBezTo>
                  <a:pt x="335" y="115"/>
                  <a:pt x="333" y="146"/>
                  <a:pt x="334" y="176"/>
                </a:cubicBezTo>
                <a:cubicBezTo>
                  <a:pt x="315" y="183"/>
                  <a:pt x="303" y="179"/>
                  <a:pt x="298" y="161"/>
                </a:cubicBezTo>
                <a:cubicBezTo>
                  <a:pt x="297" y="159"/>
                  <a:pt x="296" y="157"/>
                  <a:pt x="295" y="156"/>
                </a:cubicBezTo>
                <a:cubicBezTo>
                  <a:pt x="279" y="139"/>
                  <a:pt x="270" y="123"/>
                  <a:pt x="289" y="100"/>
                </a:cubicBezTo>
                <a:cubicBezTo>
                  <a:pt x="300" y="87"/>
                  <a:pt x="290" y="65"/>
                  <a:pt x="274" y="56"/>
                </a:cubicBezTo>
                <a:cubicBezTo>
                  <a:pt x="258" y="48"/>
                  <a:pt x="239" y="52"/>
                  <a:pt x="228" y="68"/>
                </a:cubicBezTo>
                <a:cubicBezTo>
                  <a:pt x="224" y="75"/>
                  <a:pt x="220" y="83"/>
                  <a:pt x="217" y="87"/>
                </a:cubicBezTo>
                <a:cubicBezTo>
                  <a:pt x="184" y="87"/>
                  <a:pt x="153" y="87"/>
                  <a:pt x="125" y="87"/>
                </a:cubicBezTo>
                <a:cubicBezTo>
                  <a:pt x="110" y="75"/>
                  <a:pt x="96" y="62"/>
                  <a:pt x="79" y="53"/>
                </a:cubicBezTo>
                <a:cubicBezTo>
                  <a:pt x="75" y="50"/>
                  <a:pt x="64" y="54"/>
                  <a:pt x="57" y="58"/>
                </a:cubicBezTo>
                <a:cubicBezTo>
                  <a:pt x="37" y="72"/>
                  <a:pt x="38" y="89"/>
                  <a:pt x="61" y="126"/>
                </a:cubicBezTo>
                <a:cubicBezTo>
                  <a:pt x="51" y="141"/>
                  <a:pt x="43" y="157"/>
                  <a:pt x="32" y="171"/>
                </a:cubicBezTo>
                <a:cubicBezTo>
                  <a:pt x="27" y="177"/>
                  <a:pt x="16" y="178"/>
                  <a:pt x="4" y="18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6" name="Freeform 33">
            <a:extLst>
              <a:ext uri="{FF2B5EF4-FFF2-40B4-BE49-F238E27FC236}">
                <a16:creationId xmlns:a16="http://schemas.microsoft.com/office/drawing/2014/main" id="{39988592-EED6-4723-9FA8-005BBA56F9DD}"/>
              </a:ext>
            </a:extLst>
          </p:cNvPr>
          <p:cNvSpPr>
            <a:spLocks/>
          </p:cNvSpPr>
          <p:nvPr/>
        </p:nvSpPr>
        <p:spPr bwMode="auto">
          <a:xfrm>
            <a:off x="3054351" y="5816600"/>
            <a:ext cx="355600" cy="368300"/>
          </a:xfrm>
          <a:custGeom>
            <a:avLst/>
            <a:gdLst>
              <a:gd name="T0" fmla="*/ 170 w 247"/>
              <a:gd name="T1" fmla="*/ 255 h 256"/>
              <a:gd name="T2" fmla="*/ 163 w 247"/>
              <a:gd name="T3" fmla="*/ 255 h 256"/>
              <a:gd name="T4" fmla="*/ 133 w 247"/>
              <a:gd name="T5" fmla="*/ 220 h 256"/>
              <a:gd name="T6" fmla="*/ 123 w 247"/>
              <a:gd name="T7" fmla="*/ 191 h 256"/>
              <a:gd name="T8" fmla="*/ 114 w 247"/>
              <a:gd name="T9" fmla="*/ 219 h 256"/>
              <a:gd name="T10" fmla="*/ 114 w 247"/>
              <a:gd name="T11" fmla="*/ 245 h 256"/>
              <a:gd name="T12" fmla="*/ 79 w 247"/>
              <a:gd name="T13" fmla="*/ 240 h 256"/>
              <a:gd name="T14" fmla="*/ 74 w 247"/>
              <a:gd name="T15" fmla="*/ 129 h 256"/>
              <a:gd name="T16" fmla="*/ 63 w 247"/>
              <a:gd name="T17" fmla="*/ 109 h 256"/>
              <a:gd name="T18" fmla="*/ 2 w 247"/>
              <a:gd name="T19" fmla="*/ 24 h 256"/>
              <a:gd name="T20" fmla="*/ 7 w 247"/>
              <a:gd name="T21" fmla="*/ 0 h 256"/>
              <a:gd name="T22" fmla="*/ 27 w 247"/>
              <a:gd name="T23" fmla="*/ 10 h 256"/>
              <a:gd name="T24" fmla="*/ 102 w 247"/>
              <a:gd name="T25" fmla="*/ 76 h 256"/>
              <a:gd name="T26" fmla="*/ 121 w 247"/>
              <a:gd name="T27" fmla="*/ 93 h 256"/>
              <a:gd name="T28" fmla="*/ 221 w 247"/>
              <a:gd name="T29" fmla="*/ 7 h 256"/>
              <a:gd name="T30" fmla="*/ 240 w 247"/>
              <a:gd name="T31" fmla="*/ 0 h 256"/>
              <a:gd name="T32" fmla="*/ 244 w 247"/>
              <a:gd name="T33" fmla="*/ 23 h 256"/>
              <a:gd name="T34" fmla="*/ 187 w 247"/>
              <a:gd name="T35" fmla="*/ 105 h 256"/>
              <a:gd name="T36" fmla="*/ 170 w 247"/>
              <a:gd name="T37" fmla="*/ 141 h 256"/>
              <a:gd name="T38" fmla="*/ 170 w 247"/>
              <a:gd name="T39" fmla="*/ 25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256">
                <a:moveTo>
                  <a:pt x="170" y="255"/>
                </a:moveTo>
                <a:cubicBezTo>
                  <a:pt x="165" y="255"/>
                  <a:pt x="164" y="256"/>
                  <a:pt x="163" y="255"/>
                </a:cubicBezTo>
                <a:cubicBezTo>
                  <a:pt x="134" y="250"/>
                  <a:pt x="134" y="250"/>
                  <a:pt x="133" y="220"/>
                </a:cubicBezTo>
                <a:cubicBezTo>
                  <a:pt x="133" y="209"/>
                  <a:pt x="141" y="194"/>
                  <a:pt x="123" y="191"/>
                </a:cubicBezTo>
                <a:cubicBezTo>
                  <a:pt x="121" y="191"/>
                  <a:pt x="116" y="209"/>
                  <a:pt x="114" y="219"/>
                </a:cubicBezTo>
                <a:cubicBezTo>
                  <a:pt x="113" y="227"/>
                  <a:pt x="114" y="235"/>
                  <a:pt x="114" y="245"/>
                </a:cubicBezTo>
                <a:cubicBezTo>
                  <a:pt x="101" y="243"/>
                  <a:pt x="91" y="241"/>
                  <a:pt x="79" y="240"/>
                </a:cubicBezTo>
                <a:cubicBezTo>
                  <a:pt x="78" y="202"/>
                  <a:pt x="77" y="166"/>
                  <a:pt x="74" y="129"/>
                </a:cubicBezTo>
                <a:cubicBezTo>
                  <a:pt x="74" y="122"/>
                  <a:pt x="69" y="113"/>
                  <a:pt x="63" y="109"/>
                </a:cubicBezTo>
                <a:cubicBezTo>
                  <a:pt x="36" y="85"/>
                  <a:pt x="15" y="57"/>
                  <a:pt x="2" y="24"/>
                </a:cubicBezTo>
                <a:cubicBezTo>
                  <a:pt x="0" y="17"/>
                  <a:pt x="5" y="8"/>
                  <a:pt x="7" y="0"/>
                </a:cubicBezTo>
                <a:cubicBezTo>
                  <a:pt x="14" y="3"/>
                  <a:pt x="23" y="4"/>
                  <a:pt x="27" y="10"/>
                </a:cubicBezTo>
                <a:cubicBezTo>
                  <a:pt x="47" y="38"/>
                  <a:pt x="69" y="63"/>
                  <a:pt x="102" y="76"/>
                </a:cubicBezTo>
                <a:cubicBezTo>
                  <a:pt x="109" y="79"/>
                  <a:pt x="115" y="87"/>
                  <a:pt x="121" y="93"/>
                </a:cubicBezTo>
                <a:cubicBezTo>
                  <a:pt x="159" y="69"/>
                  <a:pt x="199" y="49"/>
                  <a:pt x="221" y="7"/>
                </a:cubicBezTo>
                <a:cubicBezTo>
                  <a:pt x="223" y="3"/>
                  <a:pt x="234" y="2"/>
                  <a:pt x="240" y="0"/>
                </a:cubicBezTo>
                <a:cubicBezTo>
                  <a:pt x="242" y="8"/>
                  <a:pt x="247" y="17"/>
                  <a:pt x="244" y="23"/>
                </a:cubicBezTo>
                <a:cubicBezTo>
                  <a:pt x="232" y="55"/>
                  <a:pt x="215" y="84"/>
                  <a:pt x="187" y="105"/>
                </a:cubicBezTo>
                <a:cubicBezTo>
                  <a:pt x="174" y="115"/>
                  <a:pt x="170" y="126"/>
                  <a:pt x="170" y="141"/>
                </a:cubicBezTo>
                <a:cubicBezTo>
                  <a:pt x="170" y="179"/>
                  <a:pt x="170" y="216"/>
                  <a:pt x="170" y="25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7" name="Freeform 34">
            <a:extLst>
              <a:ext uri="{FF2B5EF4-FFF2-40B4-BE49-F238E27FC236}">
                <a16:creationId xmlns:a16="http://schemas.microsoft.com/office/drawing/2014/main" id="{2A7EA363-1E72-404C-A5EB-183B486050D0}"/>
              </a:ext>
            </a:extLst>
          </p:cNvPr>
          <p:cNvSpPr>
            <a:spLocks/>
          </p:cNvSpPr>
          <p:nvPr/>
        </p:nvSpPr>
        <p:spPr bwMode="auto">
          <a:xfrm>
            <a:off x="1978026" y="4675188"/>
            <a:ext cx="455613" cy="371475"/>
          </a:xfrm>
          <a:custGeom>
            <a:avLst/>
            <a:gdLst>
              <a:gd name="T0" fmla="*/ 0 w 317"/>
              <a:gd name="T1" fmla="*/ 175 h 259"/>
              <a:gd name="T2" fmla="*/ 1 w 317"/>
              <a:gd name="T3" fmla="*/ 24 h 259"/>
              <a:gd name="T4" fmla="*/ 23 w 317"/>
              <a:gd name="T5" fmla="*/ 4 h 259"/>
              <a:gd name="T6" fmla="*/ 63 w 317"/>
              <a:gd name="T7" fmla="*/ 4 h 259"/>
              <a:gd name="T8" fmla="*/ 86 w 317"/>
              <a:gd name="T9" fmla="*/ 37 h 259"/>
              <a:gd name="T10" fmla="*/ 96 w 317"/>
              <a:gd name="T11" fmla="*/ 78 h 259"/>
              <a:gd name="T12" fmla="*/ 136 w 317"/>
              <a:gd name="T13" fmla="*/ 78 h 259"/>
              <a:gd name="T14" fmla="*/ 145 w 317"/>
              <a:gd name="T15" fmla="*/ 37 h 259"/>
              <a:gd name="T16" fmla="*/ 167 w 317"/>
              <a:gd name="T17" fmla="*/ 4 h 259"/>
              <a:gd name="T18" fmla="*/ 231 w 317"/>
              <a:gd name="T19" fmla="*/ 67 h 259"/>
              <a:gd name="T20" fmla="*/ 232 w 317"/>
              <a:gd name="T21" fmla="*/ 82 h 259"/>
              <a:gd name="T22" fmla="*/ 303 w 317"/>
              <a:gd name="T23" fmla="*/ 100 h 259"/>
              <a:gd name="T24" fmla="*/ 305 w 317"/>
              <a:gd name="T25" fmla="*/ 159 h 259"/>
              <a:gd name="T26" fmla="*/ 231 w 317"/>
              <a:gd name="T27" fmla="*/ 181 h 259"/>
              <a:gd name="T28" fmla="*/ 231 w 317"/>
              <a:gd name="T29" fmla="*/ 234 h 259"/>
              <a:gd name="T30" fmla="*/ 206 w 317"/>
              <a:gd name="T31" fmla="*/ 259 h 259"/>
              <a:gd name="T32" fmla="*/ 120 w 317"/>
              <a:gd name="T33" fmla="*/ 259 h 259"/>
              <a:gd name="T34" fmla="*/ 93 w 317"/>
              <a:gd name="T35" fmla="*/ 259 h 259"/>
              <a:gd name="T36" fmla="*/ 147 w 317"/>
              <a:gd name="T37" fmla="*/ 238 h 259"/>
              <a:gd name="T38" fmla="*/ 210 w 317"/>
              <a:gd name="T39" fmla="*/ 238 h 259"/>
              <a:gd name="T40" fmla="*/ 210 w 317"/>
              <a:gd name="T41" fmla="*/ 178 h 259"/>
              <a:gd name="T42" fmla="*/ 240 w 317"/>
              <a:gd name="T43" fmla="*/ 159 h 259"/>
              <a:gd name="T44" fmla="*/ 289 w 317"/>
              <a:gd name="T45" fmla="*/ 142 h 259"/>
              <a:gd name="T46" fmla="*/ 280 w 317"/>
              <a:gd name="T47" fmla="*/ 109 h 259"/>
              <a:gd name="T48" fmla="*/ 245 w 317"/>
              <a:gd name="T49" fmla="*/ 102 h 259"/>
              <a:gd name="T50" fmla="*/ 210 w 317"/>
              <a:gd name="T51" fmla="*/ 78 h 259"/>
              <a:gd name="T52" fmla="*/ 210 w 317"/>
              <a:gd name="T53" fmla="*/ 32 h 259"/>
              <a:gd name="T54" fmla="*/ 209 w 317"/>
              <a:gd name="T55" fmla="*/ 27 h 259"/>
              <a:gd name="T56" fmla="*/ 166 w 317"/>
              <a:gd name="T57" fmla="*/ 27 h 259"/>
              <a:gd name="T58" fmla="*/ 147 w 317"/>
              <a:gd name="T59" fmla="*/ 97 h 259"/>
              <a:gd name="T60" fmla="*/ 86 w 317"/>
              <a:gd name="T61" fmla="*/ 98 h 259"/>
              <a:gd name="T62" fmla="*/ 66 w 317"/>
              <a:gd name="T63" fmla="*/ 26 h 259"/>
              <a:gd name="T64" fmla="*/ 22 w 317"/>
              <a:gd name="T65" fmla="*/ 26 h 259"/>
              <a:gd name="T66" fmla="*/ 22 w 317"/>
              <a:gd name="T67" fmla="*/ 139 h 259"/>
              <a:gd name="T68" fmla="*/ 0 w 317"/>
              <a:gd name="T69" fmla="*/ 17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259">
                <a:moveTo>
                  <a:pt x="0" y="175"/>
                </a:moveTo>
                <a:cubicBezTo>
                  <a:pt x="0" y="122"/>
                  <a:pt x="0" y="73"/>
                  <a:pt x="1" y="24"/>
                </a:cubicBezTo>
                <a:cubicBezTo>
                  <a:pt x="1" y="11"/>
                  <a:pt x="10" y="4"/>
                  <a:pt x="23" y="4"/>
                </a:cubicBezTo>
                <a:cubicBezTo>
                  <a:pt x="37" y="3"/>
                  <a:pt x="50" y="4"/>
                  <a:pt x="63" y="4"/>
                </a:cubicBezTo>
                <a:cubicBezTo>
                  <a:pt x="91" y="4"/>
                  <a:pt x="97" y="12"/>
                  <a:pt x="86" y="37"/>
                </a:cubicBezTo>
                <a:cubicBezTo>
                  <a:pt x="79" y="54"/>
                  <a:pt x="83" y="68"/>
                  <a:pt x="96" y="78"/>
                </a:cubicBezTo>
                <a:cubicBezTo>
                  <a:pt x="109" y="89"/>
                  <a:pt x="123" y="88"/>
                  <a:pt x="136" y="78"/>
                </a:cubicBezTo>
                <a:cubicBezTo>
                  <a:pt x="150" y="67"/>
                  <a:pt x="152" y="53"/>
                  <a:pt x="145" y="37"/>
                </a:cubicBezTo>
                <a:cubicBezTo>
                  <a:pt x="135" y="12"/>
                  <a:pt x="140" y="4"/>
                  <a:pt x="167" y="4"/>
                </a:cubicBezTo>
                <a:cubicBezTo>
                  <a:pt x="235" y="3"/>
                  <a:pt x="232" y="0"/>
                  <a:pt x="231" y="67"/>
                </a:cubicBezTo>
                <a:cubicBezTo>
                  <a:pt x="231" y="71"/>
                  <a:pt x="231" y="76"/>
                  <a:pt x="232" y="82"/>
                </a:cubicBezTo>
                <a:cubicBezTo>
                  <a:pt x="260" y="73"/>
                  <a:pt x="285" y="74"/>
                  <a:pt x="303" y="100"/>
                </a:cubicBezTo>
                <a:cubicBezTo>
                  <a:pt x="316" y="119"/>
                  <a:pt x="317" y="139"/>
                  <a:pt x="305" y="159"/>
                </a:cubicBezTo>
                <a:cubicBezTo>
                  <a:pt x="288" y="187"/>
                  <a:pt x="262" y="190"/>
                  <a:pt x="231" y="181"/>
                </a:cubicBezTo>
                <a:cubicBezTo>
                  <a:pt x="231" y="200"/>
                  <a:pt x="231" y="217"/>
                  <a:pt x="231" y="234"/>
                </a:cubicBezTo>
                <a:cubicBezTo>
                  <a:pt x="231" y="250"/>
                  <a:pt x="223" y="259"/>
                  <a:pt x="206" y="259"/>
                </a:cubicBezTo>
                <a:cubicBezTo>
                  <a:pt x="178" y="258"/>
                  <a:pt x="149" y="259"/>
                  <a:pt x="120" y="259"/>
                </a:cubicBezTo>
                <a:cubicBezTo>
                  <a:pt x="112" y="259"/>
                  <a:pt x="103" y="259"/>
                  <a:pt x="93" y="259"/>
                </a:cubicBezTo>
                <a:cubicBezTo>
                  <a:pt x="106" y="235"/>
                  <a:pt x="127" y="238"/>
                  <a:pt x="147" y="238"/>
                </a:cubicBezTo>
                <a:cubicBezTo>
                  <a:pt x="167" y="238"/>
                  <a:pt x="187" y="238"/>
                  <a:pt x="210" y="238"/>
                </a:cubicBezTo>
                <a:cubicBezTo>
                  <a:pt x="210" y="217"/>
                  <a:pt x="210" y="198"/>
                  <a:pt x="210" y="178"/>
                </a:cubicBezTo>
                <a:cubicBezTo>
                  <a:pt x="210" y="155"/>
                  <a:pt x="218" y="150"/>
                  <a:pt x="240" y="159"/>
                </a:cubicBezTo>
                <a:cubicBezTo>
                  <a:pt x="263" y="169"/>
                  <a:pt x="285" y="163"/>
                  <a:pt x="289" y="142"/>
                </a:cubicBezTo>
                <a:cubicBezTo>
                  <a:pt x="291" y="132"/>
                  <a:pt x="288" y="115"/>
                  <a:pt x="280" y="109"/>
                </a:cubicBezTo>
                <a:cubicBezTo>
                  <a:pt x="273" y="102"/>
                  <a:pt x="256" y="99"/>
                  <a:pt x="245" y="102"/>
                </a:cubicBezTo>
                <a:cubicBezTo>
                  <a:pt x="216" y="111"/>
                  <a:pt x="210" y="108"/>
                  <a:pt x="210" y="78"/>
                </a:cubicBezTo>
                <a:cubicBezTo>
                  <a:pt x="210" y="63"/>
                  <a:pt x="210" y="48"/>
                  <a:pt x="210" y="32"/>
                </a:cubicBezTo>
                <a:cubicBezTo>
                  <a:pt x="210" y="31"/>
                  <a:pt x="209" y="30"/>
                  <a:pt x="209" y="27"/>
                </a:cubicBezTo>
                <a:cubicBezTo>
                  <a:pt x="195" y="27"/>
                  <a:pt x="181" y="27"/>
                  <a:pt x="166" y="27"/>
                </a:cubicBezTo>
                <a:cubicBezTo>
                  <a:pt x="174" y="55"/>
                  <a:pt x="171" y="80"/>
                  <a:pt x="147" y="97"/>
                </a:cubicBezTo>
                <a:cubicBezTo>
                  <a:pt x="129" y="110"/>
                  <a:pt x="104" y="110"/>
                  <a:pt x="86" y="98"/>
                </a:cubicBezTo>
                <a:cubicBezTo>
                  <a:pt x="60" y="80"/>
                  <a:pt x="57" y="56"/>
                  <a:pt x="66" y="26"/>
                </a:cubicBezTo>
                <a:cubicBezTo>
                  <a:pt x="51" y="26"/>
                  <a:pt x="38" y="26"/>
                  <a:pt x="22" y="26"/>
                </a:cubicBezTo>
                <a:cubicBezTo>
                  <a:pt x="22" y="64"/>
                  <a:pt x="22" y="101"/>
                  <a:pt x="22" y="139"/>
                </a:cubicBezTo>
                <a:cubicBezTo>
                  <a:pt x="22" y="159"/>
                  <a:pt x="22" y="159"/>
                  <a:pt x="0" y="17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8" name="Freeform 35">
            <a:extLst>
              <a:ext uri="{FF2B5EF4-FFF2-40B4-BE49-F238E27FC236}">
                <a16:creationId xmlns:a16="http://schemas.microsoft.com/office/drawing/2014/main" id="{47A300AE-F6D2-4A13-8274-C31C7AD62057}"/>
              </a:ext>
            </a:extLst>
          </p:cNvPr>
          <p:cNvSpPr>
            <a:spLocks/>
          </p:cNvSpPr>
          <p:nvPr/>
        </p:nvSpPr>
        <p:spPr bwMode="auto">
          <a:xfrm>
            <a:off x="527051" y="4930775"/>
            <a:ext cx="655638" cy="373063"/>
          </a:xfrm>
          <a:custGeom>
            <a:avLst/>
            <a:gdLst>
              <a:gd name="T0" fmla="*/ 202 w 456"/>
              <a:gd name="T1" fmla="*/ 0 h 259"/>
              <a:gd name="T2" fmla="*/ 202 w 456"/>
              <a:gd name="T3" fmla="*/ 18 h 259"/>
              <a:gd name="T4" fmla="*/ 197 w 456"/>
              <a:gd name="T5" fmla="*/ 20 h 259"/>
              <a:gd name="T6" fmla="*/ 93 w 456"/>
              <a:gd name="T7" fmla="*/ 52 h 259"/>
              <a:gd name="T8" fmla="*/ 81 w 456"/>
              <a:gd name="T9" fmla="*/ 60 h 259"/>
              <a:gd name="T10" fmla="*/ 84 w 456"/>
              <a:gd name="T11" fmla="*/ 196 h 259"/>
              <a:gd name="T12" fmla="*/ 246 w 456"/>
              <a:gd name="T13" fmla="*/ 234 h 259"/>
              <a:gd name="T14" fmla="*/ 375 w 456"/>
              <a:gd name="T15" fmla="*/ 196 h 259"/>
              <a:gd name="T16" fmla="*/ 419 w 456"/>
              <a:gd name="T17" fmla="*/ 129 h 259"/>
              <a:gd name="T18" fmla="*/ 372 w 456"/>
              <a:gd name="T19" fmla="*/ 56 h 259"/>
              <a:gd name="T20" fmla="*/ 275 w 456"/>
              <a:gd name="T21" fmla="*/ 21 h 259"/>
              <a:gd name="T22" fmla="*/ 262 w 456"/>
              <a:gd name="T23" fmla="*/ 0 h 259"/>
              <a:gd name="T24" fmla="*/ 299 w 456"/>
              <a:gd name="T25" fmla="*/ 5 h 259"/>
              <a:gd name="T26" fmla="*/ 398 w 456"/>
              <a:gd name="T27" fmla="*/ 48 h 259"/>
              <a:gd name="T28" fmla="*/ 400 w 456"/>
              <a:gd name="T29" fmla="*/ 204 h 259"/>
              <a:gd name="T30" fmla="*/ 206 w 456"/>
              <a:gd name="T31" fmla="*/ 255 h 259"/>
              <a:gd name="T32" fmla="*/ 71 w 456"/>
              <a:gd name="T33" fmla="*/ 213 h 259"/>
              <a:gd name="T34" fmla="*/ 73 w 456"/>
              <a:gd name="T35" fmla="*/ 40 h 259"/>
              <a:gd name="T36" fmla="*/ 81 w 456"/>
              <a:gd name="T37" fmla="*/ 34 h 259"/>
              <a:gd name="T38" fmla="*/ 202 w 456"/>
              <a:gd name="T3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6" h="259">
                <a:moveTo>
                  <a:pt x="202" y="0"/>
                </a:moveTo>
                <a:cubicBezTo>
                  <a:pt x="202" y="7"/>
                  <a:pt x="202" y="12"/>
                  <a:pt x="202" y="18"/>
                </a:cubicBezTo>
                <a:cubicBezTo>
                  <a:pt x="201" y="19"/>
                  <a:pt x="199" y="20"/>
                  <a:pt x="197" y="20"/>
                </a:cubicBezTo>
                <a:cubicBezTo>
                  <a:pt x="161" y="25"/>
                  <a:pt x="125" y="33"/>
                  <a:pt x="93" y="52"/>
                </a:cubicBezTo>
                <a:cubicBezTo>
                  <a:pt x="89" y="55"/>
                  <a:pt x="85" y="57"/>
                  <a:pt x="81" y="60"/>
                </a:cubicBezTo>
                <a:cubicBezTo>
                  <a:pt x="25" y="100"/>
                  <a:pt x="26" y="157"/>
                  <a:pt x="84" y="196"/>
                </a:cubicBezTo>
                <a:cubicBezTo>
                  <a:pt x="133" y="228"/>
                  <a:pt x="189" y="236"/>
                  <a:pt x="246" y="234"/>
                </a:cubicBezTo>
                <a:cubicBezTo>
                  <a:pt x="292" y="232"/>
                  <a:pt x="336" y="222"/>
                  <a:pt x="375" y="196"/>
                </a:cubicBezTo>
                <a:cubicBezTo>
                  <a:pt x="399" y="180"/>
                  <a:pt x="419" y="161"/>
                  <a:pt x="419" y="129"/>
                </a:cubicBezTo>
                <a:cubicBezTo>
                  <a:pt x="420" y="94"/>
                  <a:pt x="400" y="70"/>
                  <a:pt x="372" y="56"/>
                </a:cubicBezTo>
                <a:cubicBezTo>
                  <a:pt x="342" y="41"/>
                  <a:pt x="308" y="31"/>
                  <a:pt x="275" y="21"/>
                </a:cubicBezTo>
                <a:cubicBezTo>
                  <a:pt x="264" y="18"/>
                  <a:pt x="260" y="14"/>
                  <a:pt x="262" y="0"/>
                </a:cubicBezTo>
                <a:cubicBezTo>
                  <a:pt x="274" y="1"/>
                  <a:pt x="287" y="2"/>
                  <a:pt x="299" y="5"/>
                </a:cubicBezTo>
                <a:cubicBezTo>
                  <a:pt x="334" y="13"/>
                  <a:pt x="369" y="24"/>
                  <a:pt x="398" y="48"/>
                </a:cubicBezTo>
                <a:cubicBezTo>
                  <a:pt x="455" y="92"/>
                  <a:pt x="456" y="159"/>
                  <a:pt x="400" y="204"/>
                </a:cubicBezTo>
                <a:cubicBezTo>
                  <a:pt x="343" y="249"/>
                  <a:pt x="276" y="259"/>
                  <a:pt x="206" y="255"/>
                </a:cubicBezTo>
                <a:cubicBezTo>
                  <a:pt x="158" y="252"/>
                  <a:pt x="111" y="240"/>
                  <a:pt x="71" y="213"/>
                </a:cubicBezTo>
                <a:cubicBezTo>
                  <a:pt x="0" y="164"/>
                  <a:pt x="1" y="86"/>
                  <a:pt x="73" y="40"/>
                </a:cubicBezTo>
                <a:cubicBezTo>
                  <a:pt x="76" y="38"/>
                  <a:pt x="78" y="36"/>
                  <a:pt x="81" y="34"/>
                </a:cubicBezTo>
                <a:cubicBezTo>
                  <a:pt x="118" y="13"/>
                  <a:pt x="158" y="2"/>
                  <a:pt x="202"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89" name="Freeform 36">
            <a:extLst>
              <a:ext uri="{FF2B5EF4-FFF2-40B4-BE49-F238E27FC236}">
                <a16:creationId xmlns:a16="http://schemas.microsoft.com/office/drawing/2014/main" id="{EBB3E778-FE59-4C00-98D4-945871FAC666}"/>
              </a:ext>
            </a:extLst>
          </p:cNvPr>
          <p:cNvSpPr>
            <a:spLocks/>
          </p:cNvSpPr>
          <p:nvPr/>
        </p:nvSpPr>
        <p:spPr bwMode="auto">
          <a:xfrm>
            <a:off x="4286251" y="1138238"/>
            <a:ext cx="231775" cy="228600"/>
          </a:xfrm>
          <a:custGeom>
            <a:avLst/>
            <a:gdLst>
              <a:gd name="T0" fmla="*/ 78 w 161"/>
              <a:gd name="T1" fmla="*/ 0 h 159"/>
              <a:gd name="T2" fmla="*/ 159 w 161"/>
              <a:gd name="T3" fmla="*/ 79 h 159"/>
              <a:gd name="T4" fmla="*/ 79 w 161"/>
              <a:gd name="T5" fmla="*/ 158 h 159"/>
              <a:gd name="T6" fmla="*/ 0 w 161"/>
              <a:gd name="T7" fmla="*/ 81 h 159"/>
              <a:gd name="T8" fmla="*/ 78 w 161"/>
              <a:gd name="T9" fmla="*/ 0 h 159"/>
            </a:gdLst>
            <a:ahLst/>
            <a:cxnLst>
              <a:cxn ang="0">
                <a:pos x="T0" y="T1"/>
              </a:cxn>
              <a:cxn ang="0">
                <a:pos x="T2" y="T3"/>
              </a:cxn>
              <a:cxn ang="0">
                <a:pos x="T4" y="T5"/>
              </a:cxn>
              <a:cxn ang="0">
                <a:pos x="T6" y="T7"/>
              </a:cxn>
              <a:cxn ang="0">
                <a:pos x="T8" y="T9"/>
              </a:cxn>
            </a:cxnLst>
            <a:rect l="0" t="0" r="r" b="b"/>
            <a:pathLst>
              <a:path w="161" h="159">
                <a:moveTo>
                  <a:pt x="78" y="0"/>
                </a:moveTo>
                <a:cubicBezTo>
                  <a:pt x="123" y="0"/>
                  <a:pt x="161" y="34"/>
                  <a:pt x="159" y="79"/>
                </a:cubicBezTo>
                <a:cubicBezTo>
                  <a:pt x="157" y="125"/>
                  <a:pt x="133" y="156"/>
                  <a:pt x="79" y="158"/>
                </a:cubicBezTo>
                <a:cubicBezTo>
                  <a:pt x="34" y="159"/>
                  <a:pt x="1" y="125"/>
                  <a:pt x="0" y="81"/>
                </a:cubicBezTo>
                <a:cubicBezTo>
                  <a:pt x="0" y="35"/>
                  <a:pt x="33" y="0"/>
                  <a:pt x="7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0" name="Freeform 37">
            <a:extLst>
              <a:ext uri="{FF2B5EF4-FFF2-40B4-BE49-F238E27FC236}">
                <a16:creationId xmlns:a16="http://schemas.microsoft.com/office/drawing/2014/main" id="{D7E2B0A5-0107-43D2-AB31-12F18F5AD44D}"/>
              </a:ext>
            </a:extLst>
          </p:cNvPr>
          <p:cNvSpPr>
            <a:spLocks/>
          </p:cNvSpPr>
          <p:nvPr/>
        </p:nvSpPr>
        <p:spPr bwMode="auto">
          <a:xfrm>
            <a:off x="842963" y="4603750"/>
            <a:ext cx="361950" cy="498475"/>
          </a:xfrm>
          <a:custGeom>
            <a:avLst/>
            <a:gdLst>
              <a:gd name="T0" fmla="*/ 49 w 252"/>
              <a:gd name="T1" fmla="*/ 176 h 346"/>
              <a:gd name="T2" fmla="*/ 63 w 252"/>
              <a:gd name="T3" fmla="*/ 164 h 346"/>
              <a:gd name="T4" fmla="*/ 113 w 252"/>
              <a:gd name="T5" fmla="*/ 175 h 346"/>
              <a:gd name="T6" fmla="*/ 169 w 252"/>
              <a:gd name="T7" fmla="*/ 196 h 346"/>
              <a:gd name="T8" fmla="*/ 223 w 252"/>
              <a:gd name="T9" fmla="*/ 192 h 346"/>
              <a:gd name="T10" fmla="*/ 231 w 252"/>
              <a:gd name="T11" fmla="*/ 180 h 346"/>
              <a:gd name="T12" fmla="*/ 231 w 252"/>
              <a:gd name="T13" fmla="*/ 58 h 346"/>
              <a:gd name="T14" fmla="*/ 116 w 252"/>
              <a:gd name="T15" fmla="*/ 42 h 346"/>
              <a:gd name="T16" fmla="*/ 45 w 252"/>
              <a:gd name="T17" fmla="*/ 31 h 346"/>
              <a:gd name="T18" fmla="*/ 23 w 252"/>
              <a:gd name="T19" fmla="*/ 59 h 346"/>
              <a:gd name="T20" fmla="*/ 23 w 252"/>
              <a:gd name="T21" fmla="*/ 316 h 346"/>
              <a:gd name="T22" fmla="*/ 22 w 252"/>
              <a:gd name="T23" fmla="*/ 334 h 346"/>
              <a:gd name="T24" fmla="*/ 12 w 252"/>
              <a:gd name="T25" fmla="*/ 346 h 346"/>
              <a:gd name="T26" fmla="*/ 1 w 252"/>
              <a:gd name="T27" fmla="*/ 334 h 346"/>
              <a:gd name="T28" fmla="*/ 2 w 252"/>
              <a:gd name="T29" fmla="*/ 208 h 346"/>
              <a:gd name="T30" fmla="*/ 1 w 252"/>
              <a:gd name="T31" fmla="*/ 37 h 346"/>
              <a:gd name="T32" fmla="*/ 19 w 252"/>
              <a:gd name="T33" fmla="*/ 15 h 346"/>
              <a:gd name="T34" fmla="*/ 142 w 252"/>
              <a:gd name="T35" fmla="*/ 30 h 346"/>
              <a:gd name="T36" fmla="*/ 234 w 252"/>
              <a:gd name="T37" fmla="*/ 34 h 346"/>
              <a:gd name="T38" fmla="*/ 251 w 252"/>
              <a:gd name="T39" fmla="*/ 45 h 346"/>
              <a:gd name="T40" fmla="*/ 250 w 252"/>
              <a:gd name="T41" fmla="*/ 191 h 346"/>
              <a:gd name="T42" fmla="*/ 234 w 252"/>
              <a:gd name="T43" fmla="*/ 211 h 346"/>
              <a:gd name="T44" fmla="*/ 132 w 252"/>
              <a:gd name="T45" fmla="*/ 206 h 346"/>
              <a:gd name="T46" fmla="*/ 49 w 252"/>
              <a:gd name="T47"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2" h="346">
                <a:moveTo>
                  <a:pt x="49" y="176"/>
                </a:moveTo>
                <a:cubicBezTo>
                  <a:pt x="46" y="169"/>
                  <a:pt x="50" y="162"/>
                  <a:pt x="63" y="164"/>
                </a:cubicBezTo>
                <a:cubicBezTo>
                  <a:pt x="80" y="167"/>
                  <a:pt x="97" y="170"/>
                  <a:pt x="113" y="175"/>
                </a:cubicBezTo>
                <a:cubicBezTo>
                  <a:pt x="132" y="181"/>
                  <a:pt x="150" y="193"/>
                  <a:pt x="169" y="196"/>
                </a:cubicBezTo>
                <a:cubicBezTo>
                  <a:pt x="186" y="199"/>
                  <a:pt x="205" y="194"/>
                  <a:pt x="223" y="192"/>
                </a:cubicBezTo>
                <a:cubicBezTo>
                  <a:pt x="226" y="191"/>
                  <a:pt x="231" y="184"/>
                  <a:pt x="231" y="180"/>
                </a:cubicBezTo>
                <a:cubicBezTo>
                  <a:pt x="231" y="140"/>
                  <a:pt x="231" y="101"/>
                  <a:pt x="231" y="58"/>
                </a:cubicBezTo>
                <a:cubicBezTo>
                  <a:pt x="188" y="72"/>
                  <a:pt x="152" y="57"/>
                  <a:pt x="116" y="42"/>
                </a:cubicBezTo>
                <a:cubicBezTo>
                  <a:pt x="94" y="33"/>
                  <a:pt x="71" y="25"/>
                  <a:pt x="45" y="31"/>
                </a:cubicBezTo>
                <a:cubicBezTo>
                  <a:pt x="28" y="34"/>
                  <a:pt x="22" y="41"/>
                  <a:pt x="23" y="59"/>
                </a:cubicBezTo>
                <a:cubicBezTo>
                  <a:pt x="24" y="145"/>
                  <a:pt x="23" y="230"/>
                  <a:pt x="23" y="316"/>
                </a:cubicBezTo>
                <a:cubicBezTo>
                  <a:pt x="23" y="322"/>
                  <a:pt x="24" y="329"/>
                  <a:pt x="22" y="334"/>
                </a:cubicBezTo>
                <a:cubicBezTo>
                  <a:pt x="21" y="339"/>
                  <a:pt x="16" y="342"/>
                  <a:pt x="12" y="346"/>
                </a:cubicBezTo>
                <a:cubicBezTo>
                  <a:pt x="9" y="342"/>
                  <a:pt x="1" y="338"/>
                  <a:pt x="1" y="334"/>
                </a:cubicBezTo>
                <a:cubicBezTo>
                  <a:pt x="1" y="292"/>
                  <a:pt x="2" y="250"/>
                  <a:pt x="2" y="208"/>
                </a:cubicBezTo>
                <a:cubicBezTo>
                  <a:pt x="2" y="151"/>
                  <a:pt x="1" y="94"/>
                  <a:pt x="1" y="37"/>
                </a:cubicBezTo>
                <a:cubicBezTo>
                  <a:pt x="0" y="24"/>
                  <a:pt x="4" y="20"/>
                  <a:pt x="19" y="15"/>
                </a:cubicBezTo>
                <a:cubicBezTo>
                  <a:pt x="63" y="0"/>
                  <a:pt x="102" y="12"/>
                  <a:pt x="142" y="30"/>
                </a:cubicBezTo>
                <a:cubicBezTo>
                  <a:pt x="172" y="43"/>
                  <a:pt x="202" y="50"/>
                  <a:pt x="234" y="34"/>
                </a:cubicBezTo>
                <a:cubicBezTo>
                  <a:pt x="244" y="28"/>
                  <a:pt x="251" y="34"/>
                  <a:pt x="251" y="45"/>
                </a:cubicBezTo>
                <a:cubicBezTo>
                  <a:pt x="251" y="94"/>
                  <a:pt x="252" y="142"/>
                  <a:pt x="250" y="191"/>
                </a:cubicBezTo>
                <a:cubicBezTo>
                  <a:pt x="250" y="198"/>
                  <a:pt x="241" y="207"/>
                  <a:pt x="234" y="211"/>
                </a:cubicBezTo>
                <a:cubicBezTo>
                  <a:pt x="199" y="227"/>
                  <a:pt x="166" y="219"/>
                  <a:pt x="132" y="206"/>
                </a:cubicBezTo>
                <a:cubicBezTo>
                  <a:pt x="106" y="195"/>
                  <a:pt x="80" y="187"/>
                  <a:pt x="49" y="17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1" name="Freeform 38">
            <a:extLst>
              <a:ext uri="{FF2B5EF4-FFF2-40B4-BE49-F238E27FC236}">
                <a16:creationId xmlns:a16="http://schemas.microsoft.com/office/drawing/2014/main" id="{575E3DBC-8C76-4485-BCF7-8D189D445FDB}"/>
              </a:ext>
            </a:extLst>
          </p:cNvPr>
          <p:cNvSpPr>
            <a:spLocks/>
          </p:cNvSpPr>
          <p:nvPr/>
        </p:nvSpPr>
        <p:spPr bwMode="auto">
          <a:xfrm>
            <a:off x="1897063" y="3495675"/>
            <a:ext cx="311150" cy="328613"/>
          </a:xfrm>
          <a:custGeom>
            <a:avLst/>
            <a:gdLst>
              <a:gd name="T0" fmla="*/ 109 w 216"/>
              <a:gd name="T1" fmla="*/ 80 h 228"/>
              <a:gd name="T2" fmla="*/ 194 w 216"/>
              <a:gd name="T3" fmla="*/ 6 h 228"/>
              <a:gd name="T4" fmla="*/ 210 w 216"/>
              <a:gd name="T5" fmla="*/ 0 h 228"/>
              <a:gd name="T6" fmla="*/ 215 w 216"/>
              <a:gd name="T7" fmla="*/ 17 h 228"/>
              <a:gd name="T8" fmla="*/ 162 w 216"/>
              <a:gd name="T9" fmla="*/ 94 h 228"/>
              <a:gd name="T10" fmla="*/ 151 w 216"/>
              <a:gd name="T11" fmla="*/ 118 h 228"/>
              <a:gd name="T12" fmla="*/ 150 w 216"/>
              <a:gd name="T13" fmla="*/ 227 h 228"/>
              <a:gd name="T14" fmla="*/ 118 w 216"/>
              <a:gd name="T15" fmla="*/ 227 h 228"/>
              <a:gd name="T16" fmla="*/ 118 w 216"/>
              <a:gd name="T17" fmla="*/ 189 h 228"/>
              <a:gd name="T18" fmla="*/ 108 w 216"/>
              <a:gd name="T19" fmla="*/ 172 h 228"/>
              <a:gd name="T20" fmla="*/ 99 w 216"/>
              <a:gd name="T21" fmla="*/ 189 h 228"/>
              <a:gd name="T22" fmla="*/ 99 w 216"/>
              <a:gd name="T23" fmla="*/ 228 h 228"/>
              <a:gd name="T24" fmla="*/ 66 w 216"/>
              <a:gd name="T25" fmla="*/ 228 h 228"/>
              <a:gd name="T26" fmla="*/ 65 w 216"/>
              <a:gd name="T27" fmla="*/ 116 h 228"/>
              <a:gd name="T28" fmla="*/ 54 w 216"/>
              <a:gd name="T29" fmla="*/ 92 h 228"/>
              <a:gd name="T30" fmla="*/ 2 w 216"/>
              <a:gd name="T31" fmla="*/ 18 h 228"/>
              <a:gd name="T32" fmla="*/ 4 w 216"/>
              <a:gd name="T33" fmla="*/ 1 h 228"/>
              <a:gd name="T34" fmla="*/ 21 w 216"/>
              <a:gd name="T35" fmla="*/ 5 h 228"/>
              <a:gd name="T36" fmla="*/ 109 w 216"/>
              <a:gd name="T37" fmla="*/ 8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28">
                <a:moveTo>
                  <a:pt x="109" y="80"/>
                </a:moveTo>
                <a:cubicBezTo>
                  <a:pt x="140" y="60"/>
                  <a:pt x="175" y="42"/>
                  <a:pt x="194" y="6"/>
                </a:cubicBezTo>
                <a:cubicBezTo>
                  <a:pt x="195" y="2"/>
                  <a:pt x="205" y="2"/>
                  <a:pt x="210" y="0"/>
                </a:cubicBezTo>
                <a:cubicBezTo>
                  <a:pt x="212" y="6"/>
                  <a:pt x="216" y="13"/>
                  <a:pt x="215" y="17"/>
                </a:cubicBezTo>
                <a:cubicBezTo>
                  <a:pt x="205" y="48"/>
                  <a:pt x="186" y="72"/>
                  <a:pt x="162" y="94"/>
                </a:cubicBezTo>
                <a:cubicBezTo>
                  <a:pt x="156" y="99"/>
                  <a:pt x="151" y="110"/>
                  <a:pt x="151" y="118"/>
                </a:cubicBezTo>
                <a:cubicBezTo>
                  <a:pt x="150" y="154"/>
                  <a:pt x="150" y="190"/>
                  <a:pt x="150" y="227"/>
                </a:cubicBezTo>
                <a:cubicBezTo>
                  <a:pt x="139" y="227"/>
                  <a:pt x="129" y="227"/>
                  <a:pt x="118" y="227"/>
                </a:cubicBezTo>
                <a:cubicBezTo>
                  <a:pt x="118" y="215"/>
                  <a:pt x="119" y="202"/>
                  <a:pt x="118" y="189"/>
                </a:cubicBezTo>
                <a:cubicBezTo>
                  <a:pt x="117" y="183"/>
                  <a:pt x="112" y="178"/>
                  <a:pt x="108" y="172"/>
                </a:cubicBezTo>
                <a:cubicBezTo>
                  <a:pt x="105" y="178"/>
                  <a:pt x="100" y="183"/>
                  <a:pt x="99" y="189"/>
                </a:cubicBezTo>
                <a:cubicBezTo>
                  <a:pt x="98" y="202"/>
                  <a:pt x="99" y="214"/>
                  <a:pt x="99" y="228"/>
                </a:cubicBezTo>
                <a:cubicBezTo>
                  <a:pt x="88" y="228"/>
                  <a:pt x="79" y="228"/>
                  <a:pt x="66" y="228"/>
                </a:cubicBezTo>
                <a:cubicBezTo>
                  <a:pt x="66" y="191"/>
                  <a:pt x="67" y="153"/>
                  <a:pt x="65" y="116"/>
                </a:cubicBezTo>
                <a:cubicBezTo>
                  <a:pt x="65" y="108"/>
                  <a:pt x="60" y="98"/>
                  <a:pt x="54" y="92"/>
                </a:cubicBezTo>
                <a:cubicBezTo>
                  <a:pt x="30" y="72"/>
                  <a:pt x="12" y="47"/>
                  <a:pt x="2" y="18"/>
                </a:cubicBezTo>
                <a:cubicBezTo>
                  <a:pt x="0" y="13"/>
                  <a:pt x="3" y="7"/>
                  <a:pt x="4" y="1"/>
                </a:cubicBezTo>
                <a:cubicBezTo>
                  <a:pt x="10" y="2"/>
                  <a:pt x="20" y="1"/>
                  <a:pt x="21" y="5"/>
                </a:cubicBezTo>
                <a:cubicBezTo>
                  <a:pt x="41" y="41"/>
                  <a:pt x="76" y="60"/>
                  <a:pt x="109" y="8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2" name="Freeform 39">
            <a:extLst>
              <a:ext uri="{FF2B5EF4-FFF2-40B4-BE49-F238E27FC236}">
                <a16:creationId xmlns:a16="http://schemas.microsoft.com/office/drawing/2014/main" id="{7449697C-6A71-436B-B8D6-895A9FB2E27B}"/>
              </a:ext>
            </a:extLst>
          </p:cNvPr>
          <p:cNvSpPr>
            <a:spLocks/>
          </p:cNvSpPr>
          <p:nvPr/>
        </p:nvSpPr>
        <p:spPr bwMode="auto">
          <a:xfrm>
            <a:off x="606426" y="6192838"/>
            <a:ext cx="539750" cy="285750"/>
          </a:xfrm>
          <a:custGeom>
            <a:avLst/>
            <a:gdLst>
              <a:gd name="T0" fmla="*/ 58 w 375"/>
              <a:gd name="T1" fmla="*/ 176 h 199"/>
              <a:gd name="T2" fmla="*/ 18 w 375"/>
              <a:gd name="T3" fmla="*/ 175 h 199"/>
              <a:gd name="T4" fmla="*/ 0 w 375"/>
              <a:gd name="T5" fmla="*/ 160 h 199"/>
              <a:gd name="T6" fmla="*/ 18 w 375"/>
              <a:gd name="T7" fmla="*/ 144 h 199"/>
              <a:gd name="T8" fmla="*/ 58 w 375"/>
              <a:gd name="T9" fmla="*/ 143 h 199"/>
              <a:gd name="T10" fmla="*/ 100 w 375"/>
              <a:gd name="T11" fmla="*/ 63 h 199"/>
              <a:gd name="T12" fmla="*/ 100 w 375"/>
              <a:gd name="T13" fmla="*/ 49 h 199"/>
              <a:gd name="T14" fmla="*/ 85 w 375"/>
              <a:gd name="T15" fmla="*/ 26 h 199"/>
              <a:gd name="T16" fmla="*/ 87 w 375"/>
              <a:gd name="T17" fmla="*/ 1 h 199"/>
              <a:gd name="T18" fmla="*/ 111 w 375"/>
              <a:gd name="T19" fmla="*/ 6 h 199"/>
              <a:gd name="T20" fmla="*/ 172 w 375"/>
              <a:gd name="T21" fmla="*/ 32 h 199"/>
              <a:gd name="T22" fmla="*/ 227 w 375"/>
              <a:gd name="T23" fmla="*/ 36 h 199"/>
              <a:gd name="T24" fmla="*/ 253 w 375"/>
              <a:gd name="T25" fmla="*/ 25 h 199"/>
              <a:gd name="T26" fmla="*/ 264 w 375"/>
              <a:gd name="T27" fmla="*/ 7 h 199"/>
              <a:gd name="T28" fmla="*/ 287 w 375"/>
              <a:gd name="T29" fmla="*/ 3 h 199"/>
              <a:gd name="T30" fmla="*/ 292 w 375"/>
              <a:gd name="T31" fmla="*/ 25 h 199"/>
              <a:gd name="T32" fmla="*/ 273 w 375"/>
              <a:gd name="T33" fmla="*/ 52 h 199"/>
              <a:gd name="T34" fmla="*/ 324 w 375"/>
              <a:gd name="T35" fmla="*/ 143 h 199"/>
              <a:gd name="T36" fmla="*/ 355 w 375"/>
              <a:gd name="T37" fmla="*/ 143 h 199"/>
              <a:gd name="T38" fmla="*/ 375 w 375"/>
              <a:gd name="T39" fmla="*/ 158 h 199"/>
              <a:gd name="T40" fmla="*/ 355 w 375"/>
              <a:gd name="T41" fmla="*/ 175 h 199"/>
              <a:gd name="T42" fmla="*/ 318 w 375"/>
              <a:gd name="T43" fmla="*/ 176 h 199"/>
              <a:gd name="T44" fmla="*/ 314 w 375"/>
              <a:gd name="T45" fmla="*/ 186 h 199"/>
              <a:gd name="T46" fmla="*/ 301 w 375"/>
              <a:gd name="T47" fmla="*/ 195 h 199"/>
              <a:gd name="T48" fmla="*/ 291 w 375"/>
              <a:gd name="T49" fmla="*/ 180 h 199"/>
              <a:gd name="T50" fmla="*/ 290 w 375"/>
              <a:gd name="T51" fmla="*/ 137 h 199"/>
              <a:gd name="T52" fmla="*/ 170 w 375"/>
              <a:gd name="T53" fmla="*/ 56 h 199"/>
              <a:gd name="T54" fmla="*/ 83 w 375"/>
              <a:gd name="T55" fmla="*/ 170 h 199"/>
              <a:gd name="T56" fmla="*/ 85 w 375"/>
              <a:gd name="T57" fmla="*/ 182 h 199"/>
              <a:gd name="T58" fmla="*/ 75 w 375"/>
              <a:gd name="T59" fmla="*/ 199 h 199"/>
              <a:gd name="T60" fmla="*/ 61 w 375"/>
              <a:gd name="T61" fmla="*/ 187 h 199"/>
              <a:gd name="T62" fmla="*/ 58 w 375"/>
              <a:gd name="T63" fmla="*/ 1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199">
                <a:moveTo>
                  <a:pt x="58" y="176"/>
                </a:moveTo>
                <a:cubicBezTo>
                  <a:pt x="43" y="176"/>
                  <a:pt x="30" y="178"/>
                  <a:pt x="18" y="175"/>
                </a:cubicBezTo>
                <a:cubicBezTo>
                  <a:pt x="11" y="174"/>
                  <a:pt x="6" y="165"/>
                  <a:pt x="0" y="160"/>
                </a:cubicBezTo>
                <a:cubicBezTo>
                  <a:pt x="6" y="154"/>
                  <a:pt x="11" y="145"/>
                  <a:pt x="18" y="144"/>
                </a:cubicBezTo>
                <a:cubicBezTo>
                  <a:pt x="30" y="141"/>
                  <a:pt x="43" y="143"/>
                  <a:pt x="58" y="143"/>
                </a:cubicBezTo>
                <a:cubicBezTo>
                  <a:pt x="64" y="113"/>
                  <a:pt x="76" y="84"/>
                  <a:pt x="100" y="63"/>
                </a:cubicBezTo>
                <a:cubicBezTo>
                  <a:pt x="102" y="61"/>
                  <a:pt x="102" y="53"/>
                  <a:pt x="100" y="49"/>
                </a:cubicBezTo>
                <a:cubicBezTo>
                  <a:pt x="95" y="41"/>
                  <a:pt x="87" y="34"/>
                  <a:pt x="85" y="26"/>
                </a:cubicBezTo>
                <a:cubicBezTo>
                  <a:pt x="83" y="18"/>
                  <a:pt x="86" y="10"/>
                  <a:pt x="87" y="1"/>
                </a:cubicBezTo>
                <a:cubicBezTo>
                  <a:pt x="95" y="3"/>
                  <a:pt x="110" y="3"/>
                  <a:pt x="111" y="6"/>
                </a:cubicBezTo>
                <a:cubicBezTo>
                  <a:pt x="122" y="40"/>
                  <a:pt x="143" y="39"/>
                  <a:pt x="172" y="32"/>
                </a:cubicBezTo>
                <a:cubicBezTo>
                  <a:pt x="189" y="28"/>
                  <a:pt x="209" y="31"/>
                  <a:pt x="227" y="36"/>
                </a:cubicBezTo>
                <a:cubicBezTo>
                  <a:pt x="241" y="41"/>
                  <a:pt x="247" y="38"/>
                  <a:pt x="253" y="25"/>
                </a:cubicBezTo>
                <a:cubicBezTo>
                  <a:pt x="255" y="18"/>
                  <a:pt x="258" y="10"/>
                  <a:pt x="264" y="7"/>
                </a:cubicBezTo>
                <a:cubicBezTo>
                  <a:pt x="270" y="3"/>
                  <a:pt x="281" y="0"/>
                  <a:pt x="287" y="3"/>
                </a:cubicBezTo>
                <a:cubicBezTo>
                  <a:pt x="291" y="5"/>
                  <a:pt x="294" y="19"/>
                  <a:pt x="292" y="25"/>
                </a:cubicBezTo>
                <a:cubicBezTo>
                  <a:pt x="287" y="36"/>
                  <a:pt x="278" y="46"/>
                  <a:pt x="273" y="52"/>
                </a:cubicBezTo>
                <a:cubicBezTo>
                  <a:pt x="290" y="83"/>
                  <a:pt x="306" y="111"/>
                  <a:pt x="324" y="143"/>
                </a:cubicBezTo>
                <a:cubicBezTo>
                  <a:pt x="330" y="143"/>
                  <a:pt x="343" y="141"/>
                  <a:pt x="355" y="143"/>
                </a:cubicBezTo>
                <a:cubicBezTo>
                  <a:pt x="363" y="145"/>
                  <a:pt x="368" y="153"/>
                  <a:pt x="375" y="158"/>
                </a:cubicBezTo>
                <a:cubicBezTo>
                  <a:pt x="368" y="164"/>
                  <a:pt x="363" y="173"/>
                  <a:pt x="355" y="175"/>
                </a:cubicBezTo>
                <a:cubicBezTo>
                  <a:pt x="344" y="178"/>
                  <a:pt x="331" y="176"/>
                  <a:pt x="318" y="176"/>
                </a:cubicBezTo>
                <a:cubicBezTo>
                  <a:pt x="317" y="179"/>
                  <a:pt x="317" y="183"/>
                  <a:pt x="314" y="186"/>
                </a:cubicBezTo>
                <a:cubicBezTo>
                  <a:pt x="311" y="190"/>
                  <a:pt x="305" y="192"/>
                  <a:pt x="301" y="195"/>
                </a:cubicBezTo>
                <a:cubicBezTo>
                  <a:pt x="298" y="190"/>
                  <a:pt x="292" y="185"/>
                  <a:pt x="291" y="180"/>
                </a:cubicBezTo>
                <a:cubicBezTo>
                  <a:pt x="290" y="166"/>
                  <a:pt x="293" y="151"/>
                  <a:pt x="290" y="137"/>
                </a:cubicBezTo>
                <a:cubicBezTo>
                  <a:pt x="278" y="82"/>
                  <a:pt x="226" y="47"/>
                  <a:pt x="170" y="56"/>
                </a:cubicBezTo>
                <a:cubicBezTo>
                  <a:pt x="117" y="64"/>
                  <a:pt x="78" y="115"/>
                  <a:pt x="83" y="170"/>
                </a:cubicBezTo>
                <a:cubicBezTo>
                  <a:pt x="84" y="174"/>
                  <a:pt x="86" y="179"/>
                  <a:pt x="85" y="182"/>
                </a:cubicBezTo>
                <a:cubicBezTo>
                  <a:pt x="83" y="188"/>
                  <a:pt x="78" y="193"/>
                  <a:pt x="75" y="199"/>
                </a:cubicBezTo>
                <a:cubicBezTo>
                  <a:pt x="70" y="195"/>
                  <a:pt x="65" y="192"/>
                  <a:pt x="61" y="187"/>
                </a:cubicBezTo>
                <a:cubicBezTo>
                  <a:pt x="59" y="185"/>
                  <a:pt x="59" y="180"/>
                  <a:pt x="58" y="17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3" name="Freeform 40">
            <a:extLst>
              <a:ext uri="{FF2B5EF4-FFF2-40B4-BE49-F238E27FC236}">
                <a16:creationId xmlns:a16="http://schemas.microsoft.com/office/drawing/2014/main" id="{799ECFF4-5BF3-4E8C-A2DE-CBD1CC65E592}"/>
              </a:ext>
            </a:extLst>
          </p:cNvPr>
          <p:cNvSpPr>
            <a:spLocks/>
          </p:cNvSpPr>
          <p:nvPr/>
        </p:nvSpPr>
        <p:spPr bwMode="auto">
          <a:xfrm>
            <a:off x="5665788" y="5757863"/>
            <a:ext cx="271463" cy="260350"/>
          </a:xfrm>
          <a:custGeom>
            <a:avLst/>
            <a:gdLst>
              <a:gd name="T0" fmla="*/ 65 w 188"/>
              <a:gd name="T1" fmla="*/ 0 h 181"/>
              <a:gd name="T2" fmla="*/ 181 w 188"/>
              <a:gd name="T3" fmla="*/ 92 h 181"/>
              <a:gd name="T4" fmla="*/ 188 w 188"/>
              <a:gd name="T5" fmla="*/ 99 h 181"/>
              <a:gd name="T6" fmla="*/ 125 w 188"/>
              <a:gd name="T7" fmla="*/ 178 h 181"/>
              <a:gd name="T8" fmla="*/ 112 w 188"/>
              <a:gd name="T9" fmla="*/ 179 h 181"/>
              <a:gd name="T10" fmla="*/ 4 w 188"/>
              <a:gd name="T11" fmla="*/ 94 h 181"/>
              <a:gd name="T12" fmla="*/ 2 w 188"/>
              <a:gd name="T13" fmla="*/ 80 h 181"/>
              <a:gd name="T14" fmla="*/ 65 w 188"/>
              <a:gd name="T15" fmla="*/ 0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81">
                <a:moveTo>
                  <a:pt x="65" y="0"/>
                </a:moveTo>
                <a:cubicBezTo>
                  <a:pt x="105" y="32"/>
                  <a:pt x="143" y="62"/>
                  <a:pt x="181" y="92"/>
                </a:cubicBezTo>
                <a:cubicBezTo>
                  <a:pt x="183" y="94"/>
                  <a:pt x="185" y="96"/>
                  <a:pt x="188" y="99"/>
                </a:cubicBezTo>
                <a:cubicBezTo>
                  <a:pt x="167" y="126"/>
                  <a:pt x="146" y="152"/>
                  <a:pt x="125" y="178"/>
                </a:cubicBezTo>
                <a:cubicBezTo>
                  <a:pt x="123" y="181"/>
                  <a:pt x="114" y="181"/>
                  <a:pt x="112" y="179"/>
                </a:cubicBezTo>
                <a:cubicBezTo>
                  <a:pt x="75" y="151"/>
                  <a:pt x="39" y="123"/>
                  <a:pt x="4" y="94"/>
                </a:cubicBezTo>
                <a:cubicBezTo>
                  <a:pt x="1" y="92"/>
                  <a:pt x="0" y="83"/>
                  <a:pt x="2" y="80"/>
                </a:cubicBezTo>
                <a:cubicBezTo>
                  <a:pt x="22" y="54"/>
                  <a:pt x="43" y="28"/>
                  <a:pt x="6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4" name="Freeform 41">
            <a:extLst>
              <a:ext uri="{FF2B5EF4-FFF2-40B4-BE49-F238E27FC236}">
                <a16:creationId xmlns:a16="http://schemas.microsoft.com/office/drawing/2014/main" id="{77C6C860-5343-4A49-860D-7479A8766A4B}"/>
              </a:ext>
            </a:extLst>
          </p:cNvPr>
          <p:cNvSpPr>
            <a:spLocks/>
          </p:cNvSpPr>
          <p:nvPr/>
        </p:nvSpPr>
        <p:spPr bwMode="auto">
          <a:xfrm>
            <a:off x="538163" y="2600325"/>
            <a:ext cx="665163" cy="352425"/>
          </a:xfrm>
          <a:custGeom>
            <a:avLst/>
            <a:gdLst>
              <a:gd name="T0" fmla="*/ 341 w 463"/>
              <a:gd name="T1" fmla="*/ 18 h 245"/>
              <a:gd name="T2" fmla="*/ 354 w 463"/>
              <a:gd name="T3" fmla="*/ 1 h 245"/>
              <a:gd name="T4" fmla="*/ 446 w 463"/>
              <a:gd name="T5" fmla="*/ 80 h 245"/>
              <a:gd name="T6" fmla="*/ 404 w 463"/>
              <a:gd name="T7" fmla="*/ 195 h 245"/>
              <a:gd name="T8" fmla="*/ 220 w 463"/>
              <a:gd name="T9" fmla="*/ 242 h 245"/>
              <a:gd name="T10" fmla="*/ 72 w 463"/>
              <a:gd name="T11" fmla="*/ 199 h 245"/>
              <a:gd name="T12" fmla="*/ 74 w 463"/>
              <a:gd name="T13" fmla="*/ 24 h 245"/>
              <a:gd name="T14" fmla="*/ 118 w 463"/>
              <a:gd name="T15" fmla="*/ 0 h 245"/>
              <a:gd name="T16" fmla="*/ 130 w 463"/>
              <a:gd name="T17" fmla="*/ 16 h 245"/>
              <a:gd name="T18" fmla="*/ 77 w 463"/>
              <a:gd name="T19" fmla="*/ 48 h 245"/>
              <a:gd name="T20" fmla="*/ 73 w 463"/>
              <a:gd name="T21" fmla="*/ 173 h 245"/>
              <a:gd name="T22" fmla="*/ 110 w 463"/>
              <a:gd name="T23" fmla="*/ 196 h 245"/>
              <a:gd name="T24" fmla="*/ 232 w 463"/>
              <a:gd name="T25" fmla="*/ 222 h 245"/>
              <a:gd name="T26" fmla="*/ 391 w 463"/>
              <a:gd name="T27" fmla="*/ 179 h 245"/>
              <a:gd name="T28" fmla="*/ 392 w 463"/>
              <a:gd name="T29" fmla="*/ 46 h 245"/>
              <a:gd name="T30" fmla="*/ 356 w 463"/>
              <a:gd name="T31" fmla="*/ 25 h 245"/>
              <a:gd name="T32" fmla="*/ 341 w 463"/>
              <a:gd name="T33" fmla="*/ 1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3" h="245">
                <a:moveTo>
                  <a:pt x="341" y="18"/>
                </a:moveTo>
                <a:cubicBezTo>
                  <a:pt x="346" y="11"/>
                  <a:pt x="350" y="6"/>
                  <a:pt x="354" y="1"/>
                </a:cubicBezTo>
                <a:cubicBezTo>
                  <a:pt x="391" y="20"/>
                  <a:pt x="429" y="38"/>
                  <a:pt x="446" y="80"/>
                </a:cubicBezTo>
                <a:cubicBezTo>
                  <a:pt x="463" y="121"/>
                  <a:pt x="447" y="165"/>
                  <a:pt x="404" y="195"/>
                </a:cubicBezTo>
                <a:cubicBezTo>
                  <a:pt x="349" y="234"/>
                  <a:pt x="285" y="245"/>
                  <a:pt x="220" y="242"/>
                </a:cubicBezTo>
                <a:cubicBezTo>
                  <a:pt x="167" y="240"/>
                  <a:pt x="117" y="229"/>
                  <a:pt x="72" y="199"/>
                </a:cubicBezTo>
                <a:cubicBezTo>
                  <a:pt x="0" y="149"/>
                  <a:pt x="1" y="72"/>
                  <a:pt x="74" y="24"/>
                </a:cubicBezTo>
                <a:cubicBezTo>
                  <a:pt x="88" y="15"/>
                  <a:pt x="102" y="8"/>
                  <a:pt x="118" y="0"/>
                </a:cubicBezTo>
                <a:cubicBezTo>
                  <a:pt x="122" y="6"/>
                  <a:pt x="126" y="11"/>
                  <a:pt x="130" y="16"/>
                </a:cubicBezTo>
                <a:cubicBezTo>
                  <a:pt x="113" y="27"/>
                  <a:pt x="93" y="35"/>
                  <a:pt x="77" y="48"/>
                </a:cubicBezTo>
                <a:cubicBezTo>
                  <a:pt x="28" y="84"/>
                  <a:pt x="26" y="134"/>
                  <a:pt x="73" y="173"/>
                </a:cubicBezTo>
                <a:cubicBezTo>
                  <a:pt x="84" y="182"/>
                  <a:pt x="97" y="190"/>
                  <a:pt x="110" y="196"/>
                </a:cubicBezTo>
                <a:cubicBezTo>
                  <a:pt x="149" y="215"/>
                  <a:pt x="190" y="222"/>
                  <a:pt x="232" y="222"/>
                </a:cubicBezTo>
                <a:cubicBezTo>
                  <a:pt x="289" y="222"/>
                  <a:pt x="344" y="212"/>
                  <a:pt x="391" y="179"/>
                </a:cubicBezTo>
                <a:cubicBezTo>
                  <a:pt x="445" y="141"/>
                  <a:pt x="445" y="84"/>
                  <a:pt x="392" y="46"/>
                </a:cubicBezTo>
                <a:cubicBezTo>
                  <a:pt x="381" y="37"/>
                  <a:pt x="368" y="31"/>
                  <a:pt x="356" y="25"/>
                </a:cubicBezTo>
                <a:cubicBezTo>
                  <a:pt x="352" y="22"/>
                  <a:pt x="348" y="21"/>
                  <a:pt x="341" y="1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5" name="Freeform 42">
            <a:extLst>
              <a:ext uri="{FF2B5EF4-FFF2-40B4-BE49-F238E27FC236}">
                <a16:creationId xmlns:a16="http://schemas.microsoft.com/office/drawing/2014/main" id="{806342C9-8C62-416B-8E15-C21DDC8D9B69}"/>
              </a:ext>
            </a:extLst>
          </p:cNvPr>
          <p:cNvSpPr>
            <a:spLocks/>
          </p:cNvSpPr>
          <p:nvPr/>
        </p:nvSpPr>
        <p:spPr bwMode="auto">
          <a:xfrm>
            <a:off x="731838" y="2257425"/>
            <a:ext cx="288925" cy="182563"/>
          </a:xfrm>
          <a:custGeom>
            <a:avLst/>
            <a:gdLst>
              <a:gd name="T0" fmla="*/ 102 w 201"/>
              <a:gd name="T1" fmla="*/ 127 h 127"/>
              <a:gd name="T2" fmla="*/ 34 w 201"/>
              <a:gd name="T3" fmla="*/ 105 h 127"/>
              <a:gd name="T4" fmla="*/ 34 w 201"/>
              <a:gd name="T5" fmla="*/ 26 h 127"/>
              <a:gd name="T6" fmla="*/ 168 w 201"/>
              <a:gd name="T7" fmla="*/ 26 h 127"/>
              <a:gd name="T8" fmla="*/ 167 w 201"/>
              <a:gd name="T9" fmla="*/ 105 h 127"/>
              <a:gd name="T10" fmla="*/ 102 w 201"/>
              <a:gd name="T11" fmla="*/ 127 h 127"/>
            </a:gdLst>
            <a:ahLst/>
            <a:cxnLst>
              <a:cxn ang="0">
                <a:pos x="T0" y="T1"/>
              </a:cxn>
              <a:cxn ang="0">
                <a:pos x="T2" y="T3"/>
              </a:cxn>
              <a:cxn ang="0">
                <a:pos x="T4" y="T5"/>
              </a:cxn>
              <a:cxn ang="0">
                <a:pos x="T6" y="T7"/>
              </a:cxn>
              <a:cxn ang="0">
                <a:pos x="T8" y="T9"/>
              </a:cxn>
              <a:cxn ang="0">
                <a:pos x="T10" y="T11"/>
              </a:cxn>
            </a:cxnLst>
            <a:rect l="0" t="0" r="r" b="b"/>
            <a:pathLst>
              <a:path w="201" h="127">
                <a:moveTo>
                  <a:pt x="102" y="127"/>
                </a:moveTo>
                <a:cubicBezTo>
                  <a:pt x="79" y="119"/>
                  <a:pt x="55" y="115"/>
                  <a:pt x="34" y="105"/>
                </a:cubicBezTo>
                <a:cubicBezTo>
                  <a:pt x="0" y="87"/>
                  <a:pt x="1" y="45"/>
                  <a:pt x="34" y="26"/>
                </a:cubicBezTo>
                <a:cubicBezTo>
                  <a:pt x="78" y="0"/>
                  <a:pt x="124" y="1"/>
                  <a:pt x="168" y="26"/>
                </a:cubicBezTo>
                <a:cubicBezTo>
                  <a:pt x="201" y="45"/>
                  <a:pt x="200" y="87"/>
                  <a:pt x="167" y="105"/>
                </a:cubicBezTo>
                <a:cubicBezTo>
                  <a:pt x="147" y="115"/>
                  <a:pt x="125" y="119"/>
                  <a:pt x="102" y="12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6" name="Freeform 43">
            <a:extLst>
              <a:ext uri="{FF2B5EF4-FFF2-40B4-BE49-F238E27FC236}">
                <a16:creationId xmlns:a16="http://schemas.microsoft.com/office/drawing/2014/main" id="{3E17334D-15EB-4CA7-BE8F-C5A658C58594}"/>
              </a:ext>
            </a:extLst>
          </p:cNvPr>
          <p:cNvSpPr>
            <a:spLocks/>
          </p:cNvSpPr>
          <p:nvPr/>
        </p:nvSpPr>
        <p:spPr bwMode="auto">
          <a:xfrm>
            <a:off x="1724026" y="1281113"/>
            <a:ext cx="271463" cy="300038"/>
          </a:xfrm>
          <a:custGeom>
            <a:avLst/>
            <a:gdLst>
              <a:gd name="T0" fmla="*/ 60 w 188"/>
              <a:gd name="T1" fmla="*/ 47 h 209"/>
              <a:gd name="T2" fmla="*/ 25 w 188"/>
              <a:gd name="T3" fmla="*/ 88 h 209"/>
              <a:gd name="T4" fmla="*/ 1 w 188"/>
              <a:gd name="T5" fmla="*/ 96 h 209"/>
              <a:gd name="T6" fmla="*/ 3 w 188"/>
              <a:gd name="T7" fmla="*/ 72 h 209"/>
              <a:gd name="T8" fmla="*/ 77 w 188"/>
              <a:gd name="T9" fmla="*/ 7 h 209"/>
              <a:gd name="T10" fmla="*/ 113 w 188"/>
              <a:gd name="T11" fmla="*/ 13 h 209"/>
              <a:gd name="T12" fmla="*/ 181 w 188"/>
              <a:gd name="T13" fmla="*/ 67 h 209"/>
              <a:gd name="T14" fmla="*/ 188 w 188"/>
              <a:gd name="T15" fmla="*/ 83 h 209"/>
              <a:gd name="T16" fmla="*/ 171 w 188"/>
              <a:gd name="T17" fmla="*/ 88 h 209"/>
              <a:gd name="T18" fmla="*/ 110 w 188"/>
              <a:gd name="T19" fmla="*/ 63 h 209"/>
              <a:gd name="T20" fmla="*/ 100 w 188"/>
              <a:gd name="T21" fmla="*/ 96 h 209"/>
              <a:gd name="T22" fmla="*/ 144 w 188"/>
              <a:gd name="T23" fmla="*/ 115 h 209"/>
              <a:gd name="T24" fmla="*/ 157 w 188"/>
              <a:gd name="T25" fmla="*/ 128 h 209"/>
              <a:gd name="T26" fmla="*/ 162 w 188"/>
              <a:gd name="T27" fmla="*/ 191 h 209"/>
              <a:gd name="T28" fmla="*/ 150 w 188"/>
              <a:gd name="T29" fmla="*/ 209 h 209"/>
              <a:gd name="T30" fmla="*/ 133 w 188"/>
              <a:gd name="T31" fmla="*/ 194 h 209"/>
              <a:gd name="T32" fmla="*/ 80 w 188"/>
              <a:gd name="T33" fmla="*/ 134 h 209"/>
              <a:gd name="T34" fmla="*/ 66 w 188"/>
              <a:gd name="T35" fmla="*/ 130 h 209"/>
              <a:gd name="T36" fmla="*/ 49 w 188"/>
              <a:gd name="T37" fmla="*/ 89 h 209"/>
              <a:gd name="T38" fmla="*/ 62 w 188"/>
              <a:gd name="T39" fmla="*/ 55 h 209"/>
              <a:gd name="T40" fmla="*/ 60 w 188"/>
              <a:gd name="T41" fmla="*/ 4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 h="209">
                <a:moveTo>
                  <a:pt x="60" y="47"/>
                </a:moveTo>
                <a:cubicBezTo>
                  <a:pt x="47" y="63"/>
                  <a:pt x="37" y="77"/>
                  <a:pt x="25" y="88"/>
                </a:cubicBezTo>
                <a:cubicBezTo>
                  <a:pt x="19" y="93"/>
                  <a:pt x="9" y="93"/>
                  <a:pt x="1" y="96"/>
                </a:cubicBezTo>
                <a:cubicBezTo>
                  <a:pt x="1" y="88"/>
                  <a:pt x="0" y="79"/>
                  <a:pt x="3" y="72"/>
                </a:cubicBezTo>
                <a:cubicBezTo>
                  <a:pt x="18" y="40"/>
                  <a:pt x="47" y="22"/>
                  <a:pt x="77" y="7"/>
                </a:cubicBezTo>
                <a:cubicBezTo>
                  <a:pt x="91" y="0"/>
                  <a:pt x="103" y="2"/>
                  <a:pt x="113" y="13"/>
                </a:cubicBezTo>
                <a:cubicBezTo>
                  <a:pt x="134" y="34"/>
                  <a:pt x="151" y="58"/>
                  <a:pt x="181" y="67"/>
                </a:cubicBezTo>
                <a:cubicBezTo>
                  <a:pt x="185" y="68"/>
                  <a:pt x="186" y="78"/>
                  <a:pt x="188" y="83"/>
                </a:cubicBezTo>
                <a:cubicBezTo>
                  <a:pt x="182" y="85"/>
                  <a:pt x="175" y="90"/>
                  <a:pt x="171" y="88"/>
                </a:cubicBezTo>
                <a:cubicBezTo>
                  <a:pt x="151" y="81"/>
                  <a:pt x="132" y="72"/>
                  <a:pt x="110" y="63"/>
                </a:cubicBezTo>
                <a:cubicBezTo>
                  <a:pt x="107" y="72"/>
                  <a:pt x="104" y="83"/>
                  <a:pt x="100" y="96"/>
                </a:cubicBezTo>
                <a:cubicBezTo>
                  <a:pt x="115" y="102"/>
                  <a:pt x="130" y="108"/>
                  <a:pt x="144" y="115"/>
                </a:cubicBezTo>
                <a:cubicBezTo>
                  <a:pt x="149" y="117"/>
                  <a:pt x="156" y="123"/>
                  <a:pt x="157" y="128"/>
                </a:cubicBezTo>
                <a:cubicBezTo>
                  <a:pt x="160" y="149"/>
                  <a:pt x="162" y="170"/>
                  <a:pt x="162" y="191"/>
                </a:cubicBezTo>
                <a:cubicBezTo>
                  <a:pt x="163" y="197"/>
                  <a:pt x="154" y="203"/>
                  <a:pt x="150" y="209"/>
                </a:cubicBezTo>
                <a:cubicBezTo>
                  <a:pt x="144" y="204"/>
                  <a:pt x="133" y="199"/>
                  <a:pt x="133" y="194"/>
                </a:cubicBezTo>
                <a:cubicBezTo>
                  <a:pt x="134" y="157"/>
                  <a:pt x="115" y="138"/>
                  <a:pt x="80" y="134"/>
                </a:cubicBezTo>
                <a:cubicBezTo>
                  <a:pt x="75" y="134"/>
                  <a:pt x="71" y="131"/>
                  <a:pt x="66" y="130"/>
                </a:cubicBezTo>
                <a:cubicBezTo>
                  <a:pt x="43" y="121"/>
                  <a:pt x="40" y="112"/>
                  <a:pt x="49" y="89"/>
                </a:cubicBezTo>
                <a:cubicBezTo>
                  <a:pt x="54" y="78"/>
                  <a:pt x="58" y="66"/>
                  <a:pt x="62" y="55"/>
                </a:cubicBezTo>
                <a:cubicBezTo>
                  <a:pt x="63" y="54"/>
                  <a:pt x="62" y="53"/>
                  <a:pt x="60" y="4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7" name="Freeform 44">
            <a:extLst>
              <a:ext uri="{FF2B5EF4-FFF2-40B4-BE49-F238E27FC236}">
                <a16:creationId xmlns:a16="http://schemas.microsoft.com/office/drawing/2014/main" id="{57BBE105-BCF5-4160-81A6-5DCD9FA8FE01}"/>
              </a:ext>
            </a:extLst>
          </p:cNvPr>
          <p:cNvSpPr>
            <a:spLocks/>
          </p:cNvSpPr>
          <p:nvPr/>
        </p:nvSpPr>
        <p:spPr bwMode="auto">
          <a:xfrm>
            <a:off x="1749426" y="3641725"/>
            <a:ext cx="174625" cy="239713"/>
          </a:xfrm>
          <a:custGeom>
            <a:avLst/>
            <a:gdLst>
              <a:gd name="T0" fmla="*/ 49 w 121"/>
              <a:gd name="T1" fmla="*/ 167 h 167"/>
              <a:gd name="T2" fmla="*/ 18 w 121"/>
              <a:gd name="T3" fmla="*/ 167 h 167"/>
              <a:gd name="T4" fmla="*/ 18 w 121"/>
              <a:gd name="T5" fmla="*/ 135 h 167"/>
              <a:gd name="T6" fmla="*/ 7 w 121"/>
              <a:gd name="T7" fmla="*/ 95 h 167"/>
              <a:gd name="T8" fmla="*/ 2 w 121"/>
              <a:gd name="T9" fmla="*/ 59 h 167"/>
              <a:gd name="T10" fmla="*/ 57 w 121"/>
              <a:gd name="T11" fmla="*/ 1 h 167"/>
              <a:gd name="T12" fmla="*/ 112 w 121"/>
              <a:gd name="T13" fmla="*/ 54 h 167"/>
              <a:gd name="T14" fmla="*/ 98 w 121"/>
              <a:gd name="T15" fmla="*/ 106 h 167"/>
              <a:gd name="T16" fmla="*/ 96 w 121"/>
              <a:gd name="T17" fmla="*/ 121 h 167"/>
              <a:gd name="T18" fmla="*/ 96 w 121"/>
              <a:gd name="T19" fmla="*/ 166 h 167"/>
              <a:gd name="T20" fmla="*/ 65 w 121"/>
              <a:gd name="T21" fmla="*/ 166 h 167"/>
              <a:gd name="T22" fmla="*/ 65 w 121"/>
              <a:gd name="T23" fmla="*/ 118 h 167"/>
              <a:gd name="T24" fmla="*/ 58 w 121"/>
              <a:gd name="T25" fmla="*/ 104 h 167"/>
              <a:gd name="T26" fmla="*/ 49 w 121"/>
              <a:gd name="T27" fmla="*/ 119 h 167"/>
              <a:gd name="T28" fmla="*/ 49 w 121"/>
              <a:gd name="T2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167">
                <a:moveTo>
                  <a:pt x="49" y="167"/>
                </a:moveTo>
                <a:cubicBezTo>
                  <a:pt x="38" y="167"/>
                  <a:pt x="29" y="167"/>
                  <a:pt x="18" y="167"/>
                </a:cubicBezTo>
                <a:cubicBezTo>
                  <a:pt x="18" y="155"/>
                  <a:pt x="18" y="145"/>
                  <a:pt x="18" y="135"/>
                </a:cubicBezTo>
                <a:cubicBezTo>
                  <a:pt x="18" y="120"/>
                  <a:pt x="19" y="107"/>
                  <a:pt x="7" y="95"/>
                </a:cubicBezTo>
                <a:cubicBezTo>
                  <a:pt x="0" y="88"/>
                  <a:pt x="2" y="71"/>
                  <a:pt x="2" y="59"/>
                </a:cubicBezTo>
                <a:cubicBezTo>
                  <a:pt x="1" y="2"/>
                  <a:pt x="2" y="2"/>
                  <a:pt x="57" y="1"/>
                </a:cubicBezTo>
                <a:cubicBezTo>
                  <a:pt x="110" y="0"/>
                  <a:pt x="111" y="0"/>
                  <a:pt x="112" y="54"/>
                </a:cubicBezTo>
                <a:cubicBezTo>
                  <a:pt x="112" y="73"/>
                  <a:pt x="121" y="93"/>
                  <a:pt x="98" y="106"/>
                </a:cubicBezTo>
                <a:cubicBezTo>
                  <a:pt x="95" y="108"/>
                  <a:pt x="96" y="116"/>
                  <a:pt x="96" y="121"/>
                </a:cubicBezTo>
                <a:cubicBezTo>
                  <a:pt x="96" y="136"/>
                  <a:pt x="96" y="150"/>
                  <a:pt x="96" y="166"/>
                </a:cubicBezTo>
                <a:cubicBezTo>
                  <a:pt x="86" y="166"/>
                  <a:pt x="77" y="166"/>
                  <a:pt x="65" y="166"/>
                </a:cubicBezTo>
                <a:cubicBezTo>
                  <a:pt x="65" y="150"/>
                  <a:pt x="66" y="134"/>
                  <a:pt x="65" y="118"/>
                </a:cubicBezTo>
                <a:cubicBezTo>
                  <a:pt x="64" y="114"/>
                  <a:pt x="60" y="109"/>
                  <a:pt x="58" y="104"/>
                </a:cubicBezTo>
                <a:cubicBezTo>
                  <a:pt x="55" y="109"/>
                  <a:pt x="50" y="114"/>
                  <a:pt x="49" y="119"/>
                </a:cubicBezTo>
                <a:cubicBezTo>
                  <a:pt x="48" y="134"/>
                  <a:pt x="49" y="150"/>
                  <a:pt x="49" y="16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8" name="Freeform 45">
            <a:extLst>
              <a:ext uri="{FF2B5EF4-FFF2-40B4-BE49-F238E27FC236}">
                <a16:creationId xmlns:a16="http://schemas.microsoft.com/office/drawing/2014/main" id="{C8414D31-42CD-49ED-B109-1913BDDDDB6C}"/>
              </a:ext>
            </a:extLst>
          </p:cNvPr>
          <p:cNvSpPr>
            <a:spLocks/>
          </p:cNvSpPr>
          <p:nvPr/>
        </p:nvSpPr>
        <p:spPr bwMode="auto">
          <a:xfrm>
            <a:off x="769938" y="3511550"/>
            <a:ext cx="428625" cy="449263"/>
          </a:xfrm>
          <a:custGeom>
            <a:avLst/>
            <a:gdLst>
              <a:gd name="T0" fmla="*/ 176 w 298"/>
              <a:gd name="T1" fmla="*/ 308 h 312"/>
              <a:gd name="T2" fmla="*/ 188 w 298"/>
              <a:gd name="T3" fmla="*/ 285 h 312"/>
              <a:gd name="T4" fmla="*/ 216 w 298"/>
              <a:gd name="T5" fmla="*/ 246 h 312"/>
              <a:gd name="T6" fmla="*/ 270 w 298"/>
              <a:gd name="T7" fmla="*/ 147 h 312"/>
              <a:gd name="T8" fmla="*/ 201 w 298"/>
              <a:gd name="T9" fmla="*/ 177 h 312"/>
              <a:gd name="T10" fmla="*/ 201 w 298"/>
              <a:gd name="T11" fmla="*/ 92 h 312"/>
              <a:gd name="T12" fmla="*/ 201 w 298"/>
              <a:gd name="T13" fmla="*/ 66 h 312"/>
              <a:gd name="T14" fmla="*/ 182 w 298"/>
              <a:gd name="T15" fmla="*/ 39 h 312"/>
              <a:gd name="T16" fmla="*/ 163 w 298"/>
              <a:gd name="T17" fmla="*/ 65 h 312"/>
              <a:gd name="T18" fmla="*/ 163 w 298"/>
              <a:gd name="T19" fmla="*/ 137 h 312"/>
              <a:gd name="T20" fmla="*/ 162 w 298"/>
              <a:gd name="T21" fmla="*/ 154 h 312"/>
              <a:gd name="T22" fmla="*/ 156 w 298"/>
              <a:gd name="T23" fmla="*/ 155 h 312"/>
              <a:gd name="T24" fmla="*/ 152 w 298"/>
              <a:gd name="T25" fmla="*/ 136 h 312"/>
              <a:gd name="T26" fmla="*/ 151 w 298"/>
              <a:gd name="T27" fmla="*/ 44 h 312"/>
              <a:gd name="T28" fmla="*/ 133 w 298"/>
              <a:gd name="T29" fmla="*/ 19 h 312"/>
              <a:gd name="T30" fmla="*/ 115 w 298"/>
              <a:gd name="T31" fmla="*/ 44 h 312"/>
              <a:gd name="T32" fmla="*/ 111 w 298"/>
              <a:gd name="T33" fmla="*/ 92 h 312"/>
              <a:gd name="T34" fmla="*/ 103 w 298"/>
              <a:gd name="T35" fmla="*/ 82 h 312"/>
              <a:gd name="T36" fmla="*/ 102 w 298"/>
              <a:gd name="T37" fmla="*/ 48 h 312"/>
              <a:gd name="T38" fmla="*/ 84 w 298"/>
              <a:gd name="T39" fmla="*/ 28 h 312"/>
              <a:gd name="T40" fmla="*/ 67 w 298"/>
              <a:gd name="T41" fmla="*/ 48 h 312"/>
              <a:gd name="T42" fmla="*/ 66 w 298"/>
              <a:gd name="T43" fmla="*/ 72 h 312"/>
              <a:gd name="T44" fmla="*/ 15 w 298"/>
              <a:gd name="T45" fmla="*/ 77 h 312"/>
              <a:gd name="T46" fmla="*/ 18 w 298"/>
              <a:gd name="T47" fmla="*/ 49 h 312"/>
              <a:gd name="T48" fmla="*/ 61 w 298"/>
              <a:gd name="T49" fmla="*/ 19 h 312"/>
              <a:gd name="T50" fmla="*/ 144 w 298"/>
              <a:gd name="T51" fmla="*/ 3 h 312"/>
              <a:gd name="T52" fmla="*/ 200 w 298"/>
              <a:gd name="T53" fmla="*/ 24 h 312"/>
              <a:gd name="T54" fmla="*/ 221 w 298"/>
              <a:gd name="T55" fmla="*/ 62 h 312"/>
              <a:gd name="T56" fmla="*/ 221 w 298"/>
              <a:gd name="T57" fmla="*/ 120 h 312"/>
              <a:gd name="T58" fmla="*/ 269 w 298"/>
              <a:gd name="T59" fmla="*/ 123 h 312"/>
              <a:gd name="T60" fmla="*/ 282 w 298"/>
              <a:gd name="T61" fmla="*/ 174 h 312"/>
              <a:gd name="T62" fmla="*/ 239 w 298"/>
              <a:gd name="T63" fmla="*/ 245 h 312"/>
              <a:gd name="T64" fmla="*/ 183 w 298"/>
              <a:gd name="T65" fmla="*/ 312 h 312"/>
              <a:gd name="T66" fmla="*/ 176 w 298"/>
              <a:gd name="T67" fmla="*/ 3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 h="312">
                <a:moveTo>
                  <a:pt x="176" y="308"/>
                </a:moveTo>
                <a:cubicBezTo>
                  <a:pt x="180" y="300"/>
                  <a:pt x="184" y="292"/>
                  <a:pt x="188" y="285"/>
                </a:cubicBezTo>
                <a:cubicBezTo>
                  <a:pt x="197" y="272"/>
                  <a:pt x="208" y="260"/>
                  <a:pt x="216" y="246"/>
                </a:cubicBezTo>
                <a:cubicBezTo>
                  <a:pt x="235" y="214"/>
                  <a:pt x="251" y="182"/>
                  <a:pt x="270" y="147"/>
                </a:cubicBezTo>
                <a:cubicBezTo>
                  <a:pt x="254" y="128"/>
                  <a:pt x="244" y="132"/>
                  <a:pt x="201" y="177"/>
                </a:cubicBezTo>
                <a:cubicBezTo>
                  <a:pt x="201" y="147"/>
                  <a:pt x="201" y="120"/>
                  <a:pt x="201" y="92"/>
                </a:cubicBezTo>
                <a:cubicBezTo>
                  <a:pt x="201" y="83"/>
                  <a:pt x="201" y="75"/>
                  <a:pt x="201" y="66"/>
                </a:cubicBezTo>
                <a:cubicBezTo>
                  <a:pt x="201" y="52"/>
                  <a:pt x="199" y="39"/>
                  <a:pt x="182" y="39"/>
                </a:cubicBezTo>
                <a:cubicBezTo>
                  <a:pt x="166" y="40"/>
                  <a:pt x="163" y="52"/>
                  <a:pt x="163" y="65"/>
                </a:cubicBezTo>
                <a:cubicBezTo>
                  <a:pt x="164" y="89"/>
                  <a:pt x="164" y="113"/>
                  <a:pt x="163" y="137"/>
                </a:cubicBezTo>
                <a:cubicBezTo>
                  <a:pt x="163" y="143"/>
                  <a:pt x="163" y="148"/>
                  <a:pt x="162" y="154"/>
                </a:cubicBezTo>
                <a:cubicBezTo>
                  <a:pt x="160" y="154"/>
                  <a:pt x="158" y="155"/>
                  <a:pt x="156" y="155"/>
                </a:cubicBezTo>
                <a:cubicBezTo>
                  <a:pt x="155" y="149"/>
                  <a:pt x="152" y="142"/>
                  <a:pt x="152" y="136"/>
                </a:cubicBezTo>
                <a:cubicBezTo>
                  <a:pt x="151" y="105"/>
                  <a:pt x="151" y="75"/>
                  <a:pt x="151" y="44"/>
                </a:cubicBezTo>
                <a:cubicBezTo>
                  <a:pt x="151" y="31"/>
                  <a:pt x="150" y="19"/>
                  <a:pt x="133" y="19"/>
                </a:cubicBezTo>
                <a:cubicBezTo>
                  <a:pt x="117" y="19"/>
                  <a:pt x="115" y="31"/>
                  <a:pt x="115" y="44"/>
                </a:cubicBezTo>
                <a:cubicBezTo>
                  <a:pt x="115" y="59"/>
                  <a:pt x="115" y="75"/>
                  <a:pt x="111" y="92"/>
                </a:cubicBezTo>
                <a:cubicBezTo>
                  <a:pt x="108" y="89"/>
                  <a:pt x="103" y="85"/>
                  <a:pt x="103" y="82"/>
                </a:cubicBezTo>
                <a:cubicBezTo>
                  <a:pt x="102" y="70"/>
                  <a:pt x="105" y="58"/>
                  <a:pt x="102" y="48"/>
                </a:cubicBezTo>
                <a:cubicBezTo>
                  <a:pt x="100" y="40"/>
                  <a:pt x="90" y="35"/>
                  <a:pt x="84" y="28"/>
                </a:cubicBezTo>
                <a:cubicBezTo>
                  <a:pt x="78" y="35"/>
                  <a:pt x="70" y="40"/>
                  <a:pt x="67" y="48"/>
                </a:cubicBezTo>
                <a:cubicBezTo>
                  <a:pt x="64" y="54"/>
                  <a:pt x="66" y="62"/>
                  <a:pt x="66" y="72"/>
                </a:cubicBezTo>
                <a:cubicBezTo>
                  <a:pt x="46" y="60"/>
                  <a:pt x="29" y="59"/>
                  <a:pt x="15" y="77"/>
                </a:cubicBezTo>
                <a:cubicBezTo>
                  <a:pt x="0" y="69"/>
                  <a:pt x="0" y="56"/>
                  <a:pt x="18" y="49"/>
                </a:cubicBezTo>
                <a:cubicBezTo>
                  <a:pt x="36" y="42"/>
                  <a:pt x="47" y="27"/>
                  <a:pt x="61" y="19"/>
                </a:cubicBezTo>
                <a:cubicBezTo>
                  <a:pt x="86" y="6"/>
                  <a:pt x="117" y="0"/>
                  <a:pt x="144" y="3"/>
                </a:cubicBezTo>
                <a:cubicBezTo>
                  <a:pt x="161" y="4"/>
                  <a:pt x="180" y="18"/>
                  <a:pt x="200" y="24"/>
                </a:cubicBezTo>
                <a:cubicBezTo>
                  <a:pt x="216" y="29"/>
                  <a:pt x="221" y="46"/>
                  <a:pt x="221" y="62"/>
                </a:cubicBezTo>
                <a:cubicBezTo>
                  <a:pt x="221" y="82"/>
                  <a:pt x="221" y="103"/>
                  <a:pt x="221" y="120"/>
                </a:cubicBezTo>
                <a:cubicBezTo>
                  <a:pt x="238" y="121"/>
                  <a:pt x="255" y="119"/>
                  <a:pt x="269" y="123"/>
                </a:cubicBezTo>
                <a:cubicBezTo>
                  <a:pt x="295" y="131"/>
                  <a:pt x="298" y="152"/>
                  <a:pt x="282" y="174"/>
                </a:cubicBezTo>
                <a:cubicBezTo>
                  <a:pt x="266" y="196"/>
                  <a:pt x="251" y="220"/>
                  <a:pt x="239" y="245"/>
                </a:cubicBezTo>
                <a:cubicBezTo>
                  <a:pt x="225" y="272"/>
                  <a:pt x="211" y="297"/>
                  <a:pt x="183" y="312"/>
                </a:cubicBezTo>
                <a:cubicBezTo>
                  <a:pt x="181" y="311"/>
                  <a:pt x="179" y="309"/>
                  <a:pt x="176" y="30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9" name="Freeform 46">
            <a:extLst>
              <a:ext uri="{FF2B5EF4-FFF2-40B4-BE49-F238E27FC236}">
                <a16:creationId xmlns:a16="http://schemas.microsoft.com/office/drawing/2014/main" id="{D0583B7B-E676-44D7-B1F9-FD170B90ED86}"/>
              </a:ext>
            </a:extLst>
          </p:cNvPr>
          <p:cNvSpPr>
            <a:spLocks/>
          </p:cNvSpPr>
          <p:nvPr/>
        </p:nvSpPr>
        <p:spPr bwMode="auto">
          <a:xfrm>
            <a:off x="2187576" y="3689350"/>
            <a:ext cx="158750" cy="234950"/>
          </a:xfrm>
          <a:custGeom>
            <a:avLst/>
            <a:gdLst>
              <a:gd name="T0" fmla="*/ 16 w 110"/>
              <a:gd name="T1" fmla="*/ 158 h 163"/>
              <a:gd name="T2" fmla="*/ 15 w 110"/>
              <a:gd name="T3" fmla="*/ 124 h 163"/>
              <a:gd name="T4" fmla="*/ 6 w 110"/>
              <a:gd name="T5" fmla="*/ 99 h 163"/>
              <a:gd name="T6" fmla="*/ 1 w 110"/>
              <a:gd name="T7" fmla="*/ 85 h 163"/>
              <a:gd name="T8" fmla="*/ 1 w 110"/>
              <a:gd name="T9" fmla="*/ 27 h 163"/>
              <a:gd name="T10" fmla="*/ 28 w 110"/>
              <a:gd name="T11" fmla="*/ 0 h 163"/>
              <a:gd name="T12" fmla="*/ 82 w 110"/>
              <a:gd name="T13" fmla="*/ 0 h 163"/>
              <a:gd name="T14" fmla="*/ 109 w 110"/>
              <a:gd name="T15" fmla="*/ 27 h 163"/>
              <a:gd name="T16" fmla="*/ 109 w 110"/>
              <a:gd name="T17" fmla="*/ 83 h 163"/>
              <a:gd name="T18" fmla="*/ 106 w 110"/>
              <a:gd name="T19" fmla="*/ 96 h 163"/>
              <a:gd name="T20" fmla="*/ 93 w 110"/>
              <a:gd name="T21" fmla="*/ 133 h 163"/>
              <a:gd name="T22" fmla="*/ 61 w 110"/>
              <a:gd name="T23" fmla="*/ 158 h 163"/>
              <a:gd name="T24" fmla="*/ 61 w 110"/>
              <a:gd name="T25" fmla="*/ 117 h 163"/>
              <a:gd name="T26" fmla="*/ 55 w 110"/>
              <a:gd name="T27" fmla="*/ 104 h 163"/>
              <a:gd name="T28" fmla="*/ 48 w 110"/>
              <a:gd name="T29" fmla="*/ 117 h 163"/>
              <a:gd name="T30" fmla="*/ 48 w 110"/>
              <a:gd name="T31" fmla="*/ 159 h 163"/>
              <a:gd name="T32" fmla="*/ 32 w 110"/>
              <a:gd name="T33" fmla="*/ 160 h 163"/>
              <a:gd name="T34" fmla="*/ 16 w 110"/>
              <a:gd name="T35"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63">
                <a:moveTo>
                  <a:pt x="16" y="158"/>
                </a:moveTo>
                <a:cubicBezTo>
                  <a:pt x="16" y="146"/>
                  <a:pt x="17" y="135"/>
                  <a:pt x="15" y="124"/>
                </a:cubicBezTo>
                <a:cubicBezTo>
                  <a:pt x="14" y="116"/>
                  <a:pt x="9" y="108"/>
                  <a:pt x="6" y="99"/>
                </a:cubicBezTo>
                <a:cubicBezTo>
                  <a:pt x="4" y="94"/>
                  <a:pt x="1" y="90"/>
                  <a:pt x="1" y="85"/>
                </a:cubicBezTo>
                <a:cubicBezTo>
                  <a:pt x="0" y="65"/>
                  <a:pt x="0" y="46"/>
                  <a:pt x="1" y="27"/>
                </a:cubicBezTo>
                <a:cubicBezTo>
                  <a:pt x="1" y="9"/>
                  <a:pt x="11" y="0"/>
                  <a:pt x="28" y="0"/>
                </a:cubicBezTo>
                <a:cubicBezTo>
                  <a:pt x="46" y="0"/>
                  <a:pt x="64" y="0"/>
                  <a:pt x="82" y="0"/>
                </a:cubicBezTo>
                <a:cubicBezTo>
                  <a:pt x="100" y="0"/>
                  <a:pt x="109" y="10"/>
                  <a:pt x="109" y="27"/>
                </a:cubicBezTo>
                <a:cubicBezTo>
                  <a:pt x="110" y="46"/>
                  <a:pt x="110" y="64"/>
                  <a:pt x="109" y="83"/>
                </a:cubicBezTo>
                <a:cubicBezTo>
                  <a:pt x="109" y="87"/>
                  <a:pt x="108" y="94"/>
                  <a:pt x="106" y="96"/>
                </a:cubicBezTo>
                <a:cubicBezTo>
                  <a:pt x="90" y="105"/>
                  <a:pt x="93" y="119"/>
                  <a:pt x="93" y="133"/>
                </a:cubicBezTo>
                <a:cubicBezTo>
                  <a:pt x="93" y="162"/>
                  <a:pt x="93" y="163"/>
                  <a:pt x="61" y="158"/>
                </a:cubicBezTo>
                <a:cubicBezTo>
                  <a:pt x="61" y="144"/>
                  <a:pt x="62" y="130"/>
                  <a:pt x="61" y="117"/>
                </a:cubicBezTo>
                <a:cubicBezTo>
                  <a:pt x="61" y="112"/>
                  <a:pt x="57" y="108"/>
                  <a:pt x="55" y="104"/>
                </a:cubicBezTo>
                <a:cubicBezTo>
                  <a:pt x="53" y="108"/>
                  <a:pt x="48" y="113"/>
                  <a:pt x="48" y="117"/>
                </a:cubicBezTo>
                <a:cubicBezTo>
                  <a:pt x="47" y="130"/>
                  <a:pt x="48" y="144"/>
                  <a:pt x="48" y="159"/>
                </a:cubicBezTo>
                <a:cubicBezTo>
                  <a:pt x="42" y="159"/>
                  <a:pt x="37" y="160"/>
                  <a:pt x="32" y="160"/>
                </a:cubicBezTo>
                <a:cubicBezTo>
                  <a:pt x="27" y="160"/>
                  <a:pt x="23" y="159"/>
                  <a:pt x="16" y="15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0" name="Freeform 47">
            <a:extLst>
              <a:ext uri="{FF2B5EF4-FFF2-40B4-BE49-F238E27FC236}">
                <a16:creationId xmlns:a16="http://schemas.microsoft.com/office/drawing/2014/main" id="{478D88A9-DD17-4CEF-811B-6BFFCD0AAE63}"/>
              </a:ext>
            </a:extLst>
          </p:cNvPr>
          <p:cNvSpPr>
            <a:spLocks/>
          </p:cNvSpPr>
          <p:nvPr/>
        </p:nvSpPr>
        <p:spPr bwMode="auto">
          <a:xfrm>
            <a:off x="5705476" y="5014913"/>
            <a:ext cx="177800" cy="225425"/>
          </a:xfrm>
          <a:custGeom>
            <a:avLst/>
            <a:gdLst>
              <a:gd name="T0" fmla="*/ 25 w 124"/>
              <a:gd name="T1" fmla="*/ 0 h 157"/>
              <a:gd name="T2" fmla="*/ 124 w 124"/>
              <a:gd name="T3" fmla="*/ 16 h 157"/>
              <a:gd name="T4" fmla="*/ 110 w 124"/>
              <a:gd name="T5" fmla="*/ 103 h 157"/>
              <a:gd name="T6" fmla="*/ 104 w 124"/>
              <a:gd name="T7" fmla="*/ 134 h 157"/>
              <a:gd name="T8" fmla="*/ 78 w 124"/>
              <a:gd name="T9" fmla="*/ 153 h 157"/>
              <a:gd name="T10" fmla="*/ 19 w 124"/>
              <a:gd name="T11" fmla="*/ 143 h 157"/>
              <a:gd name="T12" fmla="*/ 3 w 124"/>
              <a:gd name="T13" fmla="*/ 123 h 157"/>
              <a:gd name="T14" fmla="*/ 25 w 124"/>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57">
                <a:moveTo>
                  <a:pt x="25" y="0"/>
                </a:moveTo>
                <a:cubicBezTo>
                  <a:pt x="58" y="6"/>
                  <a:pt x="89" y="11"/>
                  <a:pt x="124" y="16"/>
                </a:cubicBezTo>
                <a:cubicBezTo>
                  <a:pt x="119" y="46"/>
                  <a:pt x="114" y="74"/>
                  <a:pt x="110" y="103"/>
                </a:cubicBezTo>
                <a:cubicBezTo>
                  <a:pt x="108" y="113"/>
                  <a:pt x="104" y="124"/>
                  <a:pt x="104" y="134"/>
                </a:cubicBezTo>
                <a:cubicBezTo>
                  <a:pt x="104" y="155"/>
                  <a:pt x="95" y="157"/>
                  <a:pt x="78" y="153"/>
                </a:cubicBezTo>
                <a:cubicBezTo>
                  <a:pt x="58" y="149"/>
                  <a:pt x="39" y="145"/>
                  <a:pt x="19" y="143"/>
                </a:cubicBezTo>
                <a:cubicBezTo>
                  <a:pt x="5" y="142"/>
                  <a:pt x="0" y="137"/>
                  <a:pt x="3" y="123"/>
                </a:cubicBezTo>
                <a:cubicBezTo>
                  <a:pt x="10" y="83"/>
                  <a:pt x="17" y="43"/>
                  <a:pt x="2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1" name="Freeform 48">
            <a:extLst>
              <a:ext uri="{FF2B5EF4-FFF2-40B4-BE49-F238E27FC236}">
                <a16:creationId xmlns:a16="http://schemas.microsoft.com/office/drawing/2014/main" id="{2407C339-9E0C-4CC0-8148-0EB494AE11A0}"/>
              </a:ext>
            </a:extLst>
          </p:cNvPr>
          <p:cNvSpPr>
            <a:spLocks/>
          </p:cNvSpPr>
          <p:nvPr/>
        </p:nvSpPr>
        <p:spPr bwMode="auto">
          <a:xfrm>
            <a:off x="2214563" y="6156325"/>
            <a:ext cx="231775" cy="242888"/>
          </a:xfrm>
          <a:custGeom>
            <a:avLst/>
            <a:gdLst>
              <a:gd name="T0" fmla="*/ 66 w 162"/>
              <a:gd name="T1" fmla="*/ 169 h 169"/>
              <a:gd name="T2" fmla="*/ 4 w 162"/>
              <a:gd name="T3" fmla="*/ 110 h 169"/>
              <a:gd name="T4" fmla="*/ 3 w 162"/>
              <a:gd name="T5" fmla="*/ 92 h 169"/>
              <a:gd name="T6" fmla="*/ 90 w 162"/>
              <a:gd name="T7" fmla="*/ 0 h 169"/>
              <a:gd name="T8" fmla="*/ 162 w 162"/>
              <a:gd name="T9" fmla="*/ 69 h 169"/>
              <a:gd name="T10" fmla="*/ 66 w 162"/>
              <a:gd name="T11" fmla="*/ 169 h 169"/>
            </a:gdLst>
            <a:ahLst/>
            <a:cxnLst>
              <a:cxn ang="0">
                <a:pos x="T0" y="T1"/>
              </a:cxn>
              <a:cxn ang="0">
                <a:pos x="T2" y="T3"/>
              </a:cxn>
              <a:cxn ang="0">
                <a:pos x="T4" y="T5"/>
              </a:cxn>
              <a:cxn ang="0">
                <a:pos x="T6" y="T7"/>
              </a:cxn>
              <a:cxn ang="0">
                <a:pos x="T8" y="T9"/>
              </a:cxn>
              <a:cxn ang="0">
                <a:pos x="T10" y="T11"/>
              </a:cxn>
            </a:cxnLst>
            <a:rect l="0" t="0" r="r" b="b"/>
            <a:pathLst>
              <a:path w="162" h="169">
                <a:moveTo>
                  <a:pt x="66" y="169"/>
                </a:moveTo>
                <a:cubicBezTo>
                  <a:pt x="44" y="148"/>
                  <a:pt x="23" y="130"/>
                  <a:pt x="4" y="110"/>
                </a:cubicBezTo>
                <a:cubicBezTo>
                  <a:pt x="1" y="107"/>
                  <a:pt x="0" y="95"/>
                  <a:pt x="3" y="92"/>
                </a:cubicBezTo>
                <a:cubicBezTo>
                  <a:pt x="31" y="62"/>
                  <a:pt x="59" y="32"/>
                  <a:pt x="90" y="0"/>
                </a:cubicBezTo>
                <a:cubicBezTo>
                  <a:pt x="114" y="24"/>
                  <a:pt x="138" y="46"/>
                  <a:pt x="162" y="69"/>
                </a:cubicBezTo>
                <a:cubicBezTo>
                  <a:pt x="129" y="103"/>
                  <a:pt x="98" y="135"/>
                  <a:pt x="66" y="16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2" name="Freeform 49">
            <a:extLst>
              <a:ext uri="{FF2B5EF4-FFF2-40B4-BE49-F238E27FC236}">
                <a16:creationId xmlns:a16="http://schemas.microsoft.com/office/drawing/2014/main" id="{81A9FD4F-2F6D-420D-B7DF-E6A6124C74ED}"/>
              </a:ext>
            </a:extLst>
          </p:cNvPr>
          <p:cNvSpPr>
            <a:spLocks/>
          </p:cNvSpPr>
          <p:nvPr/>
        </p:nvSpPr>
        <p:spPr bwMode="auto">
          <a:xfrm>
            <a:off x="4591051" y="6203950"/>
            <a:ext cx="104775" cy="257175"/>
          </a:xfrm>
          <a:custGeom>
            <a:avLst/>
            <a:gdLst>
              <a:gd name="T0" fmla="*/ 73 w 73"/>
              <a:gd name="T1" fmla="*/ 179 h 179"/>
              <a:gd name="T2" fmla="*/ 0 w 73"/>
              <a:gd name="T3" fmla="*/ 179 h 179"/>
              <a:gd name="T4" fmla="*/ 0 w 73"/>
              <a:gd name="T5" fmla="*/ 1 h 179"/>
              <a:gd name="T6" fmla="*/ 65 w 73"/>
              <a:gd name="T7" fmla="*/ 1 h 179"/>
              <a:gd name="T8" fmla="*/ 73 w 73"/>
              <a:gd name="T9" fmla="*/ 10 h 179"/>
              <a:gd name="T10" fmla="*/ 73 w 73"/>
              <a:gd name="T11" fmla="*/ 179 h 179"/>
            </a:gdLst>
            <a:ahLst/>
            <a:cxnLst>
              <a:cxn ang="0">
                <a:pos x="T0" y="T1"/>
              </a:cxn>
              <a:cxn ang="0">
                <a:pos x="T2" y="T3"/>
              </a:cxn>
              <a:cxn ang="0">
                <a:pos x="T4" y="T5"/>
              </a:cxn>
              <a:cxn ang="0">
                <a:pos x="T6" y="T7"/>
              </a:cxn>
              <a:cxn ang="0">
                <a:pos x="T8" y="T9"/>
              </a:cxn>
              <a:cxn ang="0">
                <a:pos x="T10" y="T11"/>
              </a:cxn>
            </a:cxnLst>
            <a:rect l="0" t="0" r="r" b="b"/>
            <a:pathLst>
              <a:path w="73" h="179">
                <a:moveTo>
                  <a:pt x="73" y="179"/>
                </a:moveTo>
                <a:cubicBezTo>
                  <a:pt x="47" y="179"/>
                  <a:pt x="25" y="179"/>
                  <a:pt x="0" y="179"/>
                </a:cubicBezTo>
                <a:cubicBezTo>
                  <a:pt x="0" y="120"/>
                  <a:pt x="0" y="62"/>
                  <a:pt x="0" y="1"/>
                </a:cubicBezTo>
                <a:cubicBezTo>
                  <a:pt x="21" y="1"/>
                  <a:pt x="43" y="0"/>
                  <a:pt x="65" y="1"/>
                </a:cubicBezTo>
                <a:cubicBezTo>
                  <a:pt x="68" y="1"/>
                  <a:pt x="73" y="7"/>
                  <a:pt x="73" y="10"/>
                </a:cubicBezTo>
                <a:cubicBezTo>
                  <a:pt x="73" y="65"/>
                  <a:pt x="73" y="121"/>
                  <a:pt x="73" y="17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3" name="Freeform 50">
            <a:extLst>
              <a:ext uri="{FF2B5EF4-FFF2-40B4-BE49-F238E27FC236}">
                <a16:creationId xmlns:a16="http://schemas.microsoft.com/office/drawing/2014/main" id="{AAEB715C-1DA1-442D-9BB2-518C25AF78CF}"/>
              </a:ext>
            </a:extLst>
          </p:cNvPr>
          <p:cNvSpPr>
            <a:spLocks/>
          </p:cNvSpPr>
          <p:nvPr/>
        </p:nvSpPr>
        <p:spPr bwMode="auto">
          <a:xfrm>
            <a:off x="635001" y="5000625"/>
            <a:ext cx="441325" cy="230188"/>
          </a:xfrm>
          <a:custGeom>
            <a:avLst/>
            <a:gdLst>
              <a:gd name="T0" fmla="*/ 126 w 306"/>
              <a:gd name="T1" fmla="*/ 0 h 160"/>
              <a:gd name="T2" fmla="*/ 126 w 306"/>
              <a:gd name="T3" fmla="*/ 20 h 160"/>
              <a:gd name="T4" fmla="*/ 82 w 306"/>
              <a:gd name="T5" fmla="*/ 31 h 160"/>
              <a:gd name="T6" fmla="*/ 49 w 306"/>
              <a:gd name="T7" fmla="*/ 47 h 160"/>
              <a:gd name="T8" fmla="*/ 50 w 306"/>
              <a:gd name="T9" fmla="*/ 108 h 160"/>
              <a:gd name="T10" fmla="*/ 120 w 306"/>
              <a:gd name="T11" fmla="*/ 133 h 160"/>
              <a:gd name="T12" fmla="*/ 236 w 306"/>
              <a:gd name="T13" fmla="*/ 121 h 160"/>
              <a:gd name="T14" fmla="*/ 265 w 306"/>
              <a:gd name="T15" fmla="*/ 104 h 160"/>
              <a:gd name="T16" fmla="*/ 265 w 306"/>
              <a:gd name="T17" fmla="*/ 53 h 160"/>
              <a:gd name="T18" fmla="*/ 200 w 306"/>
              <a:gd name="T19" fmla="*/ 24 h 160"/>
              <a:gd name="T20" fmla="*/ 188 w 306"/>
              <a:gd name="T21" fmla="*/ 0 h 160"/>
              <a:gd name="T22" fmla="*/ 286 w 306"/>
              <a:gd name="T23" fmla="*/ 44 h 160"/>
              <a:gd name="T24" fmla="*/ 284 w 306"/>
              <a:gd name="T25" fmla="*/ 115 h 160"/>
              <a:gd name="T26" fmla="*/ 191 w 306"/>
              <a:gd name="T27" fmla="*/ 154 h 160"/>
              <a:gd name="T28" fmla="*/ 54 w 306"/>
              <a:gd name="T29" fmla="*/ 136 h 160"/>
              <a:gd name="T30" fmla="*/ 25 w 306"/>
              <a:gd name="T31" fmla="*/ 116 h 160"/>
              <a:gd name="T32" fmla="*/ 27 w 306"/>
              <a:gd name="T33" fmla="*/ 37 h 160"/>
              <a:gd name="T34" fmla="*/ 126 w 306"/>
              <a:gd name="T3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160">
                <a:moveTo>
                  <a:pt x="126" y="0"/>
                </a:moveTo>
                <a:cubicBezTo>
                  <a:pt x="126" y="8"/>
                  <a:pt x="126" y="14"/>
                  <a:pt x="126" y="20"/>
                </a:cubicBezTo>
                <a:cubicBezTo>
                  <a:pt x="111" y="24"/>
                  <a:pt x="96" y="26"/>
                  <a:pt x="82" y="31"/>
                </a:cubicBezTo>
                <a:cubicBezTo>
                  <a:pt x="70" y="35"/>
                  <a:pt x="59" y="40"/>
                  <a:pt x="49" y="47"/>
                </a:cubicBezTo>
                <a:cubicBezTo>
                  <a:pt x="22" y="65"/>
                  <a:pt x="21" y="92"/>
                  <a:pt x="50" y="108"/>
                </a:cubicBezTo>
                <a:cubicBezTo>
                  <a:pt x="71" y="120"/>
                  <a:pt x="96" y="128"/>
                  <a:pt x="120" y="133"/>
                </a:cubicBezTo>
                <a:cubicBezTo>
                  <a:pt x="159" y="141"/>
                  <a:pt x="198" y="136"/>
                  <a:pt x="236" y="121"/>
                </a:cubicBezTo>
                <a:cubicBezTo>
                  <a:pt x="246" y="117"/>
                  <a:pt x="256" y="111"/>
                  <a:pt x="265" y="104"/>
                </a:cubicBezTo>
                <a:cubicBezTo>
                  <a:pt x="285" y="87"/>
                  <a:pt x="286" y="67"/>
                  <a:pt x="265" y="53"/>
                </a:cubicBezTo>
                <a:cubicBezTo>
                  <a:pt x="245" y="40"/>
                  <a:pt x="222" y="32"/>
                  <a:pt x="200" y="24"/>
                </a:cubicBezTo>
                <a:cubicBezTo>
                  <a:pt x="184" y="19"/>
                  <a:pt x="183" y="20"/>
                  <a:pt x="188" y="0"/>
                </a:cubicBezTo>
                <a:cubicBezTo>
                  <a:pt x="225" y="6"/>
                  <a:pt x="260" y="14"/>
                  <a:pt x="286" y="44"/>
                </a:cubicBezTo>
                <a:cubicBezTo>
                  <a:pt x="306" y="66"/>
                  <a:pt x="306" y="93"/>
                  <a:pt x="284" y="115"/>
                </a:cubicBezTo>
                <a:cubicBezTo>
                  <a:pt x="259" y="141"/>
                  <a:pt x="225" y="150"/>
                  <a:pt x="191" y="154"/>
                </a:cubicBezTo>
                <a:cubicBezTo>
                  <a:pt x="144" y="160"/>
                  <a:pt x="97" y="158"/>
                  <a:pt x="54" y="136"/>
                </a:cubicBezTo>
                <a:cubicBezTo>
                  <a:pt x="44" y="131"/>
                  <a:pt x="33" y="124"/>
                  <a:pt x="25" y="116"/>
                </a:cubicBezTo>
                <a:cubicBezTo>
                  <a:pt x="0" y="92"/>
                  <a:pt x="1" y="61"/>
                  <a:pt x="27" y="37"/>
                </a:cubicBezTo>
                <a:cubicBezTo>
                  <a:pt x="55" y="13"/>
                  <a:pt x="89" y="5"/>
                  <a:pt x="12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4" name="Freeform 51">
            <a:extLst>
              <a:ext uri="{FF2B5EF4-FFF2-40B4-BE49-F238E27FC236}">
                <a16:creationId xmlns:a16="http://schemas.microsoft.com/office/drawing/2014/main" id="{5D0FC423-3EEA-42E6-AF9D-0EC9E3399A09}"/>
              </a:ext>
            </a:extLst>
          </p:cNvPr>
          <p:cNvSpPr>
            <a:spLocks/>
          </p:cNvSpPr>
          <p:nvPr/>
        </p:nvSpPr>
        <p:spPr bwMode="auto">
          <a:xfrm>
            <a:off x="5237163" y="3717925"/>
            <a:ext cx="222250" cy="182563"/>
          </a:xfrm>
          <a:custGeom>
            <a:avLst/>
            <a:gdLst>
              <a:gd name="T0" fmla="*/ 155 w 155"/>
              <a:gd name="T1" fmla="*/ 42 h 127"/>
              <a:gd name="T2" fmla="*/ 126 w 155"/>
              <a:gd name="T3" fmla="*/ 119 h 127"/>
              <a:gd name="T4" fmla="*/ 111 w 155"/>
              <a:gd name="T5" fmla="*/ 126 h 127"/>
              <a:gd name="T6" fmla="*/ 0 w 155"/>
              <a:gd name="T7" fmla="*/ 84 h 127"/>
              <a:gd name="T8" fmla="*/ 29 w 155"/>
              <a:gd name="T9" fmla="*/ 5 h 127"/>
              <a:gd name="T10" fmla="*/ 43 w 155"/>
              <a:gd name="T11" fmla="*/ 1 h 127"/>
              <a:gd name="T12" fmla="*/ 155 w 155"/>
              <a:gd name="T13" fmla="*/ 42 h 127"/>
            </a:gdLst>
            <a:ahLst/>
            <a:cxnLst>
              <a:cxn ang="0">
                <a:pos x="T0" y="T1"/>
              </a:cxn>
              <a:cxn ang="0">
                <a:pos x="T2" y="T3"/>
              </a:cxn>
              <a:cxn ang="0">
                <a:pos x="T4" y="T5"/>
              </a:cxn>
              <a:cxn ang="0">
                <a:pos x="T6" y="T7"/>
              </a:cxn>
              <a:cxn ang="0">
                <a:pos x="T8" y="T9"/>
              </a:cxn>
              <a:cxn ang="0">
                <a:pos x="T10" y="T11"/>
              </a:cxn>
              <a:cxn ang="0">
                <a:pos x="T12" y="T13"/>
              </a:cxn>
            </a:cxnLst>
            <a:rect l="0" t="0" r="r" b="b"/>
            <a:pathLst>
              <a:path w="155" h="127">
                <a:moveTo>
                  <a:pt x="155" y="42"/>
                </a:moveTo>
                <a:cubicBezTo>
                  <a:pt x="145" y="70"/>
                  <a:pt x="136" y="95"/>
                  <a:pt x="126" y="119"/>
                </a:cubicBezTo>
                <a:cubicBezTo>
                  <a:pt x="125" y="123"/>
                  <a:pt x="115" y="127"/>
                  <a:pt x="111" y="126"/>
                </a:cubicBezTo>
                <a:cubicBezTo>
                  <a:pt x="75" y="113"/>
                  <a:pt x="38" y="99"/>
                  <a:pt x="0" y="84"/>
                </a:cubicBezTo>
                <a:cubicBezTo>
                  <a:pt x="10" y="57"/>
                  <a:pt x="19" y="31"/>
                  <a:pt x="29" y="5"/>
                </a:cubicBezTo>
                <a:cubicBezTo>
                  <a:pt x="30" y="2"/>
                  <a:pt x="39" y="0"/>
                  <a:pt x="43" y="1"/>
                </a:cubicBezTo>
                <a:cubicBezTo>
                  <a:pt x="80" y="14"/>
                  <a:pt x="116" y="28"/>
                  <a:pt x="155" y="4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5" name="Freeform 52">
            <a:extLst>
              <a:ext uri="{FF2B5EF4-FFF2-40B4-BE49-F238E27FC236}">
                <a16:creationId xmlns:a16="http://schemas.microsoft.com/office/drawing/2014/main" id="{FD4AADB4-2FE0-4686-AB3D-B48A5DF7A56B}"/>
              </a:ext>
            </a:extLst>
          </p:cNvPr>
          <p:cNvSpPr>
            <a:spLocks/>
          </p:cNvSpPr>
          <p:nvPr/>
        </p:nvSpPr>
        <p:spPr bwMode="auto">
          <a:xfrm>
            <a:off x="2968626" y="4732338"/>
            <a:ext cx="449263" cy="430213"/>
          </a:xfrm>
          <a:custGeom>
            <a:avLst/>
            <a:gdLst>
              <a:gd name="T0" fmla="*/ 0 w 312"/>
              <a:gd name="T1" fmla="*/ 229 h 299"/>
              <a:gd name="T2" fmla="*/ 275 w 312"/>
              <a:gd name="T3" fmla="*/ 73 h 299"/>
              <a:gd name="T4" fmla="*/ 309 w 312"/>
              <a:gd name="T5" fmla="*/ 101 h 299"/>
              <a:gd name="T6" fmla="*/ 312 w 312"/>
              <a:gd name="T7" fmla="*/ 119 h 299"/>
              <a:gd name="T8" fmla="*/ 293 w 312"/>
              <a:gd name="T9" fmla="*/ 118 h 299"/>
              <a:gd name="T10" fmla="*/ 167 w 312"/>
              <a:gd name="T11" fmla="*/ 74 h 299"/>
              <a:gd name="T12" fmla="*/ 31 w 312"/>
              <a:gd name="T13" fmla="*/ 272 h 299"/>
              <a:gd name="T14" fmla="*/ 34 w 312"/>
              <a:gd name="T15" fmla="*/ 279 h 299"/>
              <a:gd name="T16" fmla="*/ 26 w 312"/>
              <a:gd name="T17" fmla="*/ 299 h 299"/>
              <a:gd name="T18" fmla="*/ 10 w 312"/>
              <a:gd name="T19" fmla="*/ 286 h 299"/>
              <a:gd name="T20" fmla="*/ 2 w 312"/>
              <a:gd name="T21" fmla="*/ 257 h 299"/>
              <a:gd name="T22" fmla="*/ 0 w 312"/>
              <a:gd name="T23" fmla="*/ 22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299">
                <a:moveTo>
                  <a:pt x="0" y="229"/>
                </a:moveTo>
                <a:cubicBezTo>
                  <a:pt x="0" y="93"/>
                  <a:pt x="150" y="0"/>
                  <a:pt x="275" y="73"/>
                </a:cubicBezTo>
                <a:cubicBezTo>
                  <a:pt x="287" y="81"/>
                  <a:pt x="299" y="91"/>
                  <a:pt x="309" y="101"/>
                </a:cubicBezTo>
                <a:cubicBezTo>
                  <a:pt x="312" y="105"/>
                  <a:pt x="311" y="113"/>
                  <a:pt x="312" y="119"/>
                </a:cubicBezTo>
                <a:cubicBezTo>
                  <a:pt x="305" y="119"/>
                  <a:pt x="296" y="121"/>
                  <a:pt x="293" y="118"/>
                </a:cubicBezTo>
                <a:cubicBezTo>
                  <a:pt x="257" y="85"/>
                  <a:pt x="215" y="71"/>
                  <a:pt x="167" y="74"/>
                </a:cubicBezTo>
                <a:cubicBezTo>
                  <a:pt x="64" y="82"/>
                  <a:pt x="6" y="186"/>
                  <a:pt x="31" y="272"/>
                </a:cubicBezTo>
                <a:cubicBezTo>
                  <a:pt x="32" y="274"/>
                  <a:pt x="34" y="277"/>
                  <a:pt x="34" y="279"/>
                </a:cubicBezTo>
                <a:cubicBezTo>
                  <a:pt x="32" y="286"/>
                  <a:pt x="29" y="292"/>
                  <a:pt x="26" y="299"/>
                </a:cubicBezTo>
                <a:cubicBezTo>
                  <a:pt x="21" y="294"/>
                  <a:pt x="13" y="292"/>
                  <a:pt x="10" y="286"/>
                </a:cubicBezTo>
                <a:cubicBezTo>
                  <a:pt x="5" y="277"/>
                  <a:pt x="4" y="267"/>
                  <a:pt x="2" y="257"/>
                </a:cubicBezTo>
                <a:cubicBezTo>
                  <a:pt x="1" y="248"/>
                  <a:pt x="1" y="239"/>
                  <a:pt x="0" y="22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6" name="Freeform 53">
            <a:extLst>
              <a:ext uri="{FF2B5EF4-FFF2-40B4-BE49-F238E27FC236}">
                <a16:creationId xmlns:a16="http://schemas.microsoft.com/office/drawing/2014/main" id="{952BEFC4-4081-48A8-805B-F3061D751B32}"/>
              </a:ext>
            </a:extLst>
          </p:cNvPr>
          <p:cNvSpPr>
            <a:spLocks/>
          </p:cNvSpPr>
          <p:nvPr/>
        </p:nvSpPr>
        <p:spPr bwMode="auto">
          <a:xfrm>
            <a:off x="700088" y="2481263"/>
            <a:ext cx="355600" cy="173038"/>
          </a:xfrm>
          <a:custGeom>
            <a:avLst/>
            <a:gdLst>
              <a:gd name="T0" fmla="*/ 214 w 247"/>
              <a:gd name="T1" fmla="*/ 4 h 121"/>
              <a:gd name="T2" fmla="*/ 196 w 247"/>
              <a:gd name="T3" fmla="*/ 97 h 121"/>
              <a:gd name="T4" fmla="*/ 39 w 247"/>
              <a:gd name="T5" fmla="*/ 91 h 121"/>
              <a:gd name="T6" fmla="*/ 37 w 247"/>
              <a:gd name="T7" fmla="*/ 0 h 121"/>
              <a:gd name="T8" fmla="*/ 84 w 247"/>
              <a:gd name="T9" fmla="*/ 63 h 121"/>
              <a:gd name="T10" fmla="*/ 188 w 247"/>
              <a:gd name="T11" fmla="*/ 49 h 121"/>
              <a:gd name="T12" fmla="*/ 214 w 247"/>
              <a:gd name="T13" fmla="*/ 4 h 121"/>
            </a:gdLst>
            <a:ahLst/>
            <a:cxnLst>
              <a:cxn ang="0">
                <a:pos x="T0" y="T1"/>
              </a:cxn>
              <a:cxn ang="0">
                <a:pos x="T2" y="T3"/>
              </a:cxn>
              <a:cxn ang="0">
                <a:pos x="T4" y="T5"/>
              </a:cxn>
              <a:cxn ang="0">
                <a:pos x="T6" y="T7"/>
              </a:cxn>
              <a:cxn ang="0">
                <a:pos x="T8" y="T9"/>
              </a:cxn>
              <a:cxn ang="0">
                <a:pos x="T10" y="T11"/>
              </a:cxn>
              <a:cxn ang="0">
                <a:pos x="T12" y="T13"/>
              </a:cxn>
            </a:cxnLst>
            <a:rect l="0" t="0" r="r" b="b"/>
            <a:pathLst>
              <a:path w="247" h="121">
                <a:moveTo>
                  <a:pt x="214" y="4"/>
                </a:moveTo>
                <a:cubicBezTo>
                  <a:pt x="247" y="31"/>
                  <a:pt x="242" y="76"/>
                  <a:pt x="196" y="97"/>
                </a:cubicBezTo>
                <a:cubicBezTo>
                  <a:pt x="144" y="120"/>
                  <a:pt x="90" y="121"/>
                  <a:pt x="39" y="91"/>
                </a:cubicBezTo>
                <a:cubicBezTo>
                  <a:pt x="2" y="69"/>
                  <a:pt x="0" y="27"/>
                  <a:pt x="37" y="0"/>
                </a:cubicBezTo>
                <a:cubicBezTo>
                  <a:pt x="34" y="35"/>
                  <a:pt x="55" y="53"/>
                  <a:pt x="84" y="63"/>
                </a:cubicBezTo>
                <a:cubicBezTo>
                  <a:pt x="120" y="75"/>
                  <a:pt x="157" y="71"/>
                  <a:pt x="188" y="49"/>
                </a:cubicBezTo>
                <a:cubicBezTo>
                  <a:pt x="200" y="39"/>
                  <a:pt x="205" y="20"/>
                  <a:pt x="214"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7" name="Freeform 54">
            <a:extLst>
              <a:ext uri="{FF2B5EF4-FFF2-40B4-BE49-F238E27FC236}">
                <a16:creationId xmlns:a16="http://schemas.microsoft.com/office/drawing/2014/main" id="{1D7744F0-82EE-4316-A1D2-02576DA078E1}"/>
              </a:ext>
            </a:extLst>
          </p:cNvPr>
          <p:cNvSpPr>
            <a:spLocks/>
          </p:cNvSpPr>
          <p:nvPr/>
        </p:nvSpPr>
        <p:spPr bwMode="auto">
          <a:xfrm>
            <a:off x="649288" y="2643188"/>
            <a:ext cx="444500" cy="250825"/>
          </a:xfrm>
          <a:custGeom>
            <a:avLst/>
            <a:gdLst>
              <a:gd name="T0" fmla="*/ 189 w 309"/>
              <a:gd name="T1" fmla="*/ 20 h 174"/>
              <a:gd name="T2" fmla="*/ 279 w 309"/>
              <a:gd name="T3" fmla="*/ 37 h 174"/>
              <a:gd name="T4" fmla="*/ 298 w 309"/>
              <a:gd name="T5" fmla="*/ 100 h 174"/>
              <a:gd name="T6" fmla="*/ 262 w 309"/>
              <a:gd name="T7" fmla="*/ 138 h 174"/>
              <a:gd name="T8" fmla="*/ 54 w 309"/>
              <a:gd name="T9" fmla="*/ 138 h 174"/>
              <a:gd name="T10" fmla="*/ 51 w 309"/>
              <a:gd name="T11" fmla="*/ 27 h 174"/>
              <a:gd name="T12" fmla="*/ 126 w 309"/>
              <a:gd name="T13" fmla="*/ 20 h 174"/>
              <a:gd name="T14" fmla="*/ 110 w 309"/>
              <a:gd name="T15" fmla="*/ 26 h 174"/>
              <a:gd name="T16" fmla="*/ 57 w 309"/>
              <a:gd name="T17" fmla="*/ 48 h 174"/>
              <a:gd name="T18" fmla="*/ 56 w 309"/>
              <a:gd name="T19" fmla="*/ 115 h 174"/>
              <a:gd name="T20" fmla="*/ 189 w 309"/>
              <a:gd name="T21" fmla="*/ 140 h 174"/>
              <a:gd name="T22" fmla="*/ 263 w 309"/>
              <a:gd name="T23" fmla="*/ 113 h 174"/>
              <a:gd name="T24" fmla="*/ 260 w 309"/>
              <a:gd name="T25" fmla="*/ 48 h 174"/>
              <a:gd name="T26" fmla="*/ 209 w 309"/>
              <a:gd name="T27" fmla="*/ 27 h 174"/>
              <a:gd name="T28" fmla="*/ 189 w 309"/>
              <a:gd name="T29" fmla="*/ 2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9" h="174">
                <a:moveTo>
                  <a:pt x="189" y="20"/>
                </a:moveTo>
                <a:cubicBezTo>
                  <a:pt x="228" y="2"/>
                  <a:pt x="255" y="17"/>
                  <a:pt x="279" y="37"/>
                </a:cubicBezTo>
                <a:cubicBezTo>
                  <a:pt x="301" y="54"/>
                  <a:pt x="309" y="77"/>
                  <a:pt x="298" y="100"/>
                </a:cubicBezTo>
                <a:cubicBezTo>
                  <a:pt x="290" y="115"/>
                  <a:pt x="277" y="131"/>
                  <a:pt x="262" y="138"/>
                </a:cubicBezTo>
                <a:cubicBezTo>
                  <a:pt x="193" y="173"/>
                  <a:pt x="122" y="174"/>
                  <a:pt x="54" y="138"/>
                </a:cubicBezTo>
                <a:cubicBezTo>
                  <a:pt x="1" y="110"/>
                  <a:pt x="0" y="58"/>
                  <a:pt x="51" y="27"/>
                </a:cubicBezTo>
                <a:cubicBezTo>
                  <a:pt x="73" y="14"/>
                  <a:pt x="96" y="0"/>
                  <a:pt x="126" y="20"/>
                </a:cubicBezTo>
                <a:cubicBezTo>
                  <a:pt x="118" y="23"/>
                  <a:pt x="114" y="25"/>
                  <a:pt x="110" y="26"/>
                </a:cubicBezTo>
                <a:cubicBezTo>
                  <a:pt x="92" y="34"/>
                  <a:pt x="73" y="39"/>
                  <a:pt x="57" y="48"/>
                </a:cubicBezTo>
                <a:cubicBezTo>
                  <a:pt x="27" y="67"/>
                  <a:pt x="27" y="96"/>
                  <a:pt x="56" y="115"/>
                </a:cubicBezTo>
                <a:cubicBezTo>
                  <a:pt x="97" y="143"/>
                  <a:pt x="143" y="148"/>
                  <a:pt x="189" y="140"/>
                </a:cubicBezTo>
                <a:cubicBezTo>
                  <a:pt x="214" y="136"/>
                  <a:pt x="240" y="127"/>
                  <a:pt x="263" y="113"/>
                </a:cubicBezTo>
                <a:cubicBezTo>
                  <a:pt x="292" y="96"/>
                  <a:pt x="290" y="66"/>
                  <a:pt x="260" y="48"/>
                </a:cubicBezTo>
                <a:cubicBezTo>
                  <a:pt x="244" y="39"/>
                  <a:pt x="226" y="34"/>
                  <a:pt x="209" y="27"/>
                </a:cubicBezTo>
                <a:cubicBezTo>
                  <a:pt x="204" y="25"/>
                  <a:pt x="199" y="23"/>
                  <a:pt x="189" y="2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8" name="Freeform 55">
            <a:extLst>
              <a:ext uri="{FF2B5EF4-FFF2-40B4-BE49-F238E27FC236}">
                <a16:creationId xmlns:a16="http://schemas.microsoft.com/office/drawing/2014/main" id="{DAA31CE2-0D6B-4960-BCAB-E47031C7A4D3}"/>
              </a:ext>
            </a:extLst>
          </p:cNvPr>
          <p:cNvSpPr>
            <a:spLocks/>
          </p:cNvSpPr>
          <p:nvPr/>
        </p:nvSpPr>
        <p:spPr bwMode="auto">
          <a:xfrm>
            <a:off x="5405438" y="2520950"/>
            <a:ext cx="171450" cy="173038"/>
          </a:xfrm>
          <a:custGeom>
            <a:avLst/>
            <a:gdLst>
              <a:gd name="T0" fmla="*/ 60 w 120"/>
              <a:gd name="T1" fmla="*/ 120 h 120"/>
              <a:gd name="T2" fmla="*/ 0 w 120"/>
              <a:gd name="T3" fmla="*/ 61 h 120"/>
              <a:gd name="T4" fmla="*/ 57 w 120"/>
              <a:gd name="T5" fmla="*/ 0 h 120"/>
              <a:gd name="T6" fmla="*/ 119 w 120"/>
              <a:gd name="T7" fmla="*/ 59 h 120"/>
              <a:gd name="T8" fmla="*/ 60 w 120"/>
              <a:gd name="T9" fmla="*/ 120 h 120"/>
            </a:gdLst>
            <a:ahLst/>
            <a:cxnLst>
              <a:cxn ang="0">
                <a:pos x="T0" y="T1"/>
              </a:cxn>
              <a:cxn ang="0">
                <a:pos x="T2" y="T3"/>
              </a:cxn>
              <a:cxn ang="0">
                <a:pos x="T4" y="T5"/>
              </a:cxn>
              <a:cxn ang="0">
                <a:pos x="T6" y="T7"/>
              </a:cxn>
              <a:cxn ang="0">
                <a:pos x="T8" y="T9"/>
              </a:cxn>
            </a:cxnLst>
            <a:rect l="0" t="0" r="r" b="b"/>
            <a:pathLst>
              <a:path w="120" h="120">
                <a:moveTo>
                  <a:pt x="60" y="120"/>
                </a:moveTo>
                <a:cubicBezTo>
                  <a:pt x="26" y="120"/>
                  <a:pt x="0" y="95"/>
                  <a:pt x="0" y="61"/>
                </a:cubicBezTo>
                <a:cubicBezTo>
                  <a:pt x="0" y="29"/>
                  <a:pt x="27" y="0"/>
                  <a:pt x="57" y="0"/>
                </a:cubicBezTo>
                <a:cubicBezTo>
                  <a:pt x="92" y="1"/>
                  <a:pt x="119" y="26"/>
                  <a:pt x="119" y="59"/>
                </a:cubicBezTo>
                <a:cubicBezTo>
                  <a:pt x="120" y="94"/>
                  <a:pt x="95" y="120"/>
                  <a:pt x="60" y="12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09" name="Freeform 56">
            <a:extLst>
              <a:ext uri="{FF2B5EF4-FFF2-40B4-BE49-F238E27FC236}">
                <a16:creationId xmlns:a16="http://schemas.microsoft.com/office/drawing/2014/main" id="{257C3DBF-CF4D-4307-8063-CD26E736874D}"/>
              </a:ext>
            </a:extLst>
          </p:cNvPr>
          <p:cNvSpPr>
            <a:spLocks/>
          </p:cNvSpPr>
          <p:nvPr/>
        </p:nvSpPr>
        <p:spPr bwMode="auto">
          <a:xfrm>
            <a:off x="2132013" y="1135062"/>
            <a:ext cx="168275" cy="258763"/>
          </a:xfrm>
          <a:custGeom>
            <a:avLst/>
            <a:gdLst>
              <a:gd name="T0" fmla="*/ 48 w 117"/>
              <a:gd name="T1" fmla="*/ 0 h 180"/>
              <a:gd name="T2" fmla="*/ 71 w 117"/>
              <a:gd name="T3" fmla="*/ 0 h 180"/>
              <a:gd name="T4" fmla="*/ 110 w 117"/>
              <a:gd name="T5" fmla="*/ 60 h 180"/>
              <a:gd name="T6" fmla="*/ 73 w 117"/>
              <a:gd name="T7" fmla="*/ 50 h 180"/>
              <a:gd name="T8" fmla="*/ 46 w 117"/>
              <a:gd name="T9" fmla="*/ 46 h 180"/>
              <a:gd name="T10" fmla="*/ 37 w 117"/>
              <a:gd name="T11" fmla="*/ 61 h 180"/>
              <a:gd name="T12" fmla="*/ 48 w 117"/>
              <a:gd name="T13" fmla="*/ 73 h 180"/>
              <a:gd name="T14" fmla="*/ 78 w 117"/>
              <a:gd name="T15" fmla="*/ 81 h 180"/>
              <a:gd name="T16" fmla="*/ 112 w 117"/>
              <a:gd name="T17" fmla="*/ 116 h 180"/>
              <a:gd name="T18" fmla="*/ 87 w 117"/>
              <a:gd name="T19" fmla="*/ 160 h 180"/>
              <a:gd name="T20" fmla="*/ 70 w 117"/>
              <a:gd name="T21" fmla="*/ 176 h 180"/>
              <a:gd name="T22" fmla="*/ 3 w 117"/>
              <a:gd name="T23" fmla="*/ 125 h 180"/>
              <a:gd name="T24" fmla="*/ 44 w 117"/>
              <a:gd name="T25" fmla="*/ 135 h 180"/>
              <a:gd name="T26" fmla="*/ 65 w 117"/>
              <a:gd name="T27" fmla="*/ 137 h 180"/>
              <a:gd name="T28" fmla="*/ 78 w 117"/>
              <a:gd name="T29" fmla="*/ 123 h 180"/>
              <a:gd name="T30" fmla="*/ 66 w 117"/>
              <a:gd name="T31" fmla="*/ 110 h 180"/>
              <a:gd name="T32" fmla="*/ 37 w 117"/>
              <a:gd name="T33" fmla="*/ 103 h 180"/>
              <a:gd name="T34" fmla="*/ 2 w 117"/>
              <a:gd name="T35" fmla="*/ 66 h 180"/>
              <a:gd name="T36" fmla="*/ 29 w 117"/>
              <a:gd name="T37" fmla="*/ 20 h 180"/>
              <a:gd name="T38" fmla="*/ 48 w 117"/>
              <a:gd name="T3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80">
                <a:moveTo>
                  <a:pt x="48" y="0"/>
                </a:moveTo>
                <a:cubicBezTo>
                  <a:pt x="52" y="0"/>
                  <a:pt x="61" y="0"/>
                  <a:pt x="71" y="0"/>
                </a:cubicBezTo>
                <a:cubicBezTo>
                  <a:pt x="72" y="27"/>
                  <a:pt x="117" y="25"/>
                  <a:pt x="110" y="60"/>
                </a:cubicBezTo>
                <a:cubicBezTo>
                  <a:pt x="97" y="61"/>
                  <a:pt x="84" y="67"/>
                  <a:pt x="73" y="50"/>
                </a:cubicBezTo>
                <a:cubicBezTo>
                  <a:pt x="69" y="45"/>
                  <a:pt x="55" y="45"/>
                  <a:pt x="46" y="46"/>
                </a:cubicBezTo>
                <a:cubicBezTo>
                  <a:pt x="42" y="47"/>
                  <a:pt x="37" y="56"/>
                  <a:pt x="37" y="61"/>
                </a:cubicBezTo>
                <a:cubicBezTo>
                  <a:pt x="36" y="65"/>
                  <a:pt x="43" y="71"/>
                  <a:pt x="48" y="73"/>
                </a:cubicBezTo>
                <a:cubicBezTo>
                  <a:pt x="57" y="77"/>
                  <a:pt x="68" y="78"/>
                  <a:pt x="78" y="81"/>
                </a:cubicBezTo>
                <a:cubicBezTo>
                  <a:pt x="96" y="86"/>
                  <a:pt x="110" y="96"/>
                  <a:pt x="112" y="116"/>
                </a:cubicBezTo>
                <a:cubicBezTo>
                  <a:pt x="114" y="136"/>
                  <a:pt x="103" y="149"/>
                  <a:pt x="87" y="160"/>
                </a:cubicBezTo>
                <a:cubicBezTo>
                  <a:pt x="80" y="164"/>
                  <a:pt x="75" y="170"/>
                  <a:pt x="70" y="176"/>
                </a:cubicBezTo>
                <a:cubicBezTo>
                  <a:pt x="46" y="180"/>
                  <a:pt x="12" y="155"/>
                  <a:pt x="3" y="125"/>
                </a:cubicBezTo>
                <a:cubicBezTo>
                  <a:pt x="18" y="128"/>
                  <a:pt x="31" y="132"/>
                  <a:pt x="44" y="135"/>
                </a:cubicBezTo>
                <a:cubicBezTo>
                  <a:pt x="51" y="136"/>
                  <a:pt x="59" y="139"/>
                  <a:pt x="65" y="137"/>
                </a:cubicBezTo>
                <a:cubicBezTo>
                  <a:pt x="70" y="135"/>
                  <a:pt x="76" y="128"/>
                  <a:pt x="78" y="123"/>
                </a:cubicBezTo>
                <a:cubicBezTo>
                  <a:pt x="79" y="119"/>
                  <a:pt x="71" y="112"/>
                  <a:pt x="66" y="110"/>
                </a:cubicBezTo>
                <a:cubicBezTo>
                  <a:pt x="57" y="106"/>
                  <a:pt x="47" y="105"/>
                  <a:pt x="37" y="103"/>
                </a:cubicBezTo>
                <a:cubicBezTo>
                  <a:pt x="19" y="97"/>
                  <a:pt x="4" y="87"/>
                  <a:pt x="2" y="66"/>
                </a:cubicBezTo>
                <a:cubicBezTo>
                  <a:pt x="0" y="45"/>
                  <a:pt x="11" y="31"/>
                  <a:pt x="29" y="20"/>
                </a:cubicBezTo>
                <a:cubicBezTo>
                  <a:pt x="35" y="16"/>
                  <a:pt x="40" y="8"/>
                  <a:pt x="4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0" name="Freeform 57">
            <a:extLst>
              <a:ext uri="{FF2B5EF4-FFF2-40B4-BE49-F238E27FC236}">
                <a16:creationId xmlns:a16="http://schemas.microsoft.com/office/drawing/2014/main" id="{5E2779B6-A79E-432F-A072-9F0292BE801E}"/>
              </a:ext>
            </a:extLst>
          </p:cNvPr>
          <p:cNvSpPr>
            <a:spLocks/>
          </p:cNvSpPr>
          <p:nvPr/>
        </p:nvSpPr>
        <p:spPr bwMode="auto">
          <a:xfrm>
            <a:off x="5478463" y="3908425"/>
            <a:ext cx="428625" cy="233363"/>
          </a:xfrm>
          <a:custGeom>
            <a:avLst/>
            <a:gdLst>
              <a:gd name="T0" fmla="*/ 268 w 298"/>
              <a:gd name="T1" fmla="*/ 83 h 163"/>
              <a:gd name="T2" fmla="*/ 254 w 298"/>
              <a:gd name="T3" fmla="*/ 55 h 163"/>
              <a:gd name="T4" fmla="*/ 13 w 298"/>
              <a:gd name="T5" fmla="*/ 163 h 163"/>
              <a:gd name="T6" fmla="*/ 0 w 298"/>
              <a:gd name="T7" fmla="*/ 136 h 163"/>
              <a:gd name="T8" fmla="*/ 241 w 298"/>
              <a:gd name="T9" fmla="*/ 28 h 163"/>
              <a:gd name="T10" fmla="*/ 231 w 298"/>
              <a:gd name="T11" fmla="*/ 0 h 163"/>
              <a:gd name="T12" fmla="*/ 298 w 298"/>
              <a:gd name="T13" fmla="*/ 19 h 163"/>
              <a:gd name="T14" fmla="*/ 268 w 298"/>
              <a:gd name="T15" fmla="*/ 8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163">
                <a:moveTo>
                  <a:pt x="268" y="83"/>
                </a:moveTo>
                <a:cubicBezTo>
                  <a:pt x="263" y="73"/>
                  <a:pt x="259" y="65"/>
                  <a:pt x="254" y="55"/>
                </a:cubicBezTo>
                <a:cubicBezTo>
                  <a:pt x="174" y="91"/>
                  <a:pt x="94" y="127"/>
                  <a:pt x="13" y="163"/>
                </a:cubicBezTo>
                <a:cubicBezTo>
                  <a:pt x="9" y="153"/>
                  <a:pt x="5" y="145"/>
                  <a:pt x="0" y="136"/>
                </a:cubicBezTo>
                <a:cubicBezTo>
                  <a:pt x="81" y="100"/>
                  <a:pt x="160" y="64"/>
                  <a:pt x="241" y="28"/>
                </a:cubicBezTo>
                <a:cubicBezTo>
                  <a:pt x="238" y="20"/>
                  <a:pt x="235" y="11"/>
                  <a:pt x="231" y="0"/>
                </a:cubicBezTo>
                <a:cubicBezTo>
                  <a:pt x="254" y="7"/>
                  <a:pt x="275" y="13"/>
                  <a:pt x="298" y="19"/>
                </a:cubicBezTo>
                <a:cubicBezTo>
                  <a:pt x="287" y="41"/>
                  <a:pt x="278" y="61"/>
                  <a:pt x="268" y="8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1" name="Freeform 58">
            <a:extLst>
              <a:ext uri="{FF2B5EF4-FFF2-40B4-BE49-F238E27FC236}">
                <a16:creationId xmlns:a16="http://schemas.microsoft.com/office/drawing/2014/main" id="{EAE5101C-C6D7-4AF7-B870-2F204731A829}"/>
              </a:ext>
            </a:extLst>
          </p:cNvPr>
          <p:cNvSpPr>
            <a:spLocks/>
          </p:cNvSpPr>
          <p:nvPr/>
        </p:nvSpPr>
        <p:spPr bwMode="auto">
          <a:xfrm>
            <a:off x="5387976" y="1139825"/>
            <a:ext cx="257175" cy="246063"/>
          </a:xfrm>
          <a:custGeom>
            <a:avLst/>
            <a:gdLst>
              <a:gd name="T0" fmla="*/ 132 w 179"/>
              <a:gd name="T1" fmla="*/ 162 h 171"/>
              <a:gd name="T2" fmla="*/ 132 w 179"/>
              <a:gd name="T3" fmla="*/ 85 h 171"/>
              <a:gd name="T4" fmla="*/ 82 w 179"/>
              <a:gd name="T5" fmla="*/ 152 h 171"/>
              <a:gd name="T6" fmla="*/ 45 w 179"/>
              <a:gd name="T7" fmla="*/ 154 h 171"/>
              <a:gd name="T8" fmla="*/ 8 w 179"/>
              <a:gd name="T9" fmla="*/ 117 h 171"/>
              <a:gd name="T10" fmla="*/ 3 w 179"/>
              <a:gd name="T11" fmla="*/ 92 h 171"/>
              <a:gd name="T12" fmla="*/ 30 w 179"/>
              <a:gd name="T13" fmla="*/ 96 h 171"/>
              <a:gd name="T14" fmla="*/ 61 w 179"/>
              <a:gd name="T15" fmla="*/ 129 h 171"/>
              <a:gd name="T16" fmla="*/ 145 w 179"/>
              <a:gd name="T17" fmla="*/ 15 h 171"/>
              <a:gd name="T18" fmla="*/ 157 w 179"/>
              <a:gd name="T19" fmla="*/ 2 h 171"/>
              <a:gd name="T20" fmla="*/ 175 w 179"/>
              <a:gd name="T21" fmla="*/ 3 h 171"/>
              <a:gd name="T22" fmla="*/ 179 w 179"/>
              <a:gd name="T23" fmla="*/ 19 h 171"/>
              <a:gd name="T24" fmla="*/ 177 w 179"/>
              <a:gd name="T25" fmla="*/ 23 h 171"/>
              <a:gd name="T26" fmla="*/ 152 w 179"/>
              <a:gd name="T27" fmla="*/ 130 h 171"/>
              <a:gd name="T28" fmla="*/ 132 w 179"/>
              <a:gd name="T29" fmla="*/ 16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9" h="171">
                <a:moveTo>
                  <a:pt x="132" y="162"/>
                </a:moveTo>
                <a:cubicBezTo>
                  <a:pt x="132" y="137"/>
                  <a:pt x="132" y="114"/>
                  <a:pt x="132" y="85"/>
                </a:cubicBezTo>
                <a:cubicBezTo>
                  <a:pt x="113" y="110"/>
                  <a:pt x="97" y="131"/>
                  <a:pt x="82" y="152"/>
                </a:cubicBezTo>
                <a:cubicBezTo>
                  <a:pt x="67" y="171"/>
                  <a:pt x="62" y="171"/>
                  <a:pt x="45" y="154"/>
                </a:cubicBezTo>
                <a:cubicBezTo>
                  <a:pt x="32" y="142"/>
                  <a:pt x="19" y="130"/>
                  <a:pt x="8" y="117"/>
                </a:cubicBezTo>
                <a:cubicBezTo>
                  <a:pt x="3" y="111"/>
                  <a:pt x="0" y="97"/>
                  <a:pt x="3" y="92"/>
                </a:cubicBezTo>
                <a:cubicBezTo>
                  <a:pt x="12" y="81"/>
                  <a:pt x="22" y="88"/>
                  <a:pt x="30" y="96"/>
                </a:cubicBezTo>
                <a:cubicBezTo>
                  <a:pt x="40" y="107"/>
                  <a:pt x="50" y="118"/>
                  <a:pt x="61" y="129"/>
                </a:cubicBezTo>
                <a:cubicBezTo>
                  <a:pt x="90" y="90"/>
                  <a:pt x="118" y="53"/>
                  <a:pt x="145" y="15"/>
                </a:cubicBezTo>
                <a:cubicBezTo>
                  <a:pt x="149" y="11"/>
                  <a:pt x="152" y="4"/>
                  <a:pt x="157" y="2"/>
                </a:cubicBezTo>
                <a:cubicBezTo>
                  <a:pt x="162" y="0"/>
                  <a:pt x="170" y="0"/>
                  <a:pt x="175" y="3"/>
                </a:cubicBezTo>
                <a:cubicBezTo>
                  <a:pt x="178" y="6"/>
                  <a:pt x="178" y="14"/>
                  <a:pt x="179" y="19"/>
                </a:cubicBezTo>
                <a:cubicBezTo>
                  <a:pt x="179" y="20"/>
                  <a:pt x="178" y="22"/>
                  <a:pt x="177" y="23"/>
                </a:cubicBezTo>
                <a:cubicBezTo>
                  <a:pt x="144" y="53"/>
                  <a:pt x="152" y="93"/>
                  <a:pt x="152" y="130"/>
                </a:cubicBezTo>
                <a:cubicBezTo>
                  <a:pt x="152" y="146"/>
                  <a:pt x="146" y="154"/>
                  <a:pt x="132" y="16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2" name="Freeform 59">
            <a:extLst>
              <a:ext uri="{FF2B5EF4-FFF2-40B4-BE49-F238E27FC236}">
                <a16:creationId xmlns:a16="http://schemas.microsoft.com/office/drawing/2014/main" id="{29E7692F-FA46-4B6D-A82D-D8356AEF0F94}"/>
              </a:ext>
            </a:extLst>
          </p:cNvPr>
          <p:cNvSpPr>
            <a:spLocks/>
          </p:cNvSpPr>
          <p:nvPr/>
        </p:nvSpPr>
        <p:spPr bwMode="auto">
          <a:xfrm>
            <a:off x="744538" y="6299200"/>
            <a:ext cx="263525" cy="180975"/>
          </a:xfrm>
          <a:custGeom>
            <a:avLst/>
            <a:gdLst>
              <a:gd name="T0" fmla="*/ 0 w 183"/>
              <a:gd name="T1" fmla="*/ 97 h 126"/>
              <a:gd name="T2" fmla="*/ 0 w 183"/>
              <a:gd name="T3" fmla="*/ 74 h 126"/>
              <a:gd name="T4" fmla="*/ 45 w 183"/>
              <a:gd name="T5" fmla="*/ 74 h 126"/>
              <a:gd name="T6" fmla="*/ 59 w 183"/>
              <a:gd name="T7" fmla="*/ 68 h 126"/>
              <a:gd name="T8" fmla="*/ 57 w 183"/>
              <a:gd name="T9" fmla="*/ 51 h 126"/>
              <a:gd name="T10" fmla="*/ 32 w 183"/>
              <a:gd name="T11" fmla="*/ 15 h 126"/>
              <a:gd name="T12" fmla="*/ 54 w 183"/>
              <a:gd name="T13" fmla="*/ 0 h 126"/>
              <a:gd name="T14" fmla="*/ 76 w 183"/>
              <a:gd name="T15" fmla="*/ 39 h 126"/>
              <a:gd name="T16" fmla="*/ 107 w 183"/>
              <a:gd name="T17" fmla="*/ 39 h 126"/>
              <a:gd name="T18" fmla="*/ 118 w 183"/>
              <a:gd name="T19" fmla="*/ 20 h 126"/>
              <a:gd name="T20" fmla="*/ 129 w 183"/>
              <a:gd name="T21" fmla="*/ 1 h 126"/>
              <a:gd name="T22" fmla="*/ 152 w 183"/>
              <a:gd name="T23" fmla="*/ 14 h 126"/>
              <a:gd name="T24" fmla="*/ 125 w 183"/>
              <a:gd name="T25" fmla="*/ 53 h 126"/>
              <a:gd name="T26" fmla="*/ 123 w 183"/>
              <a:gd name="T27" fmla="*/ 68 h 126"/>
              <a:gd name="T28" fmla="*/ 136 w 183"/>
              <a:gd name="T29" fmla="*/ 74 h 126"/>
              <a:gd name="T30" fmla="*/ 183 w 183"/>
              <a:gd name="T31" fmla="*/ 74 h 126"/>
              <a:gd name="T32" fmla="*/ 183 w 183"/>
              <a:gd name="T33" fmla="*/ 97 h 126"/>
              <a:gd name="T34" fmla="*/ 157 w 183"/>
              <a:gd name="T35" fmla="*/ 97 h 126"/>
              <a:gd name="T36" fmla="*/ 113 w 183"/>
              <a:gd name="T37" fmla="*/ 112 h 126"/>
              <a:gd name="T38" fmla="*/ 69 w 183"/>
              <a:gd name="T39" fmla="*/ 112 h 126"/>
              <a:gd name="T40" fmla="*/ 28 w 183"/>
              <a:gd name="T41" fmla="*/ 97 h 126"/>
              <a:gd name="T42" fmla="*/ 0 w 183"/>
              <a:gd name="T43" fmla="*/ 9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126">
                <a:moveTo>
                  <a:pt x="0" y="97"/>
                </a:moveTo>
                <a:cubicBezTo>
                  <a:pt x="0" y="89"/>
                  <a:pt x="0" y="82"/>
                  <a:pt x="0" y="74"/>
                </a:cubicBezTo>
                <a:cubicBezTo>
                  <a:pt x="15" y="74"/>
                  <a:pt x="30" y="74"/>
                  <a:pt x="45" y="74"/>
                </a:cubicBezTo>
                <a:cubicBezTo>
                  <a:pt x="50" y="73"/>
                  <a:pt x="58" y="71"/>
                  <a:pt x="59" y="68"/>
                </a:cubicBezTo>
                <a:cubicBezTo>
                  <a:pt x="61" y="63"/>
                  <a:pt x="59" y="56"/>
                  <a:pt x="57" y="51"/>
                </a:cubicBezTo>
                <a:cubicBezTo>
                  <a:pt x="50" y="39"/>
                  <a:pt x="41" y="28"/>
                  <a:pt x="32" y="15"/>
                </a:cubicBezTo>
                <a:cubicBezTo>
                  <a:pt x="39" y="10"/>
                  <a:pt x="46" y="5"/>
                  <a:pt x="54" y="0"/>
                </a:cubicBezTo>
                <a:cubicBezTo>
                  <a:pt x="62" y="14"/>
                  <a:pt x="69" y="27"/>
                  <a:pt x="76" y="39"/>
                </a:cubicBezTo>
                <a:cubicBezTo>
                  <a:pt x="85" y="55"/>
                  <a:pt x="98" y="55"/>
                  <a:pt x="107" y="39"/>
                </a:cubicBezTo>
                <a:cubicBezTo>
                  <a:pt x="111" y="33"/>
                  <a:pt x="115" y="26"/>
                  <a:pt x="118" y="20"/>
                </a:cubicBezTo>
                <a:cubicBezTo>
                  <a:pt x="121" y="14"/>
                  <a:pt x="125" y="8"/>
                  <a:pt x="129" y="1"/>
                </a:cubicBezTo>
                <a:cubicBezTo>
                  <a:pt x="137" y="5"/>
                  <a:pt x="144" y="9"/>
                  <a:pt x="152" y="14"/>
                </a:cubicBezTo>
                <a:cubicBezTo>
                  <a:pt x="143" y="28"/>
                  <a:pt x="133" y="40"/>
                  <a:pt x="125" y="53"/>
                </a:cubicBezTo>
                <a:cubicBezTo>
                  <a:pt x="123" y="57"/>
                  <a:pt x="122" y="64"/>
                  <a:pt x="123" y="68"/>
                </a:cubicBezTo>
                <a:cubicBezTo>
                  <a:pt x="125" y="71"/>
                  <a:pt x="132" y="74"/>
                  <a:pt x="136" y="74"/>
                </a:cubicBezTo>
                <a:cubicBezTo>
                  <a:pt x="151" y="74"/>
                  <a:pt x="166" y="74"/>
                  <a:pt x="183" y="74"/>
                </a:cubicBezTo>
                <a:cubicBezTo>
                  <a:pt x="183" y="82"/>
                  <a:pt x="183" y="89"/>
                  <a:pt x="183" y="97"/>
                </a:cubicBezTo>
                <a:cubicBezTo>
                  <a:pt x="173" y="97"/>
                  <a:pt x="165" y="98"/>
                  <a:pt x="157" y="97"/>
                </a:cubicBezTo>
                <a:cubicBezTo>
                  <a:pt x="140" y="97"/>
                  <a:pt x="126" y="95"/>
                  <a:pt x="113" y="112"/>
                </a:cubicBezTo>
                <a:cubicBezTo>
                  <a:pt x="103" y="126"/>
                  <a:pt x="80" y="126"/>
                  <a:pt x="69" y="112"/>
                </a:cubicBezTo>
                <a:cubicBezTo>
                  <a:pt x="57" y="96"/>
                  <a:pt x="44" y="96"/>
                  <a:pt x="28" y="97"/>
                </a:cubicBezTo>
                <a:cubicBezTo>
                  <a:pt x="19" y="98"/>
                  <a:pt x="11" y="97"/>
                  <a:pt x="0" y="9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3" name="Freeform 60">
            <a:extLst>
              <a:ext uri="{FF2B5EF4-FFF2-40B4-BE49-F238E27FC236}">
                <a16:creationId xmlns:a16="http://schemas.microsoft.com/office/drawing/2014/main" id="{52B81248-3622-40E1-9FA8-28D2D02F129E}"/>
              </a:ext>
            </a:extLst>
          </p:cNvPr>
          <p:cNvSpPr>
            <a:spLocks/>
          </p:cNvSpPr>
          <p:nvPr/>
        </p:nvSpPr>
        <p:spPr bwMode="auto">
          <a:xfrm>
            <a:off x="2924176" y="1173163"/>
            <a:ext cx="157163" cy="155575"/>
          </a:xfrm>
          <a:custGeom>
            <a:avLst/>
            <a:gdLst>
              <a:gd name="T0" fmla="*/ 54 w 109"/>
              <a:gd name="T1" fmla="*/ 0 h 109"/>
              <a:gd name="T2" fmla="*/ 109 w 109"/>
              <a:gd name="T3" fmla="*/ 54 h 109"/>
              <a:gd name="T4" fmla="*/ 56 w 109"/>
              <a:gd name="T5" fmla="*/ 109 h 109"/>
              <a:gd name="T6" fmla="*/ 0 w 109"/>
              <a:gd name="T7" fmla="*/ 55 h 109"/>
              <a:gd name="T8" fmla="*/ 54 w 109"/>
              <a:gd name="T9" fmla="*/ 0 h 109"/>
            </a:gdLst>
            <a:ahLst/>
            <a:cxnLst>
              <a:cxn ang="0">
                <a:pos x="T0" y="T1"/>
              </a:cxn>
              <a:cxn ang="0">
                <a:pos x="T2" y="T3"/>
              </a:cxn>
              <a:cxn ang="0">
                <a:pos x="T4" y="T5"/>
              </a:cxn>
              <a:cxn ang="0">
                <a:pos x="T6" y="T7"/>
              </a:cxn>
              <a:cxn ang="0">
                <a:pos x="T8" y="T9"/>
              </a:cxn>
            </a:cxnLst>
            <a:rect l="0" t="0" r="r" b="b"/>
            <a:pathLst>
              <a:path w="109" h="109">
                <a:moveTo>
                  <a:pt x="54" y="0"/>
                </a:moveTo>
                <a:cubicBezTo>
                  <a:pt x="85" y="0"/>
                  <a:pt x="109" y="23"/>
                  <a:pt x="109" y="54"/>
                </a:cubicBezTo>
                <a:cubicBezTo>
                  <a:pt x="109" y="84"/>
                  <a:pt x="86" y="109"/>
                  <a:pt x="56" y="109"/>
                </a:cubicBezTo>
                <a:cubicBezTo>
                  <a:pt x="25" y="109"/>
                  <a:pt x="1" y="85"/>
                  <a:pt x="0" y="55"/>
                </a:cubicBezTo>
                <a:cubicBezTo>
                  <a:pt x="0" y="25"/>
                  <a:pt x="24" y="0"/>
                  <a:pt x="5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4" name="Freeform 61">
            <a:extLst>
              <a:ext uri="{FF2B5EF4-FFF2-40B4-BE49-F238E27FC236}">
                <a16:creationId xmlns:a16="http://schemas.microsoft.com/office/drawing/2014/main" id="{7DD50655-A06A-4BD1-8197-AAE96E33EA05}"/>
              </a:ext>
            </a:extLst>
          </p:cNvPr>
          <p:cNvSpPr>
            <a:spLocks/>
          </p:cNvSpPr>
          <p:nvPr/>
        </p:nvSpPr>
        <p:spPr bwMode="auto">
          <a:xfrm>
            <a:off x="3378201" y="1173163"/>
            <a:ext cx="157163" cy="155575"/>
          </a:xfrm>
          <a:custGeom>
            <a:avLst/>
            <a:gdLst>
              <a:gd name="T0" fmla="*/ 0 w 110"/>
              <a:gd name="T1" fmla="*/ 54 h 109"/>
              <a:gd name="T2" fmla="*/ 55 w 110"/>
              <a:gd name="T3" fmla="*/ 0 h 109"/>
              <a:gd name="T4" fmla="*/ 109 w 110"/>
              <a:gd name="T5" fmla="*/ 55 h 109"/>
              <a:gd name="T6" fmla="*/ 53 w 110"/>
              <a:gd name="T7" fmla="*/ 109 h 109"/>
              <a:gd name="T8" fmla="*/ 0 w 110"/>
              <a:gd name="T9" fmla="*/ 54 h 109"/>
            </a:gdLst>
            <a:ahLst/>
            <a:cxnLst>
              <a:cxn ang="0">
                <a:pos x="T0" y="T1"/>
              </a:cxn>
              <a:cxn ang="0">
                <a:pos x="T2" y="T3"/>
              </a:cxn>
              <a:cxn ang="0">
                <a:pos x="T4" y="T5"/>
              </a:cxn>
              <a:cxn ang="0">
                <a:pos x="T6" y="T7"/>
              </a:cxn>
              <a:cxn ang="0">
                <a:pos x="T8" y="T9"/>
              </a:cxn>
            </a:cxnLst>
            <a:rect l="0" t="0" r="r" b="b"/>
            <a:pathLst>
              <a:path w="110" h="109">
                <a:moveTo>
                  <a:pt x="0" y="54"/>
                </a:moveTo>
                <a:cubicBezTo>
                  <a:pt x="1" y="23"/>
                  <a:pt x="24" y="0"/>
                  <a:pt x="55" y="0"/>
                </a:cubicBezTo>
                <a:cubicBezTo>
                  <a:pt x="86" y="1"/>
                  <a:pt x="110" y="25"/>
                  <a:pt x="109" y="55"/>
                </a:cubicBezTo>
                <a:cubicBezTo>
                  <a:pt x="109" y="86"/>
                  <a:pt x="84" y="109"/>
                  <a:pt x="53" y="109"/>
                </a:cubicBezTo>
                <a:cubicBezTo>
                  <a:pt x="23" y="108"/>
                  <a:pt x="0" y="84"/>
                  <a:pt x="0" y="5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5" name="Freeform 62">
            <a:extLst>
              <a:ext uri="{FF2B5EF4-FFF2-40B4-BE49-F238E27FC236}">
                <a16:creationId xmlns:a16="http://schemas.microsoft.com/office/drawing/2014/main" id="{98B44F22-7B35-48D3-B835-B71F26C37EFD}"/>
              </a:ext>
            </a:extLst>
          </p:cNvPr>
          <p:cNvSpPr>
            <a:spLocks/>
          </p:cNvSpPr>
          <p:nvPr/>
        </p:nvSpPr>
        <p:spPr bwMode="auto">
          <a:xfrm>
            <a:off x="4421188" y="6281738"/>
            <a:ext cx="103188" cy="177800"/>
          </a:xfrm>
          <a:custGeom>
            <a:avLst/>
            <a:gdLst>
              <a:gd name="T0" fmla="*/ 1 w 72"/>
              <a:gd name="T1" fmla="*/ 124 h 124"/>
              <a:gd name="T2" fmla="*/ 1 w 72"/>
              <a:gd name="T3" fmla="*/ 14 h 124"/>
              <a:gd name="T4" fmla="*/ 15 w 72"/>
              <a:gd name="T5" fmla="*/ 2 h 124"/>
              <a:gd name="T6" fmla="*/ 72 w 72"/>
              <a:gd name="T7" fmla="*/ 1 h 124"/>
              <a:gd name="T8" fmla="*/ 72 w 72"/>
              <a:gd name="T9" fmla="*/ 124 h 124"/>
              <a:gd name="T10" fmla="*/ 1 w 72"/>
              <a:gd name="T11" fmla="*/ 124 h 124"/>
            </a:gdLst>
            <a:ahLst/>
            <a:cxnLst>
              <a:cxn ang="0">
                <a:pos x="T0" y="T1"/>
              </a:cxn>
              <a:cxn ang="0">
                <a:pos x="T2" y="T3"/>
              </a:cxn>
              <a:cxn ang="0">
                <a:pos x="T4" y="T5"/>
              </a:cxn>
              <a:cxn ang="0">
                <a:pos x="T6" y="T7"/>
              </a:cxn>
              <a:cxn ang="0">
                <a:pos x="T8" y="T9"/>
              </a:cxn>
              <a:cxn ang="0">
                <a:pos x="T10" y="T11"/>
              </a:cxn>
            </a:cxnLst>
            <a:rect l="0" t="0" r="r" b="b"/>
            <a:pathLst>
              <a:path w="72" h="124">
                <a:moveTo>
                  <a:pt x="1" y="124"/>
                </a:moveTo>
                <a:cubicBezTo>
                  <a:pt x="1" y="86"/>
                  <a:pt x="0" y="50"/>
                  <a:pt x="1" y="14"/>
                </a:cubicBezTo>
                <a:cubicBezTo>
                  <a:pt x="2" y="9"/>
                  <a:pt x="10" y="2"/>
                  <a:pt x="15" y="2"/>
                </a:cubicBezTo>
                <a:cubicBezTo>
                  <a:pt x="33" y="0"/>
                  <a:pt x="52" y="1"/>
                  <a:pt x="72" y="1"/>
                </a:cubicBezTo>
                <a:cubicBezTo>
                  <a:pt x="72" y="42"/>
                  <a:pt x="72" y="82"/>
                  <a:pt x="72" y="124"/>
                </a:cubicBezTo>
                <a:cubicBezTo>
                  <a:pt x="50" y="124"/>
                  <a:pt x="27" y="124"/>
                  <a:pt x="1" y="12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6" name="Freeform 63">
            <a:extLst>
              <a:ext uri="{FF2B5EF4-FFF2-40B4-BE49-F238E27FC236}">
                <a16:creationId xmlns:a16="http://schemas.microsoft.com/office/drawing/2014/main" id="{80412F5C-9E07-45D8-9F8B-73C0736306DC}"/>
              </a:ext>
            </a:extLst>
          </p:cNvPr>
          <p:cNvSpPr>
            <a:spLocks/>
          </p:cNvSpPr>
          <p:nvPr/>
        </p:nvSpPr>
        <p:spPr bwMode="auto">
          <a:xfrm>
            <a:off x="5305426" y="1166813"/>
            <a:ext cx="234950" cy="301625"/>
          </a:xfrm>
          <a:custGeom>
            <a:avLst/>
            <a:gdLst>
              <a:gd name="T0" fmla="*/ 146 w 163"/>
              <a:gd name="T1" fmla="*/ 199 h 210"/>
              <a:gd name="T2" fmla="*/ 117 w 163"/>
              <a:gd name="T3" fmla="*/ 209 h 210"/>
              <a:gd name="T4" fmla="*/ 18 w 163"/>
              <a:gd name="T5" fmla="*/ 209 h 210"/>
              <a:gd name="T6" fmla="*/ 1 w 163"/>
              <a:gd name="T7" fmla="*/ 192 h 210"/>
              <a:gd name="T8" fmla="*/ 1 w 163"/>
              <a:gd name="T9" fmla="*/ 18 h 210"/>
              <a:gd name="T10" fmla="*/ 18 w 163"/>
              <a:gd name="T11" fmla="*/ 0 h 210"/>
              <a:gd name="T12" fmla="*/ 163 w 163"/>
              <a:gd name="T13" fmla="*/ 1 h 210"/>
              <a:gd name="T14" fmla="*/ 138 w 163"/>
              <a:gd name="T15" fmla="*/ 21 h 210"/>
              <a:gd name="T16" fmla="*/ 21 w 163"/>
              <a:gd name="T17" fmla="*/ 20 h 210"/>
              <a:gd name="T18" fmla="*/ 21 w 163"/>
              <a:gd name="T19" fmla="*/ 190 h 210"/>
              <a:gd name="T20" fmla="*/ 144 w 163"/>
              <a:gd name="T21" fmla="*/ 190 h 210"/>
              <a:gd name="T22" fmla="*/ 146 w 163"/>
              <a:gd name="T23" fmla="*/ 1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210">
                <a:moveTo>
                  <a:pt x="146" y="199"/>
                </a:moveTo>
                <a:cubicBezTo>
                  <a:pt x="136" y="202"/>
                  <a:pt x="127" y="208"/>
                  <a:pt x="117" y="209"/>
                </a:cubicBezTo>
                <a:cubicBezTo>
                  <a:pt x="84" y="210"/>
                  <a:pt x="51" y="209"/>
                  <a:pt x="18" y="209"/>
                </a:cubicBezTo>
                <a:cubicBezTo>
                  <a:pt x="4" y="210"/>
                  <a:pt x="0" y="205"/>
                  <a:pt x="1" y="192"/>
                </a:cubicBezTo>
                <a:cubicBezTo>
                  <a:pt x="1" y="134"/>
                  <a:pt x="1" y="76"/>
                  <a:pt x="1" y="18"/>
                </a:cubicBezTo>
                <a:cubicBezTo>
                  <a:pt x="0" y="6"/>
                  <a:pt x="4" y="0"/>
                  <a:pt x="18" y="0"/>
                </a:cubicBezTo>
                <a:cubicBezTo>
                  <a:pt x="66" y="1"/>
                  <a:pt x="113" y="1"/>
                  <a:pt x="163" y="1"/>
                </a:cubicBezTo>
                <a:cubicBezTo>
                  <a:pt x="160" y="16"/>
                  <a:pt x="152" y="21"/>
                  <a:pt x="138" y="21"/>
                </a:cubicBezTo>
                <a:cubicBezTo>
                  <a:pt x="99" y="20"/>
                  <a:pt x="61" y="20"/>
                  <a:pt x="21" y="20"/>
                </a:cubicBezTo>
                <a:cubicBezTo>
                  <a:pt x="21" y="77"/>
                  <a:pt x="21" y="133"/>
                  <a:pt x="21" y="190"/>
                </a:cubicBezTo>
                <a:cubicBezTo>
                  <a:pt x="62" y="190"/>
                  <a:pt x="103" y="190"/>
                  <a:pt x="144" y="190"/>
                </a:cubicBezTo>
                <a:cubicBezTo>
                  <a:pt x="144" y="193"/>
                  <a:pt x="145" y="196"/>
                  <a:pt x="146" y="19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7" name="Freeform 64">
            <a:extLst>
              <a:ext uri="{FF2B5EF4-FFF2-40B4-BE49-F238E27FC236}">
                <a16:creationId xmlns:a16="http://schemas.microsoft.com/office/drawing/2014/main" id="{799A975D-A737-432F-A98B-21C315943BD1}"/>
              </a:ext>
            </a:extLst>
          </p:cNvPr>
          <p:cNvSpPr>
            <a:spLocks/>
          </p:cNvSpPr>
          <p:nvPr/>
        </p:nvSpPr>
        <p:spPr bwMode="auto">
          <a:xfrm>
            <a:off x="5338763" y="2284413"/>
            <a:ext cx="301625" cy="196850"/>
          </a:xfrm>
          <a:custGeom>
            <a:avLst/>
            <a:gdLst>
              <a:gd name="T0" fmla="*/ 0 w 210"/>
              <a:gd name="T1" fmla="*/ 110 h 136"/>
              <a:gd name="T2" fmla="*/ 63 w 210"/>
              <a:gd name="T3" fmla="*/ 49 h 136"/>
              <a:gd name="T4" fmla="*/ 93 w 210"/>
              <a:gd name="T5" fmla="*/ 50 h 136"/>
              <a:gd name="T6" fmla="*/ 113 w 210"/>
              <a:gd name="T7" fmla="*/ 75 h 136"/>
              <a:gd name="T8" fmla="*/ 162 w 210"/>
              <a:gd name="T9" fmla="*/ 25 h 136"/>
              <a:gd name="T10" fmla="*/ 146 w 210"/>
              <a:gd name="T11" fmla="*/ 5 h 136"/>
              <a:gd name="T12" fmla="*/ 210 w 210"/>
              <a:gd name="T13" fmla="*/ 0 h 136"/>
              <a:gd name="T14" fmla="*/ 205 w 210"/>
              <a:gd name="T15" fmla="*/ 63 h 136"/>
              <a:gd name="T16" fmla="*/ 181 w 210"/>
              <a:gd name="T17" fmla="*/ 46 h 136"/>
              <a:gd name="T18" fmla="*/ 138 w 210"/>
              <a:gd name="T19" fmla="*/ 91 h 136"/>
              <a:gd name="T20" fmla="*/ 95 w 210"/>
              <a:gd name="T21" fmla="*/ 91 h 136"/>
              <a:gd name="T22" fmla="*/ 79 w 210"/>
              <a:gd name="T23" fmla="*/ 72 h 136"/>
              <a:gd name="T24" fmla="*/ 20 w 210"/>
              <a:gd name="T25" fmla="*/ 136 h 136"/>
              <a:gd name="T26" fmla="*/ 0 w 210"/>
              <a:gd name="T27" fmla="*/ 1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136">
                <a:moveTo>
                  <a:pt x="0" y="110"/>
                </a:moveTo>
                <a:cubicBezTo>
                  <a:pt x="20" y="91"/>
                  <a:pt x="42" y="71"/>
                  <a:pt x="63" y="49"/>
                </a:cubicBezTo>
                <a:cubicBezTo>
                  <a:pt x="74" y="38"/>
                  <a:pt x="83" y="38"/>
                  <a:pt x="93" y="50"/>
                </a:cubicBezTo>
                <a:cubicBezTo>
                  <a:pt x="100" y="58"/>
                  <a:pt x="106" y="66"/>
                  <a:pt x="113" y="75"/>
                </a:cubicBezTo>
                <a:cubicBezTo>
                  <a:pt x="132" y="56"/>
                  <a:pt x="146" y="41"/>
                  <a:pt x="162" y="25"/>
                </a:cubicBezTo>
                <a:cubicBezTo>
                  <a:pt x="158" y="20"/>
                  <a:pt x="153" y="14"/>
                  <a:pt x="146" y="5"/>
                </a:cubicBezTo>
                <a:cubicBezTo>
                  <a:pt x="169" y="3"/>
                  <a:pt x="188" y="1"/>
                  <a:pt x="210" y="0"/>
                </a:cubicBezTo>
                <a:cubicBezTo>
                  <a:pt x="208" y="21"/>
                  <a:pt x="207" y="40"/>
                  <a:pt x="205" y="63"/>
                </a:cubicBezTo>
                <a:cubicBezTo>
                  <a:pt x="197" y="57"/>
                  <a:pt x="190" y="52"/>
                  <a:pt x="181" y="46"/>
                </a:cubicBezTo>
                <a:cubicBezTo>
                  <a:pt x="167" y="61"/>
                  <a:pt x="153" y="76"/>
                  <a:pt x="138" y="91"/>
                </a:cubicBezTo>
                <a:cubicBezTo>
                  <a:pt x="118" y="111"/>
                  <a:pt x="114" y="111"/>
                  <a:pt x="95" y="91"/>
                </a:cubicBezTo>
                <a:cubicBezTo>
                  <a:pt x="89" y="86"/>
                  <a:pt x="85" y="80"/>
                  <a:pt x="79" y="72"/>
                </a:cubicBezTo>
                <a:cubicBezTo>
                  <a:pt x="58" y="95"/>
                  <a:pt x="40" y="115"/>
                  <a:pt x="20" y="136"/>
                </a:cubicBezTo>
                <a:cubicBezTo>
                  <a:pt x="13" y="126"/>
                  <a:pt x="8" y="120"/>
                  <a:pt x="0" y="11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8" name="Freeform 65">
            <a:extLst>
              <a:ext uri="{FF2B5EF4-FFF2-40B4-BE49-F238E27FC236}">
                <a16:creationId xmlns:a16="http://schemas.microsoft.com/office/drawing/2014/main" id="{D97DBEAC-2E7E-46B4-BFC0-DA7F80270C64}"/>
              </a:ext>
            </a:extLst>
          </p:cNvPr>
          <p:cNvSpPr>
            <a:spLocks/>
          </p:cNvSpPr>
          <p:nvPr/>
        </p:nvSpPr>
        <p:spPr bwMode="auto">
          <a:xfrm>
            <a:off x="806451" y="1500188"/>
            <a:ext cx="207963" cy="149225"/>
          </a:xfrm>
          <a:custGeom>
            <a:avLst/>
            <a:gdLst>
              <a:gd name="T0" fmla="*/ 144 w 144"/>
              <a:gd name="T1" fmla="*/ 1 h 103"/>
              <a:gd name="T2" fmla="*/ 119 w 144"/>
              <a:gd name="T3" fmla="*/ 30 h 103"/>
              <a:gd name="T4" fmla="*/ 94 w 144"/>
              <a:gd name="T5" fmla="*/ 70 h 103"/>
              <a:gd name="T6" fmla="*/ 36 w 144"/>
              <a:gd name="T7" fmla="*/ 97 h 103"/>
              <a:gd name="T8" fmla="*/ 4 w 144"/>
              <a:gd name="T9" fmla="*/ 43 h 103"/>
              <a:gd name="T10" fmla="*/ 51 w 144"/>
              <a:gd name="T11" fmla="*/ 5 h 103"/>
              <a:gd name="T12" fmla="*/ 133 w 144"/>
              <a:gd name="T13" fmla="*/ 1 h 103"/>
              <a:gd name="T14" fmla="*/ 144 w 144"/>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103">
                <a:moveTo>
                  <a:pt x="144" y="1"/>
                </a:moveTo>
                <a:cubicBezTo>
                  <a:pt x="134" y="12"/>
                  <a:pt x="125" y="21"/>
                  <a:pt x="119" y="30"/>
                </a:cubicBezTo>
                <a:cubicBezTo>
                  <a:pt x="110" y="43"/>
                  <a:pt x="101" y="56"/>
                  <a:pt x="94" y="70"/>
                </a:cubicBezTo>
                <a:cubicBezTo>
                  <a:pt x="84" y="92"/>
                  <a:pt x="61" y="103"/>
                  <a:pt x="36" y="97"/>
                </a:cubicBezTo>
                <a:cubicBezTo>
                  <a:pt x="13" y="90"/>
                  <a:pt x="0" y="69"/>
                  <a:pt x="4" y="43"/>
                </a:cubicBezTo>
                <a:cubicBezTo>
                  <a:pt x="7" y="19"/>
                  <a:pt x="27" y="1"/>
                  <a:pt x="51" y="5"/>
                </a:cubicBezTo>
                <a:cubicBezTo>
                  <a:pt x="80" y="11"/>
                  <a:pt x="106" y="5"/>
                  <a:pt x="133" y="1"/>
                </a:cubicBezTo>
                <a:cubicBezTo>
                  <a:pt x="135" y="0"/>
                  <a:pt x="137" y="1"/>
                  <a:pt x="144"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19" name="Freeform 66">
            <a:extLst>
              <a:ext uri="{FF2B5EF4-FFF2-40B4-BE49-F238E27FC236}">
                <a16:creationId xmlns:a16="http://schemas.microsoft.com/office/drawing/2014/main" id="{F34CB692-0B59-4534-81C4-50B9EE04622E}"/>
              </a:ext>
            </a:extLst>
          </p:cNvPr>
          <p:cNvSpPr>
            <a:spLocks/>
          </p:cNvSpPr>
          <p:nvPr/>
        </p:nvSpPr>
        <p:spPr bwMode="auto">
          <a:xfrm>
            <a:off x="771526" y="2438400"/>
            <a:ext cx="207963" cy="119063"/>
          </a:xfrm>
          <a:custGeom>
            <a:avLst/>
            <a:gdLst>
              <a:gd name="T0" fmla="*/ 7 w 145"/>
              <a:gd name="T1" fmla="*/ 0 h 82"/>
              <a:gd name="T2" fmla="*/ 139 w 145"/>
              <a:gd name="T3" fmla="*/ 3 h 82"/>
              <a:gd name="T4" fmla="*/ 78 w 145"/>
              <a:gd name="T5" fmla="*/ 79 h 82"/>
              <a:gd name="T6" fmla="*/ 7 w 145"/>
              <a:gd name="T7" fmla="*/ 0 h 82"/>
            </a:gdLst>
            <a:ahLst/>
            <a:cxnLst>
              <a:cxn ang="0">
                <a:pos x="T0" y="T1"/>
              </a:cxn>
              <a:cxn ang="0">
                <a:pos x="T2" y="T3"/>
              </a:cxn>
              <a:cxn ang="0">
                <a:pos x="T4" y="T5"/>
              </a:cxn>
              <a:cxn ang="0">
                <a:pos x="T6" y="T7"/>
              </a:cxn>
            </a:cxnLst>
            <a:rect l="0" t="0" r="r" b="b"/>
            <a:pathLst>
              <a:path w="145" h="82">
                <a:moveTo>
                  <a:pt x="7" y="0"/>
                </a:moveTo>
                <a:cubicBezTo>
                  <a:pt x="51" y="21"/>
                  <a:pt x="95" y="17"/>
                  <a:pt x="139" y="3"/>
                </a:cubicBezTo>
                <a:cubicBezTo>
                  <a:pt x="145" y="57"/>
                  <a:pt x="127" y="82"/>
                  <a:pt x="78" y="79"/>
                </a:cubicBezTo>
                <a:cubicBezTo>
                  <a:pt x="13" y="75"/>
                  <a:pt x="0" y="63"/>
                  <a:pt x="7"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0" name="Freeform 67">
            <a:extLst>
              <a:ext uri="{FF2B5EF4-FFF2-40B4-BE49-F238E27FC236}">
                <a16:creationId xmlns:a16="http://schemas.microsoft.com/office/drawing/2014/main" id="{F752C34D-CA7A-490D-B0A7-BE411AC35779}"/>
              </a:ext>
            </a:extLst>
          </p:cNvPr>
          <p:cNvSpPr>
            <a:spLocks/>
          </p:cNvSpPr>
          <p:nvPr/>
        </p:nvSpPr>
        <p:spPr bwMode="auto">
          <a:xfrm>
            <a:off x="3163888" y="4922838"/>
            <a:ext cx="201613" cy="204788"/>
          </a:xfrm>
          <a:custGeom>
            <a:avLst/>
            <a:gdLst>
              <a:gd name="T0" fmla="*/ 49 w 141"/>
              <a:gd name="T1" fmla="*/ 53 h 142"/>
              <a:gd name="T2" fmla="*/ 87 w 141"/>
              <a:gd name="T3" fmla="*/ 37 h 142"/>
              <a:gd name="T4" fmla="*/ 119 w 141"/>
              <a:gd name="T5" fmla="*/ 4 h 142"/>
              <a:gd name="T6" fmla="*/ 141 w 141"/>
              <a:gd name="T7" fmla="*/ 0 h 142"/>
              <a:gd name="T8" fmla="*/ 137 w 141"/>
              <a:gd name="T9" fmla="*/ 20 h 142"/>
              <a:gd name="T10" fmla="*/ 95 w 141"/>
              <a:gd name="T11" fmla="*/ 65 h 142"/>
              <a:gd name="T12" fmla="*/ 89 w 141"/>
              <a:gd name="T13" fmla="*/ 85 h 142"/>
              <a:gd name="T14" fmla="*/ 37 w 141"/>
              <a:gd name="T15" fmla="*/ 137 h 142"/>
              <a:gd name="T16" fmla="*/ 19 w 141"/>
              <a:gd name="T17" fmla="*/ 137 h 142"/>
              <a:gd name="T18" fmla="*/ 5 w 141"/>
              <a:gd name="T19" fmla="*/ 136 h 142"/>
              <a:gd name="T20" fmla="*/ 2 w 141"/>
              <a:gd name="T21" fmla="*/ 123 h 142"/>
              <a:gd name="T22" fmla="*/ 3 w 141"/>
              <a:gd name="T23" fmla="*/ 99 h 142"/>
              <a:gd name="T24" fmla="*/ 49 w 141"/>
              <a:gd name="T25" fmla="*/ 5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2">
                <a:moveTo>
                  <a:pt x="49" y="53"/>
                </a:moveTo>
                <a:cubicBezTo>
                  <a:pt x="66" y="61"/>
                  <a:pt x="76" y="49"/>
                  <a:pt x="87" y="37"/>
                </a:cubicBezTo>
                <a:cubicBezTo>
                  <a:pt x="98" y="26"/>
                  <a:pt x="107" y="14"/>
                  <a:pt x="119" y="4"/>
                </a:cubicBezTo>
                <a:cubicBezTo>
                  <a:pt x="124" y="0"/>
                  <a:pt x="134" y="1"/>
                  <a:pt x="141" y="0"/>
                </a:cubicBezTo>
                <a:cubicBezTo>
                  <a:pt x="140" y="7"/>
                  <a:pt x="141" y="15"/>
                  <a:pt x="137" y="20"/>
                </a:cubicBezTo>
                <a:cubicBezTo>
                  <a:pt x="124" y="36"/>
                  <a:pt x="108" y="49"/>
                  <a:pt x="95" y="65"/>
                </a:cubicBezTo>
                <a:cubicBezTo>
                  <a:pt x="90" y="70"/>
                  <a:pt x="88" y="79"/>
                  <a:pt x="89" y="85"/>
                </a:cubicBezTo>
                <a:cubicBezTo>
                  <a:pt x="94" y="116"/>
                  <a:pt x="68" y="142"/>
                  <a:pt x="37" y="137"/>
                </a:cubicBezTo>
                <a:cubicBezTo>
                  <a:pt x="31" y="136"/>
                  <a:pt x="25" y="137"/>
                  <a:pt x="19" y="137"/>
                </a:cubicBezTo>
                <a:cubicBezTo>
                  <a:pt x="14" y="137"/>
                  <a:pt x="8" y="138"/>
                  <a:pt x="5" y="136"/>
                </a:cubicBezTo>
                <a:cubicBezTo>
                  <a:pt x="2" y="134"/>
                  <a:pt x="2" y="127"/>
                  <a:pt x="2" y="123"/>
                </a:cubicBezTo>
                <a:cubicBezTo>
                  <a:pt x="2" y="115"/>
                  <a:pt x="4" y="107"/>
                  <a:pt x="3" y="99"/>
                </a:cubicBezTo>
                <a:cubicBezTo>
                  <a:pt x="0" y="74"/>
                  <a:pt x="21" y="52"/>
                  <a:pt x="49" y="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1" name="Freeform 68">
            <a:extLst>
              <a:ext uri="{FF2B5EF4-FFF2-40B4-BE49-F238E27FC236}">
                <a16:creationId xmlns:a16="http://schemas.microsoft.com/office/drawing/2014/main" id="{3BD65CCE-BC22-4101-9BC6-E1008787BCB0}"/>
              </a:ext>
            </a:extLst>
          </p:cNvPr>
          <p:cNvSpPr>
            <a:spLocks/>
          </p:cNvSpPr>
          <p:nvPr/>
        </p:nvSpPr>
        <p:spPr bwMode="auto">
          <a:xfrm>
            <a:off x="2135188" y="5811838"/>
            <a:ext cx="146050" cy="149225"/>
          </a:xfrm>
          <a:custGeom>
            <a:avLst/>
            <a:gdLst>
              <a:gd name="T0" fmla="*/ 102 w 102"/>
              <a:gd name="T1" fmla="*/ 52 h 104"/>
              <a:gd name="T2" fmla="*/ 52 w 102"/>
              <a:gd name="T3" fmla="*/ 103 h 104"/>
              <a:gd name="T4" fmla="*/ 0 w 102"/>
              <a:gd name="T5" fmla="*/ 51 h 104"/>
              <a:gd name="T6" fmla="*/ 50 w 102"/>
              <a:gd name="T7" fmla="*/ 0 h 104"/>
              <a:gd name="T8" fmla="*/ 102 w 102"/>
              <a:gd name="T9" fmla="*/ 52 h 104"/>
            </a:gdLst>
            <a:ahLst/>
            <a:cxnLst>
              <a:cxn ang="0">
                <a:pos x="T0" y="T1"/>
              </a:cxn>
              <a:cxn ang="0">
                <a:pos x="T2" y="T3"/>
              </a:cxn>
              <a:cxn ang="0">
                <a:pos x="T4" y="T5"/>
              </a:cxn>
              <a:cxn ang="0">
                <a:pos x="T6" y="T7"/>
              </a:cxn>
              <a:cxn ang="0">
                <a:pos x="T8" y="T9"/>
              </a:cxn>
            </a:cxnLst>
            <a:rect l="0" t="0" r="r" b="b"/>
            <a:pathLst>
              <a:path w="102" h="104">
                <a:moveTo>
                  <a:pt x="102" y="52"/>
                </a:moveTo>
                <a:cubicBezTo>
                  <a:pt x="102" y="80"/>
                  <a:pt x="79" y="103"/>
                  <a:pt x="52" y="103"/>
                </a:cubicBezTo>
                <a:cubicBezTo>
                  <a:pt x="23" y="104"/>
                  <a:pt x="0" y="80"/>
                  <a:pt x="0" y="51"/>
                </a:cubicBezTo>
                <a:cubicBezTo>
                  <a:pt x="0" y="23"/>
                  <a:pt x="22" y="1"/>
                  <a:pt x="50" y="0"/>
                </a:cubicBezTo>
                <a:cubicBezTo>
                  <a:pt x="80" y="0"/>
                  <a:pt x="102" y="23"/>
                  <a:pt x="102" y="5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2" name="Freeform 69">
            <a:extLst>
              <a:ext uri="{FF2B5EF4-FFF2-40B4-BE49-F238E27FC236}">
                <a16:creationId xmlns:a16="http://schemas.microsoft.com/office/drawing/2014/main" id="{E8D63E94-8BC1-47B5-AFA9-3D3DA4ACE819}"/>
              </a:ext>
            </a:extLst>
          </p:cNvPr>
          <p:cNvSpPr>
            <a:spLocks/>
          </p:cNvSpPr>
          <p:nvPr/>
        </p:nvSpPr>
        <p:spPr bwMode="auto">
          <a:xfrm>
            <a:off x="5283201" y="5013325"/>
            <a:ext cx="149225" cy="149225"/>
          </a:xfrm>
          <a:custGeom>
            <a:avLst/>
            <a:gdLst>
              <a:gd name="T0" fmla="*/ 51 w 104"/>
              <a:gd name="T1" fmla="*/ 104 h 104"/>
              <a:gd name="T2" fmla="*/ 1 w 104"/>
              <a:gd name="T3" fmla="*/ 52 h 104"/>
              <a:gd name="T4" fmla="*/ 54 w 104"/>
              <a:gd name="T5" fmla="*/ 1 h 104"/>
              <a:gd name="T6" fmla="*/ 104 w 104"/>
              <a:gd name="T7" fmla="*/ 51 h 104"/>
              <a:gd name="T8" fmla="*/ 51 w 104"/>
              <a:gd name="T9" fmla="*/ 104 h 104"/>
            </a:gdLst>
            <a:ahLst/>
            <a:cxnLst>
              <a:cxn ang="0">
                <a:pos x="T0" y="T1"/>
              </a:cxn>
              <a:cxn ang="0">
                <a:pos x="T2" y="T3"/>
              </a:cxn>
              <a:cxn ang="0">
                <a:pos x="T4" y="T5"/>
              </a:cxn>
              <a:cxn ang="0">
                <a:pos x="T6" y="T7"/>
              </a:cxn>
              <a:cxn ang="0">
                <a:pos x="T8" y="T9"/>
              </a:cxn>
            </a:cxnLst>
            <a:rect l="0" t="0" r="r" b="b"/>
            <a:pathLst>
              <a:path w="104" h="104">
                <a:moveTo>
                  <a:pt x="51" y="104"/>
                </a:moveTo>
                <a:cubicBezTo>
                  <a:pt x="24" y="103"/>
                  <a:pt x="0" y="79"/>
                  <a:pt x="1" y="52"/>
                </a:cubicBezTo>
                <a:cubicBezTo>
                  <a:pt x="2" y="23"/>
                  <a:pt x="26" y="0"/>
                  <a:pt x="54" y="1"/>
                </a:cubicBezTo>
                <a:cubicBezTo>
                  <a:pt x="81" y="2"/>
                  <a:pt x="104" y="25"/>
                  <a:pt x="104" y="51"/>
                </a:cubicBezTo>
                <a:cubicBezTo>
                  <a:pt x="104" y="82"/>
                  <a:pt x="82" y="104"/>
                  <a:pt x="51" y="10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3" name="Freeform 70">
            <a:extLst>
              <a:ext uri="{FF2B5EF4-FFF2-40B4-BE49-F238E27FC236}">
                <a16:creationId xmlns:a16="http://schemas.microsoft.com/office/drawing/2014/main" id="{F2ECDF0D-1FB7-4D4E-95D9-7A47297C2279}"/>
              </a:ext>
            </a:extLst>
          </p:cNvPr>
          <p:cNvSpPr>
            <a:spLocks/>
          </p:cNvSpPr>
          <p:nvPr/>
        </p:nvSpPr>
        <p:spPr bwMode="auto">
          <a:xfrm>
            <a:off x="4087813" y="5988050"/>
            <a:ext cx="180975" cy="176213"/>
          </a:xfrm>
          <a:custGeom>
            <a:avLst/>
            <a:gdLst>
              <a:gd name="T0" fmla="*/ 44 w 125"/>
              <a:gd name="T1" fmla="*/ 0 h 122"/>
              <a:gd name="T2" fmla="*/ 125 w 125"/>
              <a:gd name="T3" fmla="*/ 65 h 122"/>
              <a:gd name="T4" fmla="*/ 77 w 125"/>
              <a:gd name="T5" fmla="*/ 122 h 122"/>
              <a:gd name="T6" fmla="*/ 3 w 125"/>
              <a:gd name="T7" fmla="*/ 64 h 122"/>
              <a:gd name="T8" fmla="*/ 2 w 125"/>
              <a:gd name="T9" fmla="*/ 51 h 122"/>
              <a:gd name="T10" fmla="*/ 44 w 125"/>
              <a:gd name="T11" fmla="*/ 0 h 122"/>
            </a:gdLst>
            <a:ahLst/>
            <a:cxnLst>
              <a:cxn ang="0">
                <a:pos x="T0" y="T1"/>
              </a:cxn>
              <a:cxn ang="0">
                <a:pos x="T2" y="T3"/>
              </a:cxn>
              <a:cxn ang="0">
                <a:pos x="T4" y="T5"/>
              </a:cxn>
              <a:cxn ang="0">
                <a:pos x="T6" y="T7"/>
              </a:cxn>
              <a:cxn ang="0">
                <a:pos x="T8" y="T9"/>
              </a:cxn>
              <a:cxn ang="0">
                <a:pos x="T10" y="T11"/>
              </a:cxn>
            </a:cxnLst>
            <a:rect l="0" t="0" r="r" b="b"/>
            <a:pathLst>
              <a:path w="125" h="122">
                <a:moveTo>
                  <a:pt x="44" y="0"/>
                </a:moveTo>
                <a:cubicBezTo>
                  <a:pt x="71" y="22"/>
                  <a:pt x="97" y="43"/>
                  <a:pt x="125" y="65"/>
                </a:cubicBezTo>
                <a:cubicBezTo>
                  <a:pt x="109" y="84"/>
                  <a:pt x="94" y="102"/>
                  <a:pt x="77" y="122"/>
                </a:cubicBezTo>
                <a:cubicBezTo>
                  <a:pt x="52" y="102"/>
                  <a:pt x="27" y="84"/>
                  <a:pt x="3" y="64"/>
                </a:cubicBezTo>
                <a:cubicBezTo>
                  <a:pt x="0" y="62"/>
                  <a:pt x="0" y="54"/>
                  <a:pt x="2" y="51"/>
                </a:cubicBezTo>
                <a:cubicBezTo>
                  <a:pt x="15" y="34"/>
                  <a:pt x="29" y="18"/>
                  <a:pt x="4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4" name="Freeform 71">
            <a:extLst>
              <a:ext uri="{FF2B5EF4-FFF2-40B4-BE49-F238E27FC236}">
                <a16:creationId xmlns:a16="http://schemas.microsoft.com/office/drawing/2014/main" id="{A3992377-95A4-41D4-9FEA-D60D93A8C4E3}"/>
              </a:ext>
            </a:extLst>
          </p:cNvPr>
          <p:cNvSpPr>
            <a:spLocks/>
          </p:cNvSpPr>
          <p:nvPr/>
        </p:nvSpPr>
        <p:spPr bwMode="auto">
          <a:xfrm>
            <a:off x="5607051" y="3422650"/>
            <a:ext cx="144463" cy="142875"/>
          </a:xfrm>
          <a:custGeom>
            <a:avLst/>
            <a:gdLst>
              <a:gd name="T0" fmla="*/ 99 w 100"/>
              <a:gd name="T1" fmla="*/ 48 h 99"/>
              <a:gd name="T2" fmla="*/ 51 w 100"/>
              <a:gd name="T3" fmla="*/ 98 h 99"/>
              <a:gd name="T4" fmla="*/ 0 w 100"/>
              <a:gd name="T5" fmla="*/ 50 h 99"/>
              <a:gd name="T6" fmla="*/ 49 w 100"/>
              <a:gd name="T7" fmla="*/ 0 h 99"/>
              <a:gd name="T8" fmla="*/ 99 w 100"/>
              <a:gd name="T9" fmla="*/ 48 h 99"/>
            </a:gdLst>
            <a:ahLst/>
            <a:cxnLst>
              <a:cxn ang="0">
                <a:pos x="T0" y="T1"/>
              </a:cxn>
              <a:cxn ang="0">
                <a:pos x="T2" y="T3"/>
              </a:cxn>
              <a:cxn ang="0">
                <a:pos x="T4" y="T5"/>
              </a:cxn>
              <a:cxn ang="0">
                <a:pos x="T6" y="T7"/>
              </a:cxn>
              <a:cxn ang="0">
                <a:pos x="T8" y="T9"/>
              </a:cxn>
            </a:cxnLst>
            <a:rect l="0" t="0" r="r" b="b"/>
            <a:pathLst>
              <a:path w="100" h="99">
                <a:moveTo>
                  <a:pt x="99" y="48"/>
                </a:moveTo>
                <a:cubicBezTo>
                  <a:pt x="100" y="76"/>
                  <a:pt x="79" y="97"/>
                  <a:pt x="51" y="98"/>
                </a:cubicBezTo>
                <a:cubicBezTo>
                  <a:pt x="24" y="99"/>
                  <a:pt x="1" y="77"/>
                  <a:pt x="0" y="50"/>
                </a:cubicBezTo>
                <a:cubicBezTo>
                  <a:pt x="0" y="22"/>
                  <a:pt x="22" y="0"/>
                  <a:pt x="49" y="0"/>
                </a:cubicBezTo>
                <a:cubicBezTo>
                  <a:pt x="78" y="0"/>
                  <a:pt x="99" y="21"/>
                  <a:pt x="99" y="4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5" name="Freeform 72">
            <a:extLst>
              <a:ext uri="{FF2B5EF4-FFF2-40B4-BE49-F238E27FC236}">
                <a16:creationId xmlns:a16="http://schemas.microsoft.com/office/drawing/2014/main" id="{C6EED23C-B31D-45CD-BCA8-E4358F2EEF36}"/>
              </a:ext>
            </a:extLst>
          </p:cNvPr>
          <p:cNvSpPr>
            <a:spLocks/>
          </p:cNvSpPr>
          <p:nvPr/>
        </p:nvSpPr>
        <p:spPr bwMode="auto">
          <a:xfrm>
            <a:off x="5462588" y="5891213"/>
            <a:ext cx="138113" cy="139700"/>
          </a:xfrm>
          <a:custGeom>
            <a:avLst/>
            <a:gdLst>
              <a:gd name="T0" fmla="*/ 47 w 96"/>
              <a:gd name="T1" fmla="*/ 1 h 97"/>
              <a:gd name="T2" fmla="*/ 96 w 96"/>
              <a:gd name="T3" fmla="*/ 48 h 97"/>
              <a:gd name="T4" fmla="*/ 47 w 96"/>
              <a:gd name="T5" fmla="*/ 96 h 97"/>
              <a:gd name="T6" fmla="*/ 0 w 96"/>
              <a:gd name="T7" fmla="*/ 49 h 97"/>
              <a:gd name="T8" fmla="*/ 47 w 96"/>
              <a:gd name="T9" fmla="*/ 1 h 97"/>
            </a:gdLst>
            <a:ahLst/>
            <a:cxnLst>
              <a:cxn ang="0">
                <a:pos x="T0" y="T1"/>
              </a:cxn>
              <a:cxn ang="0">
                <a:pos x="T2" y="T3"/>
              </a:cxn>
              <a:cxn ang="0">
                <a:pos x="T4" y="T5"/>
              </a:cxn>
              <a:cxn ang="0">
                <a:pos x="T6" y="T7"/>
              </a:cxn>
              <a:cxn ang="0">
                <a:pos x="T8" y="T9"/>
              </a:cxn>
            </a:cxnLst>
            <a:rect l="0" t="0" r="r" b="b"/>
            <a:pathLst>
              <a:path w="96" h="97">
                <a:moveTo>
                  <a:pt x="47" y="1"/>
                </a:moveTo>
                <a:cubicBezTo>
                  <a:pt x="74" y="0"/>
                  <a:pt x="96" y="22"/>
                  <a:pt x="96" y="48"/>
                </a:cubicBezTo>
                <a:cubicBezTo>
                  <a:pt x="96" y="75"/>
                  <a:pt x="73" y="97"/>
                  <a:pt x="47" y="96"/>
                </a:cubicBezTo>
                <a:cubicBezTo>
                  <a:pt x="21" y="96"/>
                  <a:pt x="0" y="75"/>
                  <a:pt x="0" y="49"/>
                </a:cubicBezTo>
                <a:cubicBezTo>
                  <a:pt x="0" y="22"/>
                  <a:pt x="20" y="1"/>
                  <a:pt x="47"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6" name="Freeform 73">
            <a:extLst>
              <a:ext uri="{FF2B5EF4-FFF2-40B4-BE49-F238E27FC236}">
                <a16:creationId xmlns:a16="http://schemas.microsoft.com/office/drawing/2014/main" id="{22471271-C7B5-4234-890E-98B6CE1A4D7C}"/>
              </a:ext>
            </a:extLst>
          </p:cNvPr>
          <p:cNvSpPr>
            <a:spLocks/>
          </p:cNvSpPr>
          <p:nvPr/>
        </p:nvSpPr>
        <p:spPr bwMode="auto">
          <a:xfrm>
            <a:off x="1749426" y="6208713"/>
            <a:ext cx="230188" cy="117475"/>
          </a:xfrm>
          <a:custGeom>
            <a:avLst/>
            <a:gdLst>
              <a:gd name="T0" fmla="*/ 116 w 160"/>
              <a:gd name="T1" fmla="*/ 0 h 82"/>
              <a:gd name="T2" fmla="*/ 150 w 160"/>
              <a:gd name="T3" fmla="*/ 48 h 82"/>
              <a:gd name="T4" fmla="*/ 135 w 160"/>
              <a:gd name="T5" fmla="*/ 80 h 82"/>
              <a:gd name="T6" fmla="*/ 21 w 160"/>
              <a:gd name="T7" fmla="*/ 82 h 82"/>
              <a:gd name="T8" fmla="*/ 2 w 160"/>
              <a:gd name="T9" fmla="*/ 62 h 82"/>
              <a:gd name="T10" fmla="*/ 18 w 160"/>
              <a:gd name="T11" fmla="*/ 41 h 82"/>
              <a:gd name="T12" fmla="*/ 69 w 160"/>
              <a:gd name="T13" fmla="*/ 34 h 82"/>
              <a:gd name="T14" fmla="*/ 116 w 160"/>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82">
                <a:moveTo>
                  <a:pt x="116" y="0"/>
                </a:moveTo>
                <a:cubicBezTo>
                  <a:pt x="130" y="19"/>
                  <a:pt x="140" y="33"/>
                  <a:pt x="150" y="48"/>
                </a:cubicBezTo>
                <a:cubicBezTo>
                  <a:pt x="160" y="63"/>
                  <a:pt x="152" y="79"/>
                  <a:pt x="135" y="80"/>
                </a:cubicBezTo>
                <a:cubicBezTo>
                  <a:pt x="97" y="82"/>
                  <a:pt x="59" y="82"/>
                  <a:pt x="21" y="82"/>
                </a:cubicBezTo>
                <a:cubicBezTo>
                  <a:pt x="8" y="82"/>
                  <a:pt x="0" y="73"/>
                  <a:pt x="2" y="62"/>
                </a:cubicBezTo>
                <a:cubicBezTo>
                  <a:pt x="3" y="54"/>
                  <a:pt x="11" y="43"/>
                  <a:pt x="18" y="41"/>
                </a:cubicBezTo>
                <a:cubicBezTo>
                  <a:pt x="34" y="36"/>
                  <a:pt x="52" y="35"/>
                  <a:pt x="69" y="34"/>
                </a:cubicBezTo>
                <a:cubicBezTo>
                  <a:pt x="90" y="32"/>
                  <a:pt x="113" y="35"/>
                  <a:pt x="11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7" name="Freeform 74">
            <a:extLst>
              <a:ext uri="{FF2B5EF4-FFF2-40B4-BE49-F238E27FC236}">
                <a16:creationId xmlns:a16="http://schemas.microsoft.com/office/drawing/2014/main" id="{8AD9D9EC-5EFD-49F1-8DF8-3736FF30C2E0}"/>
              </a:ext>
            </a:extLst>
          </p:cNvPr>
          <p:cNvSpPr>
            <a:spLocks/>
          </p:cNvSpPr>
          <p:nvPr/>
        </p:nvSpPr>
        <p:spPr bwMode="auto">
          <a:xfrm>
            <a:off x="3162301" y="3446463"/>
            <a:ext cx="136525" cy="138113"/>
          </a:xfrm>
          <a:custGeom>
            <a:avLst/>
            <a:gdLst>
              <a:gd name="T0" fmla="*/ 95 w 95"/>
              <a:gd name="T1" fmla="*/ 49 h 96"/>
              <a:gd name="T2" fmla="*/ 49 w 95"/>
              <a:gd name="T3" fmla="*/ 96 h 96"/>
              <a:gd name="T4" fmla="*/ 0 w 95"/>
              <a:gd name="T5" fmla="*/ 48 h 96"/>
              <a:gd name="T6" fmla="*/ 48 w 95"/>
              <a:gd name="T7" fmla="*/ 1 h 96"/>
              <a:gd name="T8" fmla="*/ 95 w 95"/>
              <a:gd name="T9" fmla="*/ 49 h 96"/>
            </a:gdLst>
            <a:ahLst/>
            <a:cxnLst>
              <a:cxn ang="0">
                <a:pos x="T0" y="T1"/>
              </a:cxn>
              <a:cxn ang="0">
                <a:pos x="T2" y="T3"/>
              </a:cxn>
              <a:cxn ang="0">
                <a:pos x="T4" y="T5"/>
              </a:cxn>
              <a:cxn ang="0">
                <a:pos x="T6" y="T7"/>
              </a:cxn>
              <a:cxn ang="0">
                <a:pos x="T8" y="T9"/>
              </a:cxn>
            </a:cxnLst>
            <a:rect l="0" t="0" r="r" b="b"/>
            <a:pathLst>
              <a:path w="95" h="96">
                <a:moveTo>
                  <a:pt x="95" y="49"/>
                </a:moveTo>
                <a:cubicBezTo>
                  <a:pt x="95" y="75"/>
                  <a:pt x="74" y="96"/>
                  <a:pt x="49" y="96"/>
                </a:cubicBezTo>
                <a:cubicBezTo>
                  <a:pt x="22" y="96"/>
                  <a:pt x="0" y="74"/>
                  <a:pt x="0" y="48"/>
                </a:cubicBezTo>
                <a:cubicBezTo>
                  <a:pt x="1" y="23"/>
                  <a:pt x="23" y="1"/>
                  <a:pt x="48" y="1"/>
                </a:cubicBezTo>
                <a:cubicBezTo>
                  <a:pt x="74" y="0"/>
                  <a:pt x="95" y="22"/>
                  <a:pt x="95" y="4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8" name="Freeform 75">
            <a:extLst>
              <a:ext uri="{FF2B5EF4-FFF2-40B4-BE49-F238E27FC236}">
                <a16:creationId xmlns:a16="http://schemas.microsoft.com/office/drawing/2014/main" id="{99BDDB66-69F7-47C9-86AD-AC88AAD8C36E}"/>
              </a:ext>
            </a:extLst>
          </p:cNvPr>
          <p:cNvSpPr>
            <a:spLocks/>
          </p:cNvSpPr>
          <p:nvPr/>
        </p:nvSpPr>
        <p:spPr bwMode="auto">
          <a:xfrm>
            <a:off x="5324476" y="3860800"/>
            <a:ext cx="220663" cy="141288"/>
          </a:xfrm>
          <a:custGeom>
            <a:avLst/>
            <a:gdLst>
              <a:gd name="T0" fmla="*/ 100 w 154"/>
              <a:gd name="T1" fmla="*/ 0 h 99"/>
              <a:gd name="T2" fmla="*/ 146 w 154"/>
              <a:gd name="T3" fmla="*/ 42 h 99"/>
              <a:gd name="T4" fmla="*/ 134 w 154"/>
              <a:gd name="T5" fmla="*/ 74 h 99"/>
              <a:gd name="T6" fmla="*/ 24 w 154"/>
              <a:gd name="T7" fmla="*/ 98 h 99"/>
              <a:gd name="T8" fmla="*/ 5 w 154"/>
              <a:gd name="T9" fmla="*/ 83 h 99"/>
              <a:gd name="T10" fmla="*/ 16 w 154"/>
              <a:gd name="T11" fmla="*/ 58 h 99"/>
              <a:gd name="T12" fmla="*/ 63 w 154"/>
              <a:gd name="T13" fmla="*/ 43 h 99"/>
              <a:gd name="T14" fmla="*/ 100 w 154"/>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99">
                <a:moveTo>
                  <a:pt x="100" y="0"/>
                </a:moveTo>
                <a:cubicBezTo>
                  <a:pt x="118" y="17"/>
                  <a:pt x="133" y="29"/>
                  <a:pt x="146" y="42"/>
                </a:cubicBezTo>
                <a:cubicBezTo>
                  <a:pt x="154" y="50"/>
                  <a:pt x="147" y="70"/>
                  <a:pt x="134" y="74"/>
                </a:cubicBezTo>
                <a:cubicBezTo>
                  <a:pt x="98" y="83"/>
                  <a:pt x="61" y="91"/>
                  <a:pt x="24" y="98"/>
                </a:cubicBezTo>
                <a:cubicBezTo>
                  <a:pt x="18" y="99"/>
                  <a:pt x="8" y="90"/>
                  <a:pt x="5" y="83"/>
                </a:cubicBezTo>
                <a:cubicBezTo>
                  <a:pt x="0" y="72"/>
                  <a:pt x="3" y="62"/>
                  <a:pt x="16" y="58"/>
                </a:cubicBezTo>
                <a:cubicBezTo>
                  <a:pt x="32" y="52"/>
                  <a:pt x="47" y="47"/>
                  <a:pt x="63" y="43"/>
                </a:cubicBezTo>
                <a:cubicBezTo>
                  <a:pt x="84" y="38"/>
                  <a:pt x="103" y="32"/>
                  <a:pt x="100"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29" name="Freeform 76">
            <a:extLst>
              <a:ext uri="{FF2B5EF4-FFF2-40B4-BE49-F238E27FC236}">
                <a16:creationId xmlns:a16="http://schemas.microsoft.com/office/drawing/2014/main" id="{A6715632-C758-4823-B566-9B938874B0A7}"/>
              </a:ext>
            </a:extLst>
          </p:cNvPr>
          <p:cNvSpPr>
            <a:spLocks/>
          </p:cNvSpPr>
          <p:nvPr/>
        </p:nvSpPr>
        <p:spPr bwMode="auto">
          <a:xfrm>
            <a:off x="5391151" y="1546225"/>
            <a:ext cx="168275" cy="166688"/>
          </a:xfrm>
          <a:custGeom>
            <a:avLst/>
            <a:gdLst>
              <a:gd name="T0" fmla="*/ 59 w 117"/>
              <a:gd name="T1" fmla="*/ 0 h 115"/>
              <a:gd name="T2" fmla="*/ 117 w 117"/>
              <a:gd name="T3" fmla="*/ 58 h 115"/>
              <a:gd name="T4" fmla="*/ 42 w 117"/>
              <a:gd name="T5" fmla="*/ 104 h 115"/>
              <a:gd name="T6" fmla="*/ 16 w 117"/>
              <a:gd name="T7" fmla="*/ 113 h 115"/>
              <a:gd name="T8" fmla="*/ 3 w 117"/>
              <a:gd name="T9" fmla="*/ 112 h 115"/>
              <a:gd name="T10" fmla="*/ 2 w 117"/>
              <a:gd name="T11" fmla="*/ 100 h 115"/>
              <a:gd name="T12" fmla="*/ 59 w 117"/>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117" h="115">
                <a:moveTo>
                  <a:pt x="59" y="0"/>
                </a:moveTo>
                <a:cubicBezTo>
                  <a:pt x="78" y="19"/>
                  <a:pt x="96" y="36"/>
                  <a:pt x="117" y="58"/>
                </a:cubicBezTo>
                <a:cubicBezTo>
                  <a:pt x="92" y="74"/>
                  <a:pt x="67" y="89"/>
                  <a:pt x="42" y="104"/>
                </a:cubicBezTo>
                <a:cubicBezTo>
                  <a:pt x="34" y="108"/>
                  <a:pt x="25" y="111"/>
                  <a:pt x="16" y="113"/>
                </a:cubicBezTo>
                <a:cubicBezTo>
                  <a:pt x="12" y="114"/>
                  <a:pt x="5" y="115"/>
                  <a:pt x="3" y="112"/>
                </a:cubicBezTo>
                <a:cubicBezTo>
                  <a:pt x="1" y="110"/>
                  <a:pt x="0" y="104"/>
                  <a:pt x="2" y="100"/>
                </a:cubicBezTo>
                <a:cubicBezTo>
                  <a:pt x="12" y="62"/>
                  <a:pt x="31" y="29"/>
                  <a:pt x="59"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0" name="Freeform 77">
            <a:extLst>
              <a:ext uri="{FF2B5EF4-FFF2-40B4-BE49-F238E27FC236}">
                <a16:creationId xmlns:a16="http://schemas.microsoft.com/office/drawing/2014/main" id="{349F8681-3761-4A10-A6AE-1F4720F72DCC}"/>
              </a:ext>
            </a:extLst>
          </p:cNvPr>
          <p:cNvSpPr>
            <a:spLocks/>
          </p:cNvSpPr>
          <p:nvPr/>
        </p:nvSpPr>
        <p:spPr bwMode="auto">
          <a:xfrm>
            <a:off x="2882901" y="3756025"/>
            <a:ext cx="185738" cy="293688"/>
          </a:xfrm>
          <a:custGeom>
            <a:avLst/>
            <a:gdLst>
              <a:gd name="T0" fmla="*/ 103 w 129"/>
              <a:gd name="T1" fmla="*/ 198 h 204"/>
              <a:gd name="T2" fmla="*/ 0 w 129"/>
              <a:gd name="T3" fmla="*/ 20 h 204"/>
              <a:gd name="T4" fmla="*/ 5 w 129"/>
              <a:gd name="T5" fmla="*/ 0 h 204"/>
              <a:gd name="T6" fmla="*/ 129 w 129"/>
              <a:gd name="T7" fmla="*/ 150 h 204"/>
              <a:gd name="T8" fmla="*/ 129 w 129"/>
              <a:gd name="T9" fmla="*/ 180 h 204"/>
              <a:gd name="T10" fmla="*/ 103 w 129"/>
              <a:gd name="T11" fmla="*/ 198 h 204"/>
            </a:gdLst>
            <a:ahLst/>
            <a:cxnLst>
              <a:cxn ang="0">
                <a:pos x="T0" y="T1"/>
              </a:cxn>
              <a:cxn ang="0">
                <a:pos x="T2" y="T3"/>
              </a:cxn>
              <a:cxn ang="0">
                <a:pos x="T4" y="T5"/>
              </a:cxn>
              <a:cxn ang="0">
                <a:pos x="T6" y="T7"/>
              </a:cxn>
              <a:cxn ang="0">
                <a:pos x="T8" y="T9"/>
              </a:cxn>
              <a:cxn ang="0">
                <a:pos x="T10" y="T11"/>
              </a:cxn>
            </a:cxnLst>
            <a:rect l="0" t="0" r="r" b="b"/>
            <a:pathLst>
              <a:path w="129" h="204">
                <a:moveTo>
                  <a:pt x="103" y="198"/>
                </a:moveTo>
                <a:cubicBezTo>
                  <a:pt x="112" y="120"/>
                  <a:pt x="107" y="61"/>
                  <a:pt x="0" y="20"/>
                </a:cubicBezTo>
                <a:cubicBezTo>
                  <a:pt x="2" y="14"/>
                  <a:pt x="4" y="7"/>
                  <a:pt x="5" y="0"/>
                </a:cubicBezTo>
                <a:cubicBezTo>
                  <a:pt x="80" y="17"/>
                  <a:pt x="129" y="76"/>
                  <a:pt x="129" y="150"/>
                </a:cubicBezTo>
                <a:cubicBezTo>
                  <a:pt x="129" y="160"/>
                  <a:pt x="129" y="170"/>
                  <a:pt x="129" y="180"/>
                </a:cubicBezTo>
                <a:cubicBezTo>
                  <a:pt x="129" y="197"/>
                  <a:pt x="122" y="204"/>
                  <a:pt x="103" y="1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1" name="Freeform 78">
            <a:extLst>
              <a:ext uri="{FF2B5EF4-FFF2-40B4-BE49-F238E27FC236}">
                <a16:creationId xmlns:a16="http://schemas.microsoft.com/office/drawing/2014/main" id="{E3DC6F52-F199-4784-9490-D6F79D354E74}"/>
              </a:ext>
            </a:extLst>
          </p:cNvPr>
          <p:cNvSpPr>
            <a:spLocks/>
          </p:cNvSpPr>
          <p:nvPr/>
        </p:nvSpPr>
        <p:spPr bwMode="auto">
          <a:xfrm>
            <a:off x="3365501" y="3757613"/>
            <a:ext cx="214313" cy="285750"/>
          </a:xfrm>
          <a:custGeom>
            <a:avLst/>
            <a:gdLst>
              <a:gd name="T0" fmla="*/ 46 w 149"/>
              <a:gd name="T1" fmla="*/ 198 h 198"/>
              <a:gd name="T2" fmla="*/ 24 w 149"/>
              <a:gd name="T3" fmla="*/ 198 h 198"/>
              <a:gd name="T4" fmla="*/ 143 w 149"/>
              <a:gd name="T5" fmla="*/ 0 h 198"/>
              <a:gd name="T6" fmla="*/ 149 w 149"/>
              <a:gd name="T7" fmla="*/ 20 h 198"/>
              <a:gd name="T8" fmla="*/ 46 w 149"/>
              <a:gd name="T9" fmla="*/ 198 h 198"/>
            </a:gdLst>
            <a:ahLst/>
            <a:cxnLst>
              <a:cxn ang="0">
                <a:pos x="T0" y="T1"/>
              </a:cxn>
              <a:cxn ang="0">
                <a:pos x="T2" y="T3"/>
              </a:cxn>
              <a:cxn ang="0">
                <a:pos x="T4" y="T5"/>
              </a:cxn>
              <a:cxn ang="0">
                <a:pos x="T6" y="T7"/>
              </a:cxn>
              <a:cxn ang="0">
                <a:pos x="T8" y="T9"/>
              </a:cxn>
            </a:cxnLst>
            <a:rect l="0" t="0" r="r" b="b"/>
            <a:pathLst>
              <a:path w="149" h="198">
                <a:moveTo>
                  <a:pt x="46" y="198"/>
                </a:moveTo>
                <a:cubicBezTo>
                  <a:pt x="36" y="198"/>
                  <a:pt x="30" y="198"/>
                  <a:pt x="24" y="198"/>
                </a:cubicBezTo>
                <a:cubicBezTo>
                  <a:pt x="0" y="102"/>
                  <a:pt x="53" y="19"/>
                  <a:pt x="143" y="0"/>
                </a:cubicBezTo>
                <a:cubicBezTo>
                  <a:pt x="145" y="6"/>
                  <a:pt x="147" y="12"/>
                  <a:pt x="149" y="20"/>
                </a:cubicBezTo>
                <a:cubicBezTo>
                  <a:pt x="61" y="47"/>
                  <a:pt x="28" y="108"/>
                  <a:pt x="46" y="19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2" name="Freeform 79">
            <a:extLst>
              <a:ext uri="{FF2B5EF4-FFF2-40B4-BE49-F238E27FC236}">
                <a16:creationId xmlns:a16="http://schemas.microsoft.com/office/drawing/2014/main" id="{84CDA110-7B54-4384-BC54-42FC285DF7EF}"/>
              </a:ext>
            </a:extLst>
          </p:cNvPr>
          <p:cNvSpPr>
            <a:spLocks/>
          </p:cNvSpPr>
          <p:nvPr/>
        </p:nvSpPr>
        <p:spPr bwMode="auto">
          <a:xfrm>
            <a:off x="750888" y="5065713"/>
            <a:ext cx="211138" cy="104775"/>
          </a:xfrm>
          <a:custGeom>
            <a:avLst/>
            <a:gdLst>
              <a:gd name="T0" fmla="*/ 46 w 147"/>
              <a:gd name="T1" fmla="*/ 0 h 73"/>
              <a:gd name="T2" fmla="*/ 73 w 147"/>
              <a:gd name="T3" fmla="*/ 43 h 73"/>
              <a:gd name="T4" fmla="*/ 109 w 147"/>
              <a:gd name="T5" fmla="*/ 2 h 73"/>
              <a:gd name="T6" fmla="*/ 132 w 147"/>
              <a:gd name="T7" fmla="*/ 14 h 73"/>
              <a:gd name="T8" fmla="*/ 132 w 147"/>
              <a:gd name="T9" fmla="*/ 51 h 73"/>
              <a:gd name="T10" fmla="*/ 17 w 147"/>
              <a:gd name="T11" fmla="*/ 53 h 73"/>
              <a:gd name="T12" fmla="*/ 17 w 147"/>
              <a:gd name="T13" fmla="*/ 12 h 73"/>
              <a:gd name="T14" fmla="*/ 46 w 147"/>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73">
                <a:moveTo>
                  <a:pt x="46" y="0"/>
                </a:moveTo>
                <a:cubicBezTo>
                  <a:pt x="48" y="33"/>
                  <a:pt x="54" y="41"/>
                  <a:pt x="73" y="43"/>
                </a:cubicBezTo>
                <a:cubicBezTo>
                  <a:pt x="93" y="44"/>
                  <a:pt x="102" y="35"/>
                  <a:pt x="109" y="2"/>
                </a:cubicBezTo>
                <a:cubicBezTo>
                  <a:pt x="117" y="6"/>
                  <a:pt x="125" y="9"/>
                  <a:pt x="132" y="14"/>
                </a:cubicBezTo>
                <a:cubicBezTo>
                  <a:pt x="147" y="25"/>
                  <a:pt x="147" y="39"/>
                  <a:pt x="132" y="51"/>
                </a:cubicBezTo>
                <a:cubicBezTo>
                  <a:pt x="107" y="72"/>
                  <a:pt x="44" y="73"/>
                  <a:pt x="17" y="53"/>
                </a:cubicBezTo>
                <a:cubicBezTo>
                  <a:pt x="0" y="40"/>
                  <a:pt x="0" y="24"/>
                  <a:pt x="17" y="12"/>
                </a:cubicBezTo>
                <a:cubicBezTo>
                  <a:pt x="25" y="7"/>
                  <a:pt x="35" y="4"/>
                  <a:pt x="4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3" name="Freeform 80">
            <a:extLst>
              <a:ext uri="{FF2B5EF4-FFF2-40B4-BE49-F238E27FC236}">
                <a16:creationId xmlns:a16="http://schemas.microsoft.com/office/drawing/2014/main" id="{A1B205AF-8A28-44F9-A1EC-A95969889D09}"/>
              </a:ext>
            </a:extLst>
          </p:cNvPr>
          <p:cNvSpPr>
            <a:spLocks/>
          </p:cNvSpPr>
          <p:nvPr/>
        </p:nvSpPr>
        <p:spPr bwMode="auto">
          <a:xfrm>
            <a:off x="4451351" y="2243138"/>
            <a:ext cx="161925" cy="160338"/>
          </a:xfrm>
          <a:custGeom>
            <a:avLst/>
            <a:gdLst>
              <a:gd name="T0" fmla="*/ 58 w 113"/>
              <a:gd name="T1" fmla="*/ 0 h 111"/>
              <a:gd name="T2" fmla="*/ 113 w 113"/>
              <a:gd name="T3" fmla="*/ 44 h 111"/>
              <a:gd name="T4" fmla="*/ 92 w 113"/>
              <a:gd name="T5" fmla="*/ 111 h 111"/>
              <a:gd name="T6" fmla="*/ 21 w 113"/>
              <a:gd name="T7" fmla="*/ 111 h 111"/>
              <a:gd name="T8" fmla="*/ 0 w 113"/>
              <a:gd name="T9" fmla="*/ 49 h 111"/>
              <a:gd name="T10" fmla="*/ 2 w 113"/>
              <a:gd name="T11" fmla="*/ 44 h 111"/>
              <a:gd name="T12" fmla="*/ 36 w 113"/>
              <a:gd name="T13" fmla="*/ 38 h 111"/>
              <a:gd name="T14" fmla="*/ 58 w 113"/>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1">
                <a:moveTo>
                  <a:pt x="58" y="0"/>
                </a:moveTo>
                <a:cubicBezTo>
                  <a:pt x="64" y="32"/>
                  <a:pt x="80" y="47"/>
                  <a:pt x="113" y="44"/>
                </a:cubicBezTo>
                <a:cubicBezTo>
                  <a:pt x="88" y="61"/>
                  <a:pt x="77" y="81"/>
                  <a:pt x="92" y="111"/>
                </a:cubicBezTo>
                <a:cubicBezTo>
                  <a:pt x="67" y="92"/>
                  <a:pt x="45" y="90"/>
                  <a:pt x="21" y="111"/>
                </a:cubicBezTo>
                <a:cubicBezTo>
                  <a:pt x="31" y="83"/>
                  <a:pt x="30" y="61"/>
                  <a:pt x="0" y="49"/>
                </a:cubicBezTo>
                <a:cubicBezTo>
                  <a:pt x="0" y="48"/>
                  <a:pt x="1" y="46"/>
                  <a:pt x="2" y="44"/>
                </a:cubicBezTo>
                <a:cubicBezTo>
                  <a:pt x="13" y="42"/>
                  <a:pt x="28" y="45"/>
                  <a:pt x="36" y="38"/>
                </a:cubicBezTo>
                <a:cubicBezTo>
                  <a:pt x="46" y="31"/>
                  <a:pt x="49" y="16"/>
                  <a:pt x="58"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4" name="Freeform 81">
            <a:extLst>
              <a:ext uri="{FF2B5EF4-FFF2-40B4-BE49-F238E27FC236}">
                <a16:creationId xmlns:a16="http://schemas.microsoft.com/office/drawing/2014/main" id="{F5111160-64BC-41BD-A3EF-302B93A595CE}"/>
              </a:ext>
            </a:extLst>
          </p:cNvPr>
          <p:cNvSpPr>
            <a:spLocks/>
          </p:cNvSpPr>
          <p:nvPr/>
        </p:nvSpPr>
        <p:spPr bwMode="auto">
          <a:xfrm>
            <a:off x="5364163" y="6288088"/>
            <a:ext cx="163513" cy="133350"/>
          </a:xfrm>
          <a:custGeom>
            <a:avLst/>
            <a:gdLst>
              <a:gd name="T0" fmla="*/ 76 w 114"/>
              <a:gd name="T1" fmla="*/ 0 h 92"/>
              <a:gd name="T2" fmla="*/ 114 w 114"/>
              <a:gd name="T3" fmla="*/ 41 h 92"/>
              <a:gd name="T4" fmla="*/ 28 w 114"/>
              <a:gd name="T5" fmla="*/ 89 h 92"/>
              <a:gd name="T6" fmla="*/ 4 w 114"/>
              <a:gd name="T7" fmla="*/ 76 h 92"/>
              <a:gd name="T8" fmla="*/ 9 w 114"/>
              <a:gd name="T9" fmla="*/ 49 h 92"/>
              <a:gd name="T10" fmla="*/ 76 w 114"/>
              <a:gd name="T11" fmla="*/ 0 h 92"/>
            </a:gdLst>
            <a:ahLst/>
            <a:cxnLst>
              <a:cxn ang="0">
                <a:pos x="T0" y="T1"/>
              </a:cxn>
              <a:cxn ang="0">
                <a:pos x="T2" y="T3"/>
              </a:cxn>
              <a:cxn ang="0">
                <a:pos x="T4" y="T5"/>
              </a:cxn>
              <a:cxn ang="0">
                <a:pos x="T6" y="T7"/>
              </a:cxn>
              <a:cxn ang="0">
                <a:pos x="T8" y="T9"/>
              </a:cxn>
              <a:cxn ang="0">
                <a:pos x="T10" y="T11"/>
              </a:cxn>
            </a:cxnLst>
            <a:rect l="0" t="0" r="r" b="b"/>
            <a:pathLst>
              <a:path w="114" h="92">
                <a:moveTo>
                  <a:pt x="76" y="0"/>
                </a:moveTo>
                <a:cubicBezTo>
                  <a:pt x="89" y="13"/>
                  <a:pt x="100" y="26"/>
                  <a:pt x="114" y="41"/>
                </a:cubicBezTo>
                <a:cubicBezTo>
                  <a:pt x="85" y="58"/>
                  <a:pt x="57" y="75"/>
                  <a:pt x="28" y="89"/>
                </a:cubicBezTo>
                <a:cubicBezTo>
                  <a:pt x="23" y="92"/>
                  <a:pt x="7" y="83"/>
                  <a:pt x="4" y="76"/>
                </a:cubicBezTo>
                <a:cubicBezTo>
                  <a:pt x="0" y="70"/>
                  <a:pt x="3" y="54"/>
                  <a:pt x="9" y="49"/>
                </a:cubicBezTo>
                <a:cubicBezTo>
                  <a:pt x="29" y="32"/>
                  <a:pt x="52" y="17"/>
                  <a:pt x="76"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5" name="Freeform 82">
            <a:extLst>
              <a:ext uri="{FF2B5EF4-FFF2-40B4-BE49-F238E27FC236}">
                <a16:creationId xmlns:a16="http://schemas.microsoft.com/office/drawing/2014/main" id="{9F30D730-EBFC-4CF8-AF97-94BD5D1615D0}"/>
              </a:ext>
            </a:extLst>
          </p:cNvPr>
          <p:cNvSpPr>
            <a:spLocks/>
          </p:cNvSpPr>
          <p:nvPr/>
        </p:nvSpPr>
        <p:spPr bwMode="auto">
          <a:xfrm>
            <a:off x="4410076" y="5759450"/>
            <a:ext cx="120650" cy="117475"/>
          </a:xfrm>
          <a:custGeom>
            <a:avLst/>
            <a:gdLst>
              <a:gd name="T0" fmla="*/ 42 w 83"/>
              <a:gd name="T1" fmla="*/ 1 h 82"/>
              <a:gd name="T2" fmla="*/ 83 w 83"/>
              <a:gd name="T3" fmla="*/ 41 h 82"/>
              <a:gd name="T4" fmla="*/ 40 w 83"/>
              <a:gd name="T5" fmla="*/ 81 h 82"/>
              <a:gd name="T6" fmla="*/ 0 w 83"/>
              <a:gd name="T7" fmla="*/ 40 h 82"/>
              <a:gd name="T8" fmla="*/ 42 w 83"/>
              <a:gd name="T9" fmla="*/ 1 h 82"/>
            </a:gdLst>
            <a:ahLst/>
            <a:cxnLst>
              <a:cxn ang="0">
                <a:pos x="T0" y="T1"/>
              </a:cxn>
              <a:cxn ang="0">
                <a:pos x="T2" y="T3"/>
              </a:cxn>
              <a:cxn ang="0">
                <a:pos x="T4" y="T5"/>
              </a:cxn>
              <a:cxn ang="0">
                <a:pos x="T6" y="T7"/>
              </a:cxn>
              <a:cxn ang="0">
                <a:pos x="T8" y="T9"/>
              </a:cxn>
            </a:cxnLst>
            <a:rect l="0" t="0" r="r" b="b"/>
            <a:pathLst>
              <a:path w="83" h="82">
                <a:moveTo>
                  <a:pt x="42" y="1"/>
                </a:moveTo>
                <a:cubicBezTo>
                  <a:pt x="64" y="1"/>
                  <a:pt x="82" y="19"/>
                  <a:pt x="83" y="41"/>
                </a:cubicBezTo>
                <a:cubicBezTo>
                  <a:pt x="83" y="64"/>
                  <a:pt x="64" y="82"/>
                  <a:pt x="40" y="81"/>
                </a:cubicBezTo>
                <a:cubicBezTo>
                  <a:pt x="18" y="81"/>
                  <a:pt x="0" y="63"/>
                  <a:pt x="0" y="40"/>
                </a:cubicBezTo>
                <a:cubicBezTo>
                  <a:pt x="1" y="18"/>
                  <a:pt x="20" y="0"/>
                  <a:pt x="42"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6" name="Freeform 83">
            <a:extLst>
              <a:ext uri="{FF2B5EF4-FFF2-40B4-BE49-F238E27FC236}">
                <a16:creationId xmlns:a16="http://schemas.microsoft.com/office/drawing/2014/main" id="{103B45C9-2A3D-455B-8325-541F2FD6C128}"/>
              </a:ext>
            </a:extLst>
          </p:cNvPr>
          <p:cNvSpPr>
            <a:spLocks/>
          </p:cNvSpPr>
          <p:nvPr/>
        </p:nvSpPr>
        <p:spPr bwMode="auto">
          <a:xfrm>
            <a:off x="3368676" y="4976813"/>
            <a:ext cx="130175" cy="182563"/>
          </a:xfrm>
          <a:custGeom>
            <a:avLst/>
            <a:gdLst>
              <a:gd name="T0" fmla="*/ 10 w 90"/>
              <a:gd name="T1" fmla="*/ 87 h 127"/>
              <a:gd name="T2" fmla="*/ 36 w 90"/>
              <a:gd name="T3" fmla="*/ 94 h 127"/>
              <a:gd name="T4" fmla="*/ 55 w 90"/>
              <a:gd name="T5" fmla="*/ 94 h 127"/>
              <a:gd name="T6" fmla="*/ 58 w 90"/>
              <a:gd name="T7" fmla="*/ 82 h 127"/>
              <a:gd name="T8" fmla="*/ 44 w 90"/>
              <a:gd name="T9" fmla="*/ 74 h 127"/>
              <a:gd name="T10" fmla="*/ 23 w 90"/>
              <a:gd name="T11" fmla="*/ 68 h 127"/>
              <a:gd name="T12" fmla="*/ 14 w 90"/>
              <a:gd name="T13" fmla="*/ 23 h 127"/>
              <a:gd name="T14" fmla="*/ 38 w 90"/>
              <a:gd name="T15" fmla="*/ 2 h 127"/>
              <a:gd name="T16" fmla="*/ 49 w 90"/>
              <a:gd name="T17" fmla="*/ 1 h 127"/>
              <a:gd name="T18" fmla="*/ 85 w 90"/>
              <a:gd name="T19" fmla="*/ 36 h 127"/>
              <a:gd name="T20" fmla="*/ 80 w 90"/>
              <a:gd name="T21" fmla="*/ 44 h 127"/>
              <a:gd name="T22" fmla="*/ 55 w 90"/>
              <a:gd name="T23" fmla="*/ 34 h 127"/>
              <a:gd name="T24" fmla="*/ 37 w 90"/>
              <a:gd name="T25" fmla="*/ 33 h 127"/>
              <a:gd name="T26" fmla="*/ 31 w 90"/>
              <a:gd name="T27" fmla="*/ 43 h 127"/>
              <a:gd name="T28" fmla="*/ 45 w 90"/>
              <a:gd name="T29" fmla="*/ 52 h 127"/>
              <a:gd name="T30" fmla="*/ 64 w 90"/>
              <a:gd name="T31" fmla="*/ 58 h 127"/>
              <a:gd name="T32" fmla="*/ 75 w 90"/>
              <a:gd name="T33" fmla="*/ 103 h 127"/>
              <a:gd name="T34" fmla="*/ 52 w 90"/>
              <a:gd name="T35" fmla="*/ 124 h 127"/>
              <a:gd name="T36" fmla="*/ 38 w 90"/>
              <a:gd name="T37" fmla="*/ 125 h 127"/>
              <a:gd name="T38" fmla="*/ 6 w 90"/>
              <a:gd name="T39" fmla="*/ 94 h 127"/>
              <a:gd name="T40" fmla="*/ 10 w 90"/>
              <a:gd name="T41"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27">
                <a:moveTo>
                  <a:pt x="10" y="87"/>
                </a:moveTo>
                <a:cubicBezTo>
                  <a:pt x="19" y="89"/>
                  <a:pt x="27" y="92"/>
                  <a:pt x="36" y="94"/>
                </a:cubicBezTo>
                <a:cubicBezTo>
                  <a:pt x="42" y="95"/>
                  <a:pt x="49" y="96"/>
                  <a:pt x="55" y="94"/>
                </a:cubicBezTo>
                <a:cubicBezTo>
                  <a:pt x="57" y="93"/>
                  <a:pt x="60" y="84"/>
                  <a:pt x="58" y="82"/>
                </a:cubicBezTo>
                <a:cubicBezTo>
                  <a:pt x="55" y="79"/>
                  <a:pt x="49" y="76"/>
                  <a:pt x="44" y="74"/>
                </a:cubicBezTo>
                <a:cubicBezTo>
                  <a:pt x="37" y="72"/>
                  <a:pt x="30" y="71"/>
                  <a:pt x="23" y="68"/>
                </a:cubicBezTo>
                <a:cubicBezTo>
                  <a:pt x="5" y="60"/>
                  <a:pt x="0" y="38"/>
                  <a:pt x="14" y="23"/>
                </a:cubicBezTo>
                <a:cubicBezTo>
                  <a:pt x="21" y="15"/>
                  <a:pt x="29" y="8"/>
                  <a:pt x="38" y="2"/>
                </a:cubicBezTo>
                <a:cubicBezTo>
                  <a:pt x="41" y="0"/>
                  <a:pt x="47" y="0"/>
                  <a:pt x="49" y="1"/>
                </a:cubicBezTo>
                <a:cubicBezTo>
                  <a:pt x="62" y="12"/>
                  <a:pt x="73" y="24"/>
                  <a:pt x="85" y="36"/>
                </a:cubicBezTo>
                <a:cubicBezTo>
                  <a:pt x="84" y="39"/>
                  <a:pt x="82" y="41"/>
                  <a:pt x="80" y="44"/>
                </a:cubicBezTo>
                <a:cubicBezTo>
                  <a:pt x="72" y="41"/>
                  <a:pt x="63" y="36"/>
                  <a:pt x="55" y="34"/>
                </a:cubicBezTo>
                <a:cubicBezTo>
                  <a:pt x="49" y="32"/>
                  <a:pt x="42" y="31"/>
                  <a:pt x="37" y="33"/>
                </a:cubicBezTo>
                <a:cubicBezTo>
                  <a:pt x="34" y="33"/>
                  <a:pt x="30" y="42"/>
                  <a:pt x="31" y="43"/>
                </a:cubicBezTo>
                <a:cubicBezTo>
                  <a:pt x="35" y="47"/>
                  <a:pt x="40" y="50"/>
                  <a:pt x="45" y="52"/>
                </a:cubicBezTo>
                <a:cubicBezTo>
                  <a:pt x="51" y="55"/>
                  <a:pt x="58" y="55"/>
                  <a:pt x="64" y="58"/>
                </a:cubicBezTo>
                <a:cubicBezTo>
                  <a:pt x="84" y="66"/>
                  <a:pt x="90" y="86"/>
                  <a:pt x="75" y="103"/>
                </a:cubicBezTo>
                <a:cubicBezTo>
                  <a:pt x="69" y="111"/>
                  <a:pt x="60" y="118"/>
                  <a:pt x="52" y="124"/>
                </a:cubicBezTo>
                <a:cubicBezTo>
                  <a:pt x="48" y="127"/>
                  <a:pt x="41" y="127"/>
                  <a:pt x="38" y="125"/>
                </a:cubicBezTo>
                <a:cubicBezTo>
                  <a:pt x="27" y="115"/>
                  <a:pt x="17" y="104"/>
                  <a:pt x="6" y="94"/>
                </a:cubicBezTo>
                <a:cubicBezTo>
                  <a:pt x="7" y="91"/>
                  <a:pt x="9" y="89"/>
                  <a:pt x="10" y="8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7" name="Freeform 84">
            <a:extLst>
              <a:ext uri="{FF2B5EF4-FFF2-40B4-BE49-F238E27FC236}">
                <a16:creationId xmlns:a16="http://schemas.microsoft.com/office/drawing/2014/main" id="{86B921F7-7385-4F57-83EF-8E6E4A43FDCD}"/>
              </a:ext>
            </a:extLst>
          </p:cNvPr>
          <p:cNvSpPr>
            <a:spLocks/>
          </p:cNvSpPr>
          <p:nvPr/>
        </p:nvSpPr>
        <p:spPr bwMode="auto">
          <a:xfrm>
            <a:off x="4264026" y="6119813"/>
            <a:ext cx="103188" cy="192088"/>
          </a:xfrm>
          <a:custGeom>
            <a:avLst/>
            <a:gdLst>
              <a:gd name="T0" fmla="*/ 25 w 72"/>
              <a:gd name="T1" fmla="*/ 0 h 133"/>
              <a:gd name="T2" fmla="*/ 59 w 72"/>
              <a:gd name="T3" fmla="*/ 60 h 133"/>
              <a:gd name="T4" fmla="*/ 32 w 72"/>
              <a:gd name="T5" fmla="*/ 120 h 133"/>
              <a:gd name="T6" fmla="*/ 10 w 72"/>
              <a:gd name="T7" fmla="*/ 133 h 133"/>
              <a:gd name="T8" fmla="*/ 1 w 72"/>
              <a:gd name="T9" fmla="*/ 109 h 133"/>
              <a:gd name="T10" fmla="*/ 25 w 72"/>
              <a:gd name="T11" fmla="*/ 0 h 133"/>
            </a:gdLst>
            <a:ahLst/>
            <a:cxnLst>
              <a:cxn ang="0">
                <a:pos x="T0" y="T1"/>
              </a:cxn>
              <a:cxn ang="0">
                <a:pos x="T2" y="T3"/>
              </a:cxn>
              <a:cxn ang="0">
                <a:pos x="T4" y="T5"/>
              </a:cxn>
              <a:cxn ang="0">
                <a:pos x="T6" y="T7"/>
              </a:cxn>
              <a:cxn ang="0">
                <a:pos x="T8" y="T9"/>
              </a:cxn>
              <a:cxn ang="0">
                <a:pos x="T10" y="T11"/>
              </a:cxn>
            </a:cxnLst>
            <a:rect l="0" t="0" r="r" b="b"/>
            <a:pathLst>
              <a:path w="72" h="133">
                <a:moveTo>
                  <a:pt x="25" y="0"/>
                </a:moveTo>
                <a:cubicBezTo>
                  <a:pt x="61" y="5"/>
                  <a:pt x="72" y="22"/>
                  <a:pt x="59" y="60"/>
                </a:cubicBezTo>
                <a:cubicBezTo>
                  <a:pt x="51" y="80"/>
                  <a:pt x="43" y="100"/>
                  <a:pt x="32" y="120"/>
                </a:cubicBezTo>
                <a:cubicBezTo>
                  <a:pt x="29" y="126"/>
                  <a:pt x="18" y="129"/>
                  <a:pt x="10" y="133"/>
                </a:cubicBezTo>
                <a:cubicBezTo>
                  <a:pt x="7" y="125"/>
                  <a:pt x="0" y="116"/>
                  <a:pt x="1" y="109"/>
                </a:cubicBezTo>
                <a:cubicBezTo>
                  <a:pt x="8" y="73"/>
                  <a:pt x="17" y="37"/>
                  <a:pt x="2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8" name="Freeform 85">
            <a:extLst>
              <a:ext uri="{FF2B5EF4-FFF2-40B4-BE49-F238E27FC236}">
                <a16:creationId xmlns:a16="http://schemas.microsoft.com/office/drawing/2014/main" id="{D334B5A0-3196-4851-A516-FE3F198A008F}"/>
              </a:ext>
            </a:extLst>
          </p:cNvPr>
          <p:cNvSpPr>
            <a:spLocks/>
          </p:cNvSpPr>
          <p:nvPr/>
        </p:nvSpPr>
        <p:spPr bwMode="auto">
          <a:xfrm>
            <a:off x="4256088" y="6362700"/>
            <a:ext cx="101600" cy="96838"/>
          </a:xfrm>
          <a:custGeom>
            <a:avLst/>
            <a:gdLst>
              <a:gd name="T0" fmla="*/ 70 w 70"/>
              <a:gd name="T1" fmla="*/ 68 h 68"/>
              <a:gd name="T2" fmla="*/ 0 w 70"/>
              <a:gd name="T3" fmla="*/ 68 h 68"/>
              <a:gd name="T4" fmla="*/ 0 w 70"/>
              <a:gd name="T5" fmla="*/ 0 h 68"/>
              <a:gd name="T6" fmla="*/ 70 w 70"/>
              <a:gd name="T7" fmla="*/ 0 h 68"/>
              <a:gd name="T8" fmla="*/ 70 w 70"/>
              <a:gd name="T9" fmla="*/ 68 h 68"/>
            </a:gdLst>
            <a:ahLst/>
            <a:cxnLst>
              <a:cxn ang="0">
                <a:pos x="T0" y="T1"/>
              </a:cxn>
              <a:cxn ang="0">
                <a:pos x="T2" y="T3"/>
              </a:cxn>
              <a:cxn ang="0">
                <a:pos x="T4" y="T5"/>
              </a:cxn>
              <a:cxn ang="0">
                <a:pos x="T6" y="T7"/>
              </a:cxn>
              <a:cxn ang="0">
                <a:pos x="T8" y="T9"/>
              </a:cxn>
            </a:cxnLst>
            <a:rect l="0" t="0" r="r" b="b"/>
            <a:pathLst>
              <a:path w="70" h="68">
                <a:moveTo>
                  <a:pt x="70" y="68"/>
                </a:moveTo>
                <a:cubicBezTo>
                  <a:pt x="46" y="68"/>
                  <a:pt x="23" y="68"/>
                  <a:pt x="0" y="68"/>
                </a:cubicBezTo>
                <a:cubicBezTo>
                  <a:pt x="0" y="46"/>
                  <a:pt x="0" y="23"/>
                  <a:pt x="0" y="0"/>
                </a:cubicBezTo>
                <a:cubicBezTo>
                  <a:pt x="23" y="0"/>
                  <a:pt x="45" y="0"/>
                  <a:pt x="70" y="0"/>
                </a:cubicBezTo>
                <a:cubicBezTo>
                  <a:pt x="70" y="22"/>
                  <a:pt x="70" y="44"/>
                  <a:pt x="70" y="6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39" name="Freeform 86">
            <a:extLst>
              <a:ext uri="{FF2B5EF4-FFF2-40B4-BE49-F238E27FC236}">
                <a16:creationId xmlns:a16="http://schemas.microsoft.com/office/drawing/2014/main" id="{CB3AB91B-E53E-4B10-9F32-01FCC340FEBC}"/>
              </a:ext>
            </a:extLst>
          </p:cNvPr>
          <p:cNvSpPr>
            <a:spLocks/>
          </p:cNvSpPr>
          <p:nvPr/>
        </p:nvSpPr>
        <p:spPr bwMode="auto">
          <a:xfrm>
            <a:off x="3173413" y="5797550"/>
            <a:ext cx="115888" cy="112713"/>
          </a:xfrm>
          <a:custGeom>
            <a:avLst/>
            <a:gdLst>
              <a:gd name="T0" fmla="*/ 40 w 80"/>
              <a:gd name="T1" fmla="*/ 78 h 78"/>
              <a:gd name="T2" fmla="*/ 1 w 80"/>
              <a:gd name="T3" fmla="*/ 39 h 78"/>
              <a:gd name="T4" fmla="*/ 40 w 80"/>
              <a:gd name="T5" fmla="*/ 0 h 78"/>
              <a:gd name="T6" fmla="*/ 79 w 80"/>
              <a:gd name="T7" fmla="*/ 39 h 78"/>
              <a:gd name="T8" fmla="*/ 40 w 80"/>
              <a:gd name="T9" fmla="*/ 78 h 78"/>
            </a:gdLst>
            <a:ahLst/>
            <a:cxnLst>
              <a:cxn ang="0">
                <a:pos x="T0" y="T1"/>
              </a:cxn>
              <a:cxn ang="0">
                <a:pos x="T2" y="T3"/>
              </a:cxn>
              <a:cxn ang="0">
                <a:pos x="T4" y="T5"/>
              </a:cxn>
              <a:cxn ang="0">
                <a:pos x="T6" y="T7"/>
              </a:cxn>
              <a:cxn ang="0">
                <a:pos x="T8" y="T9"/>
              </a:cxn>
            </a:cxnLst>
            <a:rect l="0" t="0" r="r" b="b"/>
            <a:pathLst>
              <a:path w="80" h="78">
                <a:moveTo>
                  <a:pt x="40" y="78"/>
                </a:moveTo>
                <a:cubicBezTo>
                  <a:pt x="18" y="78"/>
                  <a:pt x="1" y="61"/>
                  <a:pt x="1" y="39"/>
                </a:cubicBezTo>
                <a:cubicBezTo>
                  <a:pt x="0" y="18"/>
                  <a:pt x="18" y="0"/>
                  <a:pt x="40" y="0"/>
                </a:cubicBezTo>
                <a:cubicBezTo>
                  <a:pt x="62" y="0"/>
                  <a:pt x="79" y="16"/>
                  <a:pt x="79" y="39"/>
                </a:cubicBezTo>
                <a:cubicBezTo>
                  <a:pt x="80" y="61"/>
                  <a:pt x="63" y="78"/>
                  <a:pt x="40" y="7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0" name="Freeform 87">
            <a:extLst>
              <a:ext uri="{FF2B5EF4-FFF2-40B4-BE49-F238E27FC236}">
                <a16:creationId xmlns:a16="http://schemas.microsoft.com/office/drawing/2014/main" id="{DAB5E174-9E8C-4A5C-8D96-9DE26D8792C7}"/>
              </a:ext>
            </a:extLst>
          </p:cNvPr>
          <p:cNvSpPr>
            <a:spLocks/>
          </p:cNvSpPr>
          <p:nvPr/>
        </p:nvSpPr>
        <p:spPr bwMode="auto">
          <a:xfrm>
            <a:off x="773113" y="2711450"/>
            <a:ext cx="201613" cy="104775"/>
          </a:xfrm>
          <a:custGeom>
            <a:avLst/>
            <a:gdLst>
              <a:gd name="T0" fmla="*/ 109 w 141"/>
              <a:gd name="T1" fmla="*/ 4 h 72"/>
              <a:gd name="T2" fmla="*/ 141 w 141"/>
              <a:gd name="T3" fmla="*/ 35 h 72"/>
              <a:gd name="T4" fmla="*/ 111 w 141"/>
              <a:gd name="T5" fmla="*/ 63 h 72"/>
              <a:gd name="T6" fmla="*/ 29 w 141"/>
              <a:gd name="T7" fmla="*/ 61 h 72"/>
              <a:gd name="T8" fmla="*/ 5 w 141"/>
              <a:gd name="T9" fmla="*/ 32 h 72"/>
              <a:gd name="T10" fmla="*/ 33 w 141"/>
              <a:gd name="T11" fmla="*/ 0 h 72"/>
              <a:gd name="T12" fmla="*/ 75 w 141"/>
              <a:gd name="T13" fmla="*/ 45 h 72"/>
              <a:gd name="T14" fmla="*/ 109 w 141"/>
              <a:gd name="T15" fmla="*/ 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72">
                <a:moveTo>
                  <a:pt x="109" y="4"/>
                </a:moveTo>
                <a:cubicBezTo>
                  <a:pt x="126" y="11"/>
                  <a:pt x="141" y="16"/>
                  <a:pt x="141" y="35"/>
                </a:cubicBezTo>
                <a:cubicBezTo>
                  <a:pt x="140" y="53"/>
                  <a:pt x="125" y="58"/>
                  <a:pt x="111" y="63"/>
                </a:cubicBezTo>
                <a:cubicBezTo>
                  <a:pt x="84" y="72"/>
                  <a:pt x="56" y="72"/>
                  <a:pt x="29" y="61"/>
                </a:cubicBezTo>
                <a:cubicBezTo>
                  <a:pt x="16" y="56"/>
                  <a:pt x="0" y="48"/>
                  <a:pt x="5" y="32"/>
                </a:cubicBezTo>
                <a:cubicBezTo>
                  <a:pt x="8" y="21"/>
                  <a:pt x="21" y="12"/>
                  <a:pt x="33" y="0"/>
                </a:cubicBezTo>
                <a:cubicBezTo>
                  <a:pt x="41" y="37"/>
                  <a:pt x="51" y="47"/>
                  <a:pt x="75" y="45"/>
                </a:cubicBezTo>
                <a:cubicBezTo>
                  <a:pt x="100" y="44"/>
                  <a:pt x="108" y="36"/>
                  <a:pt x="109"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1" name="Freeform 88">
            <a:extLst>
              <a:ext uri="{FF2B5EF4-FFF2-40B4-BE49-F238E27FC236}">
                <a16:creationId xmlns:a16="http://schemas.microsoft.com/office/drawing/2014/main" id="{B54F86A8-346D-4FE4-8E57-B025CD64C001}"/>
              </a:ext>
            </a:extLst>
          </p:cNvPr>
          <p:cNvSpPr>
            <a:spLocks/>
          </p:cNvSpPr>
          <p:nvPr/>
        </p:nvSpPr>
        <p:spPr bwMode="auto">
          <a:xfrm>
            <a:off x="1631951" y="1400175"/>
            <a:ext cx="142875" cy="131763"/>
          </a:xfrm>
          <a:custGeom>
            <a:avLst/>
            <a:gdLst>
              <a:gd name="T0" fmla="*/ 68 w 99"/>
              <a:gd name="T1" fmla="*/ 92 h 92"/>
              <a:gd name="T2" fmla="*/ 0 w 99"/>
              <a:gd name="T3" fmla="*/ 49 h 92"/>
              <a:gd name="T4" fmla="*/ 30 w 99"/>
              <a:gd name="T5" fmla="*/ 0 h 92"/>
              <a:gd name="T6" fmla="*/ 99 w 99"/>
              <a:gd name="T7" fmla="*/ 43 h 92"/>
              <a:gd name="T8" fmla="*/ 68 w 99"/>
              <a:gd name="T9" fmla="*/ 92 h 92"/>
            </a:gdLst>
            <a:ahLst/>
            <a:cxnLst>
              <a:cxn ang="0">
                <a:pos x="T0" y="T1"/>
              </a:cxn>
              <a:cxn ang="0">
                <a:pos x="T2" y="T3"/>
              </a:cxn>
              <a:cxn ang="0">
                <a:pos x="T4" y="T5"/>
              </a:cxn>
              <a:cxn ang="0">
                <a:pos x="T6" y="T7"/>
              </a:cxn>
              <a:cxn ang="0">
                <a:pos x="T8" y="T9"/>
              </a:cxn>
            </a:cxnLst>
            <a:rect l="0" t="0" r="r" b="b"/>
            <a:pathLst>
              <a:path w="99" h="92">
                <a:moveTo>
                  <a:pt x="68" y="92"/>
                </a:moveTo>
                <a:cubicBezTo>
                  <a:pt x="45" y="77"/>
                  <a:pt x="23" y="64"/>
                  <a:pt x="0" y="49"/>
                </a:cubicBezTo>
                <a:cubicBezTo>
                  <a:pt x="10" y="33"/>
                  <a:pt x="19" y="17"/>
                  <a:pt x="30" y="0"/>
                </a:cubicBezTo>
                <a:cubicBezTo>
                  <a:pt x="53" y="14"/>
                  <a:pt x="75" y="28"/>
                  <a:pt x="99" y="43"/>
                </a:cubicBezTo>
                <a:cubicBezTo>
                  <a:pt x="89" y="59"/>
                  <a:pt x="79" y="75"/>
                  <a:pt x="68" y="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2" name="Freeform 89">
            <a:extLst>
              <a:ext uri="{FF2B5EF4-FFF2-40B4-BE49-F238E27FC236}">
                <a16:creationId xmlns:a16="http://schemas.microsoft.com/office/drawing/2014/main" id="{E563941B-D0ED-4225-BF15-4102AE4BF533}"/>
              </a:ext>
            </a:extLst>
          </p:cNvPr>
          <p:cNvSpPr>
            <a:spLocks/>
          </p:cNvSpPr>
          <p:nvPr/>
        </p:nvSpPr>
        <p:spPr bwMode="auto">
          <a:xfrm>
            <a:off x="5651501" y="4903788"/>
            <a:ext cx="280988" cy="49213"/>
          </a:xfrm>
          <a:custGeom>
            <a:avLst/>
            <a:gdLst>
              <a:gd name="T0" fmla="*/ 196 w 196"/>
              <a:gd name="T1" fmla="*/ 1 h 34"/>
              <a:gd name="T2" fmla="*/ 196 w 196"/>
              <a:gd name="T3" fmla="*/ 21 h 34"/>
              <a:gd name="T4" fmla="*/ 156 w 196"/>
              <a:gd name="T5" fmla="*/ 21 h 34"/>
              <a:gd name="T6" fmla="*/ 123 w 196"/>
              <a:gd name="T7" fmla="*/ 29 h 34"/>
              <a:gd name="T8" fmla="*/ 101 w 196"/>
              <a:gd name="T9" fmla="*/ 30 h 34"/>
              <a:gd name="T10" fmla="*/ 58 w 196"/>
              <a:gd name="T11" fmla="*/ 21 h 34"/>
              <a:gd name="T12" fmla="*/ 0 w 196"/>
              <a:gd name="T13" fmla="*/ 16 h 34"/>
              <a:gd name="T14" fmla="*/ 26 w 196"/>
              <a:gd name="T15" fmla="*/ 1 h 34"/>
              <a:gd name="T16" fmla="*/ 179 w 196"/>
              <a:gd name="T17" fmla="*/ 0 h 34"/>
              <a:gd name="T18" fmla="*/ 196 w 196"/>
              <a:gd name="T1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34">
                <a:moveTo>
                  <a:pt x="196" y="1"/>
                </a:moveTo>
                <a:cubicBezTo>
                  <a:pt x="196" y="8"/>
                  <a:pt x="196" y="13"/>
                  <a:pt x="196" y="21"/>
                </a:cubicBezTo>
                <a:cubicBezTo>
                  <a:pt x="182" y="21"/>
                  <a:pt x="169" y="19"/>
                  <a:pt x="156" y="21"/>
                </a:cubicBezTo>
                <a:cubicBezTo>
                  <a:pt x="145" y="22"/>
                  <a:pt x="134" y="27"/>
                  <a:pt x="123" y="29"/>
                </a:cubicBezTo>
                <a:cubicBezTo>
                  <a:pt x="115" y="31"/>
                  <a:pt x="104" y="34"/>
                  <a:pt x="101" y="30"/>
                </a:cubicBezTo>
                <a:cubicBezTo>
                  <a:pt x="88" y="18"/>
                  <a:pt x="73" y="21"/>
                  <a:pt x="58" y="21"/>
                </a:cubicBezTo>
                <a:cubicBezTo>
                  <a:pt x="39" y="20"/>
                  <a:pt x="21" y="20"/>
                  <a:pt x="0" y="16"/>
                </a:cubicBezTo>
                <a:cubicBezTo>
                  <a:pt x="8" y="11"/>
                  <a:pt x="17" y="1"/>
                  <a:pt x="26" y="1"/>
                </a:cubicBezTo>
                <a:cubicBezTo>
                  <a:pt x="77" y="0"/>
                  <a:pt x="128" y="0"/>
                  <a:pt x="179" y="0"/>
                </a:cubicBezTo>
                <a:cubicBezTo>
                  <a:pt x="185" y="0"/>
                  <a:pt x="190" y="1"/>
                  <a:pt x="196" y="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3" name="Freeform 90">
            <a:extLst>
              <a:ext uri="{FF2B5EF4-FFF2-40B4-BE49-F238E27FC236}">
                <a16:creationId xmlns:a16="http://schemas.microsoft.com/office/drawing/2014/main" id="{DA613337-AEB3-423F-AE8D-9CCF44434F71}"/>
              </a:ext>
            </a:extLst>
          </p:cNvPr>
          <p:cNvSpPr>
            <a:spLocks/>
          </p:cNvSpPr>
          <p:nvPr/>
        </p:nvSpPr>
        <p:spPr bwMode="auto">
          <a:xfrm>
            <a:off x="1011238" y="1392238"/>
            <a:ext cx="134938" cy="128588"/>
          </a:xfrm>
          <a:custGeom>
            <a:avLst/>
            <a:gdLst>
              <a:gd name="T0" fmla="*/ 76 w 94"/>
              <a:gd name="T1" fmla="*/ 88 h 89"/>
              <a:gd name="T2" fmla="*/ 19 w 94"/>
              <a:gd name="T3" fmla="*/ 89 h 89"/>
              <a:gd name="T4" fmla="*/ 0 w 94"/>
              <a:gd name="T5" fmla="*/ 34 h 89"/>
              <a:gd name="T6" fmla="*/ 47 w 94"/>
              <a:gd name="T7" fmla="*/ 0 h 89"/>
              <a:gd name="T8" fmla="*/ 94 w 94"/>
              <a:gd name="T9" fmla="*/ 33 h 89"/>
              <a:gd name="T10" fmla="*/ 76 w 94"/>
              <a:gd name="T11" fmla="*/ 88 h 89"/>
            </a:gdLst>
            <a:ahLst/>
            <a:cxnLst>
              <a:cxn ang="0">
                <a:pos x="T0" y="T1"/>
              </a:cxn>
              <a:cxn ang="0">
                <a:pos x="T2" y="T3"/>
              </a:cxn>
              <a:cxn ang="0">
                <a:pos x="T4" y="T5"/>
              </a:cxn>
              <a:cxn ang="0">
                <a:pos x="T6" y="T7"/>
              </a:cxn>
              <a:cxn ang="0">
                <a:pos x="T8" y="T9"/>
              </a:cxn>
              <a:cxn ang="0">
                <a:pos x="T10" y="T11"/>
              </a:cxn>
            </a:cxnLst>
            <a:rect l="0" t="0" r="r" b="b"/>
            <a:pathLst>
              <a:path w="94" h="89">
                <a:moveTo>
                  <a:pt x="76" y="88"/>
                </a:moveTo>
                <a:cubicBezTo>
                  <a:pt x="56" y="75"/>
                  <a:pt x="38" y="74"/>
                  <a:pt x="19" y="89"/>
                </a:cubicBezTo>
                <a:cubicBezTo>
                  <a:pt x="25" y="66"/>
                  <a:pt x="22" y="48"/>
                  <a:pt x="0" y="34"/>
                </a:cubicBezTo>
                <a:cubicBezTo>
                  <a:pt x="25" y="35"/>
                  <a:pt x="40" y="24"/>
                  <a:pt x="47" y="0"/>
                </a:cubicBezTo>
                <a:cubicBezTo>
                  <a:pt x="56" y="22"/>
                  <a:pt x="69" y="35"/>
                  <a:pt x="94" y="33"/>
                </a:cubicBezTo>
                <a:cubicBezTo>
                  <a:pt x="76" y="48"/>
                  <a:pt x="67" y="64"/>
                  <a:pt x="76" y="8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4" name="Freeform 91">
            <a:extLst>
              <a:ext uri="{FF2B5EF4-FFF2-40B4-BE49-F238E27FC236}">
                <a16:creationId xmlns:a16="http://schemas.microsoft.com/office/drawing/2014/main" id="{2ABA67BB-5456-4CFA-AE4E-26F3139C7AC2}"/>
              </a:ext>
            </a:extLst>
          </p:cNvPr>
          <p:cNvSpPr>
            <a:spLocks/>
          </p:cNvSpPr>
          <p:nvPr/>
        </p:nvSpPr>
        <p:spPr bwMode="auto">
          <a:xfrm>
            <a:off x="5713413" y="1393825"/>
            <a:ext cx="158750" cy="152400"/>
          </a:xfrm>
          <a:custGeom>
            <a:avLst/>
            <a:gdLst>
              <a:gd name="T0" fmla="*/ 110 w 110"/>
              <a:gd name="T1" fmla="*/ 11 h 106"/>
              <a:gd name="T2" fmla="*/ 104 w 110"/>
              <a:gd name="T3" fmla="*/ 20 h 106"/>
              <a:gd name="T4" fmla="*/ 21 w 110"/>
              <a:gd name="T5" fmla="*/ 103 h 106"/>
              <a:gd name="T6" fmla="*/ 0 w 110"/>
              <a:gd name="T7" fmla="*/ 101 h 106"/>
              <a:gd name="T8" fmla="*/ 5 w 110"/>
              <a:gd name="T9" fmla="*/ 82 h 106"/>
              <a:gd name="T10" fmla="*/ 81 w 110"/>
              <a:gd name="T11" fmla="*/ 6 h 106"/>
              <a:gd name="T12" fmla="*/ 100 w 110"/>
              <a:gd name="T13" fmla="*/ 0 h 106"/>
              <a:gd name="T14" fmla="*/ 110 w 110"/>
              <a:gd name="T15" fmla="*/ 11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6">
                <a:moveTo>
                  <a:pt x="110" y="11"/>
                </a:moveTo>
                <a:cubicBezTo>
                  <a:pt x="108" y="15"/>
                  <a:pt x="106" y="18"/>
                  <a:pt x="104" y="20"/>
                </a:cubicBezTo>
                <a:cubicBezTo>
                  <a:pt x="77" y="48"/>
                  <a:pt x="49" y="76"/>
                  <a:pt x="21" y="103"/>
                </a:cubicBezTo>
                <a:cubicBezTo>
                  <a:pt x="17" y="106"/>
                  <a:pt x="7" y="102"/>
                  <a:pt x="0" y="101"/>
                </a:cubicBezTo>
                <a:cubicBezTo>
                  <a:pt x="2" y="95"/>
                  <a:pt x="1" y="86"/>
                  <a:pt x="5" y="82"/>
                </a:cubicBezTo>
                <a:cubicBezTo>
                  <a:pt x="29" y="56"/>
                  <a:pt x="55" y="31"/>
                  <a:pt x="81" y="6"/>
                </a:cubicBezTo>
                <a:cubicBezTo>
                  <a:pt x="85" y="2"/>
                  <a:pt x="93" y="0"/>
                  <a:pt x="100" y="0"/>
                </a:cubicBezTo>
                <a:cubicBezTo>
                  <a:pt x="103" y="0"/>
                  <a:pt x="107" y="7"/>
                  <a:pt x="110" y="1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5" name="Freeform 92">
            <a:extLst>
              <a:ext uri="{FF2B5EF4-FFF2-40B4-BE49-F238E27FC236}">
                <a16:creationId xmlns:a16="http://schemas.microsoft.com/office/drawing/2014/main" id="{C59F87A7-0103-422B-8E4F-3E6EAF2D6A4A}"/>
              </a:ext>
            </a:extLst>
          </p:cNvPr>
          <p:cNvSpPr>
            <a:spLocks/>
          </p:cNvSpPr>
          <p:nvPr/>
        </p:nvSpPr>
        <p:spPr bwMode="auto">
          <a:xfrm>
            <a:off x="1854201" y="1190625"/>
            <a:ext cx="96838" cy="93663"/>
          </a:xfrm>
          <a:custGeom>
            <a:avLst/>
            <a:gdLst>
              <a:gd name="T0" fmla="*/ 67 w 67"/>
              <a:gd name="T1" fmla="*/ 33 h 65"/>
              <a:gd name="T2" fmla="*/ 31 w 67"/>
              <a:gd name="T3" fmla="*/ 65 h 65"/>
              <a:gd name="T4" fmla="*/ 1 w 67"/>
              <a:gd name="T5" fmla="*/ 33 h 65"/>
              <a:gd name="T6" fmla="*/ 34 w 67"/>
              <a:gd name="T7" fmla="*/ 0 h 65"/>
              <a:gd name="T8" fmla="*/ 67 w 67"/>
              <a:gd name="T9" fmla="*/ 33 h 65"/>
            </a:gdLst>
            <a:ahLst/>
            <a:cxnLst>
              <a:cxn ang="0">
                <a:pos x="T0" y="T1"/>
              </a:cxn>
              <a:cxn ang="0">
                <a:pos x="T2" y="T3"/>
              </a:cxn>
              <a:cxn ang="0">
                <a:pos x="T4" y="T5"/>
              </a:cxn>
              <a:cxn ang="0">
                <a:pos x="T6" y="T7"/>
              </a:cxn>
              <a:cxn ang="0">
                <a:pos x="T8" y="T9"/>
              </a:cxn>
            </a:cxnLst>
            <a:rect l="0" t="0" r="r" b="b"/>
            <a:pathLst>
              <a:path w="67" h="65">
                <a:moveTo>
                  <a:pt x="67" y="33"/>
                </a:moveTo>
                <a:cubicBezTo>
                  <a:pt x="67" y="51"/>
                  <a:pt x="51" y="65"/>
                  <a:pt x="31" y="65"/>
                </a:cubicBezTo>
                <a:cubicBezTo>
                  <a:pt x="14" y="65"/>
                  <a:pt x="0" y="50"/>
                  <a:pt x="1" y="33"/>
                </a:cubicBezTo>
                <a:cubicBezTo>
                  <a:pt x="1" y="15"/>
                  <a:pt x="17" y="0"/>
                  <a:pt x="34" y="0"/>
                </a:cubicBezTo>
                <a:cubicBezTo>
                  <a:pt x="51" y="0"/>
                  <a:pt x="67" y="16"/>
                  <a:pt x="67" y="3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6" name="Freeform 93">
            <a:extLst>
              <a:ext uri="{FF2B5EF4-FFF2-40B4-BE49-F238E27FC236}">
                <a16:creationId xmlns:a16="http://schemas.microsoft.com/office/drawing/2014/main" id="{A053229C-C284-407E-BF22-93112A608CA1}"/>
              </a:ext>
            </a:extLst>
          </p:cNvPr>
          <p:cNvSpPr>
            <a:spLocks/>
          </p:cNvSpPr>
          <p:nvPr/>
        </p:nvSpPr>
        <p:spPr bwMode="auto">
          <a:xfrm>
            <a:off x="2005013" y="3479800"/>
            <a:ext cx="95250" cy="96838"/>
          </a:xfrm>
          <a:custGeom>
            <a:avLst/>
            <a:gdLst>
              <a:gd name="T0" fmla="*/ 66 w 66"/>
              <a:gd name="T1" fmla="*/ 33 h 67"/>
              <a:gd name="T2" fmla="*/ 33 w 66"/>
              <a:gd name="T3" fmla="*/ 66 h 67"/>
              <a:gd name="T4" fmla="*/ 0 w 66"/>
              <a:gd name="T5" fmla="*/ 34 h 67"/>
              <a:gd name="T6" fmla="*/ 32 w 66"/>
              <a:gd name="T7" fmla="*/ 1 h 67"/>
              <a:gd name="T8" fmla="*/ 66 w 66"/>
              <a:gd name="T9" fmla="*/ 33 h 67"/>
            </a:gdLst>
            <a:ahLst/>
            <a:cxnLst>
              <a:cxn ang="0">
                <a:pos x="T0" y="T1"/>
              </a:cxn>
              <a:cxn ang="0">
                <a:pos x="T2" y="T3"/>
              </a:cxn>
              <a:cxn ang="0">
                <a:pos x="T4" y="T5"/>
              </a:cxn>
              <a:cxn ang="0">
                <a:pos x="T6" y="T7"/>
              </a:cxn>
              <a:cxn ang="0">
                <a:pos x="T8" y="T9"/>
              </a:cxn>
            </a:cxnLst>
            <a:rect l="0" t="0" r="r" b="b"/>
            <a:pathLst>
              <a:path w="66" h="67">
                <a:moveTo>
                  <a:pt x="66" y="33"/>
                </a:moveTo>
                <a:cubicBezTo>
                  <a:pt x="66" y="51"/>
                  <a:pt x="52" y="66"/>
                  <a:pt x="33" y="66"/>
                </a:cubicBezTo>
                <a:cubicBezTo>
                  <a:pt x="15" y="67"/>
                  <a:pt x="0" y="52"/>
                  <a:pt x="0" y="34"/>
                </a:cubicBezTo>
                <a:cubicBezTo>
                  <a:pt x="0" y="16"/>
                  <a:pt x="14" y="1"/>
                  <a:pt x="32" y="1"/>
                </a:cubicBezTo>
                <a:cubicBezTo>
                  <a:pt x="50" y="0"/>
                  <a:pt x="66" y="15"/>
                  <a:pt x="66" y="3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7" name="Freeform 94">
            <a:extLst>
              <a:ext uri="{FF2B5EF4-FFF2-40B4-BE49-F238E27FC236}">
                <a16:creationId xmlns:a16="http://schemas.microsoft.com/office/drawing/2014/main" id="{153C2079-5011-4EC7-BC26-9F085297351A}"/>
              </a:ext>
            </a:extLst>
          </p:cNvPr>
          <p:cNvSpPr>
            <a:spLocks/>
          </p:cNvSpPr>
          <p:nvPr/>
        </p:nvSpPr>
        <p:spPr bwMode="auto">
          <a:xfrm>
            <a:off x="2217738" y="3578225"/>
            <a:ext cx="96838" cy="93663"/>
          </a:xfrm>
          <a:custGeom>
            <a:avLst/>
            <a:gdLst>
              <a:gd name="T0" fmla="*/ 33 w 67"/>
              <a:gd name="T1" fmla="*/ 65 h 65"/>
              <a:gd name="T2" fmla="*/ 1 w 67"/>
              <a:gd name="T3" fmla="*/ 32 h 65"/>
              <a:gd name="T4" fmla="*/ 35 w 67"/>
              <a:gd name="T5" fmla="*/ 0 h 65"/>
              <a:gd name="T6" fmla="*/ 67 w 67"/>
              <a:gd name="T7" fmla="*/ 33 h 65"/>
              <a:gd name="T8" fmla="*/ 33 w 67"/>
              <a:gd name="T9" fmla="*/ 65 h 65"/>
            </a:gdLst>
            <a:ahLst/>
            <a:cxnLst>
              <a:cxn ang="0">
                <a:pos x="T0" y="T1"/>
              </a:cxn>
              <a:cxn ang="0">
                <a:pos x="T2" y="T3"/>
              </a:cxn>
              <a:cxn ang="0">
                <a:pos x="T4" y="T5"/>
              </a:cxn>
              <a:cxn ang="0">
                <a:pos x="T6" y="T7"/>
              </a:cxn>
              <a:cxn ang="0">
                <a:pos x="T8" y="T9"/>
              </a:cxn>
            </a:cxnLst>
            <a:rect l="0" t="0" r="r" b="b"/>
            <a:pathLst>
              <a:path w="67" h="65">
                <a:moveTo>
                  <a:pt x="33" y="65"/>
                </a:moveTo>
                <a:cubicBezTo>
                  <a:pt x="14" y="64"/>
                  <a:pt x="0" y="50"/>
                  <a:pt x="1" y="32"/>
                </a:cubicBezTo>
                <a:cubicBezTo>
                  <a:pt x="2" y="13"/>
                  <a:pt x="17" y="0"/>
                  <a:pt x="35" y="0"/>
                </a:cubicBezTo>
                <a:cubicBezTo>
                  <a:pt x="52" y="1"/>
                  <a:pt x="67" y="16"/>
                  <a:pt x="67" y="33"/>
                </a:cubicBezTo>
                <a:cubicBezTo>
                  <a:pt x="66" y="51"/>
                  <a:pt x="51" y="65"/>
                  <a:pt x="33" y="6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8" name="Freeform 95">
            <a:extLst>
              <a:ext uri="{FF2B5EF4-FFF2-40B4-BE49-F238E27FC236}">
                <a16:creationId xmlns:a16="http://schemas.microsoft.com/office/drawing/2014/main" id="{AF7F0443-46C4-4291-86AC-CE5247718DBE}"/>
              </a:ext>
            </a:extLst>
          </p:cNvPr>
          <p:cNvSpPr>
            <a:spLocks/>
          </p:cNvSpPr>
          <p:nvPr/>
        </p:nvSpPr>
        <p:spPr bwMode="auto">
          <a:xfrm>
            <a:off x="1785938" y="3532188"/>
            <a:ext cx="92075" cy="92075"/>
          </a:xfrm>
          <a:custGeom>
            <a:avLst/>
            <a:gdLst>
              <a:gd name="T0" fmla="*/ 34 w 65"/>
              <a:gd name="T1" fmla="*/ 64 h 64"/>
              <a:gd name="T2" fmla="*/ 0 w 65"/>
              <a:gd name="T3" fmla="*/ 33 h 64"/>
              <a:gd name="T4" fmla="*/ 33 w 65"/>
              <a:gd name="T5" fmla="*/ 0 h 64"/>
              <a:gd name="T6" fmla="*/ 65 w 65"/>
              <a:gd name="T7" fmla="*/ 31 h 64"/>
              <a:gd name="T8" fmla="*/ 34 w 65"/>
              <a:gd name="T9" fmla="*/ 64 h 64"/>
            </a:gdLst>
            <a:ahLst/>
            <a:cxnLst>
              <a:cxn ang="0">
                <a:pos x="T0" y="T1"/>
              </a:cxn>
              <a:cxn ang="0">
                <a:pos x="T2" y="T3"/>
              </a:cxn>
              <a:cxn ang="0">
                <a:pos x="T4" y="T5"/>
              </a:cxn>
              <a:cxn ang="0">
                <a:pos x="T6" y="T7"/>
              </a:cxn>
              <a:cxn ang="0">
                <a:pos x="T8" y="T9"/>
              </a:cxn>
            </a:cxnLst>
            <a:rect l="0" t="0" r="r" b="b"/>
            <a:pathLst>
              <a:path w="65" h="64">
                <a:moveTo>
                  <a:pt x="34" y="64"/>
                </a:moveTo>
                <a:cubicBezTo>
                  <a:pt x="15" y="64"/>
                  <a:pt x="0" y="51"/>
                  <a:pt x="0" y="33"/>
                </a:cubicBezTo>
                <a:cubicBezTo>
                  <a:pt x="0" y="14"/>
                  <a:pt x="14" y="0"/>
                  <a:pt x="33" y="0"/>
                </a:cubicBezTo>
                <a:cubicBezTo>
                  <a:pt x="51" y="0"/>
                  <a:pt x="64" y="13"/>
                  <a:pt x="65" y="31"/>
                </a:cubicBezTo>
                <a:cubicBezTo>
                  <a:pt x="65" y="50"/>
                  <a:pt x="53" y="63"/>
                  <a:pt x="34" y="6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49" name="Freeform 96">
            <a:extLst>
              <a:ext uri="{FF2B5EF4-FFF2-40B4-BE49-F238E27FC236}">
                <a16:creationId xmlns:a16="http://schemas.microsoft.com/office/drawing/2014/main" id="{4D13F8F4-4B5B-4A19-97BE-D869AEBF8E27}"/>
              </a:ext>
            </a:extLst>
          </p:cNvPr>
          <p:cNvSpPr>
            <a:spLocks/>
          </p:cNvSpPr>
          <p:nvPr/>
        </p:nvSpPr>
        <p:spPr bwMode="auto">
          <a:xfrm>
            <a:off x="1787526" y="1485900"/>
            <a:ext cx="68263" cy="153988"/>
          </a:xfrm>
          <a:custGeom>
            <a:avLst/>
            <a:gdLst>
              <a:gd name="T0" fmla="*/ 9 w 47"/>
              <a:gd name="T1" fmla="*/ 0 h 107"/>
              <a:gd name="T2" fmla="*/ 41 w 47"/>
              <a:gd name="T3" fmla="*/ 11 h 107"/>
              <a:gd name="T4" fmla="*/ 25 w 47"/>
              <a:gd name="T5" fmla="*/ 98 h 107"/>
              <a:gd name="T6" fmla="*/ 10 w 47"/>
              <a:gd name="T7" fmla="*/ 106 h 107"/>
              <a:gd name="T8" fmla="*/ 0 w 47"/>
              <a:gd name="T9" fmla="*/ 92 h 107"/>
              <a:gd name="T10" fmla="*/ 4 w 47"/>
              <a:gd name="T11" fmla="*/ 64 h 107"/>
              <a:gd name="T12" fmla="*/ 9 w 47"/>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47" h="107">
                <a:moveTo>
                  <a:pt x="9" y="0"/>
                </a:moveTo>
                <a:cubicBezTo>
                  <a:pt x="20" y="4"/>
                  <a:pt x="31" y="7"/>
                  <a:pt x="41" y="11"/>
                </a:cubicBezTo>
                <a:cubicBezTo>
                  <a:pt x="47" y="42"/>
                  <a:pt x="35" y="70"/>
                  <a:pt x="25" y="98"/>
                </a:cubicBezTo>
                <a:cubicBezTo>
                  <a:pt x="23" y="102"/>
                  <a:pt x="14" y="107"/>
                  <a:pt x="10" y="106"/>
                </a:cubicBezTo>
                <a:cubicBezTo>
                  <a:pt x="6" y="105"/>
                  <a:pt x="1" y="97"/>
                  <a:pt x="0" y="92"/>
                </a:cubicBezTo>
                <a:cubicBezTo>
                  <a:pt x="0" y="83"/>
                  <a:pt x="4" y="74"/>
                  <a:pt x="4" y="64"/>
                </a:cubicBezTo>
                <a:cubicBezTo>
                  <a:pt x="6" y="44"/>
                  <a:pt x="7" y="22"/>
                  <a:pt x="9"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0" name="Freeform 97">
            <a:extLst>
              <a:ext uri="{FF2B5EF4-FFF2-40B4-BE49-F238E27FC236}">
                <a16:creationId xmlns:a16="http://schemas.microsoft.com/office/drawing/2014/main" id="{C59269B8-DEDF-416C-8131-FE8C9929E928}"/>
              </a:ext>
            </a:extLst>
          </p:cNvPr>
          <p:cNvSpPr>
            <a:spLocks/>
          </p:cNvSpPr>
          <p:nvPr/>
        </p:nvSpPr>
        <p:spPr bwMode="auto">
          <a:xfrm>
            <a:off x="971551" y="4714875"/>
            <a:ext cx="117475" cy="103188"/>
          </a:xfrm>
          <a:custGeom>
            <a:avLst/>
            <a:gdLst>
              <a:gd name="T0" fmla="*/ 0 w 82"/>
              <a:gd name="T1" fmla="*/ 29 h 72"/>
              <a:gd name="T2" fmla="*/ 40 w 82"/>
              <a:gd name="T3" fmla="*/ 0 h 72"/>
              <a:gd name="T4" fmla="*/ 82 w 82"/>
              <a:gd name="T5" fmla="*/ 21 h 72"/>
              <a:gd name="T6" fmla="*/ 63 w 82"/>
              <a:gd name="T7" fmla="*/ 72 h 72"/>
              <a:gd name="T8" fmla="*/ 13 w 82"/>
              <a:gd name="T9" fmla="*/ 72 h 72"/>
              <a:gd name="T10" fmla="*/ 0 w 82"/>
              <a:gd name="T11" fmla="*/ 29 h 72"/>
            </a:gdLst>
            <a:ahLst/>
            <a:cxnLst>
              <a:cxn ang="0">
                <a:pos x="T0" y="T1"/>
              </a:cxn>
              <a:cxn ang="0">
                <a:pos x="T2" y="T3"/>
              </a:cxn>
              <a:cxn ang="0">
                <a:pos x="T4" y="T5"/>
              </a:cxn>
              <a:cxn ang="0">
                <a:pos x="T6" y="T7"/>
              </a:cxn>
              <a:cxn ang="0">
                <a:pos x="T8" y="T9"/>
              </a:cxn>
              <a:cxn ang="0">
                <a:pos x="T10" y="T11"/>
              </a:cxn>
            </a:cxnLst>
            <a:rect l="0" t="0" r="r" b="b"/>
            <a:pathLst>
              <a:path w="82" h="72">
                <a:moveTo>
                  <a:pt x="0" y="29"/>
                </a:moveTo>
                <a:cubicBezTo>
                  <a:pt x="14" y="19"/>
                  <a:pt x="26" y="10"/>
                  <a:pt x="40" y="0"/>
                </a:cubicBezTo>
                <a:cubicBezTo>
                  <a:pt x="45" y="12"/>
                  <a:pt x="55" y="26"/>
                  <a:pt x="82" y="21"/>
                </a:cubicBezTo>
                <a:cubicBezTo>
                  <a:pt x="63" y="38"/>
                  <a:pt x="53" y="51"/>
                  <a:pt x="63" y="72"/>
                </a:cubicBezTo>
                <a:cubicBezTo>
                  <a:pt x="45" y="61"/>
                  <a:pt x="29" y="57"/>
                  <a:pt x="13" y="72"/>
                </a:cubicBezTo>
                <a:cubicBezTo>
                  <a:pt x="18" y="52"/>
                  <a:pt x="17" y="36"/>
                  <a:pt x="0" y="2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1" name="Freeform 98">
            <a:extLst>
              <a:ext uri="{FF2B5EF4-FFF2-40B4-BE49-F238E27FC236}">
                <a16:creationId xmlns:a16="http://schemas.microsoft.com/office/drawing/2014/main" id="{B2B9F86F-C6F6-4B62-ACE4-09F084C3EB42}"/>
              </a:ext>
            </a:extLst>
          </p:cNvPr>
          <p:cNvSpPr>
            <a:spLocks/>
          </p:cNvSpPr>
          <p:nvPr/>
        </p:nvSpPr>
        <p:spPr bwMode="auto">
          <a:xfrm>
            <a:off x="1771651" y="2452688"/>
            <a:ext cx="85725" cy="128588"/>
          </a:xfrm>
          <a:custGeom>
            <a:avLst/>
            <a:gdLst>
              <a:gd name="T0" fmla="*/ 0 w 59"/>
              <a:gd name="T1" fmla="*/ 89 h 89"/>
              <a:gd name="T2" fmla="*/ 0 w 59"/>
              <a:gd name="T3" fmla="*/ 0 h 89"/>
              <a:gd name="T4" fmla="*/ 59 w 59"/>
              <a:gd name="T5" fmla="*/ 44 h 89"/>
              <a:gd name="T6" fmla="*/ 0 w 59"/>
              <a:gd name="T7" fmla="*/ 89 h 89"/>
            </a:gdLst>
            <a:ahLst/>
            <a:cxnLst>
              <a:cxn ang="0">
                <a:pos x="T0" y="T1"/>
              </a:cxn>
              <a:cxn ang="0">
                <a:pos x="T2" y="T3"/>
              </a:cxn>
              <a:cxn ang="0">
                <a:pos x="T4" y="T5"/>
              </a:cxn>
              <a:cxn ang="0">
                <a:pos x="T6" y="T7"/>
              </a:cxn>
            </a:cxnLst>
            <a:rect l="0" t="0" r="r" b="b"/>
            <a:pathLst>
              <a:path w="59" h="89">
                <a:moveTo>
                  <a:pt x="0" y="89"/>
                </a:moveTo>
                <a:cubicBezTo>
                  <a:pt x="0" y="58"/>
                  <a:pt x="0" y="31"/>
                  <a:pt x="0" y="0"/>
                </a:cubicBezTo>
                <a:cubicBezTo>
                  <a:pt x="20" y="15"/>
                  <a:pt x="38" y="29"/>
                  <a:pt x="59" y="44"/>
                </a:cubicBezTo>
                <a:cubicBezTo>
                  <a:pt x="40" y="59"/>
                  <a:pt x="22" y="73"/>
                  <a:pt x="0" y="8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2" name="Freeform 99">
            <a:extLst>
              <a:ext uri="{FF2B5EF4-FFF2-40B4-BE49-F238E27FC236}">
                <a16:creationId xmlns:a16="http://schemas.microsoft.com/office/drawing/2014/main" id="{81EB5FE5-665F-47E2-956C-8E74818CB7A0}"/>
              </a:ext>
            </a:extLst>
          </p:cNvPr>
          <p:cNvSpPr>
            <a:spLocks/>
          </p:cNvSpPr>
          <p:nvPr/>
        </p:nvSpPr>
        <p:spPr bwMode="auto">
          <a:xfrm>
            <a:off x="5705476" y="4805363"/>
            <a:ext cx="120650" cy="74613"/>
          </a:xfrm>
          <a:custGeom>
            <a:avLst/>
            <a:gdLst>
              <a:gd name="T0" fmla="*/ 84 w 84"/>
              <a:gd name="T1" fmla="*/ 51 h 52"/>
              <a:gd name="T2" fmla="*/ 16 w 84"/>
              <a:gd name="T3" fmla="*/ 51 h 52"/>
              <a:gd name="T4" fmla="*/ 7 w 84"/>
              <a:gd name="T5" fmla="*/ 33 h 52"/>
              <a:gd name="T6" fmla="*/ 63 w 84"/>
              <a:gd name="T7" fmla="*/ 26 h 52"/>
              <a:gd name="T8" fmla="*/ 84 w 84"/>
              <a:gd name="T9" fmla="*/ 51 h 52"/>
            </a:gdLst>
            <a:ahLst/>
            <a:cxnLst>
              <a:cxn ang="0">
                <a:pos x="T0" y="T1"/>
              </a:cxn>
              <a:cxn ang="0">
                <a:pos x="T2" y="T3"/>
              </a:cxn>
              <a:cxn ang="0">
                <a:pos x="T4" y="T5"/>
              </a:cxn>
              <a:cxn ang="0">
                <a:pos x="T6" y="T7"/>
              </a:cxn>
              <a:cxn ang="0">
                <a:pos x="T8" y="T9"/>
              </a:cxn>
            </a:cxnLst>
            <a:rect l="0" t="0" r="r" b="b"/>
            <a:pathLst>
              <a:path w="84" h="52">
                <a:moveTo>
                  <a:pt x="84" y="51"/>
                </a:moveTo>
                <a:cubicBezTo>
                  <a:pt x="59" y="51"/>
                  <a:pt x="37" y="52"/>
                  <a:pt x="16" y="51"/>
                </a:cubicBezTo>
                <a:cubicBezTo>
                  <a:pt x="4" y="51"/>
                  <a:pt x="0" y="45"/>
                  <a:pt x="7" y="33"/>
                </a:cubicBezTo>
                <a:cubicBezTo>
                  <a:pt x="24" y="2"/>
                  <a:pt x="40" y="0"/>
                  <a:pt x="63" y="26"/>
                </a:cubicBezTo>
                <a:cubicBezTo>
                  <a:pt x="70" y="34"/>
                  <a:pt x="76" y="41"/>
                  <a:pt x="84" y="5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3" name="Freeform 100">
            <a:extLst>
              <a:ext uri="{FF2B5EF4-FFF2-40B4-BE49-F238E27FC236}">
                <a16:creationId xmlns:a16="http://schemas.microsoft.com/office/drawing/2014/main" id="{1D3D6813-EC8A-4FF7-B510-DCB5F9423272}"/>
              </a:ext>
            </a:extLst>
          </p:cNvPr>
          <p:cNvSpPr>
            <a:spLocks/>
          </p:cNvSpPr>
          <p:nvPr/>
        </p:nvSpPr>
        <p:spPr bwMode="auto">
          <a:xfrm>
            <a:off x="3378201" y="3605213"/>
            <a:ext cx="139700" cy="77788"/>
          </a:xfrm>
          <a:custGeom>
            <a:avLst/>
            <a:gdLst>
              <a:gd name="T0" fmla="*/ 3 w 97"/>
              <a:gd name="T1" fmla="*/ 54 h 54"/>
              <a:gd name="T2" fmla="*/ 0 w 97"/>
              <a:gd name="T3" fmla="*/ 30 h 54"/>
              <a:gd name="T4" fmla="*/ 90 w 97"/>
              <a:gd name="T5" fmla="*/ 0 h 54"/>
              <a:gd name="T6" fmla="*/ 97 w 97"/>
              <a:gd name="T7" fmla="*/ 22 h 54"/>
              <a:gd name="T8" fmla="*/ 3 w 97"/>
              <a:gd name="T9" fmla="*/ 54 h 54"/>
            </a:gdLst>
            <a:ahLst/>
            <a:cxnLst>
              <a:cxn ang="0">
                <a:pos x="T0" y="T1"/>
              </a:cxn>
              <a:cxn ang="0">
                <a:pos x="T2" y="T3"/>
              </a:cxn>
              <a:cxn ang="0">
                <a:pos x="T4" y="T5"/>
              </a:cxn>
              <a:cxn ang="0">
                <a:pos x="T6" y="T7"/>
              </a:cxn>
              <a:cxn ang="0">
                <a:pos x="T8" y="T9"/>
              </a:cxn>
            </a:cxnLst>
            <a:rect l="0" t="0" r="r" b="b"/>
            <a:pathLst>
              <a:path w="97" h="54">
                <a:moveTo>
                  <a:pt x="3" y="54"/>
                </a:moveTo>
                <a:cubicBezTo>
                  <a:pt x="2" y="46"/>
                  <a:pt x="1" y="39"/>
                  <a:pt x="0" y="30"/>
                </a:cubicBezTo>
                <a:cubicBezTo>
                  <a:pt x="30" y="20"/>
                  <a:pt x="59" y="10"/>
                  <a:pt x="90" y="0"/>
                </a:cubicBezTo>
                <a:cubicBezTo>
                  <a:pt x="93" y="8"/>
                  <a:pt x="95" y="15"/>
                  <a:pt x="97" y="22"/>
                </a:cubicBezTo>
                <a:cubicBezTo>
                  <a:pt x="65" y="33"/>
                  <a:pt x="35" y="43"/>
                  <a:pt x="3" y="5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4" name="Freeform 101">
            <a:extLst>
              <a:ext uri="{FF2B5EF4-FFF2-40B4-BE49-F238E27FC236}">
                <a16:creationId xmlns:a16="http://schemas.microsoft.com/office/drawing/2014/main" id="{9E2E0F4E-612C-4B8F-A0AC-1F9AF38E9DF9}"/>
              </a:ext>
            </a:extLst>
          </p:cNvPr>
          <p:cNvSpPr>
            <a:spLocks/>
          </p:cNvSpPr>
          <p:nvPr/>
        </p:nvSpPr>
        <p:spPr bwMode="auto">
          <a:xfrm>
            <a:off x="2946401" y="3605213"/>
            <a:ext cx="139700" cy="77788"/>
          </a:xfrm>
          <a:custGeom>
            <a:avLst/>
            <a:gdLst>
              <a:gd name="T0" fmla="*/ 97 w 97"/>
              <a:gd name="T1" fmla="*/ 30 h 54"/>
              <a:gd name="T2" fmla="*/ 93 w 97"/>
              <a:gd name="T3" fmla="*/ 54 h 54"/>
              <a:gd name="T4" fmla="*/ 0 w 97"/>
              <a:gd name="T5" fmla="*/ 22 h 54"/>
              <a:gd name="T6" fmla="*/ 6 w 97"/>
              <a:gd name="T7" fmla="*/ 0 h 54"/>
              <a:gd name="T8" fmla="*/ 97 w 97"/>
              <a:gd name="T9" fmla="*/ 30 h 54"/>
            </a:gdLst>
            <a:ahLst/>
            <a:cxnLst>
              <a:cxn ang="0">
                <a:pos x="T0" y="T1"/>
              </a:cxn>
              <a:cxn ang="0">
                <a:pos x="T2" y="T3"/>
              </a:cxn>
              <a:cxn ang="0">
                <a:pos x="T4" y="T5"/>
              </a:cxn>
              <a:cxn ang="0">
                <a:pos x="T6" y="T7"/>
              </a:cxn>
              <a:cxn ang="0">
                <a:pos x="T8" y="T9"/>
              </a:cxn>
            </a:cxnLst>
            <a:rect l="0" t="0" r="r" b="b"/>
            <a:pathLst>
              <a:path w="97" h="54">
                <a:moveTo>
                  <a:pt x="97" y="30"/>
                </a:moveTo>
                <a:cubicBezTo>
                  <a:pt x="95" y="40"/>
                  <a:pt x="94" y="46"/>
                  <a:pt x="93" y="54"/>
                </a:cubicBezTo>
                <a:cubicBezTo>
                  <a:pt x="61" y="43"/>
                  <a:pt x="32" y="33"/>
                  <a:pt x="0" y="22"/>
                </a:cubicBezTo>
                <a:cubicBezTo>
                  <a:pt x="2" y="16"/>
                  <a:pt x="4" y="9"/>
                  <a:pt x="6" y="0"/>
                </a:cubicBezTo>
                <a:cubicBezTo>
                  <a:pt x="37" y="10"/>
                  <a:pt x="66" y="20"/>
                  <a:pt x="97" y="3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5" name="Freeform 102">
            <a:extLst>
              <a:ext uri="{FF2B5EF4-FFF2-40B4-BE49-F238E27FC236}">
                <a16:creationId xmlns:a16="http://schemas.microsoft.com/office/drawing/2014/main" id="{CD886406-EAC2-401A-B8BA-F18F938EC849}"/>
              </a:ext>
            </a:extLst>
          </p:cNvPr>
          <p:cNvSpPr>
            <a:spLocks/>
          </p:cNvSpPr>
          <p:nvPr/>
        </p:nvSpPr>
        <p:spPr bwMode="auto">
          <a:xfrm>
            <a:off x="4348163" y="1412875"/>
            <a:ext cx="107950" cy="84138"/>
          </a:xfrm>
          <a:custGeom>
            <a:avLst/>
            <a:gdLst>
              <a:gd name="T0" fmla="*/ 75 w 75"/>
              <a:gd name="T1" fmla="*/ 0 h 58"/>
              <a:gd name="T2" fmla="*/ 37 w 75"/>
              <a:gd name="T3" fmla="*/ 58 h 58"/>
              <a:gd name="T4" fmla="*/ 0 w 75"/>
              <a:gd name="T5" fmla="*/ 0 h 58"/>
              <a:gd name="T6" fmla="*/ 75 w 75"/>
              <a:gd name="T7" fmla="*/ 0 h 58"/>
            </a:gdLst>
            <a:ahLst/>
            <a:cxnLst>
              <a:cxn ang="0">
                <a:pos x="T0" y="T1"/>
              </a:cxn>
              <a:cxn ang="0">
                <a:pos x="T2" y="T3"/>
              </a:cxn>
              <a:cxn ang="0">
                <a:pos x="T4" y="T5"/>
              </a:cxn>
              <a:cxn ang="0">
                <a:pos x="T6" y="T7"/>
              </a:cxn>
            </a:cxnLst>
            <a:rect l="0" t="0" r="r" b="b"/>
            <a:pathLst>
              <a:path w="75" h="58">
                <a:moveTo>
                  <a:pt x="75" y="0"/>
                </a:moveTo>
                <a:cubicBezTo>
                  <a:pt x="62" y="19"/>
                  <a:pt x="50" y="38"/>
                  <a:pt x="37" y="58"/>
                </a:cubicBezTo>
                <a:cubicBezTo>
                  <a:pt x="24" y="38"/>
                  <a:pt x="12" y="19"/>
                  <a:pt x="0" y="0"/>
                </a:cubicBezTo>
                <a:cubicBezTo>
                  <a:pt x="25" y="0"/>
                  <a:pt x="49" y="0"/>
                  <a:pt x="75"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6" name="Freeform 103">
            <a:extLst>
              <a:ext uri="{FF2B5EF4-FFF2-40B4-BE49-F238E27FC236}">
                <a16:creationId xmlns:a16="http://schemas.microsoft.com/office/drawing/2014/main" id="{A373009A-DA68-48FE-BFB3-9786BFB82EBE}"/>
              </a:ext>
            </a:extLst>
          </p:cNvPr>
          <p:cNvSpPr>
            <a:spLocks/>
          </p:cNvSpPr>
          <p:nvPr/>
        </p:nvSpPr>
        <p:spPr bwMode="auto">
          <a:xfrm>
            <a:off x="854076" y="2671763"/>
            <a:ext cx="61913" cy="80963"/>
          </a:xfrm>
          <a:custGeom>
            <a:avLst/>
            <a:gdLst>
              <a:gd name="T0" fmla="*/ 0 w 43"/>
              <a:gd name="T1" fmla="*/ 53 h 56"/>
              <a:gd name="T2" fmla="*/ 0 w 43"/>
              <a:gd name="T3" fmla="*/ 0 h 56"/>
              <a:gd name="T4" fmla="*/ 31 w 43"/>
              <a:gd name="T5" fmla="*/ 0 h 56"/>
              <a:gd name="T6" fmla="*/ 0 w 43"/>
              <a:gd name="T7" fmla="*/ 53 h 56"/>
            </a:gdLst>
            <a:ahLst/>
            <a:cxnLst>
              <a:cxn ang="0">
                <a:pos x="T0" y="T1"/>
              </a:cxn>
              <a:cxn ang="0">
                <a:pos x="T2" y="T3"/>
              </a:cxn>
              <a:cxn ang="0">
                <a:pos x="T4" y="T5"/>
              </a:cxn>
              <a:cxn ang="0">
                <a:pos x="T6" y="T7"/>
              </a:cxn>
            </a:cxnLst>
            <a:rect l="0" t="0" r="r" b="b"/>
            <a:pathLst>
              <a:path w="43" h="56">
                <a:moveTo>
                  <a:pt x="0" y="53"/>
                </a:moveTo>
                <a:cubicBezTo>
                  <a:pt x="0" y="35"/>
                  <a:pt x="0" y="18"/>
                  <a:pt x="0" y="0"/>
                </a:cubicBezTo>
                <a:cubicBezTo>
                  <a:pt x="10" y="0"/>
                  <a:pt x="20" y="0"/>
                  <a:pt x="31" y="0"/>
                </a:cubicBezTo>
                <a:cubicBezTo>
                  <a:pt x="43" y="40"/>
                  <a:pt x="35" y="56"/>
                  <a:pt x="0" y="5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7" name="Freeform 104">
            <a:extLst>
              <a:ext uri="{FF2B5EF4-FFF2-40B4-BE49-F238E27FC236}">
                <a16:creationId xmlns:a16="http://schemas.microsoft.com/office/drawing/2014/main" id="{40C4EF96-BC55-4C43-A175-23A2BC06EF1D}"/>
              </a:ext>
            </a:extLst>
          </p:cNvPr>
          <p:cNvSpPr>
            <a:spLocks/>
          </p:cNvSpPr>
          <p:nvPr/>
        </p:nvSpPr>
        <p:spPr bwMode="auto">
          <a:xfrm>
            <a:off x="5227638" y="4905375"/>
            <a:ext cx="131763" cy="25400"/>
          </a:xfrm>
          <a:custGeom>
            <a:avLst/>
            <a:gdLst>
              <a:gd name="T0" fmla="*/ 91 w 91"/>
              <a:gd name="T1" fmla="*/ 18 h 18"/>
              <a:gd name="T2" fmla="*/ 1 w 91"/>
              <a:gd name="T3" fmla="*/ 18 h 18"/>
              <a:gd name="T4" fmla="*/ 0 w 91"/>
              <a:gd name="T5" fmla="*/ 1 h 18"/>
              <a:gd name="T6" fmla="*/ 75 w 91"/>
              <a:gd name="T7" fmla="*/ 2 h 18"/>
              <a:gd name="T8" fmla="*/ 91 w 91"/>
              <a:gd name="T9" fmla="*/ 18 h 18"/>
            </a:gdLst>
            <a:ahLst/>
            <a:cxnLst>
              <a:cxn ang="0">
                <a:pos x="T0" y="T1"/>
              </a:cxn>
              <a:cxn ang="0">
                <a:pos x="T2" y="T3"/>
              </a:cxn>
              <a:cxn ang="0">
                <a:pos x="T4" y="T5"/>
              </a:cxn>
              <a:cxn ang="0">
                <a:pos x="T6" y="T7"/>
              </a:cxn>
              <a:cxn ang="0">
                <a:pos x="T8" y="T9"/>
              </a:cxn>
            </a:cxnLst>
            <a:rect l="0" t="0" r="r" b="b"/>
            <a:pathLst>
              <a:path w="91" h="18">
                <a:moveTo>
                  <a:pt x="91" y="18"/>
                </a:moveTo>
                <a:cubicBezTo>
                  <a:pt x="58" y="18"/>
                  <a:pt x="30" y="18"/>
                  <a:pt x="1" y="18"/>
                </a:cubicBezTo>
                <a:cubicBezTo>
                  <a:pt x="1" y="13"/>
                  <a:pt x="0" y="8"/>
                  <a:pt x="0" y="1"/>
                </a:cubicBezTo>
                <a:cubicBezTo>
                  <a:pt x="26" y="1"/>
                  <a:pt x="51" y="0"/>
                  <a:pt x="75" y="2"/>
                </a:cubicBezTo>
                <a:cubicBezTo>
                  <a:pt x="80" y="2"/>
                  <a:pt x="84" y="10"/>
                  <a:pt x="91" y="18"/>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8" name="Freeform 105">
            <a:extLst>
              <a:ext uri="{FF2B5EF4-FFF2-40B4-BE49-F238E27FC236}">
                <a16:creationId xmlns:a16="http://schemas.microsoft.com/office/drawing/2014/main" id="{FCB825B5-F4B4-4C41-B905-CB8863DD7B66}"/>
              </a:ext>
            </a:extLst>
          </p:cNvPr>
          <p:cNvSpPr>
            <a:spLocks/>
          </p:cNvSpPr>
          <p:nvPr/>
        </p:nvSpPr>
        <p:spPr bwMode="auto">
          <a:xfrm>
            <a:off x="593726" y="3578225"/>
            <a:ext cx="96838" cy="57150"/>
          </a:xfrm>
          <a:custGeom>
            <a:avLst/>
            <a:gdLst>
              <a:gd name="T0" fmla="*/ 4 w 67"/>
              <a:gd name="T1" fmla="*/ 0 h 40"/>
              <a:gd name="T2" fmla="*/ 63 w 67"/>
              <a:gd name="T3" fmla="*/ 25 h 40"/>
              <a:gd name="T4" fmla="*/ 66 w 67"/>
              <a:gd name="T5" fmla="*/ 33 h 40"/>
              <a:gd name="T6" fmla="*/ 58 w 67"/>
              <a:gd name="T7" fmla="*/ 39 h 40"/>
              <a:gd name="T8" fmla="*/ 5 w 67"/>
              <a:gd name="T9" fmla="*/ 23 h 40"/>
              <a:gd name="T10" fmla="*/ 0 w 67"/>
              <a:gd name="T11" fmla="*/ 12 h 40"/>
              <a:gd name="T12" fmla="*/ 4 w 67"/>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7" h="40">
                <a:moveTo>
                  <a:pt x="4" y="0"/>
                </a:moveTo>
                <a:cubicBezTo>
                  <a:pt x="28" y="10"/>
                  <a:pt x="46" y="17"/>
                  <a:pt x="63" y="25"/>
                </a:cubicBezTo>
                <a:cubicBezTo>
                  <a:pt x="65" y="26"/>
                  <a:pt x="67" y="31"/>
                  <a:pt x="66" y="33"/>
                </a:cubicBezTo>
                <a:cubicBezTo>
                  <a:pt x="65" y="36"/>
                  <a:pt x="60" y="40"/>
                  <a:pt x="58" y="39"/>
                </a:cubicBezTo>
                <a:cubicBezTo>
                  <a:pt x="40" y="35"/>
                  <a:pt x="22" y="29"/>
                  <a:pt x="5" y="23"/>
                </a:cubicBezTo>
                <a:cubicBezTo>
                  <a:pt x="2" y="22"/>
                  <a:pt x="0" y="16"/>
                  <a:pt x="0" y="12"/>
                </a:cubicBezTo>
                <a:cubicBezTo>
                  <a:pt x="0" y="7"/>
                  <a:pt x="3" y="3"/>
                  <a:pt x="4"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59" name="Freeform 106">
            <a:extLst>
              <a:ext uri="{FF2B5EF4-FFF2-40B4-BE49-F238E27FC236}">
                <a16:creationId xmlns:a16="http://schemas.microsoft.com/office/drawing/2014/main" id="{1C2C4D23-58D9-43AA-9D51-105EA8FE94C0}"/>
              </a:ext>
            </a:extLst>
          </p:cNvPr>
          <p:cNvSpPr>
            <a:spLocks/>
          </p:cNvSpPr>
          <p:nvPr/>
        </p:nvSpPr>
        <p:spPr bwMode="auto">
          <a:xfrm>
            <a:off x="665163" y="3490913"/>
            <a:ext cx="71438" cy="84138"/>
          </a:xfrm>
          <a:custGeom>
            <a:avLst/>
            <a:gdLst>
              <a:gd name="T0" fmla="*/ 10 w 49"/>
              <a:gd name="T1" fmla="*/ 0 h 59"/>
              <a:gd name="T2" fmla="*/ 20 w 49"/>
              <a:gd name="T3" fmla="*/ 8 h 59"/>
              <a:gd name="T4" fmla="*/ 47 w 49"/>
              <a:gd name="T5" fmla="*/ 47 h 59"/>
              <a:gd name="T6" fmla="*/ 47 w 49"/>
              <a:gd name="T7" fmla="*/ 59 h 59"/>
              <a:gd name="T8" fmla="*/ 34 w 49"/>
              <a:gd name="T9" fmla="*/ 56 h 59"/>
              <a:gd name="T10" fmla="*/ 3 w 49"/>
              <a:gd name="T11" fmla="*/ 20 h 59"/>
              <a:gd name="T12" fmla="*/ 1 w 49"/>
              <a:gd name="T13" fmla="*/ 8 h 59"/>
              <a:gd name="T14" fmla="*/ 10 w 49"/>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9">
                <a:moveTo>
                  <a:pt x="10" y="0"/>
                </a:moveTo>
                <a:cubicBezTo>
                  <a:pt x="14" y="3"/>
                  <a:pt x="18" y="5"/>
                  <a:pt x="20" y="8"/>
                </a:cubicBezTo>
                <a:cubicBezTo>
                  <a:pt x="29" y="21"/>
                  <a:pt x="38" y="33"/>
                  <a:pt x="47" y="47"/>
                </a:cubicBezTo>
                <a:cubicBezTo>
                  <a:pt x="49" y="50"/>
                  <a:pt x="47" y="55"/>
                  <a:pt x="47" y="59"/>
                </a:cubicBezTo>
                <a:cubicBezTo>
                  <a:pt x="43" y="58"/>
                  <a:pt x="37" y="59"/>
                  <a:pt x="34" y="56"/>
                </a:cubicBezTo>
                <a:cubicBezTo>
                  <a:pt x="23" y="45"/>
                  <a:pt x="13" y="32"/>
                  <a:pt x="3" y="20"/>
                </a:cubicBezTo>
                <a:cubicBezTo>
                  <a:pt x="1" y="17"/>
                  <a:pt x="0" y="11"/>
                  <a:pt x="1" y="8"/>
                </a:cubicBezTo>
                <a:cubicBezTo>
                  <a:pt x="2" y="5"/>
                  <a:pt x="6" y="3"/>
                  <a:pt x="10" y="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60" name="Freeform 107">
            <a:extLst>
              <a:ext uri="{FF2B5EF4-FFF2-40B4-BE49-F238E27FC236}">
                <a16:creationId xmlns:a16="http://schemas.microsoft.com/office/drawing/2014/main" id="{E2C1C508-CD05-4903-9579-98EB661FDB34}"/>
              </a:ext>
            </a:extLst>
          </p:cNvPr>
          <p:cNvSpPr>
            <a:spLocks/>
          </p:cNvSpPr>
          <p:nvPr/>
        </p:nvSpPr>
        <p:spPr bwMode="auto">
          <a:xfrm>
            <a:off x="771526" y="3446463"/>
            <a:ext cx="33338" cy="98425"/>
          </a:xfrm>
          <a:custGeom>
            <a:avLst/>
            <a:gdLst>
              <a:gd name="T0" fmla="*/ 24 w 24"/>
              <a:gd name="T1" fmla="*/ 60 h 69"/>
              <a:gd name="T2" fmla="*/ 17 w 24"/>
              <a:gd name="T3" fmla="*/ 69 h 69"/>
              <a:gd name="T4" fmla="*/ 8 w 24"/>
              <a:gd name="T5" fmla="*/ 59 h 69"/>
              <a:gd name="T6" fmla="*/ 1 w 24"/>
              <a:gd name="T7" fmla="*/ 12 h 69"/>
              <a:gd name="T8" fmla="*/ 9 w 24"/>
              <a:gd name="T9" fmla="*/ 0 h 69"/>
              <a:gd name="T10" fmla="*/ 20 w 24"/>
              <a:gd name="T11" fmla="*/ 10 h 69"/>
              <a:gd name="T12" fmla="*/ 24 w 24"/>
              <a:gd name="T13" fmla="*/ 60 h 69"/>
            </a:gdLst>
            <a:ahLst/>
            <a:cxnLst>
              <a:cxn ang="0">
                <a:pos x="T0" y="T1"/>
              </a:cxn>
              <a:cxn ang="0">
                <a:pos x="T2" y="T3"/>
              </a:cxn>
              <a:cxn ang="0">
                <a:pos x="T4" y="T5"/>
              </a:cxn>
              <a:cxn ang="0">
                <a:pos x="T6" y="T7"/>
              </a:cxn>
              <a:cxn ang="0">
                <a:pos x="T8" y="T9"/>
              </a:cxn>
              <a:cxn ang="0">
                <a:pos x="T10" y="T11"/>
              </a:cxn>
              <a:cxn ang="0">
                <a:pos x="T12" y="T13"/>
              </a:cxn>
            </a:cxnLst>
            <a:rect l="0" t="0" r="r" b="b"/>
            <a:pathLst>
              <a:path w="24" h="69">
                <a:moveTo>
                  <a:pt x="24" y="60"/>
                </a:moveTo>
                <a:cubicBezTo>
                  <a:pt x="23" y="61"/>
                  <a:pt x="20" y="65"/>
                  <a:pt x="17" y="69"/>
                </a:cubicBezTo>
                <a:cubicBezTo>
                  <a:pt x="14" y="66"/>
                  <a:pt x="9" y="63"/>
                  <a:pt x="8" y="59"/>
                </a:cubicBezTo>
                <a:cubicBezTo>
                  <a:pt x="5" y="44"/>
                  <a:pt x="2" y="28"/>
                  <a:pt x="1" y="12"/>
                </a:cubicBezTo>
                <a:cubicBezTo>
                  <a:pt x="0" y="8"/>
                  <a:pt x="6" y="4"/>
                  <a:pt x="9" y="0"/>
                </a:cubicBezTo>
                <a:cubicBezTo>
                  <a:pt x="13" y="3"/>
                  <a:pt x="19" y="6"/>
                  <a:pt x="20" y="10"/>
                </a:cubicBezTo>
                <a:cubicBezTo>
                  <a:pt x="22" y="25"/>
                  <a:pt x="23" y="40"/>
                  <a:pt x="24" y="60"/>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61" name="Freeform 108">
            <a:extLst>
              <a:ext uri="{FF2B5EF4-FFF2-40B4-BE49-F238E27FC236}">
                <a16:creationId xmlns:a16="http://schemas.microsoft.com/office/drawing/2014/main" id="{C7CD58DF-1F1E-4431-A232-9012973DB357}"/>
              </a:ext>
            </a:extLst>
          </p:cNvPr>
          <p:cNvSpPr>
            <a:spLocks/>
          </p:cNvSpPr>
          <p:nvPr/>
        </p:nvSpPr>
        <p:spPr bwMode="auto">
          <a:xfrm>
            <a:off x="5789613" y="1236663"/>
            <a:ext cx="77788" cy="77788"/>
          </a:xfrm>
          <a:custGeom>
            <a:avLst/>
            <a:gdLst>
              <a:gd name="T0" fmla="*/ 0 w 54"/>
              <a:gd name="T1" fmla="*/ 16 h 54"/>
              <a:gd name="T2" fmla="*/ 23 w 54"/>
              <a:gd name="T3" fmla="*/ 11 h 54"/>
              <a:gd name="T4" fmla="*/ 41 w 54"/>
              <a:gd name="T5" fmla="*/ 54 h 54"/>
              <a:gd name="T6" fmla="*/ 0 w 54"/>
              <a:gd name="T7" fmla="*/ 16 h 54"/>
            </a:gdLst>
            <a:ahLst/>
            <a:cxnLst>
              <a:cxn ang="0">
                <a:pos x="T0" y="T1"/>
              </a:cxn>
              <a:cxn ang="0">
                <a:pos x="T2" y="T3"/>
              </a:cxn>
              <a:cxn ang="0">
                <a:pos x="T4" y="T5"/>
              </a:cxn>
              <a:cxn ang="0">
                <a:pos x="T6" y="T7"/>
              </a:cxn>
            </a:cxnLst>
            <a:rect l="0" t="0" r="r" b="b"/>
            <a:pathLst>
              <a:path w="54" h="54">
                <a:moveTo>
                  <a:pt x="0" y="16"/>
                </a:moveTo>
                <a:cubicBezTo>
                  <a:pt x="8" y="4"/>
                  <a:pt x="15" y="0"/>
                  <a:pt x="23" y="11"/>
                </a:cubicBezTo>
                <a:cubicBezTo>
                  <a:pt x="32" y="23"/>
                  <a:pt x="54" y="29"/>
                  <a:pt x="41" y="54"/>
                </a:cubicBezTo>
                <a:cubicBezTo>
                  <a:pt x="26" y="40"/>
                  <a:pt x="13" y="28"/>
                  <a:pt x="0" y="16"/>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62" name="Freeform 109">
            <a:extLst>
              <a:ext uri="{FF2B5EF4-FFF2-40B4-BE49-F238E27FC236}">
                <a16:creationId xmlns:a16="http://schemas.microsoft.com/office/drawing/2014/main" id="{60748856-C0B7-4B5B-BE2F-1D9BEC046982}"/>
              </a:ext>
            </a:extLst>
          </p:cNvPr>
          <p:cNvSpPr>
            <a:spLocks/>
          </p:cNvSpPr>
          <p:nvPr/>
        </p:nvSpPr>
        <p:spPr bwMode="auto">
          <a:xfrm>
            <a:off x="4481513" y="2457450"/>
            <a:ext cx="93663" cy="26988"/>
          </a:xfrm>
          <a:custGeom>
            <a:avLst/>
            <a:gdLst>
              <a:gd name="T0" fmla="*/ 7 w 65"/>
              <a:gd name="T1" fmla="*/ 19 h 19"/>
              <a:gd name="T2" fmla="*/ 24 w 65"/>
              <a:gd name="T3" fmla="*/ 2 h 19"/>
              <a:gd name="T4" fmla="*/ 64 w 65"/>
              <a:gd name="T5" fmla="*/ 19 h 19"/>
              <a:gd name="T6" fmla="*/ 7 w 65"/>
              <a:gd name="T7" fmla="*/ 19 h 19"/>
            </a:gdLst>
            <a:ahLst/>
            <a:cxnLst>
              <a:cxn ang="0">
                <a:pos x="T0" y="T1"/>
              </a:cxn>
              <a:cxn ang="0">
                <a:pos x="T2" y="T3"/>
              </a:cxn>
              <a:cxn ang="0">
                <a:pos x="T4" y="T5"/>
              </a:cxn>
              <a:cxn ang="0">
                <a:pos x="T6" y="T7"/>
              </a:cxn>
            </a:cxnLst>
            <a:rect l="0" t="0" r="r" b="b"/>
            <a:pathLst>
              <a:path w="65" h="19">
                <a:moveTo>
                  <a:pt x="7" y="19"/>
                </a:moveTo>
                <a:cubicBezTo>
                  <a:pt x="0" y="0"/>
                  <a:pt x="14" y="2"/>
                  <a:pt x="24" y="2"/>
                </a:cubicBezTo>
                <a:cubicBezTo>
                  <a:pt x="65" y="2"/>
                  <a:pt x="65" y="2"/>
                  <a:pt x="64" y="19"/>
                </a:cubicBezTo>
                <a:cubicBezTo>
                  <a:pt x="45" y="19"/>
                  <a:pt x="26" y="19"/>
                  <a:pt x="7" y="19"/>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63" name="Freeform 110">
            <a:extLst>
              <a:ext uri="{FF2B5EF4-FFF2-40B4-BE49-F238E27FC236}">
                <a16:creationId xmlns:a16="http://schemas.microsoft.com/office/drawing/2014/main" id="{C9261A20-2A3F-40BE-9963-78F7BF21B8AC}"/>
              </a:ext>
            </a:extLst>
          </p:cNvPr>
          <p:cNvSpPr>
            <a:spLocks/>
          </p:cNvSpPr>
          <p:nvPr/>
        </p:nvSpPr>
        <p:spPr bwMode="auto">
          <a:xfrm>
            <a:off x="4486276" y="2555875"/>
            <a:ext cx="90488" cy="20638"/>
          </a:xfrm>
          <a:custGeom>
            <a:avLst/>
            <a:gdLst>
              <a:gd name="T0" fmla="*/ 62 w 62"/>
              <a:gd name="T1" fmla="*/ 15 h 15"/>
              <a:gd name="T2" fmla="*/ 0 w 62"/>
              <a:gd name="T3" fmla="*/ 15 h 15"/>
              <a:gd name="T4" fmla="*/ 4 w 62"/>
              <a:gd name="T5" fmla="*/ 1 h 15"/>
              <a:gd name="T6" fmla="*/ 59 w 62"/>
              <a:gd name="T7" fmla="*/ 1 h 15"/>
              <a:gd name="T8" fmla="*/ 62 w 62"/>
              <a:gd name="T9" fmla="*/ 15 h 15"/>
            </a:gdLst>
            <a:ahLst/>
            <a:cxnLst>
              <a:cxn ang="0">
                <a:pos x="T0" y="T1"/>
              </a:cxn>
              <a:cxn ang="0">
                <a:pos x="T2" y="T3"/>
              </a:cxn>
              <a:cxn ang="0">
                <a:pos x="T4" y="T5"/>
              </a:cxn>
              <a:cxn ang="0">
                <a:pos x="T6" y="T7"/>
              </a:cxn>
              <a:cxn ang="0">
                <a:pos x="T8" y="T9"/>
              </a:cxn>
            </a:cxnLst>
            <a:rect l="0" t="0" r="r" b="b"/>
            <a:pathLst>
              <a:path w="62" h="15">
                <a:moveTo>
                  <a:pt x="62" y="15"/>
                </a:moveTo>
                <a:cubicBezTo>
                  <a:pt x="41" y="15"/>
                  <a:pt x="22" y="15"/>
                  <a:pt x="0" y="15"/>
                </a:cubicBezTo>
                <a:cubicBezTo>
                  <a:pt x="2" y="9"/>
                  <a:pt x="3" y="1"/>
                  <a:pt x="4" y="1"/>
                </a:cubicBezTo>
                <a:cubicBezTo>
                  <a:pt x="23" y="0"/>
                  <a:pt x="41" y="0"/>
                  <a:pt x="59" y="1"/>
                </a:cubicBezTo>
                <a:cubicBezTo>
                  <a:pt x="60" y="1"/>
                  <a:pt x="61" y="9"/>
                  <a:pt x="62" y="15"/>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64" name="Freeform 111">
            <a:extLst>
              <a:ext uri="{FF2B5EF4-FFF2-40B4-BE49-F238E27FC236}">
                <a16:creationId xmlns:a16="http://schemas.microsoft.com/office/drawing/2014/main" id="{4F030F46-93A3-4315-8135-D8EFBDC2C7B4}"/>
              </a:ext>
            </a:extLst>
          </p:cNvPr>
          <p:cNvSpPr>
            <a:spLocks/>
          </p:cNvSpPr>
          <p:nvPr/>
        </p:nvSpPr>
        <p:spPr bwMode="auto">
          <a:xfrm>
            <a:off x="4489451" y="2641600"/>
            <a:ext cx="85725" cy="38100"/>
          </a:xfrm>
          <a:custGeom>
            <a:avLst/>
            <a:gdLst>
              <a:gd name="T0" fmla="*/ 1 w 59"/>
              <a:gd name="T1" fmla="*/ 4 h 26"/>
              <a:gd name="T2" fmla="*/ 59 w 59"/>
              <a:gd name="T3" fmla="*/ 17 h 26"/>
              <a:gd name="T4" fmla="*/ 1 w 59"/>
              <a:gd name="T5" fmla="*/ 4 h 26"/>
            </a:gdLst>
            <a:ahLst/>
            <a:cxnLst>
              <a:cxn ang="0">
                <a:pos x="T0" y="T1"/>
              </a:cxn>
              <a:cxn ang="0">
                <a:pos x="T2" y="T3"/>
              </a:cxn>
              <a:cxn ang="0">
                <a:pos x="T4" y="T5"/>
              </a:cxn>
            </a:cxnLst>
            <a:rect l="0" t="0" r="r" b="b"/>
            <a:pathLst>
              <a:path w="59" h="26">
                <a:moveTo>
                  <a:pt x="1" y="4"/>
                </a:moveTo>
                <a:cubicBezTo>
                  <a:pt x="55" y="0"/>
                  <a:pt x="58" y="1"/>
                  <a:pt x="59" y="17"/>
                </a:cubicBezTo>
                <a:cubicBezTo>
                  <a:pt x="23" y="26"/>
                  <a:pt x="0" y="21"/>
                  <a:pt x="1" y="4"/>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65" name="Freeform 112">
            <a:extLst>
              <a:ext uri="{FF2B5EF4-FFF2-40B4-BE49-F238E27FC236}">
                <a16:creationId xmlns:a16="http://schemas.microsoft.com/office/drawing/2014/main" id="{1F37D4A1-CDF4-4BC8-B1F8-C8C9A0C27E37}"/>
              </a:ext>
            </a:extLst>
          </p:cNvPr>
          <p:cNvSpPr>
            <a:spLocks noEditPoints="1"/>
          </p:cNvSpPr>
          <p:nvPr/>
        </p:nvSpPr>
        <p:spPr bwMode="auto">
          <a:xfrm>
            <a:off x="3090863" y="2457450"/>
            <a:ext cx="279400" cy="360363"/>
          </a:xfrm>
          <a:custGeom>
            <a:avLst/>
            <a:gdLst>
              <a:gd name="T0" fmla="*/ 34 w 194"/>
              <a:gd name="T1" fmla="*/ 46 h 250"/>
              <a:gd name="T2" fmla="*/ 180 w 194"/>
              <a:gd name="T3" fmla="*/ 0 h 250"/>
              <a:gd name="T4" fmla="*/ 118 w 194"/>
              <a:gd name="T5" fmla="*/ 65 h 250"/>
              <a:gd name="T6" fmla="*/ 105 w 194"/>
              <a:gd name="T7" fmla="*/ 85 h 250"/>
              <a:gd name="T8" fmla="*/ 104 w 194"/>
              <a:gd name="T9" fmla="*/ 145 h 250"/>
              <a:gd name="T10" fmla="*/ 120 w 194"/>
              <a:gd name="T11" fmla="*/ 165 h 250"/>
              <a:gd name="T12" fmla="*/ 194 w 194"/>
              <a:gd name="T13" fmla="*/ 231 h 250"/>
              <a:gd name="T14" fmla="*/ 0 w 194"/>
              <a:gd name="T15" fmla="*/ 232 h 250"/>
              <a:gd name="T16" fmla="*/ 73 w 194"/>
              <a:gd name="T17" fmla="*/ 165 h 250"/>
              <a:gd name="T18" fmla="*/ 88 w 194"/>
              <a:gd name="T19" fmla="*/ 146 h 250"/>
              <a:gd name="T20" fmla="*/ 87 w 194"/>
              <a:gd name="T21" fmla="*/ 80 h 250"/>
              <a:gd name="T22" fmla="*/ 73 w 194"/>
              <a:gd name="T23" fmla="*/ 67 h 250"/>
              <a:gd name="T24" fmla="*/ 34 w 194"/>
              <a:gd name="T25" fmla="*/ 46 h 250"/>
              <a:gd name="T26" fmla="*/ 24 w 194"/>
              <a:gd name="T27" fmla="*/ 223 h 250"/>
              <a:gd name="T28" fmla="*/ 29 w 194"/>
              <a:gd name="T29" fmla="*/ 229 h 250"/>
              <a:gd name="T30" fmla="*/ 80 w 194"/>
              <a:gd name="T31" fmla="*/ 176 h 250"/>
              <a:gd name="T32" fmla="*/ 24 w 194"/>
              <a:gd name="T33" fmla="*/ 2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4" h="250">
                <a:moveTo>
                  <a:pt x="34" y="46"/>
                </a:moveTo>
                <a:cubicBezTo>
                  <a:pt x="80" y="11"/>
                  <a:pt x="129" y="4"/>
                  <a:pt x="180" y="0"/>
                </a:cubicBezTo>
                <a:cubicBezTo>
                  <a:pt x="171" y="35"/>
                  <a:pt x="147" y="52"/>
                  <a:pt x="118" y="65"/>
                </a:cubicBezTo>
                <a:cubicBezTo>
                  <a:pt x="108" y="69"/>
                  <a:pt x="104" y="74"/>
                  <a:pt x="105" y="85"/>
                </a:cubicBezTo>
                <a:cubicBezTo>
                  <a:pt x="105" y="105"/>
                  <a:pt x="104" y="125"/>
                  <a:pt x="104" y="145"/>
                </a:cubicBezTo>
                <a:cubicBezTo>
                  <a:pt x="104" y="156"/>
                  <a:pt x="107" y="161"/>
                  <a:pt x="120" y="165"/>
                </a:cubicBezTo>
                <a:cubicBezTo>
                  <a:pt x="154" y="174"/>
                  <a:pt x="177" y="198"/>
                  <a:pt x="194" y="231"/>
                </a:cubicBezTo>
                <a:cubicBezTo>
                  <a:pt x="128" y="250"/>
                  <a:pt x="65" y="248"/>
                  <a:pt x="0" y="232"/>
                </a:cubicBezTo>
                <a:cubicBezTo>
                  <a:pt x="15" y="197"/>
                  <a:pt x="39" y="174"/>
                  <a:pt x="73" y="165"/>
                </a:cubicBezTo>
                <a:cubicBezTo>
                  <a:pt x="84" y="161"/>
                  <a:pt x="88" y="157"/>
                  <a:pt x="88" y="146"/>
                </a:cubicBezTo>
                <a:cubicBezTo>
                  <a:pt x="87" y="124"/>
                  <a:pt x="88" y="102"/>
                  <a:pt x="87" y="80"/>
                </a:cubicBezTo>
                <a:cubicBezTo>
                  <a:pt x="86" y="75"/>
                  <a:pt x="79" y="70"/>
                  <a:pt x="73" y="67"/>
                </a:cubicBezTo>
                <a:cubicBezTo>
                  <a:pt x="61" y="59"/>
                  <a:pt x="47" y="53"/>
                  <a:pt x="34" y="46"/>
                </a:cubicBezTo>
                <a:close/>
                <a:moveTo>
                  <a:pt x="24" y="223"/>
                </a:moveTo>
                <a:cubicBezTo>
                  <a:pt x="26" y="225"/>
                  <a:pt x="27" y="227"/>
                  <a:pt x="29" y="229"/>
                </a:cubicBezTo>
                <a:cubicBezTo>
                  <a:pt x="46" y="211"/>
                  <a:pt x="63" y="193"/>
                  <a:pt x="80" y="176"/>
                </a:cubicBezTo>
                <a:cubicBezTo>
                  <a:pt x="52" y="178"/>
                  <a:pt x="31" y="196"/>
                  <a:pt x="24" y="223"/>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0" name="Freeform 116">
            <a:extLst>
              <a:ext uri="{FF2B5EF4-FFF2-40B4-BE49-F238E27FC236}">
                <a16:creationId xmlns:a16="http://schemas.microsoft.com/office/drawing/2014/main" id="{88FDF1B6-538C-4964-B66B-E614E32511A5}"/>
              </a:ext>
            </a:extLst>
          </p:cNvPr>
          <p:cNvSpPr>
            <a:spLocks noEditPoints="1"/>
          </p:cNvSpPr>
          <p:nvPr/>
        </p:nvSpPr>
        <p:spPr bwMode="auto">
          <a:xfrm>
            <a:off x="6340475" y="985838"/>
            <a:ext cx="1020763" cy="1017588"/>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1" name="Freeform 117">
            <a:extLst>
              <a:ext uri="{FF2B5EF4-FFF2-40B4-BE49-F238E27FC236}">
                <a16:creationId xmlns:a16="http://schemas.microsoft.com/office/drawing/2014/main" id="{379F90BA-BCC7-4BF9-A285-87A52973C80E}"/>
              </a:ext>
            </a:extLst>
          </p:cNvPr>
          <p:cNvSpPr>
            <a:spLocks noEditPoints="1"/>
          </p:cNvSpPr>
          <p:nvPr/>
        </p:nvSpPr>
        <p:spPr bwMode="auto">
          <a:xfrm>
            <a:off x="10795000" y="5567363"/>
            <a:ext cx="1065213" cy="892175"/>
          </a:xfrm>
          <a:custGeom>
            <a:avLst/>
            <a:gdLst>
              <a:gd name="T0" fmla="*/ 769 w 769"/>
              <a:gd name="T1" fmla="*/ 628 h 644"/>
              <a:gd name="T2" fmla="*/ 723 w 769"/>
              <a:gd name="T3" fmla="*/ 643 h 644"/>
              <a:gd name="T4" fmla="*/ 45 w 769"/>
              <a:gd name="T5" fmla="*/ 643 h 644"/>
              <a:gd name="T6" fmla="*/ 0 w 769"/>
              <a:gd name="T7" fmla="*/ 624 h 644"/>
              <a:gd name="T8" fmla="*/ 31 w 769"/>
              <a:gd name="T9" fmla="*/ 587 h 644"/>
              <a:gd name="T10" fmla="*/ 39 w 769"/>
              <a:gd name="T11" fmla="*/ 591 h 644"/>
              <a:gd name="T12" fmla="*/ 38 w 769"/>
              <a:gd name="T13" fmla="*/ 53 h 644"/>
              <a:gd name="T14" fmla="*/ 88 w 769"/>
              <a:gd name="T15" fmla="*/ 1 h 644"/>
              <a:gd name="T16" fmla="*/ 679 w 769"/>
              <a:gd name="T17" fmla="*/ 1 h 644"/>
              <a:gd name="T18" fmla="*/ 728 w 769"/>
              <a:gd name="T19" fmla="*/ 51 h 644"/>
              <a:gd name="T20" fmla="*/ 727 w 769"/>
              <a:gd name="T21" fmla="*/ 588 h 644"/>
              <a:gd name="T22" fmla="*/ 769 w 769"/>
              <a:gd name="T23" fmla="*/ 612 h 644"/>
              <a:gd name="T24" fmla="*/ 769 w 769"/>
              <a:gd name="T25" fmla="*/ 628 h 644"/>
              <a:gd name="T26" fmla="*/ 74 w 769"/>
              <a:gd name="T27" fmla="*/ 593 h 644"/>
              <a:gd name="T28" fmla="*/ 687 w 769"/>
              <a:gd name="T29" fmla="*/ 593 h 644"/>
              <a:gd name="T30" fmla="*/ 687 w 769"/>
              <a:gd name="T31" fmla="*/ 259 h 644"/>
              <a:gd name="T32" fmla="*/ 74 w 769"/>
              <a:gd name="T33" fmla="*/ 259 h 644"/>
              <a:gd name="T34" fmla="*/ 74 w 769"/>
              <a:gd name="T35" fmla="*/ 593 h 644"/>
              <a:gd name="T36" fmla="*/ 287 w 769"/>
              <a:gd name="T37" fmla="*/ 78 h 644"/>
              <a:gd name="T38" fmla="*/ 245 w 769"/>
              <a:gd name="T39" fmla="*/ 70 h 644"/>
              <a:gd name="T40" fmla="*/ 161 w 769"/>
              <a:gd name="T41" fmla="*/ 96 h 644"/>
              <a:gd name="T42" fmla="*/ 153 w 769"/>
              <a:gd name="T43" fmla="*/ 192 h 644"/>
              <a:gd name="T44" fmla="*/ 232 w 769"/>
              <a:gd name="T45" fmla="*/ 231 h 644"/>
              <a:gd name="T46" fmla="*/ 292 w 769"/>
              <a:gd name="T47" fmla="*/ 142 h 644"/>
              <a:gd name="T48" fmla="*/ 250 w 769"/>
              <a:gd name="T49" fmla="*/ 145 h 644"/>
              <a:gd name="T50" fmla="*/ 244 w 769"/>
              <a:gd name="T51" fmla="*/ 195 h 644"/>
              <a:gd name="T52" fmla="*/ 191 w 769"/>
              <a:gd name="T53" fmla="*/ 190 h 644"/>
              <a:gd name="T54" fmla="*/ 183 w 769"/>
              <a:gd name="T55" fmla="*/ 119 h 644"/>
              <a:gd name="T56" fmla="*/ 247 w 769"/>
              <a:gd name="T57" fmla="*/ 103 h 644"/>
              <a:gd name="T58" fmla="*/ 282 w 769"/>
              <a:gd name="T59" fmla="*/ 110 h 644"/>
              <a:gd name="T60" fmla="*/ 287 w 769"/>
              <a:gd name="T61" fmla="*/ 78 h 644"/>
              <a:gd name="T62" fmla="*/ 560 w 769"/>
              <a:gd name="T63" fmla="*/ 113 h 644"/>
              <a:gd name="T64" fmla="*/ 458 w 769"/>
              <a:gd name="T65" fmla="*/ 144 h 644"/>
              <a:gd name="T66" fmla="*/ 470 w 769"/>
              <a:gd name="T67" fmla="*/ 220 h 644"/>
              <a:gd name="T68" fmla="*/ 568 w 769"/>
              <a:gd name="T69" fmla="*/ 225 h 644"/>
              <a:gd name="T70" fmla="*/ 560 w 769"/>
              <a:gd name="T71" fmla="*/ 113 h 644"/>
              <a:gd name="T72" fmla="*/ 374 w 769"/>
              <a:gd name="T73" fmla="*/ 233 h 644"/>
              <a:gd name="T74" fmla="*/ 436 w 769"/>
              <a:gd name="T75" fmla="*/ 168 h 644"/>
              <a:gd name="T76" fmla="*/ 372 w 769"/>
              <a:gd name="T77" fmla="*/ 104 h 644"/>
              <a:gd name="T78" fmla="*/ 309 w 769"/>
              <a:gd name="T79" fmla="*/ 172 h 644"/>
              <a:gd name="T80" fmla="*/ 374 w 769"/>
              <a:gd name="T81" fmla="*/ 233 h 644"/>
              <a:gd name="T82" fmla="*/ 594 w 769"/>
              <a:gd name="T83" fmla="*/ 128 h 644"/>
              <a:gd name="T84" fmla="*/ 594 w 769"/>
              <a:gd name="T85" fmla="*/ 128 h 644"/>
              <a:gd name="T86" fmla="*/ 595 w 769"/>
              <a:gd name="T87" fmla="*/ 210 h 644"/>
              <a:gd name="T88" fmla="*/ 608 w 769"/>
              <a:gd name="T89" fmla="*/ 230 h 644"/>
              <a:gd name="T90" fmla="*/ 625 w 769"/>
              <a:gd name="T91" fmla="*/ 213 h 644"/>
              <a:gd name="T92" fmla="*/ 624 w 769"/>
              <a:gd name="T93" fmla="*/ 51 h 644"/>
              <a:gd name="T94" fmla="*/ 608 w 769"/>
              <a:gd name="T95" fmla="*/ 33 h 644"/>
              <a:gd name="T96" fmla="*/ 595 w 769"/>
              <a:gd name="T97" fmla="*/ 53 h 644"/>
              <a:gd name="T98" fmla="*/ 594 w 769"/>
              <a:gd name="T99" fmla="*/ 12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644">
                <a:moveTo>
                  <a:pt x="769" y="628"/>
                </a:moveTo>
                <a:cubicBezTo>
                  <a:pt x="754" y="633"/>
                  <a:pt x="738" y="643"/>
                  <a:pt x="723" y="643"/>
                </a:cubicBezTo>
                <a:cubicBezTo>
                  <a:pt x="497" y="644"/>
                  <a:pt x="271" y="644"/>
                  <a:pt x="45" y="643"/>
                </a:cubicBezTo>
                <a:cubicBezTo>
                  <a:pt x="30" y="643"/>
                  <a:pt x="15" y="630"/>
                  <a:pt x="0" y="624"/>
                </a:cubicBezTo>
                <a:cubicBezTo>
                  <a:pt x="10" y="611"/>
                  <a:pt x="21" y="599"/>
                  <a:pt x="31" y="587"/>
                </a:cubicBezTo>
                <a:cubicBezTo>
                  <a:pt x="34" y="588"/>
                  <a:pt x="36" y="590"/>
                  <a:pt x="39" y="591"/>
                </a:cubicBezTo>
                <a:cubicBezTo>
                  <a:pt x="39" y="412"/>
                  <a:pt x="40" y="232"/>
                  <a:pt x="38" y="53"/>
                </a:cubicBezTo>
                <a:cubicBezTo>
                  <a:pt x="37" y="13"/>
                  <a:pt x="47" y="0"/>
                  <a:pt x="88" y="1"/>
                </a:cubicBezTo>
                <a:cubicBezTo>
                  <a:pt x="285" y="3"/>
                  <a:pt x="482" y="3"/>
                  <a:pt x="679" y="1"/>
                </a:cubicBezTo>
                <a:cubicBezTo>
                  <a:pt x="718" y="1"/>
                  <a:pt x="728" y="14"/>
                  <a:pt x="728" y="51"/>
                </a:cubicBezTo>
                <a:cubicBezTo>
                  <a:pt x="727" y="231"/>
                  <a:pt x="727" y="410"/>
                  <a:pt x="727" y="588"/>
                </a:cubicBezTo>
                <a:cubicBezTo>
                  <a:pt x="743" y="597"/>
                  <a:pt x="756" y="604"/>
                  <a:pt x="769" y="612"/>
                </a:cubicBezTo>
                <a:cubicBezTo>
                  <a:pt x="769" y="617"/>
                  <a:pt x="769" y="622"/>
                  <a:pt x="769" y="628"/>
                </a:cubicBezTo>
                <a:close/>
                <a:moveTo>
                  <a:pt x="74" y="593"/>
                </a:moveTo>
                <a:cubicBezTo>
                  <a:pt x="280" y="593"/>
                  <a:pt x="484" y="593"/>
                  <a:pt x="687" y="593"/>
                </a:cubicBezTo>
                <a:cubicBezTo>
                  <a:pt x="687" y="480"/>
                  <a:pt x="687" y="370"/>
                  <a:pt x="687" y="259"/>
                </a:cubicBezTo>
                <a:cubicBezTo>
                  <a:pt x="482" y="259"/>
                  <a:pt x="279" y="259"/>
                  <a:pt x="74" y="259"/>
                </a:cubicBezTo>
                <a:cubicBezTo>
                  <a:pt x="74" y="371"/>
                  <a:pt x="74" y="480"/>
                  <a:pt x="74" y="593"/>
                </a:cubicBezTo>
                <a:close/>
                <a:moveTo>
                  <a:pt x="287" y="78"/>
                </a:moveTo>
                <a:cubicBezTo>
                  <a:pt x="270" y="75"/>
                  <a:pt x="257" y="73"/>
                  <a:pt x="245" y="70"/>
                </a:cubicBezTo>
                <a:cubicBezTo>
                  <a:pt x="210" y="59"/>
                  <a:pt x="182" y="70"/>
                  <a:pt x="161" y="96"/>
                </a:cubicBezTo>
                <a:cubicBezTo>
                  <a:pt x="137" y="126"/>
                  <a:pt x="136" y="159"/>
                  <a:pt x="153" y="192"/>
                </a:cubicBezTo>
                <a:cubicBezTo>
                  <a:pt x="169" y="224"/>
                  <a:pt x="198" y="235"/>
                  <a:pt x="232" y="231"/>
                </a:cubicBezTo>
                <a:cubicBezTo>
                  <a:pt x="267" y="228"/>
                  <a:pt x="283" y="205"/>
                  <a:pt x="292" y="142"/>
                </a:cubicBezTo>
                <a:cubicBezTo>
                  <a:pt x="275" y="144"/>
                  <a:pt x="258" y="145"/>
                  <a:pt x="250" y="145"/>
                </a:cubicBezTo>
                <a:cubicBezTo>
                  <a:pt x="248" y="168"/>
                  <a:pt x="248" y="194"/>
                  <a:pt x="244" y="195"/>
                </a:cubicBezTo>
                <a:cubicBezTo>
                  <a:pt x="226" y="197"/>
                  <a:pt x="195" y="199"/>
                  <a:pt x="191" y="190"/>
                </a:cubicBezTo>
                <a:cubicBezTo>
                  <a:pt x="182" y="169"/>
                  <a:pt x="176" y="140"/>
                  <a:pt x="183" y="119"/>
                </a:cubicBezTo>
                <a:cubicBezTo>
                  <a:pt x="193" y="92"/>
                  <a:pt x="220" y="90"/>
                  <a:pt x="247" y="103"/>
                </a:cubicBezTo>
                <a:cubicBezTo>
                  <a:pt x="258" y="108"/>
                  <a:pt x="271" y="108"/>
                  <a:pt x="282" y="110"/>
                </a:cubicBezTo>
                <a:cubicBezTo>
                  <a:pt x="284" y="99"/>
                  <a:pt x="286" y="89"/>
                  <a:pt x="287" y="78"/>
                </a:cubicBezTo>
                <a:close/>
                <a:moveTo>
                  <a:pt x="560" y="113"/>
                </a:moveTo>
                <a:cubicBezTo>
                  <a:pt x="522" y="116"/>
                  <a:pt x="475" y="91"/>
                  <a:pt x="458" y="144"/>
                </a:cubicBezTo>
                <a:cubicBezTo>
                  <a:pt x="451" y="166"/>
                  <a:pt x="458" y="199"/>
                  <a:pt x="470" y="220"/>
                </a:cubicBezTo>
                <a:cubicBezTo>
                  <a:pt x="484" y="243"/>
                  <a:pt x="542" y="240"/>
                  <a:pt x="568" y="225"/>
                </a:cubicBezTo>
                <a:cubicBezTo>
                  <a:pt x="565" y="187"/>
                  <a:pt x="563" y="153"/>
                  <a:pt x="560" y="113"/>
                </a:cubicBezTo>
                <a:close/>
                <a:moveTo>
                  <a:pt x="374" y="233"/>
                </a:moveTo>
                <a:cubicBezTo>
                  <a:pt x="415" y="232"/>
                  <a:pt x="437" y="209"/>
                  <a:pt x="436" y="168"/>
                </a:cubicBezTo>
                <a:cubicBezTo>
                  <a:pt x="435" y="130"/>
                  <a:pt x="409" y="104"/>
                  <a:pt x="372" y="104"/>
                </a:cubicBezTo>
                <a:cubicBezTo>
                  <a:pt x="332" y="104"/>
                  <a:pt x="308" y="130"/>
                  <a:pt x="309" y="172"/>
                </a:cubicBezTo>
                <a:cubicBezTo>
                  <a:pt x="309" y="212"/>
                  <a:pt x="332" y="233"/>
                  <a:pt x="374" y="233"/>
                </a:cubicBezTo>
                <a:close/>
                <a:moveTo>
                  <a:pt x="594" y="128"/>
                </a:moveTo>
                <a:cubicBezTo>
                  <a:pt x="594" y="128"/>
                  <a:pt x="594" y="128"/>
                  <a:pt x="594" y="128"/>
                </a:cubicBezTo>
                <a:cubicBezTo>
                  <a:pt x="594" y="155"/>
                  <a:pt x="594" y="183"/>
                  <a:pt x="595" y="210"/>
                </a:cubicBezTo>
                <a:cubicBezTo>
                  <a:pt x="595" y="217"/>
                  <a:pt x="604" y="224"/>
                  <a:pt x="608" y="230"/>
                </a:cubicBezTo>
                <a:cubicBezTo>
                  <a:pt x="614" y="224"/>
                  <a:pt x="625" y="219"/>
                  <a:pt x="625" y="213"/>
                </a:cubicBezTo>
                <a:cubicBezTo>
                  <a:pt x="626" y="159"/>
                  <a:pt x="625" y="105"/>
                  <a:pt x="624" y="51"/>
                </a:cubicBezTo>
                <a:cubicBezTo>
                  <a:pt x="624" y="45"/>
                  <a:pt x="613" y="39"/>
                  <a:pt x="608" y="33"/>
                </a:cubicBezTo>
                <a:cubicBezTo>
                  <a:pt x="603" y="40"/>
                  <a:pt x="595" y="46"/>
                  <a:pt x="595" y="53"/>
                </a:cubicBezTo>
                <a:cubicBezTo>
                  <a:pt x="593" y="78"/>
                  <a:pt x="594" y="103"/>
                  <a:pt x="594" y="12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2" name="Freeform 118">
            <a:extLst>
              <a:ext uri="{FF2B5EF4-FFF2-40B4-BE49-F238E27FC236}">
                <a16:creationId xmlns:a16="http://schemas.microsoft.com/office/drawing/2014/main" id="{94C78752-1142-4B81-A62B-C39D666F6544}"/>
              </a:ext>
            </a:extLst>
          </p:cNvPr>
          <p:cNvSpPr>
            <a:spLocks noEditPoints="1"/>
          </p:cNvSpPr>
          <p:nvPr/>
        </p:nvSpPr>
        <p:spPr bwMode="auto">
          <a:xfrm>
            <a:off x="9777413" y="973138"/>
            <a:ext cx="514350" cy="508000"/>
          </a:xfrm>
          <a:custGeom>
            <a:avLst/>
            <a:gdLst>
              <a:gd name="T0" fmla="*/ 313 w 371"/>
              <a:gd name="T1" fmla="*/ 0 h 366"/>
              <a:gd name="T2" fmla="*/ 369 w 371"/>
              <a:gd name="T3" fmla="*/ 103 h 366"/>
              <a:gd name="T4" fmla="*/ 368 w 371"/>
              <a:gd name="T5" fmla="*/ 344 h 366"/>
              <a:gd name="T6" fmla="*/ 341 w 371"/>
              <a:gd name="T7" fmla="*/ 332 h 366"/>
              <a:gd name="T8" fmla="*/ 229 w 371"/>
              <a:gd name="T9" fmla="*/ 321 h 366"/>
              <a:gd name="T10" fmla="*/ 125 w 371"/>
              <a:gd name="T11" fmla="*/ 358 h 366"/>
              <a:gd name="T12" fmla="*/ 67 w 371"/>
              <a:gd name="T13" fmla="*/ 364 h 366"/>
              <a:gd name="T14" fmla="*/ 0 w 371"/>
              <a:gd name="T15" fmla="*/ 288 h 366"/>
              <a:gd name="T16" fmla="*/ 0 w 371"/>
              <a:gd name="T17" fmla="*/ 28 h 366"/>
              <a:gd name="T18" fmla="*/ 8 w 371"/>
              <a:gd name="T19" fmla="*/ 25 h 366"/>
              <a:gd name="T20" fmla="*/ 174 w 371"/>
              <a:gd name="T21" fmla="*/ 31 h 366"/>
              <a:gd name="T22" fmla="*/ 250 w 371"/>
              <a:gd name="T23" fmla="*/ 0 h 366"/>
              <a:gd name="T24" fmla="*/ 313 w 371"/>
              <a:gd name="T25" fmla="*/ 0 h 366"/>
              <a:gd name="T26" fmla="*/ 330 w 371"/>
              <a:gd name="T27" fmla="*/ 132 h 366"/>
              <a:gd name="T28" fmla="*/ 315 w 371"/>
              <a:gd name="T29" fmla="*/ 52 h 366"/>
              <a:gd name="T30" fmla="*/ 218 w 371"/>
              <a:gd name="T31" fmla="*/ 59 h 366"/>
              <a:gd name="T32" fmla="*/ 197 w 371"/>
              <a:gd name="T33" fmla="*/ 146 h 366"/>
              <a:gd name="T34" fmla="*/ 330 w 371"/>
              <a:gd name="T35" fmla="*/ 132 h 366"/>
              <a:gd name="T36" fmla="*/ 168 w 371"/>
              <a:gd name="T37" fmla="*/ 220 h 366"/>
              <a:gd name="T38" fmla="*/ 37 w 371"/>
              <a:gd name="T39" fmla="*/ 233 h 366"/>
              <a:gd name="T40" fmla="*/ 53 w 371"/>
              <a:gd name="T41" fmla="*/ 313 h 366"/>
              <a:gd name="T42" fmla="*/ 147 w 371"/>
              <a:gd name="T43" fmla="*/ 306 h 366"/>
              <a:gd name="T44" fmla="*/ 168 w 371"/>
              <a:gd name="T45" fmla="*/ 22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1" h="366">
                <a:moveTo>
                  <a:pt x="313" y="0"/>
                </a:moveTo>
                <a:cubicBezTo>
                  <a:pt x="365" y="16"/>
                  <a:pt x="371" y="55"/>
                  <a:pt x="369" y="103"/>
                </a:cubicBezTo>
                <a:cubicBezTo>
                  <a:pt x="365" y="182"/>
                  <a:pt x="368" y="261"/>
                  <a:pt x="368" y="344"/>
                </a:cubicBezTo>
                <a:cubicBezTo>
                  <a:pt x="356" y="339"/>
                  <a:pt x="347" y="337"/>
                  <a:pt x="341" y="332"/>
                </a:cubicBezTo>
                <a:cubicBezTo>
                  <a:pt x="305" y="305"/>
                  <a:pt x="269" y="304"/>
                  <a:pt x="229" y="321"/>
                </a:cubicBezTo>
                <a:cubicBezTo>
                  <a:pt x="195" y="335"/>
                  <a:pt x="161" y="348"/>
                  <a:pt x="125" y="358"/>
                </a:cubicBezTo>
                <a:cubicBezTo>
                  <a:pt x="107" y="364"/>
                  <a:pt x="86" y="366"/>
                  <a:pt x="67" y="364"/>
                </a:cubicBezTo>
                <a:cubicBezTo>
                  <a:pt x="16" y="359"/>
                  <a:pt x="0" y="338"/>
                  <a:pt x="0" y="288"/>
                </a:cubicBezTo>
                <a:cubicBezTo>
                  <a:pt x="0" y="201"/>
                  <a:pt x="0" y="114"/>
                  <a:pt x="0" y="28"/>
                </a:cubicBezTo>
                <a:cubicBezTo>
                  <a:pt x="3" y="27"/>
                  <a:pt x="7" y="24"/>
                  <a:pt x="8" y="25"/>
                </a:cubicBezTo>
                <a:cubicBezTo>
                  <a:pt x="61" y="68"/>
                  <a:pt x="117" y="58"/>
                  <a:pt x="174" y="31"/>
                </a:cubicBezTo>
                <a:cubicBezTo>
                  <a:pt x="198" y="19"/>
                  <a:pt x="224" y="10"/>
                  <a:pt x="250" y="0"/>
                </a:cubicBezTo>
                <a:cubicBezTo>
                  <a:pt x="271" y="0"/>
                  <a:pt x="292" y="0"/>
                  <a:pt x="313" y="0"/>
                </a:cubicBezTo>
                <a:close/>
                <a:moveTo>
                  <a:pt x="330" y="132"/>
                </a:moveTo>
                <a:cubicBezTo>
                  <a:pt x="327" y="109"/>
                  <a:pt x="332" y="70"/>
                  <a:pt x="315" y="52"/>
                </a:cubicBezTo>
                <a:cubicBezTo>
                  <a:pt x="289" y="23"/>
                  <a:pt x="242" y="36"/>
                  <a:pt x="218" y="59"/>
                </a:cubicBezTo>
                <a:cubicBezTo>
                  <a:pt x="200" y="77"/>
                  <a:pt x="203" y="117"/>
                  <a:pt x="197" y="146"/>
                </a:cubicBezTo>
                <a:cubicBezTo>
                  <a:pt x="244" y="141"/>
                  <a:pt x="284" y="137"/>
                  <a:pt x="330" y="132"/>
                </a:cubicBezTo>
                <a:close/>
                <a:moveTo>
                  <a:pt x="168" y="220"/>
                </a:moveTo>
                <a:cubicBezTo>
                  <a:pt x="122" y="225"/>
                  <a:pt x="84" y="228"/>
                  <a:pt x="37" y="233"/>
                </a:cubicBezTo>
                <a:cubicBezTo>
                  <a:pt x="42" y="259"/>
                  <a:pt x="38" y="306"/>
                  <a:pt x="53" y="313"/>
                </a:cubicBezTo>
                <a:cubicBezTo>
                  <a:pt x="79" y="325"/>
                  <a:pt x="124" y="322"/>
                  <a:pt x="147" y="306"/>
                </a:cubicBezTo>
                <a:cubicBezTo>
                  <a:pt x="165" y="294"/>
                  <a:pt x="162" y="251"/>
                  <a:pt x="168" y="22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3" name="Freeform 119">
            <a:extLst>
              <a:ext uri="{FF2B5EF4-FFF2-40B4-BE49-F238E27FC236}">
                <a16:creationId xmlns:a16="http://schemas.microsoft.com/office/drawing/2014/main" id="{C6F22B27-6D82-4A37-88AB-09BC3BA0A468}"/>
              </a:ext>
            </a:extLst>
          </p:cNvPr>
          <p:cNvSpPr>
            <a:spLocks noEditPoints="1"/>
          </p:cNvSpPr>
          <p:nvPr/>
        </p:nvSpPr>
        <p:spPr bwMode="auto">
          <a:xfrm>
            <a:off x="10860088" y="3968750"/>
            <a:ext cx="931863" cy="992188"/>
          </a:xfrm>
          <a:custGeom>
            <a:avLst/>
            <a:gdLst>
              <a:gd name="T0" fmla="*/ 216 w 673"/>
              <a:gd name="T1" fmla="*/ 392 h 716"/>
              <a:gd name="T2" fmla="*/ 159 w 673"/>
              <a:gd name="T3" fmla="*/ 135 h 716"/>
              <a:gd name="T4" fmla="*/ 345 w 673"/>
              <a:gd name="T5" fmla="*/ 6 h 716"/>
              <a:gd name="T6" fmla="*/ 524 w 673"/>
              <a:gd name="T7" fmla="*/ 166 h 716"/>
              <a:gd name="T8" fmla="*/ 459 w 673"/>
              <a:gd name="T9" fmla="*/ 394 h 716"/>
              <a:gd name="T10" fmla="*/ 592 w 673"/>
              <a:gd name="T11" fmla="*/ 471 h 716"/>
              <a:gd name="T12" fmla="*/ 673 w 673"/>
              <a:gd name="T13" fmla="*/ 613 h 716"/>
              <a:gd name="T14" fmla="*/ 571 w 673"/>
              <a:gd name="T15" fmla="*/ 716 h 716"/>
              <a:gd name="T16" fmla="*/ 52 w 673"/>
              <a:gd name="T17" fmla="*/ 716 h 716"/>
              <a:gd name="T18" fmla="*/ 0 w 673"/>
              <a:gd name="T19" fmla="*/ 663 h 716"/>
              <a:gd name="T20" fmla="*/ 0 w 673"/>
              <a:gd name="T21" fmla="*/ 596 h 716"/>
              <a:gd name="T22" fmla="*/ 65 w 673"/>
              <a:gd name="T23" fmla="*/ 481 h 716"/>
              <a:gd name="T24" fmla="*/ 216 w 673"/>
              <a:gd name="T25" fmla="*/ 392 h 716"/>
              <a:gd name="T26" fmla="*/ 500 w 673"/>
              <a:gd name="T27" fmla="*/ 528 h 716"/>
              <a:gd name="T28" fmla="*/ 493 w 673"/>
              <a:gd name="T29" fmla="*/ 517 h 716"/>
              <a:gd name="T30" fmla="*/ 446 w 673"/>
              <a:gd name="T31" fmla="*/ 464 h 716"/>
              <a:gd name="T32" fmla="*/ 386 w 673"/>
              <a:gd name="T33" fmla="*/ 409 h 716"/>
              <a:gd name="T34" fmla="*/ 351 w 673"/>
              <a:gd name="T35" fmla="*/ 379 h 716"/>
              <a:gd name="T36" fmla="*/ 321 w 673"/>
              <a:gd name="T37" fmla="*/ 378 h 716"/>
              <a:gd name="T38" fmla="*/ 284 w 673"/>
              <a:gd name="T39" fmla="*/ 410 h 716"/>
              <a:gd name="T40" fmla="*/ 218 w 673"/>
              <a:gd name="T41" fmla="*/ 480 h 716"/>
              <a:gd name="T42" fmla="*/ 188 w 673"/>
              <a:gd name="T43" fmla="*/ 513 h 716"/>
              <a:gd name="T44" fmla="*/ 183 w 673"/>
              <a:gd name="T45" fmla="*/ 543 h 716"/>
              <a:gd name="T46" fmla="*/ 225 w 673"/>
              <a:gd name="T47" fmla="*/ 584 h 716"/>
              <a:gd name="T48" fmla="*/ 290 w 673"/>
              <a:gd name="T49" fmla="*/ 645 h 716"/>
              <a:gd name="T50" fmla="*/ 318 w 673"/>
              <a:gd name="T51" fmla="*/ 674 h 716"/>
              <a:gd name="T52" fmla="*/ 336 w 673"/>
              <a:gd name="T53" fmla="*/ 692 h 716"/>
              <a:gd name="T54" fmla="*/ 353 w 673"/>
              <a:gd name="T55" fmla="*/ 673 h 716"/>
              <a:gd name="T56" fmla="*/ 379 w 673"/>
              <a:gd name="T57" fmla="*/ 646 h 716"/>
              <a:gd name="T58" fmla="*/ 419 w 673"/>
              <a:gd name="T59" fmla="*/ 621 h 716"/>
              <a:gd name="T60" fmla="*/ 496 w 673"/>
              <a:gd name="T61" fmla="*/ 537 h 716"/>
              <a:gd name="T62" fmla="*/ 500 w 673"/>
              <a:gd name="T63" fmla="*/ 528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3" h="716">
                <a:moveTo>
                  <a:pt x="216" y="392"/>
                </a:moveTo>
                <a:cubicBezTo>
                  <a:pt x="144" y="316"/>
                  <a:pt x="123" y="231"/>
                  <a:pt x="159" y="135"/>
                </a:cubicBezTo>
                <a:cubicBezTo>
                  <a:pt x="190" y="53"/>
                  <a:pt x="270" y="0"/>
                  <a:pt x="345" y="6"/>
                </a:cubicBezTo>
                <a:cubicBezTo>
                  <a:pt x="432" y="13"/>
                  <a:pt x="503" y="77"/>
                  <a:pt x="524" y="166"/>
                </a:cubicBezTo>
                <a:cubicBezTo>
                  <a:pt x="542" y="248"/>
                  <a:pt x="529" y="297"/>
                  <a:pt x="459" y="394"/>
                </a:cubicBezTo>
                <a:cubicBezTo>
                  <a:pt x="504" y="420"/>
                  <a:pt x="547" y="447"/>
                  <a:pt x="592" y="471"/>
                </a:cubicBezTo>
                <a:cubicBezTo>
                  <a:pt x="650" y="502"/>
                  <a:pt x="673" y="550"/>
                  <a:pt x="673" y="613"/>
                </a:cubicBezTo>
                <a:cubicBezTo>
                  <a:pt x="673" y="716"/>
                  <a:pt x="673" y="716"/>
                  <a:pt x="571" y="716"/>
                </a:cubicBezTo>
                <a:cubicBezTo>
                  <a:pt x="398" y="716"/>
                  <a:pt x="225" y="716"/>
                  <a:pt x="52" y="716"/>
                </a:cubicBezTo>
                <a:cubicBezTo>
                  <a:pt x="0" y="716"/>
                  <a:pt x="0" y="716"/>
                  <a:pt x="0" y="663"/>
                </a:cubicBezTo>
                <a:cubicBezTo>
                  <a:pt x="0" y="641"/>
                  <a:pt x="0" y="618"/>
                  <a:pt x="0" y="596"/>
                </a:cubicBezTo>
                <a:cubicBezTo>
                  <a:pt x="2" y="546"/>
                  <a:pt x="22" y="507"/>
                  <a:pt x="65" y="481"/>
                </a:cubicBezTo>
                <a:cubicBezTo>
                  <a:pt x="115" y="451"/>
                  <a:pt x="165" y="422"/>
                  <a:pt x="216" y="392"/>
                </a:cubicBezTo>
                <a:close/>
                <a:moveTo>
                  <a:pt x="500" y="528"/>
                </a:moveTo>
                <a:cubicBezTo>
                  <a:pt x="498" y="525"/>
                  <a:pt x="495" y="517"/>
                  <a:pt x="493" y="517"/>
                </a:cubicBezTo>
                <a:cubicBezTo>
                  <a:pt x="456" y="517"/>
                  <a:pt x="461" y="481"/>
                  <a:pt x="446" y="464"/>
                </a:cubicBezTo>
                <a:cubicBezTo>
                  <a:pt x="428" y="444"/>
                  <a:pt x="406" y="427"/>
                  <a:pt x="386" y="409"/>
                </a:cubicBezTo>
                <a:cubicBezTo>
                  <a:pt x="374" y="399"/>
                  <a:pt x="364" y="386"/>
                  <a:pt x="351" y="379"/>
                </a:cubicBezTo>
                <a:cubicBezTo>
                  <a:pt x="343" y="375"/>
                  <a:pt x="329" y="374"/>
                  <a:pt x="321" y="378"/>
                </a:cubicBezTo>
                <a:cubicBezTo>
                  <a:pt x="307" y="386"/>
                  <a:pt x="295" y="399"/>
                  <a:pt x="284" y="410"/>
                </a:cubicBezTo>
                <a:cubicBezTo>
                  <a:pt x="261" y="433"/>
                  <a:pt x="240" y="457"/>
                  <a:pt x="218" y="480"/>
                </a:cubicBezTo>
                <a:cubicBezTo>
                  <a:pt x="208" y="491"/>
                  <a:pt x="195" y="500"/>
                  <a:pt x="188" y="513"/>
                </a:cubicBezTo>
                <a:cubicBezTo>
                  <a:pt x="183" y="521"/>
                  <a:pt x="184" y="532"/>
                  <a:pt x="183" y="543"/>
                </a:cubicBezTo>
                <a:cubicBezTo>
                  <a:pt x="214" y="540"/>
                  <a:pt x="212" y="569"/>
                  <a:pt x="225" y="584"/>
                </a:cubicBezTo>
                <a:cubicBezTo>
                  <a:pt x="244" y="607"/>
                  <a:pt x="268" y="624"/>
                  <a:pt x="290" y="645"/>
                </a:cubicBezTo>
                <a:cubicBezTo>
                  <a:pt x="300" y="654"/>
                  <a:pt x="309" y="664"/>
                  <a:pt x="318" y="674"/>
                </a:cubicBezTo>
                <a:cubicBezTo>
                  <a:pt x="324" y="680"/>
                  <a:pt x="330" y="686"/>
                  <a:pt x="336" y="692"/>
                </a:cubicBezTo>
                <a:cubicBezTo>
                  <a:pt x="342" y="686"/>
                  <a:pt x="348" y="679"/>
                  <a:pt x="353" y="673"/>
                </a:cubicBezTo>
                <a:cubicBezTo>
                  <a:pt x="362" y="664"/>
                  <a:pt x="369" y="653"/>
                  <a:pt x="379" y="646"/>
                </a:cubicBezTo>
                <a:cubicBezTo>
                  <a:pt x="391" y="636"/>
                  <a:pt x="405" y="629"/>
                  <a:pt x="419" y="621"/>
                </a:cubicBezTo>
                <a:cubicBezTo>
                  <a:pt x="454" y="601"/>
                  <a:pt x="447" y="543"/>
                  <a:pt x="496" y="537"/>
                </a:cubicBezTo>
                <a:cubicBezTo>
                  <a:pt x="498" y="537"/>
                  <a:pt x="498" y="532"/>
                  <a:pt x="500" y="52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4" name="Freeform 120">
            <a:extLst>
              <a:ext uri="{FF2B5EF4-FFF2-40B4-BE49-F238E27FC236}">
                <a16:creationId xmlns:a16="http://schemas.microsoft.com/office/drawing/2014/main" id="{C2A45BF1-3D3A-42BE-9FD3-635BA20DDE3D}"/>
              </a:ext>
            </a:extLst>
          </p:cNvPr>
          <p:cNvSpPr>
            <a:spLocks noEditPoints="1"/>
          </p:cNvSpPr>
          <p:nvPr/>
        </p:nvSpPr>
        <p:spPr bwMode="auto">
          <a:xfrm>
            <a:off x="7785100" y="5707063"/>
            <a:ext cx="1114425" cy="769938"/>
          </a:xfrm>
          <a:custGeom>
            <a:avLst/>
            <a:gdLst>
              <a:gd name="T0" fmla="*/ 804 w 805"/>
              <a:gd name="T1" fmla="*/ 522 h 555"/>
              <a:gd name="T2" fmla="*/ 52 w 805"/>
              <a:gd name="T3" fmla="*/ 543 h 555"/>
              <a:gd name="T4" fmla="*/ 0 w 805"/>
              <a:gd name="T5" fmla="*/ 519 h 555"/>
              <a:gd name="T6" fmla="*/ 59 w 805"/>
              <a:gd name="T7" fmla="*/ 493 h 555"/>
              <a:gd name="T8" fmla="*/ 255 w 805"/>
              <a:gd name="T9" fmla="*/ 7 h 555"/>
              <a:gd name="T10" fmla="*/ 746 w 805"/>
              <a:gd name="T11" fmla="*/ 162 h 555"/>
              <a:gd name="T12" fmla="*/ 758 w 805"/>
              <a:gd name="T13" fmla="*/ 485 h 555"/>
              <a:gd name="T14" fmla="*/ 671 w 805"/>
              <a:gd name="T15" fmla="*/ 119 h 555"/>
              <a:gd name="T16" fmla="*/ 671 w 805"/>
              <a:gd name="T17" fmla="*/ 342 h 555"/>
              <a:gd name="T18" fmla="*/ 132 w 805"/>
              <a:gd name="T19" fmla="*/ 124 h 555"/>
              <a:gd name="T20" fmla="*/ 267 w 805"/>
              <a:gd name="T21" fmla="*/ 341 h 555"/>
              <a:gd name="T22" fmla="*/ 145 w 805"/>
              <a:gd name="T23" fmla="*/ 117 h 555"/>
              <a:gd name="T24" fmla="*/ 376 w 805"/>
              <a:gd name="T25" fmla="*/ 82 h 555"/>
              <a:gd name="T26" fmla="*/ 250 w 805"/>
              <a:gd name="T27" fmla="*/ 164 h 555"/>
              <a:gd name="T28" fmla="*/ 428 w 805"/>
              <a:gd name="T29" fmla="*/ 211 h 555"/>
              <a:gd name="T30" fmla="*/ 637 w 805"/>
              <a:gd name="T31" fmla="*/ 80 h 555"/>
              <a:gd name="T32" fmla="*/ 428 w 805"/>
              <a:gd name="T33" fmla="*/ 211 h 555"/>
              <a:gd name="T34" fmla="*/ 545 w 805"/>
              <a:gd name="T35" fmla="*/ 493 h 555"/>
              <a:gd name="T36" fmla="*/ 674 w 805"/>
              <a:gd name="T37" fmla="*/ 393 h 555"/>
              <a:gd name="T38" fmla="*/ 130 w 805"/>
              <a:gd name="T39" fmla="*/ 393 h 555"/>
              <a:gd name="T40" fmla="*/ 260 w 805"/>
              <a:gd name="T41" fmla="*/ 492 h 555"/>
              <a:gd name="T42" fmla="*/ 130 w 805"/>
              <a:gd name="T43" fmla="*/ 393 h 555"/>
              <a:gd name="T44" fmla="*/ 429 w 805"/>
              <a:gd name="T45" fmla="*/ 492 h 555"/>
              <a:gd name="T46" fmla="*/ 493 w 805"/>
              <a:gd name="T47" fmla="*/ 393 h 555"/>
              <a:gd name="T48" fmla="*/ 311 w 805"/>
              <a:gd name="T49" fmla="*/ 493 h 555"/>
              <a:gd name="T50" fmla="*/ 376 w 805"/>
              <a:gd name="T51" fmla="*/ 394 h 555"/>
              <a:gd name="T52" fmla="*/ 311 w 805"/>
              <a:gd name="T53" fmla="*/ 493 h 555"/>
              <a:gd name="T54" fmla="*/ 429 w 805"/>
              <a:gd name="T55" fmla="*/ 259 h 555"/>
              <a:gd name="T56" fmla="*/ 494 w 805"/>
              <a:gd name="T57" fmla="*/ 341 h 555"/>
              <a:gd name="T58" fmla="*/ 377 w 805"/>
              <a:gd name="T59" fmla="*/ 260 h 555"/>
              <a:gd name="T60" fmla="*/ 311 w 805"/>
              <a:gd name="T61" fmla="*/ 341 h 555"/>
              <a:gd name="T62" fmla="*/ 377 w 805"/>
              <a:gd name="T63" fmla="*/ 26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555">
                <a:moveTo>
                  <a:pt x="758" y="485"/>
                </a:moveTo>
                <a:cubicBezTo>
                  <a:pt x="774" y="497"/>
                  <a:pt x="805" y="511"/>
                  <a:pt x="804" y="522"/>
                </a:cubicBezTo>
                <a:cubicBezTo>
                  <a:pt x="802" y="555"/>
                  <a:pt x="770" y="542"/>
                  <a:pt x="750" y="542"/>
                </a:cubicBezTo>
                <a:cubicBezTo>
                  <a:pt x="517" y="543"/>
                  <a:pt x="285" y="543"/>
                  <a:pt x="52" y="543"/>
                </a:cubicBezTo>
                <a:cubicBezTo>
                  <a:pt x="42" y="543"/>
                  <a:pt x="30" y="545"/>
                  <a:pt x="21" y="541"/>
                </a:cubicBezTo>
                <a:cubicBezTo>
                  <a:pt x="12" y="538"/>
                  <a:pt x="0" y="527"/>
                  <a:pt x="0" y="519"/>
                </a:cubicBezTo>
                <a:cubicBezTo>
                  <a:pt x="0" y="511"/>
                  <a:pt x="11" y="500"/>
                  <a:pt x="20" y="496"/>
                </a:cubicBezTo>
                <a:cubicBezTo>
                  <a:pt x="31" y="492"/>
                  <a:pt x="43" y="494"/>
                  <a:pt x="59" y="493"/>
                </a:cubicBezTo>
                <a:cubicBezTo>
                  <a:pt x="59" y="396"/>
                  <a:pt x="63" y="299"/>
                  <a:pt x="58" y="203"/>
                </a:cubicBezTo>
                <a:cubicBezTo>
                  <a:pt x="49" y="51"/>
                  <a:pt x="120" y="0"/>
                  <a:pt x="255" y="7"/>
                </a:cubicBezTo>
                <a:cubicBezTo>
                  <a:pt x="367" y="13"/>
                  <a:pt x="480" y="8"/>
                  <a:pt x="592" y="8"/>
                </a:cubicBezTo>
                <a:cubicBezTo>
                  <a:pt x="693" y="9"/>
                  <a:pt x="745" y="62"/>
                  <a:pt x="746" y="162"/>
                </a:cubicBezTo>
                <a:cubicBezTo>
                  <a:pt x="746" y="272"/>
                  <a:pt x="746" y="381"/>
                  <a:pt x="746" y="491"/>
                </a:cubicBezTo>
                <a:cubicBezTo>
                  <a:pt x="750" y="489"/>
                  <a:pt x="754" y="487"/>
                  <a:pt x="758" y="485"/>
                </a:cubicBezTo>
                <a:close/>
                <a:moveTo>
                  <a:pt x="671" y="342"/>
                </a:moveTo>
                <a:cubicBezTo>
                  <a:pt x="671" y="267"/>
                  <a:pt x="671" y="195"/>
                  <a:pt x="671" y="119"/>
                </a:cubicBezTo>
                <a:cubicBezTo>
                  <a:pt x="555" y="204"/>
                  <a:pt x="528" y="254"/>
                  <a:pt x="549" y="342"/>
                </a:cubicBezTo>
                <a:cubicBezTo>
                  <a:pt x="589" y="342"/>
                  <a:pt x="630" y="342"/>
                  <a:pt x="671" y="342"/>
                </a:cubicBezTo>
                <a:close/>
                <a:moveTo>
                  <a:pt x="145" y="117"/>
                </a:moveTo>
                <a:cubicBezTo>
                  <a:pt x="140" y="120"/>
                  <a:pt x="136" y="122"/>
                  <a:pt x="132" y="124"/>
                </a:cubicBezTo>
                <a:cubicBezTo>
                  <a:pt x="132" y="197"/>
                  <a:pt x="132" y="269"/>
                  <a:pt x="132" y="341"/>
                </a:cubicBezTo>
                <a:cubicBezTo>
                  <a:pt x="176" y="341"/>
                  <a:pt x="218" y="341"/>
                  <a:pt x="267" y="341"/>
                </a:cubicBezTo>
                <a:cubicBezTo>
                  <a:pt x="262" y="302"/>
                  <a:pt x="268" y="260"/>
                  <a:pt x="250" y="233"/>
                </a:cubicBezTo>
                <a:cubicBezTo>
                  <a:pt x="223" y="189"/>
                  <a:pt x="181" y="155"/>
                  <a:pt x="145" y="117"/>
                </a:cubicBezTo>
                <a:close/>
                <a:moveTo>
                  <a:pt x="376" y="206"/>
                </a:moveTo>
                <a:cubicBezTo>
                  <a:pt x="376" y="162"/>
                  <a:pt x="376" y="121"/>
                  <a:pt x="376" y="82"/>
                </a:cubicBezTo>
                <a:cubicBezTo>
                  <a:pt x="307" y="82"/>
                  <a:pt x="242" y="82"/>
                  <a:pt x="165" y="82"/>
                </a:cubicBezTo>
                <a:cubicBezTo>
                  <a:pt x="200" y="115"/>
                  <a:pt x="229" y="136"/>
                  <a:pt x="250" y="164"/>
                </a:cubicBezTo>
                <a:cubicBezTo>
                  <a:pt x="283" y="207"/>
                  <a:pt x="324" y="218"/>
                  <a:pt x="376" y="206"/>
                </a:cubicBezTo>
                <a:close/>
                <a:moveTo>
                  <a:pt x="428" y="211"/>
                </a:moveTo>
                <a:cubicBezTo>
                  <a:pt x="458" y="209"/>
                  <a:pt x="492" y="217"/>
                  <a:pt x="510" y="203"/>
                </a:cubicBezTo>
                <a:cubicBezTo>
                  <a:pt x="554" y="170"/>
                  <a:pt x="591" y="126"/>
                  <a:pt x="637" y="80"/>
                </a:cubicBezTo>
                <a:cubicBezTo>
                  <a:pt x="561" y="80"/>
                  <a:pt x="496" y="80"/>
                  <a:pt x="428" y="80"/>
                </a:cubicBezTo>
                <a:cubicBezTo>
                  <a:pt x="428" y="122"/>
                  <a:pt x="428" y="162"/>
                  <a:pt x="428" y="211"/>
                </a:cubicBezTo>
                <a:close/>
                <a:moveTo>
                  <a:pt x="545" y="393"/>
                </a:moveTo>
                <a:cubicBezTo>
                  <a:pt x="545" y="428"/>
                  <a:pt x="545" y="460"/>
                  <a:pt x="545" y="493"/>
                </a:cubicBezTo>
                <a:cubicBezTo>
                  <a:pt x="590" y="493"/>
                  <a:pt x="632" y="493"/>
                  <a:pt x="674" y="493"/>
                </a:cubicBezTo>
                <a:cubicBezTo>
                  <a:pt x="674" y="458"/>
                  <a:pt x="674" y="426"/>
                  <a:pt x="674" y="393"/>
                </a:cubicBezTo>
                <a:cubicBezTo>
                  <a:pt x="630" y="393"/>
                  <a:pt x="590" y="393"/>
                  <a:pt x="545" y="393"/>
                </a:cubicBezTo>
                <a:close/>
                <a:moveTo>
                  <a:pt x="130" y="393"/>
                </a:moveTo>
                <a:cubicBezTo>
                  <a:pt x="130" y="427"/>
                  <a:pt x="130" y="459"/>
                  <a:pt x="130" y="492"/>
                </a:cubicBezTo>
                <a:cubicBezTo>
                  <a:pt x="175" y="492"/>
                  <a:pt x="218" y="492"/>
                  <a:pt x="260" y="492"/>
                </a:cubicBezTo>
                <a:cubicBezTo>
                  <a:pt x="260" y="457"/>
                  <a:pt x="260" y="426"/>
                  <a:pt x="260" y="393"/>
                </a:cubicBezTo>
                <a:cubicBezTo>
                  <a:pt x="216" y="393"/>
                  <a:pt x="174" y="393"/>
                  <a:pt x="130" y="393"/>
                </a:cubicBezTo>
                <a:close/>
                <a:moveTo>
                  <a:pt x="429" y="393"/>
                </a:moveTo>
                <a:cubicBezTo>
                  <a:pt x="429" y="429"/>
                  <a:pt x="429" y="461"/>
                  <a:pt x="429" y="492"/>
                </a:cubicBezTo>
                <a:cubicBezTo>
                  <a:pt x="452" y="492"/>
                  <a:pt x="473" y="492"/>
                  <a:pt x="493" y="492"/>
                </a:cubicBezTo>
                <a:cubicBezTo>
                  <a:pt x="493" y="458"/>
                  <a:pt x="493" y="425"/>
                  <a:pt x="493" y="393"/>
                </a:cubicBezTo>
                <a:cubicBezTo>
                  <a:pt x="470" y="393"/>
                  <a:pt x="451" y="393"/>
                  <a:pt x="429" y="393"/>
                </a:cubicBezTo>
                <a:close/>
                <a:moveTo>
                  <a:pt x="311" y="493"/>
                </a:moveTo>
                <a:cubicBezTo>
                  <a:pt x="335" y="493"/>
                  <a:pt x="355" y="493"/>
                  <a:pt x="376" y="493"/>
                </a:cubicBezTo>
                <a:cubicBezTo>
                  <a:pt x="376" y="458"/>
                  <a:pt x="376" y="426"/>
                  <a:pt x="376" y="394"/>
                </a:cubicBezTo>
                <a:cubicBezTo>
                  <a:pt x="353" y="394"/>
                  <a:pt x="333" y="394"/>
                  <a:pt x="311" y="394"/>
                </a:cubicBezTo>
                <a:cubicBezTo>
                  <a:pt x="311" y="427"/>
                  <a:pt x="311" y="458"/>
                  <a:pt x="311" y="493"/>
                </a:cubicBezTo>
                <a:close/>
                <a:moveTo>
                  <a:pt x="494" y="259"/>
                </a:moveTo>
                <a:cubicBezTo>
                  <a:pt x="469" y="259"/>
                  <a:pt x="449" y="259"/>
                  <a:pt x="429" y="259"/>
                </a:cubicBezTo>
                <a:cubicBezTo>
                  <a:pt x="429" y="288"/>
                  <a:pt x="429" y="315"/>
                  <a:pt x="429" y="341"/>
                </a:cubicBezTo>
                <a:cubicBezTo>
                  <a:pt x="452" y="341"/>
                  <a:pt x="472" y="341"/>
                  <a:pt x="494" y="341"/>
                </a:cubicBezTo>
                <a:cubicBezTo>
                  <a:pt x="494" y="313"/>
                  <a:pt x="494" y="287"/>
                  <a:pt x="494" y="259"/>
                </a:cubicBezTo>
                <a:close/>
                <a:moveTo>
                  <a:pt x="377" y="260"/>
                </a:moveTo>
                <a:cubicBezTo>
                  <a:pt x="354" y="260"/>
                  <a:pt x="332" y="260"/>
                  <a:pt x="311" y="260"/>
                </a:cubicBezTo>
                <a:cubicBezTo>
                  <a:pt x="311" y="288"/>
                  <a:pt x="311" y="314"/>
                  <a:pt x="311" y="341"/>
                </a:cubicBezTo>
                <a:cubicBezTo>
                  <a:pt x="335" y="341"/>
                  <a:pt x="356" y="341"/>
                  <a:pt x="377" y="341"/>
                </a:cubicBezTo>
                <a:cubicBezTo>
                  <a:pt x="377" y="312"/>
                  <a:pt x="377" y="286"/>
                  <a:pt x="377" y="26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5" name="Freeform 121">
            <a:extLst>
              <a:ext uri="{FF2B5EF4-FFF2-40B4-BE49-F238E27FC236}">
                <a16:creationId xmlns:a16="http://schemas.microsoft.com/office/drawing/2014/main" id="{24BD94D1-E90D-4678-A56B-4BBC1E1A392C}"/>
              </a:ext>
            </a:extLst>
          </p:cNvPr>
          <p:cNvSpPr>
            <a:spLocks noEditPoints="1"/>
          </p:cNvSpPr>
          <p:nvPr/>
        </p:nvSpPr>
        <p:spPr bwMode="auto">
          <a:xfrm>
            <a:off x="10817225" y="1060450"/>
            <a:ext cx="981075" cy="981075"/>
          </a:xfrm>
          <a:custGeom>
            <a:avLst/>
            <a:gdLst>
              <a:gd name="T0" fmla="*/ 522 w 708"/>
              <a:gd name="T1" fmla="*/ 237 h 708"/>
              <a:gd name="T2" fmla="*/ 457 w 708"/>
              <a:gd name="T3" fmla="*/ 632 h 708"/>
              <a:gd name="T4" fmla="*/ 102 w 708"/>
              <a:gd name="T5" fmla="*/ 597 h 708"/>
              <a:gd name="T6" fmla="*/ 78 w 708"/>
              <a:gd name="T7" fmla="*/ 245 h 708"/>
              <a:gd name="T8" fmla="*/ 466 w 708"/>
              <a:gd name="T9" fmla="*/ 184 h 708"/>
              <a:gd name="T10" fmla="*/ 554 w 708"/>
              <a:gd name="T11" fmla="*/ 12 h 708"/>
              <a:gd name="T12" fmla="*/ 581 w 708"/>
              <a:gd name="T13" fmla="*/ 2 h 708"/>
              <a:gd name="T14" fmla="*/ 593 w 708"/>
              <a:gd name="T15" fmla="*/ 28 h 708"/>
              <a:gd name="T16" fmla="*/ 594 w 708"/>
              <a:gd name="T17" fmla="*/ 114 h 708"/>
              <a:gd name="T18" fmla="*/ 680 w 708"/>
              <a:gd name="T19" fmla="*/ 114 h 708"/>
              <a:gd name="T20" fmla="*/ 705 w 708"/>
              <a:gd name="T21" fmla="*/ 127 h 708"/>
              <a:gd name="T22" fmla="*/ 695 w 708"/>
              <a:gd name="T23" fmla="*/ 154 h 708"/>
              <a:gd name="T24" fmla="*/ 624 w 708"/>
              <a:gd name="T25" fmla="*/ 223 h 708"/>
              <a:gd name="T26" fmla="*/ 570 w 708"/>
              <a:gd name="T27" fmla="*/ 237 h 708"/>
              <a:gd name="T28" fmla="*/ 522 w 708"/>
              <a:gd name="T29" fmla="*/ 237 h 708"/>
              <a:gd name="T30" fmla="*/ 458 w 708"/>
              <a:gd name="T31" fmla="*/ 278 h 708"/>
              <a:gd name="T32" fmla="*/ 449 w 708"/>
              <a:gd name="T33" fmla="*/ 323 h 708"/>
              <a:gd name="T34" fmla="*/ 421 w 708"/>
              <a:gd name="T35" fmla="*/ 527 h 708"/>
              <a:gd name="T36" fmla="*/ 213 w 708"/>
              <a:gd name="T37" fmla="*/ 554 h 708"/>
              <a:gd name="T38" fmla="*/ 134 w 708"/>
              <a:gd name="T39" fmla="*/ 363 h 708"/>
              <a:gd name="T40" fmla="*/ 384 w 708"/>
              <a:gd name="T41" fmla="*/ 258 h 708"/>
              <a:gd name="T42" fmla="*/ 426 w 708"/>
              <a:gd name="T43" fmla="*/ 247 h 708"/>
              <a:gd name="T44" fmla="*/ 145 w 708"/>
              <a:gd name="T45" fmla="*/ 271 h 708"/>
              <a:gd name="T46" fmla="*/ 157 w 708"/>
              <a:gd name="T47" fmla="*/ 553 h 708"/>
              <a:gd name="T48" fmla="*/ 437 w 708"/>
              <a:gd name="T49" fmla="*/ 560 h 708"/>
              <a:gd name="T50" fmla="*/ 458 w 708"/>
              <a:gd name="T51" fmla="*/ 278 h 708"/>
              <a:gd name="T52" fmla="*/ 379 w 708"/>
              <a:gd name="T53" fmla="*/ 341 h 708"/>
              <a:gd name="T54" fmla="*/ 359 w 708"/>
              <a:gd name="T55" fmla="*/ 401 h 708"/>
              <a:gd name="T56" fmla="*/ 299 w 708"/>
              <a:gd name="T57" fmla="*/ 467 h 708"/>
              <a:gd name="T58" fmla="*/ 240 w 708"/>
              <a:gd name="T59" fmla="*/ 408 h 708"/>
              <a:gd name="T60" fmla="*/ 304 w 708"/>
              <a:gd name="T61" fmla="*/ 348 h 708"/>
              <a:gd name="T62" fmla="*/ 366 w 708"/>
              <a:gd name="T63" fmla="*/ 326 h 708"/>
              <a:gd name="T64" fmla="*/ 215 w 708"/>
              <a:gd name="T65" fmla="*/ 344 h 708"/>
              <a:gd name="T66" fmla="*/ 225 w 708"/>
              <a:gd name="T67" fmla="*/ 482 h 708"/>
              <a:gd name="T68" fmla="*/ 362 w 708"/>
              <a:gd name="T69" fmla="*/ 492 h 708"/>
              <a:gd name="T70" fmla="*/ 379 w 708"/>
              <a:gd name="T71" fmla="*/ 341 h 708"/>
              <a:gd name="T72" fmla="*/ 552 w 708"/>
              <a:gd name="T73" fmla="*/ 68 h 708"/>
              <a:gd name="T74" fmla="*/ 504 w 708"/>
              <a:gd name="T75" fmla="*/ 174 h 708"/>
              <a:gd name="T76" fmla="*/ 552 w 708"/>
              <a:gd name="T77" fmla="*/ 68 h 708"/>
              <a:gd name="T78" fmla="*/ 540 w 708"/>
              <a:gd name="T79" fmla="*/ 195 h 708"/>
              <a:gd name="T80" fmla="*/ 639 w 708"/>
              <a:gd name="T81" fmla="*/ 154 h 708"/>
              <a:gd name="T82" fmla="*/ 540 w 708"/>
              <a:gd name="T83" fmla="*/ 19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708">
                <a:moveTo>
                  <a:pt x="522" y="237"/>
                </a:moveTo>
                <a:cubicBezTo>
                  <a:pt x="605" y="408"/>
                  <a:pt x="581" y="545"/>
                  <a:pt x="457" y="632"/>
                </a:cubicBezTo>
                <a:cubicBezTo>
                  <a:pt x="349" y="708"/>
                  <a:pt x="193" y="693"/>
                  <a:pt x="102" y="597"/>
                </a:cubicBezTo>
                <a:cubicBezTo>
                  <a:pt x="10" y="501"/>
                  <a:pt x="0" y="350"/>
                  <a:pt x="78" y="245"/>
                </a:cubicBezTo>
                <a:cubicBezTo>
                  <a:pt x="153" y="144"/>
                  <a:pt x="300" y="86"/>
                  <a:pt x="466" y="184"/>
                </a:cubicBezTo>
                <a:cubicBezTo>
                  <a:pt x="438" y="94"/>
                  <a:pt x="510" y="61"/>
                  <a:pt x="554" y="12"/>
                </a:cubicBezTo>
                <a:cubicBezTo>
                  <a:pt x="560" y="6"/>
                  <a:pt x="574" y="0"/>
                  <a:pt x="581" y="2"/>
                </a:cubicBezTo>
                <a:cubicBezTo>
                  <a:pt x="587" y="5"/>
                  <a:pt x="593" y="19"/>
                  <a:pt x="593" y="28"/>
                </a:cubicBezTo>
                <a:cubicBezTo>
                  <a:pt x="595" y="55"/>
                  <a:pt x="594" y="83"/>
                  <a:pt x="594" y="114"/>
                </a:cubicBezTo>
                <a:cubicBezTo>
                  <a:pt x="625" y="114"/>
                  <a:pt x="652" y="113"/>
                  <a:pt x="680" y="114"/>
                </a:cubicBezTo>
                <a:cubicBezTo>
                  <a:pt x="689" y="115"/>
                  <a:pt x="702" y="120"/>
                  <a:pt x="705" y="127"/>
                </a:cubicBezTo>
                <a:cubicBezTo>
                  <a:pt x="708" y="134"/>
                  <a:pt x="701" y="147"/>
                  <a:pt x="695" y="154"/>
                </a:cubicBezTo>
                <a:cubicBezTo>
                  <a:pt x="673" y="178"/>
                  <a:pt x="651" y="203"/>
                  <a:pt x="624" y="223"/>
                </a:cubicBezTo>
                <a:cubicBezTo>
                  <a:pt x="610" y="233"/>
                  <a:pt x="588" y="234"/>
                  <a:pt x="570" y="237"/>
                </a:cubicBezTo>
                <a:cubicBezTo>
                  <a:pt x="555" y="239"/>
                  <a:pt x="541" y="237"/>
                  <a:pt x="522" y="237"/>
                </a:cubicBezTo>
                <a:close/>
                <a:moveTo>
                  <a:pt x="458" y="278"/>
                </a:moveTo>
                <a:cubicBezTo>
                  <a:pt x="432" y="291"/>
                  <a:pt x="438" y="304"/>
                  <a:pt x="449" y="323"/>
                </a:cubicBezTo>
                <a:cubicBezTo>
                  <a:pt x="488" y="391"/>
                  <a:pt x="475" y="474"/>
                  <a:pt x="421" y="527"/>
                </a:cubicBezTo>
                <a:cubicBezTo>
                  <a:pt x="364" y="583"/>
                  <a:pt x="282" y="594"/>
                  <a:pt x="213" y="554"/>
                </a:cubicBezTo>
                <a:cubicBezTo>
                  <a:pt x="148" y="516"/>
                  <a:pt x="116" y="439"/>
                  <a:pt x="134" y="363"/>
                </a:cubicBezTo>
                <a:cubicBezTo>
                  <a:pt x="160" y="257"/>
                  <a:pt x="284" y="204"/>
                  <a:pt x="384" y="258"/>
                </a:cubicBezTo>
                <a:cubicBezTo>
                  <a:pt x="403" y="268"/>
                  <a:pt x="418" y="277"/>
                  <a:pt x="426" y="247"/>
                </a:cubicBezTo>
                <a:cubicBezTo>
                  <a:pt x="341" y="177"/>
                  <a:pt x="220" y="187"/>
                  <a:pt x="145" y="271"/>
                </a:cubicBezTo>
                <a:cubicBezTo>
                  <a:pt x="73" y="351"/>
                  <a:pt x="78" y="477"/>
                  <a:pt x="157" y="553"/>
                </a:cubicBezTo>
                <a:cubicBezTo>
                  <a:pt x="234" y="629"/>
                  <a:pt x="357" y="632"/>
                  <a:pt x="437" y="560"/>
                </a:cubicBezTo>
                <a:cubicBezTo>
                  <a:pt x="521" y="483"/>
                  <a:pt x="530" y="365"/>
                  <a:pt x="458" y="278"/>
                </a:cubicBezTo>
                <a:close/>
                <a:moveTo>
                  <a:pt x="379" y="341"/>
                </a:moveTo>
                <a:cubicBezTo>
                  <a:pt x="370" y="366"/>
                  <a:pt x="360" y="383"/>
                  <a:pt x="359" y="401"/>
                </a:cubicBezTo>
                <a:cubicBezTo>
                  <a:pt x="356" y="438"/>
                  <a:pt x="333" y="467"/>
                  <a:pt x="299" y="467"/>
                </a:cubicBezTo>
                <a:cubicBezTo>
                  <a:pt x="270" y="467"/>
                  <a:pt x="241" y="438"/>
                  <a:pt x="240" y="408"/>
                </a:cubicBezTo>
                <a:cubicBezTo>
                  <a:pt x="239" y="374"/>
                  <a:pt x="266" y="351"/>
                  <a:pt x="304" y="348"/>
                </a:cubicBezTo>
                <a:cubicBezTo>
                  <a:pt x="322" y="346"/>
                  <a:pt x="340" y="335"/>
                  <a:pt x="366" y="326"/>
                </a:cubicBezTo>
                <a:cubicBezTo>
                  <a:pt x="304" y="288"/>
                  <a:pt x="250" y="298"/>
                  <a:pt x="215" y="344"/>
                </a:cubicBezTo>
                <a:cubicBezTo>
                  <a:pt x="184" y="383"/>
                  <a:pt x="189" y="446"/>
                  <a:pt x="225" y="482"/>
                </a:cubicBezTo>
                <a:cubicBezTo>
                  <a:pt x="261" y="518"/>
                  <a:pt x="320" y="521"/>
                  <a:pt x="362" y="492"/>
                </a:cubicBezTo>
                <a:cubicBezTo>
                  <a:pt x="403" y="465"/>
                  <a:pt x="422" y="393"/>
                  <a:pt x="379" y="341"/>
                </a:cubicBezTo>
                <a:close/>
                <a:moveTo>
                  <a:pt x="552" y="68"/>
                </a:moveTo>
                <a:cubicBezTo>
                  <a:pt x="495" y="112"/>
                  <a:pt x="492" y="118"/>
                  <a:pt x="504" y="174"/>
                </a:cubicBezTo>
                <a:cubicBezTo>
                  <a:pt x="541" y="148"/>
                  <a:pt x="569" y="118"/>
                  <a:pt x="552" y="68"/>
                </a:cubicBezTo>
                <a:close/>
                <a:moveTo>
                  <a:pt x="540" y="195"/>
                </a:moveTo>
                <a:cubicBezTo>
                  <a:pt x="587" y="209"/>
                  <a:pt x="617" y="193"/>
                  <a:pt x="639" y="154"/>
                </a:cubicBezTo>
                <a:cubicBezTo>
                  <a:pt x="582" y="147"/>
                  <a:pt x="582" y="147"/>
                  <a:pt x="540" y="19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6" name="Freeform 122">
            <a:extLst>
              <a:ext uri="{FF2B5EF4-FFF2-40B4-BE49-F238E27FC236}">
                <a16:creationId xmlns:a16="http://schemas.microsoft.com/office/drawing/2014/main" id="{B4EA86CA-875B-4953-B734-49B9C43D25CE}"/>
              </a:ext>
            </a:extLst>
          </p:cNvPr>
          <p:cNvSpPr>
            <a:spLocks noEditPoints="1"/>
          </p:cNvSpPr>
          <p:nvPr/>
        </p:nvSpPr>
        <p:spPr bwMode="auto">
          <a:xfrm>
            <a:off x="7927975" y="1055688"/>
            <a:ext cx="849313" cy="947738"/>
          </a:xfrm>
          <a:custGeom>
            <a:avLst/>
            <a:gdLst>
              <a:gd name="T0" fmla="*/ 262 w 613"/>
              <a:gd name="T1" fmla="*/ 684 h 684"/>
              <a:gd name="T2" fmla="*/ 262 w 613"/>
              <a:gd name="T3" fmla="*/ 608 h 684"/>
              <a:gd name="T4" fmla="*/ 170 w 613"/>
              <a:gd name="T5" fmla="*/ 600 h 684"/>
              <a:gd name="T6" fmla="*/ 100 w 613"/>
              <a:gd name="T7" fmla="*/ 540 h 684"/>
              <a:gd name="T8" fmla="*/ 83 w 613"/>
              <a:gd name="T9" fmla="*/ 459 h 684"/>
              <a:gd name="T10" fmla="*/ 2 w 613"/>
              <a:gd name="T11" fmla="*/ 459 h 684"/>
              <a:gd name="T12" fmla="*/ 1 w 613"/>
              <a:gd name="T13" fmla="*/ 451 h 684"/>
              <a:gd name="T14" fmla="*/ 45 w 613"/>
              <a:gd name="T15" fmla="*/ 225 h 684"/>
              <a:gd name="T16" fmla="*/ 263 w 613"/>
              <a:gd name="T17" fmla="*/ 6 h 684"/>
              <a:gd name="T18" fmla="*/ 401 w 613"/>
              <a:gd name="T19" fmla="*/ 8 h 684"/>
              <a:gd name="T20" fmla="*/ 593 w 613"/>
              <a:gd name="T21" fmla="*/ 213 h 684"/>
              <a:gd name="T22" fmla="*/ 524 w 613"/>
              <a:gd name="T23" fmla="*/ 536 h 684"/>
              <a:gd name="T24" fmla="*/ 514 w 613"/>
              <a:gd name="T25" fmla="*/ 576 h 684"/>
              <a:gd name="T26" fmla="*/ 513 w 613"/>
              <a:gd name="T27" fmla="*/ 684 h 684"/>
              <a:gd name="T28" fmla="*/ 262 w 613"/>
              <a:gd name="T29" fmla="*/ 684 h 684"/>
              <a:gd name="T30" fmla="*/ 303 w 613"/>
              <a:gd name="T31" fmla="*/ 83 h 684"/>
              <a:gd name="T32" fmla="*/ 147 w 613"/>
              <a:gd name="T33" fmla="*/ 250 h 684"/>
              <a:gd name="T34" fmla="*/ 112 w 613"/>
              <a:gd name="T35" fmla="*/ 252 h 684"/>
              <a:gd name="T36" fmla="*/ 95 w 613"/>
              <a:gd name="T37" fmla="*/ 270 h 684"/>
              <a:gd name="T38" fmla="*/ 112 w 613"/>
              <a:gd name="T39" fmla="*/ 284 h 684"/>
              <a:gd name="T40" fmla="*/ 162 w 613"/>
              <a:gd name="T41" fmla="*/ 329 h 684"/>
              <a:gd name="T42" fmla="*/ 305 w 613"/>
              <a:gd name="T43" fmla="*/ 446 h 684"/>
              <a:gd name="T44" fmla="*/ 331 w 613"/>
              <a:gd name="T45" fmla="*/ 503 h 684"/>
              <a:gd name="T46" fmla="*/ 359 w 613"/>
              <a:gd name="T47" fmla="*/ 445 h 684"/>
              <a:gd name="T48" fmla="*/ 364 w 613"/>
              <a:gd name="T49" fmla="*/ 443 h 684"/>
              <a:gd name="T50" fmla="*/ 509 w 613"/>
              <a:gd name="T51" fmla="*/ 308 h 684"/>
              <a:gd name="T52" fmla="*/ 542 w 613"/>
              <a:gd name="T53" fmla="*/ 286 h 684"/>
              <a:gd name="T54" fmla="*/ 568 w 613"/>
              <a:gd name="T55" fmla="*/ 268 h 684"/>
              <a:gd name="T56" fmla="*/ 541 w 613"/>
              <a:gd name="T57" fmla="*/ 251 h 684"/>
              <a:gd name="T58" fmla="*/ 515 w 613"/>
              <a:gd name="T59" fmla="*/ 251 h 684"/>
              <a:gd name="T60" fmla="*/ 359 w 613"/>
              <a:gd name="T61" fmla="*/ 82 h 684"/>
              <a:gd name="T62" fmla="*/ 332 w 613"/>
              <a:gd name="T63" fmla="*/ 35 h 684"/>
              <a:gd name="T64" fmla="*/ 303 w 613"/>
              <a:gd name="T65" fmla="*/ 83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684">
                <a:moveTo>
                  <a:pt x="262" y="684"/>
                </a:moveTo>
                <a:cubicBezTo>
                  <a:pt x="262" y="658"/>
                  <a:pt x="262" y="635"/>
                  <a:pt x="262" y="608"/>
                </a:cubicBezTo>
                <a:cubicBezTo>
                  <a:pt x="229" y="605"/>
                  <a:pt x="200" y="601"/>
                  <a:pt x="170" y="600"/>
                </a:cubicBezTo>
                <a:cubicBezTo>
                  <a:pt x="129" y="599"/>
                  <a:pt x="107" y="580"/>
                  <a:pt x="100" y="540"/>
                </a:cubicBezTo>
                <a:cubicBezTo>
                  <a:pt x="96" y="514"/>
                  <a:pt x="89" y="489"/>
                  <a:pt x="83" y="459"/>
                </a:cubicBezTo>
                <a:cubicBezTo>
                  <a:pt x="55" y="459"/>
                  <a:pt x="28" y="459"/>
                  <a:pt x="2" y="459"/>
                </a:cubicBezTo>
                <a:cubicBezTo>
                  <a:pt x="1" y="454"/>
                  <a:pt x="0" y="452"/>
                  <a:pt x="1" y="451"/>
                </a:cubicBezTo>
                <a:cubicBezTo>
                  <a:pt x="21" y="377"/>
                  <a:pt x="40" y="303"/>
                  <a:pt x="45" y="225"/>
                </a:cubicBezTo>
                <a:cubicBezTo>
                  <a:pt x="54" y="96"/>
                  <a:pt x="134" y="20"/>
                  <a:pt x="263" y="6"/>
                </a:cubicBezTo>
                <a:cubicBezTo>
                  <a:pt x="309" y="1"/>
                  <a:pt x="357" y="0"/>
                  <a:pt x="401" y="8"/>
                </a:cubicBezTo>
                <a:cubicBezTo>
                  <a:pt x="508" y="28"/>
                  <a:pt x="573" y="102"/>
                  <a:pt x="593" y="213"/>
                </a:cubicBezTo>
                <a:cubicBezTo>
                  <a:pt x="613" y="330"/>
                  <a:pt x="597" y="439"/>
                  <a:pt x="524" y="536"/>
                </a:cubicBezTo>
                <a:cubicBezTo>
                  <a:pt x="516" y="546"/>
                  <a:pt x="514" y="562"/>
                  <a:pt x="514" y="576"/>
                </a:cubicBezTo>
                <a:cubicBezTo>
                  <a:pt x="512" y="611"/>
                  <a:pt x="513" y="646"/>
                  <a:pt x="513" y="684"/>
                </a:cubicBezTo>
                <a:cubicBezTo>
                  <a:pt x="428" y="684"/>
                  <a:pt x="347" y="684"/>
                  <a:pt x="262" y="684"/>
                </a:cubicBezTo>
                <a:close/>
                <a:moveTo>
                  <a:pt x="303" y="83"/>
                </a:moveTo>
                <a:cubicBezTo>
                  <a:pt x="219" y="98"/>
                  <a:pt x="164" y="157"/>
                  <a:pt x="147" y="250"/>
                </a:cubicBezTo>
                <a:cubicBezTo>
                  <a:pt x="133" y="250"/>
                  <a:pt x="121" y="249"/>
                  <a:pt x="112" y="252"/>
                </a:cubicBezTo>
                <a:cubicBezTo>
                  <a:pt x="105" y="255"/>
                  <a:pt x="101" y="264"/>
                  <a:pt x="95" y="270"/>
                </a:cubicBezTo>
                <a:cubicBezTo>
                  <a:pt x="101" y="275"/>
                  <a:pt x="107" y="285"/>
                  <a:pt x="112" y="284"/>
                </a:cubicBezTo>
                <a:cubicBezTo>
                  <a:pt x="148" y="279"/>
                  <a:pt x="153" y="303"/>
                  <a:pt x="162" y="329"/>
                </a:cubicBezTo>
                <a:cubicBezTo>
                  <a:pt x="187" y="399"/>
                  <a:pt x="243" y="434"/>
                  <a:pt x="305" y="446"/>
                </a:cubicBezTo>
                <a:cubicBezTo>
                  <a:pt x="315" y="469"/>
                  <a:pt x="323" y="486"/>
                  <a:pt x="331" y="503"/>
                </a:cubicBezTo>
                <a:cubicBezTo>
                  <a:pt x="339" y="487"/>
                  <a:pt x="347" y="470"/>
                  <a:pt x="359" y="445"/>
                </a:cubicBezTo>
                <a:cubicBezTo>
                  <a:pt x="354" y="447"/>
                  <a:pt x="359" y="444"/>
                  <a:pt x="364" y="443"/>
                </a:cubicBezTo>
                <a:cubicBezTo>
                  <a:pt x="439" y="427"/>
                  <a:pt x="486" y="382"/>
                  <a:pt x="509" y="308"/>
                </a:cubicBezTo>
                <a:cubicBezTo>
                  <a:pt x="512" y="298"/>
                  <a:pt x="531" y="293"/>
                  <a:pt x="542" y="286"/>
                </a:cubicBezTo>
                <a:cubicBezTo>
                  <a:pt x="551" y="280"/>
                  <a:pt x="559" y="274"/>
                  <a:pt x="568" y="268"/>
                </a:cubicBezTo>
                <a:cubicBezTo>
                  <a:pt x="559" y="262"/>
                  <a:pt x="551" y="255"/>
                  <a:pt x="541" y="251"/>
                </a:cubicBezTo>
                <a:cubicBezTo>
                  <a:pt x="534" y="248"/>
                  <a:pt x="525" y="251"/>
                  <a:pt x="515" y="251"/>
                </a:cubicBezTo>
                <a:cubicBezTo>
                  <a:pt x="499" y="154"/>
                  <a:pt x="441" y="99"/>
                  <a:pt x="359" y="82"/>
                </a:cubicBezTo>
                <a:cubicBezTo>
                  <a:pt x="347" y="61"/>
                  <a:pt x="340" y="48"/>
                  <a:pt x="332" y="35"/>
                </a:cubicBezTo>
                <a:cubicBezTo>
                  <a:pt x="324" y="49"/>
                  <a:pt x="316" y="62"/>
                  <a:pt x="303" y="8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7" name="Freeform 123">
            <a:extLst>
              <a:ext uri="{FF2B5EF4-FFF2-40B4-BE49-F238E27FC236}">
                <a16:creationId xmlns:a16="http://schemas.microsoft.com/office/drawing/2014/main" id="{5AA5FD13-9C19-4542-8191-8E3BB8BC7CFC}"/>
              </a:ext>
            </a:extLst>
          </p:cNvPr>
          <p:cNvSpPr>
            <a:spLocks noEditPoints="1"/>
          </p:cNvSpPr>
          <p:nvPr/>
        </p:nvSpPr>
        <p:spPr bwMode="auto">
          <a:xfrm>
            <a:off x="10883900" y="2482850"/>
            <a:ext cx="890588" cy="962025"/>
          </a:xfrm>
          <a:custGeom>
            <a:avLst/>
            <a:gdLst>
              <a:gd name="T0" fmla="*/ 96 w 643"/>
              <a:gd name="T1" fmla="*/ 331 h 695"/>
              <a:gd name="T2" fmla="*/ 53 w 643"/>
              <a:gd name="T3" fmla="*/ 437 h 695"/>
              <a:gd name="T4" fmla="*/ 17 w 643"/>
              <a:gd name="T5" fmla="*/ 464 h 695"/>
              <a:gd name="T6" fmla="*/ 2 w 643"/>
              <a:gd name="T7" fmla="*/ 435 h 695"/>
              <a:gd name="T8" fmla="*/ 104 w 643"/>
              <a:gd name="T9" fmla="*/ 251 h 695"/>
              <a:gd name="T10" fmla="*/ 128 w 643"/>
              <a:gd name="T11" fmla="*/ 241 h 695"/>
              <a:gd name="T12" fmla="*/ 111 w 643"/>
              <a:gd name="T13" fmla="*/ 198 h 695"/>
              <a:gd name="T14" fmla="*/ 129 w 643"/>
              <a:gd name="T15" fmla="*/ 154 h 695"/>
              <a:gd name="T16" fmla="*/ 197 w 643"/>
              <a:gd name="T17" fmla="*/ 152 h 695"/>
              <a:gd name="T18" fmla="*/ 199 w 643"/>
              <a:gd name="T19" fmla="*/ 243 h 695"/>
              <a:gd name="T20" fmla="*/ 347 w 643"/>
              <a:gd name="T21" fmla="*/ 297 h 695"/>
              <a:gd name="T22" fmla="*/ 347 w 643"/>
              <a:gd name="T23" fmla="*/ 22 h 695"/>
              <a:gd name="T24" fmla="*/ 510 w 643"/>
              <a:gd name="T25" fmla="*/ 19 h 695"/>
              <a:gd name="T26" fmla="*/ 592 w 643"/>
              <a:gd name="T27" fmla="*/ 78 h 695"/>
              <a:gd name="T28" fmla="*/ 592 w 643"/>
              <a:gd name="T29" fmla="*/ 216 h 695"/>
              <a:gd name="T30" fmla="*/ 467 w 643"/>
              <a:gd name="T31" fmla="*/ 222 h 695"/>
              <a:gd name="T32" fmla="*/ 377 w 643"/>
              <a:gd name="T33" fmla="*/ 238 h 695"/>
              <a:gd name="T34" fmla="*/ 395 w 643"/>
              <a:gd name="T35" fmla="*/ 313 h 695"/>
              <a:gd name="T36" fmla="*/ 396 w 643"/>
              <a:gd name="T37" fmla="*/ 340 h 695"/>
              <a:gd name="T38" fmla="*/ 375 w 643"/>
              <a:gd name="T39" fmla="*/ 410 h 695"/>
              <a:gd name="T40" fmla="*/ 375 w 643"/>
              <a:gd name="T41" fmla="*/ 528 h 695"/>
              <a:gd name="T42" fmla="*/ 607 w 643"/>
              <a:gd name="T43" fmla="*/ 634 h 695"/>
              <a:gd name="T44" fmla="*/ 643 w 643"/>
              <a:gd name="T45" fmla="*/ 695 h 695"/>
              <a:gd name="T46" fmla="*/ 89 w 643"/>
              <a:gd name="T47" fmla="*/ 695 h 695"/>
              <a:gd name="T48" fmla="*/ 85 w 643"/>
              <a:gd name="T49" fmla="*/ 687 h 695"/>
              <a:gd name="T50" fmla="*/ 109 w 643"/>
              <a:gd name="T51" fmla="*/ 471 h 695"/>
              <a:gd name="T52" fmla="*/ 110 w 643"/>
              <a:gd name="T53" fmla="*/ 337 h 695"/>
              <a:gd name="T54" fmla="*/ 96 w 643"/>
              <a:gd name="T55" fmla="*/ 331 h 695"/>
              <a:gd name="T56" fmla="*/ 231 w 643"/>
              <a:gd name="T57" fmla="*/ 398 h 695"/>
              <a:gd name="T58" fmla="*/ 255 w 643"/>
              <a:gd name="T59" fmla="*/ 400 h 695"/>
              <a:gd name="T60" fmla="*/ 303 w 643"/>
              <a:gd name="T61" fmla="*/ 445 h 695"/>
              <a:gd name="T62" fmla="*/ 310 w 643"/>
              <a:gd name="T63" fmla="*/ 511 h 695"/>
              <a:gd name="T64" fmla="*/ 328 w 643"/>
              <a:gd name="T65" fmla="*/ 530 h 695"/>
              <a:gd name="T66" fmla="*/ 344 w 643"/>
              <a:gd name="T67" fmla="*/ 513 h 695"/>
              <a:gd name="T68" fmla="*/ 345 w 643"/>
              <a:gd name="T69" fmla="*/ 367 h 695"/>
              <a:gd name="T70" fmla="*/ 231 w 643"/>
              <a:gd name="T71" fmla="*/ 323 h 695"/>
              <a:gd name="T72" fmla="*/ 231 w 643"/>
              <a:gd name="T73" fmla="*/ 398 h 695"/>
              <a:gd name="T74" fmla="*/ 161 w 643"/>
              <a:gd name="T75" fmla="*/ 451 h 695"/>
              <a:gd name="T76" fmla="*/ 161 w 643"/>
              <a:gd name="T77" fmla="*/ 585 h 695"/>
              <a:gd name="T78" fmla="*/ 263 w 643"/>
              <a:gd name="T79" fmla="*/ 539 h 695"/>
              <a:gd name="T80" fmla="*/ 253 w 643"/>
              <a:gd name="T81" fmla="*/ 451 h 695"/>
              <a:gd name="T82" fmla="*/ 161 w 643"/>
              <a:gd name="T83" fmla="*/ 451 h 695"/>
              <a:gd name="T84" fmla="*/ 516 w 643"/>
              <a:gd name="T85" fmla="*/ 111 h 695"/>
              <a:gd name="T86" fmla="*/ 471 w 643"/>
              <a:gd name="T87" fmla="*/ 76 h 695"/>
              <a:gd name="T88" fmla="*/ 422 w 643"/>
              <a:gd name="T89" fmla="*/ 109 h 695"/>
              <a:gd name="T90" fmla="*/ 440 w 643"/>
              <a:gd name="T91" fmla="*/ 166 h 695"/>
              <a:gd name="T92" fmla="*/ 500 w 643"/>
              <a:gd name="T93" fmla="*/ 166 h 695"/>
              <a:gd name="T94" fmla="*/ 516 w 643"/>
              <a:gd name="T95" fmla="*/ 11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3" h="695">
                <a:moveTo>
                  <a:pt x="96" y="331"/>
                </a:moveTo>
                <a:cubicBezTo>
                  <a:pt x="82" y="367"/>
                  <a:pt x="70" y="403"/>
                  <a:pt x="53" y="437"/>
                </a:cubicBezTo>
                <a:cubicBezTo>
                  <a:pt x="47" y="449"/>
                  <a:pt x="29" y="455"/>
                  <a:pt x="17" y="464"/>
                </a:cubicBezTo>
                <a:cubicBezTo>
                  <a:pt x="12" y="454"/>
                  <a:pt x="0" y="443"/>
                  <a:pt x="2" y="435"/>
                </a:cubicBezTo>
                <a:cubicBezTo>
                  <a:pt x="22" y="366"/>
                  <a:pt x="50" y="301"/>
                  <a:pt x="104" y="251"/>
                </a:cubicBezTo>
                <a:cubicBezTo>
                  <a:pt x="111" y="246"/>
                  <a:pt x="121" y="244"/>
                  <a:pt x="128" y="241"/>
                </a:cubicBezTo>
                <a:cubicBezTo>
                  <a:pt x="122" y="227"/>
                  <a:pt x="111" y="213"/>
                  <a:pt x="111" y="198"/>
                </a:cubicBezTo>
                <a:cubicBezTo>
                  <a:pt x="112" y="183"/>
                  <a:pt x="119" y="158"/>
                  <a:pt x="129" y="154"/>
                </a:cubicBezTo>
                <a:cubicBezTo>
                  <a:pt x="150" y="147"/>
                  <a:pt x="179" y="143"/>
                  <a:pt x="197" y="152"/>
                </a:cubicBezTo>
                <a:cubicBezTo>
                  <a:pt x="229" y="168"/>
                  <a:pt x="227" y="198"/>
                  <a:pt x="199" y="243"/>
                </a:cubicBezTo>
                <a:cubicBezTo>
                  <a:pt x="259" y="231"/>
                  <a:pt x="275" y="326"/>
                  <a:pt x="347" y="297"/>
                </a:cubicBezTo>
                <a:cubicBezTo>
                  <a:pt x="347" y="211"/>
                  <a:pt x="347" y="122"/>
                  <a:pt x="347" y="22"/>
                </a:cubicBezTo>
                <a:cubicBezTo>
                  <a:pt x="409" y="67"/>
                  <a:pt x="458" y="38"/>
                  <a:pt x="510" y="19"/>
                </a:cubicBezTo>
                <a:cubicBezTo>
                  <a:pt x="563" y="0"/>
                  <a:pt x="592" y="22"/>
                  <a:pt x="592" y="78"/>
                </a:cubicBezTo>
                <a:cubicBezTo>
                  <a:pt x="592" y="122"/>
                  <a:pt x="592" y="167"/>
                  <a:pt x="592" y="216"/>
                </a:cubicBezTo>
                <a:cubicBezTo>
                  <a:pt x="546" y="194"/>
                  <a:pt x="508" y="206"/>
                  <a:pt x="467" y="222"/>
                </a:cubicBezTo>
                <a:cubicBezTo>
                  <a:pt x="441" y="233"/>
                  <a:pt x="410" y="233"/>
                  <a:pt x="377" y="238"/>
                </a:cubicBezTo>
                <a:cubicBezTo>
                  <a:pt x="379" y="259"/>
                  <a:pt x="359" y="290"/>
                  <a:pt x="395" y="313"/>
                </a:cubicBezTo>
                <a:cubicBezTo>
                  <a:pt x="400" y="316"/>
                  <a:pt x="400" y="338"/>
                  <a:pt x="396" y="340"/>
                </a:cubicBezTo>
                <a:cubicBezTo>
                  <a:pt x="368" y="358"/>
                  <a:pt x="375" y="385"/>
                  <a:pt x="375" y="410"/>
                </a:cubicBezTo>
                <a:cubicBezTo>
                  <a:pt x="374" y="448"/>
                  <a:pt x="375" y="487"/>
                  <a:pt x="375" y="528"/>
                </a:cubicBezTo>
                <a:cubicBezTo>
                  <a:pt x="464" y="539"/>
                  <a:pt x="547" y="562"/>
                  <a:pt x="607" y="634"/>
                </a:cubicBezTo>
                <a:cubicBezTo>
                  <a:pt x="620" y="650"/>
                  <a:pt x="629" y="670"/>
                  <a:pt x="643" y="695"/>
                </a:cubicBezTo>
                <a:cubicBezTo>
                  <a:pt x="451" y="695"/>
                  <a:pt x="270" y="695"/>
                  <a:pt x="89" y="695"/>
                </a:cubicBezTo>
                <a:cubicBezTo>
                  <a:pt x="87" y="692"/>
                  <a:pt x="84" y="688"/>
                  <a:pt x="85" y="687"/>
                </a:cubicBezTo>
                <a:cubicBezTo>
                  <a:pt x="125" y="619"/>
                  <a:pt x="106" y="544"/>
                  <a:pt x="109" y="471"/>
                </a:cubicBezTo>
                <a:cubicBezTo>
                  <a:pt x="111" y="427"/>
                  <a:pt x="110" y="382"/>
                  <a:pt x="110" y="337"/>
                </a:cubicBezTo>
                <a:cubicBezTo>
                  <a:pt x="105" y="335"/>
                  <a:pt x="101" y="333"/>
                  <a:pt x="96" y="331"/>
                </a:cubicBezTo>
                <a:close/>
                <a:moveTo>
                  <a:pt x="231" y="398"/>
                </a:moveTo>
                <a:cubicBezTo>
                  <a:pt x="242" y="399"/>
                  <a:pt x="249" y="401"/>
                  <a:pt x="255" y="400"/>
                </a:cubicBezTo>
                <a:cubicBezTo>
                  <a:pt x="289" y="396"/>
                  <a:pt x="303" y="411"/>
                  <a:pt x="303" y="445"/>
                </a:cubicBezTo>
                <a:cubicBezTo>
                  <a:pt x="303" y="467"/>
                  <a:pt x="306" y="489"/>
                  <a:pt x="310" y="511"/>
                </a:cubicBezTo>
                <a:cubicBezTo>
                  <a:pt x="311" y="518"/>
                  <a:pt x="322" y="524"/>
                  <a:pt x="328" y="530"/>
                </a:cubicBezTo>
                <a:cubicBezTo>
                  <a:pt x="334" y="524"/>
                  <a:pt x="344" y="519"/>
                  <a:pt x="344" y="513"/>
                </a:cubicBezTo>
                <a:cubicBezTo>
                  <a:pt x="345" y="461"/>
                  <a:pt x="345" y="409"/>
                  <a:pt x="345" y="367"/>
                </a:cubicBezTo>
                <a:cubicBezTo>
                  <a:pt x="301" y="350"/>
                  <a:pt x="265" y="336"/>
                  <a:pt x="231" y="323"/>
                </a:cubicBezTo>
                <a:cubicBezTo>
                  <a:pt x="231" y="345"/>
                  <a:pt x="231" y="370"/>
                  <a:pt x="231" y="398"/>
                </a:cubicBezTo>
                <a:close/>
                <a:moveTo>
                  <a:pt x="161" y="451"/>
                </a:moveTo>
                <a:cubicBezTo>
                  <a:pt x="161" y="498"/>
                  <a:pt x="161" y="541"/>
                  <a:pt x="161" y="585"/>
                </a:cubicBezTo>
                <a:cubicBezTo>
                  <a:pt x="195" y="569"/>
                  <a:pt x="227" y="555"/>
                  <a:pt x="263" y="539"/>
                </a:cubicBezTo>
                <a:cubicBezTo>
                  <a:pt x="260" y="511"/>
                  <a:pt x="256" y="482"/>
                  <a:pt x="253" y="451"/>
                </a:cubicBezTo>
                <a:cubicBezTo>
                  <a:pt x="220" y="451"/>
                  <a:pt x="192" y="451"/>
                  <a:pt x="161" y="451"/>
                </a:cubicBezTo>
                <a:close/>
                <a:moveTo>
                  <a:pt x="516" y="111"/>
                </a:moveTo>
                <a:cubicBezTo>
                  <a:pt x="500" y="98"/>
                  <a:pt x="484" y="86"/>
                  <a:pt x="471" y="76"/>
                </a:cubicBezTo>
                <a:cubicBezTo>
                  <a:pt x="454" y="88"/>
                  <a:pt x="436" y="100"/>
                  <a:pt x="422" y="109"/>
                </a:cubicBezTo>
                <a:cubicBezTo>
                  <a:pt x="429" y="129"/>
                  <a:pt x="435" y="149"/>
                  <a:pt x="440" y="166"/>
                </a:cubicBezTo>
                <a:cubicBezTo>
                  <a:pt x="459" y="166"/>
                  <a:pt x="481" y="166"/>
                  <a:pt x="500" y="166"/>
                </a:cubicBezTo>
                <a:cubicBezTo>
                  <a:pt x="505" y="150"/>
                  <a:pt x="511" y="130"/>
                  <a:pt x="516" y="11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8" name="Freeform 124">
            <a:extLst>
              <a:ext uri="{FF2B5EF4-FFF2-40B4-BE49-F238E27FC236}">
                <a16:creationId xmlns:a16="http://schemas.microsoft.com/office/drawing/2014/main" id="{DA043074-20B6-4663-A32C-2817F09346E3}"/>
              </a:ext>
            </a:extLst>
          </p:cNvPr>
          <p:cNvSpPr>
            <a:spLocks/>
          </p:cNvSpPr>
          <p:nvPr/>
        </p:nvSpPr>
        <p:spPr bwMode="auto">
          <a:xfrm>
            <a:off x="9510713" y="5626100"/>
            <a:ext cx="803275" cy="563563"/>
          </a:xfrm>
          <a:custGeom>
            <a:avLst/>
            <a:gdLst>
              <a:gd name="T0" fmla="*/ 579 w 579"/>
              <a:gd name="T1" fmla="*/ 365 h 406"/>
              <a:gd name="T2" fmla="*/ 407 w 579"/>
              <a:gd name="T3" fmla="*/ 372 h 406"/>
              <a:gd name="T4" fmla="*/ 294 w 579"/>
              <a:gd name="T5" fmla="*/ 390 h 406"/>
              <a:gd name="T6" fmla="*/ 245 w 579"/>
              <a:gd name="T7" fmla="*/ 376 h 406"/>
              <a:gd name="T8" fmla="*/ 107 w 579"/>
              <a:gd name="T9" fmla="*/ 406 h 406"/>
              <a:gd name="T10" fmla="*/ 43 w 579"/>
              <a:gd name="T11" fmla="*/ 182 h 406"/>
              <a:gd name="T12" fmla="*/ 12 w 579"/>
              <a:gd name="T13" fmla="*/ 77 h 406"/>
              <a:gd name="T14" fmla="*/ 35 w 579"/>
              <a:gd name="T15" fmla="*/ 24 h 406"/>
              <a:gd name="T16" fmla="*/ 176 w 579"/>
              <a:gd name="T17" fmla="*/ 43 h 406"/>
              <a:gd name="T18" fmla="*/ 350 w 579"/>
              <a:gd name="T19" fmla="*/ 69 h 406"/>
              <a:gd name="T20" fmla="*/ 440 w 579"/>
              <a:gd name="T21" fmla="*/ 104 h 406"/>
              <a:gd name="T22" fmla="*/ 579 w 579"/>
              <a:gd name="T23" fmla="*/ 36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406">
                <a:moveTo>
                  <a:pt x="579" y="365"/>
                </a:moveTo>
                <a:cubicBezTo>
                  <a:pt x="508" y="319"/>
                  <a:pt x="469" y="319"/>
                  <a:pt x="407" y="372"/>
                </a:cubicBezTo>
                <a:cubicBezTo>
                  <a:pt x="372" y="402"/>
                  <a:pt x="334" y="398"/>
                  <a:pt x="294" y="390"/>
                </a:cubicBezTo>
                <a:cubicBezTo>
                  <a:pt x="278" y="387"/>
                  <a:pt x="262" y="381"/>
                  <a:pt x="245" y="376"/>
                </a:cubicBezTo>
                <a:cubicBezTo>
                  <a:pt x="188" y="358"/>
                  <a:pt x="171" y="362"/>
                  <a:pt x="107" y="406"/>
                </a:cubicBezTo>
                <a:cubicBezTo>
                  <a:pt x="86" y="330"/>
                  <a:pt x="64" y="256"/>
                  <a:pt x="43" y="182"/>
                </a:cubicBezTo>
                <a:cubicBezTo>
                  <a:pt x="33" y="147"/>
                  <a:pt x="26" y="110"/>
                  <a:pt x="12" y="77"/>
                </a:cubicBezTo>
                <a:cubicBezTo>
                  <a:pt x="0" y="47"/>
                  <a:pt x="13" y="34"/>
                  <a:pt x="35" y="24"/>
                </a:cubicBezTo>
                <a:cubicBezTo>
                  <a:pt x="86" y="0"/>
                  <a:pt x="137" y="10"/>
                  <a:pt x="176" y="43"/>
                </a:cubicBezTo>
                <a:cubicBezTo>
                  <a:pt x="231" y="89"/>
                  <a:pt x="285" y="98"/>
                  <a:pt x="350" y="69"/>
                </a:cubicBezTo>
                <a:cubicBezTo>
                  <a:pt x="389" y="51"/>
                  <a:pt x="422" y="72"/>
                  <a:pt x="440" y="104"/>
                </a:cubicBezTo>
                <a:cubicBezTo>
                  <a:pt x="489" y="190"/>
                  <a:pt x="533" y="278"/>
                  <a:pt x="579" y="36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79" name="Freeform 125">
            <a:extLst>
              <a:ext uri="{FF2B5EF4-FFF2-40B4-BE49-F238E27FC236}">
                <a16:creationId xmlns:a16="http://schemas.microsoft.com/office/drawing/2014/main" id="{C3558360-4F36-468D-AED4-B6766F7C5577}"/>
              </a:ext>
            </a:extLst>
          </p:cNvPr>
          <p:cNvSpPr>
            <a:spLocks/>
          </p:cNvSpPr>
          <p:nvPr/>
        </p:nvSpPr>
        <p:spPr bwMode="auto">
          <a:xfrm>
            <a:off x="7858125" y="2990850"/>
            <a:ext cx="965200" cy="454025"/>
          </a:xfrm>
          <a:custGeom>
            <a:avLst/>
            <a:gdLst>
              <a:gd name="T0" fmla="*/ 78 w 696"/>
              <a:gd name="T1" fmla="*/ 182 h 328"/>
              <a:gd name="T2" fmla="*/ 64 w 696"/>
              <a:gd name="T3" fmla="*/ 45 h 328"/>
              <a:gd name="T4" fmla="*/ 185 w 696"/>
              <a:gd name="T5" fmla="*/ 31 h 328"/>
              <a:gd name="T6" fmla="*/ 198 w 696"/>
              <a:gd name="T7" fmla="*/ 173 h 328"/>
              <a:gd name="T8" fmla="*/ 313 w 696"/>
              <a:gd name="T9" fmla="*/ 113 h 328"/>
              <a:gd name="T10" fmla="*/ 385 w 696"/>
              <a:gd name="T11" fmla="*/ 111 h 328"/>
              <a:gd name="T12" fmla="*/ 495 w 696"/>
              <a:gd name="T13" fmla="*/ 171 h 328"/>
              <a:gd name="T14" fmla="*/ 479 w 696"/>
              <a:gd name="T15" fmla="*/ 96 h 328"/>
              <a:gd name="T16" fmla="*/ 520 w 696"/>
              <a:gd name="T17" fmla="*/ 29 h 328"/>
              <a:gd name="T18" fmla="*/ 636 w 696"/>
              <a:gd name="T19" fmla="*/ 47 h 328"/>
              <a:gd name="T20" fmla="*/ 620 w 696"/>
              <a:gd name="T21" fmla="*/ 182 h 328"/>
              <a:gd name="T22" fmla="*/ 688 w 696"/>
              <a:gd name="T23" fmla="*/ 328 h 328"/>
              <a:gd name="T24" fmla="*/ 444 w 696"/>
              <a:gd name="T25" fmla="*/ 328 h 328"/>
              <a:gd name="T26" fmla="*/ 449 w 696"/>
              <a:gd name="T27" fmla="*/ 246 h 328"/>
              <a:gd name="T28" fmla="*/ 349 w 696"/>
              <a:gd name="T29" fmla="*/ 196 h 328"/>
              <a:gd name="T30" fmla="*/ 249 w 696"/>
              <a:gd name="T31" fmla="*/ 247 h 328"/>
              <a:gd name="T32" fmla="*/ 255 w 696"/>
              <a:gd name="T33" fmla="*/ 327 h 328"/>
              <a:gd name="T34" fmla="*/ 14 w 696"/>
              <a:gd name="T35" fmla="*/ 327 h 328"/>
              <a:gd name="T36" fmla="*/ 78 w 696"/>
              <a:gd name="T37" fmla="*/ 18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328">
                <a:moveTo>
                  <a:pt x="78" y="182"/>
                </a:moveTo>
                <a:cubicBezTo>
                  <a:pt x="33" y="128"/>
                  <a:pt x="28" y="85"/>
                  <a:pt x="64" y="45"/>
                </a:cubicBezTo>
                <a:cubicBezTo>
                  <a:pt x="97" y="8"/>
                  <a:pt x="146" y="3"/>
                  <a:pt x="185" y="31"/>
                </a:cubicBezTo>
                <a:cubicBezTo>
                  <a:pt x="229" y="63"/>
                  <a:pt x="234" y="108"/>
                  <a:pt x="198" y="173"/>
                </a:cubicBezTo>
                <a:cubicBezTo>
                  <a:pt x="246" y="169"/>
                  <a:pt x="285" y="153"/>
                  <a:pt x="313" y="113"/>
                </a:cubicBezTo>
                <a:cubicBezTo>
                  <a:pt x="335" y="80"/>
                  <a:pt x="362" y="80"/>
                  <a:pt x="385" y="111"/>
                </a:cubicBezTo>
                <a:cubicBezTo>
                  <a:pt x="417" y="153"/>
                  <a:pt x="441" y="166"/>
                  <a:pt x="495" y="171"/>
                </a:cubicBezTo>
                <a:cubicBezTo>
                  <a:pt x="489" y="147"/>
                  <a:pt x="475" y="120"/>
                  <a:pt x="479" y="96"/>
                </a:cubicBezTo>
                <a:cubicBezTo>
                  <a:pt x="483" y="72"/>
                  <a:pt x="500" y="45"/>
                  <a:pt x="520" y="29"/>
                </a:cubicBezTo>
                <a:cubicBezTo>
                  <a:pt x="556" y="0"/>
                  <a:pt x="606" y="11"/>
                  <a:pt x="636" y="47"/>
                </a:cubicBezTo>
                <a:cubicBezTo>
                  <a:pt x="670" y="87"/>
                  <a:pt x="666" y="130"/>
                  <a:pt x="620" y="182"/>
                </a:cubicBezTo>
                <a:cubicBezTo>
                  <a:pt x="675" y="214"/>
                  <a:pt x="696" y="262"/>
                  <a:pt x="688" y="328"/>
                </a:cubicBezTo>
                <a:cubicBezTo>
                  <a:pt x="609" y="328"/>
                  <a:pt x="530" y="328"/>
                  <a:pt x="444" y="328"/>
                </a:cubicBezTo>
                <a:cubicBezTo>
                  <a:pt x="446" y="301"/>
                  <a:pt x="447" y="274"/>
                  <a:pt x="449" y="246"/>
                </a:cubicBezTo>
                <a:cubicBezTo>
                  <a:pt x="418" y="231"/>
                  <a:pt x="384" y="214"/>
                  <a:pt x="349" y="196"/>
                </a:cubicBezTo>
                <a:cubicBezTo>
                  <a:pt x="319" y="211"/>
                  <a:pt x="285" y="229"/>
                  <a:pt x="249" y="247"/>
                </a:cubicBezTo>
                <a:cubicBezTo>
                  <a:pt x="251" y="270"/>
                  <a:pt x="253" y="297"/>
                  <a:pt x="255" y="327"/>
                </a:cubicBezTo>
                <a:cubicBezTo>
                  <a:pt x="173" y="327"/>
                  <a:pt x="94" y="327"/>
                  <a:pt x="14" y="327"/>
                </a:cubicBezTo>
                <a:cubicBezTo>
                  <a:pt x="0" y="264"/>
                  <a:pt x="18" y="224"/>
                  <a:pt x="78" y="18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0" name="Freeform 126">
            <a:extLst>
              <a:ext uri="{FF2B5EF4-FFF2-40B4-BE49-F238E27FC236}">
                <a16:creationId xmlns:a16="http://schemas.microsoft.com/office/drawing/2014/main" id="{580C68DC-D3C8-4B0F-9CEF-F238E4D04BD2}"/>
              </a:ext>
            </a:extLst>
          </p:cNvPr>
          <p:cNvSpPr>
            <a:spLocks noEditPoints="1"/>
          </p:cNvSpPr>
          <p:nvPr/>
        </p:nvSpPr>
        <p:spPr bwMode="auto">
          <a:xfrm>
            <a:off x="6438900" y="5448300"/>
            <a:ext cx="831850" cy="685800"/>
          </a:xfrm>
          <a:custGeom>
            <a:avLst/>
            <a:gdLst>
              <a:gd name="T0" fmla="*/ 175 w 600"/>
              <a:gd name="T1" fmla="*/ 488 h 495"/>
              <a:gd name="T2" fmla="*/ 240 w 600"/>
              <a:gd name="T3" fmla="*/ 458 h 495"/>
              <a:gd name="T4" fmla="*/ 249 w 600"/>
              <a:gd name="T5" fmla="*/ 335 h 495"/>
              <a:gd name="T6" fmla="*/ 242 w 600"/>
              <a:gd name="T7" fmla="*/ 331 h 495"/>
              <a:gd name="T8" fmla="*/ 106 w 600"/>
              <a:gd name="T9" fmla="*/ 229 h 495"/>
              <a:gd name="T10" fmla="*/ 0 w 600"/>
              <a:gd name="T11" fmla="*/ 0 h 495"/>
              <a:gd name="T12" fmla="*/ 591 w 600"/>
              <a:gd name="T13" fmla="*/ 0 h 495"/>
              <a:gd name="T14" fmla="*/ 430 w 600"/>
              <a:gd name="T15" fmla="*/ 261 h 495"/>
              <a:gd name="T16" fmla="*/ 400 w 600"/>
              <a:gd name="T17" fmla="*/ 283 h 495"/>
              <a:gd name="T18" fmla="*/ 352 w 600"/>
              <a:gd name="T19" fmla="*/ 329 h 495"/>
              <a:gd name="T20" fmla="*/ 314 w 600"/>
              <a:gd name="T21" fmla="*/ 409 h 495"/>
              <a:gd name="T22" fmla="*/ 364 w 600"/>
              <a:gd name="T23" fmla="*/ 463 h 495"/>
              <a:gd name="T24" fmla="*/ 416 w 600"/>
              <a:gd name="T25" fmla="*/ 495 h 495"/>
              <a:gd name="T26" fmla="*/ 178 w 600"/>
              <a:gd name="T27" fmla="*/ 495 h 495"/>
              <a:gd name="T28" fmla="*/ 175 w 600"/>
              <a:gd name="T29" fmla="*/ 488 h 495"/>
              <a:gd name="T30" fmla="*/ 240 w 600"/>
              <a:gd name="T31" fmla="*/ 207 h 495"/>
              <a:gd name="T32" fmla="*/ 351 w 600"/>
              <a:gd name="T33" fmla="*/ 198 h 495"/>
              <a:gd name="T34" fmla="*/ 391 w 600"/>
              <a:gd name="T35" fmla="*/ 94 h 495"/>
              <a:gd name="T36" fmla="*/ 297 w 600"/>
              <a:gd name="T37" fmla="*/ 35 h 495"/>
              <a:gd name="T38" fmla="*/ 212 w 600"/>
              <a:gd name="T39" fmla="*/ 100 h 495"/>
              <a:gd name="T40" fmla="*/ 240 w 600"/>
              <a:gd name="T41" fmla="*/ 207 h 495"/>
              <a:gd name="T42" fmla="*/ 444 w 600"/>
              <a:gd name="T43" fmla="*/ 209 h 495"/>
              <a:gd name="T44" fmla="*/ 544 w 600"/>
              <a:gd name="T45" fmla="*/ 42 h 495"/>
              <a:gd name="T46" fmla="*/ 474 w 600"/>
              <a:gd name="T47" fmla="*/ 42 h 495"/>
              <a:gd name="T48" fmla="*/ 444 w 600"/>
              <a:gd name="T49" fmla="*/ 209 h 495"/>
              <a:gd name="T50" fmla="*/ 121 w 600"/>
              <a:gd name="T51" fmla="*/ 42 h 495"/>
              <a:gd name="T52" fmla="*/ 48 w 600"/>
              <a:gd name="T53" fmla="*/ 42 h 495"/>
              <a:gd name="T54" fmla="*/ 149 w 600"/>
              <a:gd name="T55" fmla="*/ 206 h 495"/>
              <a:gd name="T56" fmla="*/ 121 w 600"/>
              <a:gd name="T57" fmla="*/ 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0" h="495">
                <a:moveTo>
                  <a:pt x="175" y="488"/>
                </a:moveTo>
                <a:cubicBezTo>
                  <a:pt x="197" y="478"/>
                  <a:pt x="219" y="469"/>
                  <a:pt x="240" y="458"/>
                </a:cubicBezTo>
                <a:cubicBezTo>
                  <a:pt x="292" y="432"/>
                  <a:pt x="297" y="368"/>
                  <a:pt x="249" y="335"/>
                </a:cubicBezTo>
                <a:cubicBezTo>
                  <a:pt x="247" y="333"/>
                  <a:pt x="244" y="333"/>
                  <a:pt x="242" y="331"/>
                </a:cubicBezTo>
                <a:cubicBezTo>
                  <a:pt x="203" y="288"/>
                  <a:pt x="153" y="261"/>
                  <a:pt x="106" y="229"/>
                </a:cubicBezTo>
                <a:cubicBezTo>
                  <a:pt x="29" y="177"/>
                  <a:pt x="6" y="93"/>
                  <a:pt x="0" y="0"/>
                </a:cubicBezTo>
                <a:cubicBezTo>
                  <a:pt x="200" y="0"/>
                  <a:pt x="396" y="0"/>
                  <a:pt x="591" y="0"/>
                </a:cubicBezTo>
                <a:cubicBezTo>
                  <a:pt x="600" y="109"/>
                  <a:pt x="527" y="225"/>
                  <a:pt x="430" y="261"/>
                </a:cubicBezTo>
                <a:cubicBezTo>
                  <a:pt x="419" y="266"/>
                  <a:pt x="409" y="275"/>
                  <a:pt x="400" y="283"/>
                </a:cubicBezTo>
                <a:cubicBezTo>
                  <a:pt x="384" y="298"/>
                  <a:pt x="371" y="319"/>
                  <a:pt x="352" y="329"/>
                </a:cubicBezTo>
                <a:cubicBezTo>
                  <a:pt x="317" y="347"/>
                  <a:pt x="313" y="375"/>
                  <a:pt x="314" y="409"/>
                </a:cubicBezTo>
                <a:cubicBezTo>
                  <a:pt x="316" y="441"/>
                  <a:pt x="340" y="452"/>
                  <a:pt x="364" y="463"/>
                </a:cubicBezTo>
                <a:cubicBezTo>
                  <a:pt x="382" y="471"/>
                  <a:pt x="399" y="479"/>
                  <a:pt x="416" y="495"/>
                </a:cubicBezTo>
                <a:cubicBezTo>
                  <a:pt x="336" y="495"/>
                  <a:pt x="257" y="495"/>
                  <a:pt x="178" y="495"/>
                </a:cubicBezTo>
                <a:cubicBezTo>
                  <a:pt x="177" y="492"/>
                  <a:pt x="176" y="490"/>
                  <a:pt x="175" y="488"/>
                </a:cubicBezTo>
                <a:close/>
                <a:moveTo>
                  <a:pt x="240" y="207"/>
                </a:moveTo>
                <a:cubicBezTo>
                  <a:pt x="281" y="169"/>
                  <a:pt x="314" y="173"/>
                  <a:pt x="351" y="198"/>
                </a:cubicBezTo>
                <a:cubicBezTo>
                  <a:pt x="331" y="154"/>
                  <a:pt x="349" y="124"/>
                  <a:pt x="391" y="94"/>
                </a:cubicBezTo>
                <a:cubicBezTo>
                  <a:pt x="336" y="98"/>
                  <a:pt x="311" y="78"/>
                  <a:pt x="297" y="35"/>
                </a:cubicBezTo>
                <a:cubicBezTo>
                  <a:pt x="285" y="79"/>
                  <a:pt x="255" y="94"/>
                  <a:pt x="212" y="100"/>
                </a:cubicBezTo>
                <a:cubicBezTo>
                  <a:pt x="254" y="123"/>
                  <a:pt x="253" y="159"/>
                  <a:pt x="240" y="207"/>
                </a:cubicBezTo>
                <a:close/>
                <a:moveTo>
                  <a:pt x="444" y="209"/>
                </a:moveTo>
                <a:cubicBezTo>
                  <a:pt x="506" y="166"/>
                  <a:pt x="535" y="111"/>
                  <a:pt x="544" y="42"/>
                </a:cubicBezTo>
                <a:cubicBezTo>
                  <a:pt x="517" y="42"/>
                  <a:pt x="495" y="42"/>
                  <a:pt x="474" y="42"/>
                </a:cubicBezTo>
                <a:cubicBezTo>
                  <a:pt x="464" y="97"/>
                  <a:pt x="455" y="150"/>
                  <a:pt x="444" y="209"/>
                </a:cubicBezTo>
                <a:close/>
                <a:moveTo>
                  <a:pt x="121" y="42"/>
                </a:moveTo>
                <a:cubicBezTo>
                  <a:pt x="97" y="42"/>
                  <a:pt x="74" y="42"/>
                  <a:pt x="48" y="42"/>
                </a:cubicBezTo>
                <a:cubicBezTo>
                  <a:pt x="63" y="110"/>
                  <a:pt x="85" y="169"/>
                  <a:pt x="149" y="206"/>
                </a:cubicBezTo>
                <a:cubicBezTo>
                  <a:pt x="140" y="151"/>
                  <a:pt x="131" y="98"/>
                  <a:pt x="121" y="4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1" name="Freeform 127">
            <a:extLst>
              <a:ext uri="{FF2B5EF4-FFF2-40B4-BE49-F238E27FC236}">
                <a16:creationId xmlns:a16="http://schemas.microsoft.com/office/drawing/2014/main" id="{E8068F23-E8F3-44FF-BF60-206F4BF1B523}"/>
              </a:ext>
            </a:extLst>
          </p:cNvPr>
          <p:cNvSpPr>
            <a:spLocks/>
          </p:cNvSpPr>
          <p:nvPr/>
        </p:nvSpPr>
        <p:spPr bwMode="auto">
          <a:xfrm>
            <a:off x="6426200" y="3071813"/>
            <a:ext cx="847725" cy="374650"/>
          </a:xfrm>
          <a:custGeom>
            <a:avLst/>
            <a:gdLst>
              <a:gd name="T0" fmla="*/ 0 w 611"/>
              <a:gd name="T1" fmla="*/ 271 h 271"/>
              <a:gd name="T2" fmla="*/ 65 w 611"/>
              <a:gd name="T3" fmla="*/ 1 h 271"/>
              <a:gd name="T4" fmla="*/ 170 w 611"/>
              <a:gd name="T5" fmla="*/ 2 h 271"/>
              <a:gd name="T6" fmla="*/ 195 w 611"/>
              <a:gd name="T7" fmla="*/ 15 h 271"/>
              <a:gd name="T8" fmla="*/ 268 w 611"/>
              <a:gd name="T9" fmla="*/ 118 h 271"/>
              <a:gd name="T10" fmla="*/ 131 w 611"/>
              <a:gd name="T11" fmla="*/ 127 h 271"/>
              <a:gd name="T12" fmla="*/ 129 w 611"/>
              <a:gd name="T13" fmla="*/ 147 h 271"/>
              <a:gd name="T14" fmla="*/ 169 w 611"/>
              <a:gd name="T15" fmla="*/ 158 h 271"/>
              <a:gd name="T16" fmla="*/ 443 w 611"/>
              <a:gd name="T17" fmla="*/ 158 h 271"/>
              <a:gd name="T18" fmla="*/ 478 w 611"/>
              <a:gd name="T19" fmla="*/ 142 h 271"/>
              <a:gd name="T20" fmla="*/ 442 w 611"/>
              <a:gd name="T21" fmla="*/ 123 h 271"/>
              <a:gd name="T22" fmla="*/ 343 w 611"/>
              <a:gd name="T23" fmla="*/ 122 h 271"/>
              <a:gd name="T24" fmla="*/ 418 w 611"/>
              <a:gd name="T25" fmla="*/ 12 h 271"/>
              <a:gd name="T26" fmla="*/ 441 w 611"/>
              <a:gd name="T27" fmla="*/ 2 h 271"/>
              <a:gd name="T28" fmla="*/ 547 w 611"/>
              <a:gd name="T29" fmla="*/ 1 h 271"/>
              <a:gd name="T30" fmla="*/ 611 w 611"/>
              <a:gd name="T31" fmla="*/ 271 h 271"/>
              <a:gd name="T32" fmla="*/ 0 w 611"/>
              <a:gd name="T3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271">
                <a:moveTo>
                  <a:pt x="0" y="271"/>
                </a:moveTo>
                <a:cubicBezTo>
                  <a:pt x="22" y="179"/>
                  <a:pt x="43" y="91"/>
                  <a:pt x="65" y="1"/>
                </a:cubicBezTo>
                <a:cubicBezTo>
                  <a:pt x="102" y="1"/>
                  <a:pt x="136" y="0"/>
                  <a:pt x="170" y="2"/>
                </a:cubicBezTo>
                <a:cubicBezTo>
                  <a:pt x="179" y="2"/>
                  <a:pt x="190" y="8"/>
                  <a:pt x="195" y="15"/>
                </a:cubicBezTo>
                <a:cubicBezTo>
                  <a:pt x="220" y="48"/>
                  <a:pt x="242" y="82"/>
                  <a:pt x="268" y="118"/>
                </a:cubicBezTo>
                <a:cubicBezTo>
                  <a:pt x="220" y="121"/>
                  <a:pt x="175" y="124"/>
                  <a:pt x="131" y="127"/>
                </a:cubicBezTo>
                <a:cubicBezTo>
                  <a:pt x="130" y="134"/>
                  <a:pt x="130" y="140"/>
                  <a:pt x="129" y="147"/>
                </a:cubicBezTo>
                <a:cubicBezTo>
                  <a:pt x="143" y="151"/>
                  <a:pt x="156" y="158"/>
                  <a:pt x="169" y="158"/>
                </a:cubicBezTo>
                <a:cubicBezTo>
                  <a:pt x="260" y="159"/>
                  <a:pt x="352" y="159"/>
                  <a:pt x="443" y="158"/>
                </a:cubicBezTo>
                <a:cubicBezTo>
                  <a:pt x="455" y="158"/>
                  <a:pt x="466" y="147"/>
                  <a:pt x="478" y="142"/>
                </a:cubicBezTo>
                <a:cubicBezTo>
                  <a:pt x="466" y="135"/>
                  <a:pt x="455" y="124"/>
                  <a:pt x="442" y="123"/>
                </a:cubicBezTo>
                <a:cubicBezTo>
                  <a:pt x="411" y="120"/>
                  <a:pt x="379" y="122"/>
                  <a:pt x="343" y="122"/>
                </a:cubicBezTo>
                <a:cubicBezTo>
                  <a:pt x="369" y="82"/>
                  <a:pt x="393" y="46"/>
                  <a:pt x="418" y="12"/>
                </a:cubicBezTo>
                <a:cubicBezTo>
                  <a:pt x="422" y="6"/>
                  <a:pt x="433" y="2"/>
                  <a:pt x="441" y="2"/>
                </a:cubicBezTo>
                <a:cubicBezTo>
                  <a:pt x="476" y="1"/>
                  <a:pt x="510" y="1"/>
                  <a:pt x="547" y="1"/>
                </a:cubicBezTo>
                <a:cubicBezTo>
                  <a:pt x="569" y="91"/>
                  <a:pt x="590" y="180"/>
                  <a:pt x="611" y="271"/>
                </a:cubicBezTo>
                <a:cubicBezTo>
                  <a:pt x="408" y="271"/>
                  <a:pt x="207" y="271"/>
                  <a:pt x="0" y="27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2" name="Freeform 128">
            <a:extLst>
              <a:ext uri="{FF2B5EF4-FFF2-40B4-BE49-F238E27FC236}">
                <a16:creationId xmlns:a16="http://schemas.microsoft.com/office/drawing/2014/main" id="{EB76B443-23FE-4AC7-8F71-3B12E6C298B6}"/>
              </a:ext>
            </a:extLst>
          </p:cNvPr>
          <p:cNvSpPr>
            <a:spLocks noEditPoints="1"/>
          </p:cNvSpPr>
          <p:nvPr/>
        </p:nvSpPr>
        <p:spPr bwMode="auto">
          <a:xfrm>
            <a:off x="6602413" y="2571750"/>
            <a:ext cx="476250" cy="652463"/>
          </a:xfrm>
          <a:custGeom>
            <a:avLst/>
            <a:gdLst>
              <a:gd name="T0" fmla="*/ 168 w 344"/>
              <a:gd name="T1" fmla="*/ 468 h 471"/>
              <a:gd name="T2" fmla="*/ 32 w 344"/>
              <a:gd name="T3" fmla="*/ 234 h 471"/>
              <a:gd name="T4" fmla="*/ 62 w 344"/>
              <a:gd name="T5" fmla="*/ 64 h 471"/>
              <a:gd name="T6" fmla="*/ 232 w 344"/>
              <a:gd name="T7" fmla="*/ 23 h 471"/>
              <a:gd name="T8" fmla="*/ 342 w 344"/>
              <a:gd name="T9" fmla="*/ 165 h 471"/>
              <a:gd name="T10" fmla="*/ 333 w 344"/>
              <a:gd name="T11" fmla="*/ 219 h 471"/>
              <a:gd name="T12" fmla="*/ 190 w 344"/>
              <a:gd name="T13" fmla="*/ 471 h 471"/>
              <a:gd name="T14" fmla="*/ 168 w 344"/>
              <a:gd name="T15" fmla="*/ 468 h 471"/>
              <a:gd name="T16" fmla="*/ 181 w 344"/>
              <a:gd name="T17" fmla="*/ 188 h 471"/>
              <a:gd name="T18" fmla="*/ 240 w 344"/>
              <a:gd name="T19" fmla="*/ 126 h 471"/>
              <a:gd name="T20" fmla="*/ 178 w 344"/>
              <a:gd name="T21" fmla="*/ 68 h 471"/>
              <a:gd name="T22" fmla="*/ 120 w 344"/>
              <a:gd name="T23" fmla="*/ 129 h 471"/>
              <a:gd name="T24" fmla="*/ 181 w 344"/>
              <a:gd name="T25" fmla="*/ 18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471">
                <a:moveTo>
                  <a:pt x="168" y="468"/>
                </a:moveTo>
                <a:cubicBezTo>
                  <a:pt x="122" y="391"/>
                  <a:pt x="74" y="314"/>
                  <a:pt x="32" y="234"/>
                </a:cubicBezTo>
                <a:cubicBezTo>
                  <a:pt x="0" y="173"/>
                  <a:pt x="15" y="112"/>
                  <a:pt x="62" y="64"/>
                </a:cubicBezTo>
                <a:cubicBezTo>
                  <a:pt x="109" y="15"/>
                  <a:pt x="168" y="0"/>
                  <a:pt x="232" y="23"/>
                </a:cubicBezTo>
                <a:cubicBezTo>
                  <a:pt x="298" y="47"/>
                  <a:pt x="334" y="96"/>
                  <a:pt x="342" y="165"/>
                </a:cubicBezTo>
                <a:cubicBezTo>
                  <a:pt x="344" y="182"/>
                  <a:pt x="341" y="203"/>
                  <a:pt x="333" y="219"/>
                </a:cubicBezTo>
                <a:cubicBezTo>
                  <a:pt x="286" y="303"/>
                  <a:pt x="238" y="387"/>
                  <a:pt x="190" y="471"/>
                </a:cubicBezTo>
                <a:cubicBezTo>
                  <a:pt x="182" y="470"/>
                  <a:pt x="175" y="469"/>
                  <a:pt x="168" y="468"/>
                </a:cubicBezTo>
                <a:close/>
                <a:moveTo>
                  <a:pt x="181" y="188"/>
                </a:moveTo>
                <a:cubicBezTo>
                  <a:pt x="213" y="187"/>
                  <a:pt x="240" y="159"/>
                  <a:pt x="240" y="126"/>
                </a:cubicBezTo>
                <a:cubicBezTo>
                  <a:pt x="239" y="94"/>
                  <a:pt x="212" y="68"/>
                  <a:pt x="178" y="68"/>
                </a:cubicBezTo>
                <a:cubicBezTo>
                  <a:pt x="144" y="69"/>
                  <a:pt x="119" y="95"/>
                  <a:pt x="120" y="129"/>
                </a:cubicBezTo>
                <a:cubicBezTo>
                  <a:pt x="121" y="162"/>
                  <a:pt x="148" y="188"/>
                  <a:pt x="181" y="18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3" name="Freeform 129">
            <a:extLst>
              <a:ext uri="{FF2B5EF4-FFF2-40B4-BE49-F238E27FC236}">
                <a16:creationId xmlns:a16="http://schemas.microsoft.com/office/drawing/2014/main" id="{50650598-E2AC-410E-A042-0825AF687E57}"/>
              </a:ext>
            </a:extLst>
          </p:cNvPr>
          <p:cNvSpPr>
            <a:spLocks/>
          </p:cNvSpPr>
          <p:nvPr/>
        </p:nvSpPr>
        <p:spPr bwMode="auto">
          <a:xfrm>
            <a:off x="6335713" y="5954713"/>
            <a:ext cx="1004888" cy="509588"/>
          </a:xfrm>
          <a:custGeom>
            <a:avLst/>
            <a:gdLst>
              <a:gd name="T0" fmla="*/ 594 w 725"/>
              <a:gd name="T1" fmla="*/ 182 h 367"/>
              <a:gd name="T2" fmla="*/ 645 w 725"/>
              <a:gd name="T3" fmla="*/ 200 h 367"/>
              <a:gd name="T4" fmla="*/ 579 w 725"/>
              <a:gd name="T5" fmla="*/ 243 h 367"/>
              <a:gd name="T6" fmla="*/ 536 w 725"/>
              <a:gd name="T7" fmla="*/ 254 h 367"/>
              <a:gd name="T8" fmla="*/ 579 w 725"/>
              <a:gd name="T9" fmla="*/ 280 h 367"/>
              <a:gd name="T10" fmla="*/ 500 w 725"/>
              <a:gd name="T11" fmla="*/ 302 h 367"/>
              <a:gd name="T12" fmla="*/ 464 w 725"/>
              <a:gd name="T13" fmla="*/ 307 h 367"/>
              <a:gd name="T14" fmla="*/ 500 w 725"/>
              <a:gd name="T15" fmla="*/ 338 h 367"/>
              <a:gd name="T16" fmla="*/ 420 w 725"/>
              <a:gd name="T17" fmla="*/ 351 h 367"/>
              <a:gd name="T18" fmla="*/ 326 w 725"/>
              <a:gd name="T19" fmla="*/ 350 h 367"/>
              <a:gd name="T20" fmla="*/ 239 w 725"/>
              <a:gd name="T21" fmla="*/ 340 h 367"/>
              <a:gd name="T22" fmla="*/ 286 w 725"/>
              <a:gd name="T23" fmla="*/ 301 h 367"/>
              <a:gd name="T24" fmla="*/ 244 w 725"/>
              <a:gd name="T25" fmla="*/ 302 h 367"/>
              <a:gd name="T26" fmla="*/ 160 w 725"/>
              <a:gd name="T27" fmla="*/ 282 h 367"/>
              <a:gd name="T28" fmla="*/ 207 w 725"/>
              <a:gd name="T29" fmla="*/ 254 h 367"/>
              <a:gd name="T30" fmla="*/ 96 w 725"/>
              <a:gd name="T31" fmla="*/ 202 h 367"/>
              <a:gd name="T32" fmla="*/ 141 w 725"/>
              <a:gd name="T33" fmla="*/ 183 h 367"/>
              <a:gd name="T34" fmla="*/ 45 w 725"/>
              <a:gd name="T35" fmla="*/ 126 h 367"/>
              <a:gd name="T36" fmla="*/ 92 w 725"/>
              <a:gd name="T37" fmla="*/ 113 h 367"/>
              <a:gd name="T38" fmla="*/ 25 w 725"/>
              <a:gd name="T39" fmla="*/ 11 h 367"/>
              <a:gd name="T40" fmla="*/ 96 w 725"/>
              <a:gd name="T41" fmla="*/ 42 h 367"/>
              <a:gd name="T42" fmla="*/ 147 w 725"/>
              <a:gd name="T43" fmla="*/ 0 h 367"/>
              <a:gd name="T44" fmla="*/ 120 w 725"/>
              <a:gd name="T45" fmla="*/ 79 h 367"/>
              <a:gd name="T46" fmla="*/ 132 w 725"/>
              <a:gd name="T47" fmla="*/ 113 h 367"/>
              <a:gd name="T48" fmla="*/ 169 w 725"/>
              <a:gd name="T49" fmla="*/ 74 h 367"/>
              <a:gd name="T50" fmla="*/ 176 w 725"/>
              <a:gd name="T51" fmla="*/ 140 h 367"/>
              <a:gd name="T52" fmla="*/ 168 w 725"/>
              <a:gd name="T53" fmla="*/ 169 h 367"/>
              <a:gd name="T54" fmla="*/ 178 w 725"/>
              <a:gd name="T55" fmla="*/ 172 h 367"/>
              <a:gd name="T56" fmla="*/ 207 w 725"/>
              <a:gd name="T57" fmla="*/ 129 h 367"/>
              <a:gd name="T58" fmla="*/ 212 w 725"/>
              <a:gd name="T59" fmla="*/ 210 h 367"/>
              <a:gd name="T60" fmla="*/ 243 w 725"/>
              <a:gd name="T61" fmla="*/ 237 h 367"/>
              <a:gd name="T62" fmla="*/ 276 w 725"/>
              <a:gd name="T63" fmla="*/ 186 h 367"/>
              <a:gd name="T64" fmla="*/ 294 w 725"/>
              <a:gd name="T65" fmla="*/ 251 h 367"/>
              <a:gd name="T66" fmla="*/ 296 w 725"/>
              <a:gd name="T67" fmla="*/ 286 h 367"/>
              <a:gd name="T68" fmla="*/ 334 w 725"/>
              <a:gd name="T69" fmla="*/ 232 h 367"/>
              <a:gd name="T70" fmla="*/ 347 w 725"/>
              <a:gd name="T71" fmla="*/ 233 h 367"/>
              <a:gd name="T72" fmla="*/ 360 w 725"/>
              <a:gd name="T73" fmla="*/ 304 h 367"/>
              <a:gd name="T74" fmla="*/ 384 w 725"/>
              <a:gd name="T75" fmla="*/ 304 h 367"/>
              <a:gd name="T76" fmla="*/ 393 w 725"/>
              <a:gd name="T77" fmla="*/ 233 h 367"/>
              <a:gd name="T78" fmla="*/ 406 w 725"/>
              <a:gd name="T79" fmla="*/ 230 h 367"/>
              <a:gd name="T80" fmla="*/ 445 w 725"/>
              <a:gd name="T81" fmla="*/ 283 h 367"/>
              <a:gd name="T82" fmla="*/ 450 w 725"/>
              <a:gd name="T83" fmla="*/ 191 h 367"/>
              <a:gd name="T84" fmla="*/ 467 w 725"/>
              <a:gd name="T85" fmla="*/ 187 h 367"/>
              <a:gd name="T86" fmla="*/ 497 w 725"/>
              <a:gd name="T87" fmla="*/ 236 h 367"/>
              <a:gd name="T88" fmla="*/ 529 w 725"/>
              <a:gd name="T89" fmla="*/ 210 h 367"/>
              <a:gd name="T90" fmla="*/ 535 w 725"/>
              <a:gd name="T91" fmla="*/ 130 h 367"/>
              <a:gd name="T92" fmla="*/ 564 w 725"/>
              <a:gd name="T93" fmla="*/ 169 h 367"/>
              <a:gd name="T94" fmla="*/ 572 w 725"/>
              <a:gd name="T95" fmla="*/ 171 h 367"/>
              <a:gd name="T96" fmla="*/ 558 w 725"/>
              <a:gd name="T97" fmla="*/ 82 h 367"/>
              <a:gd name="T98" fmla="*/ 573 w 725"/>
              <a:gd name="T99" fmla="*/ 76 h 367"/>
              <a:gd name="T100" fmla="*/ 608 w 725"/>
              <a:gd name="T101" fmla="*/ 113 h 367"/>
              <a:gd name="T102" fmla="*/ 625 w 725"/>
              <a:gd name="T103" fmla="*/ 78 h 367"/>
              <a:gd name="T104" fmla="*/ 590 w 725"/>
              <a:gd name="T105" fmla="*/ 0 h 367"/>
              <a:gd name="T106" fmla="*/ 648 w 725"/>
              <a:gd name="T107" fmla="*/ 42 h 367"/>
              <a:gd name="T108" fmla="*/ 721 w 725"/>
              <a:gd name="T109" fmla="*/ 6 h 367"/>
              <a:gd name="T110" fmla="*/ 681 w 725"/>
              <a:gd name="T111" fmla="*/ 84 h 367"/>
              <a:gd name="T112" fmla="*/ 639 w 725"/>
              <a:gd name="T113" fmla="*/ 112 h 367"/>
              <a:gd name="T114" fmla="*/ 698 w 725"/>
              <a:gd name="T115" fmla="*/ 124 h 367"/>
              <a:gd name="T116" fmla="*/ 594 w 725"/>
              <a:gd name="T117" fmla="*/ 18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5" h="367">
                <a:moveTo>
                  <a:pt x="594" y="182"/>
                </a:moveTo>
                <a:cubicBezTo>
                  <a:pt x="619" y="191"/>
                  <a:pt x="632" y="195"/>
                  <a:pt x="645" y="200"/>
                </a:cubicBezTo>
                <a:cubicBezTo>
                  <a:pt x="634" y="239"/>
                  <a:pt x="615" y="250"/>
                  <a:pt x="579" y="243"/>
                </a:cubicBezTo>
                <a:cubicBezTo>
                  <a:pt x="565" y="240"/>
                  <a:pt x="550" y="244"/>
                  <a:pt x="536" y="254"/>
                </a:cubicBezTo>
                <a:cubicBezTo>
                  <a:pt x="550" y="263"/>
                  <a:pt x="564" y="271"/>
                  <a:pt x="579" y="280"/>
                </a:cubicBezTo>
                <a:cubicBezTo>
                  <a:pt x="557" y="314"/>
                  <a:pt x="532" y="319"/>
                  <a:pt x="500" y="302"/>
                </a:cubicBezTo>
                <a:cubicBezTo>
                  <a:pt x="490" y="297"/>
                  <a:pt x="476" y="299"/>
                  <a:pt x="464" y="307"/>
                </a:cubicBezTo>
                <a:cubicBezTo>
                  <a:pt x="475" y="317"/>
                  <a:pt x="487" y="326"/>
                  <a:pt x="500" y="338"/>
                </a:cubicBezTo>
                <a:cubicBezTo>
                  <a:pt x="475" y="367"/>
                  <a:pt x="453" y="366"/>
                  <a:pt x="420" y="351"/>
                </a:cubicBezTo>
                <a:cubicBezTo>
                  <a:pt x="393" y="340"/>
                  <a:pt x="352" y="338"/>
                  <a:pt x="326" y="350"/>
                </a:cubicBezTo>
                <a:cubicBezTo>
                  <a:pt x="293" y="364"/>
                  <a:pt x="270" y="367"/>
                  <a:pt x="239" y="340"/>
                </a:cubicBezTo>
                <a:cubicBezTo>
                  <a:pt x="252" y="329"/>
                  <a:pt x="264" y="319"/>
                  <a:pt x="286" y="301"/>
                </a:cubicBezTo>
                <a:cubicBezTo>
                  <a:pt x="267" y="301"/>
                  <a:pt x="253" y="297"/>
                  <a:pt x="244" y="302"/>
                </a:cubicBezTo>
                <a:cubicBezTo>
                  <a:pt x="212" y="319"/>
                  <a:pt x="186" y="312"/>
                  <a:pt x="160" y="282"/>
                </a:cubicBezTo>
                <a:cubicBezTo>
                  <a:pt x="177" y="272"/>
                  <a:pt x="191" y="263"/>
                  <a:pt x="207" y="254"/>
                </a:cubicBezTo>
                <a:cubicBezTo>
                  <a:pt x="181" y="212"/>
                  <a:pt x="108" y="282"/>
                  <a:pt x="96" y="202"/>
                </a:cubicBezTo>
                <a:cubicBezTo>
                  <a:pt x="107" y="198"/>
                  <a:pt x="122" y="191"/>
                  <a:pt x="141" y="183"/>
                </a:cubicBezTo>
                <a:cubicBezTo>
                  <a:pt x="110" y="160"/>
                  <a:pt x="51" y="191"/>
                  <a:pt x="45" y="126"/>
                </a:cubicBezTo>
                <a:cubicBezTo>
                  <a:pt x="58" y="122"/>
                  <a:pt x="73" y="118"/>
                  <a:pt x="92" y="113"/>
                </a:cubicBezTo>
                <a:cubicBezTo>
                  <a:pt x="84" y="70"/>
                  <a:pt x="0" y="82"/>
                  <a:pt x="25" y="11"/>
                </a:cubicBezTo>
                <a:cubicBezTo>
                  <a:pt x="48" y="20"/>
                  <a:pt x="71" y="31"/>
                  <a:pt x="96" y="42"/>
                </a:cubicBezTo>
                <a:cubicBezTo>
                  <a:pt x="110" y="30"/>
                  <a:pt x="127" y="16"/>
                  <a:pt x="147" y="0"/>
                </a:cubicBezTo>
                <a:cubicBezTo>
                  <a:pt x="173" y="43"/>
                  <a:pt x="146" y="60"/>
                  <a:pt x="120" y="79"/>
                </a:cubicBezTo>
                <a:cubicBezTo>
                  <a:pt x="123" y="89"/>
                  <a:pt x="127" y="100"/>
                  <a:pt x="132" y="113"/>
                </a:cubicBezTo>
                <a:cubicBezTo>
                  <a:pt x="145" y="100"/>
                  <a:pt x="156" y="88"/>
                  <a:pt x="169" y="74"/>
                </a:cubicBezTo>
                <a:cubicBezTo>
                  <a:pt x="190" y="97"/>
                  <a:pt x="191" y="117"/>
                  <a:pt x="176" y="140"/>
                </a:cubicBezTo>
                <a:cubicBezTo>
                  <a:pt x="171" y="148"/>
                  <a:pt x="170" y="159"/>
                  <a:pt x="168" y="169"/>
                </a:cubicBezTo>
                <a:cubicBezTo>
                  <a:pt x="171" y="170"/>
                  <a:pt x="174" y="171"/>
                  <a:pt x="178" y="172"/>
                </a:cubicBezTo>
                <a:cubicBezTo>
                  <a:pt x="187" y="158"/>
                  <a:pt x="196" y="145"/>
                  <a:pt x="207" y="129"/>
                </a:cubicBezTo>
                <a:cubicBezTo>
                  <a:pt x="240" y="157"/>
                  <a:pt x="235" y="183"/>
                  <a:pt x="212" y="210"/>
                </a:cubicBezTo>
                <a:cubicBezTo>
                  <a:pt x="222" y="219"/>
                  <a:pt x="232" y="228"/>
                  <a:pt x="243" y="237"/>
                </a:cubicBezTo>
                <a:cubicBezTo>
                  <a:pt x="254" y="220"/>
                  <a:pt x="264" y="204"/>
                  <a:pt x="276" y="186"/>
                </a:cubicBezTo>
                <a:cubicBezTo>
                  <a:pt x="302" y="205"/>
                  <a:pt x="303" y="226"/>
                  <a:pt x="294" y="251"/>
                </a:cubicBezTo>
                <a:cubicBezTo>
                  <a:pt x="291" y="258"/>
                  <a:pt x="295" y="267"/>
                  <a:pt x="296" y="286"/>
                </a:cubicBezTo>
                <a:cubicBezTo>
                  <a:pt x="314" y="260"/>
                  <a:pt x="324" y="246"/>
                  <a:pt x="334" y="232"/>
                </a:cubicBezTo>
                <a:cubicBezTo>
                  <a:pt x="338" y="232"/>
                  <a:pt x="343" y="232"/>
                  <a:pt x="347" y="233"/>
                </a:cubicBezTo>
                <a:cubicBezTo>
                  <a:pt x="351" y="255"/>
                  <a:pt x="355" y="277"/>
                  <a:pt x="360" y="304"/>
                </a:cubicBezTo>
                <a:cubicBezTo>
                  <a:pt x="365" y="304"/>
                  <a:pt x="377" y="304"/>
                  <a:pt x="384" y="304"/>
                </a:cubicBezTo>
                <a:cubicBezTo>
                  <a:pt x="387" y="278"/>
                  <a:pt x="390" y="256"/>
                  <a:pt x="393" y="233"/>
                </a:cubicBezTo>
                <a:cubicBezTo>
                  <a:pt x="397" y="232"/>
                  <a:pt x="402" y="231"/>
                  <a:pt x="406" y="230"/>
                </a:cubicBezTo>
                <a:cubicBezTo>
                  <a:pt x="417" y="245"/>
                  <a:pt x="428" y="260"/>
                  <a:pt x="445" y="283"/>
                </a:cubicBezTo>
                <a:cubicBezTo>
                  <a:pt x="447" y="248"/>
                  <a:pt x="448" y="219"/>
                  <a:pt x="450" y="191"/>
                </a:cubicBezTo>
                <a:cubicBezTo>
                  <a:pt x="456" y="189"/>
                  <a:pt x="461" y="188"/>
                  <a:pt x="467" y="187"/>
                </a:cubicBezTo>
                <a:cubicBezTo>
                  <a:pt x="476" y="202"/>
                  <a:pt x="486" y="218"/>
                  <a:pt x="497" y="236"/>
                </a:cubicBezTo>
                <a:cubicBezTo>
                  <a:pt x="506" y="229"/>
                  <a:pt x="517" y="220"/>
                  <a:pt x="529" y="210"/>
                </a:cubicBezTo>
                <a:cubicBezTo>
                  <a:pt x="509" y="183"/>
                  <a:pt x="501" y="157"/>
                  <a:pt x="535" y="130"/>
                </a:cubicBezTo>
                <a:cubicBezTo>
                  <a:pt x="545" y="144"/>
                  <a:pt x="554" y="157"/>
                  <a:pt x="564" y="169"/>
                </a:cubicBezTo>
                <a:cubicBezTo>
                  <a:pt x="567" y="170"/>
                  <a:pt x="569" y="170"/>
                  <a:pt x="572" y="171"/>
                </a:cubicBezTo>
                <a:cubicBezTo>
                  <a:pt x="567" y="141"/>
                  <a:pt x="563" y="112"/>
                  <a:pt x="558" y="82"/>
                </a:cubicBezTo>
                <a:cubicBezTo>
                  <a:pt x="563" y="80"/>
                  <a:pt x="568" y="78"/>
                  <a:pt x="573" y="76"/>
                </a:cubicBezTo>
                <a:cubicBezTo>
                  <a:pt x="584" y="87"/>
                  <a:pt x="595" y="98"/>
                  <a:pt x="608" y="113"/>
                </a:cubicBezTo>
                <a:cubicBezTo>
                  <a:pt x="613" y="101"/>
                  <a:pt x="618" y="91"/>
                  <a:pt x="625" y="78"/>
                </a:cubicBezTo>
                <a:cubicBezTo>
                  <a:pt x="593" y="64"/>
                  <a:pt x="574" y="45"/>
                  <a:pt x="590" y="0"/>
                </a:cubicBezTo>
                <a:cubicBezTo>
                  <a:pt x="611" y="16"/>
                  <a:pt x="630" y="29"/>
                  <a:pt x="648" y="42"/>
                </a:cubicBezTo>
                <a:cubicBezTo>
                  <a:pt x="668" y="32"/>
                  <a:pt x="692" y="20"/>
                  <a:pt x="721" y="6"/>
                </a:cubicBezTo>
                <a:cubicBezTo>
                  <a:pt x="725" y="50"/>
                  <a:pt x="712" y="72"/>
                  <a:pt x="681" y="84"/>
                </a:cubicBezTo>
                <a:cubicBezTo>
                  <a:pt x="667" y="89"/>
                  <a:pt x="657" y="100"/>
                  <a:pt x="639" y="112"/>
                </a:cubicBezTo>
                <a:cubicBezTo>
                  <a:pt x="666" y="118"/>
                  <a:pt x="682" y="121"/>
                  <a:pt x="698" y="124"/>
                </a:cubicBezTo>
                <a:cubicBezTo>
                  <a:pt x="691" y="188"/>
                  <a:pt x="635" y="164"/>
                  <a:pt x="594" y="18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4" name="Freeform 130">
            <a:extLst>
              <a:ext uri="{FF2B5EF4-FFF2-40B4-BE49-F238E27FC236}">
                <a16:creationId xmlns:a16="http://schemas.microsoft.com/office/drawing/2014/main" id="{861DD379-A623-4909-9119-3408E03202B8}"/>
              </a:ext>
            </a:extLst>
          </p:cNvPr>
          <p:cNvSpPr>
            <a:spLocks noEditPoints="1"/>
          </p:cNvSpPr>
          <p:nvPr/>
        </p:nvSpPr>
        <p:spPr bwMode="auto">
          <a:xfrm>
            <a:off x="9358313" y="985838"/>
            <a:ext cx="654050" cy="1035050"/>
          </a:xfrm>
          <a:custGeom>
            <a:avLst/>
            <a:gdLst>
              <a:gd name="T0" fmla="*/ 219 w 471"/>
              <a:gd name="T1" fmla="*/ 500 h 747"/>
              <a:gd name="T2" fmla="*/ 219 w 471"/>
              <a:gd name="T3" fmla="*/ 448 h 747"/>
              <a:gd name="T4" fmla="*/ 219 w 471"/>
              <a:gd name="T5" fmla="*/ 51 h 747"/>
              <a:gd name="T6" fmla="*/ 223 w 471"/>
              <a:gd name="T7" fmla="*/ 17 h 747"/>
              <a:gd name="T8" fmla="*/ 247 w 471"/>
              <a:gd name="T9" fmla="*/ 1 h 747"/>
              <a:gd name="T10" fmla="*/ 265 w 471"/>
              <a:gd name="T11" fmla="*/ 21 h 747"/>
              <a:gd name="T12" fmla="*/ 266 w 471"/>
              <a:gd name="T13" fmla="*/ 53 h 747"/>
              <a:gd name="T14" fmla="*/ 266 w 471"/>
              <a:gd name="T15" fmla="*/ 469 h 747"/>
              <a:gd name="T16" fmla="*/ 266 w 471"/>
              <a:gd name="T17" fmla="*/ 506 h 747"/>
              <a:gd name="T18" fmla="*/ 390 w 471"/>
              <a:gd name="T19" fmla="*/ 539 h 747"/>
              <a:gd name="T20" fmla="*/ 470 w 471"/>
              <a:gd name="T21" fmla="*/ 622 h 747"/>
              <a:gd name="T22" fmla="*/ 393 w 471"/>
              <a:gd name="T23" fmla="*/ 707 h 747"/>
              <a:gd name="T24" fmla="*/ 93 w 471"/>
              <a:gd name="T25" fmla="*/ 706 h 747"/>
              <a:gd name="T26" fmla="*/ 62 w 471"/>
              <a:gd name="T27" fmla="*/ 689 h 747"/>
              <a:gd name="T28" fmla="*/ 60 w 471"/>
              <a:gd name="T29" fmla="*/ 560 h 747"/>
              <a:gd name="T30" fmla="*/ 219 w 471"/>
              <a:gd name="T31" fmla="*/ 500 h 747"/>
              <a:gd name="T32" fmla="*/ 219 w 471"/>
              <a:gd name="T33" fmla="*/ 551 h 747"/>
              <a:gd name="T34" fmla="*/ 214 w 471"/>
              <a:gd name="T35" fmla="*/ 534 h 747"/>
              <a:gd name="T36" fmla="*/ 103 w 471"/>
              <a:gd name="T37" fmla="*/ 576 h 747"/>
              <a:gd name="T38" fmla="*/ 100 w 471"/>
              <a:gd name="T39" fmla="*/ 669 h 747"/>
              <a:gd name="T40" fmla="*/ 388 w 471"/>
              <a:gd name="T41" fmla="*/ 667 h 747"/>
              <a:gd name="T42" fmla="*/ 414 w 471"/>
              <a:gd name="T43" fmla="*/ 615 h 747"/>
              <a:gd name="T44" fmla="*/ 265 w 471"/>
              <a:gd name="T45" fmla="*/ 551 h 747"/>
              <a:gd name="T46" fmla="*/ 337 w 471"/>
              <a:gd name="T47" fmla="*/ 573 h 747"/>
              <a:gd name="T48" fmla="*/ 381 w 471"/>
              <a:gd name="T49" fmla="*/ 623 h 747"/>
              <a:gd name="T50" fmla="*/ 338 w 471"/>
              <a:gd name="T51" fmla="*/ 672 h 747"/>
              <a:gd name="T52" fmla="*/ 151 w 471"/>
              <a:gd name="T53" fmla="*/ 672 h 747"/>
              <a:gd name="T54" fmla="*/ 110 w 471"/>
              <a:gd name="T55" fmla="*/ 623 h 747"/>
              <a:gd name="T56" fmla="*/ 151 w 471"/>
              <a:gd name="T57" fmla="*/ 574 h 747"/>
              <a:gd name="T58" fmla="*/ 219 w 471"/>
              <a:gd name="T59" fmla="*/ 551 h 747"/>
              <a:gd name="T60" fmla="*/ 222 w 471"/>
              <a:gd name="T61" fmla="*/ 585 h 747"/>
              <a:gd name="T62" fmla="*/ 213 w 471"/>
              <a:gd name="T63" fmla="*/ 579 h 747"/>
              <a:gd name="T64" fmla="*/ 184 w 471"/>
              <a:gd name="T65" fmla="*/ 588 h 747"/>
              <a:gd name="T66" fmla="*/ 151 w 471"/>
              <a:gd name="T67" fmla="*/ 623 h 747"/>
              <a:gd name="T68" fmla="*/ 183 w 471"/>
              <a:gd name="T69" fmla="*/ 656 h 747"/>
              <a:gd name="T70" fmla="*/ 272 w 471"/>
              <a:gd name="T71" fmla="*/ 666 h 747"/>
              <a:gd name="T72" fmla="*/ 336 w 471"/>
              <a:gd name="T73" fmla="*/ 625 h 747"/>
              <a:gd name="T74" fmla="*/ 280 w 471"/>
              <a:gd name="T75" fmla="*/ 580 h 747"/>
              <a:gd name="T76" fmla="*/ 270 w 471"/>
              <a:gd name="T77" fmla="*/ 581 h 747"/>
              <a:gd name="T78" fmla="*/ 275 w 471"/>
              <a:gd name="T79" fmla="*/ 641 h 747"/>
              <a:gd name="T80" fmla="*/ 194 w 471"/>
              <a:gd name="T81" fmla="*/ 625 h 747"/>
              <a:gd name="T82" fmla="*/ 222 w 471"/>
              <a:gd name="T83" fmla="*/ 58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1" h="747">
                <a:moveTo>
                  <a:pt x="219" y="500"/>
                </a:moveTo>
                <a:cubicBezTo>
                  <a:pt x="219" y="489"/>
                  <a:pt x="219" y="468"/>
                  <a:pt x="219" y="448"/>
                </a:cubicBezTo>
                <a:cubicBezTo>
                  <a:pt x="219" y="316"/>
                  <a:pt x="219" y="183"/>
                  <a:pt x="219" y="51"/>
                </a:cubicBezTo>
                <a:cubicBezTo>
                  <a:pt x="219" y="40"/>
                  <a:pt x="218" y="27"/>
                  <a:pt x="223" y="17"/>
                </a:cubicBezTo>
                <a:cubicBezTo>
                  <a:pt x="226" y="9"/>
                  <a:pt x="239" y="0"/>
                  <a:pt x="247" y="1"/>
                </a:cubicBezTo>
                <a:cubicBezTo>
                  <a:pt x="253" y="1"/>
                  <a:pt x="262" y="13"/>
                  <a:pt x="265" y="21"/>
                </a:cubicBezTo>
                <a:cubicBezTo>
                  <a:pt x="269" y="31"/>
                  <a:pt x="266" y="42"/>
                  <a:pt x="266" y="53"/>
                </a:cubicBezTo>
                <a:cubicBezTo>
                  <a:pt x="266" y="191"/>
                  <a:pt x="266" y="330"/>
                  <a:pt x="266" y="469"/>
                </a:cubicBezTo>
                <a:cubicBezTo>
                  <a:pt x="266" y="482"/>
                  <a:pt x="266" y="495"/>
                  <a:pt x="266" y="506"/>
                </a:cubicBezTo>
                <a:cubicBezTo>
                  <a:pt x="310" y="517"/>
                  <a:pt x="351" y="525"/>
                  <a:pt x="390" y="539"/>
                </a:cubicBezTo>
                <a:cubicBezTo>
                  <a:pt x="430" y="553"/>
                  <a:pt x="469" y="575"/>
                  <a:pt x="470" y="622"/>
                </a:cubicBezTo>
                <a:cubicBezTo>
                  <a:pt x="471" y="669"/>
                  <a:pt x="432" y="691"/>
                  <a:pt x="393" y="707"/>
                </a:cubicBezTo>
                <a:cubicBezTo>
                  <a:pt x="293" y="747"/>
                  <a:pt x="193" y="746"/>
                  <a:pt x="93" y="706"/>
                </a:cubicBezTo>
                <a:cubicBezTo>
                  <a:pt x="82" y="702"/>
                  <a:pt x="71" y="695"/>
                  <a:pt x="62" y="689"/>
                </a:cubicBezTo>
                <a:cubicBezTo>
                  <a:pt x="4" y="651"/>
                  <a:pt x="0" y="595"/>
                  <a:pt x="60" y="560"/>
                </a:cubicBezTo>
                <a:cubicBezTo>
                  <a:pt x="105" y="534"/>
                  <a:pt x="159" y="522"/>
                  <a:pt x="219" y="500"/>
                </a:cubicBezTo>
                <a:close/>
                <a:moveTo>
                  <a:pt x="219" y="551"/>
                </a:moveTo>
                <a:cubicBezTo>
                  <a:pt x="217" y="545"/>
                  <a:pt x="215" y="539"/>
                  <a:pt x="214" y="534"/>
                </a:cubicBezTo>
                <a:cubicBezTo>
                  <a:pt x="177" y="548"/>
                  <a:pt x="138" y="557"/>
                  <a:pt x="103" y="576"/>
                </a:cubicBezTo>
                <a:cubicBezTo>
                  <a:pt x="62" y="599"/>
                  <a:pt x="63" y="640"/>
                  <a:pt x="100" y="669"/>
                </a:cubicBezTo>
                <a:cubicBezTo>
                  <a:pt x="165" y="720"/>
                  <a:pt x="327" y="720"/>
                  <a:pt x="388" y="667"/>
                </a:cubicBezTo>
                <a:cubicBezTo>
                  <a:pt x="402" y="655"/>
                  <a:pt x="416" y="631"/>
                  <a:pt x="414" y="615"/>
                </a:cubicBezTo>
                <a:cubicBezTo>
                  <a:pt x="410" y="571"/>
                  <a:pt x="308" y="528"/>
                  <a:pt x="265" y="551"/>
                </a:cubicBezTo>
                <a:cubicBezTo>
                  <a:pt x="291" y="558"/>
                  <a:pt x="317" y="561"/>
                  <a:pt x="337" y="573"/>
                </a:cubicBezTo>
                <a:cubicBezTo>
                  <a:pt x="356" y="585"/>
                  <a:pt x="380" y="606"/>
                  <a:pt x="381" y="623"/>
                </a:cubicBezTo>
                <a:cubicBezTo>
                  <a:pt x="381" y="639"/>
                  <a:pt x="357" y="663"/>
                  <a:pt x="338" y="672"/>
                </a:cubicBezTo>
                <a:cubicBezTo>
                  <a:pt x="277" y="699"/>
                  <a:pt x="212" y="700"/>
                  <a:pt x="151" y="672"/>
                </a:cubicBezTo>
                <a:cubicBezTo>
                  <a:pt x="133" y="664"/>
                  <a:pt x="110" y="640"/>
                  <a:pt x="110" y="623"/>
                </a:cubicBezTo>
                <a:cubicBezTo>
                  <a:pt x="109" y="606"/>
                  <a:pt x="133" y="585"/>
                  <a:pt x="151" y="574"/>
                </a:cubicBezTo>
                <a:cubicBezTo>
                  <a:pt x="170" y="561"/>
                  <a:pt x="196" y="558"/>
                  <a:pt x="219" y="551"/>
                </a:cubicBezTo>
                <a:close/>
                <a:moveTo>
                  <a:pt x="222" y="585"/>
                </a:moveTo>
                <a:cubicBezTo>
                  <a:pt x="219" y="583"/>
                  <a:pt x="216" y="581"/>
                  <a:pt x="213" y="579"/>
                </a:cubicBezTo>
                <a:cubicBezTo>
                  <a:pt x="203" y="582"/>
                  <a:pt x="191" y="582"/>
                  <a:pt x="184" y="588"/>
                </a:cubicBezTo>
                <a:cubicBezTo>
                  <a:pt x="171" y="598"/>
                  <a:pt x="151" y="611"/>
                  <a:pt x="151" y="623"/>
                </a:cubicBezTo>
                <a:cubicBezTo>
                  <a:pt x="151" y="634"/>
                  <a:pt x="170" y="653"/>
                  <a:pt x="183" y="656"/>
                </a:cubicBezTo>
                <a:cubicBezTo>
                  <a:pt x="212" y="664"/>
                  <a:pt x="243" y="667"/>
                  <a:pt x="272" y="666"/>
                </a:cubicBezTo>
                <a:cubicBezTo>
                  <a:pt x="299" y="665"/>
                  <a:pt x="333" y="659"/>
                  <a:pt x="336" y="625"/>
                </a:cubicBezTo>
                <a:cubicBezTo>
                  <a:pt x="339" y="591"/>
                  <a:pt x="304" y="589"/>
                  <a:pt x="280" y="580"/>
                </a:cubicBezTo>
                <a:cubicBezTo>
                  <a:pt x="277" y="579"/>
                  <a:pt x="273" y="581"/>
                  <a:pt x="270" y="581"/>
                </a:cubicBezTo>
                <a:cubicBezTo>
                  <a:pt x="251" y="604"/>
                  <a:pt x="325" y="618"/>
                  <a:pt x="275" y="641"/>
                </a:cubicBezTo>
                <a:cubicBezTo>
                  <a:pt x="245" y="655"/>
                  <a:pt x="217" y="652"/>
                  <a:pt x="194" y="625"/>
                </a:cubicBezTo>
                <a:cubicBezTo>
                  <a:pt x="204" y="610"/>
                  <a:pt x="213" y="598"/>
                  <a:pt x="222" y="58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5" name="Freeform 131">
            <a:extLst>
              <a:ext uri="{FF2B5EF4-FFF2-40B4-BE49-F238E27FC236}">
                <a16:creationId xmlns:a16="http://schemas.microsoft.com/office/drawing/2014/main" id="{987A8639-79E9-4DA6-97DB-090188E03CF0}"/>
              </a:ext>
            </a:extLst>
          </p:cNvPr>
          <p:cNvSpPr>
            <a:spLocks/>
          </p:cNvSpPr>
          <p:nvPr/>
        </p:nvSpPr>
        <p:spPr bwMode="auto">
          <a:xfrm>
            <a:off x="6375400" y="4092575"/>
            <a:ext cx="617538" cy="644525"/>
          </a:xfrm>
          <a:custGeom>
            <a:avLst/>
            <a:gdLst>
              <a:gd name="T0" fmla="*/ 301 w 446"/>
              <a:gd name="T1" fmla="*/ 181 h 465"/>
              <a:gd name="T2" fmla="*/ 378 w 446"/>
              <a:gd name="T3" fmla="*/ 181 h 465"/>
              <a:gd name="T4" fmla="*/ 378 w 446"/>
              <a:gd name="T5" fmla="*/ 342 h 465"/>
              <a:gd name="T6" fmla="*/ 371 w 446"/>
              <a:gd name="T7" fmla="*/ 347 h 465"/>
              <a:gd name="T8" fmla="*/ 337 w 446"/>
              <a:gd name="T9" fmla="*/ 291 h 465"/>
              <a:gd name="T10" fmla="*/ 267 w 446"/>
              <a:gd name="T11" fmla="*/ 250 h 465"/>
              <a:gd name="T12" fmla="*/ 184 w 446"/>
              <a:gd name="T13" fmla="*/ 465 h 465"/>
              <a:gd name="T14" fmla="*/ 184 w 446"/>
              <a:gd name="T15" fmla="*/ 133 h 465"/>
              <a:gd name="T16" fmla="*/ 170 w 446"/>
              <a:gd name="T17" fmla="*/ 130 h 465"/>
              <a:gd name="T18" fmla="*/ 110 w 446"/>
              <a:gd name="T19" fmla="*/ 200 h 465"/>
              <a:gd name="T20" fmla="*/ 151 w 446"/>
              <a:gd name="T21" fmla="*/ 320 h 465"/>
              <a:gd name="T22" fmla="*/ 121 w 446"/>
              <a:gd name="T23" fmla="*/ 334 h 465"/>
              <a:gd name="T24" fmla="*/ 81 w 446"/>
              <a:gd name="T25" fmla="*/ 335 h 465"/>
              <a:gd name="T26" fmla="*/ 2 w 446"/>
              <a:gd name="T27" fmla="*/ 252 h 465"/>
              <a:gd name="T28" fmla="*/ 44 w 446"/>
              <a:gd name="T29" fmla="*/ 204 h 465"/>
              <a:gd name="T30" fmla="*/ 84 w 446"/>
              <a:gd name="T31" fmla="*/ 179 h 465"/>
              <a:gd name="T32" fmla="*/ 142 w 446"/>
              <a:gd name="T33" fmla="*/ 85 h 465"/>
              <a:gd name="T34" fmla="*/ 214 w 446"/>
              <a:gd name="T35" fmla="*/ 43 h 465"/>
              <a:gd name="T36" fmla="*/ 238 w 446"/>
              <a:gd name="T37" fmla="*/ 115 h 465"/>
              <a:gd name="T38" fmla="*/ 244 w 446"/>
              <a:gd name="T39" fmla="*/ 112 h 465"/>
              <a:gd name="T40" fmla="*/ 335 w 446"/>
              <a:gd name="T41" fmla="*/ 23 h 465"/>
              <a:gd name="T42" fmla="*/ 437 w 446"/>
              <a:gd name="T43" fmla="*/ 0 h 465"/>
              <a:gd name="T44" fmla="*/ 446 w 446"/>
              <a:gd name="T45" fmla="*/ 11 h 465"/>
              <a:gd name="T46" fmla="*/ 421 w 446"/>
              <a:gd name="T47" fmla="*/ 42 h 465"/>
              <a:gd name="T48" fmla="*/ 392 w 446"/>
              <a:gd name="T49" fmla="*/ 53 h 465"/>
              <a:gd name="T50" fmla="*/ 301 w 446"/>
              <a:gd name="T51"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6" h="465">
                <a:moveTo>
                  <a:pt x="301" y="181"/>
                </a:moveTo>
                <a:cubicBezTo>
                  <a:pt x="324" y="181"/>
                  <a:pt x="350" y="181"/>
                  <a:pt x="378" y="181"/>
                </a:cubicBezTo>
                <a:cubicBezTo>
                  <a:pt x="378" y="238"/>
                  <a:pt x="378" y="290"/>
                  <a:pt x="378" y="342"/>
                </a:cubicBezTo>
                <a:cubicBezTo>
                  <a:pt x="376" y="344"/>
                  <a:pt x="373" y="346"/>
                  <a:pt x="371" y="347"/>
                </a:cubicBezTo>
                <a:cubicBezTo>
                  <a:pt x="359" y="329"/>
                  <a:pt x="345" y="311"/>
                  <a:pt x="337" y="291"/>
                </a:cubicBezTo>
                <a:cubicBezTo>
                  <a:pt x="320" y="246"/>
                  <a:pt x="321" y="246"/>
                  <a:pt x="267" y="250"/>
                </a:cubicBezTo>
                <a:cubicBezTo>
                  <a:pt x="242" y="321"/>
                  <a:pt x="264" y="409"/>
                  <a:pt x="184" y="465"/>
                </a:cubicBezTo>
                <a:cubicBezTo>
                  <a:pt x="184" y="355"/>
                  <a:pt x="184" y="244"/>
                  <a:pt x="184" y="133"/>
                </a:cubicBezTo>
                <a:cubicBezTo>
                  <a:pt x="179" y="132"/>
                  <a:pt x="174" y="131"/>
                  <a:pt x="170" y="130"/>
                </a:cubicBezTo>
                <a:cubicBezTo>
                  <a:pt x="150" y="153"/>
                  <a:pt x="130" y="176"/>
                  <a:pt x="110" y="200"/>
                </a:cubicBezTo>
                <a:cubicBezTo>
                  <a:pt x="153" y="211"/>
                  <a:pt x="178" y="286"/>
                  <a:pt x="151" y="320"/>
                </a:cubicBezTo>
                <a:cubicBezTo>
                  <a:pt x="145" y="328"/>
                  <a:pt x="131" y="332"/>
                  <a:pt x="121" y="334"/>
                </a:cubicBezTo>
                <a:cubicBezTo>
                  <a:pt x="108" y="337"/>
                  <a:pt x="94" y="335"/>
                  <a:pt x="81" y="335"/>
                </a:cubicBezTo>
                <a:cubicBezTo>
                  <a:pt x="2" y="335"/>
                  <a:pt x="0" y="332"/>
                  <a:pt x="2" y="252"/>
                </a:cubicBezTo>
                <a:cubicBezTo>
                  <a:pt x="2" y="223"/>
                  <a:pt x="11" y="206"/>
                  <a:pt x="44" y="204"/>
                </a:cubicBezTo>
                <a:cubicBezTo>
                  <a:pt x="58" y="203"/>
                  <a:pt x="75" y="191"/>
                  <a:pt x="84" y="179"/>
                </a:cubicBezTo>
                <a:cubicBezTo>
                  <a:pt x="105" y="150"/>
                  <a:pt x="124" y="118"/>
                  <a:pt x="142" y="85"/>
                </a:cubicBezTo>
                <a:cubicBezTo>
                  <a:pt x="157" y="57"/>
                  <a:pt x="178" y="42"/>
                  <a:pt x="214" y="43"/>
                </a:cubicBezTo>
                <a:cubicBezTo>
                  <a:pt x="221" y="66"/>
                  <a:pt x="229" y="90"/>
                  <a:pt x="238" y="115"/>
                </a:cubicBezTo>
                <a:cubicBezTo>
                  <a:pt x="241" y="114"/>
                  <a:pt x="244" y="113"/>
                  <a:pt x="244" y="112"/>
                </a:cubicBezTo>
                <a:cubicBezTo>
                  <a:pt x="249" y="57"/>
                  <a:pt x="275" y="26"/>
                  <a:pt x="335" y="23"/>
                </a:cubicBezTo>
                <a:cubicBezTo>
                  <a:pt x="369" y="21"/>
                  <a:pt x="403" y="8"/>
                  <a:pt x="437" y="0"/>
                </a:cubicBezTo>
                <a:cubicBezTo>
                  <a:pt x="440" y="4"/>
                  <a:pt x="443" y="7"/>
                  <a:pt x="446" y="11"/>
                </a:cubicBezTo>
                <a:cubicBezTo>
                  <a:pt x="438" y="21"/>
                  <a:pt x="431" y="33"/>
                  <a:pt x="421" y="42"/>
                </a:cubicBezTo>
                <a:cubicBezTo>
                  <a:pt x="413" y="48"/>
                  <a:pt x="402" y="51"/>
                  <a:pt x="392" y="53"/>
                </a:cubicBezTo>
                <a:cubicBezTo>
                  <a:pt x="321" y="65"/>
                  <a:pt x="289" y="106"/>
                  <a:pt x="301" y="18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6" name="Freeform 132">
            <a:extLst>
              <a:ext uri="{FF2B5EF4-FFF2-40B4-BE49-F238E27FC236}">
                <a16:creationId xmlns:a16="http://schemas.microsoft.com/office/drawing/2014/main" id="{EEFF189C-C56C-4985-A906-E8B35DA44E9A}"/>
              </a:ext>
            </a:extLst>
          </p:cNvPr>
          <p:cNvSpPr>
            <a:spLocks/>
          </p:cNvSpPr>
          <p:nvPr/>
        </p:nvSpPr>
        <p:spPr bwMode="auto">
          <a:xfrm>
            <a:off x="8048625" y="4306888"/>
            <a:ext cx="557213" cy="490538"/>
          </a:xfrm>
          <a:custGeom>
            <a:avLst/>
            <a:gdLst>
              <a:gd name="T0" fmla="*/ 200 w 402"/>
              <a:gd name="T1" fmla="*/ 195 h 354"/>
              <a:gd name="T2" fmla="*/ 262 w 402"/>
              <a:gd name="T3" fmla="*/ 185 h 354"/>
              <a:gd name="T4" fmla="*/ 269 w 402"/>
              <a:gd name="T5" fmla="*/ 187 h 354"/>
              <a:gd name="T6" fmla="*/ 400 w 402"/>
              <a:gd name="T7" fmla="*/ 189 h 354"/>
              <a:gd name="T8" fmla="*/ 400 w 402"/>
              <a:gd name="T9" fmla="*/ 289 h 354"/>
              <a:gd name="T10" fmla="*/ 329 w 402"/>
              <a:gd name="T11" fmla="*/ 352 h 354"/>
              <a:gd name="T12" fmla="*/ 135 w 402"/>
              <a:gd name="T13" fmla="*/ 351 h 354"/>
              <a:gd name="T14" fmla="*/ 90 w 402"/>
              <a:gd name="T15" fmla="*/ 328 h 354"/>
              <a:gd name="T16" fmla="*/ 65 w 402"/>
              <a:gd name="T17" fmla="*/ 294 h 354"/>
              <a:gd name="T18" fmla="*/ 42 w 402"/>
              <a:gd name="T19" fmla="*/ 95 h 354"/>
              <a:gd name="T20" fmla="*/ 54 w 402"/>
              <a:gd name="T21" fmla="*/ 76 h 354"/>
              <a:gd name="T22" fmla="*/ 175 w 402"/>
              <a:gd name="T23" fmla="*/ 0 h 354"/>
              <a:gd name="T24" fmla="*/ 146 w 402"/>
              <a:gd name="T25" fmla="*/ 74 h 354"/>
              <a:gd name="T26" fmla="*/ 140 w 402"/>
              <a:gd name="T27" fmla="*/ 188 h 354"/>
              <a:gd name="T28" fmla="*/ 193 w 402"/>
              <a:gd name="T29" fmla="*/ 296 h 354"/>
              <a:gd name="T30" fmla="*/ 213 w 402"/>
              <a:gd name="T31" fmla="*/ 327 h 354"/>
              <a:gd name="T32" fmla="*/ 226 w 402"/>
              <a:gd name="T33" fmla="*/ 291 h 354"/>
              <a:gd name="T34" fmla="*/ 200 w 402"/>
              <a:gd name="T35" fmla="*/ 19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 h="354">
                <a:moveTo>
                  <a:pt x="200" y="195"/>
                </a:moveTo>
                <a:cubicBezTo>
                  <a:pt x="217" y="184"/>
                  <a:pt x="236" y="165"/>
                  <a:pt x="262" y="185"/>
                </a:cubicBezTo>
                <a:cubicBezTo>
                  <a:pt x="264" y="187"/>
                  <a:pt x="267" y="188"/>
                  <a:pt x="269" y="187"/>
                </a:cubicBezTo>
                <a:cubicBezTo>
                  <a:pt x="311" y="169"/>
                  <a:pt x="354" y="183"/>
                  <a:pt x="400" y="189"/>
                </a:cubicBezTo>
                <a:cubicBezTo>
                  <a:pt x="400" y="219"/>
                  <a:pt x="402" y="254"/>
                  <a:pt x="400" y="289"/>
                </a:cubicBezTo>
                <a:cubicBezTo>
                  <a:pt x="398" y="327"/>
                  <a:pt x="368" y="352"/>
                  <a:pt x="329" y="352"/>
                </a:cubicBezTo>
                <a:cubicBezTo>
                  <a:pt x="264" y="352"/>
                  <a:pt x="199" y="354"/>
                  <a:pt x="135" y="351"/>
                </a:cubicBezTo>
                <a:cubicBezTo>
                  <a:pt x="119" y="351"/>
                  <a:pt x="103" y="339"/>
                  <a:pt x="90" y="328"/>
                </a:cubicBezTo>
                <a:cubicBezTo>
                  <a:pt x="79" y="320"/>
                  <a:pt x="75" y="303"/>
                  <a:pt x="65" y="294"/>
                </a:cubicBezTo>
                <a:cubicBezTo>
                  <a:pt x="0" y="234"/>
                  <a:pt x="23" y="164"/>
                  <a:pt x="42" y="95"/>
                </a:cubicBezTo>
                <a:cubicBezTo>
                  <a:pt x="44" y="88"/>
                  <a:pt x="48" y="80"/>
                  <a:pt x="54" y="76"/>
                </a:cubicBezTo>
                <a:cubicBezTo>
                  <a:pt x="94" y="50"/>
                  <a:pt x="134" y="26"/>
                  <a:pt x="175" y="0"/>
                </a:cubicBezTo>
                <a:cubicBezTo>
                  <a:pt x="189" y="38"/>
                  <a:pt x="167" y="56"/>
                  <a:pt x="146" y="74"/>
                </a:cubicBezTo>
                <a:cubicBezTo>
                  <a:pt x="112" y="105"/>
                  <a:pt x="114" y="151"/>
                  <a:pt x="140" y="188"/>
                </a:cubicBezTo>
                <a:cubicBezTo>
                  <a:pt x="163" y="220"/>
                  <a:pt x="175" y="260"/>
                  <a:pt x="193" y="296"/>
                </a:cubicBezTo>
                <a:cubicBezTo>
                  <a:pt x="199" y="307"/>
                  <a:pt x="206" y="317"/>
                  <a:pt x="213" y="327"/>
                </a:cubicBezTo>
                <a:cubicBezTo>
                  <a:pt x="218" y="315"/>
                  <a:pt x="228" y="302"/>
                  <a:pt x="226" y="291"/>
                </a:cubicBezTo>
                <a:cubicBezTo>
                  <a:pt x="220" y="259"/>
                  <a:pt x="210" y="228"/>
                  <a:pt x="200" y="19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7" name="Freeform 133">
            <a:extLst>
              <a:ext uri="{FF2B5EF4-FFF2-40B4-BE49-F238E27FC236}">
                <a16:creationId xmlns:a16="http://schemas.microsoft.com/office/drawing/2014/main" id="{7606F799-1939-4C03-BEA9-F4B3D57A07CF}"/>
              </a:ext>
            </a:extLst>
          </p:cNvPr>
          <p:cNvSpPr>
            <a:spLocks/>
          </p:cNvSpPr>
          <p:nvPr/>
        </p:nvSpPr>
        <p:spPr bwMode="auto">
          <a:xfrm>
            <a:off x="6540500" y="4354513"/>
            <a:ext cx="782638" cy="595313"/>
          </a:xfrm>
          <a:custGeom>
            <a:avLst/>
            <a:gdLst>
              <a:gd name="T0" fmla="*/ 454 w 565"/>
              <a:gd name="T1" fmla="*/ 59 h 430"/>
              <a:gd name="T2" fmla="*/ 404 w 565"/>
              <a:gd name="T3" fmla="*/ 57 h 430"/>
              <a:gd name="T4" fmla="*/ 377 w 565"/>
              <a:gd name="T5" fmla="*/ 30 h 430"/>
              <a:gd name="T6" fmla="*/ 403 w 565"/>
              <a:gd name="T7" fmla="*/ 3 h 430"/>
              <a:gd name="T8" fmla="*/ 537 w 565"/>
              <a:gd name="T9" fmla="*/ 3 h 430"/>
              <a:gd name="T10" fmla="*/ 562 w 565"/>
              <a:gd name="T11" fmla="*/ 35 h 430"/>
              <a:gd name="T12" fmla="*/ 562 w 565"/>
              <a:gd name="T13" fmla="*/ 153 h 430"/>
              <a:gd name="T14" fmla="*/ 533 w 565"/>
              <a:gd name="T15" fmla="*/ 187 h 430"/>
              <a:gd name="T16" fmla="*/ 508 w 565"/>
              <a:gd name="T17" fmla="*/ 155 h 430"/>
              <a:gd name="T18" fmla="*/ 498 w 565"/>
              <a:gd name="T19" fmla="*/ 105 h 430"/>
              <a:gd name="T20" fmla="*/ 335 w 565"/>
              <a:gd name="T21" fmla="*/ 270 h 430"/>
              <a:gd name="T22" fmla="*/ 304 w 565"/>
              <a:gd name="T23" fmla="*/ 301 h 430"/>
              <a:gd name="T24" fmla="*/ 236 w 565"/>
              <a:gd name="T25" fmla="*/ 301 h 430"/>
              <a:gd name="T26" fmla="*/ 206 w 565"/>
              <a:gd name="T27" fmla="*/ 261 h 430"/>
              <a:gd name="T28" fmla="*/ 73 w 565"/>
              <a:gd name="T29" fmla="*/ 401 h 430"/>
              <a:gd name="T30" fmla="*/ 47 w 565"/>
              <a:gd name="T31" fmla="*/ 426 h 430"/>
              <a:gd name="T32" fmla="*/ 5 w 565"/>
              <a:gd name="T33" fmla="*/ 428 h 430"/>
              <a:gd name="T34" fmla="*/ 7 w 565"/>
              <a:gd name="T35" fmla="*/ 386 h 430"/>
              <a:gd name="T36" fmla="*/ 184 w 565"/>
              <a:gd name="T37" fmla="*/ 210 h 430"/>
              <a:gd name="T38" fmla="*/ 228 w 565"/>
              <a:gd name="T39" fmla="*/ 213 h 430"/>
              <a:gd name="T40" fmla="*/ 262 w 565"/>
              <a:gd name="T41" fmla="*/ 254 h 430"/>
              <a:gd name="T42" fmla="*/ 454 w 565"/>
              <a:gd name="T43" fmla="*/ 5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430">
                <a:moveTo>
                  <a:pt x="454" y="59"/>
                </a:moveTo>
                <a:cubicBezTo>
                  <a:pt x="437" y="59"/>
                  <a:pt x="419" y="62"/>
                  <a:pt x="404" y="57"/>
                </a:cubicBezTo>
                <a:cubicBezTo>
                  <a:pt x="393" y="54"/>
                  <a:pt x="378" y="40"/>
                  <a:pt x="377" y="30"/>
                </a:cubicBezTo>
                <a:cubicBezTo>
                  <a:pt x="377" y="21"/>
                  <a:pt x="393" y="3"/>
                  <a:pt x="403" y="3"/>
                </a:cubicBezTo>
                <a:cubicBezTo>
                  <a:pt x="447" y="0"/>
                  <a:pt x="493" y="0"/>
                  <a:pt x="537" y="3"/>
                </a:cubicBezTo>
                <a:cubicBezTo>
                  <a:pt x="547" y="4"/>
                  <a:pt x="561" y="23"/>
                  <a:pt x="562" y="35"/>
                </a:cubicBezTo>
                <a:cubicBezTo>
                  <a:pt x="565" y="74"/>
                  <a:pt x="565" y="114"/>
                  <a:pt x="562" y="153"/>
                </a:cubicBezTo>
                <a:cubicBezTo>
                  <a:pt x="561" y="165"/>
                  <a:pt x="543" y="176"/>
                  <a:pt x="533" y="187"/>
                </a:cubicBezTo>
                <a:cubicBezTo>
                  <a:pt x="524" y="176"/>
                  <a:pt x="512" y="167"/>
                  <a:pt x="508" y="155"/>
                </a:cubicBezTo>
                <a:cubicBezTo>
                  <a:pt x="503" y="141"/>
                  <a:pt x="507" y="125"/>
                  <a:pt x="498" y="105"/>
                </a:cubicBezTo>
                <a:cubicBezTo>
                  <a:pt x="443" y="160"/>
                  <a:pt x="389" y="215"/>
                  <a:pt x="335" y="270"/>
                </a:cubicBezTo>
                <a:cubicBezTo>
                  <a:pt x="325" y="280"/>
                  <a:pt x="314" y="290"/>
                  <a:pt x="304" y="301"/>
                </a:cubicBezTo>
                <a:cubicBezTo>
                  <a:pt x="281" y="328"/>
                  <a:pt x="259" y="329"/>
                  <a:pt x="236" y="301"/>
                </a:cubicBezTo>
                <a:cubicBezTo>
                  <a:pt x="228" y="290"/>
                  <a:pt x="220" y="280"/>
                  <a:pt x="206" y="261"/>
                </a:cubicBezTo>
                <a:cubicBezTo>
                  <a:pt x="158" y="312"/>
                  <a:pt x="115" y="357"/>
                  <a:pt x="73" y="401"/>
                </a:cubicBezTo>
                <a:cubicBezTo>
                  <a:pt x="65" y="410"/>
                  <a:pt x="57" y="422"/>
                  <a:pt x="47" y="426"/>
                </a:cubicBezTo>
                <a:cubicBezTo>
                  <a:pt x="35" y="430"/>
                  <a:pt x="19" y="428"/>
                  <a:pt x="5" y="428"/>
                </a:cubicBezTo>
                <a:cubicBezTo>
                  <a:pt x="6" y="414"/>
                  <a:pt x="0" y="394"/>
                  <a:pt x="7" y="386"/>
                </a:cubicBezTo>
                <a:cubicBezTo>
                  <a:pt x="64" y="326"/>
                  <a:pt x="123" y="267"/>
                  <a:pt x="184" y="210"/>
                </a:cubicBezTo>
                <a:cubicBezTo>
                  <a:pt x="192" y="203"/>
                  <a:pt x="217" y="206"/>
                  <a:pt x="228" y="213"/>
                </a:cubicBezTo>
                <a:cubicBezTo>
                  <a:pt x="243" y="222"/>
                  <a:pt x="251" y="240"/>
                  <a:pt x="262" y="254"/>
                </a:cubicBezTo>
                <a:cubicBezTo>
                  <a:pt x="329" y="185"/>
                  <a:pt x="390" y="123"/>
                  <a:pt x="454" y="5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8" name="Freeform 134">
            <a:extLst>
              <a:ext uri="{FF2B5EF4-FFF2-40B4-BE49-F238E27FC236}">
                <a16:creationId xmlns:a16="http://schemas.microsoft.com/office/drawing/2014/main" id="{0AA7D0DA-2596-403E-82BA-385F1FB3CBDB}"/>
              </a:ext>
            </a:extLst>
          </p:cNvPr>
          <p:cNvSpPr>
            <a:spLocks noEditPoints="1"/>
          </p:cNvSpPr>
          <p:nvPr/>
        </p:nvSpPr>
        <p:spPr bwMode="auto">
          <a:xfrm>
            <a:off x="9634538" y="4560888"/>
            <a:ext cx="407988" cy="422275"/>
          </a:xfrm>
          <a:custGeom>
            <a:avLst/>
            <a:gdLst>
              <a:gd name="T0" fmla="*/ 224 w 294"/>
              <a:gd name="T1" fmla="*/ 0 h 304"/>
              <a:gd name="T2" fmla="*/ 217 w 294"/>
              <a:gd name="T3" fmla="*/ 60 h 304"/>
              <a:gd name="T4" fmla="*/ 230 w 294"/>
              <a:gd name="T5" fmla="*/ 254 h 304"/>
              <a:gd name="T6" fmla="*/ 48 w 294"/>
              <a:gd name="T7" fmla="*/ 242 h 304"/>
              <a:gd name="T8" fmla="*/ 76 w 294"/>
              <a:gd name="T9" fmla="*/ 61 h 304"/>
              <a:gd name="T10" fmla="*/ 63 w 294"/>
              <a:gd name="T11" fmla="*/ 0 h 304"/>
              <a:gd name="T12" fmla="*/ 224 w 294"/>
              <a:gd name="T13" fmla="*/ 0 h 304"/>
              <a:gd name="T14" fmla="*/ 84 w 294"/>
              <a:gd name="T15" fmla="*/ 143 h 304"/>
              <a:gd name="T16" fmla="*/ 106 w 294"/>
              <a:gd name="T17" fmla="*/ 223 h 304"/>
              <a:gd name="T18" fmla="*/ 179 w 294"/>
              <a:gd name="T19" fmla="*/ 221 h 304"/>
              <a:gd name="T20" fmla="*/ 205 w 294"/>
              <a:gd name="T21" fmla="*/ 143 h 304"/>
              <a:gd name="T22" fmla="*/ 144 w 294"/>
              <a:gd name="T23" fmla="*/ 98 h 304"/>
              <a:gd name="T24" fmla="*/ 84 w 294"/>
              <a:gd name="T25" fmla="*/ 14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304">
                <a:moveTo>
                  <a:pt x="224" y="0"/>
                </a:moveTo>
                <a:cubicBezTo>
                  <a:pt x="221" y="20"/>
                  <a:pt x="219" y="38"/>
                  <a:pt x="217" y="60"/>
                </a:cubicBezTo>
                <a:cubicBezTo>
                  <a:pt x="276" y="104"/>
                  <a:pt x="294" y="192"/>
                  <a:pt x="230" y="254"/>
                </a:cubicBezTo>
                <a:cubicBezTo>
                  <a:pt x="178" y="304"/>
                  <a:pt x="92" y="298"/>
                  <a:pt x="48" y="242"/>
                </a:cubicBezTo>
                <a:cubicBezTo>
                  <a:pt x="0" y="181"/>
                  <a:pt x="14" y="103"/>
                  <a:pt x="76" y="61"/>
                </a:cubicBezTo>
                <a:cubicBezTo>
                  <a:pt x="72" y="40"/>
                  <a:pt x="68" y="22"/>
                  <a:pt x="63" y="0"/>
                </a:cubicBezTo>
                <a:cubicBezTo>
                  <a:pt x="119" y="0"/>
                  <a:pt x="168" y="0"/>
                  <a:pt x="224" y="0"/>
                </a:cubicBezTo>
                <a:close/>
                <a:moveTo>
                  <a:pt x="84" y="143"/>
                </a:moveTo>
                <a:cubicBezTo>
                  <a:pt x="91" y="168"/>
                  <a:pt x="98" y="195"/>
                  <a:pt x="106" y="223"/>
                </a:cubicBezTo>
                <a:cubicBezTo>
                  <a:pt x="129" y="199"/>
                  <a:pt x="158" y="205"/>
                  <a:pt x="179" y="221"/>
                </a:cubicBezTo>
                <a:cubicBezTo>
                  <a:pt x="188" y="193"/>
                  <a:pt x="197" y="166"/>
                  <a:pt x="205" y="143"/>
                </a:cubicBezTo>
                <a:cubicBezTo>
                  <a:pt x="185" y="128"/>
                  <a:pt x="161" y="111"/>
                  <a:pt x="144" y="98"/>
                </a:cubicBezTo>
                <a:cubicBezTo>
                  <a:pt x="124" y="113"/>
                  <a:pt x="102" y="129"/>
                  <a:pt x="84" y="14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89" name="Freeform 135">
            <a:extLst>
              <a:ext uri="{FF2B5EF4-FFF2-40B4-BE49-F238E27FC236}">
                <a16:creationId xmlns:a16="http://schemas.microsoft.com/office/drawing/2014/main" id="{F60E83CB-162D-427F-9929-0129EC515F04}"/>
              </a:ext>
            </a:extLst>
          </p:cNvPr>
          <p:cNvSpPr>
            <a:spLocks/>
          </p:cNvSpPr>
          <p:nvPr/>
        </p:nvSpPr>
        <p:spPr bwMode="auto">
          <a:xfrm>
            <a:off x="9353550" y="5575300"/>
            <a:ext cx="314325" cy="882650"/>
          </a:xfrm>
          <a:custGeom>
            <a:avLst/>
            <a:gdLst>
              <a:gd name="T0" fmla="*/ 36 w 227"/>
              <a:gd name="T1" fmla="*/ 0 h 637"/>
              <a:gd name="T2" fmla="*/ 89 w 227"/>
              <a:gd name="T3" fmla="*/ 54 h 637"/>
              <a:gd name="T4" fmla="*/ 93 w 227"/>
              <a:gd name="T5" fmla="*/ 125 h 637"/>
              <a:gd name="T6" fmla="*/ 222 w 227"/>
              <a:gd name="T7" fmla="*/ 576 h 637"/>
              <a:gd name="T8" fmla="*/ 226 w 227"/>
              <a:gd name="T9" fmla="*/ 595 h 637"/>
              <a:gd name="T10" fmla="*/ 212 w 227"/>
              <a:gd name="T11" fmla="*/ 637 h 637"/>
              <a:gd name="T12" fmla="*/ 183 w 227"/>
              <a:gd name="T13" fmla="*/ 607 h 637"/>
              <a:gd name="T14" fmla="*/ 72 w 227"/>
              <a:gd name="T15" fmla="*/ 226 h 637"/>
              <a:gd name="T16" fmla="*/ 46 w 227"/>
              <a:gd name="T17" fmla="*/ 135 h 637"/>
              <a:gd name="T18" fmla="*/ 12 w 227"/>
              <a:gd name="T19" fmla="*/ 75 h 637"/>
              <a:gd name="T20" fmla="*/ 5 w 227"/>
              <a:gd name="T21" fmla="*/ 25 h 637"/>
              <a:gd name="T22" fmla="*/ 36 w 227"/>
              <a:gd name="T23" fmla="*/ 0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637">
                <a:moveTo>
                  <a:pt x="36" y="0"/>
                </a:moveTo>
                <a:cubicBezTo>
                  <a:pt x="75" y="1"/>
                  <a:pt x="91" y="23"/>
                  <a:pt x="89" y="54"/>
                </a:cubicBezTo>
                <a:cubicBezTo>
                  <a:pt x="87" y="78"/>
                  <a:pt x="87" y="103"/>
                  <a:pt x="93" y="125"/>
                </a:cubicBezTo>
                <a:cubicBezTo>
                  <a:pt x="135" y="276"/>
                  <a:pt x="178" y="426"/>
                  <a:pt x="222" y="576"/>
                </a:cubicBezTo>
                <a:cubicBezTo>
                  <a:pt x="223" y="582"/>
                  <a:pt x="227" y="589"/>
                  <a:pt x="226" y="595"/>
                </a:cubicBezTo>
                <a:cubicBezTo>
                  <a:pt x="223" y="609"/>
                  <a:pt x="217" y="623"/>
                  <a:pt x="212" y="637"/>
                </a:cubicBezTo>
                <a:cubicBezTo>
                  <a:pt x="202" y="627"/>
                  <a:pt x="186" y="619"/>
                  <a:pt x="183" y="607"/>
                </a:cubicBezTo>
                <a:cubicBezTo>
                  <a:pt x="144" y="481"/>
                  <a:pt x="108" y="353"/>
                  <a:pt x="72" y="226"/>
                </a:cubicBezTo>
                <a:cubicBezTo>
                  <a:pt x="63" y="195"/>
                  <a:pt x="57" y="164"/>
                  <a:pt x="46" y="135"/>
                </a:cubicBezTo>
                <a:cubicBezTo>
                  <a:pt x="38" y="114"/>
                  <a:pt x="21" y="96"/>
                  <a:pt x="12" y="75"/>
                </a:cubicBezTo>
                <a:cubicBezTo>
                  <a:pt x="6" y="60"/>
                  <a:pt x="0" y="39"/>
                  <a:pt x="5" y="25"/>
                </a:cubicBezTo>
                <a:cubicBezTo>
                  <a:pt x="10" y="12"/>
                  <a:pt x="29" y="5"/>
                  <a:pt x="36"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0" name="Freeform 136">
            <a:extLst>
              <a:ext uri="{FF2B5EF4-FFF2-40B4-BE49-F238E27FC236}">
                <a16:creationId xmlns:a16="http://schemas.microsoft.com/office/drawing/2014/main" id="{377C8525-DD5B-4B9D-B8D6-E28C37DBD638}"/>
              </a:ext>
            </a:extLst>
          </p:cNvPr>
          <p:cNvSpPr>
            <a:spLocks/>
          </p:cNvSpPr>
          <p:nvPr/>
        </p:nvSpPr>
        <p:spPr bwMode="auto">
          <a:xfrm>
            <a:off x="9766300" y="4081463"/>
            <a:ext cx="354013" cy="433388"/>
          </a:xfrm>
          <a:custGeom>
            <a:avLst/>
            <a:gdLst>
              <a:gd name="T0" fmla="*/ 0 w 255"/>
              <a:gd name="T1" fmla="*/ 311 h 312"/>
              <a:gd name="T2" fmla="*/ 188 w 255"/>
              <a:gd name="T3" fmla="*/ 0 h 312"/>
              <a:gd name="T4" fmla="*/ 255 w 255"/>
              <a:gd name="T5" fmla="*/ 92 h 312"/>
              <a:gd name="T6" fmla="*/ 124 w 255"/>
              <a:gd name="T7" fmla="*/ 298 h 312"/>
              <a:gd name="T8" fmla="*/ 99 w 255"/>
              <a:gd name="T9" fmla="*/ 311 h 312"/>
              <a:gd name="T10" fmla="*/ 0 w 255"/>
              <a:gd name="T11" fmla="*/ 311 h 312"/>
            </a:gdLst>
            <a:ahLst/>
            <a:cxnLst>
              <a:cxn ang="0">
                <a:pos x="T0" y="T1"/>
              </a:cxn>
              <a:cxn ang="0">
                <a:pos x="T2" y="T3"/>
              </a:cxn>
              <a:cxn ang="0">
                <a:pos x="T4" y="T5"/>
              </a:cxn>
              <a:cxn ang="0">
                <a:pos x="T6" y="T7"/>
              </a:cxn>
              <a:cxn ang="0">
                <a:pos x="T8" y="T9"/>
              </a:cxn>
              <a:cxn ang="0">
                <a:pos x="T10" y="T11"/>
              </a:cxn>
            </a:cxnLst>
            <a:rect l="0" t="0" r="r" b="b"/>
            <a:pathLst>
              <a:path w="255" h="312">
                <a:moveTo>
                  <a:pt x="0" y="311"/>
                </a:moveTo>
                <a:cubicBezTo>
                  <a:pt x="64" y="205"/>
                  <a:pt x="125" y="104"/>
                  <a:pt x="188" y="0"/>
                </a:cubicBezTo>
                <a:cubicBezTo>
                  <a:pt x="211" y="32"/>
                  <a:pt x="232" y="61"/>
                  <a:pt x="255" y="92"/>
                </a:cubicBezTo>
                <a:cubicBezTo>
                  <a:pt x="212" y="161"/>
                  <a:pt x="168" y="230"/>
                  <a:pt x="124" y="298"/>
                </a:cubicBezTo>
                <a:cubicBezTo>
                  <a:pt x="119" y="305"/>
                  <a:pt x="107" y="310"/>
                  <a:pt x="99" y="311"/>
                </a:cubicBezTo>
                <a:cubicBezTo>
                  <a:pt x="68" y="312"/>
                  <a:pt x="38" y="311"/>
                  <a:pt x="0" y="31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1" name="Freeform 137">
            <a:extLst>
              <a:ext uri="{FF2B5EF4-FFF2-40B4-BE49-F238E27FC236}">
                <a16:creationId xmlns:a16="http://schemas.microsoft.com/office/drawing/2014/main" id="{370DF5AC-0D95-4B6D-A1AA-39CA9C319D15}"/>
              </a:ext>
            </a:extLst>
          </p:cNvPr>
          <p:cNvSpPr>
            <a:spLocks noEditPoints="1"/>
          </p:cNvSpPr>
          <p:nvPr/>
        </p:nvSpPr>
        <p:spPr bwMode="auto">
          <a:xfrm>
            <a:off x="8113713" y="4845050"/>
            <a:ext cx="490538" cy="114300"/>
          </a:xfrm>
          <a:custGeom>
            <a:avLst/>
            <a:gdLst>
              <a:gd name="T0" fmla="*/ 0 w 354"/>
              <a:gd name="T1" fmla="*/ 0 h 82"/>
              <a:gd name="T2" fmla="*/ 354 w 354"/>
              <a:gd name="T3" fmla="*/ 0 h 82"/>
              <a:gd name="T4" fmla="*/ 354 w 354"/>
              <a:gd name="T5" fmla="*/ 82 h 82"/>
              <a:gd name="T6" fmla="*/ 0 w 354"/>
              <a:gd name="T7" fmla="*/ 82 h 82"/>
              <a:gd name="T8" fmla="*/ 0 w 354"/>
              <a:gd name="T9" fmla="*/ 0 h 82"/>
              <a:gd name="T10" fmla="*/ 351 w 354"/>
              <a:gd name="T11" fmla="*/ 44 h 82"/>
              <a:gd name="T12" fmla="*/ 309 w 354"/>
              <a:gd name="T13" fmla="*/ 12 h 82"/>
              <a:gd name="T14" fmla="*/ 276 w 354"/>
              <a:gd name="T15" fmla="*/ 36 h 82"/>
              <a:gd name="T16" fmla="*/ 305 w 354"/>
              <a:gd name="T17" fmla="*/ 68 h 82"/>
              <a:gd name="T18" fmla="*/ 351 w 354"/>
              <a:gd name="T19"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82">
                <a:moveTo>
                  <a:pt x="0" y="0"/>
                </a:moveTo>
                <a:cubicBezTo>
                  <a:pt x="120" y="0"/>
                  <a:pt x="235" y="0"/>
                  <a:pt x="354" y="0"/>
                </a:cubicBezTo>
                <a:cubicBezTo>
                  <a:pt x="354" y="27"/>
                  <a:pt x="354" y="53"/>
                  <a:pt x="354" y="82"/>
                </a:cubicBezTo>
                <a:cubicBezTo>
                  <a:pt x="237" y="82"/>
                  <a:pt x="119" y="82"/>
                  <a:pt x="0" y="82"/>
                </a:cubicBezTo>
                <a:cubicBezTo>
                  <a:pt x="0" y="55"/>
                  <a:pt x="0" y="29"/>
                  <a:pt x="0" y="0"/>
                </a:cubicBezTo>
                <a:close/>
                <a:moveTo>
                  <a:pt x="351" y="44"/>
                </a:moveTo>
                <a:cubicBezTo>
                  <a:pt x="331" y="28"/>
                  <a:pt x="321" y="12"/>
                  <a:pt x="309" y="12"/>
                </a:cubicBezTo>
                <a:cubicBezTo>
                  <a:pt x="298" y="11"/>
                  <a:pt x="287" y="27"/>
                  <a:pt x="276" y="36"/>
                </a:cubicBezTo>
                <a:cubicBezTo>
                  <a:pt x="286" y="47"/>
                  <a:pt x="294" y="65"/>
                  <a:pt x="305" y="68"/>
                </a:cubicBezTo>
                <a:cubicBezTo>
                  <a:pt x="315" y="70"/>
                  <a:pt x="329" y="56"/>
                  <a:pt x="351" y="4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2" name="Freeform 138">
            <a:extLst>
              <a:ext uri="{FF2B5EF4-FFF2-40B4-BE49-F238E27FC236}">
                <a16:creationId xmlns:a16="http://schemas.microsoft.com/office/drawing/2014/main" id="{5D306270-A93F-4E43-BF7E-9DE0B9703EA8}"/>
              </a:ext>
            </a:extLst>
          </p:cNvPr>
          <p:cNvSpPr>
            <a:spLocks/>
          </p:cNvSpPr>
          <p:nvPr/>
        </p:nvSpPr>
        <p:spPr bwMode="auto">
          <a:xfrm>
            <a:off x="8210550" y="2676525"/>
            <a:ext cx="261938" cy="276225"/>
          </a:xfrm>
          <a:custGeom>
            <a:avLst/>
            <a:gdLst>
              <a:gd name="T0" fmla="*/ 133 w 189"/>
              <a:gd name="T1" fmla="*/ 199 h 199"/>
              <a:gd name="T2" fmla="*/ 57 w 189"/>
              <a:gd name="T3" fmla="*/ 199 h 199"/>
              <a:gd name="T4" fmla="*/ 25 w 189"/>
              <a:gd name="T5" fmla="*/ 140 h 199"/>
              <a:gd name="T6" fmla="*/ 41 w 189"/>
              <a:gd name="T7" fmla="*/ 27 h 199"/>
              <a:gd name="T8" fmla="*/ 153 w 189"/>
              <a:gd name="T9" fmla="*/ 30 h 199"/>
              <a:gd name="T10" fmla="*/ 165 w 189"/>
              <a:gd name="T11" fmla="*/ 141 h 199"/>
              <a:gd name="T12" fmla="*/ 133 w 189"/>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9" h="199">
                <a:moveTo>
                  <a:pt x="133" y="199"/>
                </a:moveTo>
                <a:cubicBezTo>
                  <a:pt x="109" y="199"/>
                  <a:pt x="80" y="199"/>
                  <a:pt x="57" y="199"/>
                </a:cubicBezTo>
                <a:cubicBezTo>
                  <a:pt x="45" y="177"/>
                  <a:pt x="36" y="158"/>
                  <a:pt x="25" y="140"/>
                </a:cubicBezTo>
                <a:cubicBezTo>
                  <a:pt x="0" y="102"/>
                  <a:pt x="6" y="56"/>
                  <a:pt x="41" y="27"/>
                </a:cubicBezTo>
                <a:cubicBezTo>
                  <a:pt x="73" y="0"/>
                  <a:pt x="122" y="2"/>
                  <a:pt x="153" y="30"/>
                </a:cubicBezTo>
                <a:cubicBezTo>
                  <a:pt x="184" y="59"/>
                  <a:pt x="189" y="106"/>
                  <a:pt x="165" y="141"/>
                </a:cubicBezTo>
                <a:cubicBezTo>
                  <a:pt x="154" y="158"/>
                  <a:pt x="146" y="176"/>
                  <a:pt x="133" y="19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3" name="Freeform 139">
            <a:extLst>
              <a:ext uri="{FF2B5EF4-FFF2-40B4-BE49-F238E27FC236}">
                <a16:creationId xmlns:a16="http://schemas.microsoft.com/office/drawing/2014/main" id="{DFF8A3EB-7276-4CFA-B9FD-857A16E9606C}"/>
              </a:ext>
            </a:extLst>
          </p:cNvPr>
          <p:cNvSpPr>
            <a:spLocks/>
          </p:cNvSpPr>
          <p:nvPr/>
        </p:nvSpPr>
        <p:spPr bwMode="auto">
          <a:xfrm>
            <a:off x="9555163" y="4081463"/>
            <a:ext cx="244475" cy="407988"/>
          </a:xfrm>
          <a:custGeom>
            <a:avLst/>
            <a:gdLst>
              <a:gd name="T0" fmla="*/ 62 w 176"/>
              <a:gd name="T1" fmla="*/ 0 h 294"/>
              <a:gd name="T2" fmla="*/ 171 w 176"/>
              <a:gd name="T3" fmla="*/ 181 h 294"/>
              <a:gd name="T4" fmla="*/ 172 w 176"/>
              <a:gd name="T5" fmla="*/ 209 h 294"/>
              <a:gd name="T6" fmla="*/ 122 w 176"/>
              <a:gd name="T7" fmla="*/ 294 h 294"/>
              <a:gd name="T8" fmla="*/ 4 w 176"/>
              <a:gd name="T9" fmla="*/ 106 h 294"/>
              <a:gd name="T10" fmla="*/ 5 w 176"/>
              <a:gd name="T11" fmla="*/ 79 h 294"/>
              <a:gd name="T12" fmla="*/ 62 w 176"/>
              <a:gd name="T13" fmla="*/ 0 h 294"/>
            </a:gdLst>
            <a:ahLst/>
            <a:cxnLst>
              <a:cxn ang="0">
                <a:pos x="T0" y="T1"/>
              </a:cxn>
              <a:cxn ang="0">
                <a:pos x="T2" y="T3"/>
              </a:cxn>
              <a:cxn ang="0">
                <a:pos x="T4" y="T5"/>
              </a:cxn>
              <a:cxn ang="0">
                <a:pos x="T6" y="T7"/>
              </a:cxn>
              <a:cxn ang="0">
                <a:pos x="T8" y="T9"/>
              </a:cxn>
              <a:cxn ang="0">
                <a:pos x="T10" y="T11"/>
              </a:cxn>
              <a:cxn ang="0">
                <a:pos x="T12" y="T13"/>
              </a:cxn>
            </a:cxnLst>
            <a:rect l="0" t="0" r="r" b="b"/>
            <a:pathLst>
              <a:path w="176" h="294">
                <a:moveTo>
                  <a:pt x="62" y="0"/>
                </a:moveTo>
                <a:cubicBezTo>
                  <a:pt x="100" y="63"/>
                  <a:pt x="136" y="122"/>
                  <a:pt x="171" y="181"/>
                </a:cubicBezTo>
                <a:cubicBezTo>
                  <a:pt x="175" y="189"/>
                  <a:pt x="176" y="202"/>
                  <a:pt x="172" y="209"/>
                </a:cubicBezTo>
                <a:cubicBezTo>
                  <a:pt x="158" y="237"/>
                  <a:pt x="141" y="263"/>
                  <a:pt x="122" y="294"/>
                </a:cubicBezTo>
                <a:cubicBezTo>
                  <a:pt x="80" y="228"/>
                  <a:pt x="41" y="167"/>
                  <a:pt x="4" y="106"/>
                </a:cubicBezTo>
                <a:cubicBezTo>
                  <a:pt x="0" y="99"/>
                  <a:pt x="1" y="85"/>
                  <a:pt x="5" y="79"/>
                </a:cubicBezTo>
                <a:cubicBezTo>
                  <a:pt x="22" y="53"/>
                  <a:pt x="41" y="28"/>
                  <a:pt x="62"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4" name="Freeform 140">
            <a:extLst>
              <a:ext uri="{FF2B5EF4-FFF2-40B4-BE49-F238E27FC236}">
                <a16:creationId xmlns:a16="http://schemas.microsoft.com/office/drawing/2014/main" id="{BAD68A42-08EB-461E-A256-EBF9A33FCF7B}"/>
              </a:ext>
            </a:extLst>
          </p:cNvPr>
          <p:cNvSpPr>
            <a:spLocks/>
          </p:cNvSpPr>
          <p:nvPr/>
        </p:nvSpPr>
        <p:spPr bwMode="auto">
          <a:xfrm>
            <a:off x="9675813" y="4040188"/>
            <a:ext cx="322263" cy="157163"/>
          </a:xfrm>
          <a:custGeom>
            <a:avLst/>
            <a:gdLst>
              <a:gd name="T0" fmla="*/ 0 w 232"/>
              <a:gd name="T1" fmla="*/ 0 h 114"/>
              <a:gd name="T2" fmla="*/ 232 w 232"/>
              <a:gd name="T3" fmla="*/ 0 h 114"/>
              <a:gd name="T4" fmla="*/ 147 w 232"/>
              <a:gd name="T5" fmla="*/ 103 h 114"/>
              <a:gd name="T6" fmla="*/ 0 w 232"/>
              <a:gd name="T7" fmla="*/ 0 h 114"/>
            </a:gdLst>
            <a:ahLst/>
            <a:cxnLst>
              <a:cxn ang="0">
                <a:pos x="T0" y="T1"/>
              </a:cxn>
              <a:cxn ang="0">
                <a:pos x="T2" y="T3"/>
              </a:cxn>
              <a:cxn ang="0">
                <a:pos x="T4" y="T5"/>
              </a:cxn>
              <a:cxn ang="0">
                <a:pos x="T6" y="T7"/>
              </a:cxn>
            </a:cxnLst>
            <a:rect l="0" t="0" r="r" b="b"/>
            <a:pathLst>
              <a:path w="232" h="114">
                <a:moveTo>
                  <a:pt x="0" y="0"/>
                </a:moveTo>
                <a:cubicBezTo>
                  <a:pt x="77" y="0"/>
                  <a:pt x="150" y="0"/>
                  <a:pt x="232" y="0"/>
                </a:cubicBezTo>
                <a:cubicBezTo>
                  <a:pt x="198" y="36"/>
                  <a:pt x="200" y="96"/>
                  <a:pt x="147" y="103"/>
                </a:cubicBezTo>
                <a:cubicBezTo>
                  <a:pt x="58" y="114"/>
                  <a:pt x="55" y="108"/>
                  <a:pt x="0"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5" name="Freeform 141">
            <a:extLst>
              <a:ext uri="{FF2B5EF4-FFF2-40B4-BE49-F238E27FC236}">
                <a16:creationId xmlns:a16="http://schemas.microsoft.com/office/drawing/2014/main" id="{BD0B7DEE-FBCF-4521-B6EC-E887B17D8CA4}"/>
              </a:ext>
            </a:extLst>
          </p:cNvPr>
          <p:cNvSpPr>
            <a:spLocks/>
          </p:cNvSpPr>
          <p:nvPr/>
        </p:nvSpPr>
        <p:spPr bwMode="auto">
          <a:xfrm>
            <a:off x="10015538" y="2528888"/>
            <a:ext cx="279400" cy="279400"/>
          </a:xfrm>
          <a:custGeom>
            <a:avLst/>
            <a:gdLst>
              <a:gd name="T0" fmla="*/ 201 w 201"/>
              <a:gd name="T1" fmla="*/ 201 h 201"/>
              <a:gd name="T2" fmla="*/ 158 w 201"/>
              <a:gd name="T3" fmla="*/ 201 h 201"/>
              <a:gd name="T4" fmla="*/ 158 w 201"/>
              <a:gd name="T5" fmla="*/ 45 h 201"/>
              <a:gd name="T6" fmla="*/ 0 w 201"/>
              <a:gd name="T7" fmla="*/ 45 h 201"/>
              <a:gd name="T8" fmla="*/ 0 w 201"/>
              <a:gd name="T9" fmla="*/ 0 h 201"/>
              <a:gd name="T10" fmla="*/ 201 w 201"/>
              <a:gd name="T11" fmla="*/ 0 h 201"/>
              <a:gd name="T12" fmla="*/ 201 w 201"/>
              <a:gd name="T13" fmla="*/ 201 h 201"/>
            </a:gdLst>
            <a:ahLst/>
            <a:cxnLst>
              <a:cxn ang="0">
                <a:pos x="T0" y="T1"/>
              </a:cxn>
              <a:cxn ang="0">
                <a:pos x="T2" y="T3"/>
              </a:cxn>
              <a:cxn ang="0">
                <a:pos x="T4" y="T5"/>
              </a:cxn>
              <a:cxn ang="0">
                <a:pos x="T6" y="T7"/>
              </a:cxn>
              <a:cxn ang="0">
                <a:pos x="T8" y="T9"/>
              </a:cxn>
              <a:cxn ang="0">
                <a:pos x="T10" y="T11"/>
              </a:cxn>
              <a:cxn ang="0">
                <a:pos x="T12" y="T13"/>
              </a:cxn>
            </a:cxnLst>
            <a:rect l="0" t="0" r="r" b="b"/>
            <a:pathLst>
              <a:path w="201" h="201">
                <a:moveTo>
                  <a:pt x="201" y="201"/>
                </a:moveTo>
                <a:cubicBezTo>
                  <a:pt x="186" y="201"/>
                  <a:pt x="174" y="201"/>
                  <a:pt x="158" y="201"/>
                </a:cubicBezTo>
                <a:cubicBezTo>
                  <a:pt x="158" y="149"/>
                  <a:pt x="158" y="100"/>
                  <a:pt x="158" y="45"/>
                </a:cubicBezTo>
                <a:cubicBezTo>
                  <a:pt x="104" y="45"/>
                  <a:pt x="53" y="45"/>
                  <a:pt x="0" y="45"/>
                </a:cubicBezTo>
                <a:cubicBezTo>
                  <a:pt x="0" y="28"/>
                  <a:pt x="0" y="15"/>
                  <a:pt x="0" y="0"/>
                </a:cubicBezTo>
                <a:cubicBezTo>
                  <a:pt x="66" y="0"/>
                  <a:pt x="133" y="0"/>
                  <a:pt x="201" y="0"/>
                </a:cubicBezTo>
                <a:cubicBezTo>
                  <a:pt x="201" y="66"/>
                  <a:pt x="201" y="131"/>
                  <a:pt x="201" y="20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6" name="Freeform 142">
            <a:extLst>
              <a:ext uri="{FF2B5EF4-FFF2-40B4-BE49-F238E27FC236}">
                <a16:creationId xmlns:a16="http://schemas.microsoft.com/office/drawing/2014/main" id="{20CD2AB9-D3A7-4364-AD50-513ABCC2B5B5}"/>
              </a:ext>
            </a:extLst>
          </p:cNvPr>
          <p:cNvSpPr>
            <a:spLocks/>
          </p:cNvSpPr>
          <p:nvPr/>
        </p:nvSpPr>
        <p:spPr bwMode="auto">
          <a:xfrm>
            <a:off x="9375775" y="2528888"/>
            <a:ext cx="277813" cy="277813"/>
          </a:xfrm>
          <a:custGeom>
            <a:avLst/>
            <a:gdLst>
              <a:gd name="T0" fmla="*/ 201 w 201"/>
              <a:gd name="T1" fmla="*/ 0 h 200"/>
              <a:gd name="T2" fmla="*/ 201 w 201"/>
              <a:gd name="T3" fmla="*/ 43 h 200"/>
              <a:gd name="T4" fmla="*/ 46 w 201"/>
              <a:gd name="T5" fmla="*/ 43 h 200"/>
              <a:gd name="T6" fmla="*/ 46 w 201"/>
              <a:gd name="T7" fmla="*/ 200 h 200"/>
              <a:gd name="T8" fmla="*/ 0 w 201"/>
              <a:gd name="T9" fmla="*/ 200 h 200"/>
              <a:gd name="T10" fmla="*/ 0 w 201"/>
              <a:gd name="T11" fmla="*/ 0 h 200"/>
              <a:gd name="T12" fmla="*/ 201 w 201"/>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201" h="200">
                <a:moveTo>
                  <a:pt x="201" y="0"/>
                </a:moveTo>
                <a:cubicBezTo>
                  <a:pt x="201" y="14"/>
                  <a:pt x="201" y="26"/>
                  <a:pt x="201" y="43"/>
                </a:cubicBezTo>
                <a:cubicBezTo>
                  <a:pt x="151" y="43"/>
                  <a:pt x="101" y="43"/>
                  <a:pt x="46" y="43"/>
                </a:cubicBezTo>
                <a:cubicBezTo>
                  <a:pt x="46" y="97"/>
                  <a:pt x="46" y="148"/>
                  <a:pt x="46" y="200"/>
                </a:cubicBezTo>
                <a:cubicBezTo>
                  <a:pt x="28" y="200"/>
                  <a:pt x="16" y="200"/>
                  <a:pt x="0" y="200"/>
                </a:cubicBezTo>
                <a:cubicBezTo>
                  <a:pt x="0" y="134"/>
                  <a:pt x="0" y="69"/>
                  <a:pt x="0" y="0"/>
                </a:cubicBezTo>
                <a:cubicBezTo>
                  <a:pt x="65" y="0"/>
                  <a:pt x="130" y="0"/>
                  <a:pt x="201"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7" name="Freeform 143">
            <a:extLst>
              <a:ext uri="{FF2B5EF4-FFF2-40B4-BE49-F238E27FC236}">
                <a16:creationId xmlns:a16="http://schemas.microsoft.com/office/drawing/2014/main" id="{BC48671C-3E0A-4FB3-AF4E-F6A09F0C7B30}"/>
              </a:ext>
            </a:extLst>
          </p:cNvPr>
          <p:cNvSpPr>
            <a:spLocks/>
          </p:cNvSpPr>
          <p:nvPr/>
        </p:nvSpPr>
        <p:spPr bwMode="auto">
          <a:xfrm>
            <a:off x="10012363" y="3170238"/>
            <a:ext cx="284163" cy="276225"/>
          </a:xfrm>
          <a:custGeom>
            <a:avLst/>
            <a:gdLst>
              <a:gd name="T0" fmla="*/ 159 w 204"/>
              <a:gd name="T1" fmla="*/ 157 h 200"/>
              <a:gd name="T2" fmla="*/ 159 w 204"/>
              <a:gd name="T3" fmla="*/ 0 h 200"/>
              <a:gd name="T4" fmla="*/ 204 w 204"/>
              <a:gd name="T5" fmla="*/ 0 h 200"/>
              <a:gd name="T6" fmla="*/ 204 w 204"/>
              <a:gd name="T7" fmla="*/ 200 h 200"/>
              <a:gd name="T8" fmla="*/ 2 w 204"/>
              <a:gd name="T9" fmla="*/ 200 h 200"/>
              <a:gd name="T10" fmla="*/ 0 w 204"/>
              <a:gd name="T11" fmla="*/ 157 h 200"/>
              <a:gd name="T12" fmla="*/ 159 w 204"/>
              <a:gd name="T13" fmla="*/ 157 h 200"/>
            </a:gdLst>
            <a:ahLst/>
            <a:cxnLst>
              <a:cxn ang="0">
                <a:pos x="T0" y="T1"/>
              </a:cxn>
              <a:cxn ang="0">
                <a:pos x="T2" y="T3"/>
              </a:cxn>
              <a:cxn ang="0">
                <a:pos x="T4" y="T5"/>
              </a:cxn>
              <a:cxn ang="0">
                <a:pos x="T6" y="T7"/>
              </a:cxn>
              <a:cxn ang="0">
                <a:pos x="T8" y="T9"/>
              </a:cxn>
              <a:cxn ang="0">
                <a:pos x="T10" y="T11"/>
              </a:cxn>
              <a:cxn ang="0">
                <a:pos x="T12" y="T13"/>
              </a:cxn>
            </a:cxnLst>
            <a:rect l="0" t="0" r="r" b="b"/>
            <a:pathLst>
              <a:path w="204" h="200">
                <a:moveTo>
                  <a:pt x="159" y="157"/>
                </a:moveTo>
                <a:cubicBezTo>
                  <a:pt x="159" y="100"/>
                  <a:pt x="159" y="51"/>
                  <a:pt x="159" y="0"/>
                </a:cubicBezTo>
                <a:cubicBezTo>
                  <a:pt x="175" y="0"/>
                  <a:pt x="189" y="0"/>
                  <a:pt x="204" y="0"/>
                </a:cubicBezTo>
                <a:cubicBezTo>
                  <a:pt x="204" y="67"/>
                  <a:pt x="204" y="132"/>
                  <a:pt x="204" y="200"/>
                </a:cubicBezTo>
                <a:cubicBezTo>
                  <a:pt x="136" y="200"/>
                  <a:pt x="71" y="200"/>
                  <a:pt x="2" y="200"/>
                </a:cubicBezTo>
                <a:cubicBezTo>
                  <a:pt x="1" y="187"/>
                  <a:pt x="1" y="174"/>
                  <a:pt x="0" y="157"/>
                </a:cubicBezTo>
                <a:cubicBezTo>
                  <a:pt x="53" y="157"/>
                  <a:pt x="103" y="157"/>
                  <a:pt x="159" y="157"/>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8" name="Freeform 144">
            <a:extLst>
              <a:ext uri="{FF2B5EF4-FFF2-40B4-BE49-F238E27FC236}">
                <a16:creationId xmlns:a16="http://schemas.microsoft.com/office/drawing/2014/main" id="{8270B855-3357-4FFB-8AC5-82A8EF8F3553}"/>
              </a:ext>
            </a:extLst>
          </p:cNvPr>
          <p:cNvSpPr>
            <a:spLocks/>
          </p:cNvSpPr>
          <p:nvPr/>
        </p:nvSpPr>
        <p:spPr bwMode="auto">
          <a:xfrm>
            <a:off x="9375775" y="3171825"/>
            <a:ext cx="280988" cy="274638"/>
          </a:xfrm>
          <a:custGeom>
            <a:avLst/>
            <a:gdLst>
              <a:gd name="T0" fmla="*/ 44 w 203"/>
              <a:gd name="T1" fmla="*/ 154 h 199"/>
              <a:gd name="T2" fmla="*/ 200 w 203"/>
              <a:gd name="T3" fmla="*/ 154 h 199"/>
              <a:gd name="T4" fmla="*/ 203 w 203"/>
              <a:gd name="T5" fmla="*/ 199 h 199"/>
              <a:gd name="T6" fmla="*/ 0 w 203"/>
              <a:gd name="T7" fmla="*/ 199 h 199"/>
              <a:gd name="T8" fmla="*/ 0 w 203"/>
              <a:gd name="T9" fmla="*/ 0 h 199"/>
              <a:gd name="T10" fmla="*/ 44 w 203"/>
              <a:gd name="T11" fmla="*/ 0 h 199"/>
              <a:gd name="T12" fmla="*/ 44 w 203"/>
              <a:gd name="T13" fmla="*/ 154 h 199"/>
            </a:gdLst>
            <a:ahLst/>
            <a:cxnLst>
              <a:cxn ang="0">
                <a:pos x="T0" y="T1"/>
              </a:cxn>
              <a:cxn ang="0">
                <a:pos x="T2" y="T3"/>
              </a:cxn>
              <a:cxn ang="0">
                <a:pos x="T4" y="T5"/>
              </a:cxn>
              <a:cxn ang="0">
                <a:pos x="T6" y="T7"/>
              </a:cxn>
              <a:cxn ang="0">
                <a:pos x="T8" y="T9"/>
              </a:cxn>
              <a:cxn ang="0">
                <a:pos x="T10" y="T11"/>
              </a:cxn>
              <a:cxn ang="0">
                <a:pos x="T12" y="T13"/>
              </a:cxn>
            </a:cxnLst>
            <a:rect l="0" t="0" r="r" b="b"/>
            <a:pathLst>
              <a:path w="203" h="199">
                <a:moveTo>
                  <a:pt x="44" y="154"/>
                </a:moveTo>
                <a:cubicBezTo>
                  <a:pt x="98" y="154"/>
                  <a:pt x="147" y="154"/>
                  <a:pt x="200" y="154"/>
                </a:cubicBezTo>
                <a:cubicBezTo>
                  <a:pt x="201" y="169"/>
                  <a:pt x="202" y="183"/>
                  <a:pt x="203" y="199"/>
                </a:cubicBezTo>
                <a:cubicBezTo>
                  <a:pt x="134" y="199"/>
                  <a:pt x="69" y="199"/>
                  <a:pt x="0" y="199"/>
                </a:cubicBezTo>
                <a:cubicBezTo>
                  <a:pt x="0" y="133"/>
                  <a:pt x="0" y="68"/>
                  <a:pt x="0" y="0"/>
                </a:cubicBezTo>
                <a:cubicBezTo>
                  <a:pt x="13" y="0"/>
                  <a:pt x="27" y="0"/>
                  <a:pt x="44" y="0"/>
                </a:cubicBezTo>
                <a:cubicBezTo>
                  <a:pt x="44" y="50"/>
                  <a:pt x="44" y="100"/>
                  <a:pt x="44" y="15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399" name="Freeform 145">
            <a:extLst>
              <a:ext uri="{FF2B5EF4-FFF2-40B4-BE49-F238E27FC236}">
                <a16:creationId xmlns:a16="http://schemas.microsoft.com/office/drawing/2014/main" id="{8344FDF6-745E-41F5-85E5-FD964833B0A2}"/>
              </a:ext>
            </a:extLst>
          </p:cNvPr>
          <p:cNvSpPr>
            <a:spLocks/>
          </p:cNvSpPr>
          <p:nvPr/>
        </p:nvSpPr>
        <p:spPr bwMode="auto">
          <a:xfrm>
            <a:off x="9707563" y="2860675"/>
            <a:ext cx="260350" cy="254000"/>
          </a:xfrm>
          <a:custGeom>
            <a:avLst/>
            <a:gdLst>
              <a:gd name="T0" fmla="*/ 187 w 187"/>
              <a:gd name="T1" fmla="*/ 113 h 183"/>
              <a:gd name="T2" fmla="*/ 117 w 187"/>
              <a:gd name="T3" fmla="*/ 117 h 183"/>
              <a:gd name="T4" fmla="*/ 114 w 187"/>
              <a:gd name="T5" fmla="*/ 183 h 183"/>
              <a:gd name="T6" fmla="*/ 70 w 187"/>
              <a:gd name="T7" fmla="*/ 183 h 183"/>
              <a:gd name="T8" fmla="*/ 67 w 187"/>
              <a:gd name="T9" fmla="*/ 116 h 183"/>
              <a:gd name="T10" fmla="*/ 0 w 187"/>
              <a:gd name="T11" fmla="*/ 113 h 183"/>
              <a:gd name="T12" fmla="*/ 0 w 187"/>
              <a:gd name="T13" fmla="*/ 70 h 183"/>
              <a:gd name="T14" fmla="*/ 67 w 187"/>
              <a:gd name="T15" fmla="*/ 66 h 183"/>
              <a:gd name="T16" fmla="*/ 70 w 187"/>
              <a:gd name="T17" fmla="*/ 0 h 183"/>
              <a:gd name="T18" fmla="*/ 114 w 187"/>
              <a:gd name="T19" fmla="*/ 0 h 183"/>
              <a:gd name="T20" fmla="*/ 117 w 187"/>
              <a:gd name="T21" fmla="*/ 66 h 183"/>
              <a:gd name="T22" fmla="*/ 184 w 187"/>
              <a:gd name="T23" fmla="*/ 69 h 183"/>
              <a:gd name="T24" fmla="*/ 187 w 187"/>
              <a:gd name="T25"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83">
                <a:moveTo>
                  <a:pt x="187" y="113"/>
                </a:moveTo>
                <a:cubicBezTo>
                  <a:pt x="161" y="114"/>
                  <a:pt x="141" y="115"/>
                  <a:pt x="117" y="117"/>
                </a:cubicBezTo>
                <a:cubicBezTo>
                  <a:pt x="116" y="139"/>
                  <a:pt x="115" y="159"/>
                  <a:pt x="114" y="183"/>
                </a:cubicBezTo>
                <a:cubicBezTo>
                  <a:pt x="100" y="183"/>
                  <a:pt x="86" y="183"/>
                  <a:pt x="70" y="183"/>
                </a:cubicBezTo>
                <a:cubicBezTo>
                  <a:pt x="69" y="162"/>
                  <a:pt x="68" y="141"/>
                  <a:pt x="67" y="116"/>
                </a:cubicBezTo>
                <a:cubicBezTo>
                  <a:pt x="45" y="115"/>
                  <a:pt x="23" y="114"/>
                  <a:pt x="0" y="113"/>
                </a:cubicBezTo>
                <a:cubicBezTo>
                  <a:pt x="0" y="99"/>
                  <a:pt x="0" y="86"/>
                  <a:pt x="0" y="70"/>
                </a:cubicBezTo>
                <a:cubicBezTo>
                  <a:pt x="21" y="69"/>
                  <a:pt x="43" y="67"/>
                  <a:pt x="67" y="66"/>
                </a:cubicBezTo>
                <a:cubicBezTo>
                  <a:pt x="68" y="44"/>
                  <a:pt x="69" y="23"/>
                  <a:pt x="70" y="0"/>
                </a:cubicBezTo>
                <a:cubicBezTo>
                  <a:pt x="85" y="0"/>
                  <a:pt x="99" y="0"/>
                  <a:pt x="114" y="0"/>
                </a:cubicBezTo>
                <a:cubicBezTo>
                  <a:pt x="115" y="23"/>
                  <a:pt x="116" y="44"/>
                  <a:pt x="117" y="66"/>
                </a:cubicBezTo>
                <a:cubicBezTo>
                  <a:pt x="140" y="67"/>
                  <a:pt x="160" y="68"/>
                  <a:pt x="184" y="69"/>
                </a:cubicBezTo>
                <a:cubicBezTo>
                  <a:pt x="185" y="84"/>
                  <a:pt x="185" y="96"/>
                  <a:pt x="187" y="11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0" name="Freeform 146">
            <a:extLst>
              <a:ext uri="{FF2B5EF4-FFF2-40B4-BE49-F238E27FC236}">
                <a16:creationId xmlns:a16="http://schemas.microsoft.com/office/drawing/2014/main" id="{CEBF542B-26B3-4DD9-91EF-57F4DFBB87EE}"/>
              </a:ext>
            </a:extLst>
          </p:cNvPr>
          <p:cNvSpPr>
            <a:spLocks/>
          </p:cNvSpPr>
          <p:nvPr/>
        </p:nvSpPr>
        <p:spPr bwMode="auto">
          <a:xfrm>
            <a:off x="8131175" y="3967163"/>
            <a:ext cx="87313" cy="384175"/>
          </a:xfrm>
          <a:custGeom>
            <a:avLst/>
            <a:gdLst>
              <a:gd name="T0" fmla="*/ 2 w 63"/>
              <a:gd name="T1" fmla="*/ 269 h 277"/>
              <a:gd name="T2" fmla="*/ 3 w 63"/>
              <a:gd name="T3" fmla="*/ 37 h 277"/>
              <a:gd name="T4" fmla="*/ 29 w 63"/>
              <a:gd name="T5" fmla="*/ 0 h 277"/>
              <a:gd name="T6" fmla="*/ 58 w 63"/>
              <a:gd name="T7" fmla="*/ 38 h 277"/>
              <a:gd name="T8" fmla="*/ 57 w 63"/>
              <a:gd name="T9" fmla="*/ 216 h 277"/>
              <a:gd name="T10" fmla="*/ 16 w 63"/>
              <a:gd name="T11" fmla="*/ 277 h 277"/>
              <a:gd name="T12" fmla="*/ 2 w 63"/>
              <a:gd name="T13" fmla="*/ 269 h 277"/>
            </a:gdLst>
            <a:ahLst/>
            <a:cxnLst>
              <a:cxn ang="0">
                <a:pos x="T0" y="T1"/>
              </a:cxn>
              <a:cxn ang="0">
                <a:pos x="T2" y="T3"/>
              </a:cxn>
              <a:cxn ang="0">
                <a:pos x="T4" y="T5"/>
              </a:cxn>
              <a:cxn ang="0">
                <a:pos x="T6" y="T7"/>
              </a:cxn>
              <a:cxn ang="0">
                <a:pos x="T8" y="T9"/>
              </a:cxn>
              <a:cxn ang="0">
                <a:pos x="T10" y="T11"/>
              </a:cxn>
              <a:cxn ang="0">
                <a:pos x="T12" y="T13"/>
              </a:cxn>
            </a:cxnLst>
            <a:rect l="0" t="0" r="r" b="b"/>
            <a:pathLst>
              <a:path w="63" h="277">
                <a:moveTo>
                  <a:pt x="2" y="269"/>
                </a:moveTo>
                <a:cubicBezTo>
                  <a:pt x="2" y="192"/>
                  <a:pt x="0" y="114"/>
                  <a:pt x="3" y="37"/>
                </a:cubicBezTo>
                <a:cubicBezTo>
                  <a:pt x="3" y="24"/>
                  <a:pt x="20" y="12"/>
                  <a:pt x="29" y="0"/>
                </a:cubicBezTo>
                <a:cubicBezTo>
                  <a:pt x="39" y="12"/>
                  <a:pt x="57" y="25"/>
                  <a:pt x="58" y="38"/>
                </a:cubicBezTo>
                <a:cubicBezTo>
                  <a:pt x="61" y="97"/>
                  <a:pt x="63" y="157"/>
                  <a:pt x="57" y="216"/>
                </a:cubicBezTo>
                <a:cubicBezTo>
                  <a:pt x="55" y="237"/>
                  <a:pt x="30" y="257"/>
                  <a:pt x="16" y="277"/>
                </a:cubicBezTo>
                <a:cubicBezTo>
                  <a:pt x="11" y="275"/>
                  <a:pt x="6" y="272"/>
                  <a:pt x="2" y="269"/>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1" name="Freeform 147">
            <a:extLst>
              <a:ext uri="{FF2B5EF4-FFF2-40B4-BE49-F238E27FC236}">
                <a16:creationId xmlns:a16="http://schemas.microsoft.com/office/drawing/2014/main" id="{2DB53C7B-C6CB-4D25-A13E-49698CACF99F}"/>
              </a:ext>
            </a:extLst>
          </p:cNvPr>
          <p:cNvSpPr>
            <a:spLocks/>
          </p:cNvSpPr>
          <p:nvPr/>
        </p:nvSpPr>
        <p:spPr bwMode="auto">
          <a:xfrm>
            <a:off x="8389938" y="4187825"/>
            <a:ext cx="87313" cy="328613"/>
          </a:xfrm>
          <a:custGeom>
            <a:avLst/>
            <a:gdLst>
              <a:gd name="T0" fmla="*/ 60 w 63"/>
              <a:gd name="T1" fmla="*/ 121 h 238"/>
              <a:gd name="T2" fmla="*/ 59 w 63"/>
              <a:gd name="T3" fmla="*/ 204 h 238"/>
              <a:gd name="T4" fmla="*/ 30 w 63"/>
              <a:gd name="T5" fmla="*/ 238 h 238"/>
              <a:gd name="T6" fmla="*/ 3 w 63"/>
              <a:gd name="T7" fmla="*/ 206 h 238"/>
              <a:gd name="T8" fmla="*/ 3 w 63"/>
              <a:gd name="T9" fmla="*/ 32 h 238"/>
              <a:gd name="T10" fmla="*/ 30 w 63"/>
              <a:gd name="T11" fmla="*/ 0 h 238"/>
              <a:gd name="T12" fmla="*/ 59 w 63"/>
              <a:gd name="T13" fmla="*/ 34 h 238"/>
              <a:gd name="T14" fmla="*/ 60 w 63"/>
              <a:gd name="T15" fmla="*/ 121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8">
                <a:moveTo>
                  <a:pt x="60" y="121"/>
                </a:moveTo>
                <a:cubicBezTo>
                  <a:pt x="60" y="149"/>
                  <a:pt x="63" y="177"/>
                  <a:pt x="59" y="204"/>
                </a:cubicBezTo>
                <a:cubicBezTo>
                  <a:pt x="57" y="217"/>
                  <a:pt x="40" y="227"/>
                  <a:pt x="30" y="238"/>
                </a:cubicBezTo>
                <a:cubicBezTo>
                  <a:pt x="21" y="227"/>
                  <a:pt x="3" y="217"/>
                  <a:pt x="3" y="206"/>
                </a:cubicBezTo>
                <a:cubicBezTo>
                  <a:pt x="0" y="148"/>
                  <a:pt x="0" y="90"/>
                  <a:pt x="3" y="32"/>
                </a:cubicBezTo>
                <a:cubicBezTo>
                  <a:pt x="4" y="21"/>
                  <a:pt x="21" y="10"/>
                  <a:pt x="30" y="0"/>
                </a:cubicBezTo>
                <a:cubicBezTo>
                  <a:pt x="40" y="11"/>
                  <a:pt x="57" y="22"/>
                  <a:pt x="59" y="34"/>
                </a:cubicBezTo>
                <a:cubicBezTo>
                  <a:pt x="63" y="63"/>
                  <a:pt x="60" y="92"/>
                  <a:pt x="60" y="12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2" name="Freeform 148">
            <a:extLst>
              <a:ext uri="{FF2B5EF4-FFF2-40B4-BE49-F238E27FC236}">
                <a16:creationId xmlns:a16="http://schemas.microsoft.com/office/drawing/2014/main" id="{2013B769-1FB6-465B-BE2A-D5615235F9BB}"/>
              </a:ext>
            </a:extLst>
          </p:cNvPr>
          <p:cNvSpPr>
            <a:spLocks/>
          </p:cNvSpPr>
          <p:nvPr/>
        </p:nvSpPr>
        <p:spPr bwMode="auto">
          <a:xfrm>
            <a:off x="8516938" y="4262438"/>
            <a:ext cx="92075" cy="254000"/>
          </a:xfrm>
          <a:custGeom>
            <a:avLst/>
            <a:gdLst>
              <a:gd name="T0" fmla="*/ 63 w 67"/>
              <a:gd name="T1" fmla="*/ 92 h 184"/>
              <a:gd name="T2" fmla="*/ 62 w 67"/>
              <a:gd name="T3" fmla="*/ 151 h 184"/>
              <a:gd name="T4" fmla="*/ 31 w 67"/>
              <a:gd name="T5" fmla="*/ 184 h 184"/>
              <a:gd name="T6" fmla="*/ 4 w 67"/>
              <a:gd name="T7" fmla="*/ 152 h 184"/>
              <a:gd name="T8" fmla="*/ 4 w 67"/>
              <a:gd name="T9" fmla="*/ 33 h 184"/>
              <a:gd name="T10" fmla="*/ 34 w 67"/>
              <a:gd name="T11" fmla="*/ 0 h 184"/>
              <a:gd name="T12" fmla="*/ 62 w 67"/>
              <a:gd name="T13" fmla="*/ 32 h 184"/>
              <a:gd name="T14" fmla="*/ 63 w 67"/>
              <a:gd name="T15" fmla="*/ 92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84">
                <a:moveTo>
                  <a:pt x="63" y="92"/>
                </a:moveTo>
                <a:cubicBezTo>
                  <a:pt x="63" y="111"/>
                  <a:pt x="67" y="132"/>
                  <a:pt x="62" y="151"/>
                </a:cubicBezTo>
                <a:cubicBezTo>
                  <a:pt x="58" y="164"/>
                  <a:pt x="42" y="173"/>
                  <a:pt x="31" y="184"/>
                </a:cubicBezTo>
                <a:cubicBezTo>
                  <a:pt x="22" y="173"/>
                  <a:pt x="5" y="163"/>
                  <a:pt x="4" y="152"/>
                </a:cubicBezTo>
                <a:cubicBezTo>
                  <a:pt x="0" y="113"/>
                  <a:pt x="0" y="73"/>
                  <a:pt x="4" y="33"/>
                </a:cubicBezTo>
                <a:cubicBezTo>
                  <a:pt x="5" y="21"/>
                  <a:pt x="24" y="11"/>
                  <a:pt x="34" y="0"/>
                </a:cubicBezTo>
                <a:cubicBezTo>
                  <a:pt x="44" y="10"/>
                  <a:pt x="59" y="20"/>
                  <a:pt x="62" y="32"/>
                </a:cubicBezTo>
                <a:cubicBezTo>
                  <a:pt x="67" y="51"/>
                  <a:pt x="63" y="72"/>
                  <a:pt x="63" y="92"/>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3" name="Freeform 149">
            <a:extLst>
              <a:ext uri="{FF2B5EF4-FFF2-40B4-BE49-F238E27FC236}">
                <a16:creationId xmlns:a16="http://schemas.microsoft.com/office/drawing/2014/main" id="{5370CEE1-7CE7-4A67-BC45-E2BA2A395CA3}"/>
              </a:ext>
            </a:extLst>
          </p:cNvPr>
          <p:cNvSpPr>
            <a:spLocks/>
          </p:cNvSpPr>
          <p:nvPr/>
        </p:nvSpPr>
        <p:spPr bwMode="auto">
          <a:xfrm>
            <a:off x="6642100" y="3997325"/>
            <a:ext cx="125413" cy="134938"/>
          </a:xfrm>
          <a:custGeom>
            <a:avLst/>
            <a:gdLst>
              <a:gd name="T0" fmla="*/ 58 w 90"/>
              <a:gd name="T1" fmla="*/ 1 h 97"/>
              <a:gd name="T2" fmla="*/ 88 w 90"/>
              <a:gd name="T3" fmla="*/ 51 h 97"/>
              <a:gd name="T4" fmla="*/ 46 w 90"/>
              <a:gd name="T5" fmla="*/ 92 h 97"/>
              <a:gd name="T6" fmla="*/ 6 w 90"/>
              <a:gd name="T7" fmla="*/ 48 h 97"/>
              <a:gd name="T8" fmla="*/ 40 w 90"/>
              <a:gd name="T9" fmla="*/ 0 h 97"/>
              <a:gd name="T10" fmla="*/ 58 w 90"/>
              <a:gd name="T11" fmla="*/ 1 h 97"/>
            </a:gdLst>
            <a:ahLst/>
            <a:cxnLst>
              <a:cxn ang="0">
                <a:pos x="T0" y="T1"/>
              </a:cxn>
              <a:cxn ang="0">
                <a:pos x="T2" y="T3"/>
              </a:cxn>
              <a:cxn ang="0">
                <a:pos x="T4" y="T5"/>
              </a:cxn>
              <a:cxn ang="0">
                <a:pos x="T6" y="T7"/>
              </a:cxn>
              <a:cxn ang="0">
                <a:pos x="T8" y="T9"/>
              </a:cxn>
              <a:cxn ang="0">
                <a:pos x="T10" y="T11"/>
              </a:cxn>
            </a:cxnLst>
            <a:rect l="0" t="0" r="r" b="b"/>
            <a:pathLst>
              <a:path w="90" h="97">
                <a:moveTo>
                  <a:pt x="58" y="1"/>
                </a:moveTo>
                <a:cubicBezTo>
                  <a:pt x="69" y="18"/>
                  <a:pt x="90" y="36"/>
                  <a:pt x="88" y="51"/>
                </a:cubicBezTo>
                <a:cubicBezTo>
                  <a:pt x="86" y="67"/>
                  <a:pt x="63" y="89"/>
                  <a:pt x="46" y="92"/>
                </a:cubicBezTo>
                <a:cubicBezTo>
                  <a:pt x="21" y="97"/>
                  <a:pt x="0" y="76"/>
                  <a:pt x="6" y="48"/>
                </a:cubicBezTo>
                <a:cubicBezTo>
                  <a:pt x="9" y="30"/>
                  <a:pt x="28" y="16"/>
                  <a:pt x="40" y="0"/>
                </a:cubicBezTo>
                <a:cubicBezTo>
                  <a:pt x="46" y="1"/>
                  <a:pt x="52" y="1"/>
                  <a:pt x="58" y="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4" name="Freeform 150">
            <a:extLst>
              <a:ext uri="{FF2B5EF4-FFF2-40B4-BE49-F238E27FC236}">
                <a16:creationId xmlns:a16="http://schemas.microsoft.com/office/drawing/2014/main" id="{3F19CC91-699A-44FB-9EA2-BC9679D294D7}"/>
              </a:ext>
            </a:extLst>
          </p:cNvPr>
          <p:cNvSpPr>
            <a:spLocks/>
          </p:cNvSpPr>
          <p:nvPr/>
        </p:nvSpPr>
        <p:spPr bwMode="auto">
          <a:xfrm>
            <a:off x="8258175" y="4152900"/>
            <a:ext cx="88900" cy="122238"/>
          </a:xfrm>
          <a:custGeom>
            <a:avLst/>
            <a:gdLst>
              <a:gd name="T0" fmla="*/ 4 w 64"/>
              <a:gd name="T1" fmla="*/ 75 h 89"/>
              <a:gd name="T2" fmla="*/ 5 w 64"/>
              <a:gd name="T3" fmla="*/ 30 h 89"/>
              <a:gd name="T4" fmla="*/ 34 w 64"/>
              <a:gd name="T5" fmla="*/ 0 h 89"/>
              <a:gd name="T6" fmla="*/ 59 w 64"/>
              <a:gd name="T7" fmla="*/ 29 h 89"/>
              <a:gd name="T8" fmla="*/ 61 w 64"/>
              <a:gd name="T9" fmla="*/ 89 h 89"/>
              <a:gd name="T10" fmla="*/ 4 w 64"/>
              <a:gd name="T11" fmla="*/ 75 h 89"/>
            </a:gdLst>
            <a:ahLst/>
            <a:cxnLst>
              <a:cxn ang="0">
                <a:pos x="T0" y="T1"/>
              </a:cxn>
              <a:cxn ang="0">
                <a:pos x="T2" y="T3"/>
              </a:cxn>
              <a:cxn ang="0">
                <a:pos x="T4" y="T5"/>
              </a:cxn>
              <a:cxn ang="0">
                <a:pos x="T6" y="T7"/>
              </a:cxn>
              <a:cxn ang="0">
                <a:pos x="T8" y="T9"/>
              </a:cxn>
              <a:cxn ang="0">
                <a:pos x="T10" y="T11"/>
              </a:cxn>
            </a:cxnLst>
            <a:rect l="0" t="0" r="r" b="b"/>
            <a:pathLst>
              <a:path w="64" h="89">
                <a:moveTo>
                  <a:pt x="4" y="75"/>
                </a:moveTo>
                <a:cubicBezTo>
                  <a:pt x="4" y="60"/>
                  <a:pt x="0" y="43"/>
                  <a:pt x="5" y="30"/>
                </a:cubicBezTo>
                <a:cubicBezTo>
                  <a:pt x="10" y="18"/>
                  <a:pt x="24" y="10"/>
                  <a:pt x="34" y="0"/>
                </a:cubicBezTo>
                <a:cubicBezTo>
                  <a:pt x="43" y="9"/>
                  <a:pt x="57" y="18"/>
                  <a:pt x="59" y="29"/>
                </a:cubicBezTo>
                <a:cubicBezTo>
                  <a:pt x="64" y="48"/>
                  <a:pt x="61" y="68"/>
                  <a:pt x="61" y="89"/>
                </a:cubicBezTo>
                <a:cubicBezTo>
                  <a:pt x="42" y="84"/>
                  <a:pt x="24" y="80"/>
                  <a:pt x="4" y="75"/>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5" name="Freeform 151">
            <a:extLst>
              <a:ext uri="{FF2B5EF4-FFF2-40B4-BE49-F238E27FC236}">
                <a16:creationId xmlns:a16="http://schemas.microsoft.com/office/drawing/2014/main" id="{A27DCF5A-ED92-464E-AEC6-22C25F56CBE2}"/>
              </a:ext>
            </a:extLst>
          </p:cNvPr>
          <p:cNvSpPr>
            <a:spLocks/>
          </p:cNvSpPr>
          <p:nvPr/>
        </p:nvSpPr>
        <p:spPr bwMode="auto">
          <a:xfrm>
            <a:off x="8266113" y="4389438"/>
            <a:ext cx="79375" cy="142875"/>
          </a:xfrm>
          <a:custGeom>
            <a:avLst/>
            <a:gdLst>
              <a:gd name="T0" fmla="*/ 55 w 57"/>
              <a:gd name="T1" fmla="*/ 0 h 103"/>
              <a:gd name="T2" fmla="*/ 54 w 57"/>
              <a:gd name="T3" fmla="*/ 69 h 103"/>
              <a:gd name="T4" fmla="*/ 30 w 57"/>
              <a:gd name="T5" fmla="*/ 100 h 103"/>
              <a:gd name="T6" fmla="*/ 5 w 57"/>
              <a:gd name="T7" fmla="*/ 90 h 103"/>
              <a:gd name="T8" fmla="*/ 7 w 57"/>
              <a:gd name="T9" fmla="*/ 47 h 103"/>
              <a:gd name="T10" fmla="*/ 55 w 57"/>
              <a:gd name="T11" fmla="*/ 0 h 103"/>
            </a:gdLst>
            <a:ahLst/>
            <a:cxnLst>
              <a:cxn ang="0">
                <a:pos x="T0" y="T1"/>
              </a:cxn>
              <a:cxn ang="0">
                <a:pos x="T2" y="T3"/>
              </a:cxn>
              <a:cxn ang="0">
                <a:pos x="T4" y="T5"/>
              </a:cxn>
              <a:cxn ang="0">
                <a:pos x="T6" y="T7"/>
              </a:cxn>
              <a:cxn ang="0">
                <a:pos x="T8" y="T9"/>
              </a:cxn>
              <a:cxn ang="0">
                <a:pos x="T10" y="T11"/>
              </a:cxn>
            </a:cxnLst>
            <a:rect l="0" t="0" r="r" b="b"/>
            <a:pathLst>
              <a:path w="57" h="103">
                <a:moveTo>
                  <a:pt x="55" y="0"/>
                </a:moveTo>
                <a:cubicBezTo>
                  <a:pt x="55" y="26"/>
                  <a:pt x="57" y="48"/>
                  <a:pt x="54" y="69"/>
                </a:cubicBezTo>
                <a:cubicBezTo>
                  <a:pt x="52" y="81"/>
                  <a:pt x="41" y="93"/>
                  <a:pt x="30" y="100"/>
                </a:cubicBezTo>
                <a:cubicBezTo>
                  <a:pt x="26" y="103"/>
                  <a:pt x="6" y="95"/>
                  <a:pt x="5" y="90"/>
                </a:cubicBezTo>
                <a:cubicBezTo>
                  <a:pt x="2" y="76"/>
                  <a:pt x="0" y="58"/>
                  <a:pt x="7" y="47"/>
                </a:cubicBezTo>
                <a:cubicBezTo>
                  <a:pt x="18" y="30"/>
                  <a:pt x="36" y="18"/>
                  <a:pt x="55"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6" name="Freeform 152">
            <a:extLst>
              <a:ext uri="{FF2B5EF4-FFF2-40B4-BE49-F238E27FC236}">
                <a16:creationId xmlns:a16="http://schemas.microsoft.com/office/drawing/2014/main" id="{99D0D297-1EDE-455E-90B8-F79505231041}"/>
              </a:ext>
            </a:extLst>
          </p:cNvPr>
          <p:cNvSpPr>
            <a:spLocks/>
          </p:cNvSpPr>
          <p:nvPr/>
        </p:nvSpPr>
        <p:spPr bwMode="auto">
          <a:xfrm>
            <a:off x="8274050" y="2987675"/>
            <a:ext cx="134938" cy="63500"/>
          </a:xfrm>
          <a:custGeom>
            <a:avLst/>
            <a:gdLst>
              <a:gd name="T0" fmla="*/ 0 w 97"/>
              <a:gd name="T1" fmla="*/ 0 h 46"/>
              <a:gd name="T2" fmla="*/ 96 w 97"/>
              <a:gd name="T3" fmla="*/ 0 h 46"/>
              <a:gd name="T4" fmla="*/ 52 w 97"/>
              <a:gd name="T5" fmla="*/ 45 h 46"/>
              <a:gd name="T6" fmla="*/ 0 w 97"/>
              <a:gd name="T7" fmla="*/ 0 h 46"/>
            </a:gdLst>
            <a:ahLst/>
            <a:cxnLst>
              <a:cxn ang="0">
                <a:pos x="T0" y="T1"/>
              </a:cxn>
              <a:cxn ang="0">
                <a:pos x="T2" y="T3"/>
              </a:cxn>
              <a:cxn ang="0">
                <a:pos x="T4" y="T5"/>
              </a:cxn>
              <a:cxn ang="0">
                <a:pos x="T6" y="T7"/>
              </a:cxn>
            </a:cxnLst>
            <a:rect l="0" t="0" r="r" b="b"/>
            <a:pathLst>
              <a:path w="97" h="46">
                <a:moveTo>
                  <a:pt x="0" y="0"/>
                </a:moveTo>
                <a:cubicBezTo>
                  <a:pt x="35" y="0"/>
                  <a:pt x="65" y="0"/>
                  <a:pt x="96" y="0"/>
                </a:cubicBezTo>
                <a:cubicBezTo>
                  <a:pt x="97" y="32"/>
                  <a:pt x="78" y="44"/>
                  <a:pt x="52" y="45"/>
                </a:cubicBezTo>
                <a:cubicBezTo>
                  <a:pt x="25" y="46"/>
                  <a:pt x="4" y="36"/>
                  <a:pt x="0"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7" name="Freeform 153">
            <a:extLst>
              <a:ext uri="{FF2B5EF4-FFF2-40B4-BE49-F238E27FC236}">
                <a16:creationId xmlns:a16="http://schemas.microsoft.com/office/drawing/2014/main" id="{C223437A-7C90-4E14-BC4A-9A73D30F3197}"/>
              </a:ext>
            </a:extLst>
          </p:cNvPr>
          <p:cNvSpPr>
            <a:spLocks/>
          </p:cNvSpPr>
          <p:nvPr/>
        </p:nvSpPr>
        <p:spPr bwMode="auto">
          <a:xfrm>
            <a:off x="8099425" y="2782888"/>
            <a:ext cx="93663" cy="63500"/>
          </a:xfrm>
          <a:custGeom>
            <a:avLst/>
            <a:gdLst>
              <a:gd name="T0" fmla="*/ 31 w 68"/>
              <a:gd name="T1" fmla="*/ 46 h 46"/>
              <a:gd name="T2" fmla="*/ 0 w 68"/>
              <a:gd name="T3" fmla="*/ 18 h 46"/>
              <a:gd name="T4" fmla="*/ 35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1" y="12"/>
                  <a:pt x="23" y="0"/>
                  <a:pt x="35" y="0"/>
                </a:cubicBezTo>
                <a:cubicBezTo>
                  <a:pt x="46" y="0"/>
                  <a:pt x="57" y="12"/>
                  <a:pt x="68" y="18"/>
                </a:cubicBezTo>
                <a:cubicBezTo>
                  <a:pt x="57" y="26"/>
                  <a:pt x="46" y="34"/>
                  <a:pt x="31" y="4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8" name="Freeform 154">
            <a:extLst>
              <a:ext uri="{FF2B5EF4-FFF2-40B4-BE49-F238E27FC236}">
                <a16:creationId xmlns:a16="http://schemas.microsoft.com/office/drawing/2014/main" id="{C2C799CD-63A8-4BA9-A89E-16C3F44E6CC7}"/>
              </a:ext>
            </a:extLst>
          </p:cNvPr>
          <p:cNvSpPr>
            <a:spLocks/>
          </p:cNvSpPr>
          <p:nvPr/>
        </p:nvSpPr>
        <p:spPr bwMode="auto">
          <a:xfrm>
            <a:off x="8443913" y="2622550"/>
            <a:ext cx="93663" cy="80963"/>
          </a:xfrm>
          <a:custGeom>
            <a:avLst/>
            <a:gdLst>
              <a:gd name="T0" fmla="*/ 67 w 67"/>
              <a:gd name="T1" fmla="*/ 21 h 59"/>
              <a:gd name="T2" fmla="*/ 22 w 67"/>
              <a:gd name="T3" fmla="*/ 57 h 59"/>
              <a:gd name="T4" fmla="*/ 0 w 67"/>
              <a:gd name="T5" fmla="*/ 42 h 59"/>
              <a:gd name="T6" fmla="*/ 39 w 67"/>
              <a:gd name="T7" fmla="*/ 2 h 59"/>
              <a:gd name="T8" fmla="*/ 67 w 67"/>
              <a:gd name="T9" fmla="*/ 21 h 59"/>
            </a:gdLst>
            <a:ahLst/>
            <a:cxnLst>
              <a:cxn ang="0">
                <a:pos x="T0" y="T1"/>
              </a:cxn>
              <a:cxn ang="0">
                <a:pos x="T2" y="T3"/>
              </a:cxn>
              <a:cxn ang="0">
                <a:pos x="T4" y="T5"/>
              </a:cxn>
              <a:cxn ang="0">
                <a:pos x="T6" y="T7"/>
              </a:cxn>
              <a:cxn ang="0">
                <a:pos x="T8" y="T9"/>
              </a:cxn>
            </a:cxnLst>
            <a:rect l="0" t="0" r="r" b="b"/>
            <a:pathLst>
              <a:path w="67" h="59">
                <a:moveTo>
                  <a:pt x="67" y="21"/>
                </a:moveTo>
                <a:cubicBezTo>
                  <a:pt x="49" y="36"/>
                  <a:pt x="37" y="48"/>
                  <a:pt x="22" y="57"/>
                </a:cubicBezTo>
                <a:cubicBezTo>
                  <a:pt x="19" y="59"/>
                  <a:pt x="7" y="47"/>
                  <a:pt x="0" y="42"/>
                </a:cubicBezTo>
                <a:cubicBezTo>
                  <a:pt x="12" y="28"/>
                  <a:pt x="25" y="14"/>
                  <a:pt x="39" y="2"/>
                </a:cubicBezTo>
                <a:cubicBezTo>
                  <a:pt x="41" y="0"/>
                  <a:pt x="54" y="11"/>
                  <a:pt x="67" y="2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09" name="Freeform 155">
            <a:extLst>
              <a:ext uri="{FF2B5EF4-FFF2-40B4-BE49-F238E27FC236}">
                <a16:creationId xmlns:a16="http://schemas.microsoft.com/office/drawing/2014/main" id="{A710F282-75A2-4A10-8505-8B6D4B98F607}"/>
              </a:ext>
            </a:extLst>
          </p:cNvPr>
          <p:cNvSpPr>
            <a:spLocks/>
          </p:cNvSpPr>
          <p:nvPr/>
        </p:nvSpPr>
        <p:spPr bwMode="auto">
          <a:xfrm>
            <a:off x="8491538" y="2782888"/>
            <a:ext cx="93663" cy="63500"/>
          </a:xfrm>
          <a:custGeom>
            <a:avLst/>
            <a:gdLst>
              <a:gd name="T0" fmla="*/ 31 w 68"/>
              <a:gd name="T1" fmla="*/ 46 h 46"/>
              <a:gd name="T2" fmla="*/ 0 w 68"/>
              <a:gd name="T3" fmla="*/ 18 h 46"/>
              <a:gd name="T4" fmla="*/ 37 w 68"/>
              <a:gd name="T5" fmla="*/ 0 h 46"/>
              <a:gd name="T6" fmla="*/ 68 w 68"/>
              <a:gd name="T7" fmla="*/ 18 h 46"/>
              <a:gd name="T8" fmla="*/ 31 w 68"/>
              <a:gd name="T9" fmla="*/ 46 h 46"/>
            </a:gdLst>
            <a:ahLst/>
            <a:cxnLst>
              <a:cxn ang="0">
                <a:pos x="T0" y="T1"/>
              </a:cxn>
              <a:cxn ang="0">
                <a:pos x="T2" y="T3"/>
              </a:cxn>
              <a:cxn ang="0">
                <a:pos x="T4" y="T5"/>
              </a:cxn>
              <a:cxn ang="0">
                <a:pos x="T6" y="T7"/>
              </a:cxn>
              <a:cxn ang="0">
                <a:pos x="T8" y="T9"/>
              </a:cxn>
            </a:cxnLst>
            <a:rect l="0" t="0" r="r" b="b"/>
            <a:pathLst>
              <a:path w="68" h="46">
                <a:moveTo>
                  <a:pt x="31" y="46"/>
                </a:moveTo>
                <a:cubicBezTo>
                  <a:pt x="18" y="34"/>
                  <a:pt x="9" y="26"/>
                  <a:pt x="0" y="18"/>
                </a:cubicBezTo>
                <a:cubicBezTo>
                  <a:pt x="13" y="11"/>
                  <a:pt x="25" y="0"/>
                  <a:pt x="37" y="0"/>
                </a:cubicBezTo>
                <a:cubicBezTo>
                  <a:pt x="47" y="0"/>
                  <a:pt x="58" y="12"/>
                  <a:pt x="68" y="18"/>
                </a:cubicBezTo>
                <a:cubicBezTo>
                  <a:pt x="57" y="27"/>
                  <a:pt x="47" y="35"/>
                  <a:pt x="31" y="4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0" name="Freeform 156">
            <a:extLst>
              <a:ext uri="{FF2B5EF4-FFF2-40B4-BE49-F238E27FC236}">
                <a16:creationId xmlns:a16="http://schemas.microsoft.com/office/drawing/2014/main" id="{B6BF2B2A-A909-4112-BDB5-92EAE90B7B27}"/>
              </a:ext>
            </a:extLst>
          </p:cNvPr>
          <p:cNvSpPr>
            <a:spLocks/>
          </p:cNvSpPr>
          <p:nvPr/>
        </p:nvSpPr>
        <p:spPr bwMode="auto">
          <a:xfrm>
            <a:off x="8158163" y="2624138"/>
            <a:ext cx="95250" cy="79375"/>
          </a:xfrm>
          <a:custGeom>
            <a:avLst/>
            <a:gdLst>
              <a:gd name="T0" fmla="*/ 68 w 68"/>
              <a:gd name="T1" fmla="*/ 38 h 58"/>
              <a:gd name="T2" fmla="*/ 39 w 68"/>
              <a:gd name="T3" fmla="*/ 56 h 58"/>
              <a:gd name="T4" fmla="*/ 1 w 68"/>
              <a:gd name="T5" fmla="*/ 21 h 58"/>
              <a:gd name="T6" fmla="*/ 18 w 68"/>
              <a:gd name="T7" fmla="*/ 1 h 58"/>
              <a:gd name="T8" fmla="*/ 68 w 68"/>
              <a:gd name="T9" fmla="*/ 38 h 58"/>
            </a:gdLst>
            <a:ahLst/>
            <a:cxnLst>
              <a:cxn ang="0">
                <a:pos x="T0" y="T1"/>
              </a:cxn>
              <a:cxn ang="0">
                <a:pos x="T2" y="T3"/>
              </a:cxn>
              <a:cxn ang="0">
                <a:pos x="T4" y="T5"/>
              </a:cxn>
              <a:cxn ang="0">
                <a:pos x="T6" y="T7"/>
              </a:cxn>
              <a:cxn ang="0">
                <a:pos x="T8" y="T9"/>
              </a:cxn>
            </a:cxnLst>
            <a:rect l="0" t="0" r="r" b="b"/>
            <a:pathLst>
              <a:path w="68" h="58">
                <a:moveTo>
                  <a:pt x="68" y="38"/>
                </a:moveTo>
                <a:cubicBezTo>
                  <a:pt x="54" y="47"/>
                  <a:pt x="42" y="58"/>
                  <a:pt x="39" y="56"/>
                </a:cubicBezTo>
                <a:cubicBezTo>
                  <a:pt x="25" y="47"/>
                  <a:pt x="12" y="34"/>
                  <a:pt x="1" y="21"/>
                </a:cubicBezTo>
                <a:cubicBezTo>
                  <a:pt x="0" y="20"/>
                  <a:pt x="17" y="0"/>
                  <a:pt x="18" y="1"/>
                </a:cubicBezTo>
                <a:cubicBezTo>
                  <a:pt x="33" y="11"/>
                  <a:pt x="48" y="23"/>
                  <a:pt x="68" y="38"/>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1" name="Freeform 157">
            <a:extLst>
              <a:ext uri="{FF2B5EF4-FFF2-40B4-BE49-F238E27FC236}">
                <a16:creationId xmlns:a16="http://schemas.microsoft.com/office/drawing/2014/main" id="{7BB7275D-2BB2-4EB2-804D-B4EEB4EC36EB}"/>
              </a:ext>
            </a:extLst>
          </p:cNvPr>
          <p:cNvSpPr>
            <a:spLocks/>
          </p:cNvSpPr>
          <p:nvPr/>
        </p:nvSpPr>
        <p:spPr bwMode="auto">
          <a:xfrm>
            <a:off x="8316913" y="2557463"/>
            <a:ext cx="65088" cy="96838"/>
          </a:xfrm>
          <a:custGeom>
            <a:avLst/>
            <a:gdLst>
              <a:gd name="T0" fmla="*/ 47 w 47"/>
              <a:gd name="T1" fmla="*/ 34 h 70"/>
              <a:gd name="T2" fmla="*/ 20 w 47"/>
              <a:gd name="T3" fmla="*/ 70 h 70"/>
              <a:gd name="T4" fmla="*/ 0 w 47"/>
              <a:gd name="T5" fmla="*/ 35 h 70"/>
              <a:gd name="T6" fmla="*/ 17 w 47"/>
              <a:gd name="T7" fmla="*/ 0 h 70"/>
              <a:gd name="T8" fmla="*/ 47 w 47"/>
              <a:gd name="T9" fmla="*/ 34 h 70"/>
            </a:gdLst>
            <a:ahLst/>
            <a:cxnLst>
              <a:cxn ang="0">
                <a:pos x="T0" y="T1"/>
              </a:cxn>
              <a:cxn ang="0">
                <a:pos x="T2" y="T3"/>
              </a:cxn>
              <a:cxn ang="0">
                <a:pos x="T4" y="T5"/>
              </a:cxn>
              <a:cxn ang="0">
                <a:pos x="T6" y="T7"/>
              </a:cxn>
              <a:cxn ang="0">
                <a:pos x="T8" y="T9"/>
              </a:cxn>
            </a:cxnLst>
            <a:rect l="0" t="0" r="r" b="b"/>
            <a:pathLst>
              <a:path w="47" h="70">
                <a:moveTo>
                  <a:pt x="47" y="34"/>
                </a:moveTo>
                <a:cubicBezTo>
                  <a:pt x="35" y="50"/>
                  <a:pt x="28" y="60"/>
                  <a:pt x="20" y="70"/>
                </a:cubicBezTo>
                <a:cubicBezTo>
                  <a:pt x="13" y="58"/>
                  <a:pt x="1" y="47"/>
                  <a:pt x="0" y="35"/>
                </a:cubicBezTo>
                <a:cubicBezTo>
                  <a:pt x="0" y="24"/>
                  <a:pt x="11" y="12"/>
                  <a:pt x="17" y="0"/>
                </a:cubicBezTo>
                <a:cubicBezTo>
                  <a:pt x="26" y="10"/>
                  <a:pt x="34" y="20"/>
                  <a:pt x="47" y="3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2" name="Freeform 158">
            <a:extLst>
              <a:ext uri="{FF2B5EF4-FFF2-40B4-BE49-F238E27FC236}">
                <a16:creationId xmlns:a16="http://schemas.microsoft.com/office/drawing/2014/main" id="{4E3CE48F-96C6-4120-8040-A21C767A3732}"/>
              </a:ext>
            </a:extLst>
          </p:cNvPr>
          <p:cNvSpPr>
            <a:spLocks/>
          </p:cNvSpPr>
          <p:nvPr/>
        </p:nvSpPr>
        <p:spPr bwMode="auto">
          <a:xfrm>
            <a:off x="7829550" y="6559550"/>
            <a:ext cx="1588" cy="30163"/>
          </a:xfrm>
          <a:custGeom>
            <a:avLst/>
            <a:gdLst>
              <a:gd name="T0" fmla="*/ 1 w 1"/>
              <a:gd name="T1" fmla="*/ 0 h 22"/>
              <a:gd name="T2" fmla="*/ 1 w 1"/>
              <a:gd name="T3" fmla="*/ 22 h 22"/>
              <a:gd name="T4" fmla="*/ 0 w 1"/>
              <a:gd name="T5" fmla="*/ 22 h 22"/>
              <a:gd name="T6" fmla="*/ 0 w 1"/>
              <a:gd name="T7" fmla="*/ 0 h 22"/>
              <a:gd name="T8" fmla="*/ 1 w 1"/>
              <a:gd name="T9" fmla="*/ 0 h 22"/>
            </a:gdLst>
            <a:ahLst/>
            <a:cxnLst>
              <a:cxn ang="0">
                <a:pos x="T0" y="T1"/>
              </a:cxn>
              <a:cxn ang="0">
                <a:pos x="T2" y="T3"/>
              </a:cxn>
              <a:cxn ang="0">
                <a:pos x="T4" y="T5"/>
              </a:cxn>
              <a:cxn ang="0">
                <a:pos x="T6" y="T7"/>
              </a:cxn>
              <a:cxn ang="0">
                <a:pos x="T8" y="T9"/>
              </a:cxn>
            </a:cxnLst>
            <a:rect l="0" t="0" r="r" b="b"/>
            <a:pathLst>
              <a:path w="1" h="22">
                <a:moveTo>
                  <a:pt x="1" y="0"/>
                </a:moveTo>
                <a:cubicBezTo>
                  <a:pt x="1" y="7"/>
                  <a:pt x="1" y="15"/>
                  <a:pt x="1" y="22"/>
                </a:cubicBezTo>
                <a:cubicBezTo>
                  <a:pt x="1" y="22"/>
                  <a:pt x="0" y="22"/>
                  <a:pt x="0" y="22"/>
                </a:cubicBezTo>
                <a:cubicBezTo>
                  <a:pt x="0" y="15"/>
                  <a:pt x="0" y="7"/>
                  <a:pt x="0" y="0"/>
                </a:cubicBezTo>
                <a:cubicBezTo>
                  <a:pt x="0" y="0"/>
                  <a:pt x="1" y="0"/>
                  <a:pt x="1" y="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3" name="Freeform 159">
            <a:extLst>
              <a:ext uri="{FF2B5EF4-FFF2-40B4-BE49-F238E27FC236}">
                <a16:creationId xmlns:a16="http://schemas.microsoft.com/office/drawing/2014/main" id="{BE4C8A0E-5AB0-4848-9775-6E919ED56DF8}"/>
              </a:ext>
            </a:extLst>
          </p:cNvPr>
          <p:cNvSpPr>
            <a:spLocks/>
          </p:cNvSpPr>
          <p:nvPr/>
        </p:nvSpPr>
        <p:spPr bwMode="auto">
          <a:xfrm>
            <a:off x="6726238" y="1358900"/>
            <a:ext cx="249238" cy="2508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4" name="Freeform 160">
            <a:extLst>
              <a:ext uri="{FF2B5EF4-FFF2-40B4-BE49-F238E27FC236}">
                <a16:creationId xmlns:a16="http://schemas.microsoft.com/office/drawing/2014/main" id="{0701B177-6B55-4A19-B2F6-018BCA6D7FC9}"/>
              </a:ext>
            </a:extLst>
          </p:cNvPr>
          <p:cNvSpPr>
            <a:spLocks/>
          </p:cNvSpPr>
          <p:nvPr/>
        </p:nvSpPr>
        <p:spPr bwMode="auto">
          <a:xfrm>
            <a:off x="11463338" y="5757863"/>
            <a:ext cx="84138" cy="95250"/>
          </a:xfrm>
          <a:custGeom>
            <a:avLst/>
            <a:gdLst>
              <a:gd name="T0" fmla="*/ 60 w 60"/>
              <a:gd name="T1" fmla="*/ 36 h 69"/>
              <a:gd name="T2" fmla="*/ 24 w 60"/>
              <a:gd name="T3" fmla="*/ 69 h 69"/>
              <a:gd name="T4" fmla="*/ 0 w 60"/>
              <a:gd name="T5" fmla="*/ 35 h 69"/>
              <a:gd name="T6" fmla="*/ 24 w 60"/>
              <a:gd name="T7" fmla="*/ 0 h 69"/>
              <a:gd name="T8" fmla="*/ 60 w 60"/>
              <a:gd name="T9" fmla="*/ 36 h 69"/>
            </a:gdLst>
            <a:ahLst/>
            <a:cxnLst>
              <a:cxn ang="0">
                <a:pos x="T0" y="T1"/>
              </a:cxn>
              <a:cxn ang="0">
                <a:pos x="T2" y="T3"/>
              </a:cxn>
              <a:cxn ang="0">
                <a:pos x="T4" y="T5"/>
              </a:cxn>
              <a:cxn ang="0">
                <a:pos x="T6" y="T7"/>
              </a:cxn>
              <a:cxn ang="0">
                <a:pos x="T8" y="T9"/>
              </a:cxn>
            </a:cxnLst>
            <a:rect l="0" t="0" r="r" b="b"/>
            <a:pathLst>
              <a:path w="60" h="69">
                <a:moveTo>
                  <a:pt x="60" y="36"/>
                </a:moveTo>
                <a:cubicBezTo>
                  <a:pt x="44" y="51"/>
                  <a:pt x="34" y="60"/>
                  <a:pt x="24" y="69"/>
                </a:cubicBezTo>
                <a:cubicBezTo>
                  <a:pt x="16" y="58"/>
                  <a:pt x="0" y="46"/>
                  <a:pt x="0" y="35"/>
                </a:cubicBezTo>
                <a:cubicBezTo>
                  <a:pt x="1" y="24"/>
                  <a:pt x="16" y="12"/>
                  <a:pt x="24" y="0"/>
                </a:cubicBezTo>
                <a:cubicBezTo>
                  <a:pt x="34" y="10"/>
                  <a:pt x="44" y="20"/>
                  <a:pt x="60" y="36"/>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5" name="Freeform 161">
            <a:extLst>
              <a:ext uri="{FF2B5EF4-FFF2-40B4-BE49-F238E27FC236}">
                <a16:creationId xmlns:a16="http://schemas.microsoft.com/office/drawing/2014/main" id="{B420E3D3-E3A9-4F1D-AA04-53A504BF2403}"/>
              </a:ext>
            </a:extLst>
          </p:cNvPr>
          <p:cNvSpPr>
            <a:spLocks/>
          </p:cNvSpPr>
          <p:nvPr/>
        </p:nvSpPr>
        <p:spPr bwMode="auto">
          <a:xfrm>
            <a:off x="11264900" y="5748338"/>
            <a:ext cx="112713" cy="103188"/>
          </a:xfrm>
          <a:custGeom>
            <a:avLst/>
            <a:gdLst>
              <a:gd name="T0" fmla="*/ 82 w 82"/>
              <a:gd name="T1" fmla="*/ 40 h 74"/>
              <a:gd name="T2" fmla="*/ 35 w 82"/>
              <a:gd name="T3" fmla="*/ 70 h 74"/>
              <a:gd name="T4" fmla="*/ 1 w 82"/>
              <a:gd name="T5" fmla="*/ 39 h 74"/>
              <a:gd name="T6" fmla="*/ 32 w 82"/>
              <a:gd name="T7" fmla="*/ 5 h 74"/>
              <a:gd name="T8" fmla="*/ 82 w 82"/>
              <a:gd name="T9" fmla="*/ 40 h 74"/>
            </a:gdLst>
            <a:ahLst/>
            <a:cxnLst>
              <a:cxn ang="0">
                <a:pos x="T0" y="T1"/>
              </a:cxn>
              <a:cxn ang="0">
                <a:pos x="T2" y="T3"/>
              </a:cxn>
              <a:cxn ang="0">
                <a:pos x="T4" y="T5"/>
              </a:cxn>
              <a:cxn ang="0">
                <a:pos x="T6" y="T7"/>
              </a:cxn>
              <a:cxn ang="0">
                <a:pos x="T8" y="T9"/>
              </a:cxn>
            </a:cxnLst>
            <a:rect l="0" t="0" r="r" b="b"/>
            <a:pathLst>
              <a:path w="82" h="74">
                <a:moveTo>
                  <a:pt x="82" y="40"/>
                </a:moveTo>
                <a:cubicBezTo>
                  <a:pt x="59" y="55"/>
                  <a:pt x="48" y="68"/>
                  <a:pt x="35" y="70"/>
                </a:cubicBezTo>
                <a:cubicBezTo>
                  <a:pt x="14" y="74"/>
                  <a:pt x="0" y="64"/>
                  <a:pt x="1" y="39"/>
                </a:cubicBezTo>
                <a:cubicBezTo>
                  <a:pt x="1" y="18"/>
                  <a:pt x="8" y="0"/>
                  <a:pt x="32" y="5"/>
                </a:cubicBezTo>
                <a:cubicBezTo>
                  <a:pt x="46" y="8"/>
                  <a:pt x="58" y="22"/>
                  <a:pt x="82" y="40"/>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6" name="Freeform 162">
            <a:extLst>
              <a:ext uri="{FF2B5EF4-FFF2-40B4-BE49-F238E27FC236}">
                <a16:creationId xmlns:a16="http://schemas.microsoft.com/office/drawing/2014/main" id="{5DF145E4-9C71-4FB7-B6AE-EA62EC784C48}"/>
              </a:ext>
            </a:extLst>
          </p:cNvPr>
          <p:cNvSpPr>
            <a:spLocks noEditPoints="1"/>
          </p:cNvSpPr>
          <p:nvPr/>
        </p:nvSpPr>
        <p:spPr bwMode="auto">
          <a:xfrm>
            <a:off x="11188700" y="4567238"/>
            <a:ext cx="271463" cy="247650"/>
          </a:xfrm>
          <a:custGeom>
            <a:avLst/>
            <a:gdLst>
              <a:gd name="T0" fmla="*/ 68 w 196"/>
              <a:gd name="T1" fmla="*/ 0 h 179"/>
              <a:gd name="T2" fmla="*/ 98 w 196"/>
              <a:gd name="T3" fmla="*/ 36 h 179"/>
              <a:gd name="T4" fmla="*/ 131 w 196"/>
              <a:gd name="T5" fmla="*/ 1 h 179"/>
              <a:gd name="T6" fmla="*/ 196 w 196"/>
              <a:gd name="T7" fmla="*/ 70 h 179"/>
              <a:gd name="T8" fmla="*/ 181 w 196"/>
              <a:gd name="T9" fmla="*/ 116 h 179"/>
              <a:gd name="T10" fmla="*/ 168 w 196"/>
              <a:gd name="T11" fmla="*/ 154 h 179"/>
              <a:gd name="T12" fmla="*/ 116 w 196"/>
              <a:gd name="T13" fmla="*/ 178 h 179"/>
              <a:gd name="T14" fmla="*/ 94 w 196"/>
              <a:gd name="T15" fmla="*/ 168 h 179"/>
              <a:gd name="T16" fmla="*/ 9 w 196"/>
              <a:gd name="T17" fmla="*/ 120 h 179"/>
              <a:gd name="T18" fmla="*/ 0 w 196"/>
              <a:gd name="T19" fmla="*/ 72 h 179"/>
              <a:gd name="T20" fmla="*/ 68 w 196"/>
              <a:gd name="T21" fmla="*/ 0 h 179"/>
              <a:gd name="T22" fmla="*/ 130 w 196"/>
              <a:gd name="T23" fmla="*/ 93 h 179"/>
              <a:gd name="T24" fmla="*/ 98 w 196"/>
              <a:gd name="T25" fmla="*/ 74 h 179"/>
              <a:gd name="T26" fmla="*/ 79 w 196"/>
              <a:gd name="T27" fmla="*/ 96 h 179"/>
              <a:gd name="T28" fmla="*/ 101 w 196"/>
              <a:gd name="T29" fmla="*/ 117 h 179"/>
              <a:gd name="T30" fmla="*/ 130 w 196"/>
              <a:gd name="T31" fmla="*/ 9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79">
                <a:moveTo>
                  <a:pt x="68" y="0"/>
                </a:moveTo>
                <a:cubicBezTo>
                  <a:pt x="81" y="16"/>
                  <a:pt x="89" y="24"/>
                  <a:pt x="98" y="36"/>
                </a:cubicBezTo>
                <a:cubicBezTo>
                  <a:pt x="108" y="25"/>
                  <a:pt x="116" y="16"/>
                  <a:pt x="131" y="1"/>
                </a:cubicBezTo>
                <a:cubicBezTo>
                  <a:pt x="153" y="24"/>
                  <a:pt x="174" y="46"/>
                  <a:pt x="196" y="70"/>
                </a:cubicBezTo>
                <a:cubicBezTo>
                  <a:pt x="173" y="86"/>
                  <a:pt x="151" y="94"/>
                  <a:pt x="181" y="116"/>
                </a:cubicBezTo>
                <a:cubicBezTo>
                  <a:pt x="184" y="119"/>
                  <a:pt x="177" y="146"/>
                  <a:pt x="168" y="154"/>
                </a:cubicBezTo>
                <a:cubicBezTo>
                  <a:pt x="154" y="166"/>
                  <a:pt x="134" y="172"/>
                  <a:pt x="116" y="178"/>
                </a:cubicBezTo>
                <a:cubicBezTo>
                  <a:pt x="110" y="179"/>
                  <a:pt x="101" y="166"/>
                  <a:pt x="94" y="168"/>
                </a:cubicBezTo>
                <a:cubicBezTo>
                  <a:pt x="45" y="179"/>
                  <a:pt x="36" y="174"/>
                  <a:pt x="9" y="120"/>
                </a:cubicBezTo>
                <a:cubicBezTo>
                  <a:pt x="39" y="106"/>
                  <a:pt x="44" y="90"/>
                  <a:pt x="0" y="72"/>
                </a:cubicBezTo>
                <a:cubicBezTo>
                  <a:pt x="25" y="46"/>
                  <a:pt x="46" y="23"/>
                  <a:pt x="68" y="0"/>
                </a:cubicBezTo>
                <a:close/>
                <a:moveTo>
                  <a:pt x="130" y="93"/>
                </a:moveTo>
                <a:cubicBezTo>
                  <a:pt x="115" y="83"/>
                  <a:pt x="105" y="73"/>
                  <a:pt x="98" y="74"/>
                </a:cubicBezTo>
                <a:cubicBezTo>
                  <a:pt x="90" y="76"/>
                  <a:pt x="79" y="89"/>
                  <a:pt x="79" y="96"/>
                </a:cubicBezTo>
                <a:cubicBezTo>
                  <a:pt x="80" y="104"/>
                  <a:pt x="93" y="116"/>
                  <a:pt x="101" y="117"/>
                </a:cubicBezTo>
                <a:cubicBezTo>
                  <a:pt x="108" y="117"/>
                  <a:pt x="116" y="105"/>
                  <a:pt x="130" y="93"/>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17" name="Freeform 163">
            <a:extLst>
              <a:ext uri="{FF2B5EF4-FFF2-40B4-BE49-F238E27FC236}">
                <a16:creationId xmlns:a16="http://schemas.microsoft.com/office/drawing/2014/main" id="{44ED6CC3-591A-484E-AD99-7C972BA763C6}"/>
              </a:ext>
            </a:extLst>
          </p:cNvPr>
          <p:cNvSpPr>
            <a:spLocks noEditPoints="1"/>
          </p:cNvSpPr>
          <p:nvPr/>
        </p:nvSpPr>
        <p:spPr bwMode="auto">
          <a:xfrm>
            <a:off x="8188325" y="1222375"/>
            <a:ext cx="398463" cy="398463"/>
          </a:xfrm>
          <a:custGeom>
            <a:avLst/>
            <a:gdLst>
              <a:gd name="T0" fmla="*/ 286 w 288"/>
              <a:gd name="T1" fmla="*/ 174 h 287"/>
              <a:gd name="T2" fmla="*/ 169 w 288"/>
              <a:gd name="T3" fmla="*/ 287 h 287"/>
              <a:gd name="T4" fmla="*/ 143 w 288"/>
              <a:gd name="T5" fmla="*/ 257 h 287"/>
              <a:gd name="T6" fmla="*/ 118 w 288"/>
              <a:gd name="T7" fmla="*/ 286 h 287"/>
              <a:gd name="T8" fmla="*/ 2 w 288"/>
              <a:gd name="T9" fmla="*/ 176 h 287"/>
              <a:gd name="T10" fmla="*/ 33 w 288"/>
              <a:gd name="T11" fmla="*/ 146 h 287"/>
              <a:gd name="T12" fmla="*/ 0 w 288"/>
              <a:gd name="T13" fmla="*/ 122 h 287"/>
              <a:gd name="T14" fmla="*/ 119 w 288"/>
              <a:gd name="T15" fmla="*/ 0 h 287"/>
              <a:gd name="T16" fmla="*/ 143 w 288"/>
              <a:gd name="T17" fmla="*/ 40 h 287"/>
              <a:gd name="T18" fmla="*/ 167 w 288"/>
              <a:gd name="T19" fmla="*/ 2 h 287"/>
              <a:gd name="T20" fmla="*/ 288 w 288"/>
              <a:gd name="T21" fmla="*/ 120 h 287"/>
              <a:gd name="T22" fmla="*/ 253 w 288"/>
              <a:gd name="T23" fmla="*/ 148 h 287"/>
              <a:gd name="T24" fmla="*/ 286 w 288"/>
              <a:gd name="T25" fmla="*/ 174 h 287"/>
              <a:gd name="T26" fmla="*/ 140 w 288"/>
              <a:gd name="T27" fmla="*/ 94 h 287"/>
              <a:gd name="T28" fmla="*/ 113 w 288"/>
              <a:gd name="T29" fmla="*/ 146 h 287"/>
              <a:gd name="T30" fmla="*/ 145 w 288"/>
              <a:gd name="T31" fmla="*/ 177 h 287"/>
              <a:gd name="T32" fmla="*/ 174 w 288"/>
              <a:gd name="T33" fmla="*/ 140 h 287"/>
              <a:gd name="T34" fmla="*/ 140 w 288"/>
              <a:gd name="T35"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87">
                <a:moveTo>
                  <a:pt x="286" y="174"/>
                </a:moveTo>
                <a:cubicBezTo>
                  <a:pt x="271" y="238"/>
                  <a:pt x="232" y="275"/>
                  <a:pt x="169" y="287"/>
                </a:cubicBezTo>
                <a:cubicBezTo>
                  <a:pt x="160" y="276"/>
                  <a:pt x="151" y="267"/>
                  <a:pt x="143" y="257"/>
                </a:cubicBezTo>
                <a:cubicBezTo>
                  <a:pt x="135" y="266"/>
                  <a:pt x="128" y="275"/>
                  <a:pt x="118" y="286"/>
                </a:cubicBezTo>
                <a:cubicBezTo>
                  <a:pt x="59" y="280"/>
                  <a:pt x="15" y="238"/>
                  <a:pt x="2" y="176"/>
                </a:cubicBezTo>
                <a:cubicBezTo>
                  <a:pt x="13" y="165"/>
                  <a:pt x="23" y="155"/>
                  <a:pt x="33" y="146"/>
                </a:cubicBezTo>
                <a:cubicBezTo>
                  <a:pt x="22" y="138"/>
                  <a:pt x="11" y="130"/>
                  <a:pt x="0" y="122"/>
                </a:cubicBezTo>
                <a:cubicBezTo>
                  <a:pt x="7" y="56"/>
                  <a:pt x="51" y="12"/>
                  <a:pt x="119" y="0"/>
                </a:cubicBezTo>
                <a:cubicBezTo>
                  <a:pt x="127" y="14"/>
                  <a:pt x="135" y="27"/>
                  <a:pt x="143" y="40"/>
                </a:cubicBezTo>
                <a:cubicBezTo>
                  <a:pt x="151" y="28"/>
                  <a:pt x="158" y="16"/>
                  <a:pt x="167" y="2"/>
                </a:cubicBezTo>
                <a:cubicBezTo>
                  <a:pt x="229" y="5"/>
                  <a:pt x="277" y="51"/>
                  <a:pt x="288" y="120"/>
                </a:cubicBezTo>
                <a:cubicBezTo>
                  <a:pt x="275" y="130"/>
                  <a:pt x="264" y="139"/>
                  <a:pt x="253" y="148"/>
                </a:cubicBezTo>
                <a:cubicBezTo>
                  <a:pt x="263" y="156"/>
                  <a:pt x="273" y="164"/>
                  <a:pt x="286" y="174"/>
                </a:cubicBezTo>
                <a:close/>
                <a:moveTo>
                  <a:pt x="140" y="94"/>
                </a:moveTo>
                <a:cubicBezTo>
                  <a:pt x="126" y="119"/>
                  <a:pt x="111" y="134"/>
                  <a:pt x="113" y="146"/>
                </a:cubicBezTo>
                <a:cubicBezTo>
                  <a:pt x="114" y="158"/>
                  <a:pt x="133" y="167"/>
                  <a:pt x="145" y="177"/>
                </a:cubicBezTo>
                <a:cubicBezTo>
                  <a:pt x="155" y="164"/>
                  <a:pt x="172" y="153"/>
                  <a:pt x="174" y="140"/>
                </a:cubicBezTo>
                <a:cubicBezTo>
                  <a:pt x="175" y="129"/>
                  <a:pt x="157" y="116"/>
                  <a:pt x="140" y="94"/>
                </a:cubicBezTo>
                <a:close/>
              </a:path>
            </a:pathLst>
          </a:custGeom>
          <a:solidFill>
            <a:srgbClr val="0196E1"/>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Tree>
    <p:extLst>
      <p:ext uri="{BB962C8B-B14F-4D97-AF65-F5344CB8AC3E}">
        <p14:creationId xmlns:p14="http://schemas.microsoft.com/office/powerpoint/2010/main" val="4613654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7626093" y="5419906"/>
            <a:ext cx="404152" cy="560233"/>
            <a:chOff x="7025856" y="4064928"/>
            <a:chExt cx="303114" cy="420175"/>
          </a:xfrm>
          <a:solidFill>
            <a:srgbClr val="0198E2"/>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2572083" y="2400900"/>
            <a:ext cx="644200" cy="641017"/>
            <a:chOff x="3235348" y="1800673"/>
            <a:chExt cx="483150" cy="480763"/>
          </a:xfrm>
          <a:solidFill>
            <a:srgbClr val="0198E2"/>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2658171" y="5618927"/>
            <a:ext cx="495396" cy="442068"/>
            <a:chOff x="3299914" y="4214195"/>
            <a:chExt cx="371547" cy="331551"/>
          </a:xfrm>
          <a:solidFill>
            <a:srgbClr val="0198E2"/>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6690991" y="5501969"/>
            <a:ext cx="496544" cy="485827"/>
            <a:chOff x="6324529" y="4126476"/>
            <a:chExt cx="372408" cy="364370"/>
          </a:xfrm>
          <a:solidFill>
            <a:srgbClr val="0198E2"/>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3543847" y="5542729"/>
            <a:ext cx="469684" cy="475695"/>
            <a:chOff x="3964170" y="4157045"/>
            <a:chExt cx="352263" cy="356771"/>
          </a:xfrm>
          <a:solidFill>
            <a:srgbClr val="0198E2"/>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8479521" y="5564686"/>
            <a:ext cx="486936" cy="443569"/>
            <a:chOff x="7665927" y="4173513"/>
            <a:chExt cx="365202" cy="332677"/>
          </a:xfrm>
          <a:solidFill>
            <a:srgbClr val="0198E2"/>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0198E2"/>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9363552" y="5521087"/>
            <a:ext cx="476109" cy="484535"/>
            <a:chOff x="8328949" y="4140814"/>
            <a:chExt cx="357082" cy="363401"/>
          </a:xfrm>
          <a:solidFill>
            <a:srgbClr val="0198E2"/>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5093291" y="5544800"/>
            <a:ext cx="486936" cy="484533"/>
            <a:chOff x="5126254" y="4158599"/>
            <a:chExt cx="365202" cy="363400"/>
          </a:xfrm>
          <a:solidFill>
            <a:srgbClr val="0198E2"/>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5902341" y="5591324"/>
            <a:ext cx="483339" cy="378488"/>
            <a:chOff x="5733041" y="4193493"/>
            <a:chExt cx="362504" cy="283866"/>
          </a:xfrm>
          <a:solidFill>
            <a:srgbClr val="0198E2"/>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3489776" y="2522329"/>
            <a:ext cx="480669" cy="552955"/>
            <a:chOff x="3923617" y="1891747"/>
            <a:chExt cx="360502" cy="414716"/>
          </a:xfrm>
          <a:solidFill>
            <a:srgbClr val="0198E2"/>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7582924" y="2518245"/>
            <a:ext cx="554833" cy="553467"/>
            <a:chOff x="6993477" y="1888684"/>
            <a:chExt cx="416125" cy="415100"/>
          </a:xfrm>
          <a:solidFill>
            <a:srgbClr val="0198E2"/>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4351372" y="2522329"/>
            <a:ext cx="640957" cy="553467"/>
            <a:chOff x="4569814" y="1891747"/>
            <a:chExt cx="480718" cy="415100"/>
          </a:xfrm>
          <a:solidFill>
            <a:srgbClr val="0198E2"/>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8371820" y="2490022"/>
            <a:ext cx="562489" cy="552652"/>
            <a:chOff x="7585149" y="1867515"/>
            <a:chExt cx="421867" cy="414489"/>
          </a:xfrm>
          <a:solidFill>
            <a:srgbClr val="0198E2"/>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9232171" y="2490313"/>
            <a:ext cx="553468" cy="504040"/>
            <a:chOff x="8230413" y="1867735"/>
            <a:chExt cx="415101" cy="378030"/>
          </a:xfrm>
          <a:solidFill>
            <a:srgbClr val="0198E2"/>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5960276" y="2496469"/>
            <a:ext cx="553504" cy="553163"/>
            <a:chOff x="5776493" y="1872352"/>
            <a:chExt cx="415128" cy="414872"/>
          </a:xfrm>
          <a:solidFill>
            <a:srgbClr val="0198E2"/>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6787637" y="2475147"/>
            <a:ext cx="557600" cy="550760"/>
            <a:chOff x="6397014" y="1856360"/>
            <a:chExt cx="418200" cy="413070"/>
          </a:xfrm>
          <a:solidFill>
            <a:srgbClr val="0198E2"/>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3439007" y="3466333"/>
            <a:ext cx="669096" cy="669097"/>
            <a:chOff x="3885541" y="2599748"/>
            <a:chExt cx="501822" cy="501823"/>
          </a:xfrm>
          <a:solidFill>
            <a:srgbClr val="0198E2"/>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5165968" y="3560870"/>
            <a:ext cx="526693" cy="526695"/>
            <a:chOff x="5180761" y="2670651"/>
            <a:chExt cx="395020" cy="395021"/>
          </a:xfrm>
          <a:solidFill>
            <a:srgbClr val="0198E2"/>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8382656" y="3635899"/>
            <a:ext cx="588397" cy="379269"/>
            <a:chOff x="7593278" y="2726923"/>
            <a:chExt cx="441298" cy="284452"/>
          </a:xfrm>
          <a:solidFill>
            <a:srgbClr val="0198E2"/>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6834833" y="3664416"/>
            <a:ext cx="451908" cy="423659"/>
            <a:chOff x="6432410" y="2748311"/>
            <a:chExt cx="338931" cy="317744"/>
          </a:xfrm>
          <a:solidFill>
            <a:srgbClr val="0198E2"/>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rgbClr val="0070C0"/>
                </a:solidFill>
                <a:latin typeface="Arial"/>
                <a:cs typeface="B Nazanin" panose="00000700000000000000" pitchFamily="2" charset="-78"/>
              </a:rPr>
              <a:t>مجموعه آیکون های کاملاً قابل ویرایش: </a:t>
            </a:r>
            <a:r>
              <a:rPr lang="en-US" sz="4800" dirty="0">
                <a:solidFill>
                  <a:srgbClr val="0070C0"/>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196E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196E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3287440" y="1830772"/>
            <a:ext cx="553869" cy="652296"/>
            <a:chOff x="3837179" y="1242450"/>
            <a:chExt cx="415402" cy="489222"/>
          </a:xfrm>
          <a:solidFill>
            <a:srgbClr val="0196E1"/>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196E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196E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196E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196E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196E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196E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196E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196E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8639912" y="5591786"/>
            <a:ext cx="547785" cy="583839"/>
            <a:chOff x="7851532" y="4063209"/>
            <a:chExt cx="410839" cy="437879"/>
          </a:xfrm>
          <a:solidFill>
            <a:srgbClr val="0196E1"/>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3482658" y="3876994"/>
            <a:ext cx="523671" cy="508113"/>
            <a:chOff x="3983592" y="2777115"/>
            <a:chExt cx="392753" cy="381085"/>
          </a:xfrm>
          <a:solidFill>
            <a:srgbClr val="0196E1"/>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4275479" y="3843246"/>
            <a:ext cx="523671" cy="547017"/>
            <a:chOff x="4578208" y="2751804"/>
            <a:chExt cx="392753" cy="410263"/>
          </a:xfrm>
          <a:solidFill>
            <a:srgbClr val="0196E1"/>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7678033" y="3855265"/>
            <a:ext cx="479547" cy="494715"/>
            <a:chOff x="7130125" y="2760820"/>
            <a:chExt cx="359660" cy="371036"/>
          </a:xfrm>
          <a:solidFill>
            <a:srgbClr val="0196E1"/>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6709222" y="1747002"/>
            <a:ext cx="687348" cy="724668"/>
            <a:chOff x="6403515" y="1179621"/>
            <a:chExt cx="515511" cy="543501"/>
          </a:xfrm>
          <a:solidFill>
            <a:srgbClr val="0196E1"/>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196E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9470295" y="2938355"/>
            <a:ext cx="467527" cy="505895"/>
            <a:chOff x="8474320" y="2073136"/>
            <a:chExt cx="350645" cy="379421"/>
          </a:xfrm>
          <a:solidFill>
            <a:srgbClr val="0196E1"/>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5992916" y="1787967"/>
            <a:ext cx="570256" cy="714060"/>
            <a:chOff x="5866287" y="1210345"/>
            <a:chExt cx="427692" cy="535545"/>
          </a:xfrm>
          <a:solidFill>
            <a:srgbClr val="0196E1"/>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6095843" y="3814631"/>
            <a:ext cx="523669" cy="557941"/>
            <a:chOff x="5943481" y="2730343"/>
            <a:chExt cx="392752" cy="418456"/>
          </a:xfrm>
          <a:solidFill>
            <a:srgbClr val="0196E1"/>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7596178" y="1805975"/>
            <a:ext cx="683983" cy="722277"/>
            <a:chOff x="7068732" y="1223851"/>
            <a:chExt cx="512987" cy="541708"/>
          </a:xfrm>
          <a:solidFill>
            <a:srgbClr val="0196E1"/>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447046" y="3812925"/>
            <a:ext cx="523671" cy="559527"/>
            <a:chOff x="3206883" y="2729063"/>
            <a:chExt cx="392753" cy="419645"/>
          </a:xfrm>
          <a:solidFill>
            <a:srgbClr val="0196E1"/>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196E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8654076" y="3831161"/>
            <a:ext cx="479584" cy="504968"/>
            <a:chOff x="7862157" y="2742742"/>
            <a:chExt cx="359688" cy="378726"/>
          </a:xfrm>
          <a:solidFill>
            <a:srgbClr val="0196E1"/>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3285161" y="4796770"/>
            <a:ext cx="422623" cy="511209"/>
            <a:chOff x="3835469" y="3466947"/>
            <a:chExt cx="316967" cy="383407"/>
          </a:xfrm>
          <a:solidFill>
            <a:srgbClr val="0196E1"/>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5136735" y="4801659"/>
            <a:ext cx="486692" cy="480487"/>
            <a:chOff x="5224150" y="3470614"/>
            <a:chExt cx="365019" cy="360365"/>
          </a:xfrm>
          <a:solidFill>
            <a:srgbClr val="0196E1"/>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6070654" y="4759804"/>
            <a:ext cx="480316" cy="511857"/>
            <a:chOff x="5924589" y="3439222"/>
            <a:chExt cx="360237" cy="383893"/>
          </a:xfrm>
          <a:solidFill>
            <a:srgbClr val="0196E1"/>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9541471" y="3839539"/>
            <a:ext cx="346008" cy="483461"/>
            <a:chOff x="8527703" y="2749024"/>
            <a:chExt cx="259506" cy="362596"/>
          </a:xfrm>
          <a:solidFill>
            <a:srgbClr val="0196E1"/>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6950867" y="4815933"/>
            <a:ext cx="481572" cy="451811"/>
            <a:chOff x="6584749" y="3481321"/>
            <a:chExt cx="361179" cy="338858"/>
          </a:xfrm>
          <a:solidFill>
            <a:srgbClr val="0196E1"/>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347593" y="4721520"/>
            <a:ext cx="480280" cy="509125"/>
            <a:chOff x="3132295" y="3410510"/>
            <a:chExt cx="360210" cy="381844"/>
          </a:xfrm>
          <a:solidFill>
            <a:srgbClr val="0196E1"/>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7686570" y="4733224"/>
            <a:ext cx="482852" cy="515976"/>
            <a:chOff x="7136526" y="3419289"/>
            <a:chExt cx="362139" cy="386982"/>
          </a:xfrm>
          <a:solidFill>
            <a:srgbClr val="0196E1"/>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7658185" y="5460478"/>
            <a:ext cx="709635" cy="701247"/>
            <a:chOff x="7115239" y="3964728"/>
            <a:chExt cx="532226" cy="525935"/>
          </a:xfrm>
          <a:solidFill>
            <a:srgbClr val="0196E1"/>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9485597" y="4623741"/>
            <a:ext cx="551127" cy="587399"/>
            <a:chOff x="8485796" y="3337175"/>
            <a:chExt cx="413345" cy="440549"/>
          </a:xfrm>
          <a:solidFill>
            <a:srgbClr val="0196E1"/>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4195888" y="4848001"/>
            <a:ext cx="482864" cy="513247"/>
            <a:chOff x="4518516" y="3505370"/>
            <a:chExt cx="362148" cy="384935"/>
          </a:xfrm>
          <a:solidFill>
            <a:srgbClr val="0196E1"/>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8653212" y="4714545"/>
            <a:ext cx="453395" cy="480499"/>
            <a:chOff x="7861508" y="3405280"/>
            <a:chExt cx="340046" cy="360374"/>
          </a:xfrm>
          <a:solidFill>
            <a:srgbClr val="0196E1"/>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8545313" y="2780272"/>
            <a:ext cx="630399" cy="670072"/>
            <a:chOff x="7780583" y="1954575"/>
            <a:chExt cx="472799" cy="502554"/>
          </a:xfrm>
          <a:solidFill>
            <a:srgbClr val="0196E1"/>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3220456" y="2828492"/>
            <a:ext cx="627059" cy="670072"/>
            <a:chOff x="3786941" y="1990740"/>
            <a:chExt cx="470294" cy="502554"/>
          </a:xfrm>
          <a:solidFill>
            <a:srgbClr val="0196E1"/>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7671717" y="2834051"/>
            <a:ext cx="406347" cy="670060"/>
            <a:chOff x="7125388" y="1994909"/>
            <a:chExt cx="304760" cy="502545"/>
          </a:xfrm>
          <a:solidFill>
            <a:srgbClr val="0196E1"/>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4189405" y="2816264"/>
            <a:ext cx="627009" cy="666499"/>
            <a:chOff x="4513652" y="1981568"/>
            <a:chExt cx="470257" cy="499874"/>
          </a:xfrm>
          <a:solidFill>
            <a:srgbClr val="0196E1"/>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5082259" y="2827580"/>
            <a:ext cx="628704" cy="672425"/>
            <a:chOff x="5183294" y="1990054"/>
            <a:chExt cx="471528" cy="504319"/>
          </a:xfrm>
          <a:solidFill>
            <a:srgbClr val="0196E1"/>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343036" y="2843097"/>
            <a:ext cx="628705" cy="670072"/>
            <a:chOff x="3128875" y="2001694"/>
            <a:chExt cx="471529" cy="502554"/>
          </a:xfrm>
          <a:solidFill>
            <a:srgbClr val="0196E1"/>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6030931" y="2828053"/>
            <a:ext cx="588592" cy="667280"/>
            <a:chOff x="5894798" y="1990411"/>
            <a:chExt cx="441444" cy="500460"/>
          </a:xfrm>
          <a:solidFill>
            <a:srgbClr val="0196E1"/>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6773668" y="2827833"/>
            <a:ext cx="638739" cy="668243"/>
            <a:chOff x="6451850" y="1990246"/>
            <a:chExt cx="479054" cy="501182"/>
          </a:xfrm>
          <a:solidFill>
            <a:srgbClr val="0196E1"/>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9555796" y="5729519"/>
            <a:ext cx="437229" cy="432205"/>
            <a:chOff x="8538447" y="4166509"/>
            <a:chExt cx="327922" cy="324154"/>
          </a:xfrm>
          <a:solidFill>
            <a:srgbClr val="0196E1"/>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8584583" y="1926360"/>
            <a:ext cx="594005" cy="634689"/>
            <a:chOff x="7810036" y="1314139"/>
            <a:chExt cx="445504" cy="476017"/>
          </a:xfrm>
          <a:solidFill>
            <a:srgbClr val="0196E1"/>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rgbClr val="0070C0"/>
                </a:solidFill>
                <a:latin typeface="Arial"/>
                <a:cs typeface="B Nazanin" panose="00000700000000000000" pitchFamily="2" charset="-78"/>
              </a:rPr>
              <a:t>مجموعه آیکون های کاملاً قابل ویرایش: </a:t>
            </a:r>
            <a:r>
              <a:rPr lang="en-US" sz="4800" dirty="0">
                <a:solidFill>
                  <a:srgbClr val="0070C0"/>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0198E2"/>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0198E2"/>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solidFill>
                <a:srgbClr val="0070C0"/>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9191846" y="1235319"/>
            <a:ext cx="566855" cy="566464"/>
            <a:chOff x="8211055" y="926488"/>
            <a:chExt cx="425141" cy="424848"/>
          </a:xfrm>
          <a:solidFill>
            <a:srgbClr val="0198E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8237335" y="2304730"/>
            <a:ext cx="552076" cy="550615"/>
            <a:chOff x="7495172" y="1728545"/>
            <a:chExt cx="414057" cy="412961"/>
          </a:xfrm>
          <a:solidFill>
            <a:srgbClr val="0198E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4157355" y="4644031"/>
            <a:ext cx="508856" cy="563075"/>
            <a:chOff x="4435187" y="3483022"/>
            <a:chExt cx="381642" cy="422306"/>
          </a:xfrm>
          <a:solidFill>
            <a:srgbClr val="0198E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3218366" y="1314739"/>
            <a:ext cx="498079" cy="497116"/>
            <a:chOff x="3730944" y="986052"/>
            <a:chExt cx="373559" cy="372837"/>
          </a:xfrm>
          <a:solidFill>
            <a:srgbClr val="0198E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9163293" y="3411177"/>
            <a:ext cx="604881" cy="605820"/>
            <a:chOff x="8189640" y="2558381"/>
            <a:chExt cx="453661" cy="454365"/>
          </a:xfrm>
          <a:solidFill>
            <a:srgbClr val="0198E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446659" y="1247012"/>
            <a:ext cx="499957" cy="600565"/>
            <a:chOff x="3152165" y="935257"/>
            <a:chExt cx="374968" cy="450424"/>
          </a:xfrm>
          <a:solidFill>
            <a:srgbClr val="0198E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6414070" y="1211289"/>
            <a:ext cx="600565" cy="600564"/>
            <a:chOff x="6127723" y="908465"/>
            <a:chExt cx="450424" cy="450423"/>
          </a:xfrm>
          <a:solidFill>
            <a:srgbClr val="0198E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7170364" y="1221809"/>
            <a:ext cx="607037" cy="598920"/>
            <a:chOff x="6694944" y="916356"/>
            <a:chExt cx="455278" cy="449190"/>
          </a:xfrm>
          <a:solidFill>
            <a:srgbClr val="0198E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4103930" y="1222519"/>
            <a:ext cx="581033" cy="600564"/>
            <a:chOff x="4395118" y="916887"/>
            <a:chExt cx="435775" cy="450423"/>
          </a:xfrm>
          <a:solidFill>
            <a:srgbClr val="0198E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8237325" y="1221810"/>
            <a:ext cx="571353" cy="601381"/>
            <a:chOff x="7495163" y="916356"/>
            <a:chExt cx="428515" cy="451036"/>
          </a:xfrm>
          <a:solidFill>
            <a:srgbClr val="0198E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4871355" y="1222518"/>
            <a:ext cx="564795" cy="600565"/>
            <a:chOff x="4970687" y="916887"/>
            <a:chExt cx="423596" cy="450424"/>
          </a:xfrm>
          <a:solidFill>
            <a:srgbClr val="0198E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5597484" y="1222091"/>
            <a:ext cx="608648" cy="601443"/>
            <a:chOff x="5515285" y="916567"/>
            <a:chExt cx="456486" cy="451082"/>
          </a:xfrm>
          <a:solidFill>
            <a:srgbClr val="0198E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9138178" y="2239466"/>
            <a:ext cx="664804" cy="661855"/>
            <a:chOff x="8170804" y="1679597"/>
            <a:chExt cx="498603" cy="496391"/>
          </a:xfrm>
          <a:solidFill>
            <a:srgbClr val="0198E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4787351" y="2275189"/>
            <a:ext cx="614440" cy="598967"/>
            <a:chOff x="4907685" y="1706389"/>
            <a:chExt cx="460830" cy="449225"/>
          </a:xfrm>
          <a:solidFill>
            <a:srgbClr val="0198E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5544269" y="2275469"/>
            <a:ext cx="600028" cy="598407"/>
            <a:chOff x="5475372" y="1706599"/>
            <a:chExt cx="450021" cy="448805"/>
          </a:xfrm>
          <a:solidFill>
            <a:srgbClr val="0198E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440905" y="2301047"/>
            <a:ext cx="595188" cy="596823"/>
            <a:chOff x="3147849" y="1725783"/>
            <a:chExt cx="446391" cy="447617"/>
          </a:xfrm>
          <a:solidFill>
            <a:srgbClr val="0198E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6387443" y="2266959"/>
            <a:ext cx="593616" cy="593567"/>
            <a:chOff x="6107753" y="1700217"/>
            <a:chExt cx="445212" cy="445175"/>
          </a:xfrm>
          <a:solidFill>
            <a:srgbClr val="0198E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3285822" y="2277273"/>
            <a:ext cx="625693" cy="594799"/>
            <a:chOff x="3781537" y="1707952"/>
            <a:chExt cx="469270" cy="446099"/>
          </a:xfrm>
          <a:solidFill>
            <a:srgbClr val="0198E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7217571" y="2276320"/>
            <a:ext cx="595200" cy="593616"/>
            <a:chOff x="6730349" y="1707239"/>
            <a:chExt cx="446400" cy="445212"/>
          </a:xfrm>
          <a:solidFill>
            <a:srgbClr val="0198E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0198E2"/>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5612885" y="3452324"/>
            <a:ext cx="615049" cy="616000"/>
            <a:chOff x="5526834" y="2589242"/>
            <a:chExt cx="461287" cy="462000"/>
          </a:xfrm>
          <a:solidFill>
            <a:srgbClr val="0198E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8048909" y="3428819"/>
            <a:ext cx="621097" cy="619060"/>
            <a:chOff x="7353851" y="2571612"/>
            <a:chExt cx="465823" cy="464295"/>
          </a:xfrm>
          <a:solidFill>
            <a:srgbClr val="0198E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4778903" y="4660393"/>
            <a:ext cx="541715" cy="545200"/>
            <a:chOff x="4901348" y="3495294"/>
            <a:chExt cx="406286" cy="408900"/>
          </a:xfrm>
          <a:solidFill>
            <a:srgbClr val="0198E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6441526" y="3444021"/>
            <a:ext cx="363893" cy="616000"/>
            <a:chOff x="6148315" y="2583015"/>
            <a:chExt cx="272920" cy="462000"/>
          </a:xfrm>
          <a:solidFill>
            <a:srgbClr val="0198E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3305183" y="3472672"/>
            <a:ext cx="605917" cy="616781"/>
            <a:chOff x="3796058" y="2604503"/>
            <a:chExt cx="454438" cy="462586"/>
          </a:xfrm>
          <a:solidFill>
            <a:srgbClr val="0198E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7184154" y="3435036"/>
            <a:ext cx="608964" cy="619072"/>
            <a:chOff x="6705286" y="2576276"/>
            <a:chExt cx="456723" cy="464304"/>
          </a:xfrm>
          <a:solidFill>
            <a:srgbClr val="0198E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5667554" y="4698066"/>
            <a:ext cx="656503" cy="517245"/>
            <a:chOff x="5567836" y="3523548"/>
            <a:chExt cx="492377" cy="387934"/>
          </a:xfrm>
          <a:solidFill>
            <a:srgbClr val="0198E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2347707" y="3461129"/>
            <a:ext cx="741944" cy="609831"/>
            <a:chOff x="3077952" y="2595844"/>
            <a:chExt cx="556458" cy="457373"/>
          </a:xfrm>
          <a:solidFill>
            <a:srgbClr val="0198E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solidFill>
                  <a:srgbClr val="0070C0"/>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solidFill>
                  <a:srgbClr val="0070C0"/>
                </a:solidFill>
                <a:latin typeface="Arial"/>
                <a:cs typeface="B Nazanin" panose="00000700000000000000" pitchFamily="2" charset="-78"/>
              </a:rPr>
              <a:t>مجموعه آیکون های کاملاً قابل ویرایش: </a:t>
            </a:r>
            <a:r>
              <a:rPr lang="en-US" sz="4800" dirty="0">
                <a:solidFill>
                  <a:srgbClr val="0070C0"/>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E5A0706-9313-9740-ACD6-F959844B7C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2923135"/>
          </a:xfrm>
          <a:custGeom>
            <a:avLst/>
            <a:gdLst>
              <a:gd name="connsiteX0" fmla="*/ 0 w 12192000"/>
              <a:gd name="connsiteY0" fmla="*/ 0 h 2923135"/>
              <a:gd name="connsiteX1" fmla="*/ 12192000 w 12192000"/>
              <a:gd name="connsiteY1" fmla="*/ 0 h 2923135"/>
              <a:gd name="connsiteX2" fmla="*/ 12192000 w 12192000"/>
              <a:gd name="connsiteY2" fmla="*/ 2923135 h 2923135"/>
              <a:gd name="connsiteX3" fmla="*/ 0 w 12192000"/>
              <a:gd name="connsiteY3" fmla="*/ 2923135 h 2923135"/>
            </a:gdLst>
            <a:ahLst/>
            <a:cxnLst>
              <a:cxn ang="0">
                <a:pos x="connsiteX0" y="connsiteY0"/>
              </a:cxn>
              <a:cxn ang="0">
                <a:pos x="connsiteX1" y="connsiteY1"/>
              </a:cxn>
              <a:cxn ang="0">
                <a:pos x="connsiteX2" y="connsiteY2"/>
              </a:cxn>
              <a:cxn ang="0">
                <a:pos x="connsiteX3" y="connsiteY3"/>
              </a:cxn>
            </a:cxnLst>
            <a:rect l="l" t="t" r="r" b="b"/>
            <a:pathLst>
              <a:path w="12192000" h="2923135">
                <a:moveTo>
                  <a:pt x="0" y="0"/>
                </a:moveTo>
                <a:lnTo>
                  <a:pt x="12192000" y="0"/>
                </a:lnTo>
                <a:lnTo>
                  <a:pt x="12192000" y="2923135"/>
                </a:lnTo>
                <a:lnTo>
                  <a:pt x="0" y="2923135"/>
                </a:lnTo>
                <a:close/>
              </a:path>
            </a:pathLst>
          </a:custGeom>
        </p:spPr>
      </p:pic>
      <p:sp>
        <p:nvSpPr>
          <p:cNvPr id="3" name="任意多边形: 形状 65">
            <a:extLst>
              <a:ext uri="{FF2B5EF4-FFF2-40B4-BE49-F238E27FC236}">
                <a16:creationId xmlns:a16="http://schemas.microsoft.com/office/drawing/2014/main" id="{C57C01D5-E27D-732C-D3FB-B20C62937B7D}"/>
              </a:ext>
            </a:extLst>
          </p:cNvPr>
          <p:cNvSpPr/>
          <p:nvPr/>
        </p:nvSpPr>
        <p:spPr>
          <a:xfrm>
            <a:off x="0" y="0"/>
            <a:ext cx="12192000" cy="3937000"/>
          </a:xfrm>
          <a:custGeom>
            <a:avLst/>
            <a:gdLst>
              <a:gd name="connsiteX0" fmla="*/ 0 w 12192000"/>
              <a:gd name="connsiteY0" fmla="*/ 0 h 2661615"/>
              <a:gd name="connsiteX1" fmla="*/ 12192000 w 12192000"/>
              <a:gd name="connsiteY1" fmla="*/ 0 h 2661615"/>
              <a:gd name="connsiteX2" fmla="*/ 12192000 w 12192000"/>
              <a:gd name="connsiteY2" fmla="*/ 2661615 h 2661615"/>
              <a:gd name="connsiteX3" fmla="*/ 0 w 12192000"/>
              <a:gd name="connsiteY3" fmla="*/ 2661615 h 2661615"/>
            </a:gdLst>
            <a:ahLst/>
            <a:cxnLst>
              <a:cxn ang="0">
                <a:pos x="connsiteX0" y="connsiteY0"/>
              </a:cxn>
              <a:cxn ang="0">
                <a:pos x="connsiteX1" y="connsiteY1"/>
              </a:cxn>
              <a:cxn ang="0">
                <a:pos x="connsiteX2" y="connsiteY2"/>
              </a:cxn>
              <a:cxn ang="0">
                <a:pos x="connsiteX3" y="connsiteY3"/>
              </a:cxn>
            </a:cxnLst>
            <a:rect l="l" t="t" r="r" b="b"/>
            <a:pathLst>
              <a:path w="12192000" h="2661615">
                <a:moveTo>
                  <a:pt x="0" y="0"/>
                </a:moveTo>
                <a:lnTo>
                  <a:pt x="12192000" y="0"/>
                </a:lnTo>
                <a:lnTo>
                  <a:pt x="12192000" y="2661615"/>
                </a:lnTo>
                <a:lnTo>
                  <a:pt x="0" y="2661615"/>
                </a:lnTo>
                <a:close/>
              </a:path>
            </a:pathLst>
          </a:custGeom>
          <a:solidFill>
            <a:srgbClr val="019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19" name="组合 18">
            <a:extLst>
              <a:ext uri="{FF2B5EF4-FFF2-40B4-BE49-F238E27FC236}">
                <a16:creationId xmlns:a16="http://schemas.microsoft.com/office/drawing/2014/main" id="{258A211A-E165-AF0A-C053-99240732CFE4}"/>
              </a:ext>
            </a:extLst>
          </p:cNvPr>
          <p:cNvGrpSpPr/>
          <p:nvPr/>
        </p:nvGrpSpPr>
        <p:grpSpPr>
          <a:xfrm>
            <a:off x="370415" y="2104871"/>
            <a:ext cx="11451170" cy="3953029"/>
            <a:chOff x="516465" y="2104871"/>
            <a:chExt cx="11451170" cy="3953029"/>
          </a:xfrm>
        </p:grpSpPr>
        <p:grpSp>
          <p:nvGrpSpPr>
            <p:cNvPr id="8" name="组合 7">
              <a:extLst>
                <a:ext uri="{FF2B5EF4-FFF2-40B4-BE49-F238E27FC236}">
                  <a16:creationId xmlns:a16="http://schemas.microsoft.com/office/drawing/2014/main" id="{56D47177-DA3F-0007-E816-002215E811B3}"/>
                </a:ext>
              </a:extLst>
            </p:cNvPr>
            <p:cNvGrpSpPr/>
            <p:nvPr/>
          </p:nvGrpSpPr>
          <p:grpSpPr>
            <a:xfrm>
              <a:off x="516465" y="2104871"/>
              <a:ext cx="2692403" cy="3953029"/>
              <a:chOff x="927097" y="2092171"/>
              <a:chExt cx="2692403" cy="3953029"/>
            </a:xfrm>
          </p:grpSpPr>
          <p:sp>
            <p:nvSpPr>
              <p:cNvPr id="4" name="矩形: 圆角 3">
                <a:extLst>
                  <a:ext uri="{FF2B5EF4-FFF2-40B4-BE49-F238E27FC236}">
                    <a16:creationId xmlns:a16="http://schemas.microsoft.com/office/drawing/2014/main" id="{6649B190-00BD-2D8C-6535-26BB2110A9AF}"/>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7" name="任意多边形: 形状 6">
                <a:extLst>
                  <a:ext uri="{FF2B5EF4-FFF2-40B4-BE49-F238E27FC236}">
                    <a16:creationId xmlns:a16="http://schemas.microsoft.com/office/drawing/2014/main" id="{51FC5376-AF6A-CF76-31E8-FB58E1F2E2E2}"/>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nvGrpSpPr>
            <p:cNvPr id="9" name="组合 8">
              <a:extLst>
                <a:ext uri="{FF2B5EF4-FFF2-40B4-BE49-F238E27FC236}">
                  <a16:creationId xmlns:a16="http://schemas.microsoft.com/office/drawing/2014/main" id="{8A7D7CEC-9B79-42B0-DB8D-F244D84AA52F}"/>
                </a:ext>
              </a:extLst>
            </p:cNvPr>
            <p:cNvGrpSpPr/>
            <p:nvPr/>
          </p:nvGrpSpPr>
          <p:grpSpPr>
            <a:xfrm>
              <a:off x="3436054" y="2104871"/>
              <a:ext cx="2692403" cy="3953029"/>
              <a:chOff x="927097" y="2092171"/>
              <a:chExt cx="2692403" cy="3953029"/>
            </a:xfrm>
          </p:grpSpPr>
          <p:sp>
            <p:nvSpPr>
              <p:cNvPr id="10" name="矩形: 圆角 9">
                <a:extLst>
                  <a:ext uri="{FF2B5EF4-FFF2-40B4-BE49-F238E27FC236}">
                    <a16:creationId xmlns:a16="http://schemas.microsoft.com/office/drawing/2014/main" id="{A7C13CA3-4FE7-6C8A-C888-E6FBD91E036E}"/>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1" name="任意多边形: 形状 10">
                <a:extLst>
                  <a:ext uri="{FF2B5EF4-FFF2-40B4-BE49-F238E27FC236}">
                    <a16:creationId xmlns:a16="http://schemas.microsoft.com/office/drawing/2014/main" id="{0299C8F5-C85D-8E51-B94F-F5884DA05FB0}"/>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nvGrpSpPr>
            <p:cNvPr id="12" name="组合 11">
              <a:extLst>
                <a:ext uri="{FF2B5EF4-FFF2-40B4-BE49-F238E27FC236}">
                  <a16:creationId xmlns:a16="http://schemas.microsoft.com/office/drawing/2014/main" id="{1D051D20-2418-EEFD-7065-DBCA781D787A}"/>
                </a:ext>
              </a:extLst>
            </p:cNvPr>
            <p:cNvGrpSpPr/>
            <p:nvPr/>
          </p:nvGrpSpPr>
          <p:grpSpPr>
            <a:xfrm>
              <a:off x="6355643" y="2104871"/>
              <a:ext cx="2692403" cy="3953029"/>
              <a:chOff x="927097" y="2092171"/>
              <a:chExt cx="2692403" cy="3953029"/>
            </a:xfrm>
          </p:grpSpPr>
          <p:sp>
            <p:nvSpPr>
              <p:cNvPr id="13" name="矩形: 圆角 12">
                <a:extLst>
                  <a:ext uri="{FF2B5EF4-FFF2-40B4-BE49-F238E27FC236}">
                    <a16:creationId xmlns:a16="http://schemas.microsoft.com/office/drawing/2014/main" id="{6DA0F0CA-2555-90FD-45A4-9A4D384E8847}"/>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任意多边形: 形状 13">
                <a:extLst>
                  <a:ext uri="{FF2B5EF4-FFF2-40B4-BE49-F238E27FC236}">
                    <a16:creationId xmlns:a16="http://schemas.microsoft.com/office/drawing/2014/main" id="{509CBB05-05EE-516B-187B-1616004C4BD6}"/>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nvGrpSpPr>
            <p:cNvPr id="15" name="组合 14">
              <a:extLst>
                <a:ext uri="{FF2B5EF4-FFF2-40B4-BE49-F238E27FC236}">
                  <a16:creationId xmlns:a16="http://schemas.microsoft.com/office/drawing/2014/main" id="{67F4CD23-711E-8BA4-B703-F03D8B38F1FF}"/>
                </a:ext>
              </a:extLst>
            </p:cNvPr>
            <p:cNvGrpSpPr/>
            <p:nvPr/>
          </p:nvGrpSpPr>
          <p:grpSpPr>
            <a:xfrm>
              <a:off x="9275232" y="2104871"/>
              <a:ext cx="2692403" cy="3953029"/>
              <a:chOff x="927097" y="2092171"/>
              <a:chExt cx="2692403" cy="3953029"/>
            </a:xfrm>
          </p:grpSpPr>
          <p:sp>
            <p:nvSpPr>
              <p:cNvPr id="16" name="矩形: 圆角 15">
                <a:extLst>
                  <a:ext uri="{FF2B5EF4-FFF2-40B4-BE49-F238E27FC236}">
                    <a16:creationId xmlns:a16="http://schemas.microsoft.com/office/drawing/2014/main" id="{8EEC3518-AC1A-12A0-5F29-10C2D12069D1}"/>
                  </a:ext>
                </a:extLst>
              </p:cNvPr>
              <p:cNvSpPr/>
              <p:nvPr/>
            </p:nvSpPr>
            <p:spPr>
              <a:xfrm>
                <a:off x="927099" y="2108200"/>
                <a:ext cx="2692401" cy="3937000"/>
              </a:xfrm>
              <a:prstGeom prst="roundRect">
                <a:avLst>
                  <a:gd name="adj" fmla="val 11950"/>
                </a:avLst>
              </a:prstGeom>
              <a:solidFill>
                <a:schemeClr val="bg1"/>
              </a:solidFill>
              <a:ln>
                <a:noFill/>
              </a:ln>
              <a:effectLst>
                <a:outerShdw blurRad="317500" dist="215900" dir="4020000" sx="99000" sy="99000" algn="tl" rotWithShape="0">
                  <a:schemeClr val="accent5">
                    <a:lumMod val="50000"/>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7" name="任意多边形: 形状 16">
                <a:extLst>
                  <a:ext uri="{FF2B5EF4-FFF2-40B4-BE49-F238E27FC236}">
                    <a16:creationId xmlns:a16="http://schemas.microsoft.com/office/drawing/2014/main" id="{2DA18EC6-A0E0-D2FA-FBE7-7EB7C1CCB839}"/>
                  </a:ext>
                </a:extLst>
              </p:cNvPr>
              <p:cNvSpPr/>
              <p:nvPr/>
            </p:nvSpPr>
            <p:spPr>
              <a:xfrm>
                <a:off x="927097" y="2092171"/>
                <a:ext cx="2692401" cy="355600"/>
              </a:xfrm>
              <a:custGeom>
                <a:avLst/>
                <a:gdLst>
                  <a:gd name="connsiteX0" fmla="*/ 321742 w 2692401"/>
                  <a:gd name="connsiteY0" fmla="*/ 0 h 495300"/>
                  <a:gd name="connsiteX1" fmla="*/ 2370659 w 2692401"/>
                  <a:gd name="connsiteY1" fmla="*/ 0 h 495300"/>
                  <a:gd name="connsiteX2" fmla="*/ 2692401 w 2692401"/>
                  <a:gd name="connsiteY2" fmla="*/ 321742 h 495300"/>
                  <a:gd name="connsiteX3" fmla="*/ 2692401 w 2692401"/>
                  <a:gd name="connsiteY3" fmla="*/ 495300 h 495300"/>
                  <a:gd name="connsiteX4" fmla="*/ 0 w 2692401"/>
                  <a:gd name="connsiteY4" fmla="*/ 495300 h 495300"/>
                  <a:gd name="connsiteX5" fmla="*/ 0 w 2692401"/>
                  <a:gd name="connsiteY5" fmla="*/ 321742 h 495300"/>
                  <a:gd name="connsiteX6" fmla="*/ 321742 w 2692401"/>
                  <a:gd name="connsiteY6"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401" h="495300">
                    <a:moveTo>
                      <a:pt x="321742" y="0"/>
                    </a:moveTo>
                    <a:lnTo>
                      <a:pt x="2370659" y="0"/>
                    </a:lnTo>
                    <a:cubicBezTo>
                      <a:pt x="2548352" y="0"/>
                      <a:pt x="2692401" y="144049"/>
                      <a:pt x="2692401" y="321742"/>
                    </a:cubicBezTo>
                    <a:lnTo>
                      <a:pt x="2692401" y="495300"/>
                    </a:lnTo>
                    <a:lnTo>
                      <a:pt x="0" y="495300"/>
                    </a:lnTo>
                    <a:lnTo>
                      <a:pt x="0" y="321742"/>
                    </a:lnTo>
                    <a:cubicBezTo>
                      <a:pt x="0" y="144049"/>
                      <a:pt x="144049" y="0"/>
                      <a:pt x="321742" y="0"/>
                    </a:cubicBezTo>
                    <a:close/>
                  </a:path>
                </a:pathLst>
              </a:cu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grpSp>
      <p:grpSp>
        <p:nvGrpSpPr>
          <p:cNvPr id="20" name="组合 19">
            <a:extLst>
              <a:ext uri="{FF2B5EF4-FFF2-40B4-BE49-F238E27FC236}">
                <a16:creationId xmlns:a16="http://schemas.microsoft.com/office/drawing/2014/main" id="{BD3E07E5-93F0-62EE-3667-4ABC2675A1C0}"/>
              </a:ext>
            </a:extLst>
          </p:cNvPr>
          <p:cNvGrpSpPr/>
          <p:nvPr/>
        </p:nvGrpSpPr>
        <p:grpSpPr>
          <a:xfrm>
            <a:off x="2726420" y="169628"/>
            <a:ext cx="6582772" cy="715581"/>
            <a:chOff x="2734068" y="192856"/>
            <a:chExt cx="6582772" cy="715581"/>
          </a:xfrm>
        </p:grpSpPr>
        <p:sp>
          <p:nvSpPr>
            <p:cNvPr id="21" name="文本框 20">
              <a:extLst>
                <a:ext uri="{FF2B5EF4-FFF2-40B4-BE49-F238E27FC236}">
                  <a16:creationId xmlns:a16="http://schemas.microsoft.com/office/drawing/2014/main" id="{C460F8BE-D60F-F973-BA7A-84CD67D76E73}"/>
                </a:ext>
              </a:extLst>
            </p:cNvPr>
            <p:cNvSpPr txBox="1"/>
            <p:nvPr/>
          </p:nvSpPr>
          <p:spPr>
            <a:xfrm>
              <a:off x="5209823" y="192856"/>
              <a:ext cx="1560043" cy="715581"/>
            </a:xfrm>
            <a:prstGeom prst="rect">
              <a:avLst/>
            </a:prstGeom>
            <a:noFill/>
          </p:spPr>
          <p:txBody>
            <a:bodyPr vert="horz" wrap="none" rtlCol="0">
              <a:spAutoFit/>
            </a:bodyPr>
            <a:lstStyle/>
            <a:p>
              <a:pPr algn="ctr"/>
              <a:r>
                <a:rPr lang="fa-IR" altLang="zh-CN" sz="4050" b="1"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فهرست</a:t>
              </a:r>
              <a:endParaRPr lang="en-US" altLang="zh-CN" sz="4050" b="1"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22" name="直接连接符 21">
              <a:extLst>
                <a:ext uri="{FF2B5EF4-FFF2-40B4-BE49-F238E27FC236}">
                  <a16:creationId xmlns:a16="http://schemas.microsoft.com/office/drawing/2014/main" id="{9DDE23D0-0542-FDF4-CAFC-A9AF6A42E038}"/>
                </a:ext>
              </a:extLst>
            </p:cNvPr>
            <p:cNvCxnSpPr>
              <a:cxnSpLocks/>
            </p:cNvCxnSpPr>
            <p:nvPr/>
          </p:nvCxnSpPr>
          <p:spPr>
            <a:xfrm>
              <a:off x="2734068" y="884145"/>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CB021509-8572-13E5-28E6-7BC58977CA56}"/>
                </a:ext>
              </a:extLst>
            </p:cNvPr>
            <p:cNvCxnSpPr>
              <a:cxnSpLocks/>
            </p:cNvCxnSpPr>
            <p:nvPr/>
          </p:nvCxnSpPr>
          <p:spPr>
            <a:xfrm>
              <a:off x="7602340" y="884145"/>
              <a:ext cx="1714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îṣļîḑé-Oval 18">
            <a:extLst>
              <a:ext uri="{FF2B5EF4-FFF2-40B4-BE49-F238E27FC236}">
                <a16:creationId xmlns:a16="http://schemas.microsoft.com/office/drawing/2014/main" id="{6E370DC3-F0E4-8C17-A448-29148829620A}"/>
              </a:ext>
            </a:extLst>
          </p:cNvPr>
          <p:cNvSpPr/>
          <p:nvPr/>
        </p:nvSpPr>
        <p:spPr>
          <a:xfrm>
            <a:off x="1235403"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1</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6" name="îṣļîḑé-文本框 18">
            <a:extLst>
              <a:ext uri="{FF2B5EF4-FFF2-40B4-BE49-F238E27FC236}">
                <a16:creationId xmlns:a16="http://schemas.microsoft.com/office/drawing/2014/main" id="{9B8BFF61-8F22-2185-13DB-7DEA9F54443F}"/>
              </a:ext>
            </a:extLst>
          </p:cNvPr>
          <p:cNvSpPr txBox="1"/>
          <p:nvPr/>
        </p:nvSpPr>
        <p:spPr>
          <a:xfrm>
            <a:off x="480753" y="4054376"/>
            <a:ext cx="2481799" cy="400110"/>
          </a:xfrm>
          <a:prstGeom prst="rect">
            <a:avLst/>
          </a:prstGeom>
          <a:noFill/>
        </p:spPr>
        <p:txBody>
          <a:bodyPr wrap="square" rtlCol="0">
            <a:spAutoFit/>
          </a:bodyPr>
          <a:lstStyle/>
          <a:p>
            <a:pPr algn="ctr"/>
            <a:r>
              <a:rPr lang="fa-IR" altLang="zh-CN"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7" name="文本框 26">
            <a:extLst>
              <a:ext uri="{FF2B5EF4-FFF2-40B4-BE49-F238E27FC236}">
                <a16:creationId xmlns:a16="http://schemas.microsoft.com/office/drawing/2014/main" id="{38934D83-502F-9A26-29DF-77A70927E90F}"/>
              </a:ext>
            </a:extLst>
          </p:cNvPr>
          <p:cNvSpPr txBox="1"/>
          <p:nvPr/>
        </p:nvSpPr>
        <p:spPr>
          <a:xfrm>
            <a:off x="707189" y="4516041"/>
            <a:ext cx="2019231" cy="786369"/>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6" name="îṣļîḑé-Oval 18">
            <a:extLst>
              <a:ext uri="{FF2B5EF4-FFF2-40B4-BE49-F238E27FC236}">
                <a16:creationId xmlns:a16="http://schemas.microsoft.com/office/drawing/2014/main" id="{EDA00252-CC9A-182E-3024-18CED62EF0B9}"/>
              </a:ext>
            </a:extLst>
          </p:cNvPr>
          <p:cNvSpPr/>
          <p:nvPr/>
        </p:nvSpPr>
        <p:spPr>
          <a:xfrm>
            <a:off x="4154239"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2</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7" name="îṣļîḑé-文本框 18">
            <a:extLst>
              <a:ext uri="{FF2B5EF4-FFF2-40B4-BE49-F238E27FC236}">
                <a16:creationId xmlns:a16="http://schemas.microsoft.com/office/drawing/2014/main" id="{35F63AC7-6A5E-6EFE-658E-05DE5437D109}"/>
              </a:ext>
            </a:extLst>
          </p:cNvPr>
          <p:cNvSpPr txBox="1"/>
          <p:nvPr/>
        </p:nvSpPr>
        <p:spPr>
          <a:xfrm>
            <a:off x="3399589" y="4054376"/>
            <a:ext cx="2481799" cy="400110"/>
          </a:xfrm>
          <a:prstGeom prst="rect">
            <a:avLst/>
          </a:prstGeom>
          <a:noFill/>
        </p:spPr>
        <p:txBody>
          <a:bodyPr wrap="square" rtlCol="0">
            <a:spAutoFit/>
          </a:bodyPr>
          <a:lstStyle/>
          <a:p>
            <a:pPr algn="ctr"/>
            <a:r>
              <a:rPr lang="fa-IR" altLang="zh-CN"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38" name="文本框 37">
            <a:extLst>
              <a:ext uri="{FF2B5EF4-FFF2-40B4-BE49-F238E27FC236}">
                <a16:creationId xmlns:a16="http://schemas.microsoft.com/office/drawing/2014/main" id="{EDDC3551-6941-3E6C-BBE4-415A6271B49E}"/>
              </a:ext>
            </a:extLst>
          </p:cNvPr>
          <p:cNvSpPr txBox="1"/>
          <p:nvPr/>
        </p:nvSpPr>
        <p:spPr>
          <a:xfrm>
            <a:off x="3626025" y="4516041"/>
            <a:ext cx="2019231" cy="786369"/>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0" name="îṣļîḑé-Oval 18">
            <a:extLst>
              <a:ext uri="{FF2B5EF4-FFF2-40B4-BE49-F238E27FC236}">
                <a16:creationId xmlns:a16="http://schemas.microsoft.com/office/drawing/2014/main" id="{C1C56976-CCF6-0732-88FF-19789A9D9009}"/>
              </a:ext>
            </a:extLst>
          </p:cNvPr>
          <p:cNvSpPr/>
          <p:nvPr/>
        </p:nvSpPr>
        <p:spPr>
          <a:xfrm>
            <a:off x="7074959"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3</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1" name="îṣļîḑé-文本框 18">
            <a:extLst>
              <a:ext uri="{FF2B5EF4-FFF2-40B4-BE49-F238E27FC236}">
                <a16:creationId xmlns:a16="http://schemas.microsoft.com/office/drawing/2014/main" id="{EBF455B9-97CF-7715-841C-F836E3098155}"/>
              </a:ext>
            </a:extLst>
          </p:cNvPr>
          <p:cNvSpPr txBox="1"/>
          <p:nvPr/>
        </p:nvSpPr>
        <p:spPr>
          <a:xfrm>
            <a:off x="6320309" y="4054376"/>
            <a:ext cx="2481799" cy="400110"/>
          </a:xfrm>
          <a:prstGeom prst="rect">
            <a:avLst/>
          </a:prstGeom>
          <a:noFill/>
        </p:spPr>
        <p:txBody>
          <a:bodyPr wrap="square" rtlCol="0">
            <a:spAutoFit/>
          </a:bodyPr>
          <a:lstStyle/>
          <a:p>
            <a:pPr algn="ctr"/>
            <a:r>
              <a:rPr lang="fa-IR" altLang="zh-CN"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2" name="文本框 41">
            <a:extLst>
              <a:ext uri="{FF2B5EF4-FFF2-40B4-BE49-F238E27FC236}">
                <a16:creationId xmlns:a16="http://schemas.microsoft.com/office/drawing/2014/main" id="{2BF110E5-C9AE-23CA-3565-4C18766315E3}"/>
              </a:ext>
            </a:extLst>
          </p:cNvPr>
          <p:cNvSpPr txBox="1"/>
          <p:nvPr/>
        </p:nvSpPr>
        <p:spPr>
          <a:xfrm>
            <a:off x="6546745" y="4516041"/>
            <a:ext cx="2019231" cy="786369"/>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4" name="îṣļîḑé-Oval 18">
            <a:extLst>
              <a:ext uri="{FF2B5EF4-FFF2-40B4-BE49-F238E27FC236}">
                <a16:creationId xmlns:a16="http://schemas.microsoft.com/office/drawing/2014/main" id="{52409693-5C6A-22EB-3393-95364EF27721}"/>
              </a:ext>
            </a:extLst>
          </p:cNvPr>
          <p:cNvSpPr/>
          <p:nvPr/>
        </p:nvSpPr>
        <p:spPr>
          <a:xfrm>
            <a:off x="9993795" y="2808143"/>
            <a:ext cx="962803" cy="972605"/>
          </a:xfrm>
          <a:prstGeom prst="ellipse">
            <a:avLst/>
          </a:prstGeom>
          <a:gradFill flip="none" rotWithShape="1">
            <a:gsLst>
              <a:gs pos="0">
                <a:srgbClr val="019BE5"/>
              </a:gs>
              <a:gs pos="100000">
                <a:srgbClr val="006CBC"/>
              </a:gs>
            </a:gsLst>
            <a:lin ang="6000000" scaled="0"/>
            <a:tileRect/>
          </a:gradFill>
          <a:ln w="19050">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r>
              <a:rPr lang="en-US" altLang="zh-CN"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4</a:t>
            </a:r>
            <a:endParaRPr lang="zh-CN" altLang="en-US" sz="3600" dirty="0">
              <a:solidFill>
                <a:schemeClr val="lt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5" name="îṣļîḑé-文本框 18">
            <a:extLst>
              <a:ext uri="{FF2B5EF4-FFF2-40B4-BE49-F238E27FC236}">
                <a16:creationId xmlns:a16="http://schemas.microsoft.com/office/drawing/2014/main" id="{69EE6E0B-DB9E-B7B6-CFFF-25004225AA25}"/>
              </a:ext>
            </a:extLst>
          </p:cNvPr>
          <p:cNvSpPr txBox="1"/>
          <p:nvPr/>
        </p:nvSpPr>
        <p:spPr>
          <a:xfrm>
            <a:off x="9239145" y="4054376"/>
            <a:ext cx="2481799" cy="400110"/>
          </a:xfrm>
          <a:prstGeom prst="rect">
            <a:avLst/>
          </a:prstGeom>
          <a:noFill/>
        </p:spPr>
        <p:txBody>
          <a:bodyPr wrap="square" rtlCol="0">
            <a:spAutoFit/>
          </a:bodyPr>
          <a:lstStyle/>
          <a:p>
            <a:pPr algn="ctr"/>
            <a:r>
              <a:rPr lang="fa-IR" altLang="zh-CN"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20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6" name="文本框 45">
            <a:extLst>
              <a:ext uri="{FF2B5EF4-FFF2-40B4-BE49-F238E27FC236}">
                <a16:creationId xmlns:a16="http://schemas.microsoft.com/office/drawing/2014/main" id="{67FE3206-F98B-7C08-ECFE-589CBD4580BF}"/>
              </a:ext>
            </a:extLst>
          </p:cNvPr>
          <p:cNvSpPr txBox="1"/>
          <p:nvPr/>
        </p:nvSpPr>
        <p:spPr>
          <a:xfrm>
            <a:off x="9465581" y="4516041"/>
            <a:ext cx="2019231" cy="786369"/>
          </a:xfrm>
          <a:prstGeom prst="rect">
            <a:avLst/>
          </a:prstGeom>
          <a:noFill/>
        </p:spPr>
        <p:txBody>
          <a:bodyPr wrap="square">
            <a:spAutoFit/>
            <a:scene3d>
              <a:camera prst="orthographicFront"/>
              <a:lightRig rig="threePt" dir="t"/>
            </a:scene3d>
            <a:sp3d contourW="12700"/>
          </a:bodyPr>
          <a:lstStyle/>
          <a:p>
            <a:pPr algn="ctr" fontAlgn="base">
              <a:lnSpc>
                <a:spcPct val="140000"/>
              </a:lnSpc>
              <a:spcBef>
                <a:spcPct val="0"/>
              </a:spcBef>
              <a:spcAft>
                <a:spcPct val="0"/>
              </a:spcAft>
              <a:buFont typeface="Arial" panose="020B0604020202020204" pitchFamily="34" charset="0"/>
              <a:buNone/>
            </a:pPr>
            <a:r>
              <a:rPr lang="fa-IR"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ما قالب های پاورپوینت زیادی داریم که به طور خاص برای کمک به هر کسی طراحی شده است</a:t>
            </a:r>
            <a:endParaRPr lang="en-US" altLang="zh-CN" sz="11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30" name="Grupo 29">
            <a:extLst>
              <a:ext uri="{FF2B5EF4-FFF2-40B4-BE49-F238E27FC236}">
                <a16:creationId xmlns:a16="http://schemas.microsoft.com/office/drawing/2014/main" id="{3A7DF29F-13C0-410B-AE5C-5EC72B868C91}"/>
              </a:ext>
            </a:extLst>
          </p:cNvPr>
          <p:cNvGrpSpPr/>
          <p:nvPr/>
        </p:nvGrpSpPr>
        <p:grpSpPr>
          <a:xfrm>
            <a:off x="1126467" y="1225508"/>
            <a:ext cx="1290900" cy="1287009"/>
            <a:chOff x="-2728913" y="1908175"/>
            <a:chExt cx="2106613" cy="2100263"/>
          </a:xfrm>
        </p:grpSpPr>
        <p:sp>
          <p:nvSpPr>
            <p:cNvPr id="28" name="Freeform 5">
              <a:extLst>
                <a:ext uri="{FF2B5EF4-FFF2-40B4-BE49-F238E27FC236}">
                  <a16:creationId xmlns:a16="http://schemas.microsoft.com/office/drawing/2014/main" id="{9CC3DBA5-D26B-485C-8AB3-2477FB4AEBDE}"/>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29" name="Freeform 6">
              <a:extLst>
                <a:ext uri="{FF2B5EF4-FFF2-40B4-BE49-F238E27FC236}">
                  <a16:creationId xmlns:a16="http://schemas.microsoft.com/office/drawing/2014/main" id="{160E0E21-0F4A-45DA-8513-9B35B837A49C}"/>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grpSp>
      <p:grpSp>
        <p:nvGrpSpPr>
          <p:cNvPr id="43" name="Grupo 42">
            <a:extLst>
              <a:ext uri="{FF2B5EF4-FFF2-40B4-BE49-F238E27FC236}">
                <a16:creationId xmlns:a16="http://schemas.microsoft.com/office/drawing/2014/main" id="{F72C5B8D-4E8B-4A5C-9510-C94A771D9143}"/>
              </a:ext>
            </a:extLst>
          </p:cNvPr>
          <p:cNvGrpSpPr/>
          <p:nvPr/>
        </p:nvGrpSpPr>
        <p:grpSpPr>
          <a:xfrm>
            <a:off x="3990190" y="1160505"/>
            <a:ext cx="1290900" cy="1287009"/>
            <a:chOff x="-2728913" y="1908175"/>
            <a:chExt cx="2106613" cy="2100263"/>
          </a:xfrm>
        </p:grpSpPr>
        <p:sp>
          <p:nvSpPr>
            <p:cNvPr id="47" name="Freeform 5">
              <a:extLst>
                <a:ext uri="{FF2B5EF4-FFF2-40B4-BE49-F238E27FC236}">
                  <a16:creationId xmlns:a16="http://schemas.microsoft.com/office/drawing/2014/main" id="{9A218BDB-6BF0-4323-B1A8-7A7BA79AA1C2}"/>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48" name="Freeform 6">
              <a:extLst>
                <a:ext uri="{FF2B5EF4-FFF2-40B4-BE49-F238E27FC236}">
                  <a16:creationId xmlns:a16="http://schemas.microsoft.com/office/drawing/2014/main" id="{E3E34685-FD61-4D4A-909D-83CCD721FF1C}"/>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grpSp>
      <p:grpSp>
        <p:nvGrpSpPr>
          <p:cNvPr id="49" name="Grupo 48">
            <a:extLst>
              <a:ext uri="{FF2B5EF4-FFF2-40B4-BE49-F238E27FC236}">
                <a16:creationId xmlns:a16="http://schemas.microsoft.com/office/drawing/2014/main" id="{8B0275FD-5852-413B-B020-743B94A51136}"/>
              </a:ext>
            </a:extLst>
          </p:cNvPr>
          <p:cNvGrpSpPr/>
          <p:nvPr/>
        </p:nvGrpSpPr>
        <p:grpSpPr>
          <a:xfrm>
            <a:off x="6909778" y="1212374"/>
            <a:ext cx="1290900" cy="1287009"/>
            <a:chOff x="-2728913" y="1908175"/>
            <a:chExt cx="2106613" cy="2100263"/>
          </a:xfrm>
        </p:grpSpPr>
        <p:sp>
          <p:nvSpPr>
            <p:cNvPr id="50" name="Freeform 5">
              <a:extLst>
                <a:ext uri="{FF2B5EF4-FFF2-40B4-BE49-F238E27FC236}">
                  <a16:creationId xmlns:a16="http://schemas.microsoft.com/office/drawing/2014/main" id="{9ADAEFA2-F9D7-4DA8-96CE-3A130BBBE365}"/>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51" name="Freeform 6">
              <a:extLst>
                <a:ext uri="{FF2B5EF4-FFF2-40B4-BE49-F238E27FC236}">
                  <a16:creationId xmlns:a16="http://schemas.microsoft.com/office/drawing/2014/main" id="{95380980-2745-41D0-91FC-6A2ABB12746F}"/>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grpSp>
      <p:grpSp>
        <p:nvGrpSpPr>
          <p:cNvPr id="52" name="Grupo 51">
            <a:extLst>
              <a:ext uri="{FF2B5EF4-FFF2-40B4-BE49-F238E27FC236}">
                <a16:creationId xmlns:a16="http://schemas.microsoft.com/office/drawing/2014/main" id="{21821E30-8C3F-4CB8-88AB-091B0A3731AB}"/>
              </a:ext>
            </a:extLst>
          </p:cNvPr>
          <p:cNvGrpSpPr/>
          <p:nvPr/>
        </p:nvGrpSpPr>
        <p:grpSpPr>
          <a:xfrm>
            <a:off x="9834644" y="1171998"/>
            <a:ext cx="1290900" cy="1287009"/>
            <a:chOff x="-2728913" y="1908175"/>
            <a:chExt cx="2106613" cy="2100263"/>
          </a:xfrm>
        </p:grpSpPr>
        <p:sp>
          <p:nvSpPr>
            <p:cNvPr id="53" name="Freeform 5">
              <a:extLst>
                <a:ext uri="{FF2B5EF4-FFF2-40B4-BE49-F238E27FC236}">
                  <a16:creationId xmlns:a16="http://schemas.microsoft.com/office/drawing/2014/main" id="{8925DB79-48F1-4E0A-AA11-5F87EF8151AB}"/>
                </a:ext>
              </a:extLst>
            </p:cNvPr>
            <p:cNvSpPr>
              <a:spLocks noEditPoints="1"/>
            </p:cNvSpPr>
            <p:nvPr/>
          </p:nvSpPr>
          <p:spPr bwMode="auto">
            <a:xfrm>
              <a:off x="-2728913" y="1908175"/>
              <a:ext cx="2106613" cy="2100263"/>
            </a:xfrm>
            <a:custGeom>
              <a:avLst/>
              <a:gdLst>
                <a:gd name="T0" fmla="*/ 0 w 736"/>
                <a:gd name="T1" fmla="*/ 356 h 734"/>
                <a:gd name="T2" fmla="*/ 53 w 736"/>
                <a:gd name="T3" fmla="*/ 339 h 734"/>
                <a:gd name="T4" fmla="*/ 280 w 736"/>
                <a:gd name="T5" fmla="*/ 61 h 734"/>
                <a:gd name="T6" fmla="*/ 351 w 736"/>
                <a:gd name="T7" fmla="*/ 11 h 734"/>
                <a:gd name="T8" fmla="*/ 370 w 736"/>
                <a:gd name="T9" fmla="*/ 1 h 734"/>
                <a:gd name="T10" fmla="*/ 389 w 736"/>
                <a:gd name="T11" fmla="*/ 18 h 734"/>
                <a:gd name="T12" fmla="*/ 393 w 736"/>
                <a:gd name="T13" fmla="*/ 46 h 734"/>
                <a:gd name="T14" fmla="*/ 682 w 736"/>
                <a:gd name="T15" fmla="*/ 341 h 734"/>
                <a:gd name="T16" fmla="*/ 698 w 736"/>
                <a:gd name="T17" fmla="*/ 345 h 734"/>
                <a:gd name="T18" fmla="*/ 736 w 736"/>
                <a:gd name="T19" fmla="*/ 369 h 734"/>
                <a:gd name="T20" fmla="*/ 700 w 736"/>
                <a:gd name="T21" fmla="*/ 391 h 734"/>
                <a:gd name="T22" fmla="*/ 677 w 736"/>
                <a:gd name="T23" fmla="*/ 412 h 734"/>
                <a:gd name="T24" fmla="*/ 409 w 736"/>
                <a:gd name="T25" fmla="*/ 670 h 734"/>
                <a:gd name="T26" fmla="*/ 394 w 736"/>
                <a:gd name="T27" fmla="*/ 674 h 734"/>
                <a:gd name="T28" fmla="*/ 366 w 736"/>
                <a:gd name="T29" fmla="*/ 732 h 734"/>
                <a:gd name="T30" fmla="*/ 339 w 736"/>
                <a:gd name="T31" fmla="*/ 680 h 734"/>
                <a:gd name="T32" fmla="*/ 55 w 736"/>
                <a:gd name="T33" fmla="*/ 397 h 734"/>
                <a:gd name="T34" fmla="*/ 0 w 736"/>
                <a:gd name="T35" fmla="*/ 380 h 734"/>
                <a:gd name="T36" fmla="*/ 0 w 736"/>
                <a:gd name="T37" fmla="*/ 356 h 734"/>
                <a:gd name="T38" fmla="*/ 502 w 736"/>
                <a:gd name="T39" fmla="*/ 361 h 734"/>
                <a:gd name="T40" fmla="*/ 368 w 736"/>
                <a:gd name="T41" fmla="*/ 226 h 734"/>
                <a:gd name="T42" fmla="*/ 232 w 736"/>
                <a:gd name="T43" fmla="*/ 361 h 734"/>
                <a:gd name="T44" fmla="*/ 366 w 736"/>
                <a:gd name="T45" fmla="*/ 495 h 734"/>
                <a:gd name="T46" fmla="*/ 502 w 736"/>
                <a:gd name="T47" fmla="*/ 361 h 734"/>
                <a:gd name="T48" fmla="*/ 633 w 736"/>
                <a:gd name="T49" fmla="*/ 341 h 734"/>
                <a:gd name="T50" fmla="*/ 393 w 736"/>
                <a:gd name="T51" fmla="*/ 99 h 734"/>
                <a:gd name="T52" fmla="*/ 427 w 736"/>
                <a:gd name="T53" fmla="*/ 152 h 734"/>
                <a:gd name="T54" fmla="*/ 578 w 736"/>
                <a:gd name="T55" fmla="*/ 308 h 734"/>
                <a:gd name="T56" fmla="*/ 633 w 736"/>
                <a:gd name="T57" fmla="*/ 341 h 734"/>
                <a:gd name="T58" fmla="*/ 148 w 736"/>
                <a:gd name="T59" fmla="*/ 343 h 734"/>
                <a:gd name="T60" fmla="*/ 159 w 736"/>
                <a:gd name="T61" fmla="*/ 301 h 734"/>
                <a:gd name="T62" fmla="*/ 309 w 736"/>
                <a:gd name="T63" fmla="*/ 152 h 734"/>
                <a:gd name="T64" fmla="*/ 340 w 736"/>
                <a:gd name="T65" fmla="*/ 97 h 734"/>
                <a:gd name="T66" fmla="*/ 109 w 736"/>
                <a:gd name="T67" fmla="*/ 343 h 734"/>
                <a:gd name="T68" fmla="*/ 148 w 736"/>
                <a:gd name="T69" fmla="*/ 343 h 734"/>
                <a:gd name="T70" fmla="*/ 106 w 736"/>
                <a:gd name="T71" fmla="*/ 395 h 734"/>
                <a:gd name="T72" fmla="*/ 342 w 736"/>
                <a:gd name="T73" fmla="*/ 621 h 734"/>
                <a:gd name="T74" fmla="*/ 342 w 736"/>
                <a:gd name="T75" fmla="*/ 578 h 734"/>
                <a:gd name="T76" fmla="*/ 315 w 736"/>
                <a:gd name="T77" fmla="*/ 570 h 734"/>
                <a:gd name="T78" fmla="*/ 162 w 736"/>
                <a:gd name="T79" fmla="*/ 426 h 734"/>
                <a:gd name="T80" fmla="*/ 106 w 736"/>
                <a:gd name="T81" fmla="*/ 395 h 734"/>
                <a:gd name="T82" fmla="*/ 597 w 736"/>
                <a:gd name="T83" fmla="*/ 392 h 734"/>
                <a:gd name="T84" fmla="*/ 515 w 736"/>
                <a:gd name="T85" fmla="*/ 517 h 734"/>
                <a:gd name="T86" fmla="*/ 393 w 736"/>
                <a:gd name="T87" fmla="*/ 587 h 734"/>
                <a:gd name="T88" fmla="*/ 393 w 736"/>
                <a:gd name="T89" fmla="*/ 623 h 734"/>
                <a:gd name="T90" fmla="*/ 625 w 736"/>
                <a:gd name="T91" fmla="*/ 392 h 734"/>
                <a:gd name="T92" fmla="*/ 597 w 736"/>
                <a:gd name="T93" fmla="*/ 39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6" h="734">
                  <a:moveTo>
                    <a:pt x="0" y="356"/>
                  </a:moveTo>
                  <a:cubicBezTo>
                    <a:pt x="18" y="350"/>
                    <a:pt x="35" y="345"/>
                    <a:pt x="53" y="339"/>
                  </a:cubicBezTo>
                  <a:cubicBezTo>
                    <a:pt x="73" y="203"/>
                    <a:pt x="143" y="105"/>
                    <a:pt x="280" y="61"/>
                  </a:cubicBezTo>
                  <a:cubicBezTo>
                    <a:pt x="308" y="51"/>
                    <a:pt x="351" y="62"/>
                    <a:pt x="351" y="11"/>
                  </a:cubicBezTo>
                  <a:cubicBezTo>
                    <a:pt x="351" y="7"/>
                    <a:pt x="364" y="0"/>
                    <a:pt x="370" y="1"/>
                  </a:cubicBezTo>
                  <a:cubicBezTo>
                    <a:pt x="377" y="3"/>
                    <a:pt x="385" y="11"/>
                    <a:pt x="389" y="18"/>
                  </a:cubicBezTo>
                  <a:cubicBezTo>
                    <a:pt x="392" y="26"/>
                    <a:pt x="391" y="36"/>
                    <a:pt x="393" y="46"/>
                  </a:cubicBezTo>
                  <a:cubicBezTo>
                    <a:pt x="560" y="74"/>
                    <a:pt x="658" y="171"/>
                    <a:pt x="682" y="341"/>
                  </a:cubicBezTo>
                  <a:cubicBezTo>
                    <a:pt x="688" y="342"/>
                    <a:pt x="693" y="342"/>
                    <a:pt x="698" y="345"/>
                  </a:cubicBezTo>
                  <a:cubicBezTo>
                    <a:pt x="711" y="352"/>
                    <a:pt x="723" y="361"/>
                    <a:pt x="736" y="369"/>
                  </a:cubicBezTo>
                  <a:cubicBezTo>
                    <a:pt x="724" y="376"/>
                    <a:pt x="711" y="383"/>
                    <a:pt x="700" y="391"/>
                  </a:cubicBezTo>
                  <a:cubicBezTo>
                    <a:pt x="691" y="397"/>
                    <a:pt x="678" y="403"/>
                    <a:pt x="677" y="412"/>
                  </a:cubicBezTo>
                  <a:cubicBezTo>
                    <a:pt x="646" y="559"/>
                    <a:pt x="554" y="642"/>
                    <a:pt x="409" y="670"/>
                  </a:cubicBezTo>
                  <a:cubicBezTo>
                    <a:pt x="403" y="671"/>
                    <a:pt x="399" y="673"/>
                    <a:pt x="394" y="674"/>
                  </a:cubicBezTo>
                  <a:cubicBezTo>
                    <a:pt x="381" y="694"/>
                    <a:pt x="407" y="734"/>
                    <a:pt x="366" y="732"/>
                  </a:cubicBezTo>
                  <a:cubicBezTo>
                    <a:pt x="355" y="732"/>
                    <a:pt x="345" y="700"/>
                    <a:pt x="339" y="680"/>
                  </a:cubicBezTo>
                  <a:cubicBezTo>
                    <a:pt x="183" y="648"/>
                    <a:pt x="84" y="555"/>
                    <a:pt x="55" y="397"/>
                  </a:cubicBezTo>
                  <a:cubicBezTo>
                    <a:pt x="35" y="390"/>
                    <a:pt x="18" y="385"/>
                    <a:pt x="0" y="380"/>
                  </a:cubicBezTo>
                  <a:cubicBezTo>
                    <a:pt x="0" y="372"/>
                    <a:pt x="0" y="364"/>
                    <a:pt x="0" y="356"/>
                  </a:cubicBezTo>
                  <a:close/>
                  <a:moveTo>
                    <a:pt x="502" y="361"/>
                  </a:moveTo>
                  <a:cubicBezTo>
                    <a:pt x="502" y="285"/>
                    <a:pt x="443" y="225"/>
                    <a:pt x="368" y="226"/>
                  </a:cubicBezTo>
                  <a:cubicBezTo>
                    <a:pt x="293" y="226"/>
                    <a:pt x="231" y="288"/>
                    <a:pt x="232" y="361"/>
                  </a:cubicBezTo>
                  <a:cubicBezTo>
                    <a:pt x="233" y="433"/>
                    <a:pt x="293" y="493"/>
                    <a:pt x="366" y="495"/>
                  </a:cubicBezTo>
                  <a:cubicBezTo>
                    <a:pt x="439" y="497"/>
                    <a:pt x="501" y="436"/>
                    <a:pt x="502" y="361"/>
                  </a:cubicBezTo>
                  <a:close/>
                  <a:moveTo>
                    <a:pt x="633" y="341"/>
                  </a:moveTo>
                  <a:cubicBezTo>
                    <a:pt x="610" y="197"/>
                    <a:pt x="516" y="102"/>
                    <a:pt x="393" y="99"/>
                  </a:cubicBezTo>
                  <a:cubicBezTo>
                    <a:pt x="384" y="130"/>
                    <a:pt x="392" y="143"/>
                    <a:pt x="427" y="152"/>
                  </a:cubicBezTo>
                  <a:cubicBezTo>
                    <a:pt x="507" y="173"/>
                    <a:pt x="560" y="228"/>
                    <a:pt x="578" y="308"/>
                  </a:cubicBezTo>
                  <a:cubicBezTo>
                    <a:pt x="586" y="345"/>
                    <a:pt x="600" y="351"/>
                    <a:pt x="633" y="341"/>
                  </a:cubicBezTo>
                  <a:close/>
                  <a:moveTo>
                    <a:pt x="148" y="343"/>
                  </a:moveTo>
                  <a:cubicBezTo>
                    <a:pt x="152" y="328"/>
                    <a:pt x="155" y="315"/>
                    <a:pt x="159" y="301"/>
                  </a:cubicBezTo>
                  <a:cubicBezTo>
                    <a:pt x="182" y="224"/>
                    <a:pt x="233" y="172"/>
                    <a:pt x="309" y="152"/>
                  </a:cubicBezTo>
                  <a:cubicBezTo>
                    <a:pt x="348" y="142"/>
                    <a:pt x="346" y="125"/>
                    <a:pt x="340" y="97"/>
                  </a:cubicBezTo>
                  <a:cubicBezTo>
                    <a:pt x="211" y="105"/>
                    <a:pt x="97" y="233"/>
                    <a:pt x="109" y="343"/>
                  </a:cubicBezTo>
                  <a:cubicBezTo>
                    <a:pt x="121" y="343"/>
                    <a:pt x="134" y="343"/>
                    <a:pt x="148" y="343"/>
                  </a:cubicBezTo>
                  <a:close/>
                  <a:moveTo>
                    <a:pt x="106" y="395"/>
                  </a:moveTo>
                  <a:cubicBezTo>
                    <a:pt x="122" y="519"/>
                    <a:pt x="219" y="613"/>
                    <a:pt x="342" y="621"/>
                  </a:cubicBezTo>
                  <a:cubicBezTo>
                    <a:pt x="342" y="607"/>
                    <a:pt x="342" y="593"/>
                    <a:pt x="342" y="578"/>
                  </a:cubicBezTo>
                  <a:cubicBezTo>
                    <a:pt x="333" y="575"/>
                    <a:pt x="324" y="573"/>
                    <a:pt x="315" y="570"/>
                  </a:cubicBezTo>
                  <a:cubicBezTo>
                    <a:pt x="238" y="550"/>
                    <a:pt x="185" y="501"/>
                    <a:pt x="162" y="426"/>
                  </a:cubicBezTo>
                  <a:cubicBezTo>
                    <a:pt x="151" y="390"/>
                    <a:pt x="136" y="385"/>
                    <a:pt x="106" y="395"/>
                  </a:cubicBezTo>
                  <a:close/>
                  <a:moveTo>
                    <a:pt x="597" y="392"/>
                  </a:moveTo>
                  <a:cubicBezTo>
                    <a:pt x="566" y="440"/>
                    <a:pt x="547" y="486"/>
                    <a:pt x="515" y="517"/>
                  </a:cubicBezTo>
                  <a:cubicBezTo>
                    <a:pt x="482" y="547"/>
                    <a:pt x="435" y="564"/>
                    <a:pt x="393" y="587"/>
                  </a:cubicBezTo>
                  <a:cubicBezTo>
                    <a:pt x="393" y="595"/>
                    <a:pt x="393" y="609"/>
                    <a:pt x="393" y="623"/>
                  </a:cubicBezTo>
                  <a:cubicBezTo>
                    <a:pt x="524" y="609"/>
                    <a:pt x="635" y="497"/>
                    <a:pt x="625" y="392"/>
                  </a:cubicBezTo>
                  <a:cubicBezTo>
                    <a:pt x="612" y="392"/>
                    <a:pt x="599" y="392"/>
                    <a:pt x="597" y="392"/>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sp>
          <p:nvSpPr>
            <p:cNvPr id="54" name="Freeform 6">
              <a:extLst>
                <a:ext uri="{FF2B5EF4-FFF2-40B4-BE49-F238E27FC236}">
                  <a16:creationId xmlns:a16="http://schemas.microsoft.com/office/drawing/2014/main" id="{D08E7724-0A95-4943-BF6B-94F2461136AF}"/>
                </a:ext>
              </a:extLst>
            </p:cNvPr>
            <p:cNvSpPr>
              <a:spLocks/>
            </p:cNvSpPr>
            <p:nvPr/>
          </p:nvSpPr>
          <p:spPr bwMode="auto">
            <a:xfrm>
              <a:off x="-1933575" y="2678113"/>
              <a:ext cx="515938" cy="517525"/>
            </a:xfrm>
            <a:custGeom>
              <a:avLst/>
              <a:gdLst>
                <a:gd name="T0" fmla="*/ 89 w 180"/>
                <a:gd name="T1" fmla="*/ 181 h 181"/>
                <a:gd name="T2" fmla="*/ 0 w 180"/>
                <a:gd name="T3" fmla="*/ 92 h 181"/>
                <a:gd name="T4" fmla="*/ 92 w 180"/>
                <a:gd name="T5" fmla="*/ 2 h 181"/>
                <a:gd name="T6" fmla="*/ 179 w 180"/>
                <a:gd name="T7" fmla="*/ 93 h 181"/>
                <a:gd name="T8" fmla="*/ 89 w 180"/>
                <a:gd name="T9" fmla="*/ 181 h 181"/>
              </a:gdLst>
              <a:ahLst/>
              <a:cxnLst>
                <a:cxn ang="0">
                  <a:pos x="T0" y="T1"/>
                </a:cxn>
                <a:cxn ang="0">
                  <a:pos x="T2" y="T3"/>
                </a:cxn>
                <a:cxn ang="0">
                  <a:pos x="T4" y="T5"/>
                </a:cxn>
                <a:cxn ang="0">
                  <a:pos x="T6" y="T7"/>
                </a:cxn>
                <a:cxn ang="0">
                  <a:pos x="T8" y="T9"/>
                </a:cxn>
              </a:cxnLst>
              <a:rect l="0" t="0" r="r" b="b"/>
              <a:pathLst>
                <a:path w="180" h="181">
                  <a:moveTo>
                    <a:pt x="89" y="181"/>
                  </a:moveTo>
                  <a:cubicBezTo>
                    <a:pt x="43" y="180"/>
                    <a:pt x="1" y="138"/>
                    <a:pt x="0" y="92"/>
                  </a:cubicBezTo>
                  <a:cubicBezTo>
                    <a:pt x="0" y="44"/>
                    <a:pt x="45" y="0"/>
                    <a:pt x="92" y="2"/>
                  </a:cubicBezTo>
                  <a:cubicBezTo>
                    <a:pt x="140" y="3"/>
                    <a:pt x="180" y="45"/>
                    <a:pt x="179" y="93"/>
                  </a:cubicBezTo>
                  <a:cubicBezTo>
                    <a:pt x="178" y="140"/>
                    <a:pt x="136" y="181"/>
                    <a:pt x="89" y="181"/>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s-ES">
                <a:cs typeface="B Nazanin" panose="00000400000000000000" pitchFamily="2" charset="-78"/>
              </a:endParaRPr>
            </a:p>
          </p:txBody>
        </p:sp>
      </p:grpSp>
    </p:spTree>
    <p:extLst>
      <p:ext uri="{BB962C8B-B14F-4D97-AF65-F5344CB8AC3E}">
        <p14:creationId xmlns:p14="http://schemas.microsoft.com/office/powerpoint/2010/main" val="11488965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29">
            <a:extLst>
              <a:ext uri="{FF2B5EF4-FFF2-40B4-BE49-F238E27FC236}">
                <a16:creationId xmlns:a16="http://schemas.microsoft.com/office/drawing/2014/main" id="{7969E477-4B94-CF1D-1635-0B5F0A041B24}"/>
              </a:ext>
            </a:extLst>
          </p:cNvPr>
          <p:cNvSpPr/>
          <p:nvPr>
            <p:custDataLst>
              <p:tags r:id="rId1"/>
            </p:custDataLst>
          </p:nvPr>
        </p:nvSpPr>
        <p:spPr>
          <a:xfrm>
            <a:off x="4400469" y="330522"/>
            <a:ext cx="3422073" cy="1077218"/>
          </a:xfrm>
          <a:prstGeom prst="rect">
            <a:avLst/>
          </a:prstGeom>
          <a:ln>
            <a:noFill/>
          </a:ln>
        </p:spPr>
        <p:txBody>
          <a:bodyPr wrap="square">
            <a:spAutoFit/>
          </a:bodyPr>
          <a:lstStyle/>
          <a:p>
            <a:pPr algn="ctr" rtl="1"/>
            <a:r>
              <a:rPr lang="fa-IR" altLang="zh-CN"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3200" b="1" dirty="0">
              <a:solidFill>
                <a:srgbClr val="006CBC"/>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4" name="矩形 3">
            <a:extLst>
              <a:ext uri="{FF2B5EF4-FFF2-40B4-BE49-F238E27FC236}">
                <a16:creationId xmlns:a16="http://schemas.microsoft.com/office/drawing/2014/main" id="{1D551896-DF98-E8C7-753C-34204E9D26C0}"/>
              </a:ext>
            </a:extLst>
          </p:cNvPr>
          <p:cNvSpPr/>
          <p:nvPr/>
        </p:nvSpPr>
        <p:spPr>
          <a:xfrm>
            <a:off x="1188984" y="1753678"/>
            <a:ext cx="2900855" cy="2635469"/>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5" name="矩形: 圆角 4">
            <a:extLst>
              <a:ext uri="{FF2B5EF4-FFF2-40B4-BE49-F238E27FC236}">
                <a16:creationId xmlns:a16="http://schemas.microsoft.com/office/drawing/2014/main" id="{F6C7495E-5F3B-F765-E4AA-C1F047D2BB22}"/>
              </a:ext>
            </a:extLst>
          </p:cNvPr>
          <p:cNvSpPr/>
          <p:nvPr/>
        </p:nvSpPr>
        <p:spPr>
          <a:xfrm>
            <a:off x="1782819" y="2234894"/>
            <a:ext cx="1713187"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 name="矩形 5">
            <a:extLst>
              <a:ext uri="{FF2B5EF4-FFF2-40B4-BE49-F238E27FC236}">
                <a16:creationId xmlns:a16="http://schemas.microsoft.com/office/drawing/2014/main" id="{380B7284-C81C-0013-FF07-BFC445288513}"/>
              </a:ext>
            </a:extLst>
          </p:cNvPr>
          <p:cNvSpPr/>
          <p:nvPr/>
        </p:nvSpPr>
        <p:spPr>
          <a:xfrm>
            <a:off x="1653018" y="2279196"/>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7" name="文本框 6">
            <a:extLst>
              <a:ext uri="{FF2B5EF4-FFF2-40B4-BE49-F238E27FC236}">
                <a16:creationId xmlns:a16="http://schemas.microsoft.com/office/drawing/2014/main" id="{6F13ABE6-6993-2808-9326-CD444D822368}"/>
              </a:ext>
            </a:extLst>
          </p:cNvPr>
          <p:cNvSpPr txBox="1"/>
          <p:nvPr/>
        </p:nvSpPr>
        <p:spPr>
          <a:xfrm>
            <a:off x="1475219" y="2149830"/>
            <a:ext cx="2050347" cy="397673"/>
          </a:xfrm>
          <a:prstGeom prst="rect">
            <a:avLst/>
          </a:prstGeom>
          <a:noFill/>
        </p:spPr>
        <p:txBody>
          <a:bodyPr wrap="square" rtlCol="0">
            <a:spAutoFit/>
          </a:bodyPr>
          <a:lstStyle/>
          <a:p>
            <a:pPr algn="r" rtl="1">
              <a:lnSpc>
                <a:spcPct val="131978"/>
              </a:lnSpc>
            </a:pPr>
            <a:r>
              <a:rPr lang="fa-IR" altLang="zh-CN"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8" name="文本框 7">
            <a:extLst>
              <a:ext uri="{FF2B5EF4-FFF2-40B4-BE49-F238E27FC236}">
                <a16:creationId xmlns:a16="http://schemas.microsoft.com/office/drawing/2014/main" id="{AF90DA3D-1C46-186D-D4E5-AA6E9B5564D2}"/>
              </a:ext>
            </a:extLst>
          </p:cNvPr>
          <p:cNvSpPr txBox="1"/>
          <p:nvPr/>
        </p:nvSpPr>
        <p:spPr>
          <a:xfrm>
            <a:off x="1533637" y="2896487"/>
            <a:ext cx="2099706" cy="565155"/>
          </a:xfrm>
          <a:prstGeom prst="rect">
            <a:avLst/>
          </a:prstGeom>
          <a:noFill/>
        </p:spPr>
        <p:txBody>
          <a:bodyPr wrap="square">
            <a:spAutoFit/>
          </a:bodyPr>
          <a:lstStyle/>
          <a:p>
            <a:pPr lvl="0" algn="r" rtl="1">
              <a:lnSpc>
                <a:spcPct val="131978"/>
              </a:lnSpc>
              <a:defRPr/>
            </a:pPr>
            <a:r>
              <a:rPr lang="fa-IR" altLang="zh-CN" sz="12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kumimoji="0" lang="zh-CN" altLang="en-US"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9" name="矩形 8">
            <a:extLst>
              <a:ext uri="{FF2B5EF4-FFF2-40B4-BE49-F238E27FC236}">
                <a16:creationId xmlns:a16="http://schemas.microsoft.com/office/drawing/2014/main" id="{A5F01527-A08A-6AD8-8351-C340DD41AF78}"/>
              </a:ext>
            </a:extLst>
          </p:cNvPr>
          <p:cNvSpPr/>
          <p:nvPr/>
        </p:nvSpPr>
        <p:spPr>
          <a:xfrm>
            <a:off x="4662653" y="1753678"/>
            <a:ext cx="2900855" cy="2635469"/>
          </a:xfrm>
          <a:prstGeom prst="rect">
            <a:avLst/>
          </a:prstGeom>
          <a:solidFill>
            <a:srgbClr val="F2B80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0" name="矩形: 圆角 9">
            <a:extLst>
              <a:ext uri="{FF2B5EF4-FFF2-40B4-BE49-F238E27FC236}">
                <a16:creationId xmlns:a16="http://schemas.microsoft.com/office/drawing/2014/main" id="{557E7B08-F0D1-6C69-CE77-6C89A1E9DCC1}"/>
              </a:ext>
            </a:extLst>
          </p:cNvPr>
          <p:cNvSpPr/>
          <p:nvPr/>
        </p:nvSpPr>
        <p:spPr>
          <a:xfrm>
            <a:off x="5256488" y="2234894"/>
            <a:ext cx="1713187"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1" name="矩形 10">
            <a:extLst>
              <a:ext uri="{FF2B5EF4-FFF2-40B4-BE49-F238E27FC236}">
                <a16:creationId xmlns:a16="http://schemas.microsoft.com/office/drawing/2014/main" id="{77588903-E315-595D-5029-F16FBF6E6CF3}"/>
              </a:ext>
            </a:extLst>
          </p:cNvPr>
          <p:cNvSpPr/>
          <p:nvPr/>
        </p:nvSpPr>
        <p:spPr>
          <a:xfrm>
            <a:off x="5126687" y="2279196"/>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2" name="文本框 11">
            <a:extLst>
              <a:ext uri="{FF2B5EF4-FFF2-40B4-BE49-F238E27FC236}">
                <a16:creationId xmlns:a16="http://schemas.microsoft.com/office/drawing/2014/main" id="{F5A1C8C6-B38E-2B59-C1E4-668A7F8242DF}"/>
              </a:ext>
            </a:extLst>
          </p:cNvPr>
          <p:cNvSpPr txBox="1"/>
          <p:nvPr/>
        </p:nvSpPr>
        <p:spPr>
          <a:xfrm>
            <a:off x="4814479" y="2204611"/>
            <a:ext cx="2234950" cy="397673"/>
          </a:xfrm>
          <a:prstGeom prst="rect">
            <a:avLst/>
          </a:prstGeom>
          <a:noFill/>
        </p:spPr>
        <p:txBody>
          <a:bodyPr wrap="square" rtlCol="0">
            <a:spAutoFit/>
          </a:bodyPr>
          <a:lstStyle/>
          <a:p>
            <a:pPr algn="r" rtl="1">
              <a:lnSpc>
                <a:spcPct val="131978"/>
              </a:lnSpc>
            </a:pPr>
            <a:r>
              <a:rPr lang="fa-IR" altLang="zh-CN"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1600" dirty="0">
              <a:solidFill>
                <a:schemeClr val="bg2">
                  <a:lumMod val="1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3" name="文本框 12">
            <a:extLst>
              <a:ext uri="{FF2B5EF4-FFF2-40B4-BE49-F238E27FC236}">
                <a16:creationId xmlns:a16="http://schemas.microsoft.com/office/drawing/2014/main" id="{14679D69-7CAA-8199-60A7-657AA662E433}"/>
              </a:ext>
            </a:extLst>
          </p:cNvPr>
          <p:cNvSpPr txBox="1"/>
          <p:nvPr/>
        </p:nvSpPr>
        <p:spPr>
          <a:xfrm>
            <a:off x="5007306" y="2896487"/>
            <a:ext cx="2099706" cy="565155"/>
          </a:xfrm>
          <a:prstGeom prst="rect">
            <a:avLst/>
          </a:prstGeom>
          <a:noFill/>
        </p:spPr>
        <p:txBody>
          <a:bodyPr wrap="square">
            <a:spAutoFit/>
          </a:bodyPr>
          <a:lstStyle/>
          <a:p>
            <a:pPr lvl="0" algn="r" rtl="1">
              <a:lnSpc>
                <a:spcPct val="131978"/>
              </a:lnSpc>
              <a:defRPr/>
            </a:pPr>
            <a:r>
              <a:rPr lang="fa-IR" altLang="zh-CN" sz="12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kumimoji="0" lang="zh-CN" altLang="en-US" sz="1200" b="0" i="0"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4" name="矩形 13">
            <a:extLst>
              <a:ext uri="{FF2B5EF4-FFF2-40B4-BE49-F238E27FC236}">
                <a16:creationId xmlns:a16="http://schemas.microsoft.com/office/drawing/2014/main" id="{A6121BB9-4B03-4F95-82F2-05B88C787708}"/>
              </a:ext>
            </a:extLst>
          </p:cNvPr>
          <p:cNvSpPr/>
          <p:nvPr/>
        </p:nvSpPr>
        <p:spPr>
          <a:xfrm>
            <a:off x="8102161" y="1753678"/>
            <a:ext cx="2900855" cy="2635469"/>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5" name="矩形: 圆角 14">
            <a:extLst>
              <a:ext uri="{FF2B5EF4-FFF2-40B4-BE49-F238E27FC236}">
                <a16:creationId xmlns:a16="http://schemas.microsoft.com/office/drawing/2014/main" id="{9C309E95-E8C5-5E4F-F64A-1BE4A3DB9530}"/>
              </a:ext>
            </a:extLst>
          </p:cNvPr>
          <p:cNvSpPr/>
          <p:nvPr/>
        </p:nvSpPr>
        <p:spPr>
          <a:xfrm>
            <a:off x="8695996" y="2234894"/>
            <a:ext cx="1713187" cy="462454"/>
          </a:xfrm>
          <a:prstGeom prst="round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6" name="矩形 15">
            <a:extLst>
              <a:ext uri="{FF2B5EF4-FFF2-40B4-BE49-F238E27FC236}">
                <a16:creationId xmlns:a16="http://schemas.microsoft.com/office/drawing/2014/main" id="{68AD899A-92A7-FC8F-3277-6FCA5ED2637A}"/>
              </a:ext>
            </a:extLst>
          </p:cNvPr>
          <p:cNvSpPr/>
          <p:nvPr/>
        </p:nvSpPr>
        <p:spPr>
          <a:xfrm>
            <a:off x="8566195" y="2279196"/>
            <a:ext cx="45719" cy="388882"/>
          </a:xfrm>
          <a:prstGeom prst="rect">
            <a:avLst/>
          </a:prstGeom>
          <a:gradFill flip="none" rotWithShape="1">
            <a:gsLst>
              <a:gs pos="0">
                <a:srgbClr val="019BE5"/>
              </a:gs>
              <a:gs pos="100000">
                <a:srgbClr val="006CBC"/>
              </a:gs>
            </a:gsLst>
            <a:lin ang="6000000" scaled="0"/>
            <a:tileRect/>
          </a:gra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7" name="文本框 16">
            <a:extLst>
              <a:ext uri="{FF2B5EF4-FFF2-40B4-BE49-F238E27FC236}">
                <a16:creationId xmlns:a16="http://schemas.microsoft.com/office/drawing/2014/main" id="{9BACDA20-6039-0D14-1D57-04D2A55C2A65}"/>
              </a:ext>
            </a:extLst>
          </p:cNvPr>
          <p:cNvSpPr txBox="1"/>
          <p:nvPr/>
        </p:nvSpPr>
        <p:spPr>
          <a:xfrm>
            <a:off x="8446814" y="2190676"/>
            <a:ext cx="2038743" cy="397673"/>
          </a:xfrm>
          <a:prstGeom prst="rect">
            <a:avLst/>
          </a:prstGeom>
          <a:noFill/>
        </p:spPr>
        <p:txBody>
          <a:bodyPr wrap="square" rtlCol="0">
            <a:spAutoFit/>
          </a:bodyPr>
          <a:lstStyle/>
          <a:p>
            <a:pPr algn="r" rtl="1">
              <a:lnSpc>
                <a:spcPct val="131978"/>
              </a:lnSpc>
            </a:pPr>
            <a:r>
              <a:rPr lang="fa-IR" altLang="zh-CN" sz="16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متن عنوان را اضافه کنید</a:t>
            </a:r>
            <a:endParaRPr lang="zh-CN" altLang="en-US" sz="1600" dirty="0">
              <a:solidFill>
                <a:schemeClr val="bg1"/>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8" name="文本框 17">
            <a:extLst>
              <a:ext uri="{FF2B5EF4-FFF2-40B4-BE49-F238E27FC236}">
                <a16:creationId xmlns:a16="http://schemas.microsoft.com/office/drawing/2014/main" id="{E9008D6A-02E5-B79C-1DF6-CBB99597F7C4}"/>
              </a:ext>
            </a:extLst>
          </p:cNvPr>
          <p:cNvSpPr txBox="1"/>
          <p:nvPr/>
        </p:nvSpPr>
        <p:spPr>
          <a:xfrm>
            <a:off x="8446814" y="2896487"/>
            <a:ext cx="2099706" cy="565155"/>
          </a:xfrm>
          <a:prstGeom prst="rect">
            <a:avLst/>
          </a:prstGeom>
          <a:noFill/>
        </p:spPr>
        <p:txBody>
          <a:bodyPr wrap="square">
            <a:spAutoFit/>
          </a:bodyPr>
          <a:lstStyle/>
          <a:p>
            <a:pPr lvl="0" algn="r" rtl="1">
              <a:lnSpc>
                <a:spcPct val="131978"/>
              </a:lnSpc>
              <a:defRPr/>
            </a:pPr>
            <a:r>
              <a:rPr lang="fa-IR" altLang="zh-CN" sz="12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kumimoji="0" lang="zh-CN" altLang="en-US" sz="1200" b="0" i="0" u="none" strike="noStrike" kern="1200" cap="none" spc="0" normalizeH="0" baseline="0" noProof="0" dirty="0">
              <a:ln>
                <a:noFill/>
              </a:ln>
              <a:solidFill>
                <a:schemeClr val="tx2">
                  <a:lumMod val="50000"/>
                </a:schemeClr>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19" name="文本框 18">
            <a:extLst>
              <a:ext uri="{FF2B5EF4-FFF2-40B4-BE49-F238E27FC236}">
                <a16:creationId xmlns:a16="http://schemas.microsoft.com/office/drawing/2014/main" id="{724C2756-5145-3D43-7463-44B530C47BA6}"/>
              </a:ext>
            </a:extLst>
          </p:cNvPr>
          <p:cNvSpPr txBox="1"/>
          <p:nvPr/>
        </p:nvSpPr>
        <p:spPr>
          <a:xfrm>
            <a:off x="1059712" y="5173784"/>
            <a:ext cx="10103588" cy="987514"/>
          </a:xfrm>
          <a:prstGeom prst="rect">
            <a:avLst/>
          </a:prstGeom>
          <a:noFill/>
          <a:ln>
            <a:noFill/>
          </a:ln>
        </p:spPr>
        <p:txBody>
          <a:bodyPr wrap="square" rtlCol="0">
            <a:spAutoFit/>
          </a:bodyPr>
          <a:lstStyle/>
          <a:p>
            <a:pPr algn="r" rtl="1">
              <a:lnSpc>
                <a:spcPct val="141978"/>
              </a:lnSpc>
            </a:pPr>
            <a:r>
              <a:rPr lang="fa-IR" altLang="zh-CN"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 اینجا را کلیک کنید تا محتوا را اضافه کنید، محتوا مطابق با عنوان باشد. </a:t>
            </a:r>
            <a:r>
              <a:rPr lang="zh-CN" altLang="fa-IR"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a:t>
            </a:r>
            <a:r>
              <a:rPr lang="fa-IR" altLang="zh-CN"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 برای مطابقت با عنوان، اینجا را کلیک کنید. برای افزودن محتوا، محتوای مطابق با عنوان اینجا را کلیک کنید. برای افزودن محتوا، محتوای مطابق با عنوان اینجا را کلیک کنید. برای افزودن محتوا، محتوای مطابق با عنوان اینجا را کلیک کنید. .</a:t>
            </a:r>
            <a:endParaRPr lang="zh-CN" altLang="en-US" sz="1400" dirty="0">
              <a:solidFill>
                <a:schemeClr val="tx2">
                  <a:lumMod val="50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cxnSp>
        <p:nvCxnSpPr>
          <p:cNvPr id="20" name="直接连接符 19">
            <a:extLst>
              <a:ext uri="{FF2B5EF4-FFF2-40B4-BE49-F238E27FC236}">
                <a16:creationId xmlns:a16="http://schemas.microsoft.com/office/drawing/2014/main" id="{3678B912-3EE2-4B87-C1CB-CB7D5B733275}"/>
              </a:ext>
            </a:extLst>
          </p:cNvPr>
          <p:cNvCxnSpPr>
            <a:cxnSpLocks/>
          </p:cNvCxnSpPr>
          <p:nvPr/>
        </p:nvCxnSpPr>
        <p:spPr>
          <a:xfrm>
            <a:off x="1108842" y="5003800"/>
            <a:ext cx="9974316"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22" name="Rectángulo: esquinas redondeadas 21">
            <a:extLst>
              <a:ext uri="{FF2B5EF4-FFF2-40B4-BE49-F238E27FC236}">
                <a16:creationId xmlns:a16="http://schemas.microsoft.com/office/drawing/2014/main" id="{3BF6BF5A-FCE8-4302-BB46-6A431208F976}"/>
              </a:ext>
            </a:extLst>
          </p:cNvPr>
          <p:cNvSpPr/>
          <p:nvPr/>
        </p:nvSpPr>
        <p:spPr>
          <a:xfrm>
            <a:off x="3344733" y="891822"/>
            <a:ext cx="5343382" cy="1699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
        <p:nvSpPr>
          <p:cNvPr id="23" name="Rectángulo 22">
            <a:extLst>
              <a:ext uri="{FF2B5EF4-FFF2-40B4-BE49-F238E27FC236}">
                <a16:creationId xmlns:a16="http://schemas.microsoft.com/office/drawing/2014/main" id="{3E2E4CFC-0A96-4283-9394-17C9DA9EC303}"/>
              </a:ext>
            </a:extLst>
          </p:cNvPr>
          <p:cNvSpPr/>
          <p:nvPr/>
        </p:nvSpPr>
        <p:spPr>
          <a:xfrm>
            <a:off x="348343" y="152400"/>
            <a:ext cx="11386457" cy="655320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Tree>
    <p:extLst>
      <p:ext uri="{BB962C8B-B14F-4D97-AF65-F5344CB8AC3E}">
        <p14:creationId xmlns:p14="http://schemas.microsoft.com/office/powerpoint/2010/main" val="14212592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7FFF279A-B451-4E70-8E89-9E9F611D3C11}"/>
              </a:ext>
            </a:extLst>
          </p:cNvPr>
          <p:cNvSpPr/>
          <p:nvPr/>
        </p:nvSpPr>
        <p:spPr>
          <a:xfrm>
            <a:off x="391886" y="348343"/>
            <a:ext cx="11473543" cy="5934513"/>
          </a:xfrm>
          <a:prstGeom prst="rect">
            <a:avLst/>
          </a:prstGeom>
          <a:blipFill>
            <a:blip r:embed="rId3">
              <a:extLst>
                <a:ext uri="{28A0092B-C50C-407E-A947-70E740481C1C}">
                  <a14:useLocalDpi xmlns:a14="http://schemas.microsoft.com/office/drawing/2010/main"/>
                </a:ext>
              </a:extLst>
            </a:blip>
            <a:stretch>
              <a:fillRect/>
            </a:stretch>
          </a:blipFill>
          <a:ln>
            <a:solidFill>
              <a:srgbClr val="019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ES">
              <a:cs typeface="B Nazanin" panose="00000400000000000000" pitchFamily="2" charset="-78"/>
            </a:endParaRPr>
          </a:p>
        </p:txBody>
      </p:sp>
      <p:sp>
        <p:nvSpPr>
          <p:cNvPr id="38" name="平行四边形 20">
            <a:extLst>
              <a:ext uri="{FF2B5EF4-FFF2-40B4-BE49-F238E27FC236}">
                <a16:creationId xmlns:a16="http://schemas.microsoft.com/office/drawing/2014/main" id="{633D4534-2289-4E03-B8B3-413968BDF56B}"/>
              </a:ext>
            </a:extLst>
          </p:cNvPr>
          <p:cNvSpPr/>
          <p:nvPr/>
        </p:nvSpPr>
        <p:spPr>
          <a:xfrm>
            <a:off x="1210286" y="575144"/>
            <a:ext cx="10475410" cy="4626835"/>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FFC901"/>
          </a:solidFill>
          <a:ln>
            <a:noFill/>
          </a:ln>
          <a:effectLst>
            <a:outerShdw blurRad="279400" dist="152400" dir="4020000" sx="98000" sy="98000" algn="tl" rotWithShape="0">
              <a:schemeClr val="accent5">
                <a:lumMod val="50000"/>
                <a:alpha val="26000"/>
              </a:schemeClr>
            </a:outerShdw>
            <a:softEdge rad="596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4" name="平行四边形 20">
            <a:extLst>
              <a:ext uri="{FF2B5EF4-FFF2-40B4-BE49-F238E27FC236}">
                <a16:creationId xmlns:a16="http://schemas.microsoft.com/office/drawing/2014/main" id="{A42D4387-8504-9E08-6084-437E991B7F2D}"/>
              </a:ext>
            </a:extLst>
          </p:cNvPr>
          <p:cNvSpPr/>
          <p:nvPr/>
        </p:nvSpPr>
        <p:spPr>
          <a:xfrm>
            <a:off x="1210286" y="1501929"/>
            <a:ext cx="9062488" cy="4002769"/>
          </a:xfrm>
          <a:custGeom>
            <a:avLst/>
            <a:gdLst>
              <a:gd name="connsiteX0" fmla="*/ 6558 w 8674578"/>
              <a:gd name="connsiteY0" fmla="*/ 3302127 h 3570515"/>
              <a:gd name="connsiteX1" fmla="*/ 791187 w 8674578"/>
              <a:gd name="connsiteY1" fmla="*/ 163612 h 3570515"/>
              <a:gd name="connsiteX2" fmla="*/ 1000738 w 8674578"/>
              <a:gd name="connsiteY2" fmla="*/ 0 h 3570515"/>
              <a:gd name="connsiteX3" fmla="*/ 8458470 w 8674578"/>
              <a:gd name="connsiteY3" fmla="*/ 0 h 3570515"/>
              <a:gd name="connsiteX4" fmla="*/ 8668021 w 8674578"/>
              <a:gd name="connsiteY4" fmla="*/ 268388 h 3570515"/>
              <a:gd name="connsiteX5" fmla="*/ 7883392 w 8674578"/>
              <a:gd name="connsiteY5" fmla="*/ 3406903 h 3570515"/>
              <a:gd name="connsiteX6" fmla="*/ 7673842 w 8674578"/>
              <a:gd name="connsiteY6" fmla="*/ 3570515 h 3570515"/>
              <a:gd name="connsiteX7" fmla="*/ 216109 w 8674578"/>
              <a:gd name="connsiteY7" fmla="*/ 3570515 h 3570515"/>
              <a:gd name="connsiteX8" fmla="*/ 6558 w 8674578"/>
              <a:gd name="connsiteY8" fmla="*/ 3302127 h 357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4578" h="3570515">
                <a:moveTo>
                  <a:pt x="6558" y="3302127"/>
                </a:moveTo>
                <a:lnTo>
                  <a:pt x="791187" y="163612"/>
                </a:lnTo>
                <a:cubicBezTo>
                  <a:pt x="815238" y="67408"/>
                  <a:pt x="901573" y="0"/>
                  <a:pt x="1000738" y="0"/>
                </a:cubicBezTo>
                <a:lnTo>
                  <a:pt x="8458470" y="0"/>
                </a:lnTo>
                <a:cubicBezTo>
                  <a:pt x="8599008" y="0"/>
                  <a:pt x="8702106" y="132047"/>
                  <a:pt x="8668021" y="268388"/>
                </a:cubicBezTo>
                <a:lnTo>
                  <a:pt x="7883392" y="3406903"/>
                </a:lnTo>
                <a:cubicBezTo>
                  <a:pt x="7859341" y="3503107"/>
                  <a:pt x="7773007" y="3570515"/>
                  <a:pt x="7673842" y="3570515"/>
                </a:cubicBezTo>
                <a:lnTo>
                  <a:pt x="216109" y="3570515"/>
                </a:lnTo>
                <a:cubicBezTo>
                  <a:pt x="75572" y="3570515"/>
                  <a:pt x="-27527" y="3438469"/>
                  <a:pt x="6558" y="3302127"/>
                </a:cubicBezTo>
              </a:path>
            </a:pathLst>
          </a:custGeom>
          <a:solidFill>
            <a:srgbClr val="002060"/>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lnSpc>
                <a:spcPct val="131978"/>
              </a:lnSpc>
            </a:pPr>
            <a:endParaRPr lang="zh-CN" altLang="en-US" dirty="0">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25" name="文本框 24">
            <a:extLst>
              <a:ext uri="{FF2B5EF4-FFF2-40B4-BE49-F238E27FC236}">
                <a16:creationId xmlns:a16="http://schemas.microsoft.com/office/drawing/2014/main" id="{C6EDA1AE-2541-1DF6-BB9C-2AD37C0B5EBE}"/>
              </a:ext>
            </a:extLst>
          </p:cNvPr>
          <p:cNvSpPr txBox="1"/>
          <p:nvPr/>
        </p:nvSpPr>
        <p:spPr>
          <a:xfrm>
            <a:off x="4188205" y="3863364"/>
            <a:ext cx="5329867" cy="1107996"/>
          </a:xfrm>
          <a:prstGeom prst="rect">
            <a:avLst/>
          </a:prstGeom>
          <a:noFill/>
        </p:spPr>
        <p:txBody>
          <a:bodyPr wrap="square" rtlCol="0">
            <a:spAutoFit/>
          </a:bodyPr>
          <a:lstStyle/>
          <a:p>
            <a:pPr lvl="0" algn="ctr" rtl="1">
              <a:defRPr/>
            </a:pPr>
            <a:r>
              <a:rPr lang="fa-IR" altLang="zh-CN" sz="6600" b="1" dirty="0">
                <a:ln w="19050">
                  <a:solidFill>
                    <a:schemeClr val="bg1">
                      <a:alpha val="37000"/>
                    </a:schemeClr>
                  </a:solidFill>
                </a:ln>
                <a:solidFill>
                  <a:srgbClr val="FFFFFF"/>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بخش اول</a:t>
            </a:r>
            <a:endParaRPr kumimoji="0" lang="zh-CN" altLang="en-US" sz="6600" b="1" i="0" u="none" strike="noStrike" kern="1200" cap="none" spc="0" normalizeH="0" baseline="0" noProof="0" dirty="0">
              <a:ln w="19050">
                <a:solidFill>
                  <a:schemeClr val="bg1">
                    <a:alpha val="37000"/>
                  </a:schemeClr>
                </a:solidFill>
              </a:ln>
              <a:solidFill>
                <a:srgbClr val="FFFFFF"/>
              </a:solidFill>
              <a:effectLst/>
              <a:uLnTx/>
              <a:uFillTx/>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nvGrpSpPr>
          <p:cNvPr id="26" name="组合 25">
            <a:extLst>
              <a:ext uri="{FF2B5EF4-FFF2-40B4-BE49-F238E27FC236}">
                <a16:creationId xmlns:a16="http://schemas.microsoft.com/office/drawing/2014/main" id="{9FFA34C2-07E3-0224-57D7-F602412ABC1F}"/>
              </a:ext>
            </a:extLst>
          </p:cNvPr>
          <p:cNvGrpSpPr/>
          <p:nvPr/>
        </p:nvGrpSpPr>
        <p:grpSpPr>
          <a:xfrm>
            <a:off x="2841022" y="1895467"/>
            <a:ext cx="5981994" cy="1947376"/>
            <a:chOff x="3167145" y="1870067"/>
            <a:chExt cx="5981994" cy="1947376"/>
          </a:xfrm>
        </p:grpSpPr>
        <p:sp>
          <p:nvSpPr>
            <p:cNvPr id="27" name="îṣļîḑé-Oval 18">
              <a:extLst>
                <a:ext uri="{FF2B5EF4-FFF2-40B4-BE49-F238E27FC236}">
                  <a16:creationId xmlns:a16="http://schemas.microsoft.com/office/drawing/2014/main" id="{8995FC49-F71A-60A6-B442-E426E0AFBE33}"/>
                </a:ext>
              </a:extLst>
            </p:cNvPr>
            <p:cNvSpPr/>
            <p:nvPr/>
          </p:nvSpPr>
          <p:spPr>
            <a:xfrm>
              <a:off x="3167145" y="2477697"/>
              <a:ext cx="1212116" cy="1224454"/>
            </a:xfrm>
            <a:prstGeom prst="ellipse">
              <a:avLst/>
            </a:prstGeom>
            <a:gradFill flip="none" rotWithShape="1">
              <a:gsLst>
                <a:gs pos="0">
                  <a:srgbClr val="019BE5"/>
                </a:gs>
                <a:gs pos="100000">
                  <a:srgbClr val="006CBC"/>
                </a:gs>
              </a:gsLst>
              <a:lin ang="6000000" scaled="0"/>
              <a:tileRect/>
            </a:gradFill>
            <a:ln w="28575">
              <a:solidFill>
                <a:srgbClr val="FFC901"/>
              </a:solid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252000" rtlCol="0" anchor="ctr">
              <a:noAutofit/>
            </a:bodyPr>
            <a:lstStyle/>
            <a:p>
              <a:pPr algn="ctr" rtl="1"/>
              <a:r>
                <a:rPr lang="en-US" altLang="zh-CN" sz="8000" dirty="0">
                  <a:solidFill>
                    <a:schemeClr val="lt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1</a:t>
              </a:r>
              <a:endParaRPr lang="zh-CN" altLang="en-US" sz="8000" dirty="0">
                <a:solidFill>
                  <a:schemeClr val="lt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8" name="îṣļîḑé-文本框 18">
              <a:extLst>
                <a:ext uri="{FF2B5EF4-FFF2-40B4-BE49-F238E27FC236}">
                  <a16:creationId xmlns:a16="http://schemas.microsoft.com/office/drawing/2014/main" id="{70BD24AA-00D1-7369-F34A-261C9A367F5B}"/>
                </a:ext>
              </a:extLst>
            </p:cNvPr>
            <p:cNvSpPr txBox="1"/>
            <p:nvPr/>
          </p:nvSpPr>
          <p:spPr>
            <a:xfrm>
              <a:off x="4271459" y="1870067"/>
              <a:ext cx="4877680" cy="1754326"/>
            </a:xfrm>
            <a:prstGeom prst="rect">
              <a:avLst/>
            </a:prstGeom>
            <a:noFill/>
          </p:spPr>
          <p:txBody>
            <a:bodyPr wrap="square" rtlCol="0">
              <a:spAutoFit/>
            </a:bodyPr>
            <a:lstStyle/>
            <a:p>
              <a:pPr algn="ctr" rtl="1"/>
              <a:r>
                <a:rPr lang="fa-IR" altLang="zh-CN"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rPr>
                <a:t>متن عنوان را اضافه کنید</a:t>
              </a:r>
              <a:endParaRPr lang="zh-CN" altLang="en-US" sz="5400" dirty="0">
                <a:solidFill>
                  <a:schemeClr val="bg1"/>
                </a:solidFill>
                <a:latin typeface="三极正朗黑简体" panose="00000500000000000000" pitchFamily="2" charset="-122"/>
                <a:ea typeface="三极正朗黑简体" panose="00000500000000000000" pitchFamily="2" charset="-122"/>
                <a:cs typeface="B Nazanin" panose="00000400000000000000" pitchFamily="2" charset="-78"/>
                <a:sym typeface="思源黑体" panose="020B0500000000000000" pitchFamily="34" charset="-122"/>
              </a:endParaRPr>
            </a:p>
          </p:txBody>
        </p:sp>
        <p:sp>
          <p:nvSpPr>
            <p:cNvPr id="29" name="文本框 28">
              <a:extLst>
                <a:ext uri="{FF2B5EF4-FFF2-40B4-BE49-F238E27FC236}">
                  <a16:creationId xmlns:a16="http://schemas.microsoft.com/office/drawing/2014/main" id="{3C115D64-02FD-4F45-BAF0-BC4FA809E408}"/>
                </a:ext>
              </a:extLst>
            </p:cNvPr>
            <p:cNvSpPr txBox="1"/>
            <p:nvPr/>
          </p:nvSpPr>
          <p:spPr>
            <a:xfrm>
              <a:off x="4555999" y="3471194"/>
              <a:ext cx="4308599" cy="346249"/>
            </a:xfrm>
            <a:prstGeom prst="rect">
              <a:avLst/>
            </a:prstGeom>
            <a:noFill/>
          </p:spPr>
          <p:txBody>
            <a:bodyPr wrap="square" rtlCol="0">
              <a:spAutoFit/>
            </a:bodyPr>
            <a:lstStyle/>
            <a:p>
              <a:pPr algn="dist" rtl="1">
                <a:lnSpc>
                  <a:spcPct val="150000"/>
                </a:lnSpc>
              </a:pPr>
              <a:r>
                <a:rPr lang="fa-IR"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rPr>
                <a:t>برای افزودن محتوا، محتوای مطابق با عنوان اینجا را کلیک کنید.</a:t>
              </a:r>
              <a:endParaRPr lang="en-US" altLang="zh-CN" sz="1200" dirty="0">
                <a:solidFill>
                  <a:schemeClr val="bg1">
                    <a:alpha val="64000"/>
                  </a:schemeClr>
                </a:solidFill>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cxnSp>
        <p:nvCxnSpPr>
          <p:cNvPr id="30" name="直接连接符 29">
            <a:extLst>
              <a:ext uri="{FF2B5EF4-FFF2-40B4-BE49-F238E27FC236}">
                <a16:creationId xmlns:a16="http://schemas.microsoft.com/office/drawing/2014/main" id="{C498F4DB-7C7F-7472-3950-CA62546A16AE}"/>
              </a:ext>
            </a:extLst>
          </p:cNvPr>
          <p:cNvCxnSpPr>
            <a:cxnSpLocks/>
          </p:cNvCxnSpPr>
          <p:nvPr/>
        </p:nvCxnSpPr>
        <p:spPr>
          <a:xfrm>
            <a:off x="3082176" y="4431788"/>
            <a:ext cx="1540624" cy="0"/>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a:extLst>
              <a:ext uri="{FF2B5EF4-FFF2-40B4-BE49-F238E27FC236}">
                <a16:creationId xmlns:a16="http://schemas.microsoft.com/office/drawing/2014/main" id="{FA08402D-56EA-2FEB-B7E4-3794E7B12F22}"/>
              </a:ext>
            </a:extLst>
          </p:cNvPr>
          <p:cNvGrpSpPr/>
          <p:nvPr/>
        </p:nvGrpSpPr>
        <p:grpSpPr>
          <a:xfrm>
            <a:off x="1842261" y="4898612"/>
            <a:ext cx="451050" cy="114835"/>
            <a:chOff x="3051586" y="5394528"/>
            <a:chExt cx="830725" cy="211499"/>
          </a:xfrm>
          <a:solidFill>
            <a:schemeClr val="bg1"/>
          </a:solidFill>
        </p:grpSpPr>
        <p:sp>
          <p:nvSpPr>
            <p:cNvPr id="64" name="椭圆 63">
              <a:extLst>
                <a:ext uri="{FF2B5EF4-FFF2-40B4-BE49-F238E27FC236}">
                  <a16:creationId xmlns:a16="http://schemas.microsoft.com/office/drawing/2014/main" id="{8A792416-C110-2E1F-549C-587D7B522241}"/>
                </a:ext>
              </a:extLst>
            </p:cNvPr>
            <p:cNvSpPr/>
            <p:nvPr/>
          </p:nvSpPr>
          <p:spPr>
            <a:xfrm>
              <a:off x="3051586"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5" name="椭圆 64">
              <a:extLst>
                <a:ext uri="{FF2B5EF4-FFF2-40B4-BE49-F238E27FC236}">
                  <a16:creationId xmlns:a16="http://schemas.microsoft.com/office/drawing/2014/main" id="{15C3BE6F-C041-CFA1-0222-ADDA19D2173F}"/>
                </a:ext>
              </a:extLst>
            </p:cNvPr>
            <p:cNvSpPr/>
            <p:nvPr/>
          </p:nvSpPr>
          <p:spPr>
            <a:xfrm>
              <a:off x="3341847" y="5394528"/>
              <a:ext cx="211499" cy="211499"/>
            </a:xfrm>
            <a:prstGeom prst="ellipse">
              <a:avLst/>
            </a:prstGeom>
            <a:solidFill>
              <a:srgbClr val="FFC9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sp>
          <p:nvSpPr>
            <p:cNvPr id="66" name="椭圆 65">
              <a:extLst>
                <a:ext uri="{FF2B5EF4-FFF2-40B4-BE49-F238E27FC236}">
                  <a16:creationId xmlns:a16="http://schemas.microsoft.com/office/drawing/2014/main" id="{0ECF37B3-5357-9098-1B91-E060F55ADF55}"/>
                </a:ext>
              </a:extLst>
            </p:cNvPr>
            <p:cNvSpPr/>
            <p:nvPr/>
          </p:nvSpPr>
          <p:spPr>
            <a:xfrm>
              <a:off x="3670812" y="5394528"/>
              <a:ext cx="211499" cy="2114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1"/>
              <a:endParaRPr lang="zh-CN" altLang="en-US">
                <a:latin typeface="思源黑体" panose="020B0500000000000000" pitchFamily="34" charset="-122"/>
                <a:ea typeface="思源黑体" panose="020B0500000000000000" pitchFamily="34" charset="-122"/>
                <a:cs typeface="B Nazanin" panose="00000400000000000000" pitchFamily="2" charset="-78"/>
                <a:sym typeface="思源黑体" panose="020B0500000000000000" pitchFamily="34" charset="-122"/>
              </a:endParaRPr>
            </a:p>
          </p:txBody>
        </p:sp>
      </p:grpSp>
      <p:sp>
        <p:nvSpPr>
          <p:cNvPr id="32" name="CustomShape 14">
            <a:extLst>
              <a:ext uri="{FF2B5EF4-FFF2-40B4-BE49-F238E27FC236}">
                <a16:creationId xmlns:a16="http://schemas.microsoft.com/office/drawing/2014/main" id="{668E730C-FA1F-4263-B4EA-3222F2E65CF3}"/>
              </a:ext>
            </a:extLst>
          </p:cNvPr>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33" name="CustomShape 15">
            <a:extLst>
              <a:ext uri="{FF2B5EF4-FFF2-40B4-BE49-F238E27FC236}">
                <a16:creationId xmlns:a16="http://schemas.microsoft.com/office/drawing/2014/main" id="{28EFCE22-C4E3-4A2D-B5CE-FB4F13CC3274}"/>
              </a:ext>
            </a:extLst>
          </p:cNvPr>
          <p:cNvSpPr/>
          <p:nvPr/>
        </p:nvSpPr>
        <p:spPr>
          <a:xfrm>
            <a:off x="9051" y="-268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34" name="CustomShape 16">
            <a:extLst>
              <a:ext uri="{FF2B5EF4-FFF2-40B4-BE49-F238E27FC236}">
                <a16:creationId xmlns:a16="http://schemas.microsoft.com/office/drawing/2014/main" id="{8837197F-484D-4DF6-A95A-5E889DC4D540}"/>
              </a:ext>
            </a:extLst>
          </p:cNvPr>
          <p:cNvSpPr/>
          <p:nvPr/>
        </p:nvSpPr>
        <p:spPr>
          <a:xfrm>
            <a:off x="808971" y="-268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35" name="CustomShape 17">
            <a:extLst>
              <a:ext uri="{FF2B5EF4-FFF2-40B4-BE49-F238E27FC236}">
                <a16:creationId xmlns:a16="http://schemas.microsoft.com/office/drawing/2014/main" id="{447549EB-BDC6-44E6-83A5-9B68F7ECAA64}"/>
              </a:ext>
            </a:extLst>
          </p:cNvPr>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36" name="CustomShape 18">
            <a:extLst>
              <a:ext uri="{FF2B5EF4-FFF2-40B4-BE49-F238E27FC236}">
                <a16:creationId xmlns:a16="http://schemas.microsoft.com/office/drawing/2014/main" id="{2B7ED3AB-D4FD-4ADC-8707-90DF93C65EEA}"/>
              </a:ext>
            </a:extLst>
          </p:cNvPr>
          <p:cNvSpPr/>
          <p:nvPr/>
        </p:nvSpPr>
        <p:spPr>
          <a:xfrm>
            <a:off x="168171" y="-268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37" name="CustomShape 19">
            <a:extLst>
              <a:ext uri="{FF2B5EF4-FFF2-40B4-BE49-F238E27FC236}">
                <a16:creationId xmlns:a16="http://schemas.microsoft.com/office/drawing/2014/main" id="{E7B5D79F-5698-4ED7-891F-AD339378DBF8}"/>
              </a:ext>
            </a:extLst>
          </p:cNvPr>
          <p:cNvSpPr/>
          <p:nvPr/>
        </p:nvSpPr>
        <p:spPr>
          <a:xfrm>
            <a:off x="904731" y="-1062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19040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3"/>
          <p:cNvSpPr/>
          <p:nvPr/>
        </p:nvSpPr>
        <p:spPr>
          <a:xfrm flipV="1">
            <a:off x="28491" y="-221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409" name="Group 4"/>
          <p:cNvGrpSpPr/>
          <p:nvPr/>
        </p:nvGrpSpPr>
        <p:grpSpPr>
          <a:xfrm>
            <a:off x="8380491" y="5581620"/>
            <a:ext cx="3833280" cy="1260360"/>
            <a:chOff x="8374320" y="5600520"/>
            <a:chExt cx="3833280" cy="1260360"/>
          </a:xfrm>
        </p:grpSpPr>
        <p:sp>
          <p:nvSpPr>
            <p:cNvPr id="410"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411"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412"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13"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414"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15"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416"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417"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418"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419" name="CustomShape 14"/>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420" name="CustomShape 15"/>
          <p:cNvSpPr/>
          <p:nvPr/>
        </p:nvSpPr>
        <p:spPr>
          <a:xfrm>
            <a:off x="9051" y="-268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21" name="CustomShape 16"/>
          <p:cNvSpPr/>
          <p:nvPr/>
        </p:nvSpPr>
        <p:spPr>
          <a:xfrm>
            <a:off x="808971" y="-268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422" name="CustomShape 17"/>
          <p:cNvSpPr/>
          <p:nvPr/>
        </p:nvSpPr>
        <p:spPr>
          <a:xfrm>
            <a:off x="9051" y="-268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423" name="CustomShape 18"/>
          <p:cNvSpPr/>
          <p:nvPr/>
        </p:nvSpPr>
        <p:spPr>
          <a:xfrm>
            <a:off x="168171" y="-268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424" name="CustomShape 19"/>
          <p:cNvSpPr/>
          <p:nvPr/>
        </p:nvSpPr>
        <p:spPr>
          <a:xfrm>
            <a:off x="904731" y="-1062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nvGrpSpPr>
          <p:cNvPr id="425" name="Group 20"/>
          <p:cNvGrpSpPr/>
          <p:nvPr/>
        </p:nvGrpSpPr>
        <p:grpSpPr>
          <a:xfrm>
            <a:off x="1440720" y="2244960"/>
            <a:ext cx="2268720" cy="1998360"/>
            <a:chOff x="1440720" y="2244960"/>
            <a:chExt cx="2268720" cy="1998360"/>
          </a:xfrm>
        </p:grpSpPr>
        <p:sp>
          <p:nvSpPr>
            <p:cNvPr id="426" name="CustomShape 21"/>
            <p:cNvSpPr/>
            <p:nvPr/>
          </p:nvSpPr>
          <p:spPr>
            <a:xfrm>
              <a:off x="1440720" y="2455200"/>
              <a:ext cx="2268720" cy="1374840"/>
            </a:xfrm>
            <a:custGeom>
              <a:avLst/>
              <a:gdLst/>
              <a:ahLst/>
              <a:cxnLst/>
              <a:rect l="l" t="t" r="r" b="b"/>
              <a:pathLst>
                <a:path w="604" h="366">
                  <a:moveTo>
                    <a:pt x="0" y="366"/>
                  </a:moveTo>
                  <a:lnTo>
                    <a:pt x="604" y="366"/>
                  </a:lnTo>
                  <a:lnTo>
                    <a:pt x="604" y="0"/>
                  </a:lnTo>
                  <a:lnTo>
                    <a:pt x="0" y="0"/>
                  </a:lnTo>
                  <a:lnTo>
                    <a:pt x="0" y="366"/>
                  </a:lnTo>
                  <a:lnTo>
                    <a:pt x="0" y="366"/>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427" name="CustomShape 22"/>
            <p:cNvSpPr/>
            <p:nvPr/>
          </p:nvSpPr>
          <p:spPr>
            <a:xfrm>
              <a:off x="1500840" y="2353680"/>
              <a:ext cx="1074240" cy="1457280"/>
            </a:xfrm>
            <a:custGeom>
              <a:avLst/>
              <a:gdLst/>
              <a:ahLst/>
              <a:cxnLst/>
              <a:rect l="l" t="t" r="r" b="b"/>
              <a:pathLst>
                <a:path w="286" h="388">
                  <a:moveTo>
                    <a:pt x="0" y="374"/>
                  </a:moveTo>
                  <a:lnTo>
                    <a:pt x="286" y="388"/>
                  </a:lnTo>
                  <a:lnTo>
                    <a:pt x="286" y="14"/>
                  </a:lnTo>
                  <a:lnTo>
                    <a:pt x="0" y="0"/>
                  </a:lnTo>
                  <a:lnTo>
                    <a:pt x="0" y="374"/>
                  </a:lnTo>
                  <a:lnTo>
                    <a:pt x="0" y="374"/>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28" name="CustomShape 23"/>
            <p:cNvSpPr/>
            <p:nvPr/>
          </p:nvSpPr>
          <p:spPr>
            <a:xfrm>
              <a:off x="2575080" y="2353680"/>
              <a:ext cx="1074240" cy="1457280"/>
            </a:xfrm>
            <a:custGeom>
              <a:avLst/>
              <a:gdLst/>
              <a:ahLst/>
              <a:cxnLst/>
              <a:rect l="l" t="t" r="r" b="b"/>
              <a:pathLst>
                <a:path w="286" h="388">
                  <a:moveTo>
                    <a:pt x="0" y="388"/>
                  </a:moveTo>
                  <a:lnTo>
                    <a:pt x="286" y="374"/>
                  </a:lnTo>
                  <a:lnTo>
                    <a:pt x="286" y="0"/>
                  </a:lnTo>
                  <a:lnTo>
                    <a:pt x="0" y="14"/>
                  </a:lnTo>
                  <a:lnTo>
                    <a:pt x="0" y="388"/>
                  </a:lnTo>
                  <a:lnTo>
                    <a:pt x="0" y="388"/>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29" name="CustomShape 24"/>
            <p:cNvSpPr/>
            <p:nvPr/>
          </p:nvSpPr>
          <p:spPr>
            <a:xfrm>
              <a:off x="1609560" y="2244960"/>
              <a:ext cx="954000" cy="1566360"/>
            </a:xfrm>
            <a:custGeom>
              <a:avLst/>
              <a:gdLst/>
              <a:ahLst/>
              <a:cxnLst/>
              <a:rect l="l" t="t" r="r" b="b"/>
              <a:pathLst>
                <a:path w="254" h="417">
                  <a:moveTo>
                    <a:pt x="0" y="374"/>
                  </a:moveTo>
                  <a:lnTo>
                    <a:pt x="254" y="417"/>
                  </a:lnTo>
                  <a:lnTo>
                    <a:pt x="254" y="43"/>
                  </a:lnTo>
                  <a:lnTo>
                    <a:pt x="0" y="0"/>
                  </a:lnTo>
                  <a:lnTo>
                    <a:pt x="0" y="374"/>
                  </a:lnTo>
                  <a:lnTo>
                    <a:pt x="0" y="374"/>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430" name="CustomShape 25"/>
            <p:cNvSpPr/>
            <p:nvPr/>
          </p:nvSpPr>
          <p:spPr>
            <a:xfrm>
              <a:off x="2575080" y="2244960"/>
              <a:ext cx="954000" cy="1566360"/>
            </a:xfrm>
            <a:custGeom>
              <a:avLst/>
              <a:gdLst/>
              <a:ahLst/>
              <a:cxnLst/>
              <a:rect l="l" t="t" r="r" b="b"/>
              <a:pathLst>
                <a:path w="254" h="417">
                  <a:moveTo>
                    <a:pt x="0" y="417"/>
                  </a:moveTo>
                  <a:lnTo>
                    <a:pt x="254" y="374"/>
                  </a:lnTo>
                  <a:lnTo>
                    <a:pt x="254" y="0"/>
                  </a:lnTo>
                  <a:lnTo>
                    <a:pt x="0" y="43"/>
                  </a:lnTo>
                  <a:lnTo>
                    <a:pt x="0" y="417"/>
                  </a:lnTo>
                  <a:lnTo>
                    <a:pt x="0" y="417"/>
                  </a:lnTo>
                  <a:close/>
                </a:path>
              </a:pathLst>
            </a:custGeom>
            <a:solidFill>
              <a:srgbClr val="FFFFF9"/>
            </a:solidFill>
            <a:ln>
              <a:noFill/>
            </a:ln>
          </p:spPr>
          <p:style>
            <a:lnRef idx="0">
              <a:scrgbClr r="0" g="0" b="0"/>
            </a:lnRef>
            <a:fillRef idx="0">
              <a:scrgbClr r="0" g="0" b="0"/>
            </a:fillRef>
            <a:effectRef idx="0">
              <a:scrgbClr r="0" g="0" b="0"/>
            </a:effectRef>
            <a:fontRef idx="minor"/>
          </p:style>
        </p:sp>
        <p:sp>
          <p:nvSpPr>
            <p:cNvPr id="431" name="CustomShape 26"/>
            <p:cNvSpPr/>
            <p:nvPr/>
          </p:nvSpPr>
          <p:spPr>
            <a:xfrm>
              <a:off x="2383560" y="2406600"/>
              <a:ext cx="191160" cy="1404720"/>
            </a:xfrm>
            <a:custGeom>
              <a:avLst/>
              <a:gdLst/>
              <a:ahLst/>
              <a:cxnLst/>
              <a:rect l="l" t="t" r="r" b="b"/>
              <a:pathLst>
                <a:path w="51" h="374">
                  <a:moveTo>
                    <a:pt x="51" y="374"/>
                  </a:moveTo>
                  <a:lnTo>
                    <a:pt x="51" y="0"/>
                  </a:lnTo>
                  <a:lnTo>
                    <a:pt x="0" y="366"/>
                  </a:lnTo>
                  <a:lnTo>
                    <a:pt x="51" y="374"/>
                  </a:lnTo>
                  <a:lnTo>
                    <a:pt x="51" y="374"/>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32" name="CustomShape 27"/>
            <p:cNvSpPr/>
            <p:nvPr/>
          </p:nvSpPr>
          <p:spPr>
            <a:xfrm>
              <a:off x="2575080" y="2406600"/>
              <a:ext cx="942480" cy="1404720"/>
            </a:xfrm>
            <a:custGeom>
              <a:avLst/>
              <a:gdLst/>
              <a:ahLst/>
              <a:cxnLst/>
              <a:rect l="l" t="t" r="r" b="b"/>
              <a:pathLst>
                <a:path w="251" h="374">
                  <a:moveTo>
                    <a:pt x="0" y="374"/>
                  </a:moveTo>
                  <a:lnTo>
                    <a:pt x="251" y="331"/>
                  </a:lnTo>
                  <a:lnTo>
                    <a:pt x="0" y="0"/>
                  </a:lnTo>
                  <a:lnTo>
                    <a:pt x="0" y="374"/>
                  </a:lnTo>
                  <a:lnTo>
                    <a:pt x="0" y="374"/>
                  </a:lnTo>
                  <a:close/>
                </a:path>
              </a:pathLst>
            </a:custGeom>
            <a:solidFill>
              <a:srgbClr val="F3F3F4"/>
            </a:solidFill>
            <a:ln>
              <a:noFill/>
            </a:ln>
          </p:spPr>
          <p:style>
            <a:lnRef idx="0">
              <a:scrgbClr r="0" g="0" b="0"/>
            </a:lnRef>
            <a:fillRef idx="0">
              <a:scrgbClr r="0" g="0" b="0"/>
            </a:fillRef>
            <a:effectRef idx="0">
              <a:scrgbClr r="0" g="0" b="0"/>
            </a:effectRef>
            <a:fontRef idx="minor"/>
          </p:style>
        </p:sp>
        <p:sp>
          <p:nvSpPr>
            <p:cNvPr id="433" name="CustomShape 28"/>
            <p:cNvSpPr/>
            <p:nvPr/>
          </p:nvSpPr>
          <p:spPr>
            <a:xfrm>
              <a:off x="1729800" y="2365200"/>
              <a:ext cx="762480" cy="172440"/>
            </a:xfrm>
            <a:custGeom>
              <a:avLst/>
              <a:gdLst/>
              <a:ahLst/>
              <a:cxnLst/>
              <a:rect l="l" t="t" r="r" b="b"/>
              <a:pathLst>
                <a:path w="203" h="46">
                  <a:moveTo>
                    <a:pt x="0" y="11"/>
                  </a:moveTo>
                  <a:lnTo>
                    <a:pt x="203" y="46"/>
                  </a:lnTo>
                  <a:lnTo>
                    <a:pt x="203" y="35"/>
                  </a:lnTo>
                  <a:lnTo>
                    <a:pt x="0" y="0"/>
                  </a:lnTo>
                  <a:lnTo>
                    <a:pt x="0" y="11"/>
                  </a:lnTo>
                  <a:lnTo>
                    <a:pt x="0" y="11"/>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4" name="CustomShape 29"/>
            <p:cNvSpPr/>
            <p:nvPr/>
          </p:nvSpPr>
          <p:spPr>
            <a:xfrm>
              <a:off x="1729800" y="2477880"/>
              <a:ext cx="762480" cy="157320"/>
            </a:xfrm>
            <a:custGeom>
              <a:avLst/>
              <a:gdLst/>
              <a:ahLst/>
              <a:cxnLst/>
              <a:rect l="l" t="t" r="r" b="b"/>
              <a:pathLst>
                <a:path w="203" h="42">
                  <a:moveTo>
                    <a:pt x="0" y="8"/>
                  </a:moveTo>
                  <a:lnTo>
                    <a:pt x="203" y="42"/>
                  </a:lnTo>
                  <a:lnTo>
                    <a:pt x="203" y="34"/>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5" name="CustomShape 30"/>
            <p:cNvSpPr/>
            <p:nvPr/>
          </p:nvSpPr>
          <p:spPr>
            <a:xfrm>
              <a:off x="1729800" y="257544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6" name="CustomShape 31"/>
            <p:cNvSpPr/>
            <p:nvPr/>
          </p:nvSpPr>
          <p:spPr>
            <a:xfrm>
              <a:off x="1729800" y="2676960"/>
              <a:ext cx="762480" cy="168840"/>
            </a:xfrm>
            <a:custGeom>
              <a:avLst/>
              <a:gdLst/>
              <a:ahLst/>
              <a:cxnLst/>
              <a:rect l="l" t="t" r="r" b="b"/>
              <a:pathLst>
                <a:path w="203" h="45">
                  <a:moveTo>
                    <a:pt x="0" y="11"/>
                  </a:moveTo>
                  <a:lnTo>
                    <a:pt x="203" y="45"/>
                  </a:lnTo>
                  <a:lnTo>
                    <a:pt x="203" y="35"/>
                  </a:lnTo>
                  <a:lnTo>
                    <a:pt x="0" y="0"/>
                  </a:lnTo>
                  <a:lnTo>
                    <a:pt x="0" y="11"/>
                  </a:lnTo>
                  <a:lnTo>
                    <a:pt x="0" y="11"/>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7" name="CustomShape 32"/>
            <p:cNvSpPr/>
            <p:nvPr/>
          </p:nvSpPr>
          <p:spPr>
            <a:xfrm>
              <a:off x="1729800" y="278604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8" name="CustomShape 33"/>
            <p:cNvSpPr/>
            <p:nvPr/>
          </p:nvSpPr>
          <p:spPr>
            <a:xfrm>
              <a:off x="1729800" y="288720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39" name="CustomShape 34"/>
            <p:cNvSpPr/>
            <p:nvPr/>
          </p:nvSpPr>
          <p:spPr>
            <a:xfrm>
              <a:off x="1729800" y="2988720"/>
              <a:ext cx="762480" cy="168840"/>
            </a:xfrm>
            <a:custGeom>
              <a:avLst/>
              <a:gdLst/>
              <a:ahLst/>
              <a:cxnLst/>
              <a:rect l="l" t="t" r="r" b="b"/>
              <a:pathLst>
                <a:path w="203" h="45">
                  <a:moveTo>
                    <a:pt x="0" y="10"/>
                  </a:moveTo>
                  <a:lnTo>
                    <a:pt x="203" y="45"/>
                  </a:lnTo>
                  <a:lnTo>
                    <a:pt x="203" y="34"/>
                  </a:lnTo>
                  <a:lnTo>
                    <a:pt x="0" y="0"/>
                  </a:lnTo>
                  <a:lnTo>
                    <a:pt x="0" y="10"/>
                  </a:lnTo>
                  <a:lnTo>
                    <a:pt x="0" y="10"/>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0" name="CustomShape 35"/>
            <p:cNvSpPr/>
            <p:nvPr/>
          </p:nvSpPr>
          <p:spPr>
            <a:xfrm>
              <a:off x="1729800" y="309780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1" name="CustomShape 36"/>
            <p:cNvSpPr/>
            <p:nvPr/>
          </p:nvSpPr>
          <p:spPr>
            <a:xfrm>
              <a:off x="1729800" y="3199320"/>
              <a:ext cx="762480" cy="161280"/>
            </a:xfrm>
            <a:custGeom>
              <a:avLst/>
              <a:gdLst/>
              <a:ahLst/>
              <a:cxnLst/>
              <a:rect l="l" t="t" r="r" b="b"/>
              <a:pathLst>
                <a:path w="203" h="43">
                  <a:moveTo>
                    <a:pt x="0" y="8"/>
                  </a:moveTo>
                  <a:lnTo>
                    <a:pt x="203" y="43"/>
                  </a:lnTo>
                  <a:lnTo>
                    <a:pt x="203" y="35"/>
                  </a:lnTo>
                  <a:lnTo>
                    <a:pt x="0" y="0"/>
                  </a:lnTo>
                  <a:lnTo>
                    <a:pt x="0" y="8"/>
                  </a:lnTo>
                  <a:lnTo>
                    <a:pt x="0" y="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2" name="CustomShape 37"/>
            <p:cNvSpPr/>
            <p:nvPr/>
          </p:nvSpPr>
          <p:spPr>
            <a:xfrm>
              <a:off x="1729800" y="3300480"/>
              <a:ext cx="762480" cy="168840"/>
            </a:xfrm>
            <a:custGeom>
              <a:avLst/>
              <a:gdLst/>
              <a:ahLst/>
              <a:cxnLst/>
              <a:rect l="l" t="t" r="r" b="b"/>
              <a:pathLst>
                <a:path w="203" h="45">
                  <a:moveTo>
                    <a:pt x="0" y="10"/>
                  </a:moveTo>
                  <a:lnTo>
                    <a:pt x="203" y="45"/>
                  </a:lnTo>
                  <a:lnTo>
                    <a:pt x="203" y="34"/>
                  </a:lnTo>
                  <a:lnTo>
                    <a:pt x="0" y="0"/>
                  </a:lnTo>
                  <a:lnTo>
                    <a:pt x="0" y="10"/>
                  </a:lnTo>
                  <a:lnTo>
                    <a:pt x="0" y="10"/>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443" name="CustomShape 38"/>
            <p:cNvSpPr/>
            <p:nvPr/>
          </p:nvSpPr>
          <p:spPr>
            <a:xfrm>
              <a:off x="2654280" y="2365200"/>
              <a:ext cx="762480" cy="172440"/>
            </a:xfrm>
            <a:custGeom>
              <a:avLst/>
              <a:gdLst/>
              <a:ahLst/>
              <a:cxnLst/>
              <a:rect l="l" t="t" r="r" b="b"/>
              <a:pathLst>
                <a:path w="203" h="46">
                  <a:moveTo>
                    <a:pt x="0" y="46"/>
                  </a:moveTo>
                  <a:lnTo>
                    <a:pt x="203" y="11"/>
                  </a:lnTo>
                  <a:lnTo>
                    <a:pt x="203" y="0"/>
                  </a:lnTo>
                  <a:lnTo>
                    <a:pt x="0" y="35"/>
                  </a:lnTo>
                  <a:lnTo>
                    <a:pt x="0" y="46"/>
                  </a:lnTo>
                  <a:lnTo>
                    <a:pt x="0" y="46"/>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4" name="CustomShape 39"/>
            <p:cNvSpPr/>
            <p:nvPr/>
          </p:nvSpPr>
          <p:spPr>
            <a:xfrm>
              <a:off x="2654280" y="2477880"/>
              <a:ext cx="762480" cy="157320"/>
            </a:xfrm>
            <a:custGeom>
              <a:avLst/>
              <a:gdLst/>
              <a:ahLst/>
              <a:cxnLst/>
              <a:rect l="l" t="t" r="r" b="b"/>
              <a:pathLst>
                <a:path w="203" h="42">
                  <a:moveTo>
                    <a:pt x="0" y="42"/>
                  </a:moveTo>
                  <a:lnTo>
                    <a:pt x="203" y="8"/>
                  </a:lnTo>
                  <a:lnTo>
                    <a:pt x="203" y="0"/>
                  </a:lnTo>
                  <a:lnTo>
                    <a:pt x="0" y="34"/>
                  </a:lnTo>
                  <a:lnTo>
                    <a:pt x="0" y="42"/>
                  </a:lnTo>
                  <a:lnTo>
                    <a:pt x="0" y="42"/>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5" name="CustomShape 40"/>
            <p:cNvSpPr/>
            <p:nvPr/>
          </p:nvSpPr>
          <p:spPr>
            <a:xfrm>
              <a:off x="2654280" y="257544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6" name="CustomShape 41"/>
            <p:cNvSpPr/>
            <p:nvPr/>
          </p:nvSpPr>
          <p:spPr>
            <a:xfrm>
              <a:off x="2654280" y="2676960"/>
              <a:ext cx="762480" cy="168840"/>
            </a:xfrm>
            <a:custGeom>
              <a:avLst/>
              <a:gdLst/>
              <a:ahLst/>
              <a:cxnLst/>
              <a:rect l="l" t="t" r="r" b="b"/>
              <a:pathLst>
                <a:path w="203" h="45">
                  <a:moveTo>
                    <a:pt x="0" y="45"/>
                  </a:moveTo>
                  <a:lnTo>
                    <a:pt x="203" y="11"/>
                  </a:lnTo>
                  <a:lnTo>
                    <a:pt x="203" y="0"/>
                  </a:lnTo>
                  <a:lnTo>
                    <a:pt x="0" y="35"/>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7" name="CustomShape 42"/>
            <p:cNvSpPr/>
            <p:nvPr/>
          </p:nvSpPr>
          <p:spPr>
            <a:xfrm>
              <a:off x="2654280" y="278604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8" name="CustomShape 43"/>
            <p:cNvSpPr/>
            <p:nvPr/>
          </p:nvSpPr>
          <p:spPr>
            <a:xfrm>
              <a:off x="2654280" y="288720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49" name="CustomShape 44"/>
            <p:cNvSpPr/>
            <p:nvPr/>
          </p:nvSpPr>
          <p:spPr>
            <a:xfrm>
              <a:off x="2654280" y="2988720"/>
              <a:ext cx="762480" cy="168840"/>
            </a:xfrm>
            <a:custGeom>
              <a:avLst/>
              <a:gdLst/>
              <a:ahLst/>
              <a:cxnLst/>
              <a:rect l="l" t="t" r="r" b="b"/>
              <a:pathLst>
                <a:path w="203" h="45">
                  <a:moveTo>
                    <a:pt x="0" y="45"/>
                  </a:moveTo>
                  <a:lnTo>
                    <a:pt x="203" y="10"/>
                  </a:lnTo>
                  <a:lnTo>
                    <a:pt x="203" y="0"/>
                  </a:lnTo>
                  <a:lnTo>
                    <a:pt x="0" y="34"/>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0" name="CustomShape 45"/>
            <p:cNvSpPr/>
            <p:nvPr/>
          </p:nvSpPr>
          <p:spPr>
            <a:xfrm>
              <a:off x="2654280" y="309780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1" name="CustomShape 46"/>
            <p:cNvSpPr/>
            <p:nvPr/>
          </p:nvSpPr>
          <p:spPr>
            <a:xfrm>
              <a:off x="2654280" y="3199320"/>
              <a:ext cx="762480" cy="161280"/>
            </a:xfrm>
            <a:custGeom>
              <a:avLst/>
              <a:gdLst/>
              <a:ahLst/>
              <a:cxnLst/>
              <a:rect l="l" t="t" r="r" b="b"/>
              <a:pathLst>
                <a:path w="203" h="43">
                  <a:moveTo>
                    <a:pt x="0" y="43"/>
                  </a:moveTo>
                  <a:lnTo>
                    <a:pt x="203" y="8"/>
                  </a:lnTo>
                  <a:lnTo>
                    <a:pt x="203" y="0"/>
                  </a:lnTo>
                  <a:lnTo>
                    <a:pt x="0" y="35"/>
                  </a:lnTo>
                  <a:lnTo>
                    <a:pt x="0" y="43"/>
                  </a:lnTo>
                  <a:lnTo>
                    <a:pt x="0" y="43"/>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2" name="CustomShape 47"/>
            <p:cNvSpPr/>
            <p:nvPr/>
          </p:nvSpPr>
          <p:spPr>
            <a:xfrm>
              <a:off x="2654280" y="3300480"/>
              <a:ext cx="762480" cy="168840"/>
            </a:xfrm>
            <a:custGeom>
              <a:avLst/>
              <a:gdLst/>
              <a:ahLst/>
              <a:cxnLst/>
              <a:rect l="l" t="t" r="r" b="b"/>
              <a:pathLst>
                <a:path w="203" h="45">
                  <a:moveTo>
                    <a:pt x="0" y="45"/>
                  </a:moveTo>
                  <a:lnTo>
                    <a:pt x="203" y="10"/>
                  </a:lnTo>
                  <a:lnTo>
                    <a:pt x="203" y="0"/>
                  </a:lnTo>
                  <a:lnTo>
                    <a:pt x="0" y="34"/>
                  </a:lnTo>
                  <a:lnTo>
                    <a:pt x="0" y="45"/>
                  </a:lnTo>
                  <a:lnTo>
                    <a:pt x="0" y="45"/>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3" name="CustomShape 48"/>
            <p:cNvSpPr/>
            <p:nvPr/>
          </p:nvSpPr>
          <p:spPr>
            <a:xfrm>
              <a:off x="2624040" y="2786040"/>
              <a:ext cx="672120" cy="995400"/>
            </a:xfrm>
            <a:custGeom>
              <a:avLst/>
              <a:gdLst/>
              <a:ahLst/>
              <a:cxnLst/>
              <a:rect l="l" t="t" r="r" b="b"/>
              <a:pathLst>
                <a:path w="67" h="99">
                  <a:moveTo>
                    <a:pt x="61" y="37"/>
                  </a:moveTo>
                  <a:cubicBezTo>
                    <a:pt x="58" y="37"/>
                    <a:pt x="55" y="40"/>
                    <a:pt x="55" y="43"/>
                  </a:cubicBezTo>
                  <a:cubicBezTo>
                    <a:pt x="55" y="46"/>
                    <a:pt x="55" y="46"/>
                    <a:pt x="55" y="46"/>
                  </a:cubicBezTo>
                  <a:cubicBezTo>
                    <a:pt x="55" y="46"/>
                    <a:pt x="55" y="46"/>
                    <a:pt x="55" y="46"/>
                  </a:cubicBezTo>
                  <a:cubicBezTo>
                    <a:pt x="54" y="46"/>
                    <a:pt x="54" y="46"/>
                    <a:pt x="54" y="46"/>
                  </a:cubicBezTo>
                  <a:cubicBezTo>
                    <a:pt x="54" y="35"/>
                    <a:pt x="54" y="35"/>
                    <a:pt x="54" y="35"/>
                  </a:cubicBezTo>
                  <a:cubicBezTo>
                    <a:pt x="54" y="32"/>
                    <a:pt x="51" y="30"/>
                    <a:pt x="48" y="30"/>
                  </a:cubicBezTo>
                  <a:cubicBezTo>
                    <a:pt x="45" y="30"/>
                    <a:pt x="42" y="32"/>
                    <a:pt x="42" y="35"/>
                  </a:cubicBezTo>
                  <a:cubicBezTo>
                    <a:pt x="42" y="46"/>
                    <a:pt x="42" y="46"/>
                    <a:pt x="42" y="46"/>
                  </a:cubicBezTo>
                  <a:cubicBezTo>
                    <a:pt x="41" y="46"/>
                    <a:pt x="41" y="46"/>
                    <a:pt x="41" y="46"/>
                  </a:cubicBezTo>
                  <a:cubicBezTo>
                    <a:pt x="41" y="30"/>
                    <a:pt x="41" y="30"/>
                    <a:pt x="41" y="30"/>
                  </a:cubicBezTo>
                  <a:cubicBezTo>
                    <a:pt x="41" y="27"/>
                    <a:pt x="38" y="24"/>
                    <a:pt x="35" y="24"/>
                  </a:cubicBezTo>
                  <a:cubicBezTo>
                    <a:pt x="32" y="24"/>
                    <a:pt x="29" y="27"/>
                    <a:pt x="29" y="30"/>
                  </a:cubicBezTo>
                  <a:cubicBezTo>
                    <a:pt x="29" y="46"/>
                    <a:pt x="29" y="46"/>
                    <a:pt x="29" y="46"/>
                  </a:cubicBezTo>
                  <a:cubicBezTo>
                    <a:pt x="28" y="46"/>
                    <a:pt x="28" y="46"/>
                    <a:pt x="28" y="46"/>
                  </a:cubicBezTo>
                  <a:cubicBezTo>
                    <a:pt x="27" y="46"/>
                    <a:pt x="27" y="46"/>
                    <a:pt x="27" y="46"/>
                  </a:cubicBezTo>
                  <a:cubicBezTo>
                    <a:pt x="27" y="6"/>
                    <a:pt x="27" y="6"/>
                    <a:pt x="27" y="6"/>
                  </a:cubicBezTo>
                  <a:cubicBezTo>
                    <a:pt x="27" y="2"/>
                    <a:pt x="25" y="0"/>
                    <a:pt x="22" y="0"/>
                  </a:cubicBezTo>
                  <a:cubicBezTo>
                    <a:pt x="18" y="0"/>
                    <a:pt x="16" y="2"/>
                    <a:pt x="16" y="6"/>
                  </a:cubicBezTo>
                  <a:cubicBezTo>
                    <a:pt x="16" y="49"/>
                    <a:pt x="16" y="49"/>
                    <a:pt x="16" y="49"/>
                  </a:cubicBezTo>
                  <a:cubicBezTo>
                    <a:pt x="16" y="50"/>
                    <a:pt x="16" y="50"/>
                    <a:pt x="16" y="50"/>
                  </a:cubicBezTo>
                  <a:cubicBezTo>
                    <a:pt x="16" y="50"/>
                    <a:pt x="16" y="51"/>
                    <a:pt x="16" y="52"/>
                  </a:cubicBezTo>
                  <a:cubicBezTo>
                    <a:pt x="16" y="67"/>
                    <a:pt x="16" y="67"/>
                    <a:pt x="16" y="67"/>
                  </a:cubicBezTo>
                  <a:cubicBezTo>
                    <a:pt x="16" y="75"/>
                    <a:pt x="16" y="75"/>
                    <a:pt x="16" y="75"/>
                  </a:cubicBezTo>
                  <a:cubicBezTo>
                    <a:pt x="15" y="75"/>
                    <a:pt x="13" y="75"/>
                    <a:pt x="12" y="75"/>
                  </a:cubicBezTo>
                  <a:cubicBezTo>
                    <a:pt x="12" y="52"/>
                    <a:pt x="12" y="52"/>
                    <a:pt x="12" y="52"/>
                  </a:cubicBezTo>
                  <a:cubicBezTo>
                    <a:pt x="12" y="48"/>
                    <a:pt x="10" y="45"/>
                    <a:pt x="6" y="43"/>
                  </a:cubicBezTo>
                  <a:cubicBezTo>
                    <a:pt x="5" y="42"/>
                    <a:pt x="0" y="43"/>
                    <a:pt x="0" y="46"/>
                  </a:cubicBezTo>
                  <a:cubicBezTo>
                    <a:pt x="0" y="78"/>
                    <a:pt x="0" y="78"/>
                    <a:pt x="0" y="78"/>
                  </a:cubicBezTo>
                  <a:cubicBezTo>
                    <a:pt x="0" y="78"/>
                    <a:pt x="0" y="78"/>
                    <a:pt x="0" y="78"/>
                  </a:cubicBezTo>
                  <a:cubicBezTo>
                    <a:pt x="0" y="78"/>
                    <a:pt x="0" y="78"/>
                    <a:pt x="0" y="78"/>
                  </a:cubicBezTo>
                  <a:cubicBezTo>
                    <a:pt x="0" y="86"/>
                    <a:pt x="0" y="86"/>
                    <a:pt x="0" y="86"/>
                  </a:cubicBezTo>
                  <a:cubicBezTo>
                    <a:pt x="0" y="89"/>
                    <a:pt x="5" y="94"/>
                    <a:pt x="10" y="99"/>
                  </a:cubicBezTo>
                  <a:cubicBezTo>
                    <a:pt x="67" y="90"/>
                    <a:pt x="67" y="90"/>
                    <a:pt x="67" y="90"/>
                  </a:cubicBezTo>
                  <a:cubicBezTo>
                    <a:pt x="67" y="86"/>
                    <a:pt x="67" y="86"/>
                    <a:pt x="67" y="86"/>
                  </a:cubicBezTo>
                  <a:cubicBezTo>
                    <a:pt x="67" y="66"/>
                    <a:pt x="67" y="66"/>
                    <a:pt x="67" y="66"/>
                  </a:cubicBezTo>
                  <a:cubicBezTo>
                    <a:pt x="67" y="43"/>
                    <a:pt x="67" y="43"/>
                    <a:pt x="67" y="43"/>
                  </a:cubicBezTo>
                  <a:cubicBezTo>
                    <a:pt x="67" y="40"/>
                    <a:pt x="65" y="37"/>
                    <a:pt x="61" y="37"/>
                  </a:cubicBez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454" name="CustomShape 49"/>
            <p:cNvSpPr/>
            <p:nvPr/>
          </p:nvSpPr>
          <p:spPr>
            <a:xfrm>
              <a:off x="2673000" y="2778480"/>
              <a:ext cx="672120" cy="1134360"/>
            </a:xfrm>
            <a:custGeom>
              <a:avLst/>
              <a:gdLst/>
              <a:ahLst/>
              <a:cxnLst/>
              <a:rect l="l" t="t" r="r" b="b"/>
              <a:pathLst>
                <a:path w="67" h="113">
                  <a:moveTo>
                    <a:pt x="61" y="38"/>
                  </a:moveTo>
                  <a:cubicBezTo>
                    <a:pt x="58" y="38"/>
                    <a:pt x="55" y="40"/>
                    <a:pt x="55" y="44"/>
                  </a:cubicBezTo>
                  <a:cubicBezTo>
                    <a:pt x="55" y="47"/>
                    <a:pt x="55" y="47"/>
                    <a:pt x="55" y="47"/>
                  </a:cubicBezTo>
                  <a:cubicBezTo>
                    <a:pt x="55" y="47"/>
                    <a:pt x="55" y="47"/>
                    <a:pt x="55" y="47"/>
                  </a:cubicBezTo>
                  <a:cubicBezTo>
                    <a:pt x="54" y="47"/>
                    <a:pt x="54" y="47"/>
                    <a:pt x="54" y="47"/>
                  </a:cubicBezTo>
                  <a:cubicBezTo>
                    <a:pt x="54" y="36"/>
                    <a:pt x="54" y="36"/>
                    <a:pt x="54" y="36"/>
                  </a:cubicBezTo>
                  <a:cubicBezTo>
                    <a:pt x="54" y="33"/>
                    <a:pt x="51" y="30"/>
                    <a:pt x="48" y="30"/>
                  </a:cubicBezTo>
                  <a:cubicBezTo>
                    <a:pt x="45" y="30"/>
                    <a:pt x="42" y="33"/>
                    <a:pt x="42" y="36"/>
                  </a:cubicBezTo>
                  <a:cubicBezTo>
                    <a:pt x="42" y="47"/>
                    <a:pt x="42" y="47"/>
                    <a:pt x="42" y="47"/>
                  </a:cubicBezTo>
                  <a:cubicBezTo>
                    <a:pt x="41" y="47"/>
                    <a:pt x="41" y="47"/>
                    <a:pt x="41" y="47"/>
                  </a:cubicBezTo>
                  <a:cubicBezTo>
                    <a:pt x="41" y="31"/>
                    <a:pt x="41" y="31"/>
                    <a:pt x="41" y="31"/>
                  </a:cubicBezTo>
                  <a:cubicBezTo>
                    <a:pt x="41" y="27"/>
                    <a:pt x="38" y="25"/>
                    <a:pt x="35" y="25"/>
                  </a:cubicBezTo>
                  <a:cubicBezTo>
                    <a:pt x="31" y="25"/>
                    <a:pt x="29" y="27"/>
                    <a:pt x="29" y="31"/>
                  </a:cubicBezTo>
                  <a:cubicBezTo>
                    <a:pt x="29" y="47"/>
                    <a:pt x="29" y="47"/>
                    <a:pt x="29" y="47"/>
                  </a:cubicBezTo>
                  <a:cubicBezTo>
                    <a:pt x="28" y="47"/>
                    <a:pt x="28" y="47"/>
                    <a:pt x="28" y="47"/>
                  </a:cubicBezTo>
                  <a:cubicBezTo>
                    <a:pt x="27" y="47"/>
                    <a:pt x="27" y="47"/>
                    <a:pt x="27" y="47"/>
                  </a:cubicBezTo>
                  <a:cubicBezTo>
                    <a:pt x="27" y="6"/>
                    <a:pt x="27" y="6"/>
                    <a:pt x="27" y="6"/>
                  </a:cubicBezTo>
                  <a:cubicBezTo>
                    <a:pt x="27" y="3"/>
                    <a:pt x="25" y="0"/>
                    <a:pt x="21" y="0"/>
                  </a:cubicBezTo>
                  <a:cubicBezTo>
                    <a:pt x="18" y="0"/>
                    <a:pt x="16" y="3"/>
                    <a:pt x="16" y="6"/>
                  </a:cubicBezTo>
                  <a:cubicBezTo>
                    <a:pt x="16" y="50"/>
                    <a:pt x="16" y="50"/>
                    <a:pt x="16" y="50"/>
                  </a:cubicBezTo>
                  <a:cubicBezTo>
                    <a:pt x="16" y="50"/>
                    <a:pt x="16" y="50"/>
                    <a:pt x="16" y="50"/>
                  </a:cubicBezTo>
                  <a:cubicBezTo>
                    <a:pt x="16" y="51"/>
                    <a:pt x="16" y="52"/>
                    <a:pt x="16" y="52"/>
                  </a:cubicBezTo>
                  <a:cubicBezTo>
                    <a:pt x="16" y="68"/>
                    <a:pt x="16" y="68"/>
                    <a:pt x="16" y="68"/>
                  </a:cubicBezTo>
                  <a:cubicBezTo>
                    <a:pt x="16" y="76"/>
                    <a:pt x="16" y="76"/>
                    <a:pt x="16" y="76"/>
                  </a:cubicBezTo>
                  <a:cubicBezTo>
                    <a:pt x="14" y="76"/>
                    <a:pt x="13" y="76"/>
                    <a:pt x="12" y="76"/>
                  </a:cubicBezTo>
                  <a:cubicBezTo>
                    <a:pt x="12" y="52"/>
                    <a:pt x="12" y="52"/>
                    <a:pt x="12" y="52"/>
                  </a:cubicBezTo>
                  <a:cubicBezTo>
                    <a:pt x="12" y="49"/>
                    <a:pt x="10" y="46"/>
                    <a:pt x="6" y="44"/>
                  </a:cubicBezTo>
                  <a:cubicBezTo>
                    <a:pt x="5" y="43"/>
                    <a:pt x="0" y="43"/>
                    <a:pt x="0" y="47"/>
                  </a:cubicBezTo>
                  <a:cubicBezTo>
                    <a:pt x="0" y="78"/>
                    <a:pt x="0" y="78"/>
                    <a:pt x="0" y="78"/>
                  </a:cubicBezTo>
                  <a:cubicBezTo>
                    <a:pt x="0" y="79"/>
                    <a:pt x="0" y="79"/>
                    <a:pt x="0" y="79"/>
                  </a:cubicBezTo>
                  <a:cubicBezTo>
                    <a:pt x="0" y="79"/>
                    <a:pt x="0" y="79"/>
                    <a:pt x="0" y="79"/>
                  </a:cubicBezTo>
                  <a:cubicBezTo>
                    <a:pt x="0" y="86"/>
                    <a:pt x="0" y="86"/>
                    <a:pt x="0" y="86"/>
                  </a:cubicBezTo>
                  <a:cubicBezTo>
                    <a:pt x="0" y="92"/>
                    <a:pt x="15" y="105"/>
                    <a:pt x="21" y="110"/>
                  </a:cubicBezTo>
                  <a:cubicBezTo>
                    <a:pt x="21" y="110"/>
                    <a:pt x="21" y="110"/>
                    <a:pt x="21" y="110"/>
                  </a:cubicBezTo>
                  <a:cubicBezTo>
                    <a:pt x="23" y="112"/>
                    <a:pt x="25" y="113"/>
                    <a:pt x="28" y="113"/>
                  </a:cubicBezTo>
                  <a:cubicBezTo>
                    <a:pt x="55" y="113"/>
                    <a:pt x="55" y="113"/>
                    <a:pt x="55" y="113"/>
                  </a:cubicBezTo>
                  <a:cubicBezTo>
                    <a:pt x="62" y="113"/>
                    <a:pt x="67" y="104"/>
                    <a:pt x="67" y="93"/>
                  </a:cubicBezTo>
                  <a:cubicBezTo>
                    <a:pt x="67" y="87"/>
                    <a:pt x="67" y="87"/>
                    <a:pt x="67" y="87"/>
                  </a:cubicBezTo>
                  <a:cubicBezTo>
                    <a:pt x="67" y="66"/>
                    <a:pt x="67" y="66"/>
                    <a:pt x="67" y="66"/>
                  </a:cubicBezTo>
                  <a:cubicBezTo>
                    <a:pt x="67" y="44"/>
                    <a:pt x="67" y="44"/>
                    <a:pt x="67" y="44"/>
                  </a:cubicBezTo>
                  <a:cubicBezTo>
                    <a:pt x="67" y="40"/>
                    <a:pt x="64" y="38"/>
                    <a:pt x="61" y="38"/>
                  </a:cubicBezTo>
                  <a:close/>
                </a:path>
              </a:pathLst>
            </a:custGeom>
            <a:solidFill>
              <a:srgbClr val="FFA867"/>
            </a:solidFill>
            <a:ln>
              <a:noFill/>
            </a:ln>
          </p:spPr>
          <p:style>
            <a:lnRef idx="0">
              <a:scrgbClr r="0" g="0" b="0"/>
            </a:lnRef>
            <a:fillRef idx="0">
              <a:scrgbClr r="0" g="0" b="0"/>
            </a:fillRef>
            <a:effectRef idx="0">
              <a:scrgbClr r="0" g="0" b="0"/>
            </a:effectRef>
            <a:fontRef idx="minor"/>
          </p:style>
        </p:sp>
        <p:sp>
          <p:nvSpPr>
            <p:cNvPr id="455" name="CustomShape 50"/>
            <p:cNvSpPr/>
            <p:nvPr/>
          </p:nvSpPr>
          <p:spPr>
            <a:xfrm>
              <a:off x="2774520" y="3871800"/>
              <a:ext cx="612000" cy="371520"/>
            </a:xfrm>
            <a:custGeom>
              <a:avLst/>
              <a:gdLst/>
              <a:ahLst/>
              <a:cxnLst/>
              <a:rect l="l" t="t" r="r" b="b"/>
              <a:pathLst>
                <a:path w="163" h="99">
                  <a:moveTo>
                    <a:pt x="0" y="99"/>
                  </a:moveTo>
                  <a:lnTo>
                    <a:pt x="163" y="99"/>
                  </a:lnTo>
                  <a:lnTo>
                    <a:pt x="163" y="0"/>
                  </a:lnTo>
                  <a:lnTo>
                    <a:pt x="0" y="0"/>
                  </a:lnTo>
                  <a:lnTo>
                    <a:pt x="0" y="99"/>
                  </a:lnTo>
                  <a:lnTo>
                    <a:pt x="0" y="99"/>
                  </a:lnTo>
                  <a:close/>
                </a:path>
              </a:pathLst>
            </a:custGeom>
            <a:solidFill>
              <a:srgbClr val="22343F"/>
            </a:solidFill>
            <a:ln>
              <a:noFill/>
            </a:ln>
          </p:spPr>
          <p:style>
            <a:lnRef idx="0">
              <a:scrgbClr r="0" g="0" b="0"/>
            </a:lnRef>
            <a:fillRef idx="0">
              <a:scrgbClr r="0" g="0" b="0"/>
            </a:fillRef>
            <a:effectRef idx="0">
              <a:scrgbClr r="0" g="0" b="0"/>
            </a:effectRef>
            <a:fontRef idx="minor"/>
          </p:style>
        </p:sp>
        <p:sp>
          <p:nvSpPr>
            <p:cNvPr id="456" name="CustomShape 51"/>
            <p:cNvSpPr/>
            <p:nvPr/>
          </p:nvSpPr>
          <p:spPr>
            <a:xfrm>
              <a:off x="2774520" y="3871800"/>
              <a:ext cx="612000" cy="371520"/>
            </a:xfrm>
            <a:custGeom>
              <a:avLst/>
              <a:gdLst/>
              <a:ahLst/>
              <a:cxnLst/>
              <a:rect l="l" t="t" r="r" b="b"/>
              <a:pathLst>
                <a:path w="61" h="37">
                  <a:moveTo>
                    <a:pt x="16" y="19"/>
                  </a:moveTo>
                  <a:cubicBezTo>
                    <a:pt x="10" y="13"/>
                    <a:pt x="10" y="0"/>
                    <a:pt x="10" y="0"/>
                  </a:cubicBezTo>
                  <a:cubicBezTo>
                    <a:pt x="0" y="0"/>
                    <a:pt x="0" y="0"/>
                    <a:pt x="0" y="0"/>
                  </a:cubicBezTo>
                  <a:cubicBezTo>
                    <a:pt x="0" y="37"/>
                    <a:pt x="0" y="37"/>
                    <a:pt x="0" y="37"/>
                  </a:cubicBezTo>
                  <a:cubicBezTo>
                    <a:pt x="61" y="37"/>
                    <a:pt x="61" y="37"/>
                    <a:pt x="61" y="37"/>
                  </a:cubicBezTo>
                  <a:cubicBezTo>
                    <a:pt x="60" y="25"/>
                    <a:pt x="60" y="25"/>
                    <a:pt x="60" y="25"/>
                  </a:cubicBezTo>
                  <a:cubicBezTo>
                    <a:pt x="60" y="25"/>
                    <a:pt x="23" y="26"/>
                    <a:pt x="16" y="19"/>
                  </a:cubicBezTo>
                  <a:close/>
                </a:path>
              </a:pathLst>
            </a:custGeom>
            <a:solidFill>
              <a:srgbClr val="122632"/>
            </a:solidFill>
            <a:ln>
              <a:noFill/>
            </a:ln>
          </p:spPr>
          <p:style>
            <a:lnRef idx="0">
              <a:scrgbClr r="0" g="0" b="0"/>
            </a:lnRef>
            <a:fillRef idx="0">
              <a:scrgbClr r="0" g="0" b="0"/>
            </a:fillRef>
            <a:effectRef idx="0">
              <a:scrgbClr r="0" g="0" b="0"/>
            </a:effectRef>
            <a:fontRef idx="minor"/>
          </p:style>
        </p:sp>
      </p:grpSp>
      <p:grpSp>
        <p:nvGrpSpPr>
          <p:cNvPr id="457" name="Group 52"/>
          <p:cNvGrpSpPr/>
          <p:nvPr/>
        </p:nvGrpSpPr>
        <p:grpSpPr>
          <a:xfrm>
            <a:off x="8380491" y="4788154"/>
            <a:ext cx="1421743" cy="1115126"/>
            <a:chOff x="8255880" y="4305960"/>
            <a:chExt cx="2670840" cy="2094840"/>
          </a:xfrm>
        </p:grpSpPr>
        <p:sp>
          <p:nvSpPr>
            <p:cNvPr id="458" name="CustomShape 53"/>
            <p:cNvSpPr/>
            <p:nvPr/>
          </p:nvSpPr>
          <p:spPr>
            <a:xfrm>
              <a:off x="10381680" y="4324680"/>
              <a:ext cx="11160" cy="253440"/>
            </a:xfrm>
            <a:custGeom>
              <a:avLst/>
              <a:gdLst/>
              <a:ahLst/>
              <a:cxnLst/>
              <a:rect l="l" t="t" r="r" b="b"/>
              <a:pathLst>
                <a:path w="1" h="25">
                  <a:moveTo>
                    <a:pt x="0" y="0"/>
                  </a:moveTo>
                  <a:cubicBezTo>
                    <a:pt x="0" y="0"/>
                    <a:pt x="0" y="1"/>
                    <a:pt x="0" y="1"/>
                  </a:cubicBezTo>
                  <a:cubicBezTo>
                    <a:pt x="0" y="25"/>
                    <a:pt x="0" y="25"/>
                    <a:pt x="0" y="25"/>
                  </a:cubicBezTo>
                  <a:cubicBezTo>
                    <a:pt x="0" y="25"/>
                    <a:pt x="0" y="25"/>
                    <a:pt x="0" y="25"/>
                  </a:cubicBezTo>
                  <a:cubicBezTo>
                    <a:pt x="1" y="25"/>
                    <a:pt x="1" y="25"/>
                    <a:pt x="1" y="25"/>
                  </a:cubicBezTo>
                  <a:cubicBezTo>
                    <a:pt x="1" y="1"/>
                    <a:pt x="1" y="1"/>
                    <a:pt x="1" y="1"/>
                  </a:cubicBezTo>
                  <a:cubicBezTo>
                    <a:pt x="1" y="1"/>
                    <a:pt x="0" y="0"/>
                    <a:pt x="0"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59" name="CustomShape 54"/>
            <p:cNvSpPr/>
            <p:nvPr/>
          </p:nvSpPr>
          <p:spPr>
            <a:xfrm>
              <a:off x="10392840" y="5760720"/>
              <a:ext cx="18720" cy="253440"/>
            </a:xfrm>
            <a:custGeom>
              <a:avLst/>
              <a:gdLst/>
              <a:ahLst/>
              <a:cxnLst/>
              <a:rect l="l" t="t" r="r" b="b"/>
              <a:pathLst>
                <a:path w="2" h="25">
                  <a:moveTo>
                    <a:pt x="1" y="0"/>
                  </a:moveTo>
                  <a:cubicBezTo>
                    <a:pt x="0" y="0"/>
                    <a:pt x="0" y="1"/>
                    <a:pt x="0" y="1"/>
                  </a:cubicBezTo>
                  <a:cubicBezTo>
                    <a:pt x="1" y="25"/>
                    <a:pt x="1" y="25"/>
                    <a:pt x="1" y="25"/>
                  </a:cubicBezTo>
                  <a:cubicBezTo>
                    <a:pt x="1" y="25"/>
                    <a:pt x="1" y="25"/>
                    <a:pt x="1" y="25"/>
                  </a:cubicBezTo>
                  <a:cubicBezTo>
                    <a:pt x="1" y="25"/>
                    <a:pt x="2" y="25"/>
                    <a:pt x="2" y="25"/>
                  </a:cubicBezTo>
                  <a:cubicBezTo>
                    <a:pt x="1" y="1"/>
                    <a:pt x="1" y="1"/>
                    <a:pt x="1" y="1"/>
                  </a:cubicBezTo>
                  <a:cubicBezTo>
                    <a:pt x="1" y="1"/>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0" name="CustomShape 55"/>
            <p:cNvSpPr/>
            <p:nvPr/>
          </p:nvSpPr>
          <p:spPr>
            <a:xfrm>
              <a:off x="10533240" y="5681160"/>
              <a:ext cx="132120" cy="200520"/>
            </a:xfrm>
            <a:custGeom>
              <a:avLst/>
              <a:gdLst/>
              <a:ahLst/>
              <a:cxnLst/>
              <a:rect l="l" t="t" r="r" b="b"/>
              <a:pathLst>
                <a:path w="35" h="53">
                  <a:moveTo>
                    <a:pt x="0" y="0"/>
                  </a:moveTo>
                  <a:lnTo>
                    <a:pt x="0" y="0"/>
                  </a:lnTo>
                  <a:lnTo>
                    <a:pt x="0" y="3"/>
                  </a:lnTo>
                  <a:lnTo>
                    <a:pt x="0" y="3"/>
                  </a:lnTo>
                  <a:lnTo>
                    <a:pt x="32" y="53"/>
                  </a:lnTo>
                  <a:lnTo>
                    <a:pt x="35" y="53"/>
                  </a:lnTo>
                  <a:lnTo>
                    <a:pt x="35" y="48"/>
                  </a:lnTo>
                  <a:lnTo>
                    <a:pt x="0" y="0"/>
                  </a:lnTo>
                  <a:lnTo>
                    <a:pt x="0"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1" name="CustomShape 56"/>
            <p:cNvSpPr/>
            <p:nvPr/>
          </p:nvSpPr>
          <p:spPr>
            <a:xfrm>
              <a:off x="10623960" y="5541120"/>
              <a:ext cx="192960" cy="139680"/>
            </a:xfrm>
            <a:custGeom>
              <a:avLst/>
              <a:gdLst/>
              <a:ahLst/>
              <a:cxnLst/>
              <a:rect l="l" t="t" r="r" b="b"/>
              <a:pathLst>
                <a:path w="19" h="14">
                  <a:moveTo>
                    <a:pt x="1" y="0"/>
                  </a:moveTo>
                  <a:cubicBezTo>
                    <a:pt x="1" y="0"/>
                    <a:pt x="1" y="0"/>
                    <a:pt x="1" y="0"/>
                  </a:cubicBezTo>
                  <a:cubicBezTo>
                    <a:pt x="0" y="0"/>
                    <a:pt x="0" y="0"/>
                    <a:pt x="0" y="0"/>
                  </a:cubicBezTo>
                  <a:cubicBezTo>
                    <a:pt x="1" y="1"/>
                    <a:pt x="1" y="1"/>
                    <a:pt x="1" y="1"/>
                  </a:cubicBezTo>
                  <a:cubicBezTo>
                    <a:pt x="18" y="13"/>
                    <a:pt x="18" y="13"/>
                    <a:pt x="18" y="13"/>
                  </a:cubicBezTo>
                  <a:cubicBezTo>
                    <a:pt x="18" y="14"/>
                    <a:pt x="19" y="13"/>
                    <a:pt x="19" y="13"/>
                  </a:cubicBezTo>
                  <a:cubicBezTo>
                    <a:pt x="19" y="13"/>
                    <a:pt x="19" y="12"/>
                    <a:pt x="19" y="12"/>
                  </a:cubicBezTo>
                  <a:cubicBezTo>
                    <a:pt x="1" y="0"/>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2" name="CustomShape 57"/>
            <p:cNvSpPr/>
            <p:nvPr/>
          </p:nvSpPr>
          <p:spPr>
            <a:xfrm>
              <a:off x="10695960" y="5359320"/>
              <a:ext cx="211680" cy="79200"/>
            </a:xfrm>
            <a:custGeom>
              <a:avLst/>
              <a:gdLst/>
              <a:ahLst/>
              <a:cxnLst/>
              <a:rect l="l" t="t" r="r" b="b"/>
              <a:pathLst>
                <a:path w="21" h="8">
                  <a:moveTo>
                    <a:pt x="20" y="7"/>
                  </a:moveTo>
                  <a:cubicBezTo>
                    <a:pt x="1" y="1"/>
                    <a:pt x="1" y="1"/>
                    <a:pt x="1" y="1"/>
                  </a:cubicBezTo>
                  <a:cubicBezTo>
                    <a:pt x="0" y="0"/>
                    <a:pt x="0" y="1"/>
                    <a:pt x="0" y="1"/>
                  </a:cubicBezTo>
                  <a:cubicBezTo>
                    <a:pt x="0" y="1"/>
                    <a:pt x="0" y="1"/>
                    <a:pt x="0" y="1"/>
                  </a:cubicBezTo>
                  <a:cubicBezTo>
                    <a:pt x="0" y="2"/>
                    <a:pt x="0" y="2"/>
                    <a:pt x="0" y="2"/>
                  </a:cubicBezTo>
                  <a:cubicBezTo>
                    <a:pt x="20" y="8"/>
                    <a:pt x="20" y="8"/>
                    <a:pt x="20" y="8"/>
                  </a:cubicBezTo>
                  <a:cubicBezTo>
                    <a:pt x="20" y="8"/>
                    <a:pt x="20" y="8"/>
                    <a:pt x="21" y="8"/>
                  </a:cubicBezTo>
                  <a:cubicBezTo>
                    <a:pt x="21" y="7"/>
                    <a:pt x="20" y="7"/>
                    <a:pt x="20" y="7"/>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3" name="CustomShape 58"/>
            <p:cNvSpPr/>
            <p:nvPr/>
          </p:nvSpPr>
          <p:spPr>
            <a:xfrm>
              <a:off x="10715040" y="5154480"/>
              <a:ext cx="211680" cy="18720"/>
            </a:xfrm>
            <a:custGeom>
              <a:avLst/>
              <a:gdLst/>
              <a:ahLst/>
              <a:cxnLst/>
              <a:rect l="l" t="t" r="r" b="b"/>
              <a:pathLst>
                <a:path w="21" h="2">
                  <a:moveTo>
                    <a:pt x="20" y="0"/>
                  </a:moveTo>
                  <a:cubicBezTo>
                    <a:pt x="0" y="0"/>
                    <a:pt x="0" y="0"/>
                    <a:pt x="0" y="0"/>
                  </a:cubicBezTo>
                  <a:cubicBezTo>
                    <a:pt x="0" y="0"/>
                    <a:pt x="0" y="0"/>
                    <a:pt x="0" y="1"/>
                  </a:cubicBezTo>
                  <a:cubicBezTo>
                    <a:pt x="0" y="1"/>
                    <a:pt x="0" y="2"/>
                    <a:pt x="0" y="2"/>
                  </a:cubicBezTo>
                  <a:cubicBezTo>
                    <a:pt x="20" y="1"/>
                    <a:pt x="20" y="1"/>
                    <a:pt x="20" y="1"/>
                  </a:cubicBezTo>
                  <a:cubicBezTo>
                    <a:pt x="21" y="1"/>
                    <a:pt x="21" y="1"/>
                    <a:pt x="21" y="1"/>
                  </a:cubicBezTo>
                  <a:cubicBezTo>
                    <a:pt x="21" y="0"/>
                    <a:pt x="21" y="0"/>
                    <a:pt x="20"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4" name="CustomShape 59"/>
            <p:cNvSpPr/>
            <p:nvPr/>
          </p:nvSpPr>
          <p:spPr>
            <a:xfrm>
              <a:off x="10461240" y="5722920"/>
              <a:ext cx="60120" cy="151200"/>
            </a:xfrm>
            <a:custGeom>
              <a:avLst/>
              <a:gdLst/>
              <a:ahLst/>
              <a:cxnLst/>
              <a:rect l="l" t="t" r="r" b="b"/>
              <a:pathLst>
                <a:path w="6" h="15">
                  <a:moveTo>
                    <a:pt x="1" y="1"/>
                  </a:moveTo>
                  <a:cubicBezTo>
                    <a:pt x="1" y="1"/>
                    <a:pt x="1" y="0"/>
                    <a:pt x="1" y="1"/>
                  </a:cubicBezTo>
                  <a:cubicBezTo>
                    <a:pt x="0" y="1"/>
                    <a:pt x="0" y="1"/>
                    <a:pt x="0" y="1"/>
                  </a:cubicBezTo>
                  <a:cubicBezTo>
                    <a:pt x="0" y="2"/>
                    <a:pt x="0" y="2"/>
                    <a:pt x="0" y="2"/>
                  </a:cubicBezTo>
                  <a:cubicBezTo>
                    <a:pt x="5" y="14"/>
                    <a:pt x="5" y="14"/>
                    <a:pt x="5" y="14"/>
                  </a:cubicBezTo>
                  <a:cubicBezTo>
                    <a:pt x="6" y="15"/>
                    <a:pt x="6" y="15"/>
                    <a:pt x="6" y="15"/>
                  </a:cubicBezTo>
                  <a:cubicBezTo>
                    <a:pt x="6" y="14"/>
                    <a:pt x="6" y="14"/>
                    <a:pt x="6" y="14"/>
                  </a:cubicBezTo>
                  <a:cubicBezTo>
                    <a:pt x="1" y="1"/>
                    <a:pt x="1" y="1"/>
                    <a:pt x="1" y="1"/>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5" name="CustomShape 60"/>
            <p:cNvSpPr/>
            <p:nvPr/>
          </p:nvSpPr>
          <p:spPr>
            <a:xfrm>
              <a:off x="10582560" y="5609160"/>
              <a:ext cx="101880" cy="113400"/>
            </a:xfrm>
            <a:custGeom>
              <a:avLst/>
              <a:gdLst/>
              <a:ahLst/>
              <a:cxnLst/>
              <a:rect l="l" t="t" r="r" b="b"/>
              <a:pathLst>
                <a:path w="27" h="30">
                  <a:moveTo>
                    <a:pt x="3" y="0"/>
                  </a:moveTo>
                  <a:lnTo>
                    <a:pt x="0" y="0"/>
                  </a:lnTo>
                  <a:lnTo>
                    <a:pt x="0" y="3"/>
                  </a:lnTo>
                  <a:lnTo>
                    <a:pt x="0" y="3"/>
                  </a:lnTo>
                  <a:lnTo>
                    <a:pt x="24" y="30"/>
                  </a:lnTo>
                  <a:lnTo>
                    <a:pt x="27" y="30"/>
                  </a:lnTo>
                  <a:lnTo>
                    <a:pt x="24" y="27"/>
                  </a:lnTo>
                  <a:lnTo>
                    <a:pt x="3" y="0"/>
                  </a:lnTo>
                  <a:lnTo>
                    <a:pt x="3"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6" name="CustomShape 61"/>
            <p:cNvSpPr/>
            <p:nvPr/>
          </p:nvSpPr>
          <p:spPr>
            <a:xfrm>
              <a:off x="10665720" y="5450040"/>
              <a:ext cx="120960" cy="79200"/>
            </a:xfrm>
            <a:custGeom>
              <a:avLst/>
              <a:gdLst/>
              <a:ahLst/>
              <a:cxnLst/>
              <a:rect l="l" t="t" r="r" b="b"/>
              <a:pathLst>
                <a:path w="12" h="8">
                  <a:moveTo>
                    <a:pt x="1" y="0"/>
                  </a:moveTo>
                  <a:cubicBezTo>
                    <a:pt x="0" y="0"/>
                    <a:pt x="0" y="0"/>
                    <a:pt x="0" y="1"/>
                  </a:cubicBezTo>
                  <a:cubicBezTo>
                    <a:pt x="0" y="1"/>
                    <a:pt x="0" y="1"/>
                    <a:pt x="0" y="1"/>
                  </a:cubicBezTo>
                  <a:cubicBezTo>
                    <a:pt x="0" y="2"/>
                    <a:pt x="0" y="2"/>
                    <a:pt x="0" y="2"/>
                  </a:cubicBezTo>
                  <a:cubicBezTo>
                    <a:pt x="11" y="8"/>
                    <a:pt x="11" y="8"/>
                    <a:pt x="11" y="8"/>
                  </a:cubicBezTo>
                  <a:cubicBezTo>
                    <a:pt x="11" y="8"/>
                    <a:pt x="12" y="7"/>
                    <a:pt x="12" y="7"/>
                  </a:cubicBezTo>
                  <a:cubicBezTo>
                    <a:pt x="12" y="7"/>
                    <a:pt x="12" y="6"/>
                    <a:pt x="11" y="6"/>
                  </a:cubicBezTo>
                  <a:cubicBezTo>
                    <a:pt x="1" y="0"/>
                    <a:pt x="1" y="0"/>
                    <a:pt x="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7" name="CustomShape 62"/>
            <p:cNvSpPr/>
            <p:nvPr/>
          </p:nvSpPr>
          <p:spPr>
            <a:xfrm>
              <a:off x="10703520" y="5256720"/>
              <a:ext cx="132120" cy="29880"/>
            </a:xfrm>
            <a:custGeom>
              <a:avLst/>
              <a:gdLst/>
              <a:ahLst/>
              <a:cxnLst/>
              <a:rect l="l" t="t" r="r" b="b"/>
              <a:pathLst>
                <a:path w="13" h="3">
                  <a:moveTo>
                    <a:pt x="13" y="2"/>
                  </a:moveTo>
                  <a:cubicBezTo>
                    <a:pt x="1" y="0"/>
                    <a:pt x="1" y="0"/>
                    <a:pt x="1" y="0"/>
                  </a:cubicBezTo>
                  <a:cubicBezTo>
                    <a:pt x="0" y="0"/>
                    <a:pt x="0" y="1"/>
                    <a:pt x="0" y="1"/>
                  </a:cubicBezTo>
                  <a:cubicBezTo>
                    <a:pt x="0" y="1"/>
                    <a:pt x="0" y="1"/>
                    <a:pt x="0" y="1"/>
                  </a:cubicBezTo>
                  <a:cubicBezTo>
                    <a:pt x="0" y="1"/>
                    <a:pt x="0" y="2"/>
                    <a:pt x="1" y="2"/>
                  </a:cubicBezTo>
                  <a:cubicBezTo>
                    <a:pt x="12" y="3"/>
                    <a:pt x="12" y="3"/>
                    <a:pt x="12" y="3"/>
                  </a:cubicBezTo>
                  <a:cubicBezTo>
                    <a:pt x="13" y="3"/>
                    <a:pt x="13" y="3"/>
                    <a:pt x="13" y="3"/>
                  </a:cubicBezTo>
                  <a:cubicBezTo>
                    <a:pt x="13" y="2"/>
                    <a:pt x="13" y="2"/>
                    <a:pt x="13" y="2"/>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8" name="CustomShape 63"/>
            <p:cNvSpPr/>
            <p:nvPr/>
          </p:nvSpPr>
          <p:spPr>
            <a:xfrm>
              <a:off x="10514160" y="4465080"/>
              <a:ext cx="128520" cy="204120"/>
            </a:xfrm>
            <a:custGeom>
              <a:avLst/>
              <a:gdLst/>
              <a:ahLst/>
              <a:cxnLst/>
              <a:rect l="l" t="t" r="r" b="b"/>
              <a:pathLst>
                <a:path w="34" h="54">
                  <a:moveTo>
                    <a:pt x="34" y="0"/>
                  </a:moveTo>
                  <a:lnTo>
                    <a:pt x="0" y="49"/>
                  </a:lnTo>
                  <a:lnTo>
                    <a:pt x="0" y="51"/>
                  </a:lnTo>
                  <a:lnTo>
                    <a:pt x="2" y="54"/>
                  </a:lnTo>
                  <a:lnTo>
                    <a:pt x="2" y="51"/>
                  </a:lnTo>
                  <a:lnTo>
                    <a:pt x="34" y="3"/>
                  </a:lnTo>
                  <a:lnTo>
                    <a:pt x="34" y="0"/>
                  </a:lnTo>
                  <a:lnTo>
                    <a:pt x="34" y="0"/>
                  </a:lnTo>
                  <a:lnTo>
                    <a:pt x="34"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69" name="CustomShape 64"/>
            <p:cNvSpPr/>
            <p:nvPr/>
          </p:nvSpPr>
          <p:spPr>
            <a:xfrm>
              <a:off x="10623960" y="4658040"/>
              <a:ext cx="181440" cy="151200"/>
            </a:xfrm>
            <a:custGeom>
              <a:avLst/>
              <a:gdLst/>
              <a:ahLst/>
              <a:cxnLst/>
              <a:rect l="l" t="t" r="r" b="b"/>
              <a:pathLst>
                <a:path w="18" h="15">
                  <a:moveTo>
                    <a:pt x="17" y="0"/>
                  </a:moveTo>
                  <a:cubicBezTo>
                    <a:pt x="0" y="13"/>
                    <a:pt x="0" y="13"/>
                    <a:pt x="0" y="13"/>
                  </a:cubicBezTo>
                  <a:cubicBezTo>
                    <a:pt x="0" y="14"/>
                    <a:pt x="0" y="14"/>
                    <a:pt x="0" y="14"/>
                  </a:cubicBezTo>
                  <a:cubicBezTo>
                    <a:pt x="0" y="14"/>
                    <a:pt x="0" y="14"/>
                    <a:pt x="0" y="14"/>
                  </a:cubicBezTo>
                  <a:cubicBezTo>
                    <a:pt x="0" y="15"/>
                    <a:pt x="0" y="15"/>
                    <a:pt x="0" y="14"/>
                  </a:cubicBezTo>
                  <a:cubicBezTo>
                    <a:pt x="17" y="2"/>
                    <a:pt x="17" y="2"/>
                    <a:pt x="17" y="2"/>
                  </a:cubicBezTo>
                  <a:cubicBezTo>
                    <a:pt x="18" y="2"/>
                    <a:pt x="18" y="1"/>
                    <a:pt x="18" y="1"/>
                  </a:cubicBezTo>
                  <a:cubicBezTo>
                    <a:pt x="18" y="0"/>
                    <a:pt x="17" y="0"/>
                    <a:pt x="17"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0" name="CustomShape 65"/>
            <p:cNvSpPr/>
            <p:nvPr/>
          </p:nvSpPr>
          <p:spPr>
            <a:xfrm>
              <a:off x="10684800" y="4893120"/>
              <a:ext cx="211680" cy="90720"/>
            </a:xfrm>
            <a:custGeom>
              <a:avLst/>
              <a:gdLst/>
              <a:ahLst/>
              <a:cxnLst/>
              <a:rect l="l" t="t" r="r" b="b"/>
              <a:pathLst>
                <a:path w="21" h="9">
                  <a:moveTo>
                    <a:pt x="20" y="0"/>
                  </a:moveTo>
                  <a:cubicBezTo>
                    <a:pt x="1" y="7"/>
                    <a:pt x="1" y="7"/>
                    <a:pt x="1" y="7"/>
                  </a:cubicBezTo>
                  <a:cubicBezTo>
                    <a:pt x="0" y="8"/>
                    <a:pt x="0" y="8"/>
                    <a:pt x="0" y="8"/>
                  </a:cubicBezTo>
                  <a:cubicBezTo>
                    <a:pt x="0" y="8"/>
                    <a:pt x="0" y="8"/>
                    <a:pt x="0" y="8"/>
                  </a:cubicBezTo>
                  <a:cubicBezTo>
                    <a:pt x="1" y="8"/>
                    <a:pt x="1" y="9"/>
                    <a:pt x="1" y="8"/>
                  </a:cubicBezTo>
                  <a:cubicBezTo>
                    <a:pt x="21" y="2"/>
                    <a:pt x="21" y="2"/>
                    <a:pt x="21" y="2"/>
                  </a:cubicBezTo>
                  <a:cubicBezTo>
                    <a:pt x="21" y="2"/>
                    <a:pt x="21" y="1"/>
                    <a:pt x="21" y="1"/>
                  </a:cubicBezTo>
                  <a:cubicBezTo>
                    <a:pt x="21" y="0"/>
                    <a:pt x="21" y="0"/>
                    <a:pt x="20"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1" name="CustomShape 66"/>
            <p:cNvSpPr/>
            <p:nvPr/>
          </p:nvSpPr>
          <p:spPr>
            <a:xfrm>
              <a:off x="10453680" y="4476240"/>
              <a:ext cx="60120" cy="143640"/>
            </a:xfrm>
            <a:custGeom>
              <a:avLst/>
              <a:gdLst/>
              <a:ahLst/>
              <a:cxnLst/>
              <a:rect l="l" t="t" r="r" b="b"/>
              <a:pathLst>
                <a:path w="6" h="14">
                  <a:moveTo>
                    <a:pt x="5" y="0"/>
                  </a:moveTo>
                  <a:cubicBezTo>
                    <a:pt x="0" y="13"/>
                    <a:pt x="0" y="13"/>
                    <a:pt x="0" y="13"/>
                  </a:cubicBezTo>
                  <a:cubicBezTo>
                    <a:pt x="0" y="13"/>
                    <a:pt x="0" y="13"/>
                    <a:pt x="0" y="13"/>
                  </a:cubicBezTo>
                  <a:cubicBezTo>
                    <a:pt x="0" y="14"/>
                    <a:pt x="0" y="14"/>
                    <a:pt x="0" y="14"/>
                  </a:cubicBezTo>
                  <a:cubicBezTo>
                    <a:pt x="1" y="14"/>
                    <a:pt x="1" y="14"/>
                    <a:pt x="1" y="14"/>
                  </a:cubicBezTo>
                  <a:cubicBezTo>
                    <a:pt x="6" y="1"/>
                    <a:pt x="6" y="1"/>
                    <a:pt x="6" y="1"/>
                  </a:cubicBezTo>
                  <a:cubicBezTo>
                    <a:pt x="6" y="0"/>
                    <a:pt x="6" y="0"/>
                    <a:pt x="5" y="0"/>
                  </a:cubicBezTo>
                  <a:cubicBezTo>
                    <a:pt x="5" y="0"/>
                    <a:pt x="5" y="0"/>
                    <a:pt x="5"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2" name="CustomShape 67"/>
            <p:cNvSpPr/>
            <p:nvPr/>
          </p:nvSpPr>
          <p:spPr>
            <a:xfrm>
              <a:off x="10575000" y="4620240"/>
              <a:ext cx="90720" cy="109440"/>
            </a:xfrm>
            <a:custGeom>
              <a:avLst/>
              <a:gdLst/>
              <a:ahLst/>
              <a:cxnLst/>
              <a:rect l="l" t="t" r="r" b="b"/>
              <a:pathLst>
                <a:path w="24" h="29">
                  <a:moveTo>
                    <a:pt x="21" y="0"/>
                  </a:moveTo>
                  <a:lnTo>
                    <a:pt x="0" y="26"/>
                  </a:lnTo>
                  <a:lnTo>
                    <a:pt x="0" y="26"/>
                  </a:lnTo>
                  <a:lnTo>
                    <a:pt x="0" y="29"/>
                  </a:lnTo>
                  <a:lnTo>
                    <a:pt x="2" y="29"/>
                  </a:lnTo>
                  <a:lnTo>
                    <a:pt x="24" y="5"/>
                  </a:lnTo>
                  <a:lnTo>
                    <a:pt x="24" y="0"/>
                  </a:lnTo>
                  <a:lnTo>
                    <a:pt x="21" y="0"/>
                  </a:lnTo>
                  <a:lnTo>
                    <a:pt x="21"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3" name="CustomShape 68"/>
            <p:cNvSpPr/>
            <p:nvPr/>
          </p:nvSpPr>
          <p:spPr>
            <a:xfrm>
              <a:off x="10654560" y="4809600"/>
              <a:ext cx="120960" cy="83160"/>
            </a:xfrm>
            <a:custGeom>
              <a:avLst/>
              <a:gdLst/>
              <a:ahLst/>
              <a:cxnLst/>
              <a:rect l="l" t="t" r="r" b="b"/>
              <a:pathLst>
                <a:path w="12" h="8">
                  <a:moveTo>
                    <a:pt x="11" y="0"/>
                  </a:moveTo>
                  <a:cubicBezTo>
                    <a:pt x="0" y="6"/>
                    <a:pt x="0" y="6"/>
                    <a:pt x="0" y="6"/>
                  </a:cubicBezTo>
                  <a:cubicBezTo>
                    <a:pt x="0" y="7"/>
                    <a:pt x="0" y="7"/>
                    <a:pt x="0" y="7"/>
                  </a:cubicBezTo>
                  <a:cubicBezTo>
                    <a:pt x="0" y="7"/>
                    <a:pt x="0" y="7"/>
                    <a:pt x="0" y="7"/>
                  </a:cubicBezTo>
                  <a:cubicBezTo>
                    <a:pt x="0" y="8"/>
                    <a:pt x="1" y="8"/>
                    <a:pt x="1" y="8"/>
                  </a:cubicBezTo>
                  <a:cubicBezTo>
                    <a:pt x="12" y="2"/>
                    <a:pt x="12" y="2"/>
                    <a:pt x="12" y="2"/>
                  </a:cubicBezTo>
                  <a:cubicBezTo>
                    <a:pt x="12" y="2"/>
                    <a:pt x="12" y="1"/>
                    <a:pt x="12" y="1"/>
                  </a:cubicBezTo>
                  <a:cubicBezTo>
                    <a:pt x="12" y="0"/>
                    <a:pt x="11" y="0"/>
                    <a:pt x="11"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4" name="CustomShape 69"/>
            <p:cNvSpPr/>
            <p:nvPr/>
          </p:nvSpPr>
          <p:spPr>
            <a:xfrm>
              <a:off x="10703520" y="5044680"/>
              <a:ext cx="132120" cy="37440"/>
            </a:xfrm>
            <a:custGeom>
              <a:avLst/>
              <a:gdLst/>
              <a:ahLst/>
              <a:cxnLst/>
              <a:rect l="l" t="t" r="r" b="b"/>
              <a:pathLst>
                <a:path w="13" h="4">
                  <a:moveTo>
                    <a:pt x="12" y="0"/>
                  </a:moveTo>
                  <a:cubicBezTo>
                    <a:pt x="0" y="2"/>
                    <a:pt x="0" y="2"/>
                    <a:pt x="0" y="2"/>
                  </a:cubicBezTo>
                  <a:cubicBezTo>
                    <a:pt x="0" y="2"/>
                    <a:pt x="0" y="3"/>
                    <a:pt x="0" y="3"/>
                  </a:cubicBezTo>
                  <a:cubicBezTo>
                    <a:pt x="0" y="3"/>
                    <a:pt x="0" y="3"/>
                    <a:pt x="0" y="3"/>
                  </a:cubicBezTo>
                  <a:cubicBezTo>
                    <a:pt x="0" y="3"/>
                    <a:pt x="0" y="4"/>
                    <a:pt x="1" y="4"/>
                  </a:cubicBezTo>
                  <a:cubicBezTo>
                    <a:pt x="12" y="2"/>
                    <a:pt x="12" y="2"/>
                    <a:pt x="12" y="2"/>
                  </a:cubicBezTo>
                  <a:cubicBezTo>
                    <a:pt x="13" y="2"/>
                    <a:pt x="13" y="2"/>
                    <a:pt x="13" y="1"/>
                  </a:cubicBezTo>
                  <a:cubicBezTo>
                    <a:pt x="13" y="1"/>
                    <a:pt x="12" y="0"/>
                    <a:pt x="12"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475" name="CustomShape 70"/>
            <p:cNvSpPr/>
            <p:nvPr/>
          </p:nvSpPr>
          <p:spPr>
            <a:xfrm>
              <a:off x="10461240" y="5014440"/>
              <a:ext cx="60120" cy="302760"/>
            </a:xfrm>
            <a:custGeom>
              <a:avLst/>
              <a:gdLst/>
              <a:ahLst/>
              <a:cxnLst/>
              <a:rect l="l" t="t" r="r" b="b"/>
              <a:pathLst>
                <a:path w="6" h="30">
                  <a:moveTo>
                    <a:pt x="3" y="0"/>
                  </a:moveTo>
                  <a:cubicBezTo>
                    <a:pt x="3" y="0"/>
                    <a:pt x="3" y="0"/>
                    <a:pt x="3" y="0"/>
                  </a:cubicBezTo>
                  <a:cubicBezTo>
                    <a:pt x="2" y="0"/>
                    <a:pt x="0" y="2"/>
                    <a:pt x="0" y="3"/>
                  </a:cubicBezTo>
                  <a:cubicBezTo>
                    <a:pt x="0" y="26"/>
                    <a:pt x="0" y="26"/>
                    <a:pt x="0" y="26"/>
                  </a:cubicBezTo>
                  <a:cubicBezTo>
                    <a:pt x="0" y="28"/>
                    <a:pt x="2" y="30"/>
                    <a:pt x="3" y="30"/>
                  </a:cubicBezTo>
                  <a:cubicBezTo>
                    <a:pt x="3" y="30"/>
                    <a:pt x="3" y="30"/>
                    <a:pt x="3" y="30"/>
                  </a:cubicBezTo>
                  <a:cubicBezTo>
                    <a:pt x="5" y="30"/>
                    <a:pt x="6" y="28"/>
                    <a:pt x="6" y="26"/>
                  </a:cubicBezTo>
                  <a:cubicBezTo>
                    <a:pt x="6" y="3"/>
                    <a:pt x="6" y="3"/>
                    <a:pt x="6" y="3"/>
                  </a:cubicBezTo>
                  <a:cubicBezTo>
                    <a:pt x="6" y="2"/>
                    <a:pt x="5" y="0"/>
                    <a:pt x="3" y="0"/>
                  </a:cubicBezTo>
                  <a:close/>
                </a:path>
              </a:pathLst>
            </a:custGeom>
            <a:solidFill>
              <a:srgbClr val="272727"/>
            </a:solidFill>
            <a:ln>
              <a:noFill/>
            </a:ln>
          </p:spPr>
          <p:style>
            <a:lnRef idx="0">
              <a:scrgbClr r="0" g="0" b="0"/>
            </a:lnRef>
            <a:fillRef idx="0">
              <a:scrgbClr r="0" g="0" b="0"/>
            </a:fillRef>
            <a:effectRef idx="0">
              <a:scrgbClr r="0" g="0" b="0"/>
            </a:effectRef>
            <a:fontRef idx="minor"/>
          </p:style>
        </p:sp>
        <p:sp>
          <p:nvSpPr>
            <p:cNvPr id="476" name="CustomShape 71"/>
            <p:cNvSpPr/>
            <p:nvPr/>
          </p:nvSpPr>
          <p:spPr>
            <a:xfrm>
              <a:off x="10017720" y="4832640"/>
              <a:ext cx="473400" cy="666720"/>
            </a:xfrm>
            <a:custGeom>
              <a:avLst/>
              <a:gdLst/>
              <a:ahLst/>
              <a:cxnLst/>
              <a:rect l="l" t="t" r="r" b="b"/>
              <a:pathLst>
                <a:path w="47" h="66">
                  <a:moveTo>
                    <a:pt x="24" y="0"/>
                  </a:moveTo>
                  <a:cubicBezTo>
                    <a:pt x="24" y="0"/>
                    <a:pt x="24" y="0"/>
                    <a:pt x="24" y="0"/>
                  </a:cubicBezTo>
                  <a:cubicBezTo>
                    <a:pt x="11" y="0"/>
                    <a:pt x="0" y="11"/>
                    <a:pt x="0" y="24"/>
                  </a:cubicBezTo>
                  <a:cubicBezTo>
                    <a:pt x="0" y="42"/>
                    <a:pt x="0" y="42"/>
                    <a:pt x="0" y="42"/>
                  </a:cubicBezTo>
                  <a:cubicBezTo>
                    <a:pt x="0" y="55"/>
                    <a:pt x="11" y="66"/>
                    <a:pt x="24" y="66"/>
                  </a:cubicBezTo>
                  <a:cubicBezTo>
                    <a:pt x="24" y="66"/>
                    <a:pt x="24" y="66"/>
                    <a:pt x="24" y="66"/>
                  </a:cubicBezTo>
                  <a:cubicBezTo>
                    <a:pt x="37" y="66"/>
                    <a:pt x="47" y="55"/>
                    <a:pt x="47" y="42"/>
                  </a:cubicBezTo>
                  <a:cubicBezTo>
                    <a:pt x="47" y="24"/>
                    <a:pt x="47" y="24"/>
                    <a:pt x="47" y="24"/>
                  </a:cubicBezTo>
                  <a:cubicBezTo>
                    <a:pt x="47" y="11"/>
                    <a:pt x="37" y="0"/>
                    <a:pt x="24" y="0"/>
                  </a:cubicBezTo>
                  <a:close/>
                </a:path>
              </a:pathLst>
            </a:custGeom>
            <a:solidFill>
              <a:srgbClr val="505E66"/>
            </a:solidFill>
            <a:ln>
              <a:noFill/>
            </a:ln>
          </p:spPr>
          <p:style>
            <a:lnRef idx="0">
              <a:scrgbClr r="0" g="0" b="0"/>
            </a:lnRef>
            <a:fillRef idx="0">
              <a:scrgbClr r="0" g="0" b="0"/>
            </a:fillRef>
            <a:effectRef idx="0">
              <a:scrgbClr r="0" g="0" b="0"/>
            </a:effectRef>
            <a:fontRef idx="minor"/>
          </p:style>
        </p:sp>
        <p:sp>
          <p:nvSpPr>
            <p:cNvPr id="477" name="CustomShape 72"/>
            <p:cNvSpPr/>
            <p:nvPr/>
          </p:nvSpPr>
          <p:spPr>
            <a:xfrm>
              <a:off x="8699040" y="5518440"/>
              <a:ext cx="609840" cy="882360"/>
            </a:xfrm>
            <a:custGeom>
              <a:avLst/>
              <a:gdLst/>
              <a:ahLst/>
              <a:cxnLst/>
              <a:rect l="l" t="t" r="r" b="b"/>
              <a:pathLst>
                <a:path w="60" h="87">
                  <a:moveTo>
                    <a:pt x="30" y="0"/>
                  </a:moveTo>
                  <a:cubicBezTo>
                    <a:pt x="0" y="13"/>
                    <a:pt x="0" y="13"/>
                    <a:pt x="0" y="13"/>
                  </a:cubicBezTo>
                  <a:cubicBezTo>
                    <a:pt x="27" y="75"/>
                    <a:pt x="27" y="75"/>
                    <a:pt x="27" y="75"/>
                  </a:cubicBezTo>
                  <a:cubicBezTo>
                    <a:pt x="30" y="83"/>
                    <a:pt x="40" y="87"/>
                    <a:pt x="48" y="84"/>
                  </a:cubicBezTo>
                  <a:cubicBezTo>
                    <a:pt x="48" y="83"/>
                    <a:pt x="48" y="83"/>
                    <a:pt x="48" y="83"/>
                  </a:cubicBezTo>
                  <a:cubicBezTo>
                    <a:pt x="56" y="80"/>
                    <a:pt x="60" y="70"/>
                    <a:pt x="56" y="62"/>
                  </a:cubicBezTo>
                  <a:cubicBezTo>
                    <a:pt x="30" y="0"/>
                    <a:pt x="30" y="0"/>
                    <a:pt x="30" y="0"/>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478" name="CustomShape 73"/>
            <p:cNvSpPr/>
            <p:nvPr/>
          </p:nvSpPr>
          <p:spPr>
            <a:xfrm>
              <a:off x="8699040" y="5609160"/>
              <a:ext cx="579240" cy="791640"/>
            </a:xfrm>
            <a:custGeom>
              <a:avLst/>
              <a:gdLst/>
              <a:ahLst/>
              <a:cxnLst/>
              <a:rect l="l" t="t" r="r" b="b"/>
              <a:pathLst>
                <a:path w="57" h="78">
                  <a:moveTo>
                    <a:pt x="53" y="66"/>
                  </a:moveTo>
                  <a:cubicBezTo>
                    <a:pt x="45" y="69"/>
                    <a:pt x="36" y="65"/>
                    <a:pt x="32" y="57"/>
                  </a:cubicBezTo>
                  <a:cubicBezTo>
                    <a:pt x="8" y="0"/>
                    <a:pt x="8" y="0"/>
                    <a:pt x="8" y="0"/>
                  </a:cubicBezTo>
                  <a:cubicBezTo>
                    <a:pt x="0" y="4"/>
                    <a:pt x="0" y="4"/>
                    <a:pt x="0" y="4"/>
                  </a:cubicBezTo>
                  <a:cubicBezTo>
                    <a:pt x="27" y="66"/>
                    <a:pt x="27" y="66"/>
                    <a:pt x="27" y="66"/>
                  </a:cubicBezTo>
                  <a:cubicBezTo>
                    <a:pt x="30" y="74"/>
                    <a:pt x="40" y="78"/>
                    <a:pt x="48" y="75"/>
                  </a:cubicBezTo>
                  <a:cubicBezTo>
                    <a:pt x="48" y="74"/>
                    <a:pt x="48" y="74"/>
                    <a:pt x="48" y="74"/>
                  </a:cubicBezTo>
                  <a:cubicBezTo>
                    <a:pt x="53" y="72"/>
                    <a:pt x="56" y="68"/>
                    <a:pt x="57" y="63"/>
                  </a:cubicBezTo>
                  <a:cubicBezTo>
                    <a:pt x="56" y="64"/>
                    <a:pt x="55" y="65"/>
                    <a:pt x="54" y="66"/>
                  </a:cubicBezTo>
                  <a:cubicBezTo>
                    <a:pt x="53" y="66"/>
                    <a:pt x="53" y="66"/>
                    <a:pt x="53" y="66"/>
                  </a:cubicBezTo>
                  <a:close/>
                </a:path>
              </a:pathLst>
            </a:custGeom>
            <a:solidFill>
              <a:srgbClr val="272727"/>
            </a:solidFill>
            <a:ln>
              <a:noFill/>
            </a:ln>
          </p:spPr>
          <p:style>
            <a:lnRef idx="0">
              <a:scrgbClr r="0" g="0" b="0"/>
            </a:lnRef>
            <a:fillRef idx="0">
              <a:scrgbClr r="0" g="0" b="0"/>
            </a:fillRef>
            <a:effectRef idx="0">
              <a:scrgbClr r="0" g="0" b="0"/>
            </a:effectRef>
            <a:fontRef idx="minor"/>
          </p:style>
        </p:sp>
        <p:sp>
          <p:nvSpPr>
            <p:cNvPr id="479" name="CustomShape 74"/>
            <p:cNvSpPr/>
            <p:nvPr/>
          </p:nvSpPr>
          <p:spPr>
            <a:xfrm>
              <a:off x="8559000" y="5499360"/>
              <a:ext cx="514800" cy="242280"/>
            </a:xfrm>
            <a:custGeom>
              <a:avLst/>
              <a:gdLst/>
              <a:ahLst/>
              <a:cxnLst/>
              <a:rect l="l" t="t" r="r" b="b"/>
              <a:pathLst>
                <a:path w="136" h="64">
                  <a:moveTo>
                    <a:pt x="32" y="64"/>
                  </a:moveTo>
                  <a:lnTo>
                    <a:pt x="136" y="21"/>
                  </a:lnTo>
                  <a:lnTo>
                    <a:pt x="136" y="0"/>
                  </a:lnTo>
                  <a:lnTo>
                    <a:pt x="0" y="0"/>
                  </a:lnTo>
                  <a:lnTo>
                    <a:pt x="32" y="64"/>
                  </a:lnTo>
                  <a:lnTo>
                    <a:pt x="32" y="64"/>
                  </a:lnTo>
                  <a:close/>
                </a:path>
              </a:pathLst>
            </a:custGeom>
            <a:solidFill>
              <a:srgbClr val="272727"/>
            </a:solidFill>
            <a:ln>
              <a:noFill/>
            </a:ln>
          </p:spPr>
          <p:style>
            <a:lnRef idx="0">
              <a:scrgbClr r="0" g="0" b="0"/>
            </a:lnRef>
            <a:fillRef idx="0">
              <a:scrgbClr r="0" g="0" b="0"/>
            </a:fillRef>
            <a:effectRef idx="0">
              <a:scrgbClr r="0" g="0" b="0"/>
            </a:effectRef>
            <a:fontRef idx="minor"/>
          </p:style>
        </p:sp>
        <p:sp>
          <p:nvSpPr>
            <p:cNvPr id="480" name="CustomShape 75"/>
            <p:cNvSpPr/>
            <p:nvPr/>
          </p:nvSpPr>
          <p:spPr>
            <a:xfrm>
              <a:off x="8255880" y="4832640"/>
              <a:ext cx="867240" cy="666720"/>
            </a:xfrm>
            <a:custGeom>
              <a:avLst/>
              <a:gdLst/>
              <a:ahLst/>
              <a:cxnLst/>
              <a:rect l="l" t="t" r="r" b="b"/>
              <a:pathLst>
                <a:path w="86" h="66">
                  <a:moveTo>
                    <a:pt x="0" y="33"/>
                  </a:moveTo>
                  <a:cubicBezTo>
                    <a:pt x="0" y="51"/>
                    <a:pt x="15" y="66"/>
                    <a:pt x="33" y="66"/>
                  </a:cubicBezTo>
                  <a:cubicBezTo>
                    <a:pt x="86" y="66"/>
                    <a:pt x="86" y="66"/>
                    <a:pt x="86" y="66"/>
                  </a:cubicBezTo>
                  <a:cubicBezTo>
                    <a:pt x="86" y="0"/>
                    <a:pt x="86" y="0"/>
                    <a:pt x="86" y="0"/>
                  </a:cubicBezTo>
                  <a:cubicBezTo>
                    <a:pt x="33" y="0"/>
                    <a:pt x="33" y="0"/>
                    <a:pt x="33" y="0"/>
                  </a:cubicBezTo>
                  <a:cubicBezTo>
                    <a:pt x="15" y="0"/>
                    <a:pt x="0" y="15"/>
                    <a:pt x="0" y="33"/>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481" name="CustomShape 76"/>
            <p:cNvSpPr/>
            <p:nvPr/>
          </p:nvSpPr>
          <p:spPr>
            <a:xfrm>
              <a:off x="8467920" y="4923360"/>
              <a:ext cx="586800" cy="200520"/>
            </a:xfrm>
            <a:custGeom>
              <a:avLst/>
              <a:gdLst/>
              <a:ahLst/>
              <a:cxnLst/>
              <a:rect l="l" t="t" r="r" b="b"/>
              <a:pathLst>
                <a:path w="58" h="20">
                  <a:moveTo>
                    <a:pt x="48" y="0"/>
                  </a:moveTo>
                  <a:cubicBezTo>
                    <a:pt x="10" y="0"/>
                    <a:pt x="10" y="0"/>
                    <a:pt x="10" y="0"/>
                  </a:cubicBezTo>
                  <a:cubicBezTo>
                    <a:pt x="5" y="0"/>
                    <a:pt x="0" y="5"/>
                    <a:pt x="0" y="10"/>
                  </a:cubicBezTo>
                  <a:cubicBezTo>
                    <a:pt x="0" y="15"/>
                    <a:pt x="5" y="20"/>
                    <a:pt x="10" y="20"/>
                  </a:cubicBezTo>
                  <a:cubicBezTo>
                    <a:pt x="48" y="20"/>
                    <a:pt x="48" y="20"/>
                    <a:pt x="48" y="20"/>
                  </a:cubicBezTo>
                  <a:cubicBezTo>
                    <a:pt x="53" y="20"/>
                    <a:pt x="58" y="15"/>
                    <a:pt x="58" y="10"/>
                  </a:cubicBezTo>
                  <a:cubicBezTo>
                    <a:pt x="58" y="5"/>
                    <a:pt x="53" y="0"/>
                    <a:pt x="48" y="0"/>
                  </a:cubicBezTo>
                  <a:close/>
                </a:path>
              </a:pathLst>
            </a:custGeom>
            <a:solidFill>
              <a:srgbClr val="505E66"/>
            </a:solidFill>
            <a:ln>
              <a:noFill/>
            </a:ln>
          </p:spPr>
          <p:style>
            <a:lnRef idx="0">
              <a:scrgbClr r="0" g="0" b="0"/>
            </a:lnRef>
            <a:fillRef idx="0">
              <a:scrgbClr r="0" g="0" b="0"/>
            </a:fillRef>
            <a:effectRef idx="0">
              <a:scrgbClr r="0" g="0" b="0"/>
            </a:effectRef>
            <a:fontRef idx="minor"/>
          </p:style>
        </p:sp>
        <p:sp>
          <p:nvSpPr>
            <p:cNvPr id="482" name="CustomShape 77"/>
            <p:cNvSpPr/>
            <p:nvPr/>
          </p:nvSpPr>
          <p:spPr>
            <a:xfrm>
              <a:off x="9123480" y="4374000"/>
              <a:ext cx="1113840" cy="1579680"/>
            </a:xfrm>
            <a:custGeom>
              <a:avLst/>
              <a:gdLst/>
              <a:ahLst/>
              <a:cxnLst/>
              <a:rect l="l" t="t" r="r" b="b"/>
              <a:pathLst>
                <a:path w="110" h="156">
                  <a:moveTo>
                    <a:pt x="0" y="47"/>
                  </a:moveTo>
                  <a:cubicBezTo>
                    <a:pt x="0" y="78"/>
                    <a:pt x="0" y="78"/>
                    <a:pt x="0" y="78"/>
                  </a:cubicBezTo>
                  <a:cubicBezTo>
                    <a:pt x="0" y="109"/>
                    <a:pt x="0" y="109"/>
                    <a:pt x="0" y="109"/>
                  </a:cubicBezTo>
                  <a:cubicBezTo>
                    <a:pt x="0" y="109"/>
                    <a:pt x="23" y="114"/>
                    <a:pt x="51" y="124"/>
                  </a:cubicBezTo>
                  <a:cubicBezTo>
                    <a:pt x="86" y="135"/>
                    <a:pt x="110" y="156"/>
                    <a:pt x="110" y="156"/>
                  </a:cubicBezTo>
                  <a:cubicBezTo>
                    <a:pt x="110" y="78"/>
                    <a:pt x="110" y="78"/>
                    <a:pt x="110" y="78"/>
                  </a:cubicBezTo>
                  <a:cubicBezTo>
                    <a:pt x="110" y="0"/>
                    <a:pt x="110" y="0"/>
                    <a:pt x="110" y="0"/>
                  </a:cubicBezTo>
                  <a:cubicBezTo>
                    <a:pt x="110" y="0"/>
                    <a:pt x="86" y="21"/>
                    <a:pt x="51" y="32"/>
                  </a:cubicBezTo>
                  <a:cubicBezTo>
                    <a:pt x="23" y="42"/>
                    <a:pt x="0" y="47"/>
                    <a:pt x="0" y="47"/>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483" name="CustomShape 78"/>
            <p:cNvSpPr/>
            <p:nvPr/>
          </p:nvSpPr>
          <p:spPr>
            <a:xfrm>
              <a:off x="10237680" y="4305960"/>
              <a:ext cx="113400" cy="1708560"/>
            </a:xfrm>
            <a:custGeom>
              <a:avLst/>
              <a:gdLst/>
              <a:ahLst/>
              <a:cxnLst/>
              <a:rect l="l" t="t" r="r" b="b"/>
              <a:pathLst>
                <a:path w="11" h="169">
                  <a:moveTo>
                    <a:pt x="6" y="0"/>
                  </a:moveTo>
                  <a:cubicBezTo>
                    <a:pt x="2" y="0"/>
                    <a:pt x="0" y="2"/>
                    <a:pt x="0" y="6"/>
                  </a:cubicBezTo>
                  <a:cubicBezTo>
                    <a:pt x="0" y="163"/>
                    <a:pt x="0" y="163"/>
                    <a:pt x="0" y="163"/>
                  </a:cubicBezTo>
                  <a:cubicBezTo>
                    <a:pt x="0" y="166"/>
                    <a:pt x="2" y="169"/>
                    <a:pt x="6" y="169"/>
                  </a:cubicBezTo>
                  <a:cubicBezTo>
                    <a:pt x="9" y="169"/>
                    <a:pt x="11" y="166"/>
                    <a:pt x="11" y="163"/>
                  </a:cubicBezTo>
                  <a:cubicBezTo>
                    <a:pt x="11" y="6"/>
                    <a:pt x="11" y="6"/>
                    <a:pt x="11" y="6"/>
                  </a:cubicBezTo>
                  <a:cubicBezTo>
                    <a:pt x="11" y="2"/>
                    <a:pt x="9" y="0"/>
                    <a:pt x="6" y="0"/>
                  </a:cubicBezTo>
                  <a:close/>
                </a:path>
              </a:pathLst>
            </a:custGeom>
            <a:solidFill>
              <a:srgbClr val="FFAA5C"/>
            </a:solidFill>
            <a:ln>
              <a:noFill/>
            </a:ln>
          </p:spPr>
          <p:style>
            <a:lnRef idx="0">
              <a:scrgbClr r="0" g="0" b="0"/>
            </a:lnRef>
            <a:fillRef idx="0">
              <a:scrgbClr r="0" g="0" b="0"/>
            </a:fillRef>
            <a:effectRef idx="0">
              <a:scrgbClr r="0" g="0" b="0"/>
            </a:effectRef>
            <a:fontRef idx="minor"/>
          </p:style>
        </p:sp>
        <p:sp>
          <p:nvSpPr>
            <p:cNvPr id="484" name="CustomShape 79"/>
            <p:cNvSpPr/>
            <p:nvPr/>
          </p:nvSpPr>
          <p:spPr>
            <a:xfrm>
              <a:off x="9123480" y="4790880"/>
              <a:ext cx="1113840" cy="1162800"/>
            </a:xfrm>
            <a:custGeom>
              <a:avLst/>
              <a:gdLst/>
              <a:ahLst/>
              <a:cxnLst/>
              <a:rect l="l" t="t" r="r" b="b"/>
              <a:pathLst>
                <a:path w="110" h="115">
                  <a:moveTo>
                    <a:pt x="41" y="59"/>
                  </a:moveTo>
                  <a:cubicBezTo>
                    <a:pt x="0" y="49"/>
                    <a:pt x="0" y="49"/>
                    <a:pt x="0" y="49"/>
                  </a:cubicBezTo>
                  <a:cubicBezTo>
                    <a:pt x="0" y="68"/>
                    <a:pt x="0" y="68"/>
                    <a:pt x="0" y="68"/>
                  </a:cubicBezTo>
                  <a:cubicBezTo>
                    <a:pt x="0" y="68"/>
                    <a:pt x="23" y="73"/>
                    <a:pt x="51" y="83"/>
                  </a:cubicBezTo>
                  <a:cubicBezTo>
                    <a:pt x="86" y="94"/>
                    <a:pt x="110" y="115"/>
                    <a:pt x="110" y="115"/>
                  </a:cubicBezTo>
                  <a:cubicBezTo>
                    <a:pt x="110" y="0"/>
                    <a:pt x="110" y="0"/>
                    <a:pt x="110" y="0"/>
                  </a:cubicBezTo>
                  <a:cubicBezTo>
                    <a:pt x="107" y="16"/>
                    <a:pt x="107" y="16"/>
                    <a:pt x="107" y="16"/>
                  </a:cubicBezTo>
                  <a:cubicBezTo>
                    <a:pt x="101" y="47"/>
                    <a:pt x="71" y="66"/>
                    <a:pt x="41" y="59"/>
                  </a:cubicBezTo>
                  <a:close/>
                </a:path>
              </a:pathLst>
            </a:custGeom>
            <a:solidFill>
              <a:srgbClr val="CD4F00"/>
            </a:solidFill>
            <a:ln>
              <a:noFill/>
            </a:ln>
          </p:spPr>
          <p:style>
            <a:lnRef idx="0">
              <a:scrgbClr r="0" g="0" b="0"/>
            </a:lnRef>
            <a:fillRef idx="0">
              <a:scrgbClr r="0" g="0" b="0"/>
            </a:fillRef>
            <a:effectRef idx="0">
              <a:scrgbClr r="0" g="0" b="0"/>
            </a:effectRef>
            <a:fontRef idx="minor"/>
          </p:style>
        </p:sp>
      </p:grpSp>
      <p:sp>
        <p:nvSpPr>
          <p:cNvPr id="485" name="CustomShape 80"/>
          <p:cNvSpPr/>
          <p:nvPr/>
        </p:nvSpPr>
        <p:spPr>
          <a:xfrm>
            <a:off x="4799520" y="793055"/>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a:lnSpc>
                <a:spcPct val="50000"/>
              </a:lnSpc>
              <a:spcBef>
                <a:spcPts val="2401"/>
              </a:spcBef>
            </a:pPr>
            <a:r>
              <a:rPr lang="fa-IR" sz="5400" b="1" spc="-151" dirty="0">
                <a:solidFill>
                  <a:srgbClr val="005E89"/>
                </a:solidFill>
                <a:latin typeface="Trebuchet MS"/>
                <a:cs typeface="B Nazanin" panose="00000400000000000000" pitchFamily="2" charset="-78"/>
              </a:rPr>
              <a:t>او 1</a:t>
            </a:r>
            <a:endParaRPr lang="en-US" sz="5400" b="0" strike="noStrike" spc="-1" dirty="0">
              <a:latin typeface="Arial"/>
              <a:cs typeface="B Nazanin" panose="00000400000000000000" pitchFamily="2" charset="-78"/>
            </a:endParaRPr>
          </a:p>
        </p:txBody>
      </p:sp>
      <p:sp>
        <p:nvSpPr>
          <p:cNvPr id="486" name="CustomShape 81"/>
          <p:cNvSpPr/>
          <p:nvPr/>
        </p:nvSpPr>
        <p:spPr>
          <a:xfrm>
            <a:off x="3376080" y="1508040"/>
            <a:ext cx="6010920" cy="103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r>
              <a:rPr lang="fa-IR" sz="2000" spc="-1" dirty="0">
                <a:solidFill>
                  <a:srgbClr val="005E89"/>
                </a:solidFill>
                <a:latin typeface="Myriad Arabic"/>
                <a:cs typeface="B Nazanin" panose="00000400000000000000" pitchFamily="2" charset="-78"/>
              </a:rPr>
              <a:t>می توانید اطلاعات را به ستون ها تقسیم کنید.</a:t>
            </a:r>
          </a:p>
          <a:p>
            <a:pPr algn="ctr"/>
            <a:r>
              <a:rPr lang="fa-IR" sz="2000" spc="-1" dirty="0">
                <a:solidFill>
                  <a:srgbClr val="005E89"/>
                </a:solidFill>
                <a:latin typeface="Myriad Arabic"/>
                <a:cs typeface="B Nazanin" panose="00000400000000000000" pitchFamily="2" charset="-78"/>
              </a:rPr>
              <a:t>  "این نمونه ای از متن در دو ستون است."</a:t>
            </a:r>
            <a:endParaRPr lang="en-US" sz="2000" b="0" strike="noStrike" spc="-1" dirty="0">
              <a:latin typeface="Arial"/>
              <a:cs typeface="B Nazanin" panose="00000400000000000000" pitchFamily="2" charset="-78"/>
            </a:endParaRPr>
          </a:p>
        </p:txBody>
      </p:sp>
      <p:sp>
        <p:nvSpPr>
          <p:cNvPr id="487" name="CustomShape 82"/>
          <p:cNvSpPr/>
          <p:nvPr/>
        </p:nvSpPr>
        <p:spPr>
          <a:xfrm>
            <a:off x="4118400" y="2436840"/>
            <a:ext cx="6613920" cy="1631160"/>
          </a:xfrm>
          <a:prstGeom prst="roundRect">
            <a:avLst>
              <a:gd name="adj" fmla="val 7326"/>
            </a:avLst>
          </a:prstGeom>
          <a:solidFill>
            <a:srgbClr val="005E89"/>
          </a:solidFill>
          <a:ln/>
        </p:spPr>
        <p:style>
          <a:lnRef idx="2">
            <a:schemeClr val="accent1">
              <a:shade val="50000"/>
            </a:schemeClr>
          </a:lnRef>
          <a:fillRef idx="1">
            <a:schemeClr val="accent1"/>
          </a:fillRef>
          <a:effectRef idx="0">
            <a:schemeClr val="accent1"/>
          </a:effectRef>
          <a:fontRef idx="minor"/>
        </p:style>
      </p:sp>
      <p:sp>
        <p:nvSpPr>
          <p:cNvPr id="488" name="CustomShape 83"/>
          <p:cNvSpPr/>
          <p:nvPr/>
        </p:nvSpPr>
        <p:spPr>
          <a:xfrm>
            <a:off x="4546439" y="2558520"/>
            <a:ext cx="5830957" cy="129120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80000"/>
              </a:lnSpc>
              <a:spcBef>
                <a:spcPts val="1800"/>
              </a:spcBef>
            </a:pPr>
            <a:r>
              <a:rPr lang="fa-IR" sz="2400" spc="-1" dirty="0">
                <a:solidFill>
                  <a:srgbClr val="FFFFFF"/>
                </a:solidFill>
                <a:latin typeface="Myriad Arabic"/>
                <a:cs typeface="B Nazanin" panose="00000400000000000000" pitchFamily="2" charset="-78"/>
              </a:rPr>
              <a:t>این یک متن نمونه است. در این پاراگراف ها ایده های مبحث 1 را خلاصه کنید. به یاد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
        <p:nvSpPr>
          <p:cNvPr id="489" name="CustomShape 84"/>
          <p:cNvSpPr/>
          <p:nvPr/>
        </p:nvSpPr>
        <p:spPr>
          <a:xfrm>
            <a:off x="1457640" y="4592520"/>
            <a:ext cx="6613920" cy="1631160"/>
          </a:xfrm>
          <a:prstGeom prst="roundRect">
            <a:avLst>
              <a:gd name="adj" fmla="val 7326"/>
            </a:avLst>
          </a:prstGeom>
          <a:solidFill>
            <a:srgbClr val="005E89"/>
          </a:solidFill>
          <a:ln/>
        </p:spPr>
        <p:style>
          <a:lnRef idx="2">
            <a:schemeClr val="accent1">
              <a:shade val="50000"/>
            </a:schemeClr>
          </a:lnRef>
          <a:fillRef idx="1">
            <a:schemeClr val="accent1"/>
          </a:fillRef>
          <a:effectRef idx="0">
            <a:schemeClr val="accent1"/>
          </a:effectRef>
          <a:fontRef idx="minor"/>
        </p:style>
      </p:sp>
      <p:sp>
        <p:nvSpPr>
          <p:cNvPr id="490" name="CustomShape 85"/>
          <p:cNvSpPr/>
          <p:nvPr/>
        </p:nvSpPr>
        <p:spPr>
          <a:xfrm>
            <a:off x="1845720" y="4701960"/>
            <a:ext cx="5815080" cy="129120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80000"/>
              </a:lnSpc>
              <a:spcBef>
                <a:spcPts val="1800"/>
              </a:spcBef>
            </a:pPr>
            <a:r>
              <a:rPr lang="fa-IR" sz="2400" spc="-1" dirty="0">
                <a:solidFill>
                  <a:srgbClr val="FFFFFF"/>
                </a:solidFill>
                <a:latin typeface="Myriad Arabic"/>
                <a:cs typeface="B Nazanin" panose="00000400000000000000" pitchFamily="2" charset="-78"/>
              </a:rPr>
              <a:t>این یک متن نمونه است. در این پاراگراف ها ایده های مبحث 1 را خلاصه کنید. به یاد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5040" y="5561640"/>
            <a:ext cx="12207600" cy="13204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sp>
        <p:nvSpPr>
          <p:cNvPr id="492" name="CustomShape 2"/>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grpSp>
        <p:nvGrpSpPr>
          <p:cNvPr id="493" name="Group 3"/>
          <p:cNvGrpSpPr/>
          <p:nvPr/>
        </p:nvGrpSpPr>
        <p:grpSpPr>
          <a:xfrm>
            <a:off x="-14760" y="5075280"/>
            <a:ext cx="5524560" cy="1807200"/>
            <a:chOff x="-14760" y="5075280"/>
            <a:chExt cx="5524560" cy="1807200"/>
          </a:xfrm>
        </p:grpSpPr>
        <p:sp>
          <p:nvSpPr>
            <p:cNvPr id="494" name="CustomShape 4"/>
            <p:cNvSpPr/>
            <p:nvPr/>
          </p:nvSpPr>
          <p:spPr>
            <a:xfrm flipH="1">
              <a:off x="2429280" y="5316120"/>
              <a:ext cx="2420280" cy="155520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sp>
          <p:nvSpPr>
            <p:cNvPr id="495" name="CustomShape 5"/>
            <p:cNvSpPr/>
            <p:nvPr/>
          </p:nvSpPr>
          <p:spPr>
            <a:xfrm flipH="1">
              <a:off x="627120" y="6005880"/>
              <a:ext cx="2264400" cy="87408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496" name="CustomShape 6"/>
            <p:cNvSpPr/>
            <p:nvPr/>
          </p:nvSpPr>
          <p:spPr>
            <a:xfrm flipH="1">
              <a:off x="-15120" y="5679360"/>
              <a:ext cx="2583720" cy="120060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97" name="CustomShape 7"/>
            <p:cNvSpPr/>
            <p:nvPr/>
          </p:nvSpPr>
          <p:spPr>
            <a:xfrm flipH="1">
              <a:off x="-360" y="5822640"/>
              <a:ext cx="2375640" cy="105732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498" name="CustomShape 8"/>
            <p:cNvSpPr/>
            <p:nvPr/>
          </p:nvSpPr>
          <p:spPr>
            <a:xfrm flipH="1">
              <a:off x="-9000" y="5075280"/>
              <a:ext cx="4569480" cy="180504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499" name="CustomShape 9"/>
            <p:cNvSpPr/>
            <p:nvPr/>
          </p:nvSpPr>
          <p:spPr>
            <a:xfrm flipH="1">
              <a:off x="-360" y="6112080"/>
              <a:ext cx="1394280" cy="76788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10800000"/>
            </a:gradFill>
            <a:ln>
              <a:noFill/>
            </a:ln>
          </p:spPr>
          <p:style>
            <a:lnRef idx="0">
              <a:scrgbClr r="0" g="0" b="0"/>
            </a:lnRef>
            <a:fillRef idx="0">
              <a:scrgbClr r="0" g="0" b="0"/>
            </a:fillRef>
            <a:effectRef idx="0">
              <a:scrgbClr r="0" g="0" b="0"/>
            </a:effectRef>
            <a:fontRef idx="minor"/>
          </p:style>
        </p:sp>
        <p:sp>
          <p:nvSpPr>
            <p:cNvPr id="500" name="CustomShape 10"/>
            <p:cNvSpPr/>
            <p:nvPr/>
          </p:nvSpPr>
          <p:spPr>
            <a:xfrm flipH="1">
              <a:off x="-8280" y="5828040"/>
              <a:ext cx="1072080" cy="105444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10800000"/>
            </a:gradFill>
            <a:ln>
              <a:noFill/>
            </a:ln>
          </p:spPr>
          <p:style>
            <a:lnRef idx="0">
              <a:scrgbClr r="0" g="0" b="0"/>
            </a:lnRef>
            <a:fillRef idx="0">
              <a:scrgbClr r="0" g="0" b="0"/>
            </a:fillRef>
            <a:effectRef idx="0">
              <a:scrgbClr r="0" g="0" b="0"/>
            </a:effectRef>
            <a:fontRef idx="minor"/>
          </p:style>
        </p:sp>
        <p:sp>
          <p:nvSpPr>
            <p:cNvPr id="501" name="CustomShape 11"/>
            <p:cNvSpPr/>
            <p:nvPr/>
          </p:nvSpPr>
          <p:spPr>
            <a:xfrm flipH="1">
              <a:off x="3000960" y="5312880"/>
              <a:ext cx="1717920" cy="155664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3500000"/>
            </a:gradFill>
            <a:ln>
              <a:noFill/>
            </a:ln>
          </p:spPr>
          <p:style>
            <a:lnRef idx="0">
              <a:scrgbClr r="0" g="0" b="0"/>
            </a:lnRef>
            <a:fillRef idx="0">
              <a:scrgbClr r="0" g="0" b="0"/>
            </a:fillRef>
            <a:effectRef idx="0">
              <a:scrgbClr r="0" g="0" b="0"/>
            </a:effectRef>
            <a:fontRef idx="minor"/>
          </p:style>
        </p:sp>
        <p:sp>
          <p:nvSpPr>
            <p:cNvPr id="502" name="CustomShape 12"/>
            <p:cNvSpPr/>
            <p:nvPr/>
          </p:nvSpPr>
          <p:spPr>
            <a:xfrm flipH="1">
              <a:off x="4050360" y="5756040"/>
              <a:ext cx="1459440" cy="111348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3500000"/>
            </a:gradFill>
            <a:ln>
              <a:noFill/>
            </a:ln>
          </p:spPr>
          <p:style>
            <a:lnRef idx="0">
              <a:scrgbClr r="0" g="0" b="0"/>
            </a:lnRef>
            <a:fillRef idx="0">
              <a:scrgbClr r="0" g="0" b="0"/>
            </a:fillRef>
            <a:effectRef idx="0">
              <a:scrgbClr r="0" g="0" b="0"/>
            </a:effectRef>
            <a:fontRef idx="minor"/>
          </p:style>
        </p:sp>
      </p:grpSp>
      <p:sp>
        <p:nvSpPr>
          <p:cNvPr id="503" name="CustomShape 13"/>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504" name="CustomShape 14"/>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05" name="CustomShape 15"/>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506" name="CustomShape 16"/>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002060"/>
          </a:solidFill>
          <a:ln>
            <a:noFill/>
          </a:ln>
        </p:spPr>
        <p:style>
          <a:lnRef idx="0">
            <a:scrgbClr r="0" g="0" b="0"/>
          </a:lnRef>
          <a:fillRef idx="0">
            <a:scrgbClr r="0" g="0" b="0"/>
          </a:fillRef>
          <a:effectRef idx="0">
            <a:scrgbClr r="0" g="0" b="0"/>
          </a:effectRef>
          <a:fontRef idx="minor"/>
        </p:style>
      </p:sp>
      <p:sp>
        <p:nvSpPr>
          <p:cNvPr id="507" name="CustomShape 17"/>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508" name="CustomShape 18"/>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nvGrpSpPr>
          <p:cNvPr id="509" name="Group 19"/>
          <p:cNvGrpSpPr/>
          <p:nvPr/>
        </p:nvGrpSpPr>
        <p:grpSpPr>
          <a:xfrm>
            <a:off x="5594040" y="750600"/>
            <a:ext cx="6047280" cy="5472000"/>
            <a:chOff x="5594040" y="750600"/>
            <a:chExt cx="6047280" cy="5472000"/>
          </a:xfrm>
        </p:grpSpPr>
        <p:sp>
          <p:nvSpPr>
            <p:cNvPr id="510" name="CustomShape 20"/>
            <p:cNvSpPr/>
            <p:nvPr/>
          </p:nvSpPr>
          <p:spPr>
            <a:xfrm>
              <a:off x="6932880" y="3940560"/>
              <a:ext cx="745560" cy="188280"/>
            </a:xfrm>
            <a:custGeom>
              <a:avLst/>
              <a:gdLst/>
              <a:ahLst/>
              <a:cxnLst/>
              <a:rect l="l" t="t" r="r" b="b"/>
              <a:pathLst>
                <a:path w="83" h="21">
                  <a:moveTo>
                    <a:pt x="0" y="21"/>
                  </a:moveTo>
                  <a:lnTo>
                    <a:pt x="83" y="21"/>
                  </a:lnTo>
                  <a:lnTo>
                    <a:pt x="83" y="0"/>
                  </a:lnTo>
                  <a:lnTo>
                    <a:pt x="0" y="0"/>
                  </a:lnTo>
                  <a:lnTo>
                    <a:pt x="0" y="21"/>
                  </a:lnTo>
                  <a:lnTo>
                    <a:pt x="0" y="21"/>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11" name="CustomShape 21"/>
            <p:cNvSpPr/>
            <p:nvPr/>
          </p:nvSpPr>
          <p:spPr>
            <a:xfrm>
              <a:off x="7795440" y="4228200"/>
              <a:ext cx="197280" cy="358920"/>
            </a:xfrm>
            <a:custGeom>
              <a:avLst/>
              <a:gdLst/>
              <a:ahLst/>
              <a:cxnLst/>
              <a:rect l="l" t="t" r="r" b="b"/>
              <a:pathLst>
                <a:path w="8" h="15">
                  <a:moveTo>
                    <a:pt x="4" y="2"/>
                  </a:moveTo>
                  <a:cubicBezTo>
                    <a:pt x="0" y="4"/>
                    <a:pt x="1" y="9"/>
                    <a:pt x="3" y="15"/>
                  </a:cubicBezTo>
                  <a:cubicBezTo>
                    <a:pt x="7" y="15"/>
                    <a:pt x="7" y="15"/>
                    <a:pt x="7" y="15"/>
                  </a:cubicBezTo>
                  <a:cubicBezTo>
                    <a:pt x="7" y="9"/>
                    <a:pt x="7" y="4"/>
                    <a:pt x="8" y="0"/>
                  </a:cubicBezTo>
                  <a:cubicBezTo>
                    <a:pt x="7" y="1"/>
                    <a:pt x="6" y="1"/>
                    <a:pt x="4" y="2"/>
                  </a:cubicBezTo>
                  <a:close/>
                </a:path>
              </a:pathLst>
            </a:custGeom>
            <a:solidFill>
              <a:srgbClr val="FFA47B"/>
            </a:solidFill>
            <a:ln>
              <a:noFill/>
            </a:ln>
          </p:spPr>
          <p:style>
            <a:lnRef idx="0">
              <a:scrgbClr r="0" g="0" b="0"/>
            </a:lnRef>
            <a:fillRef idx="0">
              <a:scrgbClr r="0" g="0" b="0"/>
            </a:fillRef>
            <a:effectRef idx="0">
              <a:scrgbClr r="0" g="0" b="0"/>
            </a:effectRef>
            <a:fontRef idx="minor"/>
          </p:style>
        </p:sp>
        <p:sp>
          <p:nvSpPr>
            <p:cNvPr id="512" name="CustomShape 22"/>
            <p:cNvSpPr/>
            <p:nvPr/>
          </p:nvSpPr>
          <p:spPr>
            <a:xfrm>
              <a:off x="6573600" y="4228200"/>
              <a:ext cx="170280" cy="358920"/>
            </a:xfrm>
            <a:custGeom>
              <a:avLst/>
              <a:gdLst/>
              <a:ahLst/>
              <a:cxnLst/>
              <a:rect l="l" t="t" r="r" b="b"/>
              <a:pathLst>
                <a:path w="7" h="15">
                  <a:moveTo>
                    <a:pt x="4" y="2"/>
                  </a:moveTo>
                  <a:cubicBezTo>
                    <a:pt x="2" y="1"/>
                    <a:pt x="1" y="1"/>
                    <a:pt x="0" y="0"/>
                  </a:cubicBezTo>
                  <a:cubicBezTo>
                    <a:pt x="1" y="4"/>
                    <a:pt x="1" y="9"/>
                    <a:pt x="1" y="15"/>
                  </a:cubicBezTo>
                  <a:cubicBezTo>
                    <a:pt x="5" y="15"/>
                    <a:pt x="5" y="15"/>
                    <a:pt x="5" y="15"/>
                  </a:cubicBezTo>
                  <a:cubicBezTo>
                    <a:pt x="7" y="9"/>
                    <a:pt x="7" y="4"/>
                    <a:pt x="4" y="2"/>
                  </a:cubicBezTo>
                  <a:close/>
                </a:path>
              </a:pathLst>
            </a:custGeom>
            <a:solidFill>
              <a:srgbClr val="FFBD93"/>
            </a:solidFill>
            <a:ln>
              <a:noFill/>
            </a:ln>
          </p:spPr>
          <p:style>
            <a:lnRef idx="0">
              <a:scrgbClr r="0" g="0" b="0"/>
            </a:lnRef>
            <a:fillRef idx="0">
              <a:scrgbClr r="0" g="0" b="0"/>
            </a:fillRef>
            <a:effectRef idx="0">
              <a:scrgbClr r="0" g="0" b="0"/>
            </a:effectRef>
            <a:fontRef idx="minor"/>
          </p:style>
        </p:sp>
        <p:sp>
          <p:nvSpPr>
            <p:cNvPr id="513" name="CustomShape 23"/>
            <p:cNvSpPr/>
            <p:nvPr/>
          </p:nvSpPr>
          <p:spPr>
            <a:xfrm>
              <a:off x="6959880" y="3482280"/>
              <a:ext cx="691560" cy="1104840"/>
            </a:xfrm>
            <a:custGeom>
              <a:avLst/>
              <a:gdLst/>
              <a:ahLst/>
              <a:cxnLst/>
              <a:rect l="l" t="t" r="r" b="b"/>
              <a:pathLst>
                <a:path w="29" h="46">
                  <a:moveTo>
                    <a:pt x="23" y="4"/>
                  </a:moveTo>
                  <a:cubicBezTo>
                    <a:pt x="23" y="0"/>
                    <a:pt x="5" y="1"/>
                    <a:pt x="5" y="5"/>
                  </a:cubicBezTo>
                  <a:cubicBezTo>
                    <a:pt x="5" y="21"/>
                    <a:pt x="1" y="23"/>
                    <a:pt x="1" y="23"/>
                  </a:cubicBezTo>
                  <a:cubicBezTo>
                    <a:pt x="1" y="23"/>
                    <a:pt x="0" y="36"/>
                    <a:pt x="4" y="46"/>
                  </a:cubicBezTo>
                  <a:cubicBezTo>
                    <a:pt x="12" y="46"/>
                    <a:pt x="12" y="46"/>
                    <a:pt x="12" y="46"/>
                  </a:cubicBezTo>
                  <a:cubicBezTo>
                    <a:pt x="13" y="38"/>
                    <a:pt x="13" y="38"/>
                    <a:pt x="13" y="38"/>
                  </a:cubicBezTo>
                  <a:cubicBezTo>
                    <a:pt x="15" y="38"/>
                    <a:pt x="15" y="38"/>
                    <a:pt x="15" y="38"/>
                  </a:cubicBezTo>
                  <a:cubicBezTo>
                    <a:pt x="17" y="38"/>
                    <a:pt x="17" y="38"/>
                    <a:pt x="17" y="38"/>
                  </a:cubicBezTo>
                  <a:cubicBezTo>
                    <a:pt x="17" y="46"/>
                    <a:pt x="17" y="46"/>
                    <a:pt x="17" y="46"/>
                  </a:cubicBezTo>
                  <a:cubicBezTo>
                    <a:pt x="25" y="46"/>
                    <a:pt x="25" y="46"/>
                    <a:pt x="25" y="46"/>
                  </a:cubicBezTo>
                  <a:cubicBezTo>
                    <a:pt x="29" y="36"/>
                    <a:pt x="28" y="23"/>
                    <a:pt x="28" y="23"/>
                  </a:cubicBezTo>
                  <a:cubicBezTo>
                    <a:pt x="28" y="23"/>
                    <a:pt x="23" y="20"/>
                    <a:pt x="23" y="4"/>
                  </a:cubicBez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14" name="CustomShape 24"/>
            <p:cNvSpPr/>
            <p:nvPr/>
          </p:nvSpPr>
          <p:spPr>
            <a:xfrm>
              <a:off x="6474600" y="4039560"/>
              <a:ext cx="844200" cy="547920"/>
            </a:xfrm>
            <a:custGeom>
              <a:avLst/>
              <a:gdLst/>
              <a:ahLst/>
              <a:cxnLst/>
              <a:rect l="l" t="t" r="r" b="b"/>
              <a:pathLst>
                <a:path w="35" h="23">
                  <a:moveTo>
                    <a:pt x="21" y="0"/>
                  </a:moveTo>
                  <a:cubicBezTo>
                    <a:pt x="7" y="3"/>
                    <a:pt x="7" y="3"/>
                    <a:pt x="7" y="3"/>
                  </a:cubicBezTo>
                  <a:cubicBezTo>
                    <a:pt x="3" y="4"/>
                    <a:pt x="0" y="8"/>
                    <a:pt x="1" y="13"/>
                  </a:cubicBezTo>
                  <a:cubicBezTo>
                    <a:pt x="1" y="16"/>
                    <a:pt x="1" y="19"/>
                    <a:pt x="2" y="23"/>
                  </a:cubicBezTo>
                  <a:cubicBezTo>
                    <a:pt x="34" y="23"/>
                    <a:pt x="34" y="23"/>
                    <a:pt x="34" y="23"/>
                  </a:cubicBezTo>
                  <a:cubicBezTo>
                    <a:pt x="35" y="8"/>
                    <a:pt x="35" y="8"/>
                    <a:pt x="35" y="8"/>
                  </a:cubicBezTo>
                  <a:cubicBezTo>
                    <a:pt x="35" y="8"/>
                    <a:pt x="24" y="5"/>
                    <a:pt x="21" y="0"/>
                  </a:cubicBez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15" name="CustomShape 25"/>
            <p:cNvSpPr/>
            <p:nvPr/>
          </p:nvSpPr>
          <p:spPr>
            <a:xfrm>
              <a:off x="7292520" y="4039560"/>
              <a:ext cx="817200" cy="547920"/>
            </a:xfrm>
            <a:custGeom>
              <a:avLst/>
              <a:gdLst/>
              <a:ahLst/>
              <a:cxnLst/>
              <a:rect l="l" t="t" r="r" b="b"/>
              <a:pathLst>
                <a:path w="34" h="23">
                  <a:moveTo>
                    <a:pt x="27" y="3"/>
                  </a:moveTo>
                  <a:cubicBezTo>
                    <a:pt x="14" y="0"/>
                    <a:pt x="14" y="0"/>
                    <a:pt x="14" y="0"/>
                  </a:cubicBezTo>
                  <a:cubicBezTo>
                    <a:pt x="8" y="5"/>
                    <a:pt x="1" y="8"/>
                    <a:pt x="1" y="8"/>
                  </a:cubicBezTo>
                  <a:cubicBezTo>
                    <a:pt x="0" y="23"/>
                    <a:pt x="0" y="23"/>
                    <a:pt x="0" y="23"/>
                  </a:cubicBezTo>
                  <a:cubicBezTo>
                    <a:pt x="32" y="23"/>
                    <a:pt x="32" y="23"/>
                    <a:pt x="32" y="23"/>
                  </a:cubicBezTo>
                  <a:cubicBezTo>
                    <a:pt x="33" y="19"/>
                    <a:pt x="33" y="16"/>
                    <a:pt x="34" y="13"/>
                  </a:cubicBezTo>
                  <a:cubicBezTo>
                    <a:pt x="34" y="9"/>
                    <a:pt x="31" y="5"/>
                    <a:pt x="27" y="3"/>
                  </a:cubicBez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16" name="CustomShape 26"/>
            <p:cNvSpPr/>
            <p:nvPr/>
          </p:nvSpPr>
          <p:spPr>
            <a:xfrm>
              <a:off x="7319520" y="4156200"/>
              <a:ext cx="116280" cy="71640"/>
            </a:xfrm>
            <a:custGeom>
              <a:avLst/>
              <a:gdLst/>
              <a:ahLst/>
              <a:cxnLst/>
              <a:rect l="l" t="t" r="r" b="b"/>
              <a:pathLst>
                <a:path w="13" h="8">
                  <a:moveTo>
                    <a:pt x="3" y="0"/>
                  </a:moveTo>
                  <a:lnTo>
                    <a:pt x="0" y="8"/>
                  </a:lnTo>
                  <a:lnTo>
                    <a:pt x="13" y="3"/>
                  </a:lnTo>
                  <a:lnTo>
                    <a:pt x="5" y="0"/>
                  </a:lnTo>
                  <a:lnTo>
                    <a:pt x="3" y="0"/>
                  </a:lnTo>
                  <a:lnTo>
                    <a:pt x="3"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17" name="CustomShape 27"/>
            <p:cNvSpPr/>
            <p:nvPr/>
          </p:nvSpPr>
          <p:spPr>
            <a:xfrm>
              <a:off x="7175520" y="4183200"/>
              <a:ext cx="143280" cy="215280"/>
            </a:xfrm>
            <a:custGeom>
              <a:avLst/>
              <a:gdLst/>
              <a:ahLst/>
              <a:cxnLst/>
              <a:rect l="l" t="t" r="r" b="b"/>
              <a:pathLst>
                <a:path w="16" h="24">
                  <a:moveTo>
                    <a:pt x="11" y="24"/>
                  </a:moveTo>
                  <a:lnTo>
                    <a:pt x="16" y="24"/>
                  </a:lnTo>
                  <a:lnTo>
                    <a:pt x="16" y="5"/>
                  </a:lnTo>
                  <a:lnTo>
                    <a:pt x="0" y="0"/>
                  </a:lnTo>
                  <a:lnTo>
                    <a:pt x="11" y="24"/>
                  </a:lnTo>
                  <a:lnTo>
                    <a:pt x="11" y="24"/>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18" name="CustomShape 28"/>
            <p:cNvSpPr/>
            <p:nvPr/>
          </p:nvSpPr>
          <p:spPr>
            <a:xfrm>
              <a:off x="7319520" y="4183200"/>
              <a:ext cx="116280" cy="215280"/>
            </a:xfrm>
            <a:custGeom>
              <a:avLst/>
              <a:gdLst/>
              <a:ahLst/>
              <a:cxnLst/>
              <a:rect l="l" t="t" r="r" b="b"/>
              <a:pathLst>
                <a:path w="13" h="24">
                  <a:moveTo>
                    <a:pt x="0" y="24"/>
                  </a:moveTo>
                  <a:lnTo>
                    <a:pt x="5" y="24"/>
                  </a:lnTo>
                  <a:lnTo>
                    <a:pt x="13" y="0"/>
                  </a:lnTo>
                  <a:lnTo>
                    <a:pt x="0" y="5"/>
                  </a:lnTo>
                  <a:lnTo>
                    <a:pt x="0" y="24"/>
                  </a:lnTo>
                  <a:lnTo>
                    <a:pt x="0" y="24"/>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19" name="CustomShape 29"/>
            <p:cNvSpPr/>
            <p:nvPr/>
          </p:nvSpPr>
          <p:spPr>
            <a:xfrm>
              <a:off x="7346160" y="3940560"/>
              <a:ext cx="430920" cy="385920"/>
            </a:xfrm>
            <a:custGeom>
              <a:avLst/>
              <a:gdLst/>
              <a:ahLst/>
              <a:cxnLst/>
              <a:rect l="l" t="t" r="r" b="b"/>
              <a:pathLst>
                <a:path w="48" h="43">
                  <a:moveTo>
                    <a:pt x="0" y="24"/>
                  </a:moveTo>
                  <a:lnTo>
                    <a:pt x="10" y="43"/>
                  </a:lnTo>
                  <a:lnTo>
                    <a:pt x="48" y="13"/>
                  </a:lnTo>
                  <a:lnTo>
                    <a:pt x="37" y="0"/>
                  </a:lnTo>
                  <a:lnTo>
                    <a:pt x="0" y="24"/>
                  </a:lnTo>
                  <a:lnTo>
                    <a:pt x="0" y="24"/>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20" name="CustomShape 30"/>
            <p:cNvSpPr/>
            <p:nvPr/>
          </p:nvSpPr>
          <p:spPr>
            <a:xfrm>
              <a:off x="7175520" y="4156200"/>
              <a:ext cx="143280" cy="71640"/>
            </a:xfrm>
            <a:custGeom>
              <a:avLst/>
              <a:gdLst/>
              <a:ahLst/>
              <a:cxnLst/>
              <a:rect l="l" t="t" r="r" b="b"/>
              <a:pathLst>
                <a:path w="16" h="8">
                  <a:moveTo>
                    <a:pt x="8" y="0"/>
                  </a:moveTo>
                  <a:lnTo>
                    <a:pt x="0" y="3"/>
                  </a:lnTo>
                  <a:lnTo>
                    <a:pt x="16" y="8"/>
                  </a:lnTo>
                  <a:lnTo>
                    <a:pt x="11" y="0"/>
                  </a:lnTo>
                  <a:lnTo>
                    <a:pt x="8" y="0"/>
                  </a:lnTo>
                  <a:lnTo>
                    <a:pt x="8"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21" name="CustomShape 31"/>
            <p:cNvSpPr/>
            <p:nvPr/>
          </p:nvSpPr>
          <p:spPr>
            <a:xfrm>
              <a:off x="6843240" y="3940560"/>
              <a:ext cx="430920" cy="385920"/>
            </a:xfrm>
            <a:custGeom>
              <a:avLst/>
              <a:gdLst/>
              <a:ahLst/>
              <a:cxnLst/>
              <a:rect l="l" t="t" r="r" b="b"/>
              <a:pathLst>
                <a:path w="48" h="43">
                  <a:moveTo>
                    <a:pt x="0" y="13"/>
                  </a:moveTo>
                  <a:lnTo>
                    <a:pt x="37" y="43"/>
                  </a:lnTo>
                  <a:lnTo>
                    <a:pt x="48" y="24"/>
                  </a:lnTo>
                  <a:lnTo>
                    <a:pt x="10" y="0"/>
                  </a:lnTo>
                  <a:lnTo>
                    <a:pt x="0" y="13"/>
                  </a:lnTo>
                  <a:lnTo>
                    <a:pt x="0" y="13"/>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22" name="CustomShape 32"/>
            <p:cNvSpPr/>
            <p:nvPr/>
          </p:nvSpPr>
          <p:spPr>
            <a:xfrm>
              <a:off x="7247520" y="4398840"/>
              <a:ext cx="71640" cy="188280"/>
            </a:xfrm>
            <a:custGeom>
              <a:avLst/>
              <a:gdLst/>
              <a:ahLst/>
              <a:cxnLst/>
              <a:rect l="l" t="t" r="r" b="b"/>
              <a:pathLst>
                <a:path w="8" h="21">
                  <a:moveTo>
                    <a:pt x="3" y="0"/>
                  </a:moveTo>
                  <a:lnTo>
                    <a:pt x="0" y="21"/>
                  </a:lnTo>
                  <a:lnTo>
                    <a:pt x="8" y="21"/>
                  </a:lnTo>
                  <a:lnTo>
                    <a:pt x="8" y="0"/>
                  </a:lnTo>
                  <a:lnTo>
                    <a:pt x="3" y="0"/>
                  </a:lnTo>
                  <a:lnTo>
                    <a:pt x="3" y="0"/>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23" name="CustomShape 33"/>
            <p:cNvSpPr/>
            <p:nvPr/>
          </p:nvSpPr>
          <p:spPr>
            <a:xfrm>
              <a:off x="7319520" y="4398840"/>
              <a:ext cx="44640" cy="188280"/>
            </a:xfrm>
            <a:custGeom>
              <a:avLst/>
              <a:gdLst/>
              <a:ahLst/>
              <a:cxnLst/>
              <a:rect l="l" t="t" r="r" b="b"/>
              <a:pathLst>
                <a:path w="5" h="21">
                  <a:moveTo>
                    <a:pt x="0" y="0"/>
                  </a:moveTo>
                  <a:lnTo>
                    <a:pt x="0" y="21"/>
                  </a:lnTo>
                  <a:lnTo>
                    <a:pt x="5" y="21"/>
                  </a:lnTo>
                  <a:lnTo>
                    <a:pt x="5" y="0"/>
                  </a:lnTo>
                  <a:lnTo>
                    <a:pt x="0" y="0"/>
                  </a:lnTo>
                  <a:lnTo>
                    <a:pt x="0" y="0"/>
                  </a:ln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24" name="CustomShape 34"/>
            <p:cNvSpPr/>
            <p:nvPr/>
          </p:nvSpPr>
          <p:spPr>
            <a:xfrm>
              <a:off x="6861240" y="2790360"/>
              <a:ext cx="889200" cy="1077840"/>
            </a:xfrm>
            <a:custGeom>
              <a:avLst/>
              <a:gdLst/>
              <a:ahLst/>
              <a:cxnLst/>
              <a:rect l="l" t="t" r="r" b="b"/>
              <a:pathLst>
                <a:path w="37" h="45">
                  <a:moveTo>
                    <a:pt x="18" y="0"/>
                  </a:moveTo>
                  <a:cubicBezTo>
                    <a:pt x="9" y="0"/>
                    <a:pt x="0" y="10"/>
                    <a:pt x="1" y="22"/>
                  </a:cubicBezTo>
                  <a:cubicBezTo>
                    <a:pt x="2" y="35"/>
                    <a:pt x="12" y="45"/>
                    <a:pt x="18" y="45"/>
                  </a:cubicBezTo>
                  <a:cubicBezTo>
                    <a:pt x="25" y="45"/>
                    <a:pt x="34" y="35"/>
                    <a:pt x="36" y="22"/>
                  </a:cubicBezTo>
                  <a:cubicBezTo>
                    <a:pt x="37" y="10"/>
                    <a:pt x="28" y="0"/>
                    <a:pt x="18" y="0"/>
                  </a:cubicBezTo>
                  <a:close/>
                </a:path>
              </a:pathLst>
            </a:custGeom>
            <a:solidFill>
              <a:srgbClr val="FFB987"/>
            </a:solidFill>
            <a:ln>
              <a:noFill/>
            </a:ln>
          </p:spPr>
          <p:style>
            <a:lnRef idx="0">
              <a:scrgbClr r="0" g="0" b="0"/>
            </a:lnRef>
            <a:fillRef idx="0">
              <a:scrgbClr r="0" g="0" b="0"/>
            </a:fillRef>
            <a:effectRef idx="0">
              <a:scrgbClr r="0" g="0" b="0"/>
            </a:effectRef>
            <a:fontRef idx="minor"/>
          </p:style>
        </p:sp>
        <p:sp>
          <p:nvSpPr>
            <p:cNvPr id="525" name="CustomShape 35"/>
            <p:cNvSpPr/>
            <p:nvPr/>
          </p:nvSpPr>
          <p:spPr>
            <a:xfrm>
              <a:off x="6843240" y="2691720"/>
              <a:ext cx="934200" cy="673560"/>
            </a:xfrm>
            <a:custGeom>
              <a:avLst/>
              <a:gdLst/>
              <a:ahLst/>
              <a:cxnLst/>
              <a:rect l="l" t="t" r="r" b="b"/>
              <a:pathLst>
                <a:path w="39" h="28">
                  <a:moveTo>
                    <a:pt x="20" y="0"/>
                  </a:moveTo>
                  <a:cubicBezTo>
                    <a:pt x="12" y="0"/>
                    <a:pt x="5" y="6"/>
                    <a:pt x="3" y="9"/>
                  </a:cubicBezTo>
                  <a:cubicBezTo>
                    <a:pt x="0" y="13"/>
                    <a:pt x="1" y="24"/>
                    <a:pt x="1" y="24"/>
                  </a:cubicBezTo>
                  <a:cubicBezTo>
                    <a:pt x="3" y="27"/>
                    <a:pt x="3" y="27"/>
                    <a:pt x="3" y="27"/>
                  </a:cubicBezTo>
                  <a:cubicBezTo>
                    <a:pt x="3" y="27"/>
                    <a:pt x="4" y="21"/>
                    <a:pt x="7" y="18"/>
                  </a:cubicBezTo>
                  <a:cubicBezTo>
                    <a:pt x="8" y="16"/>
                    <a:pt x="26" y="13"/>
                    <a:pt x="26" y="13"/>
                  </a:cubicBezTo>
                  <a:cubicBezTo>
                    <a:pt x="26" y="13"/>
                    <a:pt x="31" y="15"/>
                    <a:pt x="32" y="16"/>
                  </a:cubicBezTo>
                  <a:cubicBezTo>
                    <a:pt x="34" y="17"/>
                    <a:pt x="36" y="28"/>
                    <a:pt x="36" y="28"/>
                  </a:cubicBezTo>
                  <a:cubicBezTo>
                    <a:pt x="39" y="25"/>
                    <a:pt x="39" y="25"/>
                    <a:pt x="39" y="25"/>
                  </a:cubicBezTo>
                  <a:cubicBezTo>
                    <a:pt x="39" y="25"/>
                    <a:pt x="39" y="16"/>
                    <a:pt x="37" y="10"/>
                  </a:cubicBezTo>
                  <a:cubicBezTo>
                    <a:pt x="35" y="5"/>
                    <a:pt x="27" y="0"/>
                    <a:pt x="20" y="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26" name="CustomShape 36"/>
            <p:cNvSpPr/>
            <p:nvPr/>
          </p:nvSpPr>
          <p:spPr>
            <a:xfrm>
              <a:off x="5594040" y="1784160"/>
              <a:ext cx="3360240" cy="3360240"/>
            </a:xfrm>
            <a:custGeom>
              <a:avLst/>
              <a:gdLst/>
              <a:ahLst/>
              <a:cxnLst/>
              <a:rect l="l" t="t" r="r" b="b"/>
              <a:pathLst>
                <a:path w="140" h="140">
                  <a:moveTo>
                    <a:pt x="70" y="115"/>
                  </a:moveTo>
                  <a:cubicBezTo>
                    <a:pt x="45" y="115"/>
                    <a:pt x="24" y="95"/>
                    <a:pt x="24" y="70"/>
                  </a:cubicBezTo>
                  <a:cubicBezTo>
                    <a:pt x="24" y="45"/>
                    <a:pt x="45" y="24"/>
                    <a:pt x="70" y="24"/>
                  </a:cubicBezTo>
                  <a:cubicBezTo>
                    <a:pt x="95" y="24"/>
                    <a:pt x="116" y="45"/>
                    <a:pt x="116" y="70"/>
                  </a:cubicBezTo>
                  <a:cubicBezTo>
                    <a:pt x="116" y="95"/>
                    <a:pt x="95" y="115"/>
                    <a:pt x="70" y="115"/>
                  </a:cubicBezTo>
                  <a:close/>
                  <a:moveTo>
                    <a:pt x="139" y="53"/>
                  </a:moveTo>
                  <a:cubicBezTo>
                    <a:pt x="138" y="53"/>
                    <a:pt x="138" y="53"/>
                    <a:pt x="138" y="53"/>
                  </a:cubicBezTo>
                  <a:cubicBezTo>
                    <a:pt x="125" y="54"/>
                    <a:pt x="125" y="54"/>
                    <a:pt x="125" y="54"/>
                  </a:cubicBezTo>
                  <a:cubicBezTo>
                    <a:pt x="123" y="50"/>
                    <a:pt x="121" y="45"/>
                    <a:pt x="119" y="41"/>
                  </a:cubicBezTo>
                  <a:cubicBezTo>
                    <a:pt x="120" y="40"/>
                    <a:pt x="120" y="40"/>
                    <a:pt x="120" y="40"/>
                  </a:cubicBezTo>
                  <a:cubicBezTo>
                    <a:pt x="129" y="33"/>
                    <a:pt x="129" y="33"/>
                    <a:pt x="129" y="33"/>
                  </a:cubicBezTo>
                  <a:cubicBezTo>
                    <a:pt x="130" y="33"/>
                    <a:pt x="130" y="33"/>
                    <a:pt x="130" y="33"/>
                  </a:cubicBezTo>
                  <a:cubicBezTo>
                    <a:pt x="129" y="32"/>
                    <a:pt x="129" y="32"/>
                    <a:pt x="129" y="32"/>
                  </a:cubicBezTo>
                  <a:cubicBezTo>
                    <a:pt x="121" y="21"/>
                    <a:pt x="121" y="21"/>
                    <a:pt x="121" y="21"/>
                  </a:cubicBezTo>
                  <a:cubicBezTo>
                    <a:pt x="121" y="21"/>
                    <a:pt x="121" y="21"/>
                    <a:pt x="121" y="21"/>
                  </a:cubicBezTo>
                  <a:cubicBezTo>
                    <a:pt x="120" y="21"/>
                    <a:pt x="120" y="21"/>
                    <a:pt x="120" y="21"/>
                  </a:cubicBezTo>
                  <a:cubicBezTo>
                    <a:pt x="110" y="29"/>
                    <a:pt x="110" y="29"/>
                    <a:pt x="110" y="29"/>
                  </a:cubicBezTo>
                  <a:cubicBezTo>
                    <a:pt x="106" y="26"/>
                    <a:pt x="102" y="23"/>
                    <a:pt x="98" y="21"/>
                  </a:cubicBezTo>
                  <a:cubicBezTo>
                    <a:pt x="99" y="19"/>
                    <a:pt x="99" y="19"/>
                    <a:pt x="99" y="19"/>
                  </a:cubicBezTo>
                  <a:cubicBezTo>
                    <a:pt x="103" y="9"/>
                    <a:pt x="103" y="9"/>
                    <a:pt x="103" y="9"/>
                  </a:cubicBezTo>
                  <a:cubicBezTo>
                    <a:pt x="103" y="8"/>
                    <a:pt x="103" y="8"/>
                    <a:pt x="103" y="8"/>
                  </a:cubicBezTo>
                  <a:cubicBezTo>
                    <a:pt x="102" y="7"/>
                    <a:pt x="102" y="7"/>
                    <a:pt x="102" y="7"/>
                  </a:cubicBezTo>
                  <a:cubicBezTo>
                    <a:pt x="90" y="2"/>
                    <a:pt x="90" y="2"/>
                    <a:pt x="90" y="2"/>
                  </a:cubicBezTo>
                  <a:cubicBezTo>
                    <a:pt x="90" y="2"/>
                    <a:pt x="90" y="2"/>
                    <a:pt x="90" y="2"/>
                  </a:cubicBezTo>
                  <a:cubicBezTo>
                    <a:pt x="89" y="2"/>
                    <a:pt x="89" y="2"/>
                    <a:pt x="89" y="3"/>
                  </a:cubicBezTo>
                  <a:cubicBezTo>
                    <a:pt x="84" y="15"/>
                    <a:pt x="84" y="15"/>
                    <a:pt x="84" y="15"/>
                  </a:cubicBezTo>
                  <a:cubicBezTo>
                    <a:pt x="79" y="14"/>
                    <a:pt x="75" y="13"/>
                    <a:pt x="70" y="13"/>
                  </a:cubicBezTo>
                  <a:cubicBezTo>
                    <a:pt x="70" y="12"/>
                    <a:pt x="70" y="12"/>
                    <a:pt x="70" y="12"/>
                  </a:cubicBezTo>
                  <a:cubicBezTo>
                    <a:pt x="68" y="0"/>
                    <a:pt x="68" y="0"/>
                    <a:pt x="68" y="0"/>
                  </a:cubicBezTo>
                  <a:cubicBezTo>
                    <a:pt x="68" y="0"/>
                    <a:pt x="68" y="0"/>
                    <a:pt x="68" y="0"/>
                  </a:cubicBezTo>
                  <a:cubicBezTo>
                    <a:pt x="67" y="0"/>
                    <a:pt x="67" y="0"/>
                    <a:pt x="67" y="0"/>
                  </a:cubicBezTo>
                  <a:cubicBezTo>
                    <a:pt x="54" y="1"/>
                    <a:pt x="54" y="1"/>
                    <a:pt x="54" y="1"/>
                  </a:cubicBezTo>
                  <a:cubicBezTo>
                    <a:pt x="53" y="1"/>
                    <a:pt x="53" y="2"/>
                    <a:pt x="53" y="2"/>
                  </a:cubicBezTo>
                  <a:cubicBezTo>
                    <a:pt x="53" y="2"/>
                    <a:pt x="53" y="2"/>
                    <a:pt x="53" y="2"/>
                  </a:cubicBezTo>
                  <a:cubicBezTo>
                    <a:pt x="53" y="2"/>
                    <a:pt x="53" y="2"/>
                    <a:pt x="53" y="2"/>
                  </a:cubicBezTo>
                  <a:cubicBezTo>
                    <a:pt x="53" y="2"/>
                    <a:pt x="53" y="2"/>
                    <a:pt x="53" y="2"/>
                  </a:cubicBezTo>
                  <a:cubicBezTo>
                    <a:pt x="54" y="15"/>
                    <a:pt x="54" y="15"/>
                    <a:pt x="54" y="15"/>
                  </a:cubicBezTo>
                  <a:cubicBezTo>
                    <a:pt x="50" y="17"/>
                    <a:pt x="45" y="18"/>
                    <a:pt x="41" y="21"/>
                  </a:cubicBezTo>
                  <a:cubicBezTo>
                    <a:pt x="34" y="11"/>
                    <a:pt x="34" y="11"/>
                    <a:pt x="34" y="11"/>
                  </a:cubicBezTo>
                  <a:cubicBezTo>
                    <a:pt x="33" y="10"/>
                    <a:pt x="33" y="10"/>
                    <a:pt x="32" y="11"/>
                  </a:cubicBezTo>
                  <a:cubicBezTo>
                    <a:pt x="25" y="16"/>
                    <a:pt x="25" y="16"/>
                    <a:pt x="25" y="16"/>
                  </a:cubicBezTo>
                  <a:cubicBezTo>
                    <a:pt x="22" y="19"/>
                    <a:pt x="22" y="19"/>
                    <a:pt x="22" y="19"/>
                  </a:cubicBezTo>
                  <a:cubicBezTo>
                    <a:pt x="21" y="19"/>
                    <a:pt x="21" y="19"/>
                    <a:pt x="21" y="19"/>
                  </a:cubicBezTo>
                  <a:cubicBezTo>
                    <a:pt x="21" y="19"/>
                    <a:pt x="21" y="19"/>
                    <a:pt x="21" y="19"/>
                  </a:cubicBezTo>
                  <a:cubicBezTo>
                    <a:pt x="21" y="20"/>
                    <a:pt x="21" y="20"/>
                    <a:pt x="21" y="20"/>
                  </a:cubicBezTo>
                  <a:cubicBezTo>
                    <a:pt x="29" y="30"/>
                    <a:pt x="29" y="30"/>
                    <a:pt x="29" y="30"/>
                  </a:cubicBezTo>
                  <a:cubicBezTo>
                    <a:pt x="26" y="34"/>
                    <a:pt x="23" y="38"/>
                    <a:pt x="21" y="42"/>
                  </a:cubicBezTo>
                  <a:cubicBezTo>
                    <a:pt x="9" y="37"/>
                    <a:pt x="9" y="37"/>
                    <a:pt x="9" y="37"/>
                  </a:cubicBezTo>
                  <a:cubicBezTo>
                    <a:pt x="9" y="37"/>
                    <a:pt x="9" y="37"/>
                    <a:pt x="9" y="37"/>
                  </a:cubicBezTo>
                  <a:cubicBezTo>
                    <a:pt x="8" y="37"/>
                    <a:pt x="8" y="37"/>
                    <a:pt x="8" y="37"/>
                  </a:cubicBezTo>
                  <a:cubicBezTo>
                    <a:pt x="8" y="37"/>
                    <a:pt x="8" y="37"/>
                    <a:pt x="8" y="37"/>
                  </a:cubicBezTo>
                  <a:cubicBezTo>
                    <a:pt x="4" y="46"/>
                    <a:pt x="4" y="46"/>
                    <a:pt x="4" y="46"/>
                  </a:cubicBezTo>
                  <a:cubicBezTo>
                    <a:pt x="2" y="50"/>
                    <a:pt x="2" y="50"/>
                    <a:pt x="2" y="50"/>
                  </a:cubicBezTo>
                  <a:cubicBezTo>
                    <a:pt x="2" y="50"/>
                    <a:pt x="2" y="51"/>
                    <a:pt x="3" y="51"/>
                  </a:cubicBezTo>
                  <a:cubicBezTo>
                    <a:pt x="15" y="56"/>
                    <a:pt x="15" y="56"/>
                    <a:pt x="15" y="56"/>
                  </a:cubicBezTo>
                  <a:cubicBezTo>
                    <a:pt x="14" y="61"/>
                    <a:pt x="13" y="65"/>
                    <a:pt x="13" y="70"/>
                  </a:cubicBezTo>
                  <a:cubicBezTo>
                    <a:pt x="1" y="72"/>
                    <a:pt x="1" y="72"/>
                    <a:pt x="1" y="72"/>
                  </a:cubicBezTo>
                  <a:cubicBezTo>
                    <a:pt x="0" y="72"/>
                    <a:pt x="0" y="72"/>
                    <a:pt x="0" y="73"/>
                  </a:cubicBezTo>
                  <a:cubicBezTo>
                    <a:pt x="1" y="86"/>
                    <a:pt x="1" y="86"/>
                    <a:pt x="1" y="86"/>
                  </a:cubicBezTo>
                  <a:cubicBezTo>
                    <a:pt x="1" y="86"/>
                    <a:pt x="1" y="86"/>
                    <a:pt x="1" y="86"/>
                  </a:cubicBezTo>
                  <a:cubicBezTo>
                    <a:pt x="2" y="87"/>
                    <a:pt x="2" y="87"/>
                    <a:pt x="2" y="87"/>
                  </a:cubicBezTo>
                  <a:cubicBezTo>
                    <a:pt x="2" y="87"/>
                    <a:pt x="2" y="87"/>
                    <a:pt x="3" y="87"/>
                  </a:cubicBezTo>
                  <a:cubicBezTo>
                    <a:pt x="15" y="85"/>
                    <a:pt x="15" y="85"/>
                    <a:pt x="15" y="85"/>
                  </a:cubicBezTo>
                  <a:cubicBezTo>
                    <a:pt x="17" y="90"/>
                    <a:pt x="19" y="94"/>
                    <a:pt x="21" y="99"/>
                  </a:cubicBezTo>
                  <a:cubicBezTo>
                    <a:pt x="11" y="106"/>
                    <a:pt x="11" y="106"/>
                    <a:pt x="11" y="106"/>
                  </a:cubicBezTo>
                  <a:cubicBezTo>
                    <a:pt x="10" y="107"/>
                    <a:pt x="10" y="107"/>
                    <a:pt x="11" y="108"/>
                  </a:cubicBezTo>
                  <a:cubicBezTo>
                    <a:pt x="14" y="112"/>
                    <a:pt x="14" y="112"/>
                    <a:pt x="14" y="112"/>
                  </a:cubicBezTo>
                  <a:cubicBezTo>
                    <a:pt x="19" y="118"/>
                    <a:pt x="19" y="118"/>
                    <a:pt x="19" y="118"/>
                  </a:cubicBezTo>
                  <a:cubicBezTo>
                    <a:pt x="19" y="119"/>
                    <a:pt x="20" y="119"/>
                    <a:pt x="20" y="119"/>
                  </a:cubicBezTo>
                  <a:cubicBezTo>
                    <a:pt x="31" y="111"/>
                    <a:pt x="31" y="111"/>
                    <a:pt x="31" y="111"/>
                  </a:cubicBezTo>
                  <a:cubicBezTo>
                    <a:pt x="34" y="114"/>
                    <a:pt x="38" y="117"/>
                    <a:pt x="42" y="119"/>
                  </a:cubicBezTo>
                  <a:cubicBezTo>
                    <a:pt x="37" y="131"/>
                    <a:pt x="37" y="131"/>
                    <a:pt x="37" y="131"/>
                  </a:cubicBezTo>
                  <a:cubicBezTo>
                    <a:pt x="37" y="131"/>
                    <a:pt x="37" y="132"/>
                    <a:pt x="38" y="132"/>
                  </a:cubicBezTo>
                  <a:cubicBezTo>
                    <a:pt x="41" y="134"/>
                    <a:pt x="41" y="134"/>
                    <a:pt x="41" y="134"/>
                  </a:cubicBezTo>
                  <a:cubicBezTo>
                    <a:pt x="50" y="137"/>
                    <a:pt x="50" y="137"/>
                    <a:pt x="50" y="137"/>
                  </a:cubicBezTo>
                  <a:cubicBezTo>
                    <a:pt x="50" y="138"/>
                    <a:pt x="51" y="137"/>
                    <a:pt x="51" y="137"/>
                  </a:cubicBezTo>
                  <a:cubicBezTo>
                    <a:pt x="56" y="125"/>
                    <a:pt x="56" y="125"/>
                    <a:pt x="56" y="125"/>
                  </a:cubicBezTo>
                  <a:cubicBezTo>
                    <a:pt x="61" y="126"/>
                    <a:pt x="66" y="127"/>
                    <a:pt x="70" y="127"/>
                  </a:cubicBezTo>
                  <a:cubicBezTo>
                    <a:pt x="71" y="131"/>
                    <a:pt x="71" y="131"/>
                    <a:pt x="71" y="131"/>
                  </a:cubicBezTo>
                  <a:cubicBezTo>
                    <a:pt x="72" y="139"/>
                    <a:pt x="72" y="139"/>
                    <a:pt x="72" y="139"/>
                  </a:cubicBezTo>
                  <a:cubicBezTo>
                    <a:pt x="72" y="140"/>
                    <a:pt x="72" y="140"/>
                    <a:pt x="72" y="140"/>
                  </a:cubicBezTo>
                  <a:cubicBezTo>
                    <a:pt x="72" y="140"/>
                    <a:pt x="73" y="140"/>
                    <a:pt x="73" y="140"/>
                  </a:cubicBezTo>
                  <a:cubicBezTo>
                    <a:pt x="73" y="140"/>
                    <a:pt x="73" y="140"/>
                    <a:pt x="73" y="140"/>
                  </a:cubicBezTo>
                  <a:cubicBezTo>
                    <a:pt x="86" y="138"/>
                    <a:pt x="86" y="138"/>
                    <a:pt x="86" y="138"/>
                  </a:cubicBezTo>
                  <a:cubicBezTo>
                    <a:pt x="87" y="138"/>
                    <a:pt x="87" y="138"/>
                    <a:pt x="87" y="138"/>
                  </a:cubicBezTo>
                  <a:cubicBezTo>
                    <a:pt x="87" y="138"/>
                    <a:pt x="87" y="138"/>
                    <a:pt x="87" y="137"/>
                  </a:cubicBezTo>
                  <a:cubicBezTo>
                    <a:pt x="86" y="124"/>
                    <a:pt x="86" y="124"/>
                    <a:pt x="86" y="124"/>
                  </a:cubicBezTo>
                  <a:cubicBezTo>
                    <a:pt x="90" y="123"/>
                    <a:pt x="95" y="121"/>
                    <a:pt x="99" y="119"/>
                  </a:cubicBezTo>
                  <a:cubicBezTo>
                    <a:pt x="99" y="120"/>
                    <a:pt x="99" y="120"/>
                    <a:pt x="99" y="120"/>
                  </a:cubicBezTo>
                  <a:cubicBezTo>
                    <a:pt x="106" y="129"/>
                    <a:pt x="106" y="129"/>
                    <a:pt x="106" y="129"/>
                  </a:cubicBezTo>
                  <a:cubicBezTo>
                    <a:pt x="107" y="129"/>
                    <a:pt x="107" y="129"/>
                    <a:pt x="107" y="129"/>
                  </a:cubicBezTo>
                  <a:cubicBezTo>
                    <a:pt x="108" y="129"/>
                    <a:pt x="108" y="129"/>
                    <a:pt x="108" y="129"/>
                  </a:cubicBezTo>
                  <a:cubicBezTo>
                    <a:pt x="118" y="121"/>
                    <a:pt x="118" y="121"/>
                    <a:pt x="118" y="121"/>
                  </a:cubicBezTo>
                  <a:cubicBezTo>
                    <a:pt x="119" y="121"/>
                    <a:pt x="119" y="121"/>
                    <a:pt x="119" y="121"/>
                  </a:cubicBezTo>
                  <a:cubicBezTo>
                    <a:pt x="119" y="120"/>
                    <a:pt x="119" y="120"/>
                    <a:pt x="119" y="120"/>
                  </a:cubicBezTo>
                  <a:cubicBezTo>
                    <a:pt x="111" y="109"/>
                    <a:pt x="111" y="109"/>
                    <a:pt x="111" y="109"/>
                  </a:cubicBezTo>
                  <a:cubicBezTo>
                    <a:pt x="114" y="106"/>
                    <a:pt x="117" y="102"/>
                    <a:pt x="119" y="98"/>
                  </a:cubicBezTo>
                  <a:cubicBezTo>
                    <a:pt x="121" y="99"/>
                    <a:pt x="121" y="99"/>
                    <a:pt x="121" y="99"/>
                  </a:cubicBezTo>
                  <a:cubicBezTo>
                    <a:pt x="131" y="103"/>
                    <a:pt x="131" y="103"/>
                    <a:pt x="131" y="103"/>
                  </a:cubicBezTo>
                  <a:cubicBezTo>
                    <a:pt x="132" y="103"/>
                    <a:pt x="132" y="103"/>
                    <a:pt x="132" y="103"/>
                  </a:cubicBezTo>
                  <a:cubicBezTo>
                    <a:pt x="133" y="102"/>
                    <a:pt x="133" y="102"/>
                    <a:pt x="133" y="102"/>
                  </a:cubicBezTo>
                  <a:cubicBezTo>
                    <a:pt x="138" y="90"/>
                    <a:pt x="138" y="90"/>
                    <a:pt x="138" y="90"/>
                  </a:cubicBezTo>
                  <a:cubicBezTo>
                    <a:pt x="138" y="90"/>
                    <a:pt x="138" y="90"/>
                    <a:pt x="138" y="90"/>
                  </a:cubicBezTo>
                  <a:cubicBezTo>
                    <a:pt x="138" y="89"/>
                    <a:pt x="137" y="89"/>
                    <a:pt x="137" y="89"/>
                  </a:cubicBezTo>
                  <a:cubicBezTo>
                    <a:pt x="125" y="84"/>
                    <a:pt x="125" y="84"/>
                    <a:pt x="125" y="84"/>
                  </a:cubicBezTo>
                  <a:cubicBezTo>
                    <a:pt x="126" y="79"/>
                    <a:pt x="127" y="74"/>
                    <a:pt x="127" y="70"/>
                  </a:cubicBezTo>
                  <a:cubicBezTo>
                    <a:pt x="129" y="69"/>
                    <a:pt x="129" y="69"/>
                    <a:pt x="129" y="69"/>
                  </a:cubicBezTo>
                  <a:cubicBezTo>
                    <a:pt x="139" y="68"/>
                    <a:pt x="139" y="68"/>
                    <a:pt x="139" y="68"/>
                  </a:cubicBezTo>
                  <a:cubicBezTo>
                    <a:pt x="140" y="68"/>
                    <a:pt x="140" y="68"/>
                    <a:pt x="140" y="68"/>
                  </a:cubicBezTo>
                  <a:cubicBezTo>
                    <a:pt x="140" y="67"/>
                    <a:pt x="140" y="67"/>
                    <a:pt x="140" y="67"/>
                  </a:cubicBezTo>
                  <a:cubicBezTo>
                    <a:pt x="139" y="54"/>
                    <a:pt x="139" y="54"/>
                    <a:pt x="139" y="54"/>
                  </a:cubicBezTo>
                  <a:cubicBezTo>
                    <a:pt x="139" y="53"/>
                    <a:pt x="139" y="53"/>
                    <a:pt x="139" y="53"/>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27" name="CustomShape 37"/>
            <p:cNvSpPr/>
            <p:nvPr/>
          </p:nvSpPr>
          <p:spPr>
            <a:xfrm>
              <a:off x="6070320" y="2260080"/>
              <a:ext cx="2398680" cy="2399040"/>
            </a:xfrm>
            <a:custGeom>
              <a:avLst/>
              <a:gdLst/>
              <a:ahLst/>
              <a:cxnLst/>
              <a:rect l="l" t="t" r="r" b="b"/>
              <a:pathLst>
                <a:path w="100" h="100">
                  <a:moveTo>
                    <a:pt x="50" y="95"/>
                  </a:moveTo>
                  <a:cubicBezTo>
                    <a:pt x="25" y="95"/>
                    <a:pt x="4" y="75"/>
                    <a:pt x="4" y="50"/>
                  </a:cubicBezTo>
                  <a:cubicBezTo>
                    <a:pt x="4" y="25"/>
                    <a:pt x="25" y="4"/>
                    <a:pt x="50" y="4"/>
                  </a:cubicBezTo>
                  <a:cubicBezTo>
                    <a:pt x="75" y="4"/>
                    <a:pt x="96" y="25"/>
                    <a:pt x="96" y="50"/>
                  </a:cubicBezTo>
                  <a:cubicBezTo>
                    <a:pt x="96" y="75"/>
                    <a:pt x="75" y="95"/>
                    <a:pt x="50" y="95"/>
                  </a:cubicBezTo>
                  <a:close/>
                  <a:moveTo>
                    <a:pt x="50" y="0"/>
                  </a:moveTo>
                  <a:cubicBezTo>
                    <a:pt x="22" y="0"/>
                    <a:pt x="0" y="23"/>
                    <a:pt x="0" y="50"/>
                  </a:cubicBezTo>
                  <a:cubicBezTo>
                    <a:pt x="0" y="78"/>
                    <a:pt x="22" y="100"/>
                    <a:pt x="50" y="100"/>
                  </a:cubicBezTo>
                  <a:cubicBezTo>
                    <a:pt x="78" y="100"/>
                    <a:pt x="100" y="78"/>
                    <a:pt x="100" y="50"/>
                  </a:cubicBezTo>
                  <a:cubicBezTo>
                    <a:pt x="100" y="23"/>
                    <a:pt x="78" y="0"/>
                    <a:pt x="50" y="0"/>
                  </a:cubicBezTo>
                  <a:close/>
                </a:path>
              </a:pathLst>
            </a:custGeom>
            <a:solidFill>
              <a:srgbClr val="00B4FF"/>
            </a:solidFill>
            <a:ln>
              <a:noFill/>
            </a:ln>
          </p:spPr>
          <p:style>
            <a:lnRef idx="0">
              <a:scrgbClr r="0" g="0" b="0"/>
            </a:lnRef>
            <a:fillRef idx="0">
              <a:scrgbClr r="0" g="0" b="0"/>
            </a:fillRef>
            <a:effectRef idx="0">
              <a:scrgbClr r="0" g="0" b="0"/>
            </a:effectRef>
            <a:fontRef idx="minor"/>
          </p:style>
        </p:sp>
        <p:sp>
          <p:nvSpPr>
            <p:cNvPr id="528" name="CustomShape 38"/>
            <p:cNvSpPr/>
            <p:nvPr/>
          </p:nvSpPr>
          <p:spPr>
            <a:xfrm>
              <a:off x="9790560" y="2619720"/>
              <a:ext cx="673560" cy="170280"/>
            </a:xfrm>
            <a:custGeom>
              <a:avLst/>
              <a:gdLst/>
              <a:ahLst/>
              <a:cxnLst/>
              <a:rect l="l" t="t" r="r" b="b"/>
              <a:pathLst>
                <a:path w="75" h="19">
                  <a:moveTo>
                    <a:pt x="0" y="19"/>
                  </a:moveTo>
                  <a:lnTo>
                    <a:pt x="75" y="19"/>
                  </a:lnTo>
                  <a:lnTo>
                    <a:pt x="75" y="0"/>
                  </a:lnTo>
                  <a:lnTo>
                    <a:pt x="0" y="0"/>
                  </a:lnTo>
                  <a:lnTo>
                    <a:pt x="0" y="19"/>
                  </a:lnTo>
                  <a:lnTo>
                    <a:pt x="0" y="19"/>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29" name="CustomShape 39"/>
            <p:cNvSpPr/>
            <p:nvPr/>
          </p:nvSpPr>
          <p:spPr>
            <a:xfrm>
              <a:off x="10581120" y="2880360"/>
              <a:ext cx="197280" cy="341280"/>
            </a:xfrm>
            <a:custGeom>
              <a:avLst/>
              <a:gdLst/>
              <a:ahLst/>
              <a:cxnLst/>
              <a:rect l="l" t="t" r="r" b="b"/>
              <a:pathLst>
                <a:path w="8" h="14">
                  <a:moveTo>
                    <a:pt x="4" y="2"/>
                  </a:moveTo>
                  <a:cubicBezTo>
                    <a:pt x="0" y="4"/>
                    <a:pt x="1" y="8"/>
                    <a:pt x="3" y="14"/>
                  </a:cubicBezTo>
                  <a:cubicBezTo>
                    <a:pt x="7" y="14"/>
                    <a:pt x="7" y="14"/>
                    <a:pt x="7" y="14"/>
                  </a:cubicBezTo>
                  <a:cubicBezTo>
                    <a:pt x="6" y="8"/>
                    <a:pt x="7" y="3"/>
                    <a:pt x="8" y="0"/>
                  </a:cubicBezTo>
                  <a:cubicBezTo>
                    <a:pt x="6" y="0"/>
                    <a:pt x="5" y="1"/>
                    <a:pt x="4" y="2"/>
                  </a:cubicBezTo>
                  <a:close/>
                </a:path>
              </a:pathLst>
            </a:custGeom>
            <a:solidFill>
              <a:srgbClr val="FFA47B"/>
            </a:solidFill>
            <a:ln>
              <a:noFill/>
            </a:ln>
          </p:spPr>
          <p:style>
            <a:lnRef idx="0">
              <a:scrgbClr r="0" g="0" b="0"/>
            </a:lnRef>
            <a:fillRef idx="0">
              <a:scrgbClr r="0" g="0" b="0"/>
            </a:fillRef>
            <a:effectRef idx="0">
              <a:scrgbClr r="0" g="0" b="0"/>
            </a:effectRef>
            <a:fontRef idx="minor"/>
          </p:style>
        </p:sp>
        <p:sp>
          <p:nvSpPr>
            <p:cNvPr id="530" name="CustomShape 40"/>
            <p:cNvSpPr/>
            <p:nvPr/>
          </p:nvSpPr>
          <p:spPr>
            <a:xfrm>
              <a:off x="9457920" y="2880360"/>
              <a:ext cx="170280" cy="341280"/>
            </a:xfrm>
            <a:custGeom>
              <a:avLst/>
              <a:gdLst/>
              <a:ahLst/>
              <a:cxnLst/>
              <a:rect l="l" t="t" r="r" b="b"/>
              <a:pathLst>
                <a:path w="7" h="14">
                  <a:moveTo>
                    <a:pt x="3" y="2"/>
                  </a:moveTo>
                  <a:cubicBezTo>
                    <a:pt x="2" y="1"/>
                    <a:pt x="1" y="1"/>
                    <a:pt x="0" y="0"/>
                  </a:cubicBezTo>
                  <a:cubicBezTo>
                    <a:pt x="1" y="3"/>
                    <a:pt x="1" y="9"/>
                    <a:pt x="1" y="14"/>
                  </a:cubicBezTo>
                  <a:cubicBezTo>
                    <a:pt x="4" y="14"/>
                    <a:pt x="4" y="14"/>
                    <a:pt x="4" y="14"/>
                  </a:cubicBezTo>
                  <a:cubicBezTo>
                    <a:pt x="6" y="8"/>
                    <a:pt x="7" y="4"/>
                    <a:pt x="3" y="2"/>
                  </a:cubicBezTo>
                  <a:close/>
                </a:path>
              </a:pathLst>
            </a:custGeom>
            <a:solidFill>
              <a:srgbClr val="FFBD93"/>
            </a:solidFill>
            <a:ln>
              <a:noFill/>
            </a:ln>
          </p:spPr>
          <p:style>
            <a:lnRef idx="0">
              <a:scrgbClr r="0" g="0" b="0"/>
            </a:lnRef>
            <a:fillRef idx="0">
              <a:scrgbClr r="0" g="0" b="0"/>
            </a:fillRef>
            <a:effectRef idx="0">
              <a:scrgbClr r="0" g="0" b="0"/>
            </a:effectRef>
            <a:fontRef idx="minor"/>
          </p:style>
        </p:sp>
        <p:sp>
          <p:nvSpPr>
            <p:cNvPr id="531" name="CustomShape 41"/>
            <p:cNvSpPr/>
            <p:nvPr/>
          </p:nvSpPr>
          <p:spPr>
            <a:xfrm>
              <a:off x="9817560" y="2215440"/>
              <a:ext cx="619560" cy="1006200"/>
            </a:xfrm>
            <a:custGeom>
              <a:avLst/>
              <a:gdLst/>
              <a:ahLst/>
              <a:cxnLst/>
              <a:rect l="l" t="t" r="r" b="b"/>
              <a:pathLst>
                <a:path w="26" h="42">
                  <a:moveTo>
                    <a:pt x="21" y="3"/>
                  </a:moveTo>
                  <a:cubicBezTo>
                    <a:pt x="20" y="0"/>
                    <a:pt x="4" y="0"/>
                    <a:pt x="4" y="4"/>
                  </a:cubicBezTo>
                  <a:cubicBezTo>
                    <a:pt x="4" y="19"/>
                    <a:pt x="0" y="20"/>
                    <a:pt x="0" y="20"/>
                  </a:cubicBezTo>
                  <a:cubicBezTo>
                    <a:pt x="0" y="20"/>
                    <a:pt x="0" y="33"/>
                    <a:pt x="3" y="42"/>
                  </a:cubicBezTo>
                  <a:cubicBezTo>
                    <a:pt x="11" y="42"/>
                    <a:pt x="11" y="42"/>
                    <a:pt x="11" y="42"/>
                  </a:cubicBezTo>
                  <a:cubicBezTo>
                    <a:pt x="11" y="35"/>
                    <a:pt x="11" y="35"/>
                    <a:pt x="11" y="35"/>
                  </a:cubicBezTo>
                  <a:cubicBezTo>
                    <a:pt x="13" y="35"/>
                    <a:pt x="13" y="35"/>
                    <a:pt x="13" y="35"/>
                  </a:cubicBezTo>
                  <a:cubicBezTo>
                    <a:pt x="15" y="35"/>
                    <a:pt x="15" y="35"/>
                    <a:pt x="15" y="35"/>
                  </a:cubicBezTo>
                  <a:cubicBezTo>
                    <a:pt x="16" y="42"/>
                    <a:pt x="16" y="42"/>
                    <a:pt x="16" y="42"/>
                  </a:cubicBezTo>
                  <a:cubicBezTo>
                    <a:pt x="23" y="42"/>
                    <a:pt x="23" y="42"/>
                    <a:pt x="23" y="42"/>
                  </a:cubicBezTo>
                  <a:cubicBezTo>
                    <a:pt x="26" y="33"/>
                    <a:pt x="26" y="20"/>
                    <a:pt x="26" y="20"/>
                  </a:cubicBezTo>
                  <a:cubicBezTo>
                    <a:pt x="26" y="20"/>
                    <a:pt x="21" y="17"/>
                    <a:pt x="21" y="3"/>
                  </a:cubicBezTo>
                  <a:close/>
                </a:path>
              </a:pathLst>
            </a:custGeom>
            <a:solidFill>
              <a:srgbClr val="FFB987"/>
            </a:solidFill>
            <a:ln>
              <a:noFill/>
            </a:ln>
          </p:spPr>
          <p:style>
            <a:lnRef idx="0">
              <a:scrgbClr r="0" g="0" b="0"/>
            </a:lnRef>
            <a:fillRef idx="0">
              <a:scrgbClr r="0" g="0" b="0"/>
            </a:fillRef>
            <a:effectRef idx="0">
              <a:scrgbClr r="0" g="0" b="0"/>
            </a:effectRef>
            <a:fontRef idx="minor"/>
          </p:style>
        </p:sp>
        <p:sp>
          <p:nvSpPr>
            <p:cNvPr id="532" name="CustomShape 42"/>
            <p:cNvSpPr/>
            <p:nvPr/>
          </p:nvSpPr>
          <p:spPr>
            <a:xfrm>
              <a:off x="9359280" y="2691720"/>
              <a:ext cx="772560" cy="529920"/>
            </a:xfrm>
            <a:custGeom>
              <a:avLst/>
              <a:gdLst/>
              <a:ahLst/>
              <a:cxnLst/>
              <a:rect l="l" t="t" r="r" b="b"/>
              <a:pathLst>
                <a:path w="32" h="22">
                  <a:moveTo>
                    <a:pt x="19" y="0"/>
                  </a:moveTo>
                  <a:cubicBezTo>
                    <a:pt x="7" y="3"/>
                    <a:pt x="7" y="3"/>
                    <a:pt x="7" y="3"/>
                  </a:cubicBezTo>
                  <a:cubicBezTo>
                    <a:pt x="3" y="4"/>
                    <a:pt x="0" y="8"/>
                    <a:pt x="1" y="12"/>
                  </a:cubicBezTo>
                  <a:cubicBezTo>
                    <a:pt x="1" y="15"/>
                    <a:pt x="1" y="18"/>
                    <a:pt x="2" y="22"/>
                  </a:cubicBezTo>
                  <a:cubicBezTo>
                    <a:pt x="32" y="22"/>
                    <a:pt x="32" y="22"/>
                    <a:pt x="32" y="22"/>
                  </a:cubicBezTo>
                  <a:cubicBezTo>
                    <a:pt x="32" y="8"/>
                    <a:pt x="32" y="8"/>
                    <a:pt x="32" y="8"/>
                  </a:cubicBezTo>
                  <a:cubicBezTo>
                    <a:pt x="32" y="8"/>
                    <a:pt x="22" y="5"/>
                    <a:pt x="19" y="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33" name="CustomShape 43"/>
            <p:cNvSpPr/>
            <p:nvPr/>
          </p:nvSpPr>
          <p:spPr>
            <a:xfrm>
              <a:off x="10131840" y="2691720"/>
              <a:ext cx="745560" cy="529920"/>
            </a:xfrm>
            <a:custGeom>
              <a:avLst/>
              <a:gdLst/>
              <a:ahLst/>
              <a:cxnLst/>
              <a:rect l="l" t="t" r="r" b="b"/>
              <a:pathLst>
                <a:path w="31" h="22">
                  <a:moveTo>
                    <a:pt x="25" y="4"/>
                  </a:moveTo>
                  <a:cubicBezTo>
                    <a:pt x="13" y="0"/>
                    <a:pt x="13" y="0"/>
                    <a:pt x="13" y="0"/>
                  </a:cubicBezTo>
                  <a:cubicBezTo>
                    <a:pt x="7" y="6"/>
                    <a:pt x="0" y="8"/>
                    <a:pt x="0" y="8"/>
                  </a:cubicBezTo>
                  <a:cubicBezTo>
                    <a:pt x="0" y="22"/>
                    <a:pt x="0" y="22"/>
                    <a:pt x="0" y="22"/>
                  </a:cubicBezTo>
                  <a:cubicBezTo>
                    <a:pt x="29" y="22"/>
                    <a:pt x="29" y="22"/>
                    <a:pt x="29" y="22"/>
                  </a:cubicBezTo>
                  <a:cubicBezTo>
                    <a:pt x="30" y="18"/>
                    <a:pt x="30" y="15"/>
                    <a:pt x="30" y="13"/>
                  </a:cubicBezTo>
                  <a:cubicBezTo>
                    <a:pt x="31" y="9"/>
                    <a:pt x="28" y="5"/>
                    <a:pt x="25" y="4"/>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34" name="CustomShape 44"/>
            <p:cNvSpPr/>
            <p:nvPr/>
          </p:nvSpPr>
          <p:spPr>
            <a:xfrm>
              <a:off x="10131840" y="2808360"/>
              <a:ext cx="116280" cy="71640"/>
            </a:xfrm>
            <a:custGeom>
              <a:avLst/>
              <a:gdLst/>
              <a:ahLst/>
              <a:cxnLst/>
              <a:rect l="l" t="t" r="r" b="b"/>
              <a:pathLst>
                <a:path w="13" h="8">
                  <a:moveTo>
                    <a:pt x="2" y="3"/>
                  </a:moveTo>
                  <a:lnTo>
                    <a:pt x="0" y="8"/>
                  </a:lnTo>
                  <a:lnTo>
                    <a:pt x="13" y="3"/>
                  </a:lnTo>
                  <a:lnTo>
                    <a:pt x="5" y="0"/>
                  </a:lnTo>
                  <a:lnTo>
                    <a:pt x="2" y="3"/>
                  </a:lnTo>
                  <a:lnTo>
                    <a:pt x="2" y="3"/>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35" name="CustomShape 45"/>
            <p:cNvSpPr/>
            <p:nvPr/>
          </p:nvSpPr>
          <p:spPr>
            <a:xfrm>
              <a:off x="10006200" y="2862360"/>
              <a:ext cx="125280" cy="188280"/>
            </a:xfrm>
            <a:custGeom>
              <a:avLst/>
              <a:gdLst/>
              <a:ahLst/>
              <a:cxnLst/>
              <a:rect l="l" t="t" r="r" b="b"/>
              <a:pathLst>
                <a:path w="14" h="21">
                  <a:moveTo>
                    <a:pt x="8" y="21"/>
                  </a:moveTo>
                  <a:lnTo>
                    <a:pt x="14" y="21"/>
                  </a:lnTo>
                  <a:lnTo>
                    <a:pt x="14" y="2"/>
                  </a:lnTo>
                  <a:lnTo>
                    <a:pt x="0" y="0"/>
                  </a:lnTo>
                  <a:lnTo>
                    <a:pt x="8" y="21"/>
                  </a:lnTo>
                  <a:lnTo>
                    <a:pt x="8" y="21"/>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36" name="CustomShape 46"/>
            <p:cNvSpPr/>
            <p:nvPr/>
          </p:nvSpPr>
          <p:spPr>
            <a:xfrm>
              <a:off x="10131840" y="2862360"/>
              <a:ext cx="116280" cy="188280"/>
            </a:xfrm>
            <a:custGeom>
              <a:avLst/>
              <a:gdLst/>
              <a:ahLst/>
              <a:cxnLst/>
              <a:rect l="l" t="t" r="r" b="b"/>
              <a:pathLst>
                <a:path w="13" h="21">
                  <a:moveTo>
                    <a:pt x="0" y="21"/>
                  </a:moveTo>
                  <a:lnTo>
                    <a:pt x="5" y="21"/>
                  </a:lnTo>
                  <a:lnTo>
                    <a:pt x="13" y="0"/>
                  </a:lnTo>
                  <a:lnTo>
                    <a:pt x="0" y="2"/>
                  </a:lnTo>
                  <a:lnTo>
                    <a:pt x="0" y="21"/>
                  </a:lnTo>
                  <a:lnTo>
                    <a:pt x="0" y="21"/>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37" name="CustomShape 47"/>
            <p:cNvSpPr/>
            <p:nvPr/>
          </p:nvSpPr>
          <p:spPr>
            <a:xfrm>
              <a:off x="10149840" y="2619720"/>
              <a:ext cx="412920" cy="332280"/>
            </a:xfrm>
            <a:custGeom>
              <a:avLst/>
              <a:gdLst/>
              <a:ahLst/>
              <a:cxnLst/>
              <a:rect l="l" t="t" r="r" b="b"/>
              <a:pathLst>
                <a:path w="46" h="37">
                  <a:moveTo>
                    <a:pt x="0" y="24"/>
                  </a:moveTo>
                  <a:lnTo>
                    <a:pt x="11" y="37"/>
                  </a:lnTo>
                  <a:lnTo>
                    <a:pt x="46" y="13"/>
                  </a:lnTo>
                  <a:lnTo>
                    <a:pt x="35" y="0"/>
                  </a:lnTo>
                  <a:lnTo>
                    <a:pt x="0" y="24"/>
                  </a:lnTo>
                  <a:lnTo>
                    <a:pt x="0" y="24"/>
                  </a:ln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38" name="CustomShape 48"/>
            <p:cNvSpPr/>
            <p:nvPr/>
          </p:nvSpPr>
          <p:spPr>
            <a:xfrm>
              <a:off x="10006200" y="2808360"/>
              <a:ext cx="125280" cy="71640"/>
            </a:xfrm>
            <a:custGeom>
              <a:avLst/>
              <a:gdLst/>
              <a:ahLst/>
              <a:cxnLst/>
              <a:rect l="l" t="t" r="r" b="b"/>
              <a:pathLst>
                <a:path w="14" h="8">
                  <a:moveTo>
                    <a:pt x="8" y="0"/>
                  </a:moveTo>
                  <a:lnTo>
                    <a:pt x="0" y="3"/>
                  </a:lnTo>
                  <a:lnTo>
                    <a:pt x="14" y="8"/>
                  </a:lnTo>
                  <a:lnTo>
                    <a:pt x="11" y="3"/>
                  </a:lnTo>
                  <a:lnTo>
                    <a:pt x="8" y="0"/>
                  </a:lnTo>
                  <a:lnTo>
                    <a:pt x="8" y="0"/>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39" name="CustomShape 49"/>
            <p:cNvSpPr/>
            <p:nvPr/>
          </p:nvSpPr>
          <p:spPr>
            <a:xfrm>
              <a:off x="9700560" y="2619720"/>
              <a:ext cx="403920" cy="332280"/>
            </a:xfrm>
            <a:custGeom>
              <a:avLst/>
              <a:gdLst/>
              <a:ahLst/>
              <a:cxnLst/>
              <a:rect l="l" t="t" r="r" b="b"/>
              <a:pathLst>
                <a:path w="45" h="37">
                  <a:moveTo>
                    <a:pt x="0" y="13"/>
                  </a:moveTo>
                  <a:lnTo>
                    <a:pt x="34" y="37"/>
                  </a:lnTo>
                  <a:lnTo>
                    <a:pt x="45" y="24"/>
                  </a:lnTo>
                  <a:lnTo>
                    <a:pt x="10" y="0"/>
                  </a:lnTo>
                  <a:lnTo>
                    <a:pt x="0" y="13"/>
                  </a:lnTo>
                  <a:lnTo>
                    <a:pt x="0" y="13"/>
                  </a:ln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40" name="CustomShape 50"/>
            <p:cNvSpPr/>
            <p:nvPr/>
          </p:nvSpPr>
          <p:spPr>
            <a:xfrm>
              <a:off x="10077840" y="3051000"/>
              <a:ext cx="53640" cy="170280"/>
            </a:xfrm>
            <a:custGeom>
              <a:avLst/>
              <a:gdLst/>
              <a:ahLst/>
              <a:cxnLst/>
              <a:rect l="l" t="t" r="r" b="b"/>
              <a:pathLst>
                <a:path w="6" h="19">
                  <a:moveTo>
                    <a:pt x="0" y="0"/>
                  </a:moveTo>
                  <a:lnTo>
                    <a:pt x="0" y="19"/>
                  </a:lnTo>
                  <a:lnTo>
                    <a:pt x="6" y="19"/>
                  </a:lnTo>
                  <a:lnTo>
                    <a:pt x="6"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41" name="CustomShape 51"/>
            <p:cNvSpPr/>
            <p:nvPr/>
          </p:nvSpPr>
          <p:spPr>
            <a:xfrm>
              <a:off x="10131840" y="3051000"/>
              <a:ext cx="71640" cy="170280"/>
            </a:xfrm>
            <a:custGeom>
              <a:avLst/>
              <a:gdLst/>
              <a:ahLst/>
              <a:cxnLst/>
              <a:rect l="l" t="t" r="r" b="b"/>
              <a:pathLst>
                <a:path w="8" h="19">
                  <a:moveTo>
                    <a:pt x="0" y="0"/>
                  </a:moveTo>
                  <a:lnTo>
                    <a:pt x="0" y="19"/>
                  </a:lnTo>
                  <a:lnTo>
                    <a:pt x="8" y="19"/>
                  </a:lnTo>
                  <a:lnTo>
                    <a:pt x="5"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42" name="CustomShape 52"/>
            <p:cNvSpPr/>
            <p:nvPr/>
          </p:nvSpPr>
          <p:spPr>
            <a:xfrm>
              <a:off x="9718560" y="1568520"/>
              <a:ext cx="817200" cy="979200"/>
            </a:xfrm>
            <a:custGeom>
              <a:avLst/>
              <a:gdLst/>
              <a:ahLst/>
              <a:cxnLst/>
              <a:rect l="l" t="t" r="r" b="b"/>
              <a:pathLst>
                <a:path w="34" h="41">
                  <a:moveTo>
                    <a:pt x="17" y="0"/>
                  </a:moveTo>
                  <a:cubicBezTo>
                    <a:pt x="8" y="0"/>
                    <a:pt x="0" y="9"/>
                    <a:pt x="1" y="20"/>
                  </a:cubicBezTo>
                  <a:cubicBezTo>
                    <a:pt x="2" y="32"/>
                    <a:pt x="11" y="41"/>
                    <a:pt x="17" y="41"/>
                  </a:cubicBezTo>
                  <a:cubicBezTo>
                    <a:pt x="23" y="41"/>
                    <a:pt x="32" y="32"/>
                    <a:pt x="33" y="20"/>
                  </a:cubicBezTo>
                  <a:cubicBezTo>
                    <a:pt x="34" y="9"/>
                    <a:pt x="26" y="0"/>
                    <a:pt x="17" y="0"/>
                  </a:cubicBezTo>
                  <a:close/>
                </a:path>
              </a:pathLst>
            </a:custGeom>
            <a:solidFill>
              <a:srgbClr val="FFC9A3"/>
            </a:solidFill>
            <a:ln>
              <a:noFill/>
            </a:ln>
          </p:spPr>
          <p:style>
            <a:lnRef idx="0">
              <a:scrgbClr r="0" g="0" b="0"/>
            </a:lnRef>
            <a:fillRef idx="0">
              <a:scrgbClr r="0" g="0" b="0"/>
            </a:fillRef>
            <a:effectRef idx="0">
              <a:scrgbClr r="0" g="0" b="0"/>
            </a:effectRef>
            <a:fontRef idx="minor"/>
          </p:style>
        </p:sp>
        <p:sp>
          <p:nvSpPr>
            <p:cNvPr id="543" name="CustomShape 53"/>
            <p:cNvSpPr/>
            <p:nvPr/>
          </p:nvSpPr>
          <p:spPr>
            <a:xfrm>
              <a:off x="9700560" y="1469520"/>
              <a:ext cx="862200" cy="619560"/>
            </a:xfrm>
            <a:custGeom>
              <a:avLst/>
              <a:gdLst/>
              <a:ahLst/>
              <a:cxnLst/>
              <a:rect l="l" t="t" r="r" b="b"/>
              <a:pathLst>
                <a:path w="36" h="26">
                  <a:moveTo>
                    <a:pt x="18" y="0"/>
                  </a:moveTo>
                  <a:cubicBezTo>
                    <a:pt x="11" y="0"/>
                    <a:pt x="4" y="5"/>
                    <a:pt x="3" y="8"/>
                  </a:cubicBezTo>
                  <a:cubicBezTo>
                    <a:pt x="0" y="12"/>
                    <a:pt x="1" y="22"/>
                    <a:pt x="1" y="22"/>
                  </a:cubicBezTo>
                  <a:cubicBezTo>
                    <a:pt x="3" y="25"/>
                    <a:pt x="3" y="25"/>
                    <a:pt x="3" y="25"/>
                  </a:cubicBezTo>
                  <a:cubicBezTo>
                    <a:pt x="3" y="25"/>
                    <a:pt x="4" y="19"/>
                    <a:pt x="6" y="17"/>
                  </a:cubicBezTo>
                  <a:cubicBezTo>
                    <a:pt x="8" y="15"/>
                    <a:pt x="24" y="12"/>
                    <a:pt x="24" y="12"/>
                  </a:cubicBezTo>
                  <a:cubicBezTo>
                    <a:pt x="24" y="12"/>
                    <a:pt x="29" y="14"/>
                    <a:pt x="29" y="15"/>
                  </a:cubicBezTo>
                  <a:cubicBezTo>
                    <a:pt x="32" y="16"/>
                    <a:pt x="33" y="26"/>
                    <a:pt x="33" y="26"/>
                  </a:cubicBezTo>
                  <a:cubicBezTo>
                    <a:pt x="36" y="23"/>
                    <a:pt x="36" y="23"/>
                    <a:pt x="36" y="23"/>
                  </a:cubicBezTo>
                  <a:cubicBezTo>
                    <a:pt x="36" y="23"/>
                    <a:pt x="36" y="15"/>
                    <a:pt x="34" y="10"/>
                  </a:cubicBezTo>
                  <a:cubicBezTo>
                    <a:pt x="32" y="5"/>
                    <a:pt x="25" y="0"/>
                    <a:pt x="18" y="0"/>
                  </a:cubicBez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544" name="CustomShape 54"/>
            <p:cNvSpPr/>
            <p:nvPr/>
          </p:nvSpPr>
          <p:spPr>
            <a:xfrm>
              <a:off x="8667360" y="750600"/>
              <a:ext cx="2973960" cy="2973960"/>
            </a:xfrm>
            <a:custGeom>
              <a:avLst/>
              <a:gdLst/>
              <a:ahLst/>
              <a:cxnLst/>
              <a:rect l="l" t="t" r="r" b="b"/>
              <a:pathLst>
                <a:path w="124" h="124">
                  <a:moveTo>
                    <a:pt x="73" y="101"/>
                  </a:moveTo>
                  <a:cubicBezTo>
                    <a:pt x="52" y="107"/>
                    <a:pt x="30" y="95"/>
                    <a:pt x="24" y="73"/>
                  </a:cubicBezTo>
                  <a:cubicBezTo>
                    <a:pt x="17" y="52"/>
                    <a:pt x="30" y="30"/>
                    <a:pt x="51" y="24"/>
                  </a:cubicBezTo>
                  <a:cubicBezTo>
                    <a:pt x="72" y="18"/>
                    <a:pt x="95" y="30"/>
                    <a:pt x="101" y="51"/>
                  </a:cubicBezTo>
                  <a:cubicBezTo>
                    <a:pt x="107" y="72"/>
                    <a:pt x="94" y="95"/>
                    <a:pt x="73" y="101"/>
                  </a:cubicBezTo>
                  <a:close/>
                  <a:moveTo>
                    <a:pt x="123" y="62"/>
                  </a:moveTo>
                  <a:cubicBezTo>
                    <a:pt x="112" y="60"/>
                    <a:pt x="112" y="60"/>
                    <a:pt x="112" y="60"/>
                  </a:cubicBezTo>
                  <a:cubicBezTo>
                    <a:pt x="112" y="56"/>
                    <a:pt x="111" y="52"/>
                    <a:pt x="110" y="48"/>
                  </a:cubicBezTo>
                  <a:cubicBezTo>
                    <a:pt x="112" y="47"/>
                    <a:pt x="112" y="47"/>
                    <a:pt x="112" y="47"/>
                  </a:cubicBezTo>
                  <a:cubicBezTo>
                    <a:pt x="120" y="44"/>
                    <a:pt x="120" y="44"/>
                    <a:pt x="120" y="44"/>
                  </a:cubicBezTo>
                  <a:cubicBezTo>
                    <a:pt x="121" y="43"/>
                    <a:pt x="121" y="43"/>
                    <a:pt x="121" y="43"/>
                  </a:cubicBezTo>
                  <a:cubicBezTo>
                    <a:pt x="121" y="42"/>
                    <a:pt x="121" y="42"/>
                    <a:pt x="121" y="42"/>
                  </a:cubicBezTo>
                  <a:cubicBezTo>
                    <a:pt x="116" y="32"/>
                    <a:pt x="116" y="32"/>
                    <a:pt x="116" y="32"/>
                  </a:cubicBezTo>
                  <a:cubicBezTo>
                    <a:pt x="116" y="31"/>
                    <a:pt x="116" y="31"/>
                    <a:pt x="116" y="31"/>
                  </a:cubicBezTo>
                  <a:cubicBezTo>
                    <a:pt x="115" y="31"/>
                    <a:pt x="115" y="31"/>
                    <a:pt x="115" y="31"/>
                  </a:cubicBezTo>
                  <a:cubicBezTo>
                    <a:pt x="104" y="36"/>
                    <a:pt x="104" y="36"/>
                    <a:pt x="104" y="36"/>
                  </a:cubicBezTo>
                  <a:cubicBezTo>
                    <a:pt x="102" y="32"/>
                    <a:pt x="100" y="29"/>
                    <a:pt x="97" y="26"/>
                  </a:cubicBezTo>
                  <a:cubicBezTo>
                    <a:pt x="97" y="25"/>
                    <a:pt x="97" y="25"/>
                    <a:pt x="97" y="25"/>
                  </a:cubicBezTo>
                  <a:cubicBezTo>
                    <a:pt x="103" y="17"/>
                    <a:pt x="103" y="17"/>
                    <a:pt x="103" y="17"/>
                  </a:cubicBezTo>
                  <a:cubicBezTo>
                    <a:pt x="103" y="16"/>
                    <a:pt x="103" y="16"/>
                    <a:pt x="103" y="16"/>
                  </a:cubicBezTo>
                  <a:cubicBezTo>
                    <a:pt x="103" y="16"/>
                    <a:pt x="103" y="16"/>
                    <a:pt x="103" y="16"/>
                  </a:cubicBezTo>
                  <a:cubicBezTo>
                    <a:pt x="94" y="9"/>
                    <a:pt x="94" y="9"/>
                    <a:pt x="94" y="9"/>
                  </a:cubicBezTo>
                  <a:cubicBezTo>
                    <a:pt x="93" y="9"/>
                    <a:pt x="93" y="9"/>
                    <a:pt x="93" y="9"/>
                  </a:cubicBezTo>
                  <a:cubicBezTo>
                    <a:pt x="92" y="9"/>
                    <a:pt x="92" y="9"/>
                    <a:pt x="92" y="9"/>
                  </a:cubicBezTo>
                  <a:cubicBezTo>
                    <a:pt x="86" y="18"/>
                    <a:pt x="86" y="18"/>
                    <a:pt x="86" y="18"/>
                  </a:cubicBezTo>
                  <a:cubicBezTo>
                    <a:pt x="82" y="16"/>
                    <a:pt x="78" y="15"/>
                    <a:pt x="74" y="14"/>
                  </a:cubicBezTo>
                  <a:cubicBezTo>
                    <a:pt x="74" y="12"/>
                    <a:pt x="74" y="12"/>
                    <a:pt x="74" y="12"/>
                  </a:cubicBezTo>
                  <a:cubicBezTo>
                    <a:pt x="75" y="3"/>
                    <a:pt x="75" y="3"/>
                    <a:pt x="75" y="3"/>
                  </a:cubicBezTo>
                  <a:cubicBezTo>
                    <a:pt x="75" y="2"/>
                    <a:pt x="75" y="2"/>
                    <a:pt x="75" y="2"/>
                  </a:cubicBezTo>
                  <a:cubicBezTo>
                    <a:pt x="74" y="2"/>
                    <a:pt x="74" y="2"/>
                    <a:pt x="74" y="2"/>
                  </a:cubicBezTo>
                  <a:cubicBezTo>
                    <a:pt x="63" y="0"/>
                    <a:pt x="63" y="0"/>
                    <a:pt x="63" y="0"/>
                  </a:cubicBezTo>
                  <a:cubicBezTo>
                    <a:pt x="62" y="0"/>
                    <a:pt x="62" y="0"/>
                    <a:pt x="62" y="0"/>
                  </a:cubicBezTo>
                  <a:cubicBezTo>
                    <a:pt x="62" y="1"/>
                    <a:pt x="62" y="1"/>
                    <a:pt x="62" y="1"/>
                  </a:cubicBezTo>
                  <a:cubicBezTo>
                    <a:pt x="60" y="12"/>
                    <a:pt x="60" y="12"/>
                    <a:pt x="60" y="12"/>
                  </a:cubicBezTo>
                  <a:cubicBezTo>
                    <a:pt x="56" y="12"/>
                    <a:pt x="52" y="13"/>
                    <a:pt x="48" y="14"/>
                  </a:cubicBezTo>
                  <a:cubicBezTo>
                    <a:pt x="48" y="13"/>
                    <a:pt x="48" y="13"/>
                    <a:pt x="48" y="13"/>
                  </a:cubicBezTo>
                  <a:cubicBezTo>
                    <a:pt x="44" y="4"/>
                    <a:pt x="44" y="4"/>
                    <a:pt x="44" y="4"/>
                  </a:cubicBezTo>
                  <a:cubicBezTo>
                    <a:pt x="43" y="4"/>
                    <a:pt x="43" y="4"/>
                    <a:pt x="43" y="4"/>
                  </a:cubicBezTo>
                  <a:cubicBezTo>
                    <a:pt x="42" y="4"/>
                    <a:pt x="42" y="4"/>
                    <a:pt x="42" y="4"/>
                  </a:cubicBezTo>
                  <a:cubicBezTo>
                    <a:pt x="32" y="8"/>
                    <a:pt x="32" y="8"/>
                    <a:pt x="32" y="8"/>
                  </a:cubicBezTo>
                  <a:cubicBezTo>
                    <a:pt x="31" y="9"/>
                    <a:pt x="31" y="9"/>
                    <a:pt x="31" y="9"/>
                  </a:cubicBezTo>
                  <a:cubicBezTo>
                    <a:pt x="31" y="9"/>
                    <a:pt x="31" y="9"/>
                    <a:pt x="31" y="9"/>
                  </a:cubicBezTo>
                  <a:cubicBezTo>
                    <a:pt x="31" y="9"/>
                    <a:pt x="31" y="9"/>
                    <a:pt x="31" y="9"/>
                  </a:cubicBezTo>
                  <a:cubicBezTo>
                    <a:pt x="31" y="9"/>
                    <a:pt x="31" y="9"/>
                    <a:pt x="31" y="9"/>
                  </a:cubicBezTo>
                  <a:cubicBezTo>
                    <a:pt x="36" y="20"/>
                    <a:pt x="36" y="20"/>
                    <a:pt x="36" y="20"/>
                  </a:cubicBezTo>
                  <a:cubicBezTo>
                    <a:pt x="32" y="22"/>
                    <a:pt x="29" y="25"/>
                    <a:pt x="26" y="28"/>
                  </a:cubicBezTo>
                  <a:cubicBezTo>
                    <a:pt x="17" y="21"/>
                    <a:pt x="17" y="21"/>
                    <a:pt x="17" y="21"/>
                  </a:cubicBezTo>
                  <a:cubicBezTo>
                    <a:pt x="17" y="21"/>
                    <a:pt x="16" y="21"/>
                    <a:pt x="16" y="21"/>
                  </a:cubicBezTo>
                  <a:cubicBezTo>
                    <a:pt x="11" y="28"/>
                    <a:pt x="11" y="28"/>
                    <a:pt x="11" y="28"/>
                  </a:cubicBezTo>
                  <a:cubicBezTo>
                    <a:pt x="9" y="31"/>
                    <a:pt x="9" y="31"/>
                    <a:pt x="9" y="31"/>
                  </a:cubicBezTo>
                  <a:cubicBezTo>
                    <a:pt x="9" y="31"/>
                    <a:pt x="9" y="31"/>
                    <a:pt x="9" y="31"/>
                  </a:cubicBezTo>
                  <a:cubicBezTo>
                    <a:pt x="9" y="31"/>
                    <a:pt x="9" y="31"/>
                    <a:pt x="9" y="31"/>
                  </a:cubicBezTo>
                  <a:cubicBezTo>
                    <a:pt x="9" y="32"/>
                    <a:pt x="9" y="32"/>
                    <a:pt x="9" y="32"/>
                  </a:cubicBezTo>
                  <a:cubicBezTo>
                    <a:pt x="18" y="39"/>
                    <a:pt x="18" y="39"/>
                    <a:pt x="18" y="39"/>
                  </a:cubicBezTo>
                  <a:cubicBezTo>
                    <a:pt x="16" y="42"/>
                    <a:pt x="15" y="46"/>
                    <a:pt x="14" y="50"/>
                  </a:cubicBezTo>
                  <a:cubicBezTo>
                    <a:pt x="2" y="49"/>
                    <a:pt x="2" y="49"/>
                    <a:pt x="2" y="49"/>
                  </a:cubicBezTo>
                  <a:cubicBezTo>
                    <a:pt x="2" y="49"/>
                    <a:pt x="2" y="49"/>
                    <a:pt x="2" y="49"/>
                  </a:cubicBezTo>
                  <a:cubicBezTo>
                    <a:pt x="2" y="49"/>
                    <a:pt x="2" y="49"/>
                    <a:pt x="2" y="49"/>
                  </a:cubicBezTo>
                  <a:cubicBezTo>
                    <a:pt x="1" y="50"/>
                    <a:pt x="1" y="50"/>
                    <a:pt x="1" y="50"/>
                  </a:cubicBezTo>
                  <a:cubicBezTo>
                    <a:pt x="0" y="59"/>
                    <a:pt x="0" y="59"/>
                    <a:pt x="0" y="59"/>
                  </a:cubicBezTo>
                  <a:cubicBezTo>
                    <a:pt x="0" y="62"/>
                    <a:pt x="0" y="62"/>
                    <a:pt x="0" y="62"/>
                  </a:cubicBezTo>
                  <a:cubicBezTo>
                    <a:pt x="0" y="62"/>
                    <a:pt x="0" y="63"/>
                    <a:pt x="1" y="63"/>
                  </a:cubicBezTo>
                  <a:cubicBezTo>
                    <a:pt x="12" y="64"/>
                    <a:pt x="12" y="64"/>
                    <a:pt x="12" y="64"/>
                  </a:cubicBezTo>
                  <a:cubicBezTo>
                    <a:pt x="12" y="68"/>
                    <a:pt x="13" y="72"/>
                    <a:pt x="14" y="76"/>
                  </a:cubicBezTo>
                  <a:cubicBezTo>
                    <a:pt x="4" y="81"/>
                    <a:pt x="4" y="81"/>
                    <a:pt x="4" y="81"/>
                  </a:cubicBezTo>
                  <a:cubicBezTo>
                    <a:pt x="3" y="81"/>
                    <a:pt x="3" y="82"/>
                    <a:pt x="3" y="82"/>
                  </a:cubicBezTo>
                  <a:cubicBezTo>
                    <a:pt x="8" y="93"/>
                    <a:pt x="8" y="93"/>
                    <a:pt x="8" y="93"/>
                  </a:cubicBezTo>
                  <a:cubicBezTo>
                    <a:pt x="8" y="93"/>
                    <a:pt x="8" y="93"/>
                    <a:pt x="8" y="93"/>
                  </a:cubicBezTo>
                  <a:cubicBezTo>
                    <a:pt x="8" y="93"/>
                    <a:pt x="8" y="93"/>
                    <a:pt x="8" y="93"/>
                  </a:cubicBezTo>
                  <a:cubicBezTo>
                    <a:pt x="9" y="93"/>
                    <a:pt x="9" y="93"/>
                    <a:pt x="9" y="93"/>
                  </a:cubicBezTo>
                  <a:cubicBezTo>
                    <a:pt x="20" y="89"/>
                    <a:pt x="20" y="89"/>
                    <a:pt x="20" y="89"/>
                  </a:cubicBezTo>
                  <a:cubicBezTo>
                    <a:pt x="22" y="92"/>
                    <a:pt x="25" y="96"/>
                    <a:pt x="28" y="98"/>
                  </a:cubicBezTo>
                  <a:cubicBezTo>
                    <a:pt x="21" y="107"/>
                    <a:pt x="21" y="107"/>
                    <a:pt x="21" y="107"/>
                  </a:cubicBezTo>
                  <a:cubicBezTo>
                    <a:pt x="21" y="108"/>
                    <a:pt x="21" y="108"/>
                    <a:pt x="21" y="109"/>
                  </a:cubicBezTo>
                  <a:cubicBezTo>
                    <a:pt x="25" y="112"/>
                    <a:pt x="25" y="112"/>
                    <a:pt x="25" y="112"/>
                  </a:cubicBezTo>
                  <a:cubicBezTo>
                    <a:pt x="31" y="116"/>
                    <a:pt x="31" y="116"/>
                    <a:pt x="31" y="116"/>
                  </a:cubicBezTo>
                  <a:cubicBezTo>
                    <a:pt x="31" y="116"/>
                    <a:pt x="32" y="116"/>
                    <a:pt x="32" y="115"/>
                  </a:cubicBezTo>
                  <a:cubicBezTo>
                    <a:pt x="39" y="106"/>
                    <a:pt x="39" y="106"/>
                    <a:pt x="39" y="106"/>
                  </a:cubicBezTo>
                  <a:cubicBezTo>
                    <a:pt x="42" y="108"/>
                    <a:pt x="46" y="110"/>
                    <a:pt x="50" y="111"/>
                  </a:cubicBezTo>
                  <a:cubicBezTo>
                    <a:pt x="49" y="122"/>
                    <a:pt x="49" y="122"/>
                    <a:pt x="49" y="122"/>
                  </a:cubicBezTo>
                  <a:cubicBezTo>
                    <a:pt x="49" y="122"/>
                    <a:pt x="49" y="123"/>
                    <a:pt x="50" y="123"/>
                  </a:cubicBezTo>
                  <a:cubicBezTo>
                    <a:pt x="53" y="123"/>
                    <a:pt x="53" y="123"/>
                    <a:pt x="53" y="123"/>
                  </a:cubicBezTo>
                  <a:cubicBezTo>
                    <a:pt x="62" y="124"/>
                    <a:pt x="62" y="124"/>
                    <a:pt x="62" y="124"/>
                  </a:cubicBezTo>
                  <a:cubicBezTo>
                    <a:pt x="62" y="124"/>
                    <a:pt x="62" y="124"/>
                    <a:pt x="63" y="123"/>
                  </a:cubicBezTo>
                  <a:cubicBezTo>
                    <a:pt x="64" y="112"/>
                    <a:pt x="64" y="112"/>
                    <a:pt x="64" y="112"/>
                  </a:cubicBezTo>
                  <a:cubicBezTo>
                    <a:pt x="68" y="112"/>
                    <a:pt x="72" y="111"/>
                    <a:pt x="76" y="110"/>
                  </a:cubicBezTo>
                  <a:cubicBezTo>
                    <a:pt x="78" y="113"/>
                    <a:pt x="78" y="113"/>
                    <a:pt x="78" y="113"/>
                  </a:cubicBezTo>
                  <a:cubicBezTo>
                    <a:pt x="81" y="120"/>
                    <a:pt x="81" y="120"/>
                    <a:pt x="81" y="120"/>
                  </a:cubicBezTo>
                  <a:cubicBezTo>
                    <a:pt x="81" y="121"/>
                    <a:pt x="81" y="121"/>
                    <a:pt x="81" y="121"/>
                  </a:cubicBezTo>
                  <a:cubicBezTo>
                    <a:pt x="82" y="121"/>
                    <a:pt x="82" y="121"/>
                    <a:pt x="82" y="121"/>
                  </a:cubicBezTo>
                  <a:cubicBezTo>
                    <a:pt x="82" y="121"/>
                    <a:pt x="82" y="121"/>
                    <a:pt x="82" y="121"/>
                  </a:cubicBezTo>
                  <a:cubicBezTo>
                    <a:pt x="93" y="116"/>
                    <a:pt x="93" y="116"/>
                    <a:pt x="93" y="116"/>
                  </a:cubicBezTo>
                  <a:cubicBezTo>
                    <a:pt x="93" y="116"/>
                    <a:pt x="93" y="116"/>
                    <a:pt x="93" y="116"/>
                  </a:cubicBezTo>
                  <a:cubicBezTo>
                    <a:pt x="93" y="115"/>
                    <a:pt x="93" y="115"/>
                    <a:pt x="93" y="115"/>
                  </a:cubicBezTo>
                  <a:cubicBezTo>
                    <a:pt x="89" y="105"/>
                    <a:pt x="89" y="105"/>
                    <a:pt x="89" y="105"/>
                  </a:cubicBezTo>
                  <a:cubicBezTo>
                    <a:pt x="92" y="102"/>
                    <a:pt x="95" y="100"/>
                    <a:pt x="98" y="97"/>
                  </a:cubicBezTo>
                  <a:cubicBezTo>
                    <a:pt x="99" y="97"/>
                    <a:pt x="99" y="97"/>
                    <a:pt x="99" y="97"/>
                  </a:cubicBezTo>
                  <a:cubicBezTo>
                    <a:pt x="107" y="103"/>
                    <a:pt x="107" y="103"/>
                    <a:pt x="107" y="103"/>
                  </a:cubicBezTo>
                  <a:cubicBezTo>
                    <a:pt x="108" y="104"/>
                    <a:pt x="108" y="104"/>
                    <a:pt x="108" y="104"/>
                  </a:cubicBezTo>
                  <a:cubicBezTo>
                    <a:pt x="109" y="103"/>
                    <a:pt x="109" y="103"/>
                    <a:pt x="109" y="103"/>
                  </a:cubicBezTo>
                  <a:cubicBezTo>
                    <a:pt x="116" y="94"/>
                    <a:pt x="116" y="94"/>
                    <a:pt x="116" y="94"/>
                  </a:cubicBezTo>
                  <a:cubicBezTo>
                    <a:pt x="116" y="93"/>
                    <a:pt x="116" y="93"/>
                    <a:pt x="116" y="93"/>
                  </a:cubicBezTo>
                  <a:cubicBezTo>
                    <a:pt x="115" y="92"/>
                    <a:pt x="115" y="92"/>
                    <a:pt x="115" y="92"/>
                  </a:cubicBezTo>
                  <a:cubicBezTo>
                    <a:pt x="106" y="86"/>
                    <a:pt x="106" y="86"/>
                    <a:pt x="106" y="86"/>
                  </a:cubicBezTo>
                  <a:cubicBezTo>
                    <a:pt x="108" y="82"/>
                    <a:pt x="110" y="78"/>
                    <a:pt x="111" y="74"/>
                  </a:cubicBezTo>
                  <a:cubicBezTo>
                    <a:pt x="112" y="74"/>
                    <a:pt x="112" y="74"/>
                    <a:pt x="112" y="74"/>
                  </a:cubicBezTo>
                  <a:cubicBezTo>
                    <a:pt x="122" y="75"/>
                    <a:pt x="122" y="75"/>
                    <a:pt x="122" y="75"/>
                  </a:cubicBezTo>
                  <a:cubicBezTo>
                    <a:pt x="122" y="75"/>
                    <a:pt x="122" y="75"/>
                    <a:pt x="122" y="75"/>
                  </a:cubicBezTo>
                  <a:cubicBezTo>
                    <a:pt x="123" y="74"/>
                    <a:pt x="123" y="74"/>
                    <a:pt x="123" y="74"/>
                  </a:cubicBezTo>
                  <a:cubicBezTo>
                    <a:pt x="124" y="63"/>
                    <a:pt x="124" y="63"/>
                    <a:pt x="124" y="63"/>
                  </a:cubicBezTo>
                  <a:cubicBezTo>
                    <a:pt x="124" y="62"/>
                    <a:pt x="124" y="62"/>
                    <a:pt x="124" y="62"/>
                  </a:cubicBezTo>
                  <a:cubicBezTo>
                    <a:pt x="124" y="62"/>
                    <a:pt x="124" y="62"/>
                    <a:pt x="123" y="62"/>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545" name="CustomShape 55"/>
            <p:cNvSpPr/>
            <p:nvPr/>
          </p:nvSpPr>
          <p:spPr>
            <a:xfrm>
              <a:off x="9116640" y="1199880"/>
              <a:ext cx="2093400" cy="2093400"/>
            </a:xfrm>
            <a:custGeom>
              <a:avLst/>
              <a:gdLst/>
              <a:ahLst/>
              <a:cxnLst/>
              <a:rect l="l" t="t" r="r" b="b"/>
              <a:pathLst>
                <a:path w="87" h="87">
                  <a:moveTo>
                    <a:pt x="43" y="83"/>
                  </a:moveTo>
                  <a:cubicBezTo>
                    <a:pt x="21" y="83"/>
                    <a:pt x="3" y="65"/>
                    <a:pt x="3" y="43"/>
                  </a:cubicBezTo>
                  <a:cubicBezTo>
                    <a:pt x="3" y="21"/>
                    <a:pt x="21" y="3"/>
                    <a:pt x="43" y="3"/>
                  </a:cubicBezTo>
                  <a:cubicBezTo>
                    <a:pt x="65" y="3"/>
                    <a:pt x="83" y="21"/>
                    <a:pt x="83" y="43"/>
                  </a:cubicBezTo>
                  <a:cubicBezTo>
                    <a:pt x="83" y="65"/>
                    <a:pt x="65" y="83"/>
                    <a:pt x="43" y="83"/>
                  </a:cubicBezTo>
                  <a:close/>
                  <a:moveTo>
                    <a:pt x="43" y="0"/>
                  </a:moveTo>
                  <a:cubicBezTo>
                    <a:pt x="19" y="0"/>
                    <a:pt x="0" y="19"/>
                    <a:pt x="0" y="44"/>
                  </a:cubicBezTo>
                  <a:cubicBezTo>
                    <a:pt x="0" y="68"/>
                    <a:pt x="19" y="87"/>
                    <a:pt x="43" y="87"/>
                  </a:cubicBezTo>
                  <a:cubicBezTo>
                    <a:pt x="67" y="87"/>
                    <a:pt x="87" y="68"/>
                    <a:pt x="87" y="44"/>
                  </a:cubicBezTo>
                  <a:cubicBezTo>
                    <a:pt x="87" y="19"/>
                    <a:pt x="67" y="0"/>
                    <a:pt x="43" y="0"/>
                  </a:cubicBez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546" name="CustomShape 56"/>
            <p:cNvSpPr/>
            <p:nvPr/>
          </p:nvSpPr>
          <p:spPr>
            <a:xfrm>
              <a:off x="9574920" y="5306400"/>
              <a:ext cx="529920" cy="143280"/>
            </a:xfrm>
            <a:custGeom>
              <a:avLst/>
              <a:gdLst/>
              <a:ahLst/>
              <a:cxnLst/>
              <a:rect l="l" t="t" r="r" b="b"/>
              <a:pathLst>
                <a:path w="59" h="16">
                  <a:moveTo>
                    <a:pt x="0" y="16"/>
                  </a:moveTo>
                  <a:lnTo>
                    <a:pt x="59" y="16"/>
                  </a:lnTo>
                  <a:lnTo>
                    <a:pt x="59" y="0"/>
                  </a:lnTo>
                  <a:lnTo>
                    <a:pt x="0" y="0"/>
                  </a:lnTo>
                  <a:lnTo>
                    <a:pt x="0" y="16"/>
                  </a:lnTo>
                  <a:lnTo>
                    <a:pt x="0" y="16"/>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47" name="CustomShape 57"/>
            <p:cNvSpPr/>
            <p:nvPr/>
          </p:nvSpPr>
          <p:spPr>
            <a:xfrm>
              <a:off x="10203840" y="5549040"/>
              <a:ext cx="143280" cy="242280"/>
            </a:xfrm>
            <a:custGeom>
              <a:avLst/>
              <a:gdLst/>
              <a:ahLst/>
              <a:cxnLst/>
              <a:rect l="l" t="t" r="r" b="b"/>
              <a:pathLst>
                <a:path w="6" h="10">
                  <a:moveTo>
                    <a:pt x="3" y="1"/>
                  </a:moveTo>
                  <a:cubicBezTo>
                    <a:pt x="0" y="3"/>
                    <a:pt x="0" y="6"/>
                    <a:pt x="2" y="10"/>
                  </a:cubicBezTo>
                  <a:cubicBezTo>
                    <a:pt x="5" y="10"/>
                    <a:pt x="5" y="10"/>
                    <a:pt x="5" y="10"/>
                  </a:cubicBezTo>
                  <a:cubicBezTo>
                    <a:pt x="5" y="6"/>
                    <a:pt x="5" y="2"/>
                    <a:pt x="6" y="0"/>
                  </a:cubicBezTo>
                  <a:cubicBezTo>
                    <a:pt x="5" y="0"/>
                    <a:pt x="4" y="0"/>
                    <a:pt x="3" y="1"/>
                  </a:cubicBezTo>
                  <a:close/>
                </a:path>
              </a:pathLst>
            </a:custGeom>
            <a:solidFill>
              <a:srgbClr val="FFA47B"/>
            </a:solidFill>
            <a:ln>
              <a:noFill/>
            </a:ln>
          </p:spPr>
          <p:style>
            <a:lnRef idx="0">
              <a:scrgbClr r="0" g="0" b="0"/>
            </a:lnRef>
            <a:fillRef idx="0">
              <a:scrgbClr r="0" g="0" b="0"/>
            </a:fillRef>
            <a:effectRef idx="0">
              <a:scrgbClr r="0" g="0" b="0"/>
            </a:effectRef>
            <a:fontRef idx="minor"/>
          </p:style>
        </p:sp>
        <p:sp>
          <p:nvSpPr>
            <p:cNvPr id="548" name="CustomShape 58"/>
            <p:cNvSpPr/>
            <p:nvPr/>
          </p:nvSpPr>
          <p:spPr>
            <a:xfrm>
              <a:off x="9314280" y="5549040"/>
              <a:ext cx="116280" cy="242280"/>
            </a:xfrm>
            <a:custGeom>
              <a:avLst/>
              <a:gdLst/>
              <a:ahLst/>
              <a:cxnLst/>
              <a:rect l="l" t="t" r="r" b="b"/>
              <a:pathLst>
                <a:path w="5" h="10">
                  <a:moveTo>
                    <a:pt x="3" y="1"/>
                  </a:moveTo>
                  <a:cubicBezTo>
                    <a:pt x="2" y="0"/>
                    <a:pt x="1" y="0"/>
                    <a:pt x="0" y="0"/>
                  </a:cubicBezTo>
                  <a:cubicBezTo>
                    <a:pt x="1" y="2"/>
                    <a:pt x="1" y="6"/>
                    <a:pt x="1" y="10"/>
                  </a:cubicBezTo>
                  <a:cubicBezTo>
                    <a:pt x="3" y="10"/>
                    <a:pt x="3" y="10"/>
                    <a:pt x="3" y="10"/>
                  </a:cubicBezTo>
                  <a:cubicBezTo>
                    <a:pt x="5" y="6"/>
                    <a:pt x="5" y="2"/>
                    <a:pt x="3" y="1"/>
                  </a:cubicBezTo>
                  <a:close/>
                </a:path>
              </a:pathLst>
            </a:custGeom>
            <a:solidFill>
              <a:srgbClr val="FFBD93"/>
            </a:solidFill>
            <a:ln>
              <a:noFill/>
            </a:ln>
          </p:spPr>
          <p:style>
            <a:lnRef idx="0">
              <a:scrgbClr r="0" g="0" b="0"/>
            </a:lnRef>
            <a:fillRef idx="0">
              <a:scrgbClr r="0" g="0" b="0"/>
            </a:fillRef>
            <a:effectRef idx="0">
              <a:scrgbClr r="0" g="0" b="0"/>
            </a:effectRef>
            <a:fontRef idx="minor"/>
          </p:style>
        </p:sp>
        <p:sp>
          <p:nvSpPr>
            <p:cNvPr id="549" name="CustomShape 59"/>
            <p:cNvSpPr/>
            <p:nvPr/>
          </p:nvSpPr>
          <p:spPr>
            <a:xfrm>
              <a:off x="9601920" y="5000760"/>
              <a:ext cx="475920" cy="790560"/>
            </a:xfrm>
            <a:custGeom>
              <a:avLst/>
              <a:gdLst/>
              <a:ahLst/>
              <a:cxnLst/>
              <a:rect l="l" t="t" r="r" b="b"/>
              <a:pathLst>
                <a:path w="20" h="33">
                  <a:moveTo>
                    <a:pt x="16" y="3"/>
                  </a:moveTo>
                  <a:cubicBezTo>
                    <a:pt x="16" y="0"/>
                    <a:pt x="3" y="0"/>
                    <a:pt x="3" y="3"/>
                  </a:cubicBezTo>
                  <a:cubicBezTo>
                    <a:pt x="3" y="15"/>
                    <a:pt x="0" y="16"/>
                    <a:pt x="0" y="16"/>
                  </a:cubicBezTo>
                  <a:cubicBezTo>
                    <a:pt x="0" y="16"/>
                    <a:pt x="0" y="26"/>
                    <a:pt x="2" y="33"/>
                  </a:cubicBezTo>
                  <a:cubicBezTo>
                    <a:pt x="8" y="33"/>
                    <a:pt x="8" y="33"/>
                    <a:pt x="8" y="33"/>
                  </a:cubicBezTo>
                  <a:cubicBezTo>
                    <a:pt x="9" y="28"/>
                    <a:pt x="9" y="28"/>
                    <a:pt x="9" y="28"/>
                  </a:cubicBezTo>
                  <a:cubicBezTo>
                    <a:pt x="10" y="28"/>
                    <a:pt x="10" y="28"/>
                    <a:pt x="10" y="28"/>
                  </a:cubicBezTo>
                  <a:cubicBezTo>
                    <a:pt x="11" y="28"/>
                    <a:pt x="11" y="28"/>
                    <a:pt x="11" y="28"/>
                  </a:cubicBezTo>
                  <a:cubicBezTo>
                    <a:pt x="12" y="33"/>
                    <a:pt x="12" y="33"/>
                    <a:pt x="12" y="33"/>
                  </a:cubicBezTo>
                  <a:cubicBezTo>
                    <a:pt x="18" y="33"/>
                    <a:pt x="18" y="33"/>
                    <a:pt x="18" y="33"/>
                  </a:cubicBezTo>
                  <a:cubicBezTo>
                    <a:pt x="20" y="26"/>
                    <a:pt x="20" y="16"/>
                    <a:pt x="20" y="16"/>
                  </a:cubicBezTo>
                  <a:cubicBezTo>
                    <a:pt x="20" y="16"/>
                    <a:pt x="16" y="14"/>
                    <a:pt x="16" y="3"/>
                  </a:cubicBezTo>
                  <a:close/>
                </a:path>
              </a:pathLst>
            </a:custGeom>
            <a:solidFill>
              <a:srgbClr val="FFA461"/>
            </a:solidFill>
            <a:ln>
              <a:noFill/>
            </a:ln>
          </p:spPr>
          <p:style>
            <a:lnRef idx="0">
              <a:scrgbClr r="0" g="0" b="0"/>
            </a:lnRef>
            <a:fillRef idx="0">
              <a:scrgbClr r="0" g="0" b="0"/>
            </a:fillRef>
            <a:effectRef idx="0">
              <a:scrgbClr r="0" g="0" b="0"/>
            </a:effectRef>
            <a:fontRef idx="minor"/>
          </p:style>
        </p:sp>
        <p:sp>
          <p:nvSpPr>
            <p:cNvPr id="550" name="CustomShape 60"/>
            <p:cNvSpPr/>
            <p:nvPr/>
          </p:nvSpPr>
          <p:spPr>
            <a:xfrm>
              <a:off x="9242280" y="5378400"/>
              <a:ext cx="601560" cy="412920"/>
            </a:xfrm>
            <a:custGeom>
              <a:avLst/>
              <a:gdLst/>
              <a:ahLst/>
              <a:cxnLst/>
              <a:rect l="l" t="t" r="r" b="b"/>
              <a:pathLst>
                <a:path w="25" h="17">
                  <a:moveTo>
                    <a:pt x="15" y="0"/>
                  </a:moveTo>
                  <a:cubicBezTo>
                    <a:pt x="5" y="3"/>
                    <a:pt x="5" y="3"/>
                    <a:pt x="5" y="3"/>
                  </a:cubicBezTo>
                  <a:cubicBezTo>
                    <a:pt x="2" y="4"/>
                    <a:pt x="0" y="7"/>
                    <a:pt x="0" y="10"/>
                  </a:cubicBezTo>
                  <a:cubicBezTo>
                    <a:pt x="1" y="12"/>
                    <a:pt x="1" y="14"/>
                    <a:pt x="1" y="17"/>
                  </a:cubicBezTo>
                  <a:cubicBezTo>
                    <a:pt x="25" y="17"/>
                    <a:pt x="25" y="17"/>
                    <a:pt x="25" y="17"/>
                  </a:cubicBezTo>
                  <a:cubicBezTo>
                    <a:pt x="25" y="6"/>
                    <a:pt x="25" y="6"/>
                    <a:pt x="25" y="6"/>
                  </a:cubicBezTo>
                  <a:cubicBezTo>
                    <a:pt x="25" y="6"/>
                    <a:pt x="17" y="4"/>
                    <a:pt x="15" y="0"/>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1" name="CustomShape 61"/>
            <p:cNvSpPr/>
            <p:nvPr/>
          </p:nvSpPr>
          <p:spPr>
            <a:xfrm>
              <a:off x="9844200" y="5378400"/>
              <a:ext cx="574560" cy="412920"/>
            </a:xfrm>
            <a:custGeom>
              <a:avLst/>
              <a:gdLst/>
              <a:ahLst/>
              <a:cxnLst/>
              <a:rect l="l" t="t" r="r" b="b"/>
              <a:pathLst>
                <a:path w="24" h="17">
                  <a:moveTo>
                    <a:pt x="19" y="3"/>
                  </a:moveTo>
                  <a:cubicBezTo>
                    <a:pt x="10" y="0"/>
                    <a:pt x="10" y="0"/>
                    <a:pt x="10" y="0"/>
                  </a:cubicBezTo>
                  <a:cubicBezTo>
                    <a:pt x="6" y="5"/>
                    <a:pt x="0" y="6"/>
                    <a:pt x="0" y="6"/>
                  </a:cubicBezTo>
                  <a:cubicBezTo>
                    <a:pt x="0" y="17"/>
                    <a:pt x="0" y="17"/>
                    <a:pt x="0" y="17"/>
                  </a:cubicBezTo>
                  <a:cubicBezTo>
                    <a:pt x="23" y="17"/>
                    <a:pt x="23" y="17"/>
                    <a:pt x="23" y="17"/>
                  </a:cubicBezTo>
                  <a:cubicBezTo>
                    <a:pt x="23" y="15"/>
                    <a:pt x="24" y="12"/>
                    <a:pt x="24" y="10"/>
                  </a:cubicBezTo>
                  <a:cubicBezTo>
                    <a:pt x="24" y="7"/>
                    <a:pt x="22" y="4"/>
                    <a:pt x="19" y="3"/>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2" name="CustomShape 62"/>
            <p:cNvSpPr/>
            <p:nvPr/>
          </p:nvSpPr>
          <p:spPr>
            <a:xfrm>
              <a:off x="9844200" y="5477040"/>
              <a:ext cx="89640" cy="44640"/>
            </a:xfrm>
            <a:custGeom>
              <a:avLst/>
              <a:gdLst/>
              <a:ahLst/>
              <a:cxnLst/>
              <a:rect l="l" t="t" r="r" b="b"/>
              <a:pathLst>
                <a:path w="10" h="5">
                  <a:moveTo>
                    <a:pt x="2" y="3"/>
                  </a:moveTo>
                  <a:lnTo>
                    <a:pt x="0" y="5"/>
                  </a:lnTo>
                  <a:lnTo>
                    <a:pt x="10" y="3"/>
                  </a:lnTo>
                  <a:lnTo>
                    <a:pt x="5" y="0"/>
                  </a:lnTo>
                  <a:lnTo>
                    <a:pt x="2" y="3"/>
                  </a:lnTo>
                  <a:lnTo>
                    <a:pt x="2" y="3"/>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3" name="CustomShape 63"/>
            <p:cNvSpPr/>
            <p:nvPr/>
          </p:nvSpPr>
          <p:spPr>
            <a:xfrm>
              <a:off x="9745560" y="5504040"/>
              <a:ext cx="98640" cy="161280"/>
            </a:xfrm>
            <a:custGeom>
              <a:avLst/>
              <a:gdLst/>
              <a:ahLst/>
              <a:cxnLst/>
              <a:rect l="l" t="t" r="r" b="b"/>
              <a:pathLst>
                <a:path w="11" h="18">
                  <a:moveTo>
                    <a:pt x="8" y="18"/>
                  </a:moveTo>
                  <a:lnTo>
                    <a:pt x="11" y="18"/>
                  </a:lnTo>
                  <a:lnTo>
                    <a:pt x="11" y="2"/>
                  </a:lnTo>
                  <a:lnTo>
                    <a:pt x="0" y="0"/>
                  </a:lnTo>
                  <a:lnTo>
                    <a:pt x="8" y="18"/>
                  </a:lnTo>
                  <a:lnTo>
                    <a:pt x="8" y="18"/>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54" name="CustomShape 64"/>
            <p:cNvSpPr/>
            <p:nvPr/>
          </p:nvSpPr>
          <p:spPr>
            <a:xfrm>
              <a:off x="9844200" y="5504040"/>
              <a:ext cx="89640" cy="161280"/>
            </a:xfrm>
            <a:custGeom>
              <a:avLst/>
              <a:gdLst/>
              <a:ahLst/>
              <a:cxnLst/>
              <a:rect l="l" t="t" r="r" b="b"/>
              <a:pathLst>
                <a:path w="10" h="18">
                  <a:moveTo>
                    <a:pt x="0" y="18"/>
                  </a:moveTo>
                  <a:lnTo>
                    <a:pt x="2" y="18"/>
                  </a:lnTo>
                  <a:lnTo>
                    <a:pt x="10" y="0"/>
                  </a:lnTo>
                  <a:lnTo>
                    <a:pt x="0" y="2"/>
                  </a:lnTo>
                  <a:lnTo>
                    <a:pt x="0" y="18"/>
                  </a:lnTo>
                  <a:lnTo>
                    <a:pt x="0" y="18"/>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55" name="CustomShape 65"/>
            <p:cNvSpPr/>
            <p:nvPr/>
          </p:nvSpPr>
          <p:spPr>
            <a:xfrm>
              <a:off x="9862200" y="5306400"/>
              <a:ext cx="314280" cy="287280"/>
            </a:xfrm>
            <a:custGeom>
              <a:avLst/>
              <a:gdLst/>
              <a:ahLst/>
              <a:cxnLst/>
              <a:rect l="l" t="t" r="r" b="b"/>
              <a:pathLst>
                <a:path w="35" h="32">
                  <a:moveTo>
                    <a:pt x="0" y="22"/>
                  </a:moveTo>
                  <a:lnTo>
                    <a:pt x="8" y="32"/>
                  </a:lnTo>
                  <a:lnTo>
                    <a:pt x="35" y="14"/>
                  </a:lnTo>
                  <a:lnTo>
                    <a:pt x="27" y="0"/>
                  </a:lnTo>
                  <a:lnTo>
                    <a:pt x="0" y="22"/>
                  </a:lnTo>
                  <a:lnTo>
                    <a:pt x="0" y="22"/>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56" name="CustomShape 66"/>
            <p:cNvSpPr/>
            <p:nvPr/>
          </p:nvSpPr>
          <p:spPr>
            <a:xfrm>
              <a:off x="9745560" y="5477040"/>
              <a:ext cx="98640" cy="44640"/>
            </a:xfrm>
            <a:custGeom>
              <a:avLst/>
              <a:gdLst/>
              <a:ahLst/>
              <a:cxnLst/>
              <a:rect l="l" t="t" r="r" b="b"/>
              <a:pathLst>
                <a:path w="11" h="5">
                  <a:moveTo>
                    <a:pt x="5" y="0"/>
                  </a:moveTo>
                  <a:lnTo>
                    <a:pt x="0" y="3"/>
                  </a:lnTo>
                  <a:lnTo>
                    <a:pt x="11" y="5"/>
                  </a:lnTo>
                  <a:lnTo>
                    <a:pt x="8" y="3"/>
                  </a:lnTo>
                  <a:lnTo>
                    <a:pt x="5" y="0"/>
                  </a:lnTo>
                  <a:lnTo>
                    <a:pt x="5" y="0"/>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557" name="CustomShape 67"/>
            <p:cNvSpPr/>
            <p:nvPr/>
          </p:nvSpPr>
          <p:spPr>
            <a:xfrm>
              <a:off x="9502920" y="5306400"/>
              <a:ext cx="314280" cy="287280"/>
            </a:xfrm>
            <a:custGeom>
              <a:avLst/>
              <a:gdLst/>
              <a:ahLst/>
              <a:cxnLst/>
              <a:rect l="l" t="t" r="r" b="b"/>
              <a:pathLst>
                <a:path w="35" h="32">
                  <a:moveTo>
                    <a:pt x="0" y="14"/>
                  </a:moveTo>
                  <a:lnTo>
                    <a:pt x="27" y="32"/>
                  </a:lnTo>
                  <a:lnTo>
                    <a:pt x="35" y="22"/>
                  </a:lnTo>
                  <a:lnTo>
                    <a:pt x="8" y="0"/>
                  </a:lnTo>
                  <a:lnTo>
                    <a:pt x="0" y="14"/>
                  </a:lnTo>
                  <a:lnTo>
                    <a:pt x="0" y="14"/>
                  </a:lnTo>
                  <a:close/>
                </a:path>
              </a:pathLst>
            </a:custGeom>
            <a:solidFill>
              <a:srgbClr val="00D1FF"/>
            </a:solidFill>
            <a:ln>
              <a:noFill/>
            </a:ln>
          </p:spPr>
          <p:style>
            <a:lnRef idx="0">
              <a:scrgbClr r="0" g="0" b="0"/>
            </a:lnRef>
            <a:fillRef idx="0">
              <a:scrgbClr r="0" g="0" b="0"/>
            </a:fillRef>
            <a:effectRef idx="0">
              <a:scrgbClr r="0" g="0" b="0"/>
            </a:effectRef>
            <a:fontRef idx="minor"/>
          </p:style>
        </p:sp>
        <p:sp>
          <p:nvSpPr>
            <p:cNvPr id="558" name="CustomShape 68"/>
            <p:cNvSpPr/>
            <p:nvPr/>
          </p:nvSpPr>
          <p:spPr>
            <a:xfrm>
              <a:off x="9790560" y="5666040"/>
              <a:ext cx="53640" cy="125280"/>
            </a:xfrm>
            <a:custGeom>
              <a:avLst/>
              <a:gdLst/>
              <a:ahLst/>
              <a:cxnLst/>
              <a:rect l="l" t="t" r="r" b="b"/>
              <a:pathLst>
                <a:path w="6" h="14">
                  <a:moveTo>
                    <a:pt x="3" y="0"/>
                  </a:moveTo>
                  <a:lnTo>
                    <a:pt x="0" y="14"/>
                  </a:lnTo>
                  <a:lnTo>
                    <a:pt x="6" y="14"/>
                  </a:lnTo>
                  <a:lnTo>
                    <a:pt x="6" y="0"/>
                  </a:lnTo>
                  <a:lnTo>
                    <a:pt x="3" y="0"/>
                  </a:lnTo>
                  <a:lnTo>
                    <a:pt x="3"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59" name="CustomShape 69"/>
            <p:cNvSpPr/>
            <p:nvPr/>
          </p:nvSpPr>
          <p:spPr>
            <a:xfrm>
              <a:off x="9844200" y="5666040"/>
              <a:ext cx="44640" cy="125280"/>
            </a:xfrm>
            <a:custGeom>
              <a:avLst/>
              <a:gdLst/>
              <a:ahLst/>
              <a:cxnLst/>
              <a:rect l="l" t="t" r="r" b="b"/>
              <a:pathLst>
                <a:path w="5" h="14">
                  <a:moveTo>
                    <a:pt x="0" y="0"/>
                  </a:moveTo>
                  <a:lnTo>
                    <a:pt x="0" y="14"/>
                  </a:lnTo>
                  <a:lnTo>
                    <a:pt x="5" y="14"/>
                  </a:lnTo>
                  <a:lnTo>
                    <a:pt x="2" y="0"/>
                  </a:lnTo>
                  <a:lnTo>
                    <a:pt x="0" y="0"/>
                  </a:lnTo>
                  <a:lnTo>
                    <a:pt x="0" y="0"/>
                  </a:ln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560" name="CustomShape 70"/>
            <p:cNvSpPr/>
            <p:nvPr/>
          </p:nvSpPr>
          <p:spPr>
            <a:xfrm>
              <a:off x="9502920" y="4488840"/>
              <a:ext cx="646560" cy="799560"/>
            </a:xfrm>
            <a:custGeom>
              <a:avLst/>
              <a:gdLst/>
              <a:ahLst/>
              <a:cxnLst/>
              <a:rect l="l" t="t" r="r" b="b"/>
              <a:pathLst>
                <a:path w="27" h="33">
                  <a:moveTo>
                    <a:pt x="14" y="0"/>
                  </a:moveTo>
                  <a:cubicBezTo>
                    <a:pt x="7" y="0"/>
                    <a:pt x="0" y="7"/>
                    <a:pt x="1" y="16"/>
                  </a:cubicBezTo>
                  <a:cubicBezTo>
                    <a:pt x="2" y="25"/>
                    <a:pt x="9" y="33"/>
                    <a:pt x="14" y="33"/>
                  </a:cubicBezTo>
                  <a:cubicBezTo>
                    <a:pt x="19" y="33"/>
                    <a:pt x="25" y="25"/>
                    <a:pt x="26" y="16"/>
                  </a:cubicBezTo>
                  <a:cubicBezTo>
                    <a:pt x="27" y="7"/>
                    <a:pt x="21" y="0"/>
                    <a:pt x="14" y="0"/>
                  </a:cubicBezTo>
                  <a:close/>
                </a:path>
              </a:pathLst>
            </a:custGeom>
            <a:solidFill>
              <a:srgbClr val="FFB987"/>
            </a:solidFill>
            <a:ln>
              <a:noFill/>
            </a:ln>
          </p:spPr>
          <p:style>
            <a:lnRef idx="0">
              <a:scrgbClr r="0" g="0" b="0"/>
            </a:lnRef>
            <a:fillRef idx="0">
              <a:scrgbClr r="0" g="0" b="0"/>
            </a:fillRef>
            <a:effectRef idx="0">
              <a:scrgbClr r="0" g="0" b="0"/>
            </a:effectRef>
            <a:fontRef idx="minor"/>
          </p:style>
        </p:sp>
        <p:sp>
          <p:nvSpPr>
            <p:cNvPr id="561" name="CustomShape 71"/>
            <p:cNvSpPr/>
            <p:nvPr/>
          </p:nvSpPr>
          <p:spPr>
            <a:xfrm>
              <a:off x="9502920" y="4416840"/>
              <a:ext cx="673560" cy="484920"/>
            </a:xfrm>
            <a:custGeom>
              <a:avLst/>
              <a:gdLst/>
              <a:ahLst/>
              <a:cxnLst/>
              <a:rect l="l" t="t" r="r" b="b"/>
              <a:pathLst>
                <a:path w="28" h="20">
                  <a:moveTo>
                    <a:pt x="14" y="0"/>
                  </a:moveTo>
                  <a:cubicBezTo>
                    <a:pt x="8" y="0"/>
                    <a:pt x="3" y="4"/>
                    <a:pt x="2" y="7"/>
                  </a:cubicBezTo>
                  <a:cubicBezTo>
                    <a:pt x="0" y="10"/>
                    <a:pt x="0" y="17"/>
                    <a:pt x="0" y="17"/>
                  </a:cubicBezTo>
                  <a:cubicBezTo>
                    <a:pt x="2" y="20"/>
                    <a:pt x="2" y="20"/>
                    <a:pt x="2" y="20"/>
                  </a:cubicBezTo>
                  <a:cubicBezTo>
                    <a:pt x="2" y="20"/>
                    <a:pt x="3" y="15"/>
                    <a:pt x="5" y="13"/>
                  </a:cubicBezTo>
                  <a:cubicBezTo>
                    <a:pt x="6" y="12"/>
                    <a:pt x="19" y="10"/>
                    <a:pt x="19" y="10"/>
                  </a:cubicBezTo>
                  <a:cubicBezTo>
                    <a:pt x="19" y="10"/>
                    <a:pt x="22" y="11"/>
                    <a:pt x="23" y="12"/>
                  </a:cubicBezTo>
                  <a:cubicBezTo>
                    <a:pt x="25" y="13"/>
                    <a:pt x="26" y="20"/>
                    <a:pt x="26" y="20"/>
                  </a:cubicBezTo>
                  <a:cubicBezTo>
                    <a:pt x="28" y="18"/>
                    <a:pt x="28" y="18"/>
                    <a:pt x="28" y="18"/>
                  </a:cubicBezTo>
                  <a:cubicBezTo>
                    <a:pt x="28" y="18"/>
                    <a:pt x="28" y="12"/>
                    <a:pt x="27" y="8"/>
                  </a:cubicBezTo>
                  <a:cubicBezTo>
                    <a:pt x="25" y="4"/>
                    <a:pt x="19" y="0"/>
                    <a:pt x="14" y="0"/>
                  </a:cubicBezTo>
                  <a:close/>
                </a:path>
              </a:pathLst>
            </a:custGeom>
            <a:solidFill>
              <a:srgbClr val="393939"/>
            </a:solidFill>
            <a:ln>
              <a:noFill/>
            </a:ln>
          </p:spPr>
          <p:style>
            <a:lnRef idx="0">
              <a:scrgbClr r="0" g="0" b="0"/>
            </a:lnRef>
            <a:fillRef idx="0">
              <a:scrgbClr r="0" g="0" b="0"/>
            </a:fillRef>
            <a:effectRef idx="0">
              <a:scrgbClr r="0" g="0" b="0"/>
            </a:effectRef>
            <a:fontRef idx="minor"/>
          </p:style>
        </p:sp>
        <p:sp>
          <p:nvSpPr>
            <p:cNvPr id="562" name="CustomShape 72"/>
            <p:cNvSpPr/>
            <p:nvPr/>
          </p:nvSpPr>
          <p:spPr>
            <a:xfrm>
              <a:off x="8541360" y="3679920"/>
              <a:ext cx="2569680" cy="2542680"/>
            </a:xfrm>
            <a:custGeom>
              <a:avLst/>
              <a:gdLst/>
              <a:ahLst/>
              <a:cxnLst/>
              <a:rect l="l" t="t" r="r" b="b"/>
              <a:pathLst>
                <a:path w="107" h="106">
                  <a:moveTo>
                    <a:pt x="53" y="88"/>
                  </a:moveTo>
                  <a:cubicBezTo>
                    <a:pt x="34" y="88"/>
                    <a:pt x="19" y="72"/>
                    <a:pt x="19" y="53"/>
                  </a:cubicBezTo>
                  <a:cubicBezTo>
                    <a:pt x="19" y="34"/>
                    <a:pt x="34" y="18"/>
                    <a:pt x="53" y="18"/>
                  </a:cubicBezTo>
                  <a:cubicBezTo>
                    <a:pt x="72" y="18"/>
                    <a:pt x="88" y="34"/>
                    <a:pt x="88" y="53"/>
                  </a:cubicBezTo>
                  <a:cubicBezTo>
                    <a:pt x="88" y="72"/>
                    <a:pt x="72" y="88"/>
                    <a:pt x="53" y="88"/>
                  </a:cubicBezTo>
                  <a:close/>
                  <a:moveTo>
                    <a:pt x="105" y="40"/>
                  </a:moveTo>
                  <a:cubicBezTo>
                    <a:pt x="104" y="40"/>
                    <a:pt x="104" y="40"/>
                    <a:pt x="104" y="40"/>
                  </a:cubicBezTo>
                  <a:cubicBezTo>
                    <a:pt x="95" y="41"/>
                    <a:pt x="95" y="41"/>
                    <a:pt x="95" y="41"/>
                  </a:cubicBezTo>
                  <a:cubicBezTo>
                    <a:pt x="94" y="38"/>
                    <a:pt x="92" y="34"/>
                    <a:pt x="90" y="31"/>
                  </a:cubicBezTo>
                  <a:cubicBezTo>
                    <a:pt x="91" y="31"/>
                    <a:pt x="91" y="31"/>
                    <a:pt x="91" y="31"/>
                  </a:cubicBezTo>
                  <a:cubicBezTo>
                    <a:pt x="98" y="25"/>
                    <a:pt x="98" y="25"/>
                    <a:pt x="98" y="25"/>
                  </a:cubicBezTo>
                  <a:cubicBezTo>
                    <a:pt x="98" y="25"/>
                    <a:pt x="98" y="25"/>
                    <a:pt x="98" y="25"/>
                  </a:cubicBezTo>
                  <a:cubicBezTo>
                    <a:pt x="98" y="24"/>
                    <a:pt x="98" y="24"/>
                    <a:pt x="98" y="24"/>
                  </a:cubicBezTo>
                  <a:cubicBezTo>
                    <a:pt x="92" y="16"/>
                    <a:pt x="92" y="16"/>
                    <a:pt x="92" y="16"/>
                  </a:cubicBezTo>
                  <a:cubicBezTo>
                    <a:pt x="92" y="16"/>
                    <a:pt x="92" y="16"/>
                    <a:pt x="92" y="16"/>
                  </a:cubicBezTo>
                  <a:cubicBezTo>
                    <a:pt x="91" y="16"/>
                    <a:pt x="91" y="16"/>
                    <a:pt x="91" y="16"/>
                  </a:cubicBezTo>
                  <a:cubicBezTo>
                    <a:pt x="83" y="22"/>
                    <a:pt x="83" y="22"/>
                    <a:pt x="83" y="22"/>
                  </a:cubicBezTo>
                  <a:cubicBezTo>
                    <a:pt x="81" y="20"/>
                    <a:pt x="78" y="17"/>
                    <a:pt x="74" y="16"/>
                  </a:cubicBezTo>
                  <a:cubicBezTo>
                    <a:pt x="75" y="14"/>
                    <a:pt x="75" y="14"/>
                    <a:pt x="75" y="14"/>
                  </a:cubicBezTo>
                  <a:cubicBezTo>
                    <a:pt x="78" y="7"/>
                    <a:pt x="78" y="7"/>
                    <a:pt x="78" y="7"/>
                  </a:cubicBezTo>
                  <a:cubicBezTo>
                    <a:pt x="78" y="6"/>
                    <a:pt x="78" y="6"/>
                    <a:pt x="78" y="6"/>
                  </a:cubicBezTo>
                  <a:cubicBezTo>
                    <a:pt x="78" y="6"/>
                    <a:pt x="78" y="6"/>
                    <a:pt x="78" y="6"/>
                  </a:cubicBezTo>
                  <a:cubicBezTo>
                    <a:pt x="68" y="2"/>
                    <a:pt x="68" y="2"/>
                    <a:pt x="68" y="2"/>
                  </a:cubicBezTo>
                  <a:cubicBezTo>
                    <a:pt x="68" y="2"/>
                    <a:pt x="68" y="2"/>
                    <a:pt x="68" y="2"/>
                  </a:cubicBezTo>
                  <a:cubicBezTo>
                    <a:pt x="67" y="2"/>
                    <a:pt x="67" y="2"/>
                    <a:pt x="67" y="2"/>
                  </a:cubicBezTo>
                  <a:cubicBezTo>
                    <a:pt x="64" y="11"/>
                    <a:pt x="64" y="11"/>
                    <a:pt x="64" y="11"/>
                  </a:cubicBezTo>
                  <a:cubicBezTo>
                    <a:pt x="60" y="10"/>
                    <a:pt x="57" y="10"/>
                    <a:pt x="53" y="10"/>
                  </a:cubicBezTo>
                  <a:cubicBezTo>
                    <a:pt x="53" y="9"/>
                    <a:pt x="53" y="9"/>
                    <a:pt x="53" y="9"/>
                  </a:cubicBezTo>
                  <a:cubicBezTo>
                    <a:pt x="52" y="0"/>
                    <a:pt x="52" y="0"/>
                    <a:pt x="52" y="0"/>
                  </a:cubicBezTo>
                  <a:cubicBezTo>
                    <a:pt x="51" y="0"/>
                    <a:pt x="51" y="0"/>
                    <a:pt x="51" y="0"/>
                  </a:cubicBezTo>
                  <a:cubicBezTo>
                    <a:pt x="51" y="0"/>
                    <a:pt x="51" y="0"/>
                    <a:pt x="51" y="0"/>
                  </a:cubicBezTo>
                  <a:cubicBezTo>
                    <a:pt x="41" y="1"/>
                    <a:pt x="41" y="1"/>
                    <a:pt x="41" y="1"/>
                  </a:cubicBezTo>
                  <a:cubicBezTo>
                    <a:pt x="40" y="2"/>
                    <a:pt x="40" y="2"/>
                    <a:pt x="40" y="2"/>
                  </a:cubicBezTo>
                  <a:cubicBezTo>
                    <a:pt x="40" y="2"/>
                    <a:pt x="40" y="2"/>
                    <a:pt x="40" y="2"/>
                  </a:cubicBezTo>
                  <a:cubicBezTo>
                    <a:pt x="40" y="2"/>
                    <a:pt x="40" y="2"/>
                    <a:pt x="40" y="2"/>
                  </a:cubicBezTo>
                  <a:cubicBezTo>
                    <a:pt x="40" y="2"/>
                    <a:pt x="40" y="2"/>
                    <a:pt x="40" y="2"/>
                  </a:cubicBezTo>
                  <a:cubicBezTo>
                    <a:pt x="41" y="12"/>
                    <a:pt x="41" y="12"/>
                    <a:pt x="41" y="12"/>
                  </a:cubicBezTo>
                  <a:cubicBezTo>
                    <a:pt x="38" y="13"/>
                    <a:pt x="34" y="14"/>
                    <a:pt x="31" y="16"/>
                  </a:cubicBezTo>
                  <a:cubicBezTo>
                    <a:pt x="26" y="8"/>
                    <a:pt x="26" y="8"/>
                    <a:pt x="26" y="8"/>
                  </a:cubicBezTo>
                  <a:cubicBezTo>
                    <a:pt x="24" y="8"/>
                    <a:pt x="24" y="8"/>
                    <a:pt x="24" y="8"/>
                  </a:cubicBezTo>
                  <a:cubicBezTo>
                    <a:pt x="19" y="12"/>
                    <a:pt x="19" y="12"/>
                    <a:pt x="19" y="12"/>
                  </a:cubicBezTo>
                  <a:cubicBezTo>
                    <a:pt x="16" y="14"/>
                    <a:pt x="16" y="14"/>
                    <a:pt x="16" y="14"/>
                  </a:cubicBezTo>
                  <a:cubicBezTo>
                    <a:pt x="16" y="14"/>
                    <a:pt x="16" y="14"/>
                    <a:pt x="16" y="14"/>
                  </a:cubicBezTo>
                  <a:cubicBezTo>
                    <a:pt x="16" y="14"/>
                    <a:pt x="16" y="14"/>
                    <a:pt x="16" y="14"/>
                  </a:cubicBezTo>
                  <a:cubicBezTo>
                    <a:pt x="16" y="15"/>
                    <a:pt x="16" y="15"/>
                    <a:pt x="16" y="15"/>
                  </a:cubicBezTo>
                  <a:cubicBezTo>
                    <a:pt x="22" y="23"/>
                    <a:pt x="22" y="23"/>
                    <a:pt x="22" y="23"/>
                  </a:cubicBezTo>
                  <a:cubicBezTo>
                    <a:pt x="20" y="26"/>
                    <a:pt x="18" y="29"/>
                    <a:pt x="16" y="32"/>
                  </a:cubicBezTo>
                  <a:cubicBezTo>
                    <a:pt x="7" y="28"/>
                    <a:pt x="7" y="28"/>
                    <a:pt x="7" y="28"/>
                  </a:cubicBezTo>
                  <a:cubicBezTo>
                    <a:pt x="6" y="28"/>
                    <a:pt x="6" y="28"/>
                    <a:pt x="6" y="28"/>
                  </a:cubicBezTo>
                  <a:cubicBezTo>
                    <a:pt x="6" y="28"/>
                    <a:pt x="6" y="28"/>
                    <a:pt x="6" y="28"/>
                  </a:cubicBezTo>
                  <a:cubicBezTo>
                    <a:pt x="6" y="28"/>
                    <a:pt x="6" y="28"/>
                    <a:pt x="6" y="28"/>
                  </a:cubicBezTo>
                  <a:cubicBezTo>
                    <a:pt x="3" y="35"/>
                    <a:pt x="3" y="35"/>
                    <a:pt x="3" y="35"/>
                  </a:cubicBezTo>
                  <a:cubicBezTo>
                    <a:pt x="2" y="38"/>
                    <a:pt x="2" y="38"/>
                    <a:pt x="2" y="38"/>
                  </a:cubicBezTo>
                  <a:cubicBezTo>
                    <a:pt x="2" y="38"/>
                    <a:pt x="2" y="39"/>
                    <a:pt x="2" y="39"/>
                  </a:cubicBezTo>
                  <a:cubicBezTo>
                    <a:pt x="11" y="43"/>
                    <a:pt x="11" y="43"/>
                    <a:pt x="11" y="43"/>
                  </a:cubicBezTo>
                  <a:cubicBezTo>
                    <a:pt x="10" y="46"/>
                    <a:pt x="10" y="50"/>
                    <a:pt x="10" y="53"/>
                  </a:cubicBezTo>
                  <a:cubicBezTo>
                    <a:pt x="0" y="55"/>
                    <a:pt x="0" y="55"/>
                    <a:pt x="0" y="55"/>
                  </a:cubicBezTo>
                  <a:cubicBezTo>
                    <a:pt x="0" y="55"/>
                    <a:pt x="0" y="55"/>
                    <a:pt x="0" y="55"/>
                  </a:cubicBezTo>
                  <a:cubicBezTo>
                    <a:pt x="1" y="66"/>
                    <a:pt x="1" y="66"/>
                    <a:pt x="1" y="66"/>
                  </a:cubicBezTo>
                  <a:cubicBezTo>
                    <a:pt x="1" y="66"/>
                    <a:pt x="1" y="66"/>
                    <a:pt x="1" y="66"/>
                  </a:cubicBezTo>
                  <a:cubicBezTo>
                    <a:pt x="1" y="66"/>
                    <a:pt x="1" y="66"/>
                    <a:pt x="1" y="66"/>
                  </a:cubicBezTo>
                  <a:cubicBezTo>
                    <a:pt x="2" y="66"/>
                    <a:pt x="2" y="66"/>
                    <a:pt x="2" y="66"/>
                  </a:cubicBezTo>
                  <a:cubicBezTo>
                    <a:pt x="12" y="65"/>
                    <a:pt x="12" y="65"/>
                    <a:pt x="12" y="65"/>
                  </a:cubicBezTo>
                  <a:cubicBezTo>
                    <a:pt x="13" y="68"/>
                    <a:pt x="14" y="72"/>
                    <a:pt x="16" y="75"/>
                  </a:cubicBezTo>
                  <a:cubicBezTo>
                    <a:pt x="8" y="81"/>
                    <a:pt x="8" y="81"/>
                    <a:pt x="8" y="81"/>
                  </a:cubicBezTo>
                  <a:cubicBezTo>
                    <a:pt x="8" y="82"/>
                    <a:pt x="8" y="82"/>
                    <a:pt x="8" y="82"/>
                  </a:cubicBezTo>
                  <a:cubicBezTo>
                    <a:pt x="11" y="85"/>
                    <a:pt x="11" y="85"/>
                    <a:pt x="11" y="85"/>
                  </a:cubicBezTo>
                  <a:cubicBezTo>
                    <a:pt x="14" y="90"/>
                    <a:pt x="14" y="90"/>
                    <a:pt x="14" y="90"/>
                  </a:cubicBezTo>
                  <a:cubicBezTo>
                    <a:pt x="15" y="90"/>
                    <a:pt x="15" y="90"/>
                    <a:pt x="15" y="90"/>
                  </a:cubicBezTo>
                  <a:cubicBezTo>
                    <a:pt x="23" y="84"/>
                    <a:pt x="23" y="84"/>
                    <a:pt x="23" y="84"/>
                  </a:cubicBezTo>
                  <a:cubicBezTo>
                    <a:pt x="26" y="87"/>
                    <a:pt x="29" y="89"/>
                    <a:pt x="32" y="91"/>
                  </a:cubicBezTo>
                  <a:cubicBezTo>
                    <a:pt x="28" y="99"/>
                    <a:pt x="28" y="99"/>
                    <a:pt x="28" y="99"/>
                  </a:cubicBezTo>
                  <a:cubicBezTo>
                    <a:pt x="28" y="100"/>
                    <a:pt x="28" y="100"/>
                    <a:pt x="29" y="101"/>
                  </a:cubicBezTo>
                  <a:cubicBezTo>
                    <a:pt x="31" y="102"/>
                    <a:pt x="31" y="102"/>
                    <a:pt x="31" y="102"/>
                  </a:cubicBezTo>
                  <a:cubicBezTo>
                    <a:pt x="38" y="104"/>
                    <a:pt x="38" y="104"/>
                    <a:pt x="38" y="104"/>
                  </a:cubicBezTo>
                  <a:cubicBezTo>
                    <a:pt x="38" y="105"/>
                    <a:pt x="39" y="104"/>
                    <a:pt x="39" y="104"/>
                  </a:cubicBezTo>
                  <a:cubicBezTo>
                    <a:pt x="43" y="95"/>
                    <a:pt x="43" y="95"/>
                    <a:pt x="43" y="95"/>
                  </a:cubicBezTo>
                  <a:cubicBezTo>
                    <a:pt x="46" y="96"/>
                    <a:pt x="50" y="96"/>
                    <a:pt x="53" y="96"/>
                  </a:cubicBezTo>
                  <a:cubicBezTo>
                    <a:pt x="54" y="99"/>
                    <a:pt x="54" y="99"/>
                    <a:pt x="54" y="99"/>
                  </a:cubicBezTo>
                  <a:cubicBezTo>
                    <a:pt x="55" y="106"/>
                    <a:pt x="55" y="106"/>
                    <a:pt x="55" y="106"/>
                  </a:cubicBezTo>
                  <a:cubicBezTo>
                    <a:pt x="55" y="106"/>
                    <a:pt x="55" y="106"/>
                    <a:pt x="55" y="106"/>
                  </a:cubicBezTo>
                  <a:cubicBezTo>
                    <a:pt x="56" y="106"/>
                    <a:pt x="56" y="106"/>
                    <a:pt x="56" y="106"/>
                  </a:cubicBezTo>
                  <a:cubicBezTo>
                    <a:pt x="56" y="106"/>
                    <a:pt x="56" y="106"/>
                    <a:pt x="56" y="106"/>
                  </a:cubicBezTo>
                  <a:cubicBezTo>
                    <a:pt x="66" y="105"/>
                    <a:pt x="66" y="105"/>
                    <a:pt x="66" y="105"/>
                  </a:cubicBezTo>
                  <a:cubicBezTo>
                    <a:pt x="66" y="105"/>
                    <a:pt x="66" y="105"/>
                    <a:pt x="66" y="105"/>
                  </a:cubicBezTo>
                  <a:cubicBezTo>
                    <a:pt x="66" y="104"/>
                    <a:pt x="66" y="104"/>
                    <a:pt x="66" y="104"/>
                  </a:cubicBezTo>
                  <a:cubicBezTo>
                    <a:pt x="65" y="95"/>
                    <a:pt x="65" y="95"/>
                    <a:pt x="65" y="95"/>
                  </a:cubicBezTo>
                  <a:cubicBezTo>
                    <a:pt x="69" y="94"/>
                    <a:pt x="72" y="92"/>
                    <a:pt x="75" y="90"/>
                  </a:cubicBezTo>
                  <a:cubicBezTo>
                    <a:pt x="75" y="91"/>
                    <a:pt x="75" y="91"/>
                    <a:pt x="75" y="91"/>
                  </a:cubicBezTo>
                  <a:cubicBezTo>
                    <a:pt x="81" y="98"/>
                    <a:pt x="81" y="98"/>
                    <a:pt x="81" y="98"/>
                  </a:cubicBezTo>
                  <a:cubicBezTo>
                    <a:pt x="81" y="98"/>
                    <a:pt x="81" y="98"/>
                    <a:pt x="81" y="98"/>
                  </a:cubicBezTo>
                  <a:cubicBezTo>
                    <a:pt x="82" y="98"/>
                    <a:pt x="82" y="98"/>
                    <a:pt x="82" y="98"/>
                  </a:cubicBezTo>
                  <a:cubicBezTo>
                    <a:pt x="90" y="92"/>
                    <a:pt x="90" y="92"/>
                    <a:pt x="90" y="92"/>
                  </a:cubicBezTo>
                  <a:cubicBezTo>
                    <a:pt x="90" y="92"/>
                    <a:pt x="90" y="92"/>
                    <a:pt x="90" y="92"/>
                  </a:cubicBezTo>
                  <a:cubicBezTo>
                    <a:pt x="90" y="91"/>
                    <a:pt x="90" y="91"/>
                    <a:pt x="90" y="91"/>
                  </a:cubicBezTo>
                  <a:cubicBezTo>
                    <a:pt x="84" y="83"/>
                    <a:pt x="84" y="83"/>
                    <a:pt x="84" y="83"/>
                  </a:cubicBezTo>
                  <a:cubicBezTo>
                    <a:pt x="87" y="80"/>
                    <a:pt x="89" y="78"/>
                    <a:pt x="91" y="74"/>
                  </a:cubicBezTo>
                  <a:cubicBezTo>
                    <a:pt x="92" y="75"/>
                    <a:pt x="92" y="75"/>
                    <a:pt x="92" y="75"/>
                  </a:cubicBezTo>
                  <a:cubicBezTo>
                    <a:pt x="100" y="78"/>
                    <a:pt x="100" y="78"/>
                    <a:pt x="100" y="78"/>
                  </a:cubicBezTo>
                  <a:cubicBezTo>
                    <a:pt x="100" y="78"/>
                    <a:pt x="100" y="78"/>
                    <a:pt x="100" y="78"/>
                  </a:cubicBezTo>
                  <a:cubicBezTo>
                    <a:pt x="101" y="78"/>
                    <a:pt x="101" y="78"/>
                    <a:pt x="101" y="78"/>
                  </a:cubicBezTo>
                  <a:cubicBezTo>
                    <a:pt x="104" y="68"/>
                    <a:pt x="104" y="68"/>
                    <a:pt x="104" y="68"/>
                  </a:cubicBezTo>
                  <a:cubicBezTo>
                    <a:pt x="105" y="68"/>
                    <a:pt x="105" y="68"/>
                    <a:pt x="105" y="68"/>
                  </a:cubicBezTo>
                  <a:cubicBezTo>
                    <a:pt x="104" y="67"/>
                    <a:pt x="104" y="67"/>
                    <a:pt x="104" y="67"/>
                  </a:cubicBezTo>
                  <a:cubicBezTo>
                    <a:pt x="95" y="64"/>
                    <a:pt x="95" y="64"/>
                    <a:pt x="95" y="64"/>
                  </a:cubicBezTo>
                  <a:cubicBezTo>
                    <a:pt x="96" y="60"/>
                    <a:pt x="96" y="57"/>
                    <a:pt x="96" y="53"/>
                  </a:cubicBezTo>
                  <a:cubicBezTo>
                    <a:pt x="98" y="53"/>
                    <a:pt x="98" y="53"/>
                    <a:pt x="98" y="53"/>
                  </a:cubicBezTo>
                  <a:cubicBezTo>
                    <a:pt x="106" y="52"/>
                    <a:pt x="106" y="52"/>
                    <a:pt x="106" y="52"/>
                  </a:cubicBezTo>
                  <a:cubicBezTo>
                    <a:pt x="106" y="51"/>
                    <a:pt x="106" y="51"/>
                    <a:pt x="106" y="51"/>
                  </a:cubicBezTo>
                  <a:cubicBezTo>
                    <a:pt x="107" y="51"/>
                    <a:pt x="107" y="51"/>
                    <a:pt x="107" y="51"/>
                  </a:cubicBezTo>
                  <a:cubicBezTo>
                    <a:pt x="105" y="41"/>
                    <a:pt x="105" y="41"/>
                    <a:pt x="105" y="41"/>
                  </a:cubicBezTo>
                  <a:cubicBezTo>
                    <a:pt x="105" y="40"/>
                    <a:pt x="105" y="40"/>
                    <a:pt x="105" y="4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563" name="CustomShape 73"/>
            <p:cNvSpPr/>
            <p:nvPr/>
          </p:nvSpPr>
          <p:spPr>
            <a:xfrm>
              <a:off x="8901000" y="4057560"/>
              <a:ext cx="1832760" cy="1805760"/>
            </a:xfrm>
            <a:custGeom>
              <a:avLst/>
              <a:gdLst/>
              <a:ahLst/>
              <a:cxnLst/>
              <a:rect l="l" t="t" r="r" b="b"/>
              <a:pathLst>
                <a:path w="76" h="75">
                  <a:moveTo>
                    <a:pt x="38" y="72"/>
                  </a:moveTo>
                  <a:cubicBezTo>
                    <a:pt x="19" y="72"/>
                    <a:pt x="4" y="56"/>
                    <a:pt x="4" y="37"/>
                  </a:cubicBezTo>
                  <a:cubicBezTo>
                    <a:pt x="4" y="18"/>
                    <a:pt x="19" y="3"/>
                    <a:pt x="38" y="3"/>
                  </a:cubicBezTo>
                  <a:cubicBezTo>
                    <a:pt x="57" y="3"/>
                    <a:pt x="73" y="18"/>
                    <a:pt x="73" y="37"/>
                  </a:cubicBezTo>
                  <a:cubicBezTo>
                    <a:pt x="73" y="56"/>
                    <a:pt x="57" y="72"/>
                    <a:pt x="38" y="72"/>
                  </a:cubicBezTo>
                  <a:close/>
                  <a:moveTo>
                    <a:pt x="38" y="0"/>
                  </a:moveTo>
                  <a:cubicBezTo>
                    <a:pt x="17" y="0"/>
                    <a:pt x="0" y="17"/>
                    <a:pt x="0" y="37"/>
                  </a:cubicBezTo>
                  <a:cubicBezTo>
                    <a:pt x="0" y="58"/>
                    <a:pt x="17" y="75"/>
                    <a:pt x="38" y="75"/>
                  </a:cubicBezTo>
                  <a:cubicBezTo>
                    <a:pt x="59" y="75"/>
                    <a:pt x="76" y="58"/>
                    <a:pt x="76" y="37"/>
                  </a:cubicBezTo>
                  <a:cubicBezTo>
                    <a:pt x="76" y="17"/>
                    <a:pt x="59" y="0"/>
                    <a:pt x="38" y="0"/>
                  </a:cubicBezTo>
                  <a:close/>
                </a:path>
              </a:pathLst>
            </a:custGeom>
            <a:solidFill>
              <a:srgbClr val="CD4F00"/>
            </a:solidFill>
            <a:ln>
              <a:noFill/>
            </a:ln>
          </p:spPr>
          <p:style>
            <a:lnRef idx="0">
              <a:scrgbClr r="0" g="0" b="0"/>
            </a:lnRef>
            <a:fillRef idx="0">
              <a:scrgbClr r="0" g="0" b="0"/>
            </a:fillRef>
            <a:effectRef idx="0">
              <a:scrgbClr r="0" g="0" b="0"/>
            </a:effectRef>
            <a:fontRef idx="minor"/>
          </p:style>
        </p:sp>
      </p:grpSp>
      <p:sp>
        <p:nvSpPr>
          <p:cNvPr id="564" name="CustomShape 74"/>
          <p:cNvSpPr/>
          <p:nvPr/>
        </p:nvSpPr>
        <p:spPr>
          <a:xfrm>
            <a:off x="973080" y="2030375"/>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5400" b="1" spc="-151" dirty="0">
                <a:solidFill>
                  <a:srgbClr val="005E89"/>
                </a:solidFill>
                <a:latin typeface="Trebuchet MS"/>
                <a:cs typeface="B Nazanin" panose="00000400000000000000" pitchFamily="2" charset="-78"/>
              </a:rPr>
              <a:t>او 2</a:t>
            </a:r>
            <a:endParaRPr lang="en-US" sz="5400" b="0" strike="noStrike" spc="-1" dirty="0">
              <a:latin typeface="Arial"/>
              <a:cs typeface="B Nazanin" panose="00000400000000000000" pitchFamily="2" charset="-78"/>
            </a:endParaRPr>
          </a:p>
        </p:txBody>
      </p:sp>
      <p:sp>
        <p:nvSpPr>
          <p:cNvPr id="565" name="CustomShape 75"/>
          <p:cNvSpPr/>
          <p:nvPr/>
        </p:nvSpPr>
        <p:spPr>
          <a:xfrm>
            <a:off x="1175040" y="2742840"/>
            <a:ext cx="4131000" cy="39150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150000"/>
              </a:lnSpc>
              <a:spcBef>
                <a:spcPts val="1800"/>
              </a:spcBef>
            </a:pPr>
            <a:r>
              <a:rPr lang="fa-IR" sz="2800" spc="-1" dirty="0">
                <a:solidFill>
                  <a:srgbClr val="005E89"/>
                </a:solidFill>
                <a:latin typeface="Myriad Arabic"/>
                <a:cs typeface="B Nazanin" panose="00000400000000000000" pitchFamily="2" charset="-78"/>
              </a:rPr>
              <a:t>این یک متن نمونه است. در این پاراگراف ها ایده های مبحث 2 را خلاصه کنید. به خاطر داشته باشید که اسلایدها کمک بصری برای ارائه شما هستند، به همین دلیل باید مختصر باشند.</a:t>
            </a:r>
            <a:endParaRPr lang="en-US" sz="2800" b="0" strike="noStrike" spc="-1" dirty="0">
              <a:latin typeface="Aria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CustomShape 2"/>
          <p:cNvSpPr/>
          <p:nvPr/>
        </p:nvSpPr>
        <p:spPr>
          <a:xfrm flipV="1">
            <a:off x="22320" y="-3240"/>
            <a:ext cx="12169440" cy="3007800"/>
          </a:xfrm>
          <a:prstGeom prst="rect">
            <a:avLst/>
          </a:prstGeom>
          <a:gradFill rotWithShape="0">
            <a:gsLst>
              <a:gs pos="0">
                <a:srgbClr val="FFFFFF"/>
              </a:gs>
              <a:gs pos="100000">
                <a:srgbClr val="DEF2FB"/>
              </a:gs>
            </a:gsLst>
            <a:lin ang="16200000"/>
          </a:gradFill>
          <a:ln>
            <a:noFill/>
          </a:ln>
        </p:spPr>
        <p:style>
          <a:lnRef idx="2">
            <a:schemeClr val="accent1">
              <a:shade val="50000"/>
            </a:schemeClr>
          </a:lnRef>
          <a:fillRef idx="1">
            <a:schemeClr val="accent1"/>
          </a:fillRef>
          <a:effectRef idx="0">
            <a:schemeClr val="accent1"/>
          </a:effectRef>
          <a:fontRef idx="minor"/>
        </p:style>
      </p:sp>
      <p:sp>
        <p:nvSpPr>
          <p:cNvPr id="568" name="CustomShape 3"/>
          <p:cNvSpPr/>
          <p:nvPr/>
        </p:nvSpPr>
        <p:spPr>
          <a:xfrm>
            <a:off x="22320" y="5982840"/>
            <a:ext cx="12169440" cy="920880"/>
          </a:xfrm>
          <a:prstGeom prst="rect">
            <a:avLst/>
          </a:prstGeom>
          <a:gradFill rotWithShape="0">
            <a:gsLst>
              <a:gs pos="0">
                <a:srgbClr val="FFFFFF"/>
              </a:gs>
              <a:gs pos="100000">
                <a:srgbClr val="DEF2FB"/>
              </a:gs>
            </a:gsLst>
            <a:lin ang="5400000"/>
          </a:gradFill>
          <a:ln>
            <a:noFill/>
          </a:ln>
        </p:spPr>
        <p:style>
          <a:lnRef idx="2">
            <a:schemeClr val="accent1">
              <a:shade val="50000"/>
            </a:schemeClr>
          </a:lnRef>
          <a:fillRef idx="1">
            <a:schemeClr val="accent1"/>
          </a:fillRef>
          <a:effectRef idx="0">
            <a:schemeClr val="accent1"/>
          </a:effectRef>
          <a:fontRef idx="minor"/>
        </p:style>
      </p:sp>
      <p:grpSp>
        <p:nvGrpSpPr>
          <p:cNvPr id="569" name="Group 4"/>
          <p:cNvGrpSpPr/>
          <p:nvPr/>
        </p:nvGrpSpPr>
        <p:grpSpPr>
          <a:xfrm>
            <a:off x="8374320" y="5600520"/>
            <a:ext cx="3833280" cy="1260360"/>
            <a:chOff x="8374320" y="5600520"/>
            <a:chExt cx="3833280" cy="1260360"/>
          </a:xfrm>
        </p:grpSpPr>
        <p:sp>
          <p:nvSpPr>
            <p:cNvPr id="570" name="CustomShape 5"/>
            <p:cNvSpPr/>
            <p:nvPr/>
          </p:nvSpPr>
          <p:spPr>
            <a:xfrm>
              <a:off x="8831880" y="5768640"/>
              <a:ext cx="1679400" cy="1084680"/>
            </a:xfrm>
            <a:custGeom>
              <a:avLst/>
              <a:gdLst/>
              <a:ahLst/>
              <a:cxnLst/>
              <a:rect l="l" t="t" r="r" b="b"/>
              <a:pathLst>
                <a:path w="7178" h="4622">
                  <a:moveTo>
                    <a:pt x="0" y="4622"/>
                  </a:moveTo>
                  <a:lnTo>
                    <a:pt x="2505" y="4622"/>
                  </a:lnTo>
                  <a:lnTo>
                    <a:pt x="7178" y="0"/>
                  </a:lnTo>
                  <a:lnTo>
                    <a:pt x="4673" y="0"/>
                  </a:lnTo>
                  <a:lnTo>
                    <a:pt x="0" y="4622"/>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sp>
          <p:nvSpPr>
            <p:cNvPr id="571" name="CustomShape 6"/>
            <p:cNvSpPr/>
            <p:nvPr/>
          </p:nvSpPr>
          <p:spPr>
            <a:xfrm>
              <a:off x="10191240" y="6249600"/>
              <a:ext cx="1571040" cy="609840"/>
            </a:xfrm>
            <a:custGeom>
              <a:avLst/>
              <a:gdLst/>
              <a:ahLst/>
              <a:cxnLst/>
              <a:rect l="l" t="t" r="r" b="b"/>
              <a:pathLst>
                <a:path w="6712" h="2596">
                  <a:moveTo>
                    <a:pt x="6679" y="2596"/>
                  </a:moveTo>
                  <a:lnTo>
                    <a:pt x="6712" y="0"/>
                  </a:lnTo>
                  <a:lnTo>
                    <a:pt x="3344" y="0"/>
                  </a:lnTo>
                  <a:cubicBezTo>
                    <a:pt x="2463" y="0"/>
                    <a:pt x="1836" y="722"/>
                    <a:pt x="1593" y="971"/>
                  </a:cubicBezTo>
                  <a:lnTo>
                    <a:pt x="0" y="2596"/>
                  </a:lnTo>
                  <a:lnTo>
                    <a:pt x="6679" y="2596"/>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572" name="CustomShape 7"/>
            <p:cNvSpPr/>
            <p:nvPr/>
          </p:nvSpPr>
          <p:spPr>
            <a:xfrm>
              <a:off x="10414800" y="6022080"/>
              <a:ext cx="1792800" cy="837360"/>
            </a:xfrm>
            <a:custGeom>
              <a:avLst/>
              <a:gdLst/>
              <a:ahLst/>
              <a:cxnLst/>
              <a:rect l="l" t="t" r="r" b="b"/>
              <a:pathLst>
                <a:path w="7662" h="3566">
                  <a:moveTo>
                    <a:pt x="0" y="3566"/>
                  </a:moveTo>
                  <a:lnTo>
                    <a:pt x="7616" y="3566"/>
                  </a:lnTo>
                  <a:lnTo>
                    <a:pt x="7662" y="0"/>
                  </a:lnTo>
                  <a:lnTo>
                    <a:pt x="4294" y="0"/>
                  </a:lnTo>
                  <a:cubicBezTo>
                    <a:pt x="3413" y="0"/>
                    <a:pt x="2786" y="722"/>
                    <a:pt x="2543" y="971"/>
                  </a:cubicBezTo>
                  <a:lnTo>
                    <a:pt x="0" y="3566"/>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73" name="CustomShape 8"/>
            <p:cNvSpPr/>
            <p:nvPr/>
          </p:nvSpPr>
          <p:spPr>
            <a:xfrm>
              <a:off x="10548720" y="6121800"/>
              <a:ext cx="1648440" cy="737640"/>
            </a:xfrm>
            <a:custGeom>
              <a:avLst/>
              <a:gdLst/>
              <a:ahLst/>
              <a:cxnLst/>
              <a:rect l="l" t="t" r="r" b="b"/>
              <a:pathLst>
                <a:path w="7047" h="3141">
                  <a:moveTo>
                    <a:pt x="0" y="3141"/>
                  </a:moveTo>
                  <a:lnTo>
                    <a:pt x="7047" y="3141"/>
                  </a:lnTo>
                  <a:lnTo>
                    <a:pt x="7047" y="0"/>
                  </a:lnTo>
                  <a:lnTo>
                    <a:pt x="3672" y="0"/>
                  </a:lnTo>
                  <a:cubicBezTo>
                    <a:pt x="2974" y="0"/>
                    <a:pt x="2638" y="449"/>
                    <a:pt x="2353" y="740"/>
                  </a:cubicBezTo>
                  <a:lnTo>
                    <a:pt x="0" y="314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74" name="CustomShape 9"/>
            <p:cNvSpPr/>
            <p:nvPr/>
          </p:nvSpPr>
          <p:spPr>
            <a:xfrm>
              <a:off x="9032760" y="5600520"/>
              <a:ext cx="3170520" cy="1258920"/>
            </a:xfrm>
            <a:custGeom>
              <a:avLst/>
              <a:gdLst/>
              <a:ahLst/>
              <a:cxnLst/>
              <a:rect l="l" t="t" r="r" b="b"/>
              <a:pathLst>
                <a:path w="13547" h="5362">
                  <a:moveTo>
                    <a:pt x="0" y="5362"/>
                  </a:moveTo>
                  <a:lnTo>
                    <a:pt x="13547" y="5362"/>
                  </a:lnTo>
                  <a:lnTo>
                    <a:pt x="13547" y="0"/>
                  </a:lnTo>
                  <a:lnTo>
                    <a:pt x="10370" y="3156"/>
                  </a:lnTo>
                  <a:cubicBezTo>
                    <a:pt x="9986" y="3539"/>
                    <a:pt x="9554" y="4092"/>
                    <a:pt x="8974" y="4092"/>
                  </a:cubicBezTo>
                  <a:lnTo>
                    <a:pt x="2642" y="4092"/>
                  </a:lnTo>
                  <a:cubicBezTo>
                    <a:pt x="1146" y="4092"/>
                    <a:pt x="1177" y="4169"/>
                    <a:pt x="626" y="4727"/>
                  </a:cubicBezTo>
                  <a:lnTo>
                    <a:pt x="0" y="5362"/>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75" name="CustomShape 10"/>
            <p:cNvSpPr/>
            <p:nvPr/>
          </p:nvSpPr>
          <p:spPr>
            <a:xfrm>
              <a:off x="11229840" y="6323760"/>
              <a:ext cx="967320" cy="535320"/>
            </a:xfrm>
            <a:custGeom>
              <a:avLst/>
              <a:gdLst/>
              <a:ahLst/>
              <a:cxnLst/>
              <a:rect l="l" t="t" r="r" b="b"/>
              <a:pathLst>
                <a:path w="4136" h="2284">
                  <a:moveTo>
                    <a:pt x="0" y="2284"/>
                  </a:moveTo>
                  <a:lnTo>
                    <a:pt x="4136" y="2284"/>
                  </a:lnTo>
                  <a:lnTo>
                    <a:pt x="4136" y="0"/>
                  </a:lnTo>
                  <a:lnTo>
                    <a:pt x="2522" y="0"/>
                  </a:lnTo>
                  <a:cubicBezTo>
                    <a:pt x="2226" y="0"/>
                    <a:pt x="1918" y="327"/>
                    <a:pt x="1711" y="538"/>
                  </a:cubicBezTo>
                  <a:lnTo>
                    <a:pt x="0" y="2284"/>
                  </a:lnTo>
                  <a:close/>
                </a:path>
              </a:pathLst>
            </a:custGeom>
            <a:gradFill rotWithShape="0">
              <a:gsLst>
                <a:gs pos="0">
                  <a:srgbClr val="9EDBF6"/>
                </a:gs>
                <a:gs pos="100000">
                  <a:srgbClr val="DEF2FB"/>
                </a:gs>
              </a:gsLst>
              <a:lin ang="0"/>
            </a:gradFill>
            <a:ln>
              <a:noFill/>
            </a:ln>
          </p:spPr>
          <p:style>
            <a:lnRef idx="0">
              <a:scrgbClr r="0" g="0" b="0"/>
            </a:lnRef>
            <a:fillRef idx="0">
              <a:scrgbClr r="0" g="0" b="0"/>
            </a:fillRef>
            <a:effectRef idx="0">
              <a:scrgbClr r="0" g="0" b="0"/>
            </a:effectRef>
            <a:fontRef idx="minor"/>
          </p:style>
        </p:sp>
        <p:sp>
          <p:nvSpPr>
            <p:cNvPr id="576" name="CustomShape 11"/>
            <p:cNvSpPr/>
            <p:nvPr/>
          </p:nvSpPr>
          <p:spPr>
            <a:xfrm>
              <a:off x="11459520" y="6125400"/>
              <a:ext cx="743760" cy="735480"/>
            </a:xfrm>
            <a:custGeom>
              <a:avLst/>
              <a:gdLst/>
              <a:ahLst/>
              <a:cxnLst/>
              <a:rect l="l" t="t" r="r" b="b"/>
              <a:pathLst>
                <a:path w="3317" h="3131">
                  <a:moveTo>
                    <a:pt x="3317" y="3131"/>
                  </a:moveTo>
                  <a:lnTo>
                    <a:pt x="0" y="3131"/>
                  </a:lnTo>
                  <a:lnTo>
                    <a:pt x="3087" y="0"/>
                  </a:lnTo>
                  <a:lnTo>
                    <a:pt x="3317" y="0"/>
                  </a:lnTo>
                  <a:lnTo>
                    <a:pt x="3317" y="3131"/>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77" name="CustomShape 12"/>
            <p:cNvSpPr/>
            <p:nvPr/>
          </p:nvSpPr>
          <p:spPr>
            <a:xfrm>
              <a:off x="8923320" y="5766480"/>
              <a:ext cx="1191960" cy="1085760"/>
            </a:xfrm>
            <a:custGeom>
              <a:avLst/>
              <a:gdLst/>
              <a:ahLst/>
              <a:cxnLst/>
              <a:rect l="l" t="t" r="r" b="b"/>
              <a:pathLst>
                <a:path w="5097" h="4621">
                  <a:moveTo>
                    <a:pt x="0" y="4621"/>
                  </a:moveTo>
                  <a:lnTo>
                    <a:pt x="424" y="4621"/>
                  </a:lnTo>
                  <a:lnTo>
                    <a:pt x="5097" y="0"/>
                  </a:lnTo>
                  <a:lnTo>
                    <a:pt x="4673" y="0"/>
                  </a:lnTo>
                  <a:lnTo>
                    <a:pt x="0" y="4621"/>
                  </a:lnTo>
                  <a:close/>
                </a:path>
              </a:pathLst>
            </a:custGeom>
            <a:gradFill rotWithShape="0">
              <a:gsLst>
                <a:gs pos="0">
                  <a:srgbClr val="9EDBF6"/>
                </a:gs>
                <a:gs pos="100000">
                  <a:srgbClr val="DEF2FB"/>
                </a:gs>
              </a:gsLst>
              <a:lin ang="18900000"/>
            </a:gradFill>
            <a:ln>
              <a:noFill/>
            </a:ln>
          </p:spPr>
          <p:style>
            <a:lnRef idx="0">
              <a:scrgbClr r="0" g="0" b="0"/>
            </a:lnRef>
            <a:fillRef idx="0">
              <a:scrgbClr r="0" g="0" b="0"/>
            </a:fillRef>
            <a:effectRef idx="0">
              <a:scrgbClr r="0" g="0" b="0"/>
            </a:effectRef>
            <a:fontRef idx="minor"/>
          </p:style>
        </p:sp>
        <p:sp>
          <p:nvSpPr>
            <p:cNvPr id="578" name="CustomShape 13"/>
            <p:cNvSpPr/>
            <p:nvPr/>
          </p:nvSpPr>
          <p:spPr>
            <a:xfrm>
              <a:off x="8374320" y="6075720"/>
              <a:ext cx="1012680" cy="776520"/>
            </a:xfrm>
            <a:custGeom>
              <a:avLst/>
              <a:gdLst/>
              <a:ahLst/>
              <a:cxnLst/>
              <a:rect l="l" t="t" r="r" b="b"/>
              <a:pathLst>
                <a:path w="4329" h="3303">
                  <a:moveTo>
                    <a:pt x="982" y="3303"/>
                  </a:moveTo>
                  <a:lnTo>
                    <a:pt x="4329" y="0"/>
                  </a:lnTo>
                  <a:lnTo>
                    <a:pt x="3348" y="0"/>
                  </a:lnTo>
                  <a:lnTo>
                    <a:pt x="0" y="3303"/>
                  </a:lnTo>
                  <a:lnTo>
                    <a:pt x="982" y="3303"/>
                  </a:lnTo>
                  <a:close/>
                </a:path>
              </a:pathLst>
            </a:custGeom>
            <a:gradFill rotWithShape="0">
              <a:gsLst>
                <a:gs pos="0">
                  <a:srgbClr val="DEF2FB"/>
                </a:gs>
                <a:gs pos="100000">
                  <a:srgbClr val="FFFFFF"/>
                </a:gs>
              </a:gsLst>
              <a:lin ang="18900000"/>
            </a:gradFill>
            <a:ln>
              <a:noFill/>
            </a:ln>
          </p:spPr>
          <p:style>
            <a:lnRef idx="0">
              <a:scrgbClr r="0" g="0" b="0"/>
            </a:lnRef>
            <a:fillRef idx="0">
              <a:scrgbClr r="0" g="0" b="0"/>
            </a:fillRef>
            <a:effectRef idx="0">
              <a:scrgbClr r="0" g="0" b="0"/>
            </a:effectRef>
            <a:fontRef idx="minor"/>
          </p:style>
        </p:sp>
      </p:grpSp>
      <p:sp>
        <p:nvSpPr>
          <p:cNvPr id="579" name="CustomShape 14"/>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solidFill>
            <a:srgbClr val="7F6B64"/>
          </a:solidFill>
          <a:ln>
            <a:noFill/>
          </a:ln>
        </p:spPr>
        <p:style>
          <a:lnRef idx="0">
            <a:scrgbClr r="0" g="0" b="0"/>
          </a:lnRef>
          <a:fillRef idx="0">
            <a:scrgbClr r="0" g="0" b="0"/>
          </a:fillRef>
          <a:effectRef idx="0">
            <a:scrgbClr r="0" g="0" b="0"/>
          </a:effectRef>
          <a:fontRef idx="minor"/>
        </p:style>
      </p:sp>
      <p:sp>
        <p:nvSpPr>
          <p:cNvPr id="580" name="CustomShape 15"/>
          <p:cNvSpPr/>
          <p:nvPr/>
        </p:nvSpPr>
        <p:spPr>
          <a:xfrm>
            <a:off x="2880" y="-7920"/>
            <a:ext cx="2420640" cy="1380600"/>
          </a:xfrm>
          <a:custGeom>
            <a:avLst/>
            <a:gdLst/>
            <a:ahLst/>
            <a:cxnLst/>
            <a:rect l="l" t="t" r="r" b="b"/>
            <a:pathLst>
              <a:path w="6699" h="3794">
                <a:moveTo>
                  <a:pt x="0" y="3794"/>
                </a:moveTo>
                <a:lnTo>
                  <a:pt x="2462" y="3794"/>
                </a:lnTo>
                <a:cubicBezTo>
                  <a:pt x="3004" y="3794"/>
                  <a:pt x="3568" y="3196"/>
                  <a:pt x="3947" y="2809"/>
                </a:cubicBezTo>
                <a:lnTo>
                  <a:pt x="6699" y="0"/>
                </a:lnTo>
                <a:lnTo>
                  <a:pt x="0" y="0"/>
                </a:lnTo>
                <a:lnTo>
                  <a:pt x="0" y="3794"/>
                </a:lnTo>
                <a:close/>
              </a:path>
            </a:pathLst>
          </a:custGeom>
          <a:solidFill>
            <a:schemeClr val="bg1"/>
          </a:solidFill>
          <a:ln>
            <a:noFill/>
          </a:ln>
        </p:spPr>
        <p:style>
          <a:lnRef idx="0">
            <a:scrgbClr r="0" g="0" b="0"/>
          </a:lnRef>
          <a:fillRef idx="0">
            <a:scrgbClr r="0" g="0" b="0"/>
          </a:fillRef>
          <a:effectRef idx="0">
            <a:scrgbClr r="0" g="0" b="0"/>
          </a:effectRef>
          <a:fontRef idx="minor"/>
        </p:style>
      </p:sp>
      <p:sp>
        <p:nvSpPr>
          <p:cNvPr id="581" name="CustomShape 16"/>
          <p:cNvSpPr/>
          <p:nvPr/>
        </p:nvSpPr>
        <p:spPr>
          <a:xfrm>
            <a:off x="802800" y="-7920"/>
            <a:ext cx="1941120" cy="721800"/>
          </a:xfrm>
          <a:custGeom>
            <a:avLst/>
            <a:gdLst/>
            <a:ahLst/>
            <a:cxnLst/>
            <a:rect l="l" t="t" r="r" b="b"/>
            <a:pathLst>
              <a:path w="5371" h="1986">
                <a:moveTo>
                  <a:pt x="0" y="0"/>
                </a:moveTo>
                <a:lnTo>
                  <a:pt x="0" y="1986"/>
                </a:lnTo>
                <a:lnTo>
                  <a:pt x="2913" y="1986"/>
                </a:lnTo>
                <a:cubicBezTo>
                  <a:pt x="3447" y="1986"/>
                  <a:pt x="4003" y="1396"/>
                  <a:pt x="4377" y="1015"/>
                </a:cubicBezTo>
                <a:lnTo>
                  <a:pt x="5371" y="0"/>
                </a:lnTo>
                <a:lnTo>
                  <a:pt x="0" y="0"/>
                </a:lnTo>
                <a:close/>
              </a:path>
            </a:pathLst>
          </a:custGeom>
          <a:solidFill>
            <a:srgbClr val="9EDBF6">
              <a:alpha val="44000"/>
            </a:srgbClr>
          </a:solidFill>
          <a:ln>
            <a:noFill/>
          </a:ln>
        </p:spPr>
        <p:style>
          <a:lnRef idx="0">
            <a:scrgbClr r="0" g="0" b="0"/>
          </a:lnRef>
          <a:fillRef idx="0">
            <a:scrgbClr r="0" g="0" b="0"/>
          </a:fillRef>
          <a:effectRef idx="0">
            <a:scrgbClr r="0" g="0" b="0"/>
          </a:effectRef>
          <a:fontRef idx="minor"/>
        </p:style>
      </p:sp>
      <p:sp>
        <p:nvSpPr>
          <p:cNvPr id="582" name="CustomShape 17"/>
          <p:cNvSpPr/>
          <p:nvPr/>
        </p:nvSpPr>
        <p:spPr>
          <a:xfrm>
            <a:off x="2880" y="-7920"/>
            <a:ext cx="2195280" cy="1221840"/>
          </a:xfrm>
          <a:custGeom>
            <a:avLst/>
            <a:gdLst/>
            <a:ahLst/>
            <a:cxnLst/>
            <a:rect l="l" t="t" r="r" b="b"/>
            <a:pathLst>
              <a:path w="6077" h="3356">
                <a:moveTo>
                  <a:pt x="6077" y="0"/>
                </a:moveTo>
                <a:lnTo>
                  <a:pt x="0" y="0"/>
                </a:lnTo>
                <a:lnTo>
                  <a:pt x="0" y="3356"/>
                </a:lnTo>
                <a:lnTo>
                  <a:pt x="2371" y="3356"/>
                </a:lnTo>
                <a:cubicBezTo>
                  <a:pt x="2806" y="3356"/>
                  <a:pt x="3259" y="2876"/>
                  <a:pt x="3563" y="2566"/>
                </a:cubicBezTo>
                <a:lnTo>
                  <a:pt x="6077" y="0"/>
                </a:lnTo>
                <a:close/>
              </a:path>
            </a:pathLst>
          </a:custGeom>
          <a:gradFill rotWithShape="0">
            <a:gsLst>
              <a:gs pos="0">
                <a:srgbClr val="25C1FF"/>
              </a:gs>
              <a:gs pos="100000">
                <a:srgbClr val="00B4FF"/>
              </a:gs>
            </a:gsLst>
            <a:lin ang="0"/>
          </a:gradFill>
          <a:ln>
            <a:noFill/>
          </a:ln>
        </p:spPr>
        <p:style>
          <a:lnRef idx="0">
            <a:scrgbClr r="0" g="0" b="0"/>
          </a:lnRef>
          <a:fillRef idx="0">
            <a:scrgbClr r="0" g="0" b="0"/>
          </a:fillRef>
          <a:effectRef idx="0">
            <a:scrgbClr r="0" g="0" b="0"/>
          </a:effectRef>
          <a:fontRef idx="minor"/>
        </p:style>
      </p:sp>
      <p:sp>
        <p:nvSpPr>
          <p:cNvPr id="583" name="CustomShape 18"/>
          <p:cNvSpPr/>
          <p:nvPr/>
        </p:nvSpPr>
        <p:spPr>
          <a:xfrm>
            <a:off x="162000" y="-7920"/>
            <a:ext cx="1832760" cy="99648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sp>
        <p:nvSpPr>
          <p:cNvPr id="584" name="CustomShape 19"/>
          <p:cNvSpPr/>
          <p:nvPr/>
        </p:nvSpPr>
        <p:spPr>
          <a:xfrm>
            <a:off x="898560" y="8280"/>
            <a:ext cx="946080" cy="529560"/>
          </a:xfrm>
          <a:custGeom>
            <a:avLst/>
            <a:gdLst/>
            <a:ahLst/>
            <a:cxnLst/>
            <a:rect l="l" t="t" r="r" b="b"/>
            <a:pathLst>
              <a:path w="3863" h="2086">
                <a:moveTo>
                  <a:pt x="2109" y="0"/>
                </a:moveTo>
                <a:lnTo>
                  <a:pt x="3863" y="0"/>
                </a:lnTo>
                <a:lnTo>
                  <a:pt x="1753" y="2086"/>
                </a:lnTo>
                <a:lnTo>
                  <a:pt x="0" y="2086"/>
                </a:lnTo>
                <a:lnTo>
                  <a:pt x="2109" y="0"/>
                </a:lnTo>
                <a:close/>
              </a:path>
            </a:pathLst>
          </a:custGeom>
          <a:solidFill>
            <a:srgbClr val="DEF2FB">
              <a:alpha val="14000"/>
            </a:srgbClr>
          </a:solidFill>
          <a:ln>
            <a:noFill/>
          </a:ln>
        </p:spPr>
        <p:style>
          <a:lnRef idx="0">
            <a:scrgbClr r="0" g="0" b="0"/>
          </a:lnRef>
          <a:fillRef idx="0">
            <a:scrgbClr r="0" g="0" b="0"/>
          </a:fillRef>
          <a:effectRef idx="0">
            <a:scrgbClr r="0" g="0" b="0"/>
          </a:effectRef>
          <a:fontRef idx="minor"/>
        </p:style>
      </p:sp>
      <p:grpSp>
        <p:nvGrpSpPr>
          <p:cNvPr id="585" name="Group 20"/>
          <p:cNvGrpSpPr/>
          <p:nvPr/>
        </p:nvGrpSpPr>
        <p:grpSpPr>
          <a:xfrm>
            <a:off x="4190760" y="2836440"/>
            <a:ext cx="45360" cy="3045600"/>
            <a:chOff x="4190760" y="2836440"/>
            <a:chExt cx="45360" cy="3045600"/>
          </a:xfrm>
        </p:grpSpPr>
        <p:sp>
          <p:nvSpPr>
            <p:cNvPr id="586" name="CustomShape 21"/>
            <p:cNvSpPr/>
            <p:nvPr/>
          </p:nvSpPr>
          <p:spPr>
            <a:xfrm flipH="1" flipV="1">
              <a:off x="4190760" y="583164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87" name="CustomShape 22"/>
            <p:cNvSpPr/>
            <p:nvPr/>
          </p:nvSpPr>
          <p:spPr>
            <a:xfrm flipH="1" flipV="1">
              <a:off x="4190760" y="56973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88" name="CustomShape 23"/>
            <p:cNvSpPr/>
            <p:nvPr/>
          </p:nvSpPr>
          <p:spPr>
            <a:xfrm flipH="1" flipV="1">
              <a:off x="4190760" y="556092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89" name="CustomShape 24"/>
            <p:cNvSpPr/>
            <p:nvPr/>
          </p:nvSpPr>
          <p:spPr>
            <a:xfrm flipH="1" flipV="1">
              <a:off x="4190760" y="542448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0" name="CustomShape 25"/>
            <p:cNvSpPr/>
            <p:nvPr/>
          </p:nvSpPr>
          <p:spPr>
            <a:xfrm flipH="1" flipV="1">
              <a:off x="4190760" y="52873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1" name="CustomShape 26"/>
            <p:cNvSpPr/>
            <p:nvPr/>
          </p:nvSpPr>
          <p:spPr>
            <a:xfrm flipH="1" flipV="1">
              <a:off x="4190760" y="51508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2" name="CustomShape 27"/>
            <p:cNvSpPr/>
            <p:nvPr/>
          </p:nvSpPr>
          <p:spPr>
            <a:xfrm flipH="1" flipV="1">
              <a:off x="4190760" y="50169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3" name="CustomShape 28"/>
            <p:cNvSpPr/>
            <p:nvPr/>
          </p:nvSpPr>
          <p:spPr>
            <a:xfrm flipH="1" flipV="1">
              <a:off x="4190760" y="48805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4" name="CustomShape 29"/>
            <p:cNvSpPr/>
            <p:nvPr/>
          </p:nvSpPr>
          <p:spPr>
            <a:xfrm flipH="1" flipV="1">
              <a:off x="4190760" y="47440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5" name="CustomShape 30"/>
            <p:cNvSpPr/>
            <p:nvPr/>
          </p:nvSpPr>
          <p:spPr>
            <a:xfrm flipH="1" flipV="1">
              <a:off x="4190760" y="46076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6" name="CustomShape 31"/>
            <p:cNvSpPr/>
            <p:nvPr/>
          </p:nvSpPr>
          <p:spPr>
            <a:xfrm flipH="1" flipV="1">
              <a:off x="4190760" y="44733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7" name="CustomShape 32"/>
            <p:cNvSpPr/>
            <p:nvPr/>
          </p:nvSpPr>
          <p:spPr>
            <a:xfrm flipH="1" flipV="1">
              <a:off x="4190760" y="43369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8" name="CustomShape 33"/>
            <p:cNvSpPr/>
            <p:nvPr/>
          </p:nvSpPr>
          <p:spPr>
            <a:xfrm flipH="1" flipV="1">
              <a:off x="4190760" y="42004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599" name="CustomShape 34"/>
            <p:cNvSpPr/>
            <p:nvPr/>
          </p:nvSpPr>
          <p:spPr>
            <a:xfrm flipH="1" flipV="1">
              <a:off x="4190760" y="40640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0" name="CustomShape 35"/>
            <p:cNvSpPr/>
            <p:nvPr/>
          </p:nvSpPr>
          <p:spPr>
            <a:xfrm flipH="1" flipV="1">
              <a:off x="4190760" y="39301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1" name="CustomShape 36"/>
            <p:cNvSpPr/>
            <p:nvPr/>
          </p:nvSpPr>
          <p:spPr>
            <a:xfrm flipH="1" flipV="1">
              <a:off x="4190760" y="37872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2" name="CustomShape 37"/>
            <p:cNvSpPr/>
            <p:nvPr/>
          </p:nvSpPr>
          <p:spPr>
            <a:xfrm flipH="1" flipV="1">
              <a:off x="4190760" y="365076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3" name="CustomShape 38"/>
            <p:cNvSpPr/>
            <p:nvPr/>
          </p:nvSpPr>
          <p:spPr>
            <a:xfrm flipH="1" flipV="1">
              <a:off x="4190760" y="351684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4" name="CustomShape 39"/>
            <p:cNvSpPr/>
            <p:nvPr/>
          </p:nvSpPr>
          <p:spPr>
            <a:xfrm flipH="1" flipV="1">
              <a:off x="4190760" y="33804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5" name="CustomShape 40"/>
            <p:cNvSpPr/>
            <p:nvPr/>
          </p:nvSpPr>
          <p:spPr>
            <a:xfrm flipH="1" flipV="1">
              <a:off x="4190760" y="32439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6" name="CustomShape 41"/>
            <p:cNvSpPr/>
            <p:nvPr/>
          </p:nvSpPr>
          <p:spPr>
            <a:xfrm flipH="1" flipV="1">
              <a:off x="4190760" y="310752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7" name="CustomShape 42"/>
            <p:cNvSpPr/>
            <p:nvPr/>
          </p:nvSpPr>
          <p:spPr>
            <a:xfrm flipH="1" flipV="1">
              <a:off x="4190760" y="29725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08" name="CustomShape 43"/>
            <p:cNvSpPr/>
            <p:nvPr/>
          </p:nvSpPr>
          <p:spPr>
            <a:xfrm flipH="1" flipV="1">
              <a:off x="4190760" y="283608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grpSp>
      <p:grpSp>
        <p:nvGrpSpPr>
          <p:cNvPr id="609" name="Group 44"/>
          <p:cNvGrpSpPr/>
          <p:nvPr/>
        </p:nvGrpSpPr>
        <p:grpSpPr>
          <a:xfrm>
            <a:off x="10243800" y="767520"/>
            <a:ext cx="1647360" cy="1769760"/>
            <a:chOff x="10243800" y="767520"/>
            <a:chExt cx="1647360" cy="1769760"/>
          </a:xfrm>
        </p:grpSpPr>
        <p:sp>
          <p:nvSpPr>
            <p:cNvPr id="610" name="CustomShape 45"/>
            <p:cNvSpPr/>
            <p:nvPr/>
          </p:nvSpPr>
          <p:spPr>
            <a:xfrm>
              <a:off x="10243800" y="941400"/>
              <a:ext cx="1347120" cy="1595880"/>
            </a:xfrm>
            <a:custGeom>
              <a:avLst/>
              <a:gdLst/>
              <a:ahLst/>
              <a:cxnLst/>
              <a:rect l="l" t="t" r="r" b="b"/>
              <a:pathLst>
                <a:path w="148" h="175">
                  <a:moveTo>
                    <a:pt x="137" y="0"/>
                  </a:moveTo>
                  <a:cubicBezTo>
                    <a:pt x="11" y="0"/>
                    <a:pt x="11" y="0"/>
                    <a:pt x="11" y="0"/>
                  </a:cubicBezTo>
                  <a:cubicBezTo>
                    <a:pt x="5" y="0"/>
                    <a:pt x="0" y="4"/>
                    <a:pt x="0" y="10"/>
                  </a:cubicBezTo>
                  <a:cubicBezTo>
                    <a:pt x="0" y="165"/>
                    <a:pt x="0" y="165"/>
                    <a:pt x="0" y="165"/>
                  </a:cubicBezTo>
                  <a:cubicBezTo>
                    <a:pt x="0" y="171"/>
                    <a:pt x="5" y="175"/>
                    <a:pt x="11" y="175"/>
                  </a:cubicBezTo>
                  <a:cubicBezTo>
                    <a:pt x="137" y="175"/>
                    <a:pt x="137" y="175"/>
                    <a:pt x="137" y="175"/>
                  </a:cubicBezTo>
                  <a:cubicBezTo>
                    <a:pt x="143" y="175"/>
                    <a:pt x="148" y="171"/>
                    <a:pt x="148" y="165"/>
                  </a:cubicBezTo>
                  <a:cubicBezTo>
                    <a:pt x="148" y="10"/>
                    <a:pt x="148" y="10"/>
                    <a:pt x="148" y="10"/>
                  </a:cubicBezTo>
                  <a:cubicBezTo>
                    <a:pt x="148" y="4"/>
                    <a:pt x="143" y="0"/>
                    <a:pt x="137" y="0"/>
                  </a:cubicBezTo>
                  <a:close/>
                </a:path>
              </a:pathLst>
            </a:custGeom>
            <a:solidFill>
              <a:srgbClr val="FF6800"/>
            </a:solidFill>
            <a:ln>
              <a:noFill/>
            </a:ln>
          </p:spPr>
          <p:style>
            <a:lnRef idx="0">
              <a:scrgbClr r="0" g="0" b="0"/>
            </a:lnRef>
            <a:fillRef idx="0">
              <a:scrgbClr r="0" g="0" b="0"/>
            </a:fillRef>
            <a:effectRef idx="0">
              <a:scrgbClr r="0" g="0" b="0"/>
            </a:effectRef>
            <a:fontRef idx="minor"/>
          </p:style>
        </p:sp>
        <p:sp>
          <p:nvSpPr>
            <p:cNvPr id="611" name="CustomShape 46"/>
            <p:cNvSpPr/>
            <p:nvPr/>
          </p:nvSpPr>
          <p:spPr>
            <a:xfrm>
              <a:off x="10380240" y="941400"/>
              <a:ext cx="1063800" cy="1449360"/>
            </a:xfrm>
            <a:custGeom>
              <a:avLst/>
              <a:gdLst/>
              <a:ahLst/>
              <a:cxnLst/>
              <a:rect l="l" t="t" r="r" b="b"/>
              <a:pathLst>
                <a:path w="312" h="425">
                  <a:moveTo>
                    <a:pt x="59" y="0"/>
                  </a:moveTo>
                  <a:lnTo>
                    <a:pt x="40" y="32"/>
                  </a:lnTo>
                  <a:lnTo>
                    <a:pt x="0" y="32"/>
                  </a:lnTo>
                  <a:lnTo>
                    <a:pt x="0" y="425"/>
                  </a:lnTo>
                  <a:lnTo>
                    <a:pt x="312" y="425"/>
                  </a:lnTo>
                  <a:lnTo>
                    <a:pt x="312" y="32"/>
                  </a:lnTo>
                  <a:lnTo>
                    <a:pt x="256" y="32"/>
                  </a:lnTo>
                  <a:lnTo>
                    <a:pt x="59" y="0"/>
                  </a:lnTo>
                  <a:lnTo>
                    <a:pt x="59" y="0"/>
                  </a:lnTo>
                  <a:close/>
                </a:path>
              </a:pathLst>
            </a:custGeom>
            <a:solidFill>
              <a:srgbClr val="CD4F00"/>
            </a:solidFill>
            <a:ln>
              <a:noFill/>
            </a:ln>
          </p:spPr>
          <p:style>
            <a:lnRef idx="0">
              <a:scrgbClr r="0" g="0" b="0"/>
            </a:lnRef>
            <a:fillRef idx="0">
              <a:scrgbClr r="0" g="0" b="0"/>
            </a:fillRef>
            <a:effectRef idx="0">
              <a:scrgbClr r="0" g="0" b="0"/>
            </a:effectRef>
            <a:fontRef idx="minor"/>
          </p:style>
        </p:sp>
        <p:sp>
          <p:nvSpPr>
            <p:cNvPr id="612" name="CustomShape 47"/>
            <p:cNvSpPr/>
            <p:nvPr/>
          </p:nvSpPr>
          <p:spPr>
            <a:xfrm>
              <a:off x="10407600" y="1067760"/>
              <a:ext cx="1019520" cy="1302840"/>
            </a:xfrm>
            <a:custGeom>
              <a:avLst/>
              <a:gdLst/>
              <a:ahLst/>
              <a:cxnLst/>
              <a:rect l="l" t="t" r="r" b="b"/>
              <a:pathLst>
                <a:path w="299" h="382">
                  <a:moveTo>
                    <a:pt x="0" y="382"/>
                  </a:moveTo>
                  <a:lnTo>
                    <a:pt x="299" y="382"/>
                  </a:lnTo>
                  <a:lnTo>
                    <a:pt x="299" y="0"/>
                  </a:lnTo>
                  <a:lnTo>
                    <a:pt x="0" y="0"/>
                  </a:lnTo>
                  <a:lnTo>
                    <a:pt x="0" y="382"/>
                  </a:lnTo>
                  <a:lnTo>
                    <a:pt x="0" y="382"/>
                  </a:ln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613" name="CustomShape 48"/>
            <p:cNvSpPr/>
            <p:nvPr/>
          </p:nvSpPr>
          <p:spPr>
            <a:xfrm>
              <a:off x="10752120" y="767520"/>
              <a:ext cx="330480" cy="129240"/>
            </a:xfrm>
            <a:custGeom>
              <a:avLst/>
              <a:gdLst/>
              <a:ahLst/>
              <a:cxnLst/>
              <a:rect l="l" t="t" r="r" b="b"/>
              <a:pathLst>
                <a:path w="36" h="14">
                  <a:moveTo>
                    <a:pt x="33" y="0"/>
                  </a:moveTo>
                  <a:cubicBezTo>
                    <a:pt x="3" y="0"/>
                    <a:pt x="3" y="0"/>
                    <a:pt x="3" y="0"/>
                  </a:cubicBezTo>
                  <a:cubicBezTo>
                    <a:pt x="1" y="0"/>
                    <a:pt x="0" y="3"/>
                    <a:pt x="0" y="7"/>
                  </a:cubicBezTo>
                  <a:cubicBezTo>
                    <a:pt x="0" y="11"/>
                    <a:pt x="1" y="14"/>
                    <a:pt x="3" y="14"/>
                  </a:cubicBezTo>
                  <a:cubicBezTo>
                    <a:pt x="33" y="14"/>
                    <a:pt x="33" y="14"/>
                    <a:pt x="33" y="14"/>
                  </a:cubicBezTo>
                  <a:cubicBezTo>
                    <a:pt x="34" y="14"/>
                    <a:pt x="36" y="11"/>
                    <a:pt x="36" y="7"/>
                  </a:cubicBezTo>
                  <a:cubicBezTo>
                    <a:pt x="36" y="3"/>
                    <a:pt x="34" y="0"/>
                    <a:pt x="33" y="0"/>
                  </a:cubicBez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614" name="CustomShape 49"/>
            <p:cNvSpPr/>
            <p:nvPr/>
          </p:nvSpPr>
          <p:spPr>
            <a:xfrm>
              <a:off x="10581480" y="869760"/>
              <a:ext cx="671760" cy="245160"/>
            </a:xfrm>
            <a:custGeom>
              <a:avLst/>
              <a:gdLst/>
              <a:ahLst/>
              <a:cxnLst/>
              <a:rect l="l" t="t" r="r" b="b"/>
              <a:pathLst>
                <a:path w="74" h="27">
                  <a:moveTo>
                    <a:pt x="68" y="0"/>
                  </a:moveTo>
                  <a:cubicBezTo>
                    <a:pt x="6" y="0"/>
                    <a:pt x="6" y="0"/>
                    <a:pt x="6" y="0"/>
                  </a:cubicBezTo>
                  <a:cubicBezTo>
                    <a:pt x="2" y="0"/>
                    <a:pt x="0" y="4"/>
                    <a:pt x="0" y="8"/>
                  </a:cubicBezTo>
                  <a:cubicBezTo>
                    <a:pt x="0" y="18"/>
                    <a:pt x="0" y="18"/>
                    <a:pt x="0" y="18"/>
                  </a:cubicBezTo>
                  <a:cubicBezTo>
                    <a:pt x="0" y="23"/>
                    <a:pt x="2" y="27"/>
                    <a:pt x="6" y="27"/>
                  </a:cubicBezTo>
                  <a:cubicBezTo>
                    <a:pt x="68" y="27"/>
                    <a:pt x="68" y="27"/>
                    <a:pt x="68" y="27"/>
                  </a:cubicBezTo>
                  <a:cubicBezTo>
                    <a:pt x="72" y="27"/>
                    <a:pt x="74" y="23"/>
                    <a:pt x="74" y="18"/>
                  </a:cubicBezTo>
                  <a:cubicBezTo>
                    <a:pt x="74" y="8"/>
                    <a:pt x="74" y="8"/>
                    <a:pt x="74" y="8"/>
                  </a:cubicBezTo>
                  <a:cubicBezTo>
                    <a:pt x="74" y="4"/>
                    <a:pt x="72" y="0"/>
                    <a:pt x="68" y="0"/>
                  </a:cubicBez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615" name="CustomShape 50"/>
            <p:cNvSpPr/>
            <p:nvPr/>
          </p:nvSpPr>
          <p:spPr>
            <a:xfrm>
              <a:off x="10581480" y="1013040"/>
              <a:ext cx="671760" cy="101880"/>
            </a:xfrm>
            <a:custGeom>
              <a:avLst/>
              <a:gdLst/>
              <a:ahLst/>
              <a:cxnLst/>
              <a:rect l="l" t="t" r="r" b="b"/>
              <a:pathLst>
                <a:path w="74" h="11">
                  <a:moveTo>
                    <a:pt x="0" y="2"/>
                  </a:moveTo>
                  <a:cubicBezTo>
                    <a:pt x="0" y="7"/>
                    <a:pt x="2" y="11"/>
                    <a:pt x="6" y="11"/>
                  </a:cubicBezTo>
                  <a:cubicBezTo>
                    <a:pt x="68" y="11"/>
                    <a:pt x="68" y="11"/>
                    <a:pt x="68" y="11"/>
                  </a:cubicBezTo>
                  <a:cubicBezTo>
                    <a:pt x="72" y="11"/>
                    <a:pt x="74" y="7"/>
                    <a:pt x="74" y="2"/>
                  </a:cubicBezTo>
                  <a:cubicBezTo>
                    <a:pt x="74" y="0"/>
                    <a:pt x="74" y="0"/>
                    <a:pt x="74" y="0"/>
                  </a:cubicBezTo>
                  <a:cubicBezTo>
                    <a:pt x="0" y="0"/>
                    <a:pt x="0" y="0"/>
                    <a:pt x="0" y="0"/>
                  </a:cubicBezTo>
                  <a:cubicBezTo>
                    <a:pt x="0" y="2"/>
                    <a:pt x="0" y="2"/>
                    <a:pt x="0" y="2"/>
                  </a:cubicBezTo>
                  <a:close/>
                </a:path>
              </a:pathLst>
            </a:custGeom>
            <a:solidFill>
              <a:srgbClr val="68747B"/>
            </a:solidFill>
            <a:ln>
              <a:noFill/>
            </a:ln>
          </p:spPr>
          <p:style>
            <a:lnRef idx="0">
              <a:scrgbClr r="0" g="0" b="0"/>
            </a:lnRef>
            <a:fillRef idx="0">
              <a:scrgbClr r="0" g="0" b="0"/>
            </a:fillRef>
            <a:effectRef idx="0">
              <a:scrgbClr r="0" g="0" b="0"/>
            </a:effectRef>
            <a:fontRef idx="minor"/>
          </p:style>
        </p:sp>
        <p:sp>
          <p:nvSpPr>
            <p:cNvPr id="616" name="CustomShape 51"/>
            <p:cNvSpPr/>
            <p:nvPr/>
          </p:nvSpPr>
          <p:spPr>
            <a:xfrm>
              <a:off x="10806840" y="124164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17" name="CustomShape 52"/>
            <p:cNvSpPr/>
            <p:nvPr/>
          </p:nvSpPr>
          <p:spPr>
            <a:xfrm>
              <a:off x="10806840" y="1323360"/>
              <a:ext cx="255600" cy="27000"/>
            </a:xfrm>
            <a:custGeom>
              <a:avLst/>
              <a:gdLst/>
              <a:ahLst/>
              <a:cxnLst/>
              <a:rect l="l" t="t" r="r" b="b"/>
              <a:pathLst>
                <a:path w="75" h="8">
                  <a:moveTo>
                    <a:pt x="0" y="8"/>
                  </a:moveTo>
                  <a:lnTo>
                    <a:pt x="75" y="8"/>
                  </a:lnTo>
                  <a:lnTo>
                    <a:pt x="75" y="0"/>
                  </a:lnTo>
                  <a:lnTo>
                    <a:pt x="0" y="0"/>
                  </a:lnTo>
                  <a:lnTo>
                    <a:pt x="0" y="8"/>
                  </a:lnTo>
                  <a:lnTo>
                    <a:pt x="0" y="8"/>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18" name="CustomShape 53"/>
            <p:cNvSpPr/>
            <p:nvPr/>
          </p:nvSpPr>
          <p:spPr>
            <a:xfrm>
              <a:off x="10469160" y="1214280"/>
              <a:ext cx="210960" cy="21096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19" name="CustomShape 54"/>
            <p:cNvSpPr/>
            <p:nvPr/>
          </p:nvSpPr>
          <p:spPr>
            <a:xfrm>
              <a:off x="10451880" y="1152720"/>
              <a:ext cx="299880" cy="24516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20" name="CustomShape 55"/>
            <p:cNvSpPr/>
            <p:nvPr/>
          </p:nvSpPr>
          <p:spPr>
            <a:xfrm>
              <a:off x="10806840" y="152460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1" name="CustomShape 56"/>
            <p:cNvSpPr/>
            <p:nvPr/>
          </p:nvSpPr>
          <p:spPr>
            <a:xfrm>
              <a:off x="10806840" y="1606680"/>
              <a:ext cx="255600" cy="37080"/>
            </a:xfrm>
            <a:custGeom>
              <a:avLst/>
              <a:gdLst/>
              <a:ahLst/>
              <a:cxnLst/>
              <a:rect l="l" t="t" r="r" b="b"/>
              <a:pathLst>
                <a:path w="75" h="11">
                  <a:moveTo>
                    <a:pt x="0" y="11"/>
                  </a:moveTo>
                  <a:lnTo>
                    <a:pt x="75" y="11"/>
                  </a:lnTo>
                  <a:lnTo>
                    <a:pt x="7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2" name="CustomShape 57"/>
            <p:cNvSpPr/>
            <p:nvPr/>
          </p:nvSpPr>
          <p:spPr>
            <a:xfrm>
              <a:off x="10469160" y="1524600"/>
              <a:ext cx="210960" cy="207720"/>
            </a:xfrm>
            <a:custGeom>
              <a:avLst/>
              <a:gdLst/>
              <a:ahLst/>
              <a:cxnLst/>
              <a:rect l="l" t="t" r="r" b="b"/>
              <a:pathLst>
                <a:path w="62" h="61">
                  <a:moveTo>
                    <a:pt x="0" y="61"/>
                  </a:moveTo>
                  <a:lnTo>
                    <a:pt x="62" y="61"/>
                  </a:lnTo>
                  <a:lnTo>
                    <a:pt x="62" y="0"/>
                  </a:lnTo>
                  <a:lnTo>
                    <a:pt x="0" y="0"/>
                  </a:lnTo>
                  <a:lnTo>
                    <a:pt x="0" y="61"/>
                  </a:lnTo>
                  <a:lnTo>
                    <a:pt x="0" y="61"/>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23" name="CustomShape 58"/>
            <p:cNvSpPr/>
            <p:nvPr/>
          </p:nvSpPr>
          <p:spPr>
            <a:xfrm>
              <a:off x="10451880" y="1459800"/>
              <a:ext cx="299880" cy="245160"/>
            </a:xfrm>
            <a:custGeom>
              <a:avLst/>
              <a:gdLst/>
              <a:ahLst/>
              <a:cxnLst/>
              <a:rect l="l" t="t" r="r" b="b"/>
              <a:pathLst>
                <a:path w="88" h="72">
                  <a:moveTo>
                    <a:pt x="0" y="32"/>
                  </a:moveTo>
                  <a:lnTo>
                    <a:pt x="32" y="72"/>
                  </a:lnTo>
                  <a:lnTo>
                    <a:pt x="88" y="0"/>
                  </a:lnTo>
                  <a:lnTo>
                    <a:pt x="29" y="46"/>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24" name="CustomShape 59"/>
            <p:cNvSpPr/>
            <p:nvPr/>
          </p:nvSpPr>
          <p:spPr>
            <a:xfrm>
              <a:off x="10806840" y="1824840"/>
              <a:ext cx="528480" cy="37080"/>
            </a:xfrm>
            <a:custGeom>
              <a:avLst/>
              <a:gdLst/>
              <a:ahLst/>
              <a:cxnLst/>
              <a:rect l="l" t="t" r="r" b="b"/>
              <a:pathLst>
                <a:path w="155" h="11">
                  <a:moveTo>
                    <a:pt x="0" y="11"/>
                  </a:moveTo>
                  <a:lnTo>
                    <a:pt x="155" y="11"/>
                  </a:lnTo>
                  <a:lnTo>
                    <a:pt x="15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5" name="CustomShape 60"/>
            <p:cNvSpPr/>
            <p:nvPr/>
          </p:nvSpPr>
          <p:spPr>
            <a:xfrm>
              <a:off x="10806840" y="1917000"/>
              <a:ext cx="255600" cy="37080"/>
            </a:xfrm>
            <a:custGeom>
              <a:avLst/>
              <a:gdLst/>
              <a:ahLst/>
              <a:cxnLst/>
              <a:rect l="l" t="t" r="r" b="b"/>
              <a:pathLst>
                <a:path w="75" h="11">
                  <a:moveTo>
                    <a:pt x="0" y="11"/>
                  </a:moveTo>
                  <a:lnTo>
                    <a:pt x="75" y="11"/>
                  </a:lnTo>
                  <a:lnTo>
                    <a:pt x="75" y="0"/>
                  </a:lnTo>
                  <a:lnTo>
                    <a:pt x="0" y="0"/>
                  </a:lnTo>
                  <a:lnTo>
                    <a:pt x="0" y="11"/>
                  </a:lnTo>
                  <a:lnTo>
                    <a:pt x="0" y="11"/>
                  </a:lnTo>
                  <a:close/>
                </a:path>
              </a:pathLst>
            </a:custGeom>
            <a:solidFill>
              <a:srgbClr val="D6D6D7"/>
            </a:solidFill>
            <a:ln>
              <a:noFill/>
            </a:ln>
          </p:spPr>
          <p:style>
            <a:lnRef idx="0">
              <a:scrgbClr r="0" g="0" b="0"/>
            </a:lnRef>
            <a:fillRef idx="0">
              <a:scrgbClr r="0" g="0" b="0"/>
            </a:fillRef>
            <a:effectRef idx="0">
              <a:scrgbClr r="0" g="0" b="0"/>
            </a:effectRef>
            <a:fontRef idx="minor"/>
          </p:style>
        </p:sp>
        <p:sp>
          <p:nvSpPr>
            <p:cNvPr id="626" name="CustomShape 61"/>
            <p:cNvSpPr/>
            <p:nvPr/>
          </p:nvSpPr>
          <p:spPr>
            <a:xfrm>
              <a:off x="10469160" y="1824840"/>
              <a:ext cx="210960" cy="217800"/>
            </a:xfrm>
            <a:custGeom>
              <a:avLst/>
              <a:gdLst/>
              <a:ahLst/>
              <a:cxnLst/>
              <a:rect l="l" t="t" r="r" b="b"/>
              <a:pathLst>
                <a:path w="62" h="64">
                  <a:moveTo>
                    <a:pt x="0" y="64"/>
                  </a:moveTo>
                  <a:lnTo>
                    <a:pt x="62" y="64"/>
                  </a:lnTo>
                  <a:lnTo>
                    <a:pt x="62" y="0"/>
                  </a:lnTo>
                  <a:lnTo>
                    <a:pt x="0" y="0"/>
                  </a:lnTo>
                  <a:lnTo>
                    <a:pt x="0" y="64"/>
                  </a:lnTo>
                  <a:lnTo>
                    <a:pt x="0" y="64"/>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27" name="CustomShape 62"/>
            <p:cNvSpPr/>
            <p:nvPr/>
          </p:nvSpPr>
          <p:spPr>
            <a:xfrm>
              <a:off x="10451880" y="1770480"/>
              <a:ext cx="299880" cy="245160"/>
            </a:xfrm>
            <a:custGeom>
              <a:avLst/>
              <a:gdLst/>
              <a:ahLst/>
              <a:cxnLst/>
              <a:rect l="l" t="t" r="r" b="b"/>
              <a:pathLst>
                <a:path w="88" h="72">
                  <a:moveTo>
                    <a:pt x="0" y="32"/>
                  </a:moveTo>
                  <a:lnTo>
                    <a:pt x="32" y="72"/>
                  </a:lnTo>
                  <a:lnTo>
                    <a:pt x="88" y="0"/>
                  </a:lnTo>
                  <a:lnTo>
                    <a:pt x="29" y="43"/>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28" name="CustomShape 63"/>
            <p:cNvSpPr/>
            <p:nvPr/>
          </p:nvSpPr>
          <p:spPr>
            <a:xfrm>
              <a:off x="10926000" y="2282040"/>
              <a:ext cx="43920" cy="43920"/>
            </a:xfrm>
            <a:custGeom>
              <a:avLst/>
              <a:gdLst/>
              <a:ahLst/>
              <a:cxnLst/>
              <a:rect l="l" t="t" r="r" b="b"/>
              <a:pathLst>
                <a:path w="13" h="13">
                  <a:moveTo>
                    <a:pt x="11" y="0"/>
                  </a:moveTo>
                  <a:lnTo>
                    <a:pt x="0" y="10"/>
                  </a:lnTo>
                  <a:lnTo>
                    <a:pt x="0" y="13"/>
                  </a:lnTo>
                  <a:lnTo>
                    <a:pt x="5" y="13"/>
                  </a:lnTo>
                  <a:lnTo>
                    <a:pt x="13" y="2"/>
                  </a:lnTo>
                  <a:lnTo>
                    <a:pt x="13" y="0"/>
                  </a:lnTo>
                  <a:lnTo>
                    <a:pt x="11" y="0"/>
                  </a:lnTo>
                  <a:lnTo>
                    <a:pt x="11" y="0"/>
                  </a:lnTo>
                  <a:close/>
                </a:path>
              </a:pathLst>
            </a:custGeom>
            <a:solidFill>
              <a:srgbClr val="4B4A47"/>
            </a:solidFill>
            <a:ln>
              <a:noFill/>
            </a:ln>
          </p:spPr>
          <p:style>
            <a:lnRef idx="0">
              <a:scrgbClr r="0" g="0" b="0"/>
            </a:lnRef>
            <a:fillRef idx="0">
              <a:scrgbClr r="0" g="0" b="0"/>
            </a:fillRef>
            <a:effectRef idx="0">
              <a:scrgbClr r="0" g="0" b="0"/>
            </a:effectRef>
            <a:fontRef idx="minor"/>
          </p:style>
        </p:sp>
        <p:sp>
          <p:nvSpPr>
            <p:cNvPr id="629" name="CustomShape 64"/>
            <p:cNvSpPr/>
            <p:nvPr/>
          </p:nvSpPr>
          <p:spPr>
            <a:xfrm>
              <a:off x="10936440" y="1388160"/>
              <a:ext cx="927360" cy="937800"/>
            </a:xfrm>
            <a:custGeom>
              <a:avLst/>
              <a:gdLst/>
              <a:ahLst/>
              <a:cxnLst/>
              <a:rect l="l" t="t" r="r" b="b"/>
              <a:pathLst>
                <a:path w="102" h="103">
                  <a:moveTo>
                    <a:pt x="46" y="43"/>
                  </a:moveTo>
                  <a:cubicBezTo>
                    <a:pt x="19" y="71"/>
                    <a:pt x="0" y="96"/>
                    <a:pt x="3" y="99"/>
                  </a:cubicBezTo>
                  <a:cubicBezTo>
                    <a:pt x="6" y="103"/>
                    <a:pt x="32" y="83"/>
                    <a:pt x="59" y="56"/>
                  </a:cubicBezTo>
                  <a:cubicBezTo>
                    <a:pt x="86" y="28"/>
                    <a:pt x="102" y="7"/>
                    <a:pt x="99" y="3"/>
                  </a:cubicBezTo>
                  <a:cubicBezTo>
                    <a:pt x="95" y="0"/>
                    <a:pt x="74" y="16"/>
                    <a:pt x="46" y="43"/>
                  </a:cubicBez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30" name="CustomShape 65"/>
            <p:cNvSpPr/>
            <p:nvPr/>
          </p:nvSpPr>
          <p:spPr>
            <a:xfrm>
              <a:off x="10953360" y="1415520"/>
              <a:ext cx="910440" cy="910440"/>
            </a:xfrm>
            <a:custGeom>
              <a:avLst/>
              <a:gdLst/>
              <a:ahLst/>
              <a:cxnLst/>
              <a:rect l="l" t="t" r="r" b="b"/>
              <a:pathLst>
                <a:path w="100" h="100">
                  <a:moveTo>
                    <a:pt x="94" y="0"/>
                  </a:moveTo>
                  <a:cubicBezTo>
                    <a:pt x="92" y="8"/>
                    <a:pt x="77" y="27"/>
                    <a:pt x="54" y="50"/>
                  </a:cubicBezTo>
                  <a:cubicBezTo>
                    <a:pt x="31" y="73"/>
                    <a:pt x="9" y="90"/>
                    <a:pt x="1" y="93"/>
                  </a:cubicBezTo>
                  <a:cubicBezTo>
                    <a:pt x="1" y="94"/>
                    <a:pt x="0" y="96"/>
                    <a:pt x="1" y="96"/>
                  </a:cubicBezTo>
                  <a:cubicBezTo>
                    <a:pt x="4" y="100"/>
                    <a:pt x="30" y="80"/>
                    <a:pt x="57" y="53"/>
                  </a:cubicBezTo>
                  <a:cubicBezTo>
                    <a:pt x="84" y="25"/>
                    <a:pt x="100" y="4"/>
                    <a:pt x="97" y="0"/>
                  </a:cubicBezTo>
                  <a:cubicBezTo>
                    <a:pt x="96" y="0"/>
                    <a:pt x="95" y="0"/>
                    <a:pt x="94" y="0"/>
                  </a:cubicBezTo>
                  <a:close/>
                </a:path>
              </a:pathLst>
            </a:custGeom>
            <a:solidFill>
              <a:srgbClr val="006B9C"/>
            </a:solidFill>
            <a:ln>
              <a:noFill/>
            </a:ln>
          </p:spPr>
          <p:style>
            <a:lnRef idx="0">
              <a:scrgbClr r="0" g="0" b="0"/>
            </a:lnRef>
            <a:fillRef idx="0">
              <a:scrgbClr r="0" g="0" b="0"/>
            </a:fillRef>
            <a:effectRef idx="0">
              <a:scrgbClr r="0" g="0" b="0"/>
            </a:effectRef>
            <a:fontRef idx="minor"/>
          </p:style>
        </p:sp>
        <p:sp>
          <p:nvSpPr>
            <p:cNvPr id="631" name="CustomShape 66"/>
            <p:cNvSpPr/>
            <p:nvPr/>
          </p:nvSpPr>
          <p:spPr>
            <a:xfrm>
              <a:off x="10943280" y="2135160"/>
              <a:ext cx="173520" cy="173520"/>
            </a:xfrm>
            <a:custGeom>
              <a:avLst/>
              <a:gdLst/>
              <a:ahLst/>
              <a:cxnLst/>
              <a:rect l="l" t="t" r="r" b="b"/>
              <a:pathLst>
                <a:path w="19" h="19">
                  <a:moveTo>
                    <a:pt x="2" y="17"/>
                  </a:moveTo>
                  <a:cubicBezTo>
                    <a:pt x="4" y="19"/>
                    <a:pt x="10" y="15"/>
                    <a:pt x="19" y="9"/>
                  </a:cubicBezTo>
                  <a:cubicBezTo>
                    <a:pt x="11" y="0"/>
                    <a:pt x="11" y="0"/>
                    <a:pt x="11" y="0"/>
                  </a:cubicBezTo>
                  <a:cubicBezTo>
                    <a:pt x="4" y="9"/>
                    <a:pt x="0" y="16"/>
                    <a:pt x="2" y="17"/>
                  </a:cubicBez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632" name="CustomShape 67"/>
            <p:cNvSpPr/>
            <p:nvPr/>
          </p:nvSpPr>
          <p:spPr>
            <a:xfrm>
              <a:off x="11765160" y="1360800"/>
              <a:ext cx="126000" cy="126000"/>
            </a:xfrm>
            <a:custGeom>
              <a:avLst/>
              <a:gdLst/>
              <a:ahLst/>
              <a:cxnLst/>
              <a:rect l="l" t="t" r="r" b="b"/>
              <a:pathLst>
                <a:path w="14" h="14">
                  <a:moveTo>
                    <a:pt x="9" y="1"/>
                  </a:moveTo>
                  <a:cubicBezTo>
                    <a:pt x="1" y="9"/>
                    <a:pt x="1" y="9"/>
                    <a:pt x="1" y="9"/>
                  </a:cubicBezTo>
                  <a:cubicBezTo>
                    <a:pt x="0" y="10"/>
                    <a:pt x="0" y="12"/>
                    <a:pt x="1" y="13"/>
                  </a:cubicBezTo>
                  <a:cubicBezTo>
                    <a:pt x="2" y="14"/>
                    <a:pt x="4" y="14"/>
                    <a:pt x="5" y="13"/>
                  </a:cubicBezTo>
                  <a:cubicBezTo>
                    <a:pt x="13" y="5"/>
                    <a:pt x="13" y="5"/>
                    <a:pt x="13" y="5"/>
                  </a:cubicBezTo>
                  <a:cubicBezTo>
                    <a:pt x="14" y="4"/>
                    <a:pt x="14" y="2"/>
                    <a:pt x="13" y="1"/>
                  </a:cubicBezTo>
                  <a:cubicBezTo>
                    <a:pt x="12" y="0"/>
                    <a:pt x="10" y="0"/>
                    <a:pt x="9" y="1"/>
                  </a:cubicBezTo>
                  <a:close/>
                </a:path>
              </a:pathLst>
            </a:custGeom>
            <a:solidFill>
              <a:srgbClr val="414F59"/>
            </a:solidFill>
            <a:ln>
              <a:noFill/>
            </a:ln>
          </p:spPr>
          <p:style>
            <a:lnRef idx="0">
              <a:scrgbClr r="0" g="0" b="0"/>
            </a:lnRef>
            <a:fillRef idx="0">
              <a:scrgbClr r="0" g="0" b="0"/>
            </a:fillRef>
            <a:effectRef idx="0">
              <a:scrgbClr r="0" g="0" b="0"/>
            </a:effectRef>
            <a:fontRef idx="minor"/>
          </p:style>
        </p:sp>
        <p:sp>
          <p:nvSpPr>
            <p:cNvPr id="633" name="CustomShape 68"/>
            <p:cNvSpPr/>
            <p:nvPr/>
          </p:nvSpPr>
          <p:spPr>
            <a:xfrm>
              <a:off x="11720880" y="1398600"/>
              <a:ext cx="136080" cy="136080"/>
            </a:xfrm>
            <a:custGeom>
              <a:avLst/>
              <a:gdLst/>
              <a:ahLst/>
              <a:cxnLst/>
              <a:rect l="l" t="t" r="r" b="b"/>
              <a:pathLst>
                <a:path w="40" h="40">
                  <a:moveTo>
                    <a:pt x="0" y="18"/>
                  </a:moveTo>
                  <a:lnTo>
                    <a:pt x="21" y="40"/>
                  </a:lnTo>
                  <a:lnTo>
                    <a:pt x="40" y="21"/>
                  </a:lnTo>
                  <a:lnTo>
                    <a:pt x="21" y="0"/>
                  </a:lnTo>
                  <a:lnTo>
                    <a:pt x="0" y="18"/>
                  </a:lnTo>
                  <a:lnTo>
                    <a:pt x="0" y="18"/>
                  </a:lnTo>
                  <a:close/>
                </a:path>
              </a:pathLst>
            </a:custGeom>
            <a:solidFill>
              <a:srgbClr val="ABABAD"/>
            </a:solidFill>
            <a:ln>
              <a:noFill/>
            </a:ln>
          </p:spPr>
          <p:style>
            <a:lnRef idx="0">
              <a:scrgbClr r="0" g="0" b="0"/>
            </a:lnRef>
            <a:fillRef idx="0">
              <a:scrgbClr r="0" g="0" b="0"/>
            </a:fillRef>
            <a:effectRef idx="0">
              <a:scrgbClr r="0" g="0" b="0"/>
            </a:effectRef>
            <a:fontRef idx="minor"/>
          </p:style>
        </p:sp>
        <p:sp>
          <p:nvSpPr>
            <p:cNvPr id="634" name="CustomShape 69"/>
            <p:cNvSpPr/>
            <p:nvPr/>
          </p:nvSpPr>
          <p:spPr>
            <a:xfrm>
              <a:off x="11755080" y="1432440"/>
              <a:ext cx="101880" cy="101880"/>
            </a:xfrm>
            <a:custGeom>
              <a:avLst/>
              <a:gdLst/>
              <a:ahLst/>
              <a:cxnLst/>
              <a:rect l="l" t="t" r="r" b="b"/>
              <a:pathLst>
                <a:path w="30" h="30">
                  <a:moveTo>
                    <a:pt x="0" y="19"/>
                  </a:moveTo>
                  <a:lnTo>
                    <a:pt x="11" y="30"/>
                  </a:lnTo>
                  <a:lnTo>
                    <a:pt x="30" y="8"/>
                  </a:lnTo>
                  <a:lnTo>
                    <a:pt x="19" y="0"/>
                  </a:lnTo>
                  <a:lnTo>
                    <a:pt x="0" y="19"/>
                  </a:lnTo>
                  <a:lnTo>
                    <a:pt x="0" y="19"/>
                  </a:lnTo>
                  <a:close/>
                </a:path>
              </a:pathLst>
            </a:custGeom>
            <a:solidFill>
              <a:srgbClr val="727275"/>
            </a:solidFill>
            <a:ln>
              <a:noFill/>
            </a:ln>
          </p:spPr>
          <p:style>
            <a:lnRef idx="0">
              <a:scrgbClr r="0" g="0" b="0"/>
            </a:lnRef>
            <a:fillRef idx="0">
              <a:scrgbClr r="0" g="0" b="0"/>
            </a:fillRef>
            <a:effectRef idx="0">
              <a:scrgbClr r="0" g="0" b="0"/>
            </a:effectRef>
            <a:fontRef idx="minor"/>
          </p:style>
        </p:sp>
        <p:sp>
          <p:nvSpPr>
            <p:cNvPr id="635" name="CustomShape 70"/>
            <p:cNvSpPr/>
            <p:nvPr/>
          </p:nvSpPr>
          <p:spPr>
            <a:xfrm>
              <a:off x="11427480" y="1442880"/>
              <a:ext cx="337320" cy="327240"/>
            </a:xfrm>
            <a:custGeom>
              <a:avLst/>
              <a:gdLst/>
              <a:ahLst/>
              <a:cxnLst/>
              <a:rect l="l" t="t" r="r" b="b"/>
              <a:pathLst>
                <a:path w="37" h="36">
                  <a:moveTo>
                    <a:pt x="31" y="1"/>
                  </a:moveTo>
                  <a:cubicBezTo>
                    <a:pt x="2" y="31"/>
                    <a:pt x="2" y="31"/>
                    <a:pt x="2" y="31"/>
                  </a:cubicBezTo>
                  <a:cubicBezTo>
                    <a:pt x="0" y="32"/>
                    <a:pt x="0" y="34"/>
                    <a:pt x="2" y="35"/>
                  </a:cubicBezTo>
                  <a:cubicBezTo>
                    <a:pt x="3" y="36"/>
                    <a:pt x="4" y="36"/>
                    <a:pt x="6" y="35"/>
                  </a:cubicBezTo>
                  <a:cubicBezTo>
                    <a:pt x="36" y="5"/>
                    <a:pt x="36" y="5"/>
                    <a:pt x="36" y="5"/>
                  </a:cubicBezTo>
                  <a:cubicBezTo>
                    <a:pt x="37" y="4"/>
                    <a:pt x="37" y="2"/>
                    <a:pt x="36" y="1"/>
                  </a:cubicBezTo>
                  <a:cubicBezTo>
                    <a:pt x="34" y="0"/>
                    <a:pt x="33" y="0"/>
                    <a:pt x="31" y="1"/>
                  </a:cubicBezTo>
                  <a:close/>
                </a:path>
              </a:pathLst>
            </a:custGeom>
            <a:solidFill>
              <a:srgbClr val="E1E3E5"/>
            </a:solidFill>
            <a:ln>
              <a:noFill/>
            </a:ln>
          </p:spPr>
          <p:style>
            <a:lnRef idx="0">
              <a:scrgbClr r="0" g="0" b="0"/>
            </a:lnRef>
            <a:fillRef idx="0">
              <a:scrgbClr r="0" g="0" b="0"/>
            </a:fillRef>
            <a:effectRef idx="0">
              <a:scrgbClr r="0" g="0" b="0"/>
            </a:effectRef>
            <a:fontRef idx="minor"/>
          </p:style>
        </p:sp>
      </p:grpSp>
      <p:sp>
        <p:nvSpPr>
          <p:cNvPr id="636" name="CustomShape 71"/>
          <p:cNvSpPr/>
          <p:nvPr/>
        </p:nvSpPr>
        <p:spPr>
          <a:xfrm>
            <a:off x="628560" y="3142800"/>
            <a:ext cx="3584520" cy="336869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150000"/>
              </a:lnSpc>
              <a:spcBef>
                <a:spcPts val="1800"/>
              </a:spcBef>
            </a:pPr>
            <a:r>
              <a:rPr lang="fa-IR" sz="2400" spc="-1" dirty="0">
                <a:solidFill>
                  <a:srgbClr val="005E89"/>
                </a:solidFill>
                <a:latin typeface="Myriad Arabic"/>
                <a:cs typeface="B Nazanin" panose="00000400000000000000" pitchFamily="2" charset="-78"/>
              </a:rPr>
              <a:t>این یک متن نمونه است. در این پاراگراف ها ایده های مبحث 3 را خلاصه کنید. به خاطر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
        <p:nvSpPr>
          <p:cNvPr id="637" name="CustomShape 72"/>
          <p:cNvSpPr/>
          <p:nvPr/>
        </p:nvSpPr>
        <p:spPr>
          <a:xfrm>
            <a:off x="4620600" y="3183480"/>
            <a:ext cx="3584520" cy="336869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150000"/>
              </a:lnSpc>
              <a:spcBef>
                <a:spcPts val="1800"/>
              </a:spcBef>
            </a:pPr>
            <a:r>
              <a:rPr lang="fa-IR" sz="2400" spc="-1" dirty="0">
                <a:solidFill>
                  <a:srgbClr val="005E89"/>
                </a:solidFill>
                <a:latin typeface="Myriad Arabic"/>
                <a:cs typeface="B Nazanin" panose="00000400000000000000" pitchFamily="2" charset="-78"/>
              </a:rPr>
              <a:t>این یک متن نمونه است. در این پاراگراف ها ایده های مبحث 3 را خلاصه کنید. به خاطر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
        <p:nvSpPr>
          <p:cNvPr id="638" name="CustomShape 73"/>
          <p:cNvSpPr/>
          <p:nvPr/>
        </p:nvSpPr>
        <p:spPr>
          <a:xfrm>
            <a:off x="8493480" y="3183480"/>
            <a:ext cx="3584520" cy="336869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rtl="1">
              <a:lnSpc>
                <a:spcPct val="150000"/>
              </a:lnSpc>
              <a:spcBef>
                <a:spcPts val="1800"/>
              </a:spcBef>
            </a:pPr>
            <a:r>
              <a:rPr lang="fa-IR" sz="2400" spc="-1" dirty="0">
                <a:solidFill>
                  <a:srgbClr val="005E89"/>
                </a:solidFill>
                <a:latin typeface="Myriad Arabic"/>
                <a:cs typeface="B Nazanin" panose="00000400000000000000" pitchFamily="2" charset="-78"/>
              </a:rPr>
              <a:t>این یک متن نمونه است. در این پاراگراف ها ایده های مبحث 3 را خلاصه کنید. به خاطر داشته باشید که اسلایدها کمک بصری برای ارائه شما هستند، به همین دلیل باید مختصر باشند.</a:t>
            </a:r>
            <a:endParaRPr lang="en-US" sz="2400" b="0" strike="noStrike" spc="-1" dirty="0">
              <a:latin typeface="Arial"/>
              <a:cs typeface="B Nazanin" panose="00000400000000000000" pitchFamily="2" charset="-78"/>
            </a:endParaRPr>
          </a:p>
        </p:txBody>
      </p:sp>
      <p:sp>
        <p:nvSpPr>
          <p:cNvPr id="639" name="CustomShape 74"/>
          <p:cNvSpPr/>
          <p:nvPr/>
        </p:nvSpPr>
        <p:spPr>
          <a:xfrm>
            <a:off x="2578708" y="2826945"/>
            <a:ext cx="221328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3200" b="1" spc="-151" dirty="0">
                <a:solidFill>
                  <a:srgbClr val="005E89"/>
                </a:solidFill>
                <a:latin typeface="Trebuchet MS"/>
                <a:cs typeface="B Nazanin" panose="00000400000000000000" pitchFamily="2" charset="-78"/>
              </a:rPr>
              <a:t>ایده </a:t>
            </a:r>
            <a:r>
              <a:rPr lang="en-US" sz="3200" b="1" spc="-151" dirty="0">
                <a:solidFill>
                  <a:srgbClr val="005E89"/>
                </a:solidFill>
                <a:latin typeface="Trebuchet MS"/>
                <a:cs typeface="B Nazanin" panose="00000400000000000000" pitchFamily="2" charset="-78"/>
              </a:rPr>
              <a:t>A</a:t>
            </a:r>
            <a:endParaRPr lang="en-US" sz="3200" b="0" strike="noStrike" spc="-1" dirty="0">
              <a:latin typeface="Arial"/>
              <a:cs typeface="B Nazanin" panose="00000400000000000000" pitchFamily="2" charset="-78"/>
            </a:endParaRPr>
          </a:p>
        </p:txBody>
      </p:sp>
      <p:sp>
        <p:nvSpPr>
          <p:cNvPr id="640" name="CustomShape 75"/>
          <p:cNvSpPr/>
          <p:nvPr/>
        </p:nvSpPr>
        <p:spPr>
          <a:xfrm>
            <a:off x="6366945" y="2852505"/>
            <a:ext cx="221328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3200" b="1" spc="-151" dirty="0">
                <a:solidFill>
                  <a:srgbClr val="005E89"/>
                </a:solidFill>
                <a:latin typeface="Trebuchet MS"/>
                <a:cs typeface="B Nazanin" panose="00000400000000000000" pitchFamily="2" charset="-78"/>
              </a:rPr>
              <a:t>ایده</a:t>
            </a:r>
            <a:r>
              <a:rPr lang="en-US" sz="3200" b="1" strike="noStrike" spc="-151" dirty="0">
                <a:solidFill>
                  <a:srgbClr val="005E89"/>
                </a:solidFill>
                <a:latin typeface="Trebuchet MS"/>
                <a:cs typeface="B Nazanin" panose="00000400000000000000" pitchFamily="2" charset="-78"/>
              </a:rPr>
              <a:t> B</a:t>
            </a:r>
            <a:endParaRPr lang="en-US" sz="3200" b="0" strike="noStrike" spc="-1" dirty="0">
              <a:latin typeface="Arial"/>
              <a:cs typeface="B Nazanin" panose="00000400000000000000" pitchFamily="2" charset="-78"/>
            </a:endParaRPr>
          </a:p>
        </p:txBody>
      </p:sp>
      <p:sp>
        <p:nvSpPr>
          <p:cNvPr id="641" name="CustomShape 76"/>
          <p:cNvSpPr/>
          <p:nvPr/>
        </p:nvSpPr>
        <p:spPr>
          <a:xfrm>
            <a:off x="10386000" y="2826945"/>
            <a:ext cx="221328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3200" b="1" spc="-151" dirty="0">
                <a:solidFill>
                  <a:srgbClr val="005E89"/>
                </a:solidFill>
                <a:latin typeface="Trebuchet MS"/>
                <a:cs typeface="B Nazanin" panose="00000400000000000000" pitchFamily="2" charset="-78"/>
              </a:rPr>
              <a:t>ایده</a:t>
            </a:r>
            <a:r>
              <a:rPr lang="en-US" sz="3200" b="1" strike="noStrike" spc="-151" dirty="0">
                <a:solidFill>
                  <a:srgbClr val="005E89"/>
                </a:solidFill>
                <a:latin typeface="Trebuchet MS"/>
                <a:cs typeface="B Nazanin" panose="00000400000000000000" pitchFamily="2" charset="-78"/>
              </a:rPr>
              <a:t> C</a:t>
            </a:r>
            <a:endParaRPr lang="en-US" sz="3200" b="0" strike="noStrike" spc="-1" dirty="0">
              <a:latin typeface="Arial"/>
              <a:cs typeface="B Nazanin" panose="00000400000000000000" pitchFamily="2" charset="-78"/>
            </a:endParaRPr>
          </a:p>
        </p:txBody>
      </p:sp>
      <p:sp>
        <p:nvSpPr>
          <p:cNvPr id="642" name="CustomShape 77"/>
          <p:cNvSpPr/>
          <p:nvPr/>
        </p:nvSpPr>
        <p:spPr>
          <a:xfrm>
            <a:off x="4520160" y="1355760"/>
            <a:ext cx="5395680"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r" rtl="1"/>
            <a:r>
              <a:rPr lang="fa-IR" sz="2000" spc="-1" dirty="0">
                <a:latin typeface="Myriad Arabic"/>
                <a:cs typeface="B Nazanin" panose="00000400000000000000" pitchFamily="2" charset="-78"/>
              </a:rPr>
              <a:t>می توانید اطلاعات را به ستون ها تقسیم کنید.</a:t>
            </a:r>
          </a:p>
          <a:p>
            <a:pPr algn="r" rtl="1"/>
            <a:r>
              <a:rPr lang="fa-IR" sz="2000" spc="-1" dirty="0">
                <a:latin typeface="Myriad Arabic"/>
                <a:cs typeface="B Nazanin" panose="00000400000000000000" pitchFamily="2" charset="-78"/>
              </a:rPr>
              <a:t>  "این نمونه ای از متن در سه ستون است."</a:t>
            </a:r>
            <a:endParaRPr lang="en-US" sz="2000" b="0" strike="noStrike" spc="-1" dirty="0">
              <a:latin typeface="Arial"/>
              <a:cs typeface="B Nazanin" panose="00000400000000000000" pitchFamily="2" charset="-78"/>
            </a:endParaRPr>
          </a:p>
        </p:txBody>
      </p:sp>
      <p:grpSp>
        <p:nvGrpSpPr>
          <p:cNvPr id="643" name="Group 78"/>
          <p:cNvGrpSpPr/>
          <p:nvPr/>
        </p:nvGrpSpPr>
        <p:grpSpPr>
          <a:xfrm>
            <a:off x="8197560" y="2836440"/>
            <a:ext cx="45360" cy="3045600"/>
            <a:chOff x="8197560" y="2836440"/>
            <a:chExt cx="45360" cy="3045600"/>
          </a:xfrm>
        </p:grpSpPr>
        <p:sp>
          <p:nvSpPr>
            <p:cNvPr id="644" name="CustomShape 79"/>
            <p:cNvSpPr/>
            <p:nvPr/>
          </p:nvSpPr>
          <p:spPr>
            <a:xfrm flipH="1" flipV="1">
              <a:off x="8197560" y="583164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5" name="CustomShape 80"/>
            <p:cNvSpPr/>
            <p:nvPr/>
          </p:nvSpPr>
          <p:spPr>
            <a:xfrm flipH="1" flipV="1">
              <a:off x="8197560" y="56973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6" name="CustomShape 81"/>
            <p:cNvSpPr/>
            <p:nvPr/>
          </p:nvSpPr>
          <p:spPr>
            <a:xfrm flipH="1" flipV="1">
              <a:off x="8197560" y="556092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7" name="CustomShape 82"/>
            <p:cNvSpPr/>
            <p:nvPr/>
          </p:nvSpPr>
          <p:spPr>
            <a:xfrm flipH="1" flipV="1">
              <a:off x="8197560" y="542448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8" name="CustomShape 83"/>
            <p:cNvSpPr/>
            <p:nvPr/>
          </p:nvSpPr>
          <p:spPr>
            <a:xfrm flipH="1" flipV="1">
              <a:off x="8197560" y="52873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49" name="CustomShape 84"/>
            <p:cNvSpPr/>
            <p:nvPr/>
          </p:nvSpPr>
          <p:spPr>
            <a:xfrm flipH="1" flipV="1">
              <a:off x="8197560" y="51508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0" name="CustomShape 85"/>
            <p:cNvSpPr/>
            <p:nvPr/>
          </p:nvSpPr>
          <p:spPr>
            <a:xfrm flipH="1" flipV="1">
              <a:off x="8197560" y="50169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1" name="CustomShape 86"/>
            <p:cNvSpPr/>
            <p:nvPr/>
          </p:nvSpPr>
          <p:spPr>
            <a:xfrm flipH="1" flipV="1">
              <a:off x="8197560" y="48805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2" name="CustomShape 87"/>
            <p:cNvSpPr/>
            <p:nvPr/>
          </p:nvSpPr>
          <p:spPr>
            <a:xfrm flipH="1" flipV="1">
              <a:off x="8197560" y="47440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3" name="CustomShape 88"/>
            <p:cNvSpPr/>
            <p:nvPr/>
          </p:nvSpPr>
          <p:spPr>
            <a:xfrm flipH="1" flipV="1">
              <a:off x="8197560" y="46076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4" name="CustomShape 89"/>
            <p:cNvSpPr/>
            <p:nvPr/>
          </p:nvSpPr>
          <p:spPr>
            <a:xfrm flipH="1" flipV="1">
              <a:off x="8197560" y="447336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5" name="CustomShape 90"/>
            <p:cNvSpPr/>
            <p:nvPr/>
          </p:nvSpPr>
          <p:spPr>
            <a:xfrm flipH="1" flipV="1">
              <a:off x="8197560" y="433692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6" name="CustomShape 91"/>
            <p:cNvSpPr/>
            <p:nvPr/>
          </p:nvSpPr>
          <p:spPr>
            <a:xfrm flipH="1" flipV="1">
              <a:off x="8197560" y="420048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7" name="CustomShape 92"/>
            <p:cNvSpPr/>
            <p:nvPr/>
          </p:nvSpPr>
          <p:spPr>
            <a:xfrm flipH="1" flipV="1">
              <a:off x="8197560" y="4064040"/>
              <a:ext cx="45360" cy="4356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8" name="CustomShape 93"/>
            <p:cNvSpPr/>
            <p:nvPr/>
          </p:nvSpPr>
          <p:spPr>
            <a:xfrm flipH="1" flipV="1">
              <a:off x="8197560" y="39301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59" name="CustomShape 94"/>
            <p:cNvSpPr/>
            <p:nvPr/>
          </p:nvSpPr>
          <p:spPr>
            <a:xfrm flipH="1" flipV="1">
              <a:off x="8197560" y="37872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0" name="CustomShape 95"/>
            <p:cNvSpPr/>
            <p:nvPr/>
          </p:nvSpPr>
          <p:spPr>
            <a:xfrm flipH="1" flipV="1">
              <a:off x="8197560" y="365076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1" name="CustomShape 96"/>
            <p:cNvSpPr/>
            <p:nvPr/>
          </p:nvSpPr>
          <p:spPr>
            <a:xfrm flipH="1" flipV="1">
              <a:off x="8197560" y="351684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2" name="CustomShape 97"/>
            <p:cNvSpPr/>
            <p:nvPr/>
          </p:nvSpPr>
          <p:spPr>
            <a:xfrm flipH="1" flipV="1">
              <a:off x="8197560" y="338040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3" name="CustomShape 98"/>
            <p:cNvSpPr/>
            <p:nvPr/>
          </p:nvSpPr>
          <p:spPr>
            <a:xfrm flipH="1" flipV="1">
              <a:off x="8197560" y="3243960"/>
              <a:ext cx="45360" cy="4824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4" name="CustomShape 99"/>
            <p:cNvSpPr/>
            <p:nvPr/>
          </p:nvSpPr>
          <p:spPr>
            <a:xfrm flipH="1" flipV="1">
              <a:off x="8197560" y="3107520"/>
              <a:ext cx="45360" cy="50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5" name="CustomShape 100"/>
            <p:cNvSpPr/>
            <p:nvPr/>
          </p:nvSpPr>
          <p:spPr>
            <a:xfrm flipH="1" flipV="1">
              <a:off x="8197560" y="297252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sp>
          <p:nvSpPr>
            <p:cNvPr id="666" name="CustomShape 101"/>
            <p:cNvSpPr/>
            <p:nvPr/>
          </p:nvSpPr>
          <p:spPr>
            <a:xfrm flipH="1" flipV="1">
              <a:off x="8197560" y="2836080"/>
              <a:ext cx="45360" cy="41400"/>
            </a:xfrm>
            <a:prstGeom prst="ellipse">
              <a:avLst/>
            </a:prstGeom>
            <a:solidFill>
              <a:srgbClr val="CD4F00"/>
            </a:solidFill>
            <a:ln>
              <a:noFill/>
            </a:ln>
          </p:spPr>
          <p:style>
            <a:lnRef idx="0">
              <a:scrgbClr r="0" g="0" b="0"/>
            </a:lnRef>
            <a:fillRef idx="0">
              <a:scrgbClr r="0" g="0" b="0"/>
            </a:fillRef>
            <a:effectRef idx="0">
              <a:scrgbClr r="0" g="0" b="0"/>
            </a:effectRef>
            <a:fontRef idx="minor"/>
          </p:style>
        </p:sp>
      </p:grpSp>
      <p:sp>
        <p:nvSpPr>
          <p:cNvPr id="667" name="CustomShape 102"/>
          <p:cNvSpPr/>
          <p:nvPr/>
        </p:nvSpPr>
        <p:spPr>
          <a:xfrm>
            <a:off x="1311120" y="1642295"/>
            <a:ext cx="3164400" cy="61025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108000" algn="ctr" rtl="1">
              <a:lnSpc>
                <a:spcPct val="50000"/>
              </a:lnSpc>
              <a:spcBef>
                <a:spcPts val="2401"/>
              </a:spcBef>
            </a:pPr>
            <a:r>
              <a:rPr lang="fa-IR" sz="5400" b="1" spc="-151" dirty="0">
                <a:solidFill>
                  <a:srgbClr val="005E89"/>
                </a:solidFill>
                <a:latin typeface="Trebuchet MS"/>
                <a:cs typeface="B Nazanin" panose="00000400000000000000" pitchFamily="2" charset="-78"/>
              </a:rPr>
              <a:t>او 3</a:t>
            </a:r>
            <a:endParaRPr lang="en-US" sz="5400" b="0" strike="noStrike" spc="-1" dirty="0">
              <a:latin typeface="Arial"/>
              <a:cs typeface="B Nazanin" panose="00000400000000000000" pitchFamily="2" charset="-78"/>
            </a:endParaRPr>
          </a:p>
        </p:txBody>
      </p:sp>
      <p:sp>
        <p:nvSpPr>
          <p:cNvPr id="668" name="CustomShape 103"/>
          <p:cNvSpPr/>
          <p:nvPr/>
        </p:nvSpPr>
        <p:spPr>
          <a:xfrm>
            <a:off x="76536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69" name="CustomShape 104"/>
          <p:cNvSpPr/>
          <p:nvPr/>
        </p:nvSpPr>
        <p:spPr>
          <a:xfrm>
            <a:off x="74844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70" name="CustomShape 105"/>
          <p:cNvSpPr/>
          <p:nvPr/>
        </p:nvSpPr>
        <p:spPr>
          <a:xfrm>
            <a:off x="473292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71" name="CustomShape 106"/>
          <p:cNvSpPr/>
          <p:nvPr/>
        </p:nvSpPr>
        <p:spPr>
          <a:xfrm>
            <a:off x="471564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
        <p:nvSpPr>
          <p:cNvPr id="672" name="CustomShape 107"/>
          <p:cNvSpPr/>
          <p:nvPr/>
        </p:nvSpPr>
        <p:spPr>
          <a:xfrm>
            <a:off x="8642880" y="2813040"/>
            <a:ext cx="280080" cy="280080"/>
          </a:xfrm>
          <a:custGeom>
            <a:avLst/>
            <a:gdLst/>
            <a:ahLst/>
            <a:cxnLst/>
            <a:rect l="l" t="t" r="r" b="b"/>
            <a:pathLst>
              <a:path w="62" h="62">
                <a:moveTo>
                  <a:pt x="0" y="62"/>
                </a:moveTo>
                <a:lnTo>
                  <a:pt x="62" y="62"/>
                </a:lnTo>
                <a:lnTo>
                  <a:pt x="62" y="0"/>
                </a:lnTo>
                <a:lnTo>
                  <a:pt x="0" y="0"/>
                </a:lnTo>
                <a:lnTo>
                  <a:pt x="0" y="62"/>
                </a:lnTo>
                <a:lnTo>
                  <a:pt x="0" y="62"/>
                </a:lnTo>
                <a:close/>
              </a:path>
            </a:pathLst>
          </a:custGeom>
          <a:solidFill>
            <a:srgbClr val="E1E3E5"/>
          </a:solidFill>
          <a:ln>
            <a:noFill/>
          </a:ln>
        </p:spPr>
        <p:style>
          <a:lnRef idx="0">
            <a:scrgbClr r="0" g="0" b="0"/>
          </a:lnRef>
          <a:fillRef idx="0">
            <a:scrgbClr r="0" g="0" b="0"/>
          </a:fillRef>
          <a:effectRef idx="0">
            <a:scrgbClr r="0" g="0" b="0"/>
          </a:effectRef>
          <a:fontRef idx="minor"/>
        </p:style>
      </p:sp>
      <p:sp>
        <p:nvSpPr>
          <p:cNvPr id="673" name="CustomShape 108"/>
          <p:cNvSpPr/>
          <p:nvPr/>
        </p:nvSpPr>
        <p:spPr>
          <a:xfrm>
            <a:off x="8625600" y="2740680"/>
            <a:ext cx="397800" cy="325440"/>
          </a:xfrm>
          <a:custGeom>
            <a:avLst/>
            <a:gdLst/>
            <a:ahLst/>
            <a:cxnLst/>
            <a:rect l="l" t="t" r="r" b="b"/>
            <a:pathLst>
              <a:path w="88" h="72">
                <a:moveTo>
                  <a:pt x="0" y="32"/>
                </a:moveTo>
                <a:lnTo>
                  <a:pt x="32" y="72"/>
                </a:lnTo>
                <a:lnTo>
                  <a:pt x="88" y="0"/>
                </a:lnTo>
                <a:lnTo>
                  <a:pt x="29" y="45"/>
                </a:lnTo>
                <a:lnTo>
                  <a:pt x="0" y="32"/>
                </a:lnTo>
                <a:lnTo>
                  <a:pt x="0" y="32"/>
                </a:lnTo>
                <a:close/>
              </a:path>
            </a:pathLst>
          </a:custGeom>
          <a:solidFill>
            <a:srgbClr val="0093BF"/>
          </a:solid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55;p46">
            <a:extLst>
              <a:ext uri="{FF2B5EF4-FFF2-40B4-BE49-F238E27FC236}">
                <a16:creationId xmlns:a16="http://schemas.microsoft.com/office/drawing/2014/main" id="{D25CA7F7-59B9-406E-BA54-7C4D3992A99F}"/>
              </a:ext>
            </a:extLst>
          </p:cNvPr>
          <p:cNvSpPr txBox="1">
            <a:spLocks noGrp="1"/>
          </p:cNvSpPr>
          <p:nvPr>
            <p:ph type="title"/>
          </p:nvPr>
        </p:nvSpPr>
        <p:spPr>
          <a:xfrm>
            <a:off x="-149867" y="292876"/>
            <a:ext cx="4796271" cy="783993"/>
          </a:xfrm>
        </p:spPr>
        <p:txBody>
          <a:bodyPr anchor="t"/>
          <a:lstStyle/>
          <a:p>
            <a:pPr lvl="0" algn="r" rtl="1"/>
            <a:r>
              <a:rPr lang="fa-IR" sz="3200" dirty="0">
                <a:cs typeface="B Nazanin" panose="00000400000000000000" pitchFamily="2" charset="-78"/>
              </a:rPr>
              <a:t>مشاوران ما</a:t>
            </a:r>
            <a:endParaRPr lang="en-US" sz="3200" dirty="0">
              <a:cs typeface="B Nazanin" panose="00000400000000000000" pitchFamily="2" charset="-78"/>
            </a:endParaRPr>
          </a:p>
        </p:txBody>
      </p:sp>
      <p:sp>
        <p:nvSpPr>
          <p:cNvPr id="3" name="Google Shape;1056;p46">
            <a:extLst>
              <a:ext uri="{FF2B5EF4-FFF2-40B4-BE49-F238E27FC236}">
                <a16:creationId xmlns:a16="http://schemas.microsoft.com/office/drawing/2014/main" id="{366C672B-AB79-40A8-A628-EEF0759E4E30}"/>
              </a:ext>
            </a:extLst>
          </p:cNvPr>
          <p:cNvSpPr txBox="1">
            <a:spLocks noGrp="1"/>
          </p:cNvSpPr>
          <p:nvPr>
            <p:ph type="title" idx="4294967295"/>
          </p:nvPr>
        </p:nvSpPr>
        <p:spPr>
          <a:xfrm>
            <a:off x="730082" y="3836806"/>
            <a:ext cx="2562001" cy="1487204"/>
          </a:xfrm>
        </p:spPr>
        <p:txBody>
          <a:bodyPr anchor="b"/>
          <a:lstStyle/>
          <a:p>
            <a:pPr lvl="0" algn="r" rtl="1"/>
            <a:r>
              <a:rPr lang="fa-IR" dirty="0">
                <a:solidFill>
                  <a:srgbClr val="FFFFFF"/>
                </a:solidFill>
                <a:cs typeface="B Nazanin" panose="00000400000000000000" pitchFamily="2" charset="-78"/>
              </a:rPr>
              <a:t>هلنا پترسون، 32</a:t>
            </a:r>
            <a:endParaRPr lang="en-US" dirty="0">
              <a:solidFill>
                <a:srgbClr val="FFFFFF"/>
              </a:solidFill>
              <a:cs typeface="B Nazanin" panose="00000400000000000000" pitchFamily="2" charset="-78"/>
            </a:endParaRPr>
          </a:p>
        </p:txBody>
      </p:sp>
      <p:sp>
        <p:nvSpPr>
          <p:cNvPr id="4" name="Google Shape;1057;p46">
            <a:extLst>
              <a:ext uri="{FF2B5EF4-FFF2-40B4-BE49-F238E27FC236}">
                <a16:creationId xmlns:a16="http://schemas.microsoft.com/office/drawing/2014/main" id="{9087E948-55ED-4320-A0E2-23C1FCB94C85}"/>
              </a:ext>
            </a:extLst>
          </p:cNvPr>
          <p:cNvSpPr txBox="1">
            <a:spLocks noGrp="1"/>
          </p:cNvSpPr>
          <p:nvPr>
            <p:ph type="subTitle" idx="4294967295"/>
          </p:nvPr>
        </p:nvSpPr>
        <p:spPr>
          <a:xfrm>
            <a:off x="730082" y="5510771"/>
            <a:ext cx="3036375" cy="857304"/>
          </a:xfrm>
        </p:spPr>
        <p:txBody>
          <a:bodyPr/>
          <a:lstStyle/>
          <a:p>
            <a:pPr marL="0" indent="0" algn="r" rtl="1">
              <a:buNone/>
            </a:pPr>
            <a:r>
              <a:rPr lang="fa-IR" sz="1867" dirty="0">
                <a:solidFill>
                  <a:srgbClr val="F3F3F3"/>
                </a:solidFill>
                <a:cs typeface="B Nazanin" panose="00000400000000000000" pitchFamily="2" charset="-78"/>
              </a:rPr>
              <a:t>می توانید تصویر روی صفحه را با تصویر خود جایگزین کنید</a:t>
            </a:r>
            <a:endParaRPr lang="en-US" sz="1867" dirty="0">
              <a:solidFill>
                <a:srgbClr val="F3F3F3"/>
              </a:solidFill>
              <a:cs typeface="B Nazanin" panose="00000400000000000000" pitchFamily="2" charset="-78"/>
            </a:endParaRPr>
          </a:p>
        </p:txBody>
      </p:sp>
      <p:pic>
        <p:nvPicPr>
          <p:cNvPr id="11266" name="Picture 2">
            <a:extLst>
              <a:ext uri="{FF2B5EF4-FFF2-40B4-BE49-F238E27FC236}">
                <a16:creationId xmlns:a16="http://schemas.microsoft.com/office/drawing/2014/main" id="{0F097437-5334-44F4-BD5A-038828D18B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87934" y="1305538"/>
            <a:ext cx="7600556" cy="5062537"/>
          </a:xfrm>
          <a:prstGeom prst="rect">
            <a:avLst/>
          </a:prstGeom>
          <a:noFill/>
          <a:ln w="76200">
            <a:solidFill>
              <a:srgbClr val="FFFFFF"/>
            </a:solidFill>
          </a:ln>
          <a:extLst>
            <a:ext uri="{909E8E84-426E-40DD-AFC4-6F175D3DCCD1}">
              <a14:hiddenFill xmlns:a14="http://schemas.microsoft.com/office/drawing/2010/main">
                <a:solidFill>
                  <a:srgbClr val="FFFFFF"/>
                </a:solidFill>
              </a14:hiddenFill>
            </a:ext>
          </a:extLst>
        </p:spPr>
      </p:pic>
      <p:grpSp>
        <p:nvGrpSpPr>
          <p:cNvPr id="50" name="Grupo 49">
            <a:extLst>
              <a:ext uri="{FF2B5EF4-FFF2-40B4-BE49-F238E27FC236}">
                <a16:creationId xmlns:a16="http://schemas.microsoft.com/office/drawing/2014/main" id="{605B544C-5B3F-4A0B-BE13-2467198862F0}"/>
              </a:ext>
            </a:extLst>
          </p:cNvPr>
          <p:cNvGrpSpPr/>
          <p:nvPr/>
        </p:nvGrpSpPr>
        <p:grpSpPr>
          <a:xfrm>
            <a:off x="1276409" y="1542829"/>
            <a:ext cx="1469345" cy="1478365"/>
            <a:chOff x="-3951288" y="2130425"/>
            <a:chExt cx="2586038" cy="2601913"/>
          </a:xfrm>
        </p:grpSpPr>
        <p:sp>
          <p:nvSpPr>
            <p:cNvPr id="47" name="Freeform 6">
              <a:extLst>
                <a:ext uri="{FF2B5EF4-FFF2-40B4-BE49-F238E27FC236}">
                  <a16:creationId xmlns:a16="http://schemas.microsoft.com/office/drawing/2014/main" id="{9177AAC0-6575-4E6F-A007-B8053D57468E}"/>
                </a:ext>
              </a:extLst>
            </p:cNvPr>
            <p:cNvSpPr>
              <a:spLocks/>
            </p:cNvSpPr>
            <p:nvPr/>
          </p:nvSpPr>
          <p:spPr bwMode="auto">
            <a:xfrm>
              <a:off x="-3951288" y="2390775"/>
              <a:ext cx="1687513" cy="1758950"/>
            </a:xfrm>
            <a:custGeom>
              <a:avLst/>
              <a:gdLst>
                <a:gd name="T0" fmla="*/ 301 w 446"/>
                <a:gd name="T1" fmla="*/ 181 h 465"/>
                <a:gd name="T2" fmla="*/ 378 w 446"/>
                <a:gd name="T3" fmla="*/ 181 h 465"/>
                <a:gd name="T4" fmla="*/ 378 w 446"/>
                <a:gd name="T5" fmla="*/ 342 h 465"/>
                <a:gd name="T6" fmla="*/ 371 w 446"/>
                <a:gd name="T7" fmla="*/ 347 h 465"/>
                <a:gd name="T8" fmla="*/ 337 w 446"/>
                <a:gd name="T9" fmla="*/ 291 h 465"/>
                <a:gd name="T10" fmla="*/ 267 w 446"/>
                <a:gd name="T11" fmla="*/ 250 h 465"/>
                <a:gd name="T12" fmla="*/ 184 w 446"/>
                <a:gd name="T13" fmla="*/ 465 h 465"/>
                <a:gd name="T14" fmla="*/ 184 w 446"/>
                <a:gd name="T15" fmla="*/ 133 h 465"/>
                <a:gd name="T16" fmla="*/ 170 w 446"/>
                <a:gd name="T17" fmla="*/ 130 h 465"/>
                <a:gd name="T18" fmla="*/ 110 w 446"/>
                <a:gd name="T19" fmla="*/ 200 h 465"/>
                <a:gd name="T20" fmla="*/ 151 w 446"/>
                <a:gd name="T21" fmla="*/ 320 h 465"/>
                <a:gd name="T22" fmla="*/ 121 w 446"/>
                <a:gd name="T23" fmla="*/ 334 h 465"/>
                <a:gd name="T24" fmla="*/ 81 w 446"/>
                <a:gd name="T25" fmla="*/ 335 h 465"/>
                <a:gd name="T26" fmla="*/ 2 w 446"/>
                <a:gd name="T27" fmla="*/ 252 h 465"/>
                <a:gd name="T28" fmla="*/ 44 w 446"/>
                <a:gd name="T29" fmla="*/ 204 h 465"/>
                <a:gd name="T30" fmla="*/ 84 w 446"/>
                <a:gd name="T31" fmla="*/ 179 h 465"/>
                <a:gd name="T32" fmla="*/ 142 w 446"/>
                <a:gd name="T33" fmla="*/ 85 h 465"/>
                <a:gd name="T34" fmla="*/ 214 w 446"/>
                <a:gd name="T35" fmla="*/ 43 h 465"/>
                <a:gd name="T36" fmla="*/ 238 w 446"/>
                <a:gd name="T37" fmla="*/ 115 h 465"/>
                <a:gd name="T38" fmla="*/ 244 w 446"/>
                <a:gd name="T39" fmla="*/ 112 h 465"/>
                <a:gd name="T40" fmla="*/ 335 w 446"/>
                <a:gd name="T41" fmla="*/ 23 h 465"/>
                <a:gd name="T42" fmla="*/ 437 w 446"/>
                <a:gd name="T43" fmla="*/ 0 h 465"/>
                <a:gd name="T44" fmla="*/ 446 w 446"/>
                <a:gd name="T45" fmla="*/ 11 h 465"/>
                <a:gd name="T46" fmla="*/ 421 w 446"/>
                <a:gd name="T47" fmla="*/ 42 h 465"/>
                <a:gd name="T48" fmla="*/ 392 w 446"/>
                <a:gd name="T49" fmla="*/ 53 h 465"/>
                <a:gd name="T50" fmla="*/ 301 w 446"/>
                <a:gd name="T51" fmla="*/ 181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6" h="465">
                  <a:moveTo>
                    <a:pt x="301" y="181"/>
                  </a:moveTo>
                  <a:cubicBezTo>
                    <a:pt x="324" y="181"/>
                    <a:pt x="350" y="181"/>
                    <a:pt x="378" y="181"/>
                  </a:cubicBezTo>
                  <a:cubicBezTo>
                    <a:pt x="378" y="238"/>
                    <a:pt x="378" y="290"/>
                    <a:pt x="378" y="342"/>
                  </a:cubicBezTo>
                  <a:cubicBezTo>
                    <a:pt x="376" y="344"/>
                    <a:pt x="373" y="346"/>
                    <a:pt x="371" y="347"/>
                  </a:cubicBezTo>
                  <a:cubicBezTo>
                    <a:pt x="359" y="329"/>
                    <a:pt x="345" y="311"/>
                    <a:pt x="337" y="291"/>
                  </a:cubicBezTo>
                  <a:cubicBezTo>
                    <a:pt x="320" y="246"/>
                    <a:pt x="321" y="246"/>
                    <a:pt x="267" y="250"/>
                  </a:cubicBezTo>
                  <a:cubicBezTo>
                    <a:pt x="242" y="321"/>
                    <a:pt x="264" y="409"/>
                    <a:pt x="184" y="465"/>
                  </a:cubicBezTo>
                  <a:cubicBezTo>
                    <a:pt x="184" y="355"/>
                    <a:pt x="184" y="244"/>
                    <a:pt x="184" y="133"/>
                  </a:cubicBezTo>
                  <a:cubicBezTo>
                    <a:pt x="179" y="132"/>
                    <a:pt x="174" y="131"/>
                    <a:pt x="170" y="130"/>
                  </a:cubicBezTo>
                  <a:cubicBezTo>
                    <a:pt x="150" y="153"/>
                    <a:pt x="130" y="176"/>
                    <a:pt x="110" y="200"/>
                  </a:cubicBezTo>
                  <a:cubicBezTo>
                    <a:pt x="153" y="211"/>
                    <a:pt x="178" y="286"/>
                    <a:pt x="151" y="320"/>
                  </a:cubicBezTo>
                  <a:cubicBezTo>
                    <a:pt x="145" y="328"/>
                    <a:pt x="131" y="332"/>
                    <a:pt x="121" y="334"/>
                  </a:cubicBezTo>
                  <a:cubicBezTo>
                    <a:pt x="108" y="337"/>
                    <a:pt x="94" y="335"/>
                    <a:pt x="81" y="335"/>
                  </a:cubicBezTo>
                  <a:cubicBezTo>
                    <a:pt x="2" y="335"/>
                    <a:pt x="0" y="332"/>
                    <a:pt x="2" y="252"/>
                  </a:cubicBezTo>
                  <a:cubicBezTo>
                    <a:pt x="2" y="223"/>
                    <a:pt x="11" y="206"/>
                    <a:pt x="44" y="204"/>
                  </a:cubicBezTo>
                  <a:cubicBezTo>
                    <a:pt x="58" y="203"/>
                    <a:pt x="75" y="191"/>
                    <a:pt x="84" y="179"/>
                  </a:cubicBezTo>
                  <a:cubicBezTo>
                    <a:pt x="105" y="150"/>
                    <a:pt x="124" y="118"/>
                    <a:pt x="142" y="85"/>
                  </a:cubicBezTo>
                  <a:cubicBezTo>
                    <a:pt x="157" y="57"/>
                    <a:pt x="178" y="42"/>
                    <a:pt x="214" y="43"/>
                  </a:cubicBezTo>
                  <a:cubicBezTo>
                    <a:pt x="221" y="66"/>
                    <a:pt x="229" y="90"/>
                    <a:pt x="238" y="115"/>
                  </a:cubicBezTo>
                  <a:cubicBezTo>
                    <a:pt x="241" y="114"/>
                    <a:pt x="244" y="113"/>
                    <a:pt x="244" y="112"/>
                  </a:cubicBezTo>
                  <a:cubicBezTo>
                    <a:pt x="249" y="57"/>
                    <a:pt x="275" y="26"/>
                    <a:pt x="335" y="23"/>
                  </a:cubicBezTo>
                  <a:cubicBezTo>
                    <a:pt x="369" y="21"/>
                    <a:pt x="403" y="8"/>
                    <a:pt x="437" y="0"/>
                  </a:cubicBezTo>
                  <a:cubicBezTo>
                    <a:pt x="440" y="4"/>
                    <a:pt x="443" y="7"/>
                    <a:pt x="446" y="11"/>
                  </a:cubicBezTo>
                  <a:cubicBezTo>
                    <a:pt x="438" y="21"/>
                    <a:pt x="431" y="33"/>
                    <a:pt x="421" y="42"/>
                  </a:cubicBezTo>
                  <a:cubicBezTo>
                    <a:pt x="413" y="48"/>
                    <a:pt x="402" y="51"/>
                    <a:pt x="392" y="53"/>
                  </a:cubicBezTo>
                  <a:cubicBezTo>
                    <a:pt x="321" y="65"/>
                    <a:pt x="289" y="106"/>
                    <a:pt x="301" y="18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48" name="Freeform 7">
              <a:extLst>
                <a:ext uri="{FF2B5EF4-FFF2-40B4-BE49-F238E27FC236}">
                  <a16:creationId xmlns:a16="http://schemas.microsoft.com/office/drawing/2014/main" id="{418C7979-522D-460C-A742-0B3FD7B764E0}"/>
                </a:ext>
              </a:extLst>
            </p:cNvPr>
            <p:cNvSpPr>
              <a:spLocks/>
            </p:cNvSpPr>
            <p:nvPr/>
          </p:nvSpPr>
          <p:spPr bwMode="auto">
            <a:xfrm>
              <a:off x="-3500438" y="3106738"/>
              <a:ext cx="2135188" cy="1625600"/>
            </a:xfrm>
            <a:custGeom>
              <a:avLst/>
              <a:gdLst>
                <a:gd name="T0" fmla="*/ 454 w 565"/>
                <a:gd name="T1" fmla="*/ 59 h 430"/>
                <a:gd name="T2" fmla="*/ 404 w 565"/>
                <a:gd name="T3" fmla="*/ 57 h 430"/>
                <a:gd name="T4" fmla="*/ 377 w 565"/>
                <a:gd name="T5" fmla="*/ 30 h 430"/>
                <a:gd name="T6" fmla="*/ 403 w 565"/>
                <a:gd name="T7" fmla="*/ 3 h 430"/>
                <a:gd name="T8" fmla="*/ 537 w 565"/>
                <a:gd name="T9" fmla="*/ 3 h 430"/>
                <a:gd name="T10" fmla="*/ 562 w 565"/>
                <a:gd name="T11" fmla="*/ 35 h 430"/>
                <a:gd name="T12" fmla="*/ 562 w 565"/>
                <a:gd name="T13" fmla="*/ 153 h 430"/>
                <a:gd name="T14" fmla="*/ 533 w 565"/>
                <a:gd name="T15" fmla="*/ 187 h 430"/>
                <a:gd name="T16" fmla="*/ 508 w 565"/>
                <a:gd name="T17" fmla="*/ 155 h 430"/>
                <a:gd name="T18" fmla="*/ 498 w 565"/>
                <a:gd name="T19" fmla="*/ 105 h 430"/>
                <a:gd name="T20" fmla="*/ 335 w 565"/>
                <a:gd name="T21" fmla="*/ 270 h 430"/>
                <a:gd name="T22" fmla="*/ 304 w 565"/>
                <a:gd name="T23" fmla="*/ 301 h 430"/>
                <a:gd name="T24" fmla="*/ 236 w 565"/>
                <a:gd name="T25" fmla="*/ 301 h 430"/>
                <a:gd name="T26" fmla="*/ 206 w 565"/>
                <a:gd name="T27" fmla="*/ 261 h 430"/>
                <a:gd name="T28" fmla="*/ 73 w 565"/>
                <a:gd name="T29" fmla="*/ 401 h 430"/>
                <a:gd name="T30" fmla="*/ 47 w 565"/>
                <a:gd name="T31" fmla="*/ 426 h 430"/>
                <a:gd name="T32" fmla="*/ 5 w 565"/>
                <a:gd name="T33" fmla="*/ 428 h 430"/>
                <a:gd name="T34" fmla="*/ 7 w 565"/>
                <a:gd name="T35" fmla="*/ 386 h 430"/>
                <a:gd name="T36" fmla="*/ 184 w 565"/>
                <a:gd name="T37" fmla="*/ 210 h 430"/>
                <a:gd name="T38" fmla="*/ 228 w 565"/>
                <a:gd name="T39" fmla="*/ 213 h 430"/>
                <a:gd name="T40" fmla="*/ 262 w 565"/>
                <a:gd name="T41" fmla="*/ 254 h 430"/>
                <a:gd name="T42" fmla="*/ 454 w 565"/>
                <a:gd name="T43" fmla="*/ 5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5" h="430">
                  <a:moveTo>
                    <a:pt x="454" y="59"/>
                  </a:moveTo>
                  <a:cubicBezTo>
                    <a:pt x="437" y="59"/>
                    <a:pt x="419" y="62"/>
                    <a:pt x="404" y="57"/>
                  </a:cubicBezTo>
                  <a:cubicBezTo>
                    <a:pt x="393" y="54"/>
                    <a:pt x="378" y="40"/>
                    <a:pt x="377" y="30"/>
                  </a:cubicBezTo>
                  <a:cubicBezTo>
                    <a:pt x="377" y="21"/>
                    <a:pt x="393" y="3"/>
                    <a:pt x="403" y="3"/>
                  </a:cubicBezTo>
                  <a:cubicBezTo>
                    <a:pt x="447" y="0"/>
                    <a:pt x="493" y="0"/>
                    <a:pt x="537" y="3"/>
                  </a:cubicBezTo>
                  <a:cubicBezTo>
                    <a:pt x="547" y="4"/>
                    <a:pt x="561" y="23"/>
                    <a:pt x="562" y="35"/>
                  </a:cubicBezTo>
                  <a:cubicBezTo>
                    <a:pt x="565" y="74"/>
                    <a:pt x="565" y="114"/>
                    <a:pt x="562" y="153"/>
                  </a:cubicBezTo>
                  <a:cubicBezTo>
                    <a:pt x="561" y="165"/>
                    <a:pt x="543" y="176"/>
                    <a:pt x="533" y="187"/>
                  </a:cubicBezTo>
                  <a:cubicBezTo>
                    <a:pt x="524" y="176"/>
                    <a:pt x="512" y="167"/>
                    <a:pt x="508" y="155"/>
                  </a:cubicBezTo>
                  <a:cubicBezTo>
                    <a:pt x="503" y="141"/>
                    <a:pt x="507" y="125"/>
                    <a:pt x="498" y="105"/>
                  </a:cubicBezTo>
                  <a:cubicBezTo>
                    <a:pt x="443" y="160"/>
                    <a:pt x="389" y="215"/>
                    <a:pt x="335" y="270"/>
                  </a:cubicBezTo>
                  <a:cubicBezTo>
                    <a:pt x="325" y="280"/>
                    <a:pt x="314" y="290"/>
                    <a:pt x="304" y="301"/>
                  </a:cubicBezTo>
                  <a:cubicBezTo>
                    <a:pt x="281" y="328"/>
                    <a:pt x="259" y="329"/>
                    <a:pt x="236" y="301"/>
                  </a:cubicBezTo>
                  <a:cubicBezTo>
                    <a:pt x="228" y="290"/>
                    <a:pt x="220" y="280"/>
                    <a:pt x="206" y="261"/>
                  </a:cubicBezTo>
                  <a:cubicBezTo>
                    <a:pt x="158" y="312"/>
                    <a:pt x="115" y="357"/>
                    <a:pt x="73" y="401"/>
                  </a:cubicBezTo>
                  <a:cubicBezTo>
                    <a:pt x="65" y="410"/>
                    <a:pt x="57" y="422"/>
                    <a:pt x="47" y="426"/>
                  </a:cubicBezTo>
                  <a:cubicBezTo>
                    <a:pt x="35" y="430"/>
                    <a:pt x="19" y="428"/>
                    <a:pt x="5" y="428"/>
                  </a:cubicBezTo>
                  <a:cubicBezTo>
                    <a:pt x="6" y="414"/>
                    <a:pt x="0" y="394"/>
                    <a:pt x="7" y="386"/>
                  </a:cubicBezTo>
                  <a:cubicBezTo>
                    <a:pt x="64" y="326"/>
                    <a:pt x="123" y="267"/>
                    <a:pt x="184" y="210"/>
                  </a:cubicBezTo>
                  <a:cubicBezTo>
                    <a:pt x="192" y="203"/>
                    <a:pt x="217" y="206"/>
                    <a:pt x="228" y="213"/>
                  </a:cubicBezTo>
                  <a:cubicBezTo>
                    <a:pt x="243" y="222"/>
                    <a:pt x="251" y="240"/>
                    <a:pt x="262" y="254"/>
                  </a:cubicBezTo>
                  <a:cubicBezTo>
                    <a:pt x="329" y="185"/>
                    <a:pt x="390" y="123"/>
                    <a:pt x="454"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sp>
          <p:nvSpPr>
            <p:cNvPr id="49" name="Freeform 8">
              <a:extLst>
                <a:ext uri="{FF2B5EF4-FFF2-40B4-BE49-F238E27FC236}">
                  <a16:creationId xmlns:a16="http://schemas.microsoft.com/office/drawing/2014/main" id="{407F1F14-2786-454B-B609-66BC09D5B024}"/>
                </a:ext>
              </a:extLst>
            </p:cNvPr>
            <p:cNvSpPr>
              <a:spLocks/>
            </p:cNvSpPr>
            <p:nvPr/>
          </p:nvSpPr>
          <p:spPr bwMode="auto">
            <a:xfrm>
              <a:off x="-3221038" y="2130425"/>
              <a:ext cx="339725" cy="366713"/>
            </a:xfrm>
            <a:custGeom>
              <a:avLst/>
              <a:gdLst>
                <a:gd name="T0" fmla="*/ 58 w 90"/>
                <a:gd name="T1" fmla="*/ 1 h 97"/>
                <a:gd name="T2" fmla="*/ 88 w 90"/>
                <a:gd name="T3" fmla="*/ 51 h 97"/>
                <a:gd name="T4" fmla="*/ 46 w 90"/>
                <a:gd name="T5" fmla="*/ 92 h 97"/>
                <a:gd name="T6" fmla="*/ 6 w 90"/>
                <a:gd name="T7" fmla="*/ 48 h 97"/>
                <a:gd name="T8" fmla="*/ 40 w 90"/>
                <a:gd name="T9" fmla="*/ 0 h 97"/>
                <a:gd name="T10" fmla="*/ 58 w 90"/>
                <a:gd name="T11" fmla="*/ 1 h 97"/>
              </a:gdLst>
              <a:ahLst/>
              <a:cxnLst>
                <a:cxn ang="0">
                  <a:pos x="T0" y="T1"/>
                </a:cxn>
                <a:cxn ang="0">
                  <a:pos x="T2" y="T3"/>
                </a:cxn>
                <a:cxn ang="0">
                  <a:pos x="T4" y="T5"/>
                </a:cxn>
                <a:cxn ang="0">
                  <a:pos x="T6" y="T7"/>
                </a:cxn>
                <a:cxn ang="0">
                  <a:pos x="T8" y="T9"/>
                </a:cxn>
                <a:cxn ang="0">
                  <a:pos x="T10" y="T11"/>
                </a:cxn>
              </a:cxnLst>
              <a:rect l="0" t="0" r="r" b="b"/>
              <a:pathLst>
                <a:path w="90" h="97">
                  <a:moveTo>
                    <a:pt x="58" y="1"/>
                  </a:moveTo>
                  <a:cubicBezTo>
                    <a:pt x="69" y="18"/>
                    <a:pt x="90" y="36"/>
                    <a:pt x="88" y="51"/>
                  </a:cubicBezTo>
                  <a:cubicBezTo>
                    <a:pt x="86" y="67"/>
                    <a:pt x="63" y="89"/>
                    <a:pt x="46" y="92"/>
                  </a:cubicBezTo>
                  <a:cubicBezTo>
                    <a:pt x="21" y="97"/>
                    <a:pt x="0" y="76"/>
                    <a:pt x="6" y="48"/>
                  </a:cubicBezTo>
                  <a:cubicBezTo>
                    <a:pt x="9" y="30"/>
                    <a:pt x="28" y="16"/>
                    <a:pt x="40" y="0"/>
                  </a:cubicBezTo>
                  <a:cubicBezTo>
                    <a:pt x="46" y="1"/>
                    <a:pt x="52" y="1"/>
                    <a:pt x="5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r" rtl="1"/>
              <a:endParaRPr lang="es-ES">
                <a:cs typeface="B Nazanin" panose="00000400000000000000" pitchFamily="2" charset="-78"/>
              </a:endParaRPr>
            </a:p>
          </p:txBody>
        </p:sp>
      </p:grpSp>
    </p:spTree>
    <p:extLst>
      <p:ext uri="{BB962C8B-B14F-4D97-AF65-F5344CB8AC3E}">
        <p14:creationId xmlns:p14="http://schemas.microsoft.com/office/powerpoint/2010/main" val="31306009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1114</Words>
  <Application>Microsoft Office PowerPoint</Application>
  <PresentationFormat>Widescreen</PresentationFormat>
  <Paragraphs>119</Paragraphs>
  <Slides>24</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 (Títulos)</vt:lpstr>
      <vt:lpstr>Calibri</vt:lpstr>
      <vt:lpstr>Calibri Light</vt:lpstr>
      <vt:lpstr>Myriad Arabic</vt:lpstr>
      <vt:lpstr>Source Sans Pro</vt:lpstr>
      <vt:lpstr>Times New Roman</vt:lpstr>
      <vt:lpstr>Trebuchet MS</vt:lpstr>
      <vt:lpstr>三极正朗黑简体</vt:lpstr>
      <vt:lpstr>思源黑体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مشاوران ما</vt:lpstr>
      <vt:lpstr>PowerPoint Presentation</vt:lpstr>
      <vt:lpstr>PowerPoint Presentation</vt:lpstr>
      <vt:lpstr>PowerPoint Presentation</vt:lpstr>
      <vt:lpstr>PowerPoint Presentation</vt:lpstr>
      <vt:lpstr>PowerPoint Presentation</vt:lpstr>
      <vt:lpstr>PowerPoint Presentation</vt:lpstr>
      <vt:lpstr>همه کسانی که سرگردان هستند گم نمی شوند</vt:lpstr>
      <vt:lpstr>PowerPoint Presentation</vt:lpstr>
      <vt:lpstr>به نظر می رسد این متن مهم است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2024-03-15T18:36:13Z</dcterms:created>
  <dcterms:modified xsi:type="dcterms:W3CDTF">2024-03-23T23:17:31Z</dcterms:modified>
  <dc:language/>
</cp:coreProperties>
</file>